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  <p:sldId id="283" r:id="rId9"/>
    <p:sldId id="269" r:id="rId10"/>
    <p:sldId id="270" r:id="rId11"/>
    <p:sldId id="271" r:id="rId12"/>
    <p:sldId id="272" r:id="rId13"/>
    <p:sldId id="284" r:id="rId14"/>
    <p:sldId id="273" r:id="rId15"/>
    <p:sldId id="274" r:id="rId16"/>
    <p:sldId id="285" r:id="rId17"/>
    <p:sldId id="275" r:id="rId18"/>
    <p:sldId id="276" r:id="rId19"/>
    <p:sldId id="286" r:id="rId20"/>
    <p:sldId id="277" r:id="rId21"/>
    <p:sldId id="27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782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99B90-4D0A-4F6F-902C-FB70D81C243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33D87-1C73-4235-BD3A-C98CA89847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29D8-F643-48CB-BACD-A78DCC4D60D9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DA7E-D895-4CC3-B2BC-EDA4EEE6DE0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0986512" y="0"/>
            <a:ext cx="1033515" cy="30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www.1ppt.com/moban/     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行业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www.1ppt.com/hangye/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节日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www.1ppt.com/jieri/   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素材下载：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www.1ppt.com/sucai/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背景图片：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www.1ppt.com/beijing/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图表下载：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www.1ppt.com/tubiao/    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优秀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www.1ppt.com/xiazai/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 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www.1ppt.com/powerpoint/      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Word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 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www.1ppt.com/word/              Excel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www.1ppt.com/excel/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资料下载：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www.1ppt.com/ziliao/        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课件下载：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www.1ppt.com/kejian/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范文下载：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www.1ppt.com/fanwen/             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试卷下载：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www.1ppt.com/shiti/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教案下载：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www.1ppt.com/jiaoan/      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字体下载：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www.1ppt.com/ziti/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 </a:t>
            </a:r>
            <a:endParaRPr lang="zh-CN" altLang="en-US" sz="135" kern="0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29D8-F643-48CB-BACD-A78DCC4D60D9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0DA7E-D895-4CC3-B2BC-EDA4EEE6DE0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0986512" y="0"/>
            <a:ext cx="1033515" cy="30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www.1ppt.com/moban/     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行业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www.1ppt.com/hangye/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节日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模板：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www.1ppt.com/jieri/   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素材下载：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www.1ppt.com/sucai/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背景图片：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www.1ppt.com/beijing/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图表下载：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www.1ppt.com/tubiao/    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优秀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www.1ppt.com/xiazai/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 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www.1ppt.com/powerpoint/      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Word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 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www.1ppt.com/word/              Excel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教程：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www.1ppt.com/excel/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资料下载：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www.1ppt.com/ziliao/                PPT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课件下载：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www.1ppt.com/kejian/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范文下载：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www.1ppt.com/fanwen/             </a:t>
            </a:r>
            <a:r>
              <a:rPr lang="zh-CN" altLang="en-US" sz="135" kern="0" dirty="0" smtClean="0">
                <a:solidFill>
                  <a:prstClr val="white"/>
                </a:solidFill>
              </a:rPr>
              <a:t>试卷下载：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www.1ppt.com/shiti/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教案下载：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www.1ppt.com/jiaoan/        </a:t>
            </a:r>
          </a:p>
          <a:p>
            <a:pPr>
              <a:defRPr/>
            </a:pPr>
            <a:r>
              <a:rPr lang="zh-CN" altLang="en-US" sz="135" kern="0" dirty="0" smtClean="0">
                <a:solidFill>
                  <a:prstClr val="white"/>
                </a:solidFill>
              </a:rPr>
              <a:t>字体下载：</a:t>
            </a:r>
            <a:r>
              <a:rPr lang="en-US" altLang="zh-CN" sz="135" kern="0" dirty="0" smtClean="0">
                <a:solidFill>
                  <a:prstClr val="white"/>
                </a:solidFill>
              </a:rPr>
              <a:t>www.1ppt.com/ziti/</a:t>
            </a:r>
          </a:p>
          <a:p>
            <a:pPr>
              <a:defRPr/>
            </a:pPr>
            <a:r>
              <a:rPr lang="en-US" altLang="zh-CN" sz="135" kern="0" dirty="0" smtClean="0">
                <a:solidFill>
                  <a:prstClr val="white"/>
                </a:solidFill>
              </a:rPr>
              <a:t> </a:t>
            </a:r>
            <a:endParaRPr lang="zh-CN" altLang="en-US" sz="135" kern="0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7893550" y="6206373"/>
            <a:ext cx="734944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</a:rPr>
              <a:t>PPT</a:t>
            </a:r>
            <a:r>
              <a:rPr lang="zh-CN" altLang="en-US" sz="100" dirty="0">
                <a:solidFill>
                  <a:prstClr val="white"/>
                </a:solidFill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</a:rPr>
              <a:t>PPT</a:t>
            </a:r>
            <a:r>
              <a:rPr lang="zh-CN" altLang="en-US" sz="100" dirty="0">
                <a:solidFill>
                  <a:prstClr val="white"/>
                </a:solidFill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</a:rPr>
              <a:t>PPT</a:t>
            </a:r>
            <a:r>
              <a:rPr lang="zh-CN" altLang="en-US" sz="100" dirty="0">
                <a:solidFill>
                  <a:prstClr val="white"/>
                </a:solidFill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</a:rPr>
              <a:t>PPT</a:t>
            </a:r>
            <a:r>
              <a:rPr lang="zh-CN" altLang="en-US" sz="100" dirty="0">
                <a:solidFill>
                  <a:prstClr val="white"/>
                </a:solidFill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</a:rPr>
              <a:t>PPT</a:t>
            </a:r>
            <a:r>
              <a:rPr lang="zh-CN" altLang="en-US" sz="100" dirty="0">
                <a:solidFill>
                  <a:prstClr val="white"/>
                </a:solidFill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</a:rPr>
              <a:t>      </a:t>
            </a:r>
            <a:endParaRPr lang="en-US" altLang="zh-CN" sz="100" dirty="0">
              <a:solidFill>
                <a:prstClr val="white"/>
              </a:solidFill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</a:rPr>
              <a:t>www.1ppt.com/ziti/</a:t>
            </a:r>
            <a:endParaRPr lang="en-US" altLang="zh-CN" sz="100" dirty="0">
              <a:solidFill>
                <a:prstClr val="white"/>
              </a:solidFill>
            </a:endParaRPr>
          </a:p>
          <a:p>
            <a:r>
              <a:rPr lang="en-US" altLang="zh-CN" sz="100" dirty="0">
                <a:solidFill>
                  <a:prstClr val="white"/>
                </a:solidFill>
              </a:rPr>
              <a:t> </a:t>
            </a:r>
            <a:endParaRPr lang="zh-CN" altLang="en-US" sz="1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3" y="4194238"/>
            <a:ext cx="12190495" cy="2663574"/>
          </a:xfrm>
          <a:prstGeom prst="rect">
            <a:avLst/>
          </a:prstGeom>
          <a:solidFill>
            <a:srgbClr val="C81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688" tIns="43343" rIns="86688" bIns="4334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705">
              <a:solidFill>
                <a:prstClr val="white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736145" y="2558125"/>
            <a:ext cx="592241" cy="592241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35" name="椭圆 34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9031119" y="2708792"/>
            <a:ext cx="592241" cy="592241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47" name="椭圆 46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502991" y="2976012"/>
            <a:ext cx="437904" cy="437903"/>
            <a:chOff x="304800" y="673100"/>
            <a:chExt cx="4000500" cy="4000500"/>
          </a:xfrm>
          <a:solidFill>
            <a:srgbClr val="C8161D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506520" y="2513658"/>
            <a:ext cx="529434" cy="529433"/>
            <a:chOff x="304800" y="673100"/>
            <a:chExt cx="4000500" cy="4000500"/>
          </a:xfrm>
          <a:solidFill>
            <a:srgbClr val="C8161D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6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494888" y="2723884"/>
            <a:ext cx="376267" cy="376266"/>
            <a:chOff x="304800" y="673100"/>
            <a:chExt cx="4000500" cy="4000500"/>
          </a:xfrm>
          <a:solidFill>
            <a:srgbClr val="C8161D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b="1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408736" y="3384095"/>
            <a:ext cx="457991" cy="457989"/>
            <a:chOff x="304800" y="673100"/>
            <a:chExt cx="4000500" cy="4000500"/>
          </a:xfrm>
          <a:solidFill>
            <a:srgbClr val="C8161D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5" name="同心圆 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595794" y="3069539"/>
            <a:ext cx="291024" cy="291023"/>
            <a:chOff x="304800" y="673100"/>
            <a:chExt cx="4000500" cy="4000500"/>
          </a:xfrm>
          <a:solidFill>
            <a:srgbClr val="C8161D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121876" y="2895303"/>
            <a:ext cx="295576" cy="295576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82" name="椭圆 81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892031" y="2489628"/>
            <a:ext cx="295576" cy="295576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85" name="椭圆 84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5761549" y="3274340"/>
            <a:ext cx="295576" cy="295576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88" name="椭圆 87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4058791" y="2976319"/>
            <a:ext cx="219750" cy="219750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91" name="椭圆 90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7292183" y="3247843"/>
            <a:ext cx="428672" cy="428672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94" name="椭圆 93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kern="0">
                <a:solidFill>
                  <a:sysClr val="window" lastClr="FFFFFF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>
                <a:solidFill>
                  <a:prstClr val="white"/>
                </a:solidFill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8725108" y="2269830"/>
            <a:ext cx="214336" cy="214336"/>
            <a:chOff x="5252030" y="2008764"/>
            <a:chExt cx="809336" cy="809336"/>
          </a:xfrm>
          <a:solidFill>
            <a:srgbClr val="C8161D"/>
          </a:solidFill>
        </p:grpSpPr>
        <p:sp>
          <p:nvSpPr>
            <p:cNvPr id="97" name="椭圆 96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2400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2778476" y="1438596"/>
            <a:ext cx="1461853" cy="1461853"/>
            <a:chOff x="5508352" y="1690976"/>
            <a:chExt cx="809336" cy="809336"/>
          </a:xfrm>
          <a:solidFill>
            <a:schemeClr val="accent6"/>
          </a:solidFill>
        </p:grpSpPr>
        <p:sp>
          <p:nvSpPr>
            <p:cNvPr id="100" name="椭圆 99"/>
            <p:cNvSpPr/>
            <p:nvPr/>
          </p:nvSpPr>
          <p:spPr>
            <a:xfrm>
              <a:off x="5508352" y="1690976"/>
              <a:ext cx="809336" cy="809336"/>
            </a:xfrm>
            <a:prstGeom prst="ellipse">
              <a:avLst/>
            </a:prstGeom>
            <a:solidFill>
              <a:srgbClr val="C8161D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6255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5525592" y="1711600"/>
              <a:ext cx="769580" cy="769580"/>
            </a:xfrm>
            <a:prstGeom prst="ellipse">
              <a:avLst/>
            </a:prstGeom>
            <a:solidFill>
              <a:srgbClr val="C8161D"/>
            </a:solidFill>
            <a:ln>
              <a:solidFill>
                <a:srgbClr val="C8161D"/>
              </a:solidFill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34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endParaRPr lang="zh-CN" altLang="en-US" sz="834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624298" y="1438596"/>
            <a:ext cx="1461853" cy="1461853"/>
            <a:chOff x="5252030" y="2008764"/>
            <a:chExt cx="809336" cy="809336"/>
          </a:xfrm>
          <a:solidFill>
            <a:schemeClr val="accent6"/>
          </a:solidFill>
        </p:grpSpPr>
        <p:sp>
          <p:nvSpPr>
            <p:cNvPr id="58" name="椭圆 57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solidFill>
              <a:srgbClr val="C8161D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6255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34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0</a:t>
              </a:r>
              <a:endParaRPr lang="zh-CN" altLang="en-US" sz="834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470121" y="1453133"/>
            <a:ext cx="1461853" cy="1461853"/>
            <a:chOff x="5252030" y="2008764"/>
            <a:chExt cx="809336" cy="809336"/>
          </a:xfrm>
          <a:solidFill>
            <a:schemeClr val="accent6"/>
          </a:solidFill>
        </p:grpSpPr>
        <p:sp>
          <p:nvSpPr>
            <p:cNvPr id="61" name="椭圆 60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solidFill>
              <a:srgbClr val="C8161D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6255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5269269" y="2029388"/>
              <a:ext cx="769580" cy="769580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34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endParaRPr lang="zh-CN" altLang="en-US" sz="834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301950" y="1447096"/>
            <a:ext cx="1461853" cy="1461853"/>
            <a:chOff x="5252030" y="2008764"/>
            <a:chExt cx="809336" cy="809336"/>
          </a:xfrm>
          <a:solidFill>
            <a:schemeClr val="accent6"/>
          </a:solidFill>
        </p:grpSpPr>
        <p:sp>
          <p:nvSpPr>
            <p:cNvPr id="67" name="椭圆 66"/>
            <p:cNvSpPr/>
            <p:nvPr/>
          </p:nvSpPr>
          <p:spPr>
            <a:xfrm>
              <a:off x="5252030" y="2008764"/>
              <a:ext cx="809336" cy="809336"/>
            </a:xfrm>
            <a:prstGeom prst="ellipse">
              <a:avLst/>
            </a:prstGeom>
            <a:solidFill>
              <a:srgbClr val="C8161D"/>
            </a:solidFill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algn="ctr" defTabSz="1284605">
                <a:defRPr/>
              </a:pPr>
              <a:endParaRPr lang="zh-CN" altLang="en-US" sz="6255" b="1" ker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5269270" y="2029388"/>
              <a:ext cx="769580" cy="769580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345" b="1" dirty="0" smtClea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0</a:t>
              </a:r>
              <a:endParaRPr lang="zh-CN" altLang="en-US" sz="8345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13" name="矩形 259"/>
          <p:cNvSpPr>
            <a:spLocks noChangeArrowheads="1"/>
          </p:cNvSpPr>
          <p:nvPr/>
        </p:nvSpPr>
        <p:spPr bwMode="auto">
          <a:xfrm>
            <a:off x="1814083" y="4885956"/>
            <a:ext cx="89627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6000" b="1" dirty="0" smtClean="0">
                <a:solidFill>
                  <a:prstClr val="white"/>
                </a:solidFill>
              </a:rPr>
              <a:t>年终工作总结汇报</a:t>
            </a:r>
            <a:r>
              <a:rPr lang="en-US" altLang="zh-CN" sz="6000" b="1" dirty="0" smtClean="0">
                <a:solidFill>
                  <a:prstClr val="white"/>
                </a:solidFill>
              </a:rPr>
              <a:t>PPT</a:t>
            </a:r>
            <a:endParaRPr lang="zh-CN" altLang="en-US" sz="60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1" dur="2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2" dur="2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5" dur="2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6" dur="2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9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0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5" dur="2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36" dur="2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39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40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49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50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53" dur="2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54" dur="2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2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63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64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3" dur="2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74" dur="2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7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78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81" dur="2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2" dur="2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3" accel="65000" fill="hold" nodeType="withEffect" p14:presetBounceEnd="5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85" dur="2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6" dur="2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8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 tmFilter="0,0; .5, 1; 1, 1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6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97" dur="500" tmFilter="0, 0; .2, .5; .8, .5; 1, 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8" dur="250" autoRev="1" fill="hold"/>
                                            <p:tgtEl>
                                              <p:spTgt spid="11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bldLvl="0" animBg="1"/>
          <p:bldP spid="113" grpId="0"/>
          <p:bldP spid="113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2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2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20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2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2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3" presetClass="entr" presetSubtype="52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6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12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2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2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2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2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2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3" accel="65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2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20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8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4" dur="500" tmFilter="0,0; .5, 1; 1, 1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6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97" dur="500" tmFilter="0, 0; .2, .5; .8, .5; 1, 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8" dur="250" autoRev="1" fill="hold"/>
                                            <p:tgtEl>
                                              <p:spTgt spid="113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bldLvl="0" animBg="1"/>
          <p:bldP spid="113" grpId="0"/>
          <p:bldP spid="113" grpId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7442" y="59318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</a:p>
        </p:txBody>
      </p:sp>
      <p:sp>
        <p:nvSpPr>
          <p:cNvPr id="3" name="矩形 2"/>
          <p:cNvSpPr/>
          <p:nvPr/>
        </p:nvSpPr>
        <p:spPr>
          <a:xfrm>
            <a:off x="370318" y="460591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泪滴形 3"/>
          <p:cNvSpPr/>
          <p:nvPr/>
        </p:nvSpPr>
        <p:spPr>
          <a:xfrm>
            <a:off x="6147371" y="1724708"/>
            <a:ext cx="1656241" cy="1656241"/>
          </a:xfrm>
          <a:prstGeom prst="teardrop">
            <a:avLst/>
          </a:prstGeom>
          <a:solidFill>
            <a:srgbClr val="C8161D"/>
          </a:soli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89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" name="泪滴形 4"/>
          <p:cNvSpPr/>
          <p:nvPr/>
        </p:nvSpPr>
        <p:spPr>
          <a:xfrm flipH="1">
            <a:off x="4354954" y="1724708"/>
            <a:ext cx="1656241" cy="1656241"/>
          </a:xfrm>
          <a:prstGeom prst="teardrop">
            <a:avLst/>
          </a:prstGeom>
          <a:solidFill>
            <a:srgbClr val="C8161D"/>
          </a:soli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" name="泪滴形 5"/>
          <p:cNvSpPr/>
          <p:nvPr/>
        </p:nvSpPr>
        <p:spPr>
          <a:xfrm flipH="1" flipV="1">
            <a:off x="4354954" y="3510968"/>
            <a:ext cx="1656241" cy="1656241"/>
          </a:xfrm>
          <a:prstGeom prst="teardrop">
            <a:avLst/>
          </a:prstGeom>
          <a:solidFill>
            <a:srgbClr val="C8161D"/>
          </a:soli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泪滴形 6"/>
          <p:cNvSpPr/>
          <p:nvPr/>
        </p:nvSpPr>
        <p:spPr>
          <a:xfrm flipV="1">
            <a:off x="6147371" y="3510968"/>
            <a:ext cx="1656241" cy="1656241"/>
          </a:xfrm>
          <a:prstGeom prst="teardrop">
            <a:avLst/>
          </a:prstGeom>
          <a:solidFill>
            <a:srgbClr val="C8161D"/>
          </a:soli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Freeform 266"/>
          <p:cNvSpPr>
            <a:spLocks noChangeAspect="1" noEditPoints="1"/>
          </p:cNvSpPr>
          <p:nvPr/>
        </p:nvSpPr>
        <p:spPr bwMode="auto">
          <a:xfrm>
            <a:off x="6805398" y="4689676"/>
            <a:ext cx="368303" cy="403524"/>
          </a:xfrm>
          <a:custGeom>
            <a:avLst/>
            <a:gdLst>
              <a:gd name="T0" fmla="*/ 62 w 183"/>
              <a:gd name="T1" fmla="*/ 22 h 200"/>
              <a:gd name="T2" fmla="*/ 36 w 183"/>
              <a:gd name="T3" fmla="*/ 11 h 200"/>
              <a:gd name="T4" fmla="*/ 0 w 183"/>
              <a:gd name="T5" fmla="*/ 48 h 200"/>
              <a:gd name="T6" fmla="*/ 9 w 183"/>
              <a:gd name="T7" fmla="*/ 73 h 200"/>
              <a:gd name="T8" fmla="*/ 62 w 183"/>
              <a:gd name="T9" fmla="*/ 22 h 200"/>
              <a:gd name="T10" fmla="*/ 147 w 183"/>
              <a:gd name="T11" fmla="*/ 11 h 200"/>
              <a:gd name="T12" fmla="*/ 119 w 183"/>
              <a:gd name="T13" fmla="*/ 23 h 200"/>
              <a:gd name="T14" fmla="*/ 170 w 183"/>
              <a:gd name="T15" fmla="*/ 76 h 200"/>
              <a:gd name="T16" fmla="*/ 183 w 183"/>
              <a:gd name="T17" fmla="*/ 48 h 200"/>
              <a:gd name="T18" fmla="*/ 147 w 183"/>
              <a:gd name="T19" fmla="*/ 11 h 200"/>
              <a:gd name="T20" fmla="*/ 169 w 183"/>
              <a:gd name="T21" fmla="*/ 103 h 200"/>
              <a:gd name="T22" fmla="*/ 96 w 183"/>
              <a:gd name="T23" fmla="*/ 23 h 200"/>
              <a:gd name="T24" fmla="*/ 96 w 183"/>
              <a:gd name="T25" fmla="*/ 6 h 200"/>
              <a:gd name="T26" fmla="*/ 98 w 183"/>
              <a:gd name="T27" fmla="*/ 6 h 200"/>
              <a:gd name="T28" fmla="*/ 102 w 183"/>
              <a:gd name="T29" fmla="*/ 3 h 200"/>
              <a:gd name="T30" fmla="*/ 98 w 183"/>
              <a:gd name="T31" fmla="*/ 0 h 200"/>
              <a:gd name="T32" fmla="*/ 81 w 183"/>
              <a:gd name="T33" fmla="*/ 0 h 200"/>
              <a:gd name="T34" fmla="*/ 78 w 183"/>
              <a:gd name="T35" fmla="*/ 3 h 200"/>
              <a:gd name="T36" fmla="*/ 81 w 183"/>
              <a:gd name="T37" fmla="*/ 6 h 200"/>
              <a:gd name="T38" fmla="*/ 84 w 183"/>
              <a:gd name="T39" fmla="*/ 6 h 200"/>
              <a:gd name="T40" fmla="*/ 84 w 183"/>
              <a:gd name="T41" fmla="*/ 23 h 200"/>
              <a:gd name="T42" fmla="*/ 9 w 183"/>
              <a:gd name="T43" fmla="*/ 103 h 200"/>
              <a:gd name="T44" fmla="*/ 38 w 183"/>
              <a:gd name="T45" fmla="*/ 164 h 200"/>
              <a:gd name="T46" fmla="*/ 29 w 183"/>
              <a:gd name="T47" fmla="*/ 190 h 200"/>
              <a:gd name="T48" fmla="*/ 33 w 183"/>
              <a:gd name="T49" fmla="*/ 198 h 200"/>
              <a:gd name="T50" fmla="*/ 35 w 183"/>
              <a:gd name="T51" fmla="*/ 199 h 200"/>
              <a:gd name="T52" fmla="*/ 43 w 183"/>
              <a:gd name="T53" fmla="*/ 196 h 200"/>
              <a:gd name="T54" fmla="*/ 53 w 183"/>
              <a:gd name="T55" fmla="*/ 174 h 200"/>
              <a:gd name="T56" fmla="*/ 89 w 183"/>
              <a:gd name="T57" fmla="*/ 183 h 200"/>
              <a:gd name="T58" fmla="*/ 125 w 183"/>
              <a:gd name="T59" fmla="*/ 174 h 200"/>
              <a:gd name="T60" fmla="*/ 136 w 183"/>
              <a:gd name="T61" fmla="*/ 196 h 200"/>
              <a:gd name="T62" fmla="*/ 144 w 183"/>
              <a:gd name="T63" fmla="*/ 199 h 200"/>
              <a:gd name="T64" fmla="*/ 146 w 183"/>
              <a:gd name="T65" fmla="*/ 198 h 200"/>
              <a:gd name="T66" fmla="*/ 149 w 183"/>
              <a:gd name="T67" fmla="*/ 190 h 200"/>
              <a:gd name="T68" fmla="*/ 141 w 183"/>
              <a:gd name="T69" fmla="*/ 164 h 200"/>
              <a:gd name="T70" fmla="*/ 169 w 183"/>
              <a:gd name="T71" fmla="*/ 103 h 200"/>
              <a:gd name="T72" fmla="*/ 89 w 183"/>
              <a:gd name="T73" fmla="*/ 167 h 200"/>
              <a:gd name="T74" fmla="*/ 25 w 183"/>
              <a:gd name="T75" fmla="*/ 103 h 200"/>
              <a:gd name="T76" fmla="*/ 89 w 183"/>
              <a:gd name="T77" fmla="*/ 39 h 200"/>
              <a:gd name="T78" fmla="*/ 153 w 183"/>
              <a:gd name="T79" fmla="*/ 103 h 200"/>
              <a:gd name="T80" fmla="*/ 89 w 183"/>
              <a:gd name="T81" fmla="*/ 167 h 200"/>
              <a:gd name="T82" fmla="*/ 97 w 183"/>
              <a:gd name="T83" fmla="*/ 111 h 200"/>
              <a:gd name="T84" fmla="*/ 100 w 183"/>
              <a:gd name="T85" fmla="*/ 103 h 200"/>
              <a:gd name="T86" fmla="*/ 91 w 183"/>
              <a:gd name="T87" fmla="*/ 92 h 200"/>
              <a:gd name="T88" fmla="*/ 91 w 183"/>
              <a:gd name="T89" fmla="*/ 55 h 200"/>
              <a:gd name="T90" fmla="*/ 89 w 183"/>
              <a:gd name="T91" fmla="*/ 53 h 200"/>
              <a:gd name="T92" fmla="*/ 87 w 183"/>
              <a:gd name="T93" fmla="*/ 55 h 200"/>
              <a:gd name="T94" fmla="*/ 87 w 183"/>
              <a:gd name="T95" fmla="*/ 92 h 200"/>
              <a:gd name="T96" fmla="*/ 78 w 183"/>
              <a:gd name="T97" fmla="*/ 103 h 200"/>
              <a:gd name="T98" fmla="*/ 89 w 183"/>
              <a:gd name="T99" fmla="*/ 114 h 200"/>
              <a:gd name="T100" fmla="*/ 93 w 183"/>
              <a:gd name="T101" fmla="*/ 113 h 200"/>
              <a:gd name="T102" fmla="*/ 104 w 183"/>
              <a:gd name="T103" fmla="*/ 131 h 200"/>
              <a:gd name="T104" fmla="*/ 107 w 183"/>
              <a:gd name="T105" fmla="*/ 132 h 200"/>
              <a:gd name="T106" fmla="*/ 108 w 183"/>
              <a:gd name="T107" fmla="*/ 129 h 200"/>
              <a:gd name="T108" fmla="*/ 97 w 183"/>
              <a:gd name="T109" fmla="*/ 11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Freeform 307"/>
          <p:cNvSpPr>
            <a:spLocks noChangeAspect="1" noEditPoints="1"/>
          </p:cNvSpPr>
          <p:nvPr/>
        </p:nvSpPr>
        <p:spPr bwMode="auto">
          <a:xfrm>
            <a:off x="4938635" y="1912872"/>
            <a:ext cx="283310" cy="393313"/>
          </a:xfrm>
          <a:custGeom>
            <a:avLst/>
            <a:gdLst>
              <a:gd name="T0" fmla="*/ 151 w 243"/>
              <a:gd name="T1" fmla="*/ 4 h 354"/>
              <a:gd name="T2" fmla="*/ 236 w 243"/>
              <a:gd name="T3" fmla="*/ 91 h 354"/>
              <a:gd name="T4" fmla="*/ 212 w 243"/>
              <a:gd name="T5" fmla="*/ 202 h 354"/>
              <a:gd name="T6" fmla="*/ 201 w 243"/>
              <a:gd name="T7" fmla="*/ 243 h 354"/>
              <a:gd name="T8" fmla="*/ 199 w 243"/>
              <a:gd name="T9" fmla="*/ 276 h 354"/>
              <a:gd name="T10" fmla="*/ 183 w 243"/>
              <a:gd name="T11" fmla="*/ 322 h 354"/>
              <a:gd name="T12" fmla="*/ 143 w 243"/>
              <a:gd name="T13" fmla="*/ 354 h 354"/>
              <a:gd name="T14" fmla="*/ 63 w 243"/>
              <a:gd name="T15" fmla="*/ 328 h 354"/>
              <a:gd name="T16" fmla="*/ 43 w 243"/>
              <a:gd name="T17" fmla="*/ 281 h 354"/>
              <a:gd name="T18" fmla="*/ 43 w 243"/>
              <a:gd name="T19" fmla="*/ 253 h 354"/>
              <a:gd name="T20" fmla="*/ 39 w 243"/>
              <a:gd name="T21" fmla="*/ 231 h 354"/>
              <a:gd name="T22" fmla="*/ 10 w 243"/>
              <a:gd name="T23" fmla="*/ 163 h 354"/>
              <a:gd name="T24" fmla="*/ 74 w 243"/>
              <a:gd name="T25" fmla="*/ 10 h 354"/>
              <a:gd name="T26" fmla="*/ 114 w 243"/>
              <a:gd name="T27" fmla="*/ 0 h 354"/>
              <a:gd name="T28" fmla="*/ 121 w 243"/>
              <a:gd name="T29" fmla="*/ 245 h 354"/>
              <a:gd name="T30" fmla="*/ 180 w 243"/>
              <a:gd name="T31" fmla="*/ 233 h 354"/>
              <a:gd name="T32" fmla="*/ 205 w 243"/>
              <a:gd name="T33" fmla="*/ 168 h 354"/>
              <a:gd name="T34" fmla="*/ 182 w 243"/>
              <a:gd name="T35" fmla="*/ 44 h 354"/>
              <a:gd name="T36" fmla="*/ 26 w 243"/>
              <a:gd name="T37" fmla="*/ 138 h 354"/>
              <a:gd name="T38" fmla="*/ 62 w 243"/>
              <a:gd name="T39" fmla="*/ 235 h 354"/>
              <a:gd name="T40" fmla="*/ 121 w 243"/>
              <a:gd name="T41" fmla="*/ 245 h 354"/>
              <a:gd name="T42" fmla="*/ 74 w 243"/>
              <a:gd name="T43" fmla="*/ 254 h 354"/>
              <a:gd name="T44" fmla="*/ 74 w 243"/>
              <a:gd name="T45" fmla="*/ 274 h 354"/>
              <a:gd name="T46" fmla="*/ 169 w 243"/>
              <a:gd name="T47" fmla="*/ 274 h 354"/>
              <a:gd name="T48" fmla="*/ 169 w 243"/>
              <a:gd name="T49" fmla="*/ 254 h 354"/>
              <a:gd name="T50" fmla="*/ 121 w 243"/>
              <a:gd name="T51" fmla="*/ 283 h 354"/>
              <a:gd name="T52" fmla="*/ 64 w 243"/>
              <a:gd name="T53" fmla="*/ 289 h 354"/>
              <a:gd name="T54" fmla="*/ 140 w 243"/>
              <a:gd name="T55" fmla="*/ 303 h 354"/>
              <a:gd name="T56" fmla="*/ 178 w 243"/>
              <a:gd name="T57" fmla="*/ 297 h 354"/>
              <a:gd name="T58" fmla="*/ 121 w 243"/>
              <a:gd name="T59" fmla="*/ 283 h 354"/>
              <a:gd name="T60" fmla="*/ 100 w 243"/>
              <a:gd name="T61" fmla="*/ 332 h 354"/>
              <a:gd name="T62" fmla="*/ 159 w 243"/>
              <a:gd name="T63" fmla="*/ 313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3" h="354">
                <a:moveTo>
                  <a:pt x="128" y="0"/>
                </a:moveTo>
                <a:cubicBezTo>
                  <a:pt x="136" y="1"/>
                  <a:pt x="144" y="2"/>
                  <a:pt x="151" y="4"/>
                </a:cubicBezTo>
                <a:cubicBezTo>
                  <a:pt x="172" y="9"/>
                  <a:pt x="190" y="20"/>
                  <a:pt x="205" y="35"/>
                </a:cubicBezTo>
                <a:cubicBezTo>
                  <a:pt x="221" y="51"/>
                  <a:pt x="231" y="69"/>
                  <a:pt x="236" y="91"/>
                </a:cubicBezTo>
                <a:cubicBezTo>
                  <a:pt x="243" y="121"/>
                  <a:pt x="240" y="149"/>
                  <a:pt x="225" y="177"/>
                </a:cubicBezTo>
                <a:cubicBezTo>
                  <a:pt x="221" y="185"/>
                  <a:pt x="216" y="194"/>
                  <a:pt x="212" y="202"/>
                </a:cubicBezTo>
                <a:cubicBezTo>
                  <a:pt x="206" y="214"/>
                  <a:pt x="203" y="226"/>
                  <a:pt x="202" y="238"/>
                </a:cubicBezTo>
                <a:cubicBezTo>
                  <a:pt x="202" y="240"/>
                  <a:pt x="201" y="241"/>
                  <a:pt x="201" y="243"/>
                </a:cubicBezTo>
                <a:cubicBezTo>
                  <a:pt x="200" y="246"/>
                  <a:pt x="200" y="255"/>
                  <a:pt x="200" y="258"/>
                </a:cubicBezTo>
                <a:cubicBezTo>
                  <a:pt x="202" y="264"/>
                  <a:pt x="201" y="270"/>
                  <a:pt x="199" y="276"/>
                </a:cubicBezTo>
                <a:cubicBezTo>
                  <a:pt x="198" y="278"/>
                  <a:pt x="198" y="279"/>
                  <a:pt x="199" y="281"/>
                </a:cubicBezTo>
                <a:cubicBezTo>
                  <a:pt x="205" y="297"/>
                  <a:pt x="198" y="314"/>
                  <a:pt x="183" y="322"/>
                </a:cubicBezTo>
                <a:cubicBezTo>
                  <a:pt x="181" y="322"/>
                  <a:pt x="180" y="324"/>
                  <a:pt x="180" y="325"/>
                </a:cubicBezTo>
                <a:cubicBezTo>
                  <a:pt x="173" y="342"/>
                  <a:pt x="161" y="353"/>
                  <a:pt x="143" y="354"/>
                </a:cubicBezTo>
                <a:cubicBezTo>
                  <a:pt x="127" y="354"/>
                  <a:pt x="111" y="354"/>
                  <a:pt x="96" y="353"/>
                </a:cubicBezTo>
                <a:cubicBezTo>
                  <a:pt x="80" y="352"/>
                  <a:pt x="69" y="342"/>
                  <a:pt x="63" y="328"/>
                </a:cubicBezTo>
                <a:cubicBezTo>
                  <a:pt x="62" y="324"/>
                  <a:pt x="60" y="322"/>
                  <a:pt x="57" y="321"/>
                </a:cubicBezTo>
                <a:cubicBezTo>
                  <a:pt x="43" y="313"/>
                  <a:pt x="37" y="296"/>
                  <a:pt x="43" y="281"/>
                </a:cubicBezTo>
                <a:cubicBezTo>
                  <a:pt x="44" y="279"/>
                  <a:pt x="44" y="278"/>
                  <a:pt x="43" y="276"/>
                </a:cubicBezTo>
                <a:cubicBezTo>
                  <a:pt x="40" y="268"/>
                  <a:pt x="40" y="261"/>
                  <a:pt x="43" y="253"/>
                </a:cubicBezTo>
                <a:cubicBezTo>
                  <a:pt x="43" y="252"/>
                  <a:pt x="43" y="250"/>
                  <a:pt x="43" y="248"/>
                </a:cubicBezTo>
                <a:cubicBezTo>
                  <a:pt x="41" y="242"/>
                  <a:pt x="40" y="237"/>
                  <a:pt x="39" y="231"/>
                </a:cubicBezTo>
                <a:cubicBezTo>
                  <a:pt x="37" y="218"/>
                  <a:pt x="32" y="206"/>
                  <a:pt x="26" y="195"/>
                </a:cubicBezTo>
                <a:cubicBezTo>
                  <a:pt x="21" y="184"/>
                  <a:pt x="15" y="174"/>
                  <a:pt x="10" y="163"/>
                </a:cubicBezTo>
                <a:cubicBezTo>
                  <a:pt x="2" y="143"/>
                  <a:pt x="0" y="121"/>
                  <a:pt x="4" y="100"/>
                </a:cubicBezTo>
                <a:cubicBezTo>
                  <a:pt x="11" y="57"/>
                  <a:pt x="35" y="27"/>
                  <a:pt x="74" y="10"/>
                </a:cubicBezTo>
                <a:cubicBezTo>
                  <a:pt x="86" y="4"/>
                  <a:pt x="98" y="1"/>
                  <a:pt x="111" y="1"/>
                </a:cubicBezTo>
                <a:cubicBezTo>
                  <a:pt x="112" y="0"/>
                  <a:pt x="113" y="0"/>
                  <a:pt x="114" y="0"/>
                </a:cubicBezTo>
                <a:lnTo>
                  <a:pt x="128" y="0"/>
                </a:lnTo>
                <a:close/>
                <a:moveTo>
                  <a:pt x="121" y="245"/>
                </a:moveTo>
                <a:cubicBezTo>
                  <a:pt x="136" y="245"/>
                  <a:pt x="151" y="245"/>
                  <a:pt x="167" y="245"/>
                </a:cubicBezTo>
                <a:cubicBezTo>
                  <a:pt x="176" y="245"/>
                  <a:pt x="179" y="242"/>
                  <a:pt x="180" y="233"/>
                </a:cubicBezTo>
                <a:cubicBezTo>
                  <a:pt x="182" y="223"/>
                  <a:pt x="184" y="213"/>
                  <a:pt x="187" y="203"/>
                </a:cubicBezTo>
                <a:cubicBezTo>
                  <a:pt x="192" y="191"/>
                  <a:pt x="199" y="180"/>
                  <a:pt x="205" y="168"/>
                </a:cubicBezTo>
                <a:cubicBezTo>
                  <a:pt x="212" y="156"/>
                  <a:pt x="216" y="143"/>
                  <a:pt x="217" y="128"/>
                </a:cubicBezTo>
                <a:cubicBezTo>
                  <a:pt x="220" y="94"/>
                  <a:pt x="208" y="66"/>
                  <a:pt x="182" y="44"/>
                </a:cubicBezTo>
                <a:cubicBezTo>
                  <a:pt x="149" y="17"/>
                  <a:pt x="106" y="15"/>
                  <a:pt x="70" y="37"/>
                </a:cubicBezTo>
                <a:cubicBezTo>
                  <a:pt x="35" y="58"/>
                  <a:pt x="19" y="98"/>
                  <a:pt x="26" y="138"/>
                </a:cubicBezTo>
                <a:cubicBezTo>
                  <a:pt x="28" y="152"/>
                  <a:pt x="35" y="165"/>
                  <a:pt x="42" y="177"/>
                </a:cubicBezTo>
                <a:cubicBezTo>
                  <a:pt x="52" y="195"/>
                  <a:pt x="60" y="214"/>
                  <a:pt x="62" y="235"/>
                </a:cubicBezTo>
                <a:cubicBezTo>
                  <a:pt x="62" y="242"/>
                  <a:pt x="66" y="245"/>
                  <a:pt x="73" y="245"/>
                </a:cubicBezTo>
                <a:cubicBezTo>
                  <a:pt x="89" y="245"/>
                  <a:pt x="105" y="245"/>
                  <a:pt x="121" y="245"/>
                </a:cubicBezTo>
                <a:moveTo>
                  <a:pt x="121" y="254"/>
                </a:moveTo>
                <a:cubicBezTo>
                  <a:pt x="105" y="254"/>
                  <a:pt x="89" y="254"/>
                  <a:pt x="74" y="254"/>
                </a:cubicBezTo>
                <a:cubicBezTo>
                  <a:pt x="69" y="254"/>
                  <a:pt x="65" y="256"/>
                  <a:pt x="64" y="260"/>
                </a:cubicBezTo>
                <a:cubicBezTo>
                  <a:pt x="61" y="267"/>
                  <a:pt x="66" y="274"/>
                  <a:pt x="74" y="274"/>
                </a:cubicBezTo>
                <a:cubicBezTo>
                  <a:pt x="96" y="274"/>
                  <a:pt x="118" y="274"/>
                  <a:pt x="140" y="274"/>
                </a:cubicBezTo>
                <a:cubicBezTo>
                  <a:pt x="149" y="274"/>
                  <a:pt x="159" y="274"/>
                  <a:pt x="169" y="274"/>
                </a:cubicBezTo>
                <a:cubicBezTo>
                  <a:pt x="173" y="274"/>
                  <a:pt x="176" y="272"/>
                  <a:pt x="178" y="268"/>
                </a:cubicBezTo>
                <a:cubicBezTo>
                  <a:pt x="181" y="261"/>
                  <a:pt x="176" y="254"/>
                  <a:pt x="169" y="254"/>
                </a:cubicBezTo>
                <a:cubicBezTo>
                  <a:pt x="153" y="254"/>
                  <a:pt x="137" y="254"/>
                  <a:pt x="121" y="254"/>
                </a:cubicBezTo>
                <a:moveTo>
                  <a:pt x="121" y="283"/>
                </a:moveTo>
                <a:cubicBezTo>
                  <a:pt x="105" y="283"/>
                  <a:pt x="89" y="283"/>
                  <a:pt x="74" y="283"/>
                </a:cubicBezTo>
                <a:cubicBezTo>
                  <a:pt x="69" y="283"/>
                  <a:pt x="65" y="285"/>
                  <a:pt x="64" y="289"/>
                </a:cubicBezTo>
                <a:cubicBezTo>
                  <a:pt x="61" y="296"/>
                  <a:pt x="66" y="303"/>
                  <a:pt x="74" y="303"/>
                </a:cubicBezTo>
                <a:cubicBezTo>
                  <a:pt x="96" y="303"/>
                  <a:pt x="118" y="303"/>
                  <a:pt x="140" y="303"/>
                </a:cubicBezTo>
                <a:cubicBezTo>
                  <a:pt x="149" y="303"/>
                  <a:pt x="159" y="303"/>
                  <a:pt x="169" y="303"/>
                </a:cubicBezTo>
                <a:cubicBezTo>
                  <a:pt x="173" y="303"/>
                  <a:pt x="176" y="301"/>
                  <a:pt x="178" y="297"/>
                </a:cubicBezTo>
                <a:cubicBezTo>
                  <a:pt x="181" y="290"/>
                  <a:pt x="176" y="283"/>
                  <a:pt x="169" y="283"/>
                </a:cubicBezTo>
                <a:cubicBezTo>
                  <a:pt x="153" y="283"/>
                  <a:pt x="137" y="283"/>
                  <a:pt x="121" y="283"/>
                </a:cubicBezTo>
                <a:moveTo>
                  <a:pt x="82" y="313"/>
                </a:moveTo>
                <a:cubicBezTo>
                  <a:pt x="82" y="323"/>
                  <a:pt x="90" y="331"/>
                  <a:pt x="100" y="332"/>
                </a:cubicBezTo>
                <a:cubicBezTo>
                  <a:pt x="114" y="332"/>
                  <a:pt x="128" y="332"/>
                  <a:pt x="142" y="332"/>
                </a:cubicBezTo>
                <a:cubicBezTo>
                  <a:pt x="152" y="331"/>
                  <a:pt x="159" y="323"/>
                  <a:pt x="159" y="313"/>
                </a:cubicBezTo>
                <a:lnTo>
                  <a:pt x="82" y="3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>
            <a:grpSpLocks noChangeAspect="1"/>
          </p:cNvGrpSpPr>
          <p:nvPr/>
        </p:nvGrpSpPr>
        <p:grpSpPr>
          <a:xfrm>
            <a:off x="6819672" y="1934647"/>
            <a:ext cx="311638" cy="454570"/>
            <a:chOff x="1797050" y="5657850"/>
            <a:chExt cx="422275" cy="615950"/>
          </a:xfrm>
          <a:solidFill>
            <a:schemeClr val="bg1"/>
          </a:solidFill>
        </p:grpSpPr>
        <p:sp>
          <p:nvSpPr>
            <p:cNvPr id="22" name="Oval 114"/>
            <p:cNvSpPr>
              <a:spLocks noChangeArrowheads="1"/>
            </p:cNvSpPr>
            <p:nvPr/>
          </p:nvSpPr>
          <p:spPr bwMode="auto">
            <a:xfrm>
              <a:off x="1970088" y="5832475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Oval 115"/>
            <p:cNvSpPr>
              <a:spLocks noChangeArrowheads="1"/>
            </p:cNvSpPr>
            <p:nvPr/>
          </p:nvSpPr>
          <p:spPr bwMode="auto">
            <a:xfrm>
              <a:off x="1970088" y="6062663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Oval 116"/>
            <p:cNvSpPr>
              <a:spLocks noChangeArrowheads="1"/>
            </p:cNvSpPr>
            <p:nvPr/>
          </p:nvSpPr>
          <p:spPr bwMode="auto">
            <a:xfrm>
              <a:off x="1854200" y="5946775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Oval 117"/>
            <p:cNvSpPr>
              <a:spLocks noChangeArrowheads="1"/>
            </p:cNvSpPr>
            <p:nvPr/>
          </p:nvSpPr>
          <p:spPr bwMode="auto">
            <a:xfrm>
              <a:off x="2084388" y="5946775"/>
              <a:ext cx="38100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118"/>
            <p:cNvSpPr/>
            <p:nvPr/>
          </p:nvSpPr>
          <p:spPr bwMode="auto">
            <a:xfrm>
              <a:off x="1887538" y="6024563"/>
              <a:ext cx="38100" cy="42862"/>
            </a:xfrm>
            <a:custGeom>
              <a:avLst/>
              <a:gdLst>
                <a:gd name="T0" fmla="*/ 1 w 8"/>
                <a:gd name="T1" fmla="*/ 2 h 9"/>
                <a:gd name="T2" fmla="*/ 1 w 8"/>
                <a:gd name="T3" fmla="*/ 7 h 9"/>
                <a:gd name="T4" fmla="*/ 7 w 8"/>
                <a:gd name="T5" fmla="*/ 7 h 9"/>
                <a:gd name="T6" fmla="*/ 7 w 8"/>
                <a:gd name="T7" fmla="*/ 2 h 9"/>
                <a:gd name="T8" fmla="*/ 1 w 8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1" y="2"/>
                  </a:moveTo>
                  <a:cubicBezTo>
                    <a:pt x="0" y="3"/>
                    <a:pt x="0" y="6"/>
                    <a:pt x="1" y="7"/>
                  </a:cubicBezTo>
                  <a:cubicBezTo>
                    <a:pt x="3" y="9"/>
                    <a:pt x="5" y="9"/>
                    <a:pt x="7" y="7"/>
                  </a:cubicBezTo>
                  <a:cubicBezTo>
                    <a:pt x="8" y="6"/>
                    <a:pt x="8" y="3"/>
                    <a:pt x="7" y="2"/>
                  </a:cubicBezTo>
                  <a:cubicBezTo>
                    <a:pt x="5" y="0"/>
                    <a:pt x="3" y="0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119"/>
            <p:cNvSpPr/>
            <p:nvPr/>
          </p:nvSpPr>
          <p:spPr bwMode="auto">
            <a:xfrm>
              <a:off x="1887538" y="5861050"/>
              <a:ext cx="38100" cy="42862"/>
            </a:xfrm>
            <a:custGeom>
              <a:avLst/>
              <a:gdLst>
                <a:gd name="T0" fmla="*/ 1 w 8"/>
                <a:gd name="T1" fmla="*/ 2 h 9"/>
                <a:gd name="T2" fmla="*/ 1 w 8"/>
                <a:gd name="T3" fmla="*/ 7 h 9"/>
                <a:gd name="T4" fmla="*/ 7 w 8"/>
                <a:gd name="T5" fmla="*/ 7 h 9"/>
                <a:gd name="T6" fmla="*/ 7 w 8"/>
                <a:gd name="T7" fmla="*/ 2 h 9"/>
                <a:gd name="T8" fmla="*/ 1 w 8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1" y="2"/>
                  </a:moveTo>
                  <a:cubicBezTo>
                    <a:pt x="0" y="3"/>
                    <a:pt x="0" y="6"/>
                    <a:pt x="1" y="7"/>
                  </a:cubicBezTo>
                  <a:cubicBezTo>
                    <a:pt x="3" y="9"/>
                    <a:pt x="5" y="9"/>
                    <a:pt x="7" y="7"/>
                  </a:cubicBezTo>
                  <a:cubicBezTo>
                    <a:pt x="8" y="6"/>
                    <a:pt x="8" y="3"/>
                    <a:pt x="7" y="2"/>
                  </a:cubicBezTo>
                  <a:cubicBezTo>
                    <a:pt x="5" y="0"/>
                    <a:pt x="3" y="0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120"/>
            <p:cNvSpPr/>
            <p:nvPr/>
          </p:nvSpPr>
          <p:spPr bwMode="auto">
            <a:xfrm>
              <a:off x="2051050" y="6024563"/>
              <a:ext cx="38100" cy="42862"/>
            </a:xfrm>
            <a:custGeom>
              <a:avLst/>
              <a:gdLst>
                <a:gd name="T0" fmla="*/ 1 w 8"/>
                <a:gd name="T1" fmla="*/ 2 h 9"/>
                <a:gd name="T2" fmla="*/ 1 w 8"/>
                <a:gd name="T3" fmla="*/ 7 h 9"/>
                <a:gd name="T4" fmla="*/ 7 w 8"/>
                <a:gd name="T5" fmla="*/ 7 h 9"/>
                <a:gd name="T6" fmla="*/ 7 w 8"/>
                <a:gd name="T7" fmla="*/ 2 h 9"/>
                <a:gd name="T8" fmla="*/ 1 w 8"/>
                <a:gd name="T9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1" y="2"/>
                  </a:moveTo>
                  <a:cubicBezTo>
                    <a:pt x="0" y="3"/>
                    <a:pt x="0" y="6"/>
                    <a:pt x="1" y="7"/>
                  </a:cubicBezTo>
                  <a:cubicBezTo>
                    <a:pt x="3" y="9"/>
                    <a:pt x="5" y="9"/>
                    <a:pt x="7" y="7"/>
                  </a:cubicBezTo>
                  <a:cubicBezTo>
                    <a:pt x="8" y="6"/>
                    <a:pt x="8" y="3"/>
                    <a:pt x="7" y="2"/>
                  </a:cubicBezTo>
                  <a:cubicBezTo>
                    <a:pt x="5" y="0"/>
                    <a:pt x="3" y="0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121"/>
            <p:cNvSpPr>
              <a:spLocks noEditPoints="1"/>
            </p:cNvSpPr>
            <p:nvPr/>
          </p:nvSpPr>
          <p:spPr bwMode="auto">
            <a:xfrm>
              <a:off x="1797050" y="5657850"/>
              <a:ext cx="422275" cy="615950"/>
            </a:xfrm>
            <a:custGeom>
              <a:avLst/>
              <a:gdLst>
                <a:gd name="T0" fmla="*/ 80 w 88"/>
                <a:gd name="T1" fmla="*/ 56 h 128"/>
                <a:gd name="T2" fmla="*/ 79 w 88"/>
                <a:gd name="T3" fmla="*/ 56 h 128"/>
                <a:gd name="T4" fmla="*/ 70 w 88"/>
                <a:gd name="T5" fmla="*/ 37 h 128"/>
                <a:gd name="T6" fmla="*/ 64 w 88"/>
                <a:gd name="T7" fmla="*/ 6 h 128"/>
                <a:gd name="T8" fmla="*/ 56 w 88"/>
                <a:gd name="T9" fmla="*/ 0 h 128"/>
                <a:gd name="T10" fmla="*/ 24 w 88"/>
                <a:gd name="T11" fmla="*/ 0 h 128"/>
                <a:gd name="T12" fmla="*/ 17 w 88"/>
                <a:gd name="T13" fmla="*/ 6 h 128"/>
                <a:gd name="T14" fmla="*/ 11 w 88"/>
                <a:gd name="T15" fmla="*/ 36 h 128"/>
                <a:gd name="T16" fmla="*/ 0 w 88"/>
                <a:gd name="T17" fmla="*/ 64 h 128"/>
                <a:gd name="T18" fmla="*/ 10 w 88"/>
                <a:gd name="T19" fmla="*/ 90 h 128"/>
                <a:gd name="T20" fmla="*/ 16 w 88"/>
                <a:gd name="T21" fmla="*/ 121 h 128"/>
                <a:gd name="T22" fmla="*/ 24 w 88"/>
                <a:gd name="T23" fmla="*/ 128 h 128"/>
                <a:gd name="T24" fmla="*/ 56 w 88"/>
                <a:gd name="T25" fmla="*/ 128 h 128"/>
                <a:gd name="T26" fmla="*/ 64 w 88"/>
                <a:gd name="T27" fmla="*/ 121 h 128"/>
                <a:gd name="T28" fmla="*/ 70 w 88"/>
                <a:gd name="T29" fmla="*/ 90 h 128"/>
                <a:gd name="T30" fmla="*/ 79 w 88"/>
                <a:gd name="T31" fmla="*/ 71 h 128"/>
                <a:gd name="T32" fmla="*/ 80 w 88"/>
                <a:gd name="T33" fmla="*/ 72 h 128"/>
                <a:gd name="T34" fmla="*/ 88 w 88"/>
                <a:gd name="T35" fmla="*/ 64 h 128"/>
                <a:gd name="T36" fmla="*/ 80 w 88"/>
                <a:gd name="T37" fmla="*/ 56 h 128"/>
                <a:gd name="T38" fmla="*/ 24 w 88"/>
                <a:gd name="T39" fmla="*/ 8 h 128"/>
                <a:gd name="T40" fmla="*/ 56 w 88"/>
                <a:gd name="T41" fmla="*/ 8 h 128"/>
                <a:gd name="T42" fmla="*/ 60 w 88"/>
                <a:gd name="T43" fmla="*/ 29 h 128"/>
                <a:gd name="T44" fmla="*/ 40 w 88"/>
                <a:gd name="T45" fmla="*/ 24 h 128"/>
                <a:gd name="T46" fmla="*/ 20 w 88"/>
                <a:gd name="T47" fmla="*/ 29 h 128"/>
                <a:gd name="T48" fmla="*/ 24 w 88"/>
                <a:gd name="T49" fmla="*/ 8 h 128"/>
                <a:gd name="T50" fmla="*/ 56 w 88"/>
                <a:gd name="T51" fmla="*/ 120 h 128"/>
                <a:gd name="T52" fmla="*/ 24 w 88"/>
                <a:gd name="T53" fmla="*/ 120 h 128"/>
                <a:gd name="T54" fmla="*/ 20 w 88"/>
                <a:gd name="T55" fmla="*/ 98 h 128"/>
                <a:gd name="T56" fmla="*/ 40 w 88"/>
                <a:gd name="T57" fmla="*/ 104 h 128"/>
                <a:gd name="T58" fmla="*/ 60 w 88"/>
                <a:gd name="T59" fmla="*/ 98 h 128"/>
                <a:gd name="T60" fmla="*/ 56 w 88"/>
                <a:gd name="T61" fmla="*/ 120 h 128"/>
                <a:gd name="T62" fmla="*/ 40 w 88"/>
                <a:gd name="T63" fmla="*/ 96 h 128"/>
                <a:gd name="T64" fmla="*/ 8 w 88"/>
                <a:gd name="T65" fmla="*/ 64 h 128"/>
                <a:gd name="T66" fmla="*/ 40 w 88"/>
                <a:gd name="T67" fmla="*/ 32 h 128"/>
                <a:gd name="T68" fmla="*/ 72 w 88"/>
                <a:gd name="T69" fmla="*/ 64 h 128"/>
                <a:gd name="T70" fmla="*/ 40 w 88"/>
                <a:gd name="T71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128">
                  <a:moveTo>
                    <a:pt x="80" y="56"/>
                  </a:moveTo>
                  <a:cubicBezTo>
                    <a:pt x="80" y="56"/>
                    <a:pt x="79" y="56"/>
                    <a:pt x="79" y="56"/>
                  </a:cubicBezTo>
                  <a:cubicBezTo>
                    <a:pt x="78" y="49"/>
                    <a:pt x="75" y="43"/>
                    <a:pt x="70" y="37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2"/>
                    <a:pt x="60" y="0"/>
                    <a:pt x="5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17" y="2"/>
                    <a:pt x="17" y="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4" y="43"/>
                    <a:pt x="0" y="53"/>
                    <a:pt x="0" y="64"/>
                  </a:cubicBezTo>
                  <a:cubicBezTo>
                    <a:pt x="0" y="74"/>
                    <a:pt x="4" y="83"/>
                    <a:pt x="10" y="90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7" y="125"/>
                    <a:pt x="20" y="128"/>
                    <a:pt x="24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60" y="128"/>
                    <a:pt x="63" y="125"/>
                    <a:pt x="64" y="121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74" y="85"/>
                    <a:pt x="78" y="79"/>
                    <a:pt x="79" y="71"/>
                  </a:cubicBezTo>
                  <a:cubicBezTo>
                    <a:pt x="79" y="71"/>
                    <a:pt x="80" y="72"/>
                    <a:pt x="80" y="72"/>
                  </a:cubicBezTo>
                  <a:cubicBezTo>
                    <a:pt x="84" y="72"/>
                    <a:pt x="88" y="68"/>
                    <a:pt x="88" y="64"/>
                  </a:cubicBezTo>
                  <a:cubicBezTo>
                    <a:pt x="88" y="59"/>
                    <a:pt x="84" y="56"/>
                    <a:pt x="80" y="56"/>
                  </a:cubicBezTo>
                  <a:moveTo>
                    <a:pt x="24" y="8"/>
                  </a:moveTo>
                  <a:cubicBezTo>
                    <a:pt x="56" y="8"/>
                    <a:pt x="56" y="8"/>
                    <a:pt x="56" y="8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55" y="26"/>
                    <a:pt x="48" y="24"/>
                    <a:pt x="40" y="24"/>
                  </a:cubicBezTo>
                  <a:cubicBezTo>
                    <a:pt x="33" y="24"/>
                    <a:pt x="26" y="26"/>
                    <a:pt x="20" y="29"/>
                  </a:cubicBezTo>
                  <a:lnTo>
                    <a:pt x="24" y="8"/>
                  </a:lnTo>
                  <a:close/>
                  <a:moveTo>
                    <a:pt x="56" y="120"/>
                  </a:moveTo>
                  <a:cubicBezTo>
                    <a:pt x="24" y="120"/>
                    <a:pt x="24" y="120"/>
                    <a:pt x="24" y="120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6" y="101"/>
                    <a:pt x="33" y="104"/>
                    <a:pt x="40" y="104"/>
                  </a:cubicBezTo>
                  <a:cubicBezTo>
                    <a:pt x="47" y="104"/>
                    <a:pt x="54" y="101"/>
                    <a:pt x="60" y="98"/>
                  </a:cubicBezTo>
                  <a:lnTo>
                    <a:pt x="56" y="120"/>
                  </a:lnTo>
                  <a:close/>
                  <a:moveTo>
                    <a:pt x="40" y="96"/>
                  </a:moveTo>
                  <a:cubicBezTo>
                    <a:pt x="22" y="96"/>
                    <a:pt x="8" y="81"/>
                    <a:pt x="8" y="64"/>
                  </a:cubicBezTo>
                  <a:cubicBezTo>
                    <a:pt x="8" y="46"/>
                    <a:pt x="22" y="32"/>
                    <a:pt x="40" y="32"/>
                  </a:cubicBezTo>
                  <a:cubicBezTo>
                    <a:pt x="58" y="32"/>
                    <a:pt x="72" y="46"/>
                    <a:pt x="72" y="64"/>
                  </a:cubicBezTo>
                  <a:cubicBezTo>
                    <a:pt x="72" y="81"/>
                    <a:pt x="58" y="96"/>
                    <a:pt x="40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122"/>
            <p:cNvSpPr/>
            <p:nvPr/>
          </p:nvSpPr>
          <p:spPr bwMode="auto">
            <a:xfrm>
              <a:off x="1970088" y="5865813"/>
              <a:ext cx="114300" cy="119062"/>
            </a:xfrm>
            <a:custGeom>
              <a:avLst/>
              <a:gdLst>
                <a:gd name="T0" fmla="*/ 24 w 24"/>
                <a:gd name="T1" fmla="*/ 1 h 25"/>
                <a:gd name="T2" fmla="*/ 22 w 24"/>
                <a:gd name="T3" fmla="*/ 1 h 25"/>
                <a:gd name="T4" fmla="*/ 1 w 24"/>
                <a:gd name="T5" fmla="*/ 18 h 25"/>
                <a:gd name="T6" fmla="*/ 0 w 24"/>
                <a:gd name="T7" fmla="*/ 21 h 25"/>
                <a:gd name="T8" fmla="*/ 1 w 24"/>
                <a:gd name="T9" fmla="*/ 23 h 25"/>
                <a:gd name="T10" fmla="*/ 4 w 24"/>
                <a:gd name="T11" fmla="*/ 25 h 25"/>
                <a:gd name="T12" fmla="*/ 7 w 24"/>
                <a:gd name="T13" fmla="*/ 23 h 25"/>
                <a:gd name="T14" fmla="*/ 14 w 24"/>
                <a:gd name="T15" fmla="*/ 15 h 25"/>
                <a:gd name="T16" fmla="*/ 24 w 24"/>
                <a:gd name="T17" fmla="*/ 3 h 25"/>
                <a:gd name="T18" fmla="*/ 24 w 24"/>
                <a:gd name="T1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5">
                  <a:moveTo>
                    <a:pt x="24" y="1"/>
                  </a:moveTo>
                  <a:cubicBezTo>
                    <a:pt x="23" y="0"/>
                    <a:pt x="23" y="0"/>
                    <a:pt x="22" y="1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0" y="20"/>
                    <a:pt x="0" y="21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2" y="24"/>
                    <a:pt x="3" y="25"/>
                    <a:pt x="4" y="25"/>
                  </a:cubicBezTo>
                  <a:cubicBezTo>
                    <a:pt x="5" y="25"/>
                    <a:pt x="6" y="24"/>
                    <a:pt x="7" y="23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2"/>
                    <a:pt x="24" y="1"/>
                    <a:pt x="2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5020187" y="4747571"/>
            <a:ext cx="396634" cy="287734"/>
            <a:chOff x="4640263" y="2546350"/>
            <a:chExt cx="630238" cy="457200"/>
          </a:xfrm>
          <a:solidFill>
            <a:schemeClr val="bg1"/>
          </a:solidFill>
        </p:grpSpPr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4940300" y="2706688"/>
              <a:ext cx="187325" cy="184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4640263" y="2546350"/>
              <a:ext cx="630238" cy="457200"/>
            </a:xfrm>
            <a:custGeom>
              <a:avLst/>
              <a:gdLst>
                <a:gd name="T0" fmla="*/ 146 w 168"/>
                <a:gd name="T1" fmla="*/ 12 h 122"/>
                <a:gd name="T2" fmla="*/ 135 w 168"/>
                <a:gd name="T3" fmla="*/ 12 h 122"/>
                <a:gd name="T4" fmla="*/ 121 w 168"/>
                <a:gd name="T5" fmla="*/ 0 h 122"/>
                <a:gd name="T6" fmla="*/ 84 w 168"/>
                <a:gd name="T7" fmla="*/ 0 h 122"/>
                <a:gd name="T8" fmla="*/ 73 w 168"/>
                <a:gd name="T9" fmla="*/ 12 h 122"/>
                <a:gd name="T10" fmla="*/ 50 w 168"/>
                <a:gd name="T11" fmla="*/ 12 h 122"/>
                <a:gd name="T12" fmla="*/ 43 w 168"/>
                <a:gd name="T13" fmla="*/ 5 h 122"/>
                <a:gd name="T14" fmla="*/ 27 w 168"/>
                <a:gd name="T15" fmla="*/ 5 h 122"/>
                <a:gd name="T16" fmla="*/ 20 w 168"/>
                <a:gd name="T17" fmla="*/ 12 h 122"/>
                <a:gd name="T18" fmla="*/ 0 w 168"/>
                <a:gd name="T19" fmla="*/ 34 h 122"/>
                <a:gd name="T20" fmla="*/ 0 w 168"/>
                <a:gd name="T21" fmla="*/ 99 h 122"/>
                <a:gd name="T22" fmla="*/ 22 w 168"/>
                <a:gd name="T23" fmla="*/ 122 h 122"/>
                <a:gd name="T24" fmla="*/ 146 w 168"/>
                <a:gd name="T25" fmla="*/ 122 h 122"/>
                <a:gd name="T26" fmla="*/ 168 w 168"/>
                <a:gd name="T27" fmla="*/ 99 h 122"/>
                <a:gd name="T28" fmla="*/ 168 w 168"/>
                <a:gd name="T29" fmla="*/ 34 h 122"/>
                <a:gd name="T30" fmla="*/ 146 w 168"/>
                <a:gd name="T31" fmla="*/ 12 h 122"/>
                <a:gd name="T32" fmla="*/ 20 w 168"/>
                <a:gd name="T33" fmla="*/ 94 h 122"/>
                <a:gd name="T34" fmla="*/ 16 w 168"/>
                <a:gd name="T35" fmla="*/ 98 h 122"/>
                <a:gd name="T36" fmla="*/ 12 w 168"/>
                <a:gd name="T37" fmla="*/ 94 h 122"/>
                <a:gd name="T38" fmla="*/ 12 w 168"/>
                <a:gd name="T39" fmla="*/ 49 h 122"/>
                <a:gd name="T40" fmla="*/ 16 w 168"/>
                <a:gd name="T41" fmla="*/ 45 h 122"/>
                <a:gd name="T42" fmla="*/ 20 w 168"/>
                <a:gd name="T43" fmla="*/ 49 h 122"/>
                <a:gd name="T44" fmla="*/ 20 w 168"/>
                <a:gd name="T45" fmla="*/ 94 h 122"/>
                <a:gd name="T46" fmla="*/ 45 w 168"/>
                <a:gd name="T47" fmla="*/ 29 h 122"/>
                <a:gd name="T48" fmla="*/ 41 w 168"/>
                <a:gd name="T49" fmla="*/ 33 h 122"/>
                <a:gd name="T50" fmla="*/ 30 w 168"/>
                <a:gd name="T51" fmla="*/ 33 h 122"/>
                <a:gd name="T52" fmla="*/ 25 w 168"/>
                <a:gd name="T53" fmla="*/ 29 h 122"/>
                <a:gd name="T54" fmla="*/ 25 w 168"/>
                <a:gd name="T55" fmla="*/ 26 h 122"/>
                <a:gd name="T56" fmla="*/ 30 w 168"/>
                <a:gd name="T57" fmla="*/ 22 h 122"/>
                <a:gd name="T58" fmla="*/ 41 w 168"/>
                <a:gd name="T59" fmla="*/ 22 h 122"/>
                <a:gd name="T60" fmla="*/ 45 w 168"/>
                <a:gd name="T61" fmla="*/ 26 h 122"/>
                <a:gd name="T62" fmla="*/ 45 w 168"/>
                <a:gd name="T63" fmla="*/ 29 h 122"/>
                <a:gd name="T64" fmla="*/ 105 w 168"/>
                <a:gd name="T65" fmla="*/ 103 h 122"/>
                <a:gd name="T66" fmla="*/ 69 w 168"/>
                <a:gd name="T67" fmla="*/ 67 h 122"/>
                <a:gd name="T68" fmla="*/ 105 w 168"/>
                <a:gd name="T69" fmla="*/ 32 h 122"/>
                <a:gd name="T70" fmla="*/ 140 w 168"/>
                <a:gd name="T71" fmla="*/ 67 h 122"/>
                <a:gd name="T72" fmla="*/ 105 w 168"/>
                <a:gd name="T73" fmla="*/ 10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8" h="122">
                  <a:moveTo>
                    <a:pt x="146" y="12"/>
                  </a:moveTo>
                  <a:cubicBezTo>
                    <a:pt x="135" y="12"/>
                    <a:pt x="135" y="12"/>
                    <a:pt x="135" y="12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8"/>
                    <a:pt x="47" y="5"/>
                    <a:pt x="43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5"/>
                    <a:pt x="21" y="8"/>
                    <a:pt x="20" y="12"/>
                  </a:cubicBezTo>
                  <a:cubicBezTo>
                    <a:pt x="9" y="13"/>
                    <a:pt x="0" y="23"/>
                    <a:pt x="0" y="34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12"/>
                    <a:pt x="10" y="122"/>
                    <a:pt x="22" y="122"/>
                  </a:cubicBezTo>
                  <a:cubicBezTo>
                    <a:pt x="146" y="122"/>
                    <a:pt x="146" y="122"/>
                    <a:pt x="146" y="122"/>
                  </a:cubicBezTo>
                  <a:cubicBezTo>
                    <a:pt x="158" y="122"/>
                    <a:pt x="168" y="112"/>
                    <a:pt x="168" y="99"/>
                  </a:cubicBezTo>
                  <a:cubicBezTo>
                    <a:pt x="168" y="34"/>
                    <a:pt x="168" y="34"/>
                    <a:pt x="168" y="34"/>
                  </a:cubicBezTo>
                  <a:cubicBezTo>
                    <a:pt x="168" y="22"/>
                    <a:pt x="158" y="12"/>
                    <a:pt x="146" y="12"/>
                  </a:cubicBezTo>
                  <a:moveTo>
                    <a:pt x="20" y="94"/>
                  </a:moveTo>
                  <a:cubicBezTo>
                    <a:pt x="20" y="96"/>
                    <a:pt x="18" y="98"/>
                    <a:pt x="16" y="98"/>
                  </a:cubicBezTo>
                  <a:cubicBezTo>
                    <a:pt x="14" y="98"/>
                    <a:pt x="12" y="96"/>
                    <a:pt x="12" y="94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7"/>
                    <a:pt x="14" y="45"/>
                    <a:pt x="16" y="45"/>
                  </a:cubicBezTo>
                  <a:cubicBezTo>
                    <a:pt x="18" y="45"/>
                    <a:pt x="20" y="47"/>
                    <a:pt x="20" y="49"/>
                  </a:cubicBezTo>
                  <a:lnTo>
                    <a:pt x="20" y="94"/>
                  </a:lnTo>
                  <a:close/>
                  <a:moveTo>
                    <a:pt x="45" y="29"/>
                  </a:moveTo>
                  <a:cubicBezTo>
                    <a:pt x="45" y="31"/>
                    <a:pt x="43" y="33"/>
                    <a:pt x="41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7" y="33"/>
                    <a:pt x="25" y="31"/>
                    <a:pt x="25" y="29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4"/>
                    <a:pt x="27" y="22"/>
                    <a:pt x="30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3" y="22"/>
                    <a:pt x="45" y="24"/>
                    <a:pt x="45" y="26"/>
                  </a:cubicBezTo>
                  <a:lnTo>
                    <a:pt x="45" y="29"/>
                  </a:lnTo>
                  <a:close/>
                  <a:moveTo>
                    <a:pt x="105" y="103"/>
                  </a:moveTo>
                  <a:cubicBezTo>
                    <a:pt x="85" y="103"/>
                    <a:pt x="69" y="87"/>
                    <a:pt x="69" y="67"/>
                  </a:cubicBezTo>
                  <a:cubicBezTo>
                    <a:pt x="69" y="48"/>
                    <a:pt x="85" y="32"/>
                    <a:pt x="105" y="32"/>
                  </a:cubicBezTo>
                  <a:cubicBezTo>
                    <a:pt x="124" y="32"/>
                    <a:pt x="140" y="48"/>
                    <a:pt x="140" y="67"/>
                  </a:cubicBezTo>
                  <a:cubicBezTo>
                    <a:pt x="140" y="87"/>
                    <a:pt x="124" y="103"/>
                    <a:pt x="105" y="10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4"/>
          <p:cNvSpPr txBox="1"/>
          <p:nvPr/>
        </p:nvSpPr>
        <p:spPr>
          <a:xfrm>
            <a:off x="4383278" y="1844520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文本框 78"/>
          <p:cNvSpPr txBox="1"/>
          <p:nvPr/>
        </p:nvSpPr>
        <p:spPr>
          <a:xfrm>
            <a:off x="7160276" y="1821505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79"/>
          <p:cNvSpPr txBox="1"/>
          <p:nvPr/>
        </p:nvSpPr>
        <p:spPr>
          <a:xfrm>
            <a:off x="4407935" y="4705544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80"/>
          <p:cNvSpPr txBox="1"/>
          <p:nvPr/>
        </p:nvSpPr>
        <p:spPr>
          <a:xfrm>
            <a:off x="7160276" y="4710276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1209957" y="208460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6"/>
          <p:cNvSpPr txBox="1"/>
          <p:nvPr/>
        </p:nvSpPr>
        <p:spPr>
          <a:xfrm>
            <a:off x="1110248" y="168449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1209957" y="4705544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6"/>
          <p:cNvSpPr txBox="1"/>
          <p:nvPr/>
        </p:nvSpPr>
        <p:spPr>
          <a:xfrm>
            <a:off x="1110248" y="430543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421920" y="208460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322211" y="168449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8421920" y="4705544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6"/>
          <p:cNvSpPr txBox="1"/>
          <p:nvPr/>
        </p:nvSpPr>
        <p:spPr>
          <a:xfrm>
            <a:off x="8322211" y="430543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012" y="1932045"/>
            <a:ext cx="3355751" cy="3355751"/>
          </a:xfrm>
          <a:prstGeom prst="rect">
            <a:avLst/>
          </a:prstGeom>
          <a:effectLst>
            <a:outerShdw blurRad="254000" dist="190500" dir="2700000" sx="102000" sy="102000" algn="tl" rotWithShape="0">
              <a:prstClr val="black">
                <a:alpha val="28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817" y="2873850"/>
            <a:ext cx="1472141" cy="1472141"/>
          </a:xfrm>
          <a:prstGeom prst="rect">
            <a:avLst/>
          </a:prstGeom>
          <a:effectLst>
            <a:outerShdw blurRad="254000" dist="25400" dir="2700000" sx="102000" sy="102000" algn="tl" rotWithShape="0">
              <a:prstClr val="black">
                <a:alpha val="28000"/>
              </a:prstClr>
            </a:outerShdw>
          </a:effectLst>
        </p:spPr>
      </p:pic>
      <p:sp>
        <p:nvSpPr>
          <p:cNvPr id="4" name="文本框 38"/>
          <p:cNvSpPr txBox="1"/>
          <p:nvPr/>
        </p:nvSpPr>
        <p:spPr>
          <a:xfrm>
            <a:off x="4577335" y="1954254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39"/>
          <p:cNvSpPr txBox="1"/>
          <p:nvPr/>
        </p:nvSpPr>
        <p:spPr>
          <a:xfrm>
            <a:off x="4577334" y="4568339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04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6" name="文本框 40"/>
          <p:cNvSpPr txBox="1"/>
          <p:nvPr/>
        </p:nvSpPr>
        <p:spPr>
          <a:xfrm>
            <a:off x="6970430" y="4638995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7" name="文本框 41"/>
          <p:cNvSpPr txBox="1"/>
          <p:nvPr/>
        </p:nvSpPr>
        <p:spPr>
          <a:xfrm>
            <a:off x="6970429" y="1943476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27" name="Freeform 5"/>
          <p:cNvSpPr/>
          <p:nvPr/>
        </p:nvSpPr>
        <p:spPr bwMode="auto">
          <a:xfrm>
            <a:off x="5672216" y="3888299"/>
            <a:ext cx="123831" cy="191701"/>
          </a:xfrm>
          <a:custGeom>
            <a:avLst/>
            <a:gdLst>
              <a:gd name="T0" fmla="*/ 44 w 44"/>
              <a:gd name="T1" fmla="*/ 64 h 68"/>
              <a:gd name="T2" fmla="*/ 40 w 44"/>
              <a:gd name="T3" fmla="*/ 68 h 68"/>
              <a:gd name="T4" fmla="*/ 4 w 44"/>
              <a:gd name="T5" fmla="*/ 68 h 68"/>
              <a:gd name="T6" fmla="*/ 0 w 44"/>
              <a:gd name="T7" fmla="*/ 64 h 68"/>
              <a:gd name="T8" fmla="*/ 0 w 44"/>
              <a:gd name="T9" fmla="*/ 4 h 68"/>
              <a:gd name="T10" fmla="*/ 4 w 44"/>
              <a:gd name="T11" fmla="*/ 0 h 68"/>
              <a:gd name="T12" fmla="*/ 40 w 44"/>
              <a:gd name="T13" fmla="*/ 0 h 68"/>
              <a:gd name="T14" fmla="*/ 44 w 44"/>
              <a:gd name="T15" fmla="*/ 4 h 68"/>
              <a:gd name="T16" fmla="*/ 44 w 44"/>
              <a:gd name="T17" fmla="*/ 6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68">
                <a:moveTo>
                  <a:pt x="44" y="64"/>
                </a:moveTo>
                <a:cubicBezTo>
                  <a:pt x="44" y="66"/>
                  <a:pt x="42" y="68"/>
                  <a:pt x="40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2" y="68"/>
                  <a:pt x="0" y="66"/>
                  <a:pt x="0" y="6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4" y="2"/>
                  <a:pt x="44" y="4"/>
                </a:cubicBezTo>
                <a:lnTo>
                  <a:pt x="44" y="64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8" name="Freeform 6"/>
          <p:cNvSpPr/>
          <p:nvPr/>
        </p:nvSpPr>
        <p:spPr bwMode="auto">
          <a:xfrm>
            <a:off x="5878206" y="3970457"/>
            <a:ext cx="126213" cy="109544"/>
          </a:xfrm>
          <a:custGeom>
            <a:avLst/>
            <a:gdLst>
              <a:gd name="T0" fmla="*/ 45 w 45"/>
              <a:gd name="T1" fmla="*/ 36 h 39"/>
              <a:gd name="T2" fmla="*/ 41 w 45"/>
              <a:gd name="T3" fmla="*/ 39 h 39"/>
              <a:gd name="T4" fmla="*/ 4 w 45"/>
              <a:gd name="T5" fmla="*/ 39 h 39"/>
              <a:gd name="T6" fmla="*/ 0 w 45"/>
              <a:gd name="T7" fmla="*/ 36 h 39"/>
              <a:gd name="T8" fmla="*/ 0 w 45"/>
              <a:gd name="T9" fmla="*/ 2 h 39"/>
              <a:gd name="T10" fmla="*/ 4 w 45"/>
              <a:gd name="T11" fmla="*/ 0 h 39"/>
              <a:gd name="T12" fmla="*/ 41 w 45"/>
              <a:gd name="T13" fmla="*/ 0 h 39"/>
              <a:gd name="T14" fmla="*/ 45 w 45"/>
              <a:gd name="T15" fmla="*/ 2 h 39"/>
              <a:gd name="T16" fmla="*/ 45 w 45"/>
              <a:gd name="T17" fmla="*/ 3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39">
                <a:moveTo>
                  <a:pt x="45" y="36"/>
                </a:moveTo>
                <a:cubicBezTo>
                  <a:pt x="45" y="38"/>
                  <a:pt x="43" y="39"/>
                  <a:pt x="41" y="39"/>
                </a:cubicBezTo>
                <a:cubicBezTo>
                  <a:pt x="4" y="39"/>
                  <a:pt x="4" y="39"/>
                  <a:pt x="4" y="39"/>
                </a:cubicBezTo>
                <a:cubicBezTo>
                  <a:pt x="2" y="39"/>
                  <a:pt x="0" y="38"/>
                  <a:pt x="0" y="36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2" y="0"/>
                  <a:pt x="4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3" y="0"/>
                  <a:pt x="45" y="1"/>
                  <a:pt x="45" y="2"/>
                </a:cubicBezTo>
                <a:lnTo>
                  <a:pt x="45" y="36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9" name="Freeform 7"/>
          <p:cNvSpPr/>
          <p:nvPr/>
        </p:nvSpPr>
        <p:spPr bwMode="auto">
          <a:xfrm>
            <a:off x="6086577" y="3752561"/>
            <a:ext cx="123831" cy="327440"/>
          </a:xfrm>
          <a:custGeom>
            <a:avLst/>
            <a:gdLst>
              <a:gd name="T0" fmla="*/ 44 w 44"/>
              <a:gd name="T1" fmla="*/ 109 h 116"/>
              <a:gd name="T2" fmla="*/ 40 w 44"/>
              <a:gd name="T3" fmla="*/ 116 h 116"/>
              <a:gd name="T4" fmla="*/ 3 w 44"/>
              <a:gd name="T5" fmla="*/ 116 h 116"/>
              <a:gd name="T6" fmla="*/ 0 w 44"/>
              <a:gd name="T7" fmla="*/ 109 h 116"/>
              <a:gd name="T8" fmla="*/ 0 w 44"/>
              <a:gd name="T9" fmla="*/ 7 h 116"/>
              <a:gd name="T10" fmla="*/ 3 w 44"/>
              <a:gd name="T11" fmla="*/ 0 h 116"/>
              <a:gd name="T12" fmla="*/ 40 w 44"/>
              <a:gd name="T13" fmla="*/ 0 h 116"/>
              <a:gd name="T14" fmla="*/ 44 w 44"/>
              <a:gd name="T15" fmla="*/ 7 h 116"/>
              <a:gd name="T16" fmla="*/ 44 w 44"/>
              <a:gd name="T17" fmla="*/ 10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16">
                <a:moveTo>
                  <a:pt x="44" y="109"/>
                </a:moveTo>
                <a:cubicBezTo>
                  <a:pt x="44" y="112"/>
                  <a:pt x="42" y="116"/>
                  <a:pt x="40" y="116"/>
                </a:cubicBezTo>
                <a:cubicBezTo>
                  <a:pt x="3" y="116"/>
                  <a:pt x="3" y="116"/>
                  <a:pt x="3" y="116"/>
                </a:cubicBezTo>
                <a:cubicBezTo>
                  <a:pt x="1" y="116"/>
                  <a:pt x="0" y="112"/>
                  <a:pt x="0" y="109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1" y="0"/>
                  <a:pt x="3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4" y="3"/>
                  <a:pt x="44" y="7"/>
                </a:cubicBezTo>
                <a:lnTo>
                  <a:pt x="44" y="109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0" name="Freeform 8"/>
          <p:cNvSpPr/>
          <p:nvPr/>
        </p:nvSpPr>
        <p:spPr bwMode="auto">
          <a:xfrm>
            <a:off x="6294947" y="3441791"/>
            <a:ext cx="123831" cy="638209"/>
          </a:xfrm>
          <a:custGeom>
            <a:avLst/>
            <a:gdLst>
              <a:gd name="T0" fmla="*/ 44 w 44"/>
              <a:gd name="T1" fmla="*/ 212 h 226"/>
              <a:gd name="T2" fmla="*/ 40 w 44"/>
              <a:gd name="T3" fmla="*/ 226 h 226"/>
              <a:gd name="T4" fmla="*/ 4 w 44"/>
              <a:gd name="T5" fmla="*/ 226 h 226"/>
              <a:gd name="T6" fmla="*/ 0 w 44"/>
              <a:gd name="T7" fmla="*/ 212 h 226"/>
              <a:gd name="T8" fmla="*/ 0 w 44"/>
              <a:gd name="T9" fmla="*/ 14 h 226"/>
              <a:gd name="T10" fmla="*/ 4 w 44"/>
              <a:gd name="T11" fmla="*/ 0 h 226"/>
              <a:gd name="T12" fmla="*/ 40 w 44"/>
              <a:gd name="T13" fmla="*/ 0 h 226"/>
              <a:gd name="T14" fmla="*/ 44 w 44"/>
              <a:gd name="T15" fmla="*/ 14 h 226"/>
              <a:gd name="T16" fmla="*/ 44 w 44"/>
              <a:gd name="T17" fmla="*/ 21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226">
                <a:moveTo>
                  <a:pt x="44" y="212"/>
                </a:moveTo>
                <a:cubicBezTo>
                  <a:pt x="44" y="220"/>
                  <a:pt x="42" y="226"/>
                  <a:pt x="40" y="226"/>
                </a:cubicBezTo>
                <a:cubicBezTo>
                  <a:pt x="4" y="226"/>
                  <a:pt x="4" y="226"/>
                  <a:pt x="4" y="226"/>
                </a:cubicBezTo>
                <a:cubicBezTo>
                  <a:pt x="1" y="226"/>
                  <a:pt x="0" y="220"/>
                  <a:pt x="0" y="212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1" y="0"/>
                  <a:pt x="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2" y="0"/>
                  <a:pt x="44" y="6"/>
                  <a:pt x="44" y="14"/>
                </a:cubicBezTo>
                <a:lnTo>
                  <a:pt x="44" y="212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67442" y="59318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</a:p>
        </p:txBody>
      </p:sp>
      <p:sp>
        <p:nvSpPr>
          <p:cNvPr id="35" name="矩形 34"/>
          <p:cNvSpPr/>
          <p:nvPr/>
        </p:nvSpPr>
        <p:spPr>
          <a:xfrm>
            <a:off x="370318" y="460591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296352" y="21321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196643" y="17319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8296352" y="463899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196643" y="42388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 Placeholder 2"/>
          <p:cNvSpPr txBox="1"/>
          <p:nvPr/>
        </p:nvSpPr>
        <p:spPr>
          <a:xfrm>
            <a:off x="1059618" y="21321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59909" y="17319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1059618" y="463899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59909" y="42388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6172250" y="2130677"/>
            <a:ext cx="1804228" cy="1846839"/>
          </a:xfrm>
          <a:custGeom>
            <a:avLst/>
            <a:gdLst>
              <a:gd name="T0" fmla="*/ 0 w 800"/>
              <a:gd name="T1" fmla="*/ 819 h 819"/>
              <a:gd name="T2" fmla="*/ 412 w 800"/>
              <a:gd name="T3" fmla="*/ 819 h 819"/>
              <a:gd name="T4" fmla="*/ 800 w 800"/>
              <a:gd name="T5" fmla="*/ 431 h 819"/>
              <a:gd name="T6" fmla="*/ 800 w 800"/>
              <a:gd name="T7" fmla="*/ 0 h 819"/>
              <a:gd name="T8" fmla="*/ 388 w 800"/>
              <a:gd name="T9" fmla="*/ 0 h 819"/>
              <a:gd name="T10" fmla="*/ 0 w 800"/>
              <a:gd name="T11" fmla="*/ 388 h 819"/>
              <a:gd name="T12" fmla="*/ 0 w 800"/>
              <a:gd name="T13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0" h="819">
                <a:moveTo>
                  <a:pt x="0" y="819"/>
                </a:moveTo>
                <a:cubicBezTo>
                  <a:pt x="412" y="819"/>
                  <a:pt x="412" y="819"/>
                  <a:pt x="412" y="819"/>
                </a:cubicBezTo>
                <a:cubicBezTo>
                  <a:pt x="625" y="819"/>
                  <a:pt x="800" y="644"/>
                  <a:pt x="800" y="431"/>
                </a:cubicBezTo>
                <a:cubicBezTo>
                  <a:pt x="800" y="0"/>
                  <a:pt x="800" y="0"/>
                  <a:pt x="800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175" y="0"/>
                  <a:pt x="0" y="175"/>
                  <a:pt x="0" y="388"/>
                </a:cubicBezTo>
                <a:lnTo>
                  <a:pt x="0" y="819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Freeform 6"/>
          <p:cNvSpPr/>
          <p:nvPr/>
        </p:nvSpPr>
        <p:spPr bwMode="auto">
          <a:xfrm>
            <a:off x="6278777" y="2236082"/>
            <a:ext cx="1588931" cy="1634906"/>
          </a:xfrm>
          <a:custGeom>
            <a:avLst/>
            <a:gdLst>
              <a:gd name="T0" fmla="*/ 0 w 705"/>
              <a:gd name="T1" fmla="*/ 725 h 725"/>
              <a:gd name="T2" fmla="*/ 365 w 705"/>
              <a:gd name="T3" fmla="*/ 725 h 725"/>
              <a:gd name="T4" fmla="*/ 705 w 705"/>
              <a:gd name="T5" fmla="*/ 384 h 725"/>
              <a:gd name="T6" fmla="*/ 705 w 705"/>
              <a:gd name="T7" fmla="*/ 0 h 725"/>
              <a:gd name="T8" fmla="*/ 341 w 705"/>
              <a:gd name="T9" fmla="*/ 0 h 725"/>
              <a:gd name="T10" fmla="*/ 0 w 705"/>
              <a:gd name="T11" fmla="*/ 341 h 725"/>
              <a:gd name="T12" fmla="*/ 0 w 705"/>
              <a:gd name="T13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5" h="725">
                <a:moveTo>
                  <a:pt x="0" y="725"/>
                </a:moveTo>
                <a:cubicBezTo>
                  <a:pt x="365" y="725"/>
                  <a:pt x="365" y="725"/>
                  <a:pt x="365" y="725"/>
                </a:cubicBezTo>
                <a:cubicBezTo>
                  <a:pt x="552" y="725"/>
                  <a:pt x="705" y="571"/>
                  <a:pt x="705" y="384"/>
                </a:cubicBezTo>
                <a:cubicBezTo>
                  <a:pt x="705" y="0"/>
                  <a:pt x="705" y="0"/>
                  <a:pt x="705" y="0"/>
                </a:cubicBezTo>
                <a:cubicBezTo>
                  <a:pt x="341" y="0"/>
                  <a:pt x="341" y="0"/>
                  <a:pt x="341" y="0"/>
                </a:cubicBezTo>
                <a:cubicBezTo>
                  <a:pt x="154" y="0"/>
                  <a:pt x="0" y="154"/>
                  <a:pt x="0" y="341"/>
                </a:cubicBezTo>
                <a:lnTo>
                  <a:pt x="0" y="725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6172250" y="3977515"/>
            <a:ext cx="1490254" cy="1526137"/>
          </a:xfrm>
          <a:custGeom>
            <a:avLst/>
            <a:gdLst>
              <a:gd name="T0" fmla="*/ 0 w 661"/>
              <a:gd name="T1" fmla="*/ 0 h 677"/>
              <a:gd name="T2" fmla="*/ 340 w 661"/>
              <a:gd name="T3" fmla="*/ 0 h 677"/>
              <a:gd name="T4" fmla="*/ 661 w 661"/>
              <a:gd name="T5" fmla="*/ 321 h 677"/>
              <a:gd name="T6" fmla="*/ 661 w 661"/>
              <a:gd name="T7" fmla="*/ 677 h 677"/>
              <a:gd name="T8" fmla="*/ 321 w 661"/>
              <a:gd name="T9" fmla="*/ 677 h 677"/>
              <a:gd name="T10" fmla="*/ 0 w 661"/>
              <a:gd name="T11" fmla="*/ 356 h 677"/>
              <a:gd name="T12" fmla="*/ 0 w 661"/>
              <a:gd name="T13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1" h="677">
                <a:moveTo>
                  <a:pt x="0" y="0"/>
                </a:moveTo>
                <a:cubicBezTo>
                  <a:pt x="340" y="0"/>
                  <a:pt x="340" y="0"/>
                  <a:pt x="340" y="0"/>
                </a:cubicBezTo>
                <a:cubicBezTo>
                  <a:pt x="517" y="0"/>
                  <a:pt x="661" y="144"/>
                  <a:pt x="661" y="321"/>
                </a:cubicBezTo>
                <a:cubicBezTo>
                  <a:pt x="661" y="677"/>
                  <a:pt x="661" y="677"/>
                  <a:pt x="661" y="677"/>
                </a:cubicBezTo>
                <a:cubicBezTo>
                  <a:pt x="321" y="677"/>
                  <a:pt x="321" y="677"/>
                  <a:pt x="321" y="677"/>
                </a:cubicBezTo>
                <a:cubicBezTo>
                  <a:pt x="144" y="677"/>
                  <a:pt x="0" y="532"/>
                  <a:pt x="0" y="356"/>
                </a:cubicBezTo>
                <a:lnTo>
                  <a:pt x="0" y="0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6278777" y="4082920"/>
            <a:ext cx="1278321" cy="1314204"/>
          </a:xfrm>
          <a:custGeom>
            <a:avLst/>
            <a:gdLst>
              <a:gd name="T0" fmla="*/ 0 w 567"/>
              <a:gd name="T1" fmla="*/ 0 h 583"/>
              <a:gd name="T2" fmla="*/ 0 w 567"/>
              <a:gd name="T3" fmla="*/ 309 h 583"/>
              <a:gd name="T4" fmla="*/ 274 w 567"/>
              <a:gd name="T5" fmla="*/ 583 h 583"/>
              <a:gd name="T6" fmla="*/ 567 w 567"/>
              <a:gd name="T7" fmla="*/ 583 h 583"/>
              <a:gd name="T8" fmla="*/ 567 w 567"/>
              <a:gd name="T9" fmla="*/ 274 h 583"/>
              <a:gd name="T10" fmla="*/ 293 w 567"/>
              <a:gd name="T11" fmla="*/ 0 h 583"/>
              <a:gd name="T12" fmla="*/ 0 w 567"/>
              <a:gd name="T13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583">
                <a:moveTo>
                  <a:pt x="0" y="0"/>
                </a:moveTo>
                <a:cubicBezTo>
                  <a:pt x="0" y="309"/>
                  <a:pt x="0" y="309"/>
                  <a:pt x="0" y="309"/>
                </a:cubicBezTo>
                <a:cubicBezTo>
                  <a:pt x="0" y="459"/>
                  <a:pt x="124" y="583"/>
                  <a:pt x="274" y="583"/>
                </a:cubicBezTo>
                <a:cubicBezTo>
                  <a:pt x="567" y="583"/>
                  <a:pt x="567" y="583"/>
                  <a:pt x="567" y="583"/>
                </a:cubicBezTo>
                <a:cubicBezTo>
                  <a:pt x="567" y="274"/>
                  <a:pt x="567" y="274"/>
                  <a:pt x="567" y="274"/>
                </a:cubicBezTo>
                <a:cubicBezTo>
                  <a:pt x="567" y="123"/>
                  <a:pt x="444" y="0"/>
                  <a:pt x="29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Freeform 9"/>
          <p:cNvSpPr/>
          <p:nvPr/>
        </p:nvSpPr>
        <p:spPr bwMode="auto">
          <a:xfrm>
            <a:off x="4215521" y="2130677"/>
            <a:ext cx="1804228" cy="1846839"/>
          </a:xfrm>
          <a:custGeom>
            <a:avLst/>
            <a:gdLst>
              <a:gd name="T0" fmla="*/ 800 w 800"/>
              <a:gd name="T1" fmla="*/ 819 h 819"/>
              <a:gd name="T2" fmla="*/ 388 w 800"/>
              <a:gd name="T3" fmla="*/ 819 h 819"/>
              <a:gd name="T4" fmla="*/ 0 w 800"/>
              <a:gd name="T5" fmla="*/ 431 h 819"/>
              <a:gd name="T6" fmla="*/ 0 w 800"/>
              <a:gd name="T7" fmla="*/ 0 h 819"/>
              <a:gd name="T8" fmla="*/ 412 w 800"/>
              <a:gd name="T9" fmla="*/ 0 h 819"/>
              <a:gd name="T10" fmla="*/ 800 w 800"/>
              <a:gd name="T11" fmla="*/ 388 h 819"/>
              <a:gd name="T12" fmla="*/ 800 w 800"/>
              <a:gd name="T13" fmla="*/ 819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0" h="819">
                <a:moveTo>
                  <a:pt x="800" y="819"/>
                </a:moveTo>
                <a:cubicBezTo>
                  <a:pt x="388" y="819"/>
                  <a:pt x="388" y="819"/>
                  <a:pt x="388" y="819"/>
                </a:cubicBezTo>
                <a:cubicBezTo>
                  <a:pt x="175" y="819"/>
                  <a:pt x="0" y="644"/>
                  <a:pt x="0" y="431"/>
                </a:cubicBezTo>
                <a:cubicBezTo>
                  <a:pt x="0" y="0"/>
                  <a:pt x="0" y="0"/>
                  <a:pt x="0" y="0"/>
                </a:cubicBezTo>
                <a:cubicBezTo>
                  <a:pt x="412" y="0"/>
                  <a:pt x="412" y="0"/>
                  <a:pt x="412" y="0"/>
                </a:cubicBezTo>
                <a:cubicBezTo>
                  <a:pt x="625" y="0"/>
                  <a:pt x="800" y="175"/>
                  <a:pt x="800" y="388"/>
                </a:cubicBezTo>
                <a:lnTo>
                  <a:pt x="800" y="819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Freeform 10"/>
          <p:cNvSpPr/>
          <p:nvPr/>
        </p:nvSpPr>
        <p:spPr bwMode="auto">
          <a:xfrm>
            <a:off x="4323170" y="2236082"/>
            <a:ext cx="1590053" cy="1634906"/>
          </a:xfrm>
          <a:custGeom>
            <a:avLst/>
            <a:gdLst>
              <a:gd name="T0" fmla="*/ 705 w 705"/>
              <a:gd name="T1" fmla="*/ 725 h 725"/>
              <a:gd name="T2" fmla="*/ 705 w 705"/>
              <a:gd name="T3" fmla="*/ 341 h 725"/>
              <a:gd name="T4" fmla="*/ 364 w 705"/>
              <a:gd name="T5" fmla="*/ 0 h 725"/>
              <a:gd name="T6" fmla="*/ 0 w 705"/>
              <a:gd name="T7" fmla="*/ 0 h 725"/>
              <a:gd name="T8" fmla="*/ 0 w 705"/>
              <a:gd name="T9" fmla="*/ 384 h 725"/>
              <a:gd name="T10" fmla="*/ 340 w 705"/>
              <a:gd name="T11" fmla="*/ 725 h 725"/>
              <a:gd name="T12" fmla="*/ 705 w 705"/>
              <a:gd name="T13" fmla="*/ 725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5" h="725">
                <a:moveTo>
                  <a:pt x="705" y="725"/>
                </a:moveTo>
                <a:cubicBezTo>
                  <a:pt x="705" y="341"/>
                  <a:pt x="705" y="341"/>
                  <a:pt x="705" y="341"/>
                </a:cubicBezTo>
                <a:cubicBezTo>
                  <a:pt x="705" y="154"/>
                  <a:pt x="551" y="0"/>
                  <a:pt x="36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84"/>
                  <a:pt x="0" y="384"/>
                  <a:pt x="0" y="384"/>
                </a:cubicBezTo>
                <a:cubicBezTo>
                  <a:pt x="0" y="571"/>
                  <a:pt x="153" y="725"/>
                  <a:pt x="340" y="725"/>
                </a:cubicBezTo>
                <a:lnTo>
                  <a:pt x="705" y="725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>
            <a:off x="5576821" y="1374897"/>
            <a:ext cx="507965" cy="1287292"/>
          </a:xfrm>
          <a:custGeom>
            <a:avLst/>
            <a:gdLst>
              <a:gd name="T0" fmla="*/ 117 w 225"/>
              <a:gd name="T1" fmla="*/ 132 h 571"/>
              <a:gd name="T2" fmla="*/ 63 w 225"/>
              <a:gd name="T3" fmla="*/ 132 h 571"/>
              <a:gd name="T4" fmla="*/ 0 w 225"/>
              <a:gd name="T5" fmla="*/ 69 h 571"/>
              <a:gd name="T6" fmla="*/ 0 w 225"/>
              <a:gd name="T7" fmla="*/ 0 h 571"/>
              <a:gd name="T8" fmla="*/ 66 w 225"/>
              <a:gd name="T9" fmla="*/ 0 h 571"/>
              <a:gd name="T10" fmla="*/ 129 w 225"/>
              <a:gd name="T11" fmla="*/ 63 h 571"/>
              <a:gd name="T12" fmla="*/ 129 w 225"/>
              <a:gd name="T13" fmla="*/ 115 h 571"/>
              <a:gd name="T14" fmla="*/ 225 w 225"/>
              <a:gd name="T15" fmla="*/ 558 h 571"/>
              <a:gd name="T16" fmla="*/ 205 w 225"/>
              <a:gd name="T17" fmla="*/ 558 h 571"/>
              <a:gd name="T18" fmla="*/ 117 w 225"/>
              <a:gd name="T19" fmla="*/ 132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571">
                <a:moveTo>
                  <a:pt x="117" y="132"/>
                </a:moveTo>
                <a:cubicBezTo>
                  <a:pt x="63" y="132"/>
                  <a:pt x="63" y="132"/>
                  <a:pt x="63" y="132"/>
                </a:cubicBezTo>
                <a:cubicBezTo>
                  <a:pt x="28" y="132"/>
                  <a:pt x="0" y="104"/>
                  <a:pt x="0" y="69"/>
                </a:cubicBezTo>
                <a:cubicBezTo>
                  <a:pt x="0" y="0"/>
                  <a:pt x="0" y="0"/>
                  <a:pt x="0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101" y="0"/>
                  <a:pt x="129" y="28"/>
                  <a:pt x="129" y="63"/>
                </a:cubicBezTo>
                <a:cubicBezTo>
                  <a:pt x="129" y="115"/>
                  <a:pt x="129" y="115"/>
                  <a:pt x="129" y="115"/>
                </a:cubicBezTo>
                <a:cubicBezTo>
                  <a:pt x="219" y="218"/>
                  <a:pt x="225" y="428"/>
                  <a:pt x="225" y="558"/>
                </a:cubicBezTo>
                <a:cubicBezTo>
                  <a:pt x="225" y="571"/>
                  <a:pt x="205" y="571"/>
                  <a:pt x="205" y="558"/>
                </a:cubicBezTo>
                <a:cubicBezTo>
                  <a:pt x="205" y="420"/>
                  <a:pt x="204" y="247"/>
                  <a:pt x="117" y="132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Freeform 12"/>
          <p:cNvSpPr/>
          <p:nvPr/>
        </p:nvSpPr>
        <p:spPr bwMode="auto">
          <a:xfrm>
            <a:off x="6107212" y="1374897"/>
            <a:ext cx="506843" cy="1287292"/>
          </a:xfrm>
          <a:custGeom>
            <a:avLst/>
            <a:gdLst>
              <a:gd name="T0" fmla="*/ 108 w 225"/>
              <a:gd name="T1" fmla="*/ 132 h 571"/>
              <a:gd name="T2" fmla="*/ 163 w 225"/>
              <a:gd name="T3" fmla="*/ 132 h 571"/>
              <a:gd name="T4" fmla="*/ 225 w 225"/>
              <a:gd name="T5" fmla="*/ 69 h 571"/>
              <a:gd name="T6" fmla="*/ 225 w 225"/>
              <a:gd name="T7" fmla="*/ 0 h 571"/>
              <a:gd name="T8" fmla="*/ 159 w 225"/>
              <a:gd name="T9" fmla="*/ 0 h 571"/>
              <a:gd name="T10" fmla="*/ 97 w 225"/>
              <a:gd name="T11" fmla="*/ 63 h 571"/>
              <a:gd name="T12" fmla="*/ 97 w 225"/>
              <a:gd name="T13" fmla="*/ 115 h 571"/>
              <a:gd name="T14" fmla="*/ 0 w 225"/>
              <a:gd name="T15" fmla="*/ 558 h 571"/>
              <a:gd name="T16" fmla="*/ 20 w 225"/>
              <a:gd name="T17" fmla="*/ 558 h 571"/>
              <a:gd name="T18" fmla="*/ 108 w 225"/>
              <a:gd name="T19" fmla="*/ 132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571">
                <a:moveTo>
                  <a:pt x="108" y="132"/>
                </a:moveTo>
                <a:cubicBezTo>
                  <a:pt x="163" y="132"/>
                  <a:pt x="163" y="132"/>
                  <a:pt x="163" y="132"/>
                </a:cubicBezTo>
                <a:cubicBezTo>
                  <a:pt x="197" y="132"/>
                  <a:pt x="225" y="104"/>
                  <a:pt x="225" y="69"/>
                </a:cubicBezTo>
                <a:cubicBezTo>
                  <a:pt x="225" y="0"/>
                  <a:pt x="225" y="0"/>
                  <a:pt x="225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25" y="0"/>
                  <a:pt x="97" y="28"/>
                  <a:pt x="97" y="63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6" y="218"/>
                  <a:pt x="0" y="428"/>
                  <a:pt x="0" y="558"/>
                </a:cubicBezTo>
                <a:cubicBezTo>
                  <a:pt x="0" y="571"/>
                  <a:pt x="20" y="571"/>
                  <a:pt x="20" y="558"/>
                </a:cubicBezTo>
                <a:cubicBezTo>
                  <a:pt x="20" y="420"/>
                  <a:pt x="21" y="247"/>
                  <a:pt x="108" y="132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Freeform 13"/>
          <p:cNvSpPr/>
          <p:nvPr/>
        </p:nvSpPr>
        <p:spPr bwMode="auto">
          <a:xfrm>
            <a:off x="4528373" y="3977515"/>
            <a:ext cx="1491375" cy="1526137"/>
          </a:xfrm>
          <a:custGeom>
            <a:avLst/>
            <a:gdLst>
              <a:gd name="T0" fmla="*/ 661 w 661"/>
              <a:gd name="T1" fmla="*/ 0 h 677"/>
              <a:gd name="T2" fmla="*/ 321 w 661"/>
              <a:gd name="T3" fmla="*/ 0 h 677"/>
              <a:gd name="T4" fmla="*/ 0 w 661"/>
              <a:gd name="T5" fmla="*/ 321 h 677"/>
              <a:gd name="T6" fmla="*/ 0 w 661"/>
              <a:gd name="T7" fmla="*/ 677 h 677"/>
              <a:gd name="T8" fmla="*/ 340 w 661"/>
              <a:gd name="T9" fmla="*/ 677 h 677"/>
              <a:gd name="T10" fmla="*/ 661 w 661"/>
              <a:gd name="T11" fmla="*/ 356 h 677"/>
              <a:gd name="T12" fmla="*/ 661 w 661"/>
              <a:gd name="T13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1" h="677">
                <a:moveTo>
                  <a:pt x="661" y="0"/>
                </a:moveTo>
                <a:cubicBezTo>
                  <a:pt x="321" y="0"/>
                  <a:pt x="321" y="0"/>
                  <a:pt x="321" y="0"/>
                </a:cubicBezTo>
                <a:cubicBezTo>
                  <a:pt x="144" y="0"/>
                  <a:pt x="0" y="144"/>
                  <a:pt x="0" y="321"/>
                </a:cubicBezTo>
                <a:cubicBezTo>
                  <a:pt x="0" y="677"/>
                  <a:pt x="0" y="677"/>
                  <a:pt x="0" y="677"/>
                </a:cubicBezTo>
                <a:cubicBezTo>
                  <a:pt x="340" y="677"/>
                  <a:pt x="340" y="677"/>
                  <a:pt x="340" y="677"/>
                </a:cubicBezTo>
                <a:cubicBezTo>
                  <a:pt x="517" y="677"/>
                  <a:pt x="661" y="532"/>
                  <a:pt x="661" y="356"/>
                </a:cubicBezTo>
                <a:lnTo>
                  <a:pt x="661" y="0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Freeform 14"/>
          <p:cNvSpPr/>
          <p:nvPr/>
        </p:nvSpPr>
        <p:spPr bwMode="auto">
          <a:xfrm>
            <a:off x="4634900" y="4082920"/>
            <a:ext cx="1278321" cy="1314204"/>
          </a:xfrm>
          <a:custGeom>
            <a:avLst/>
            <a:gdLst>
              <a:gd name="T0" fmla="*/ 567 w 567"/>
              <a:gd name="T1" fmla="*/ 0 h 583"/>
              <a:gd name="T2" fmla="*/ 274 w 567"/>
              <a:gd name="T3" fmla="*/ 0 h 583"/>
              <a:gd name="T4" fmla="*/ 0 w 567"/>
              <a:gd name="T5" fmla="*/ 274 h 583"/>
              <a:gd name="T6" fmla="*/ 0 w 567"/>
              <a:gd name="T7" fmla="*/ 583 h 583"/>
              <a:gd name="T8" fmla="*/ 293 w 567"/>
              <a:gd name="T9" fmla="*/ 583 h 583"/>
              <a:gd name="T10" fmla="*/ 567 w 567"/>
              <a:gd name="T11" fmla="*/ 309 h 583"/>
              <a:gd name="T12" fmla="*/ 567 w 567"/>
              <a:gd name="T13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7" h="583">
                <a:moveTo>
                  <a:pt x="567" y="0"/>
                </a:moveTo>
                <a:cubicBezTo>
                  <a:pt x="274" y="0"/>
                  <a:pt x="274" y="0"/>
                  <a:pt x="274" y="0"/>
                </a:cubicBezTo>
                <a:cubicBezTo>
                  <a:pt x="123" y="0"/>
                  <a:pt x="0" y="123"/>
                  <a:pt x="0" y="274"/>
                </a:cubicBezTo>
                <a:cubicBezTo>
                  <a:pt x="0" y="583"/>
                  <a:pt x="0" y="583"/>
                  <a:pt x="0" y="583"/>
                </a:cubicBezTo>
                <a:cubicBezTo>
                  <a:pt x="293" y="583"/>
                  <a:pt x="293" y="583"/>
                  <a:pt x="293" y="583"/>
                </a:cubicBezTo>
                <a:cubicBezTo>
                  <a:pt x="443" y="583"/>
                  <a:pt x="567" y="459"/>
                  <a:pt x="567" y="309"/>
                </a:cubicBezTo>
                <a:lnTo>
                  <a:pt x="567" y="0"/>
                </a:lnTo>
                <a:close/>
              </a:path>
            </a:pathLst>
          </a:custGeom>
          <a:solidFill>
            <a:srgbClr val="FCFC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Freeform 15"/>
          <p:cNvSpPr/>
          <p:nvPr/>
        </p:nvSpPr>
        <p:spPr bwMode="auto">
          <a:xfrm>
            <a:off x="6019749" y="2479412"/>
            <a:ext cx="152502" cy="2807822"/>
          </a:xfrm>
          <a:custGeom>
            <a:avLst/>
            <a:gdLst>
              <a:gd name="T0" fmla="*/ 34 w 68"/>
              <a:gd name="T1" fmla="*/ 0 h 1245"/>
              <a:gd name="T2" fmla="*/ 34 w 68"/>
              <a:gd name="T3" fmla="*/ 0 h 1245"/>
              <a:gd name="T4" fmla="*/ 68 w 68"/>
              <a:gd name="T5" fmla="*/ 34 h 1245"/>
              <a:gd name="T6" fmla="*/ 68 w 68"/>
              <a:gd name="T7" fmla="*/ 1211 h 1245"/>
              <a:gd name="T8" fmla="*/ 34 w 68"/>
              <a:gd name="T9" fmla="*/ 1245 h 1245"/>
              <a:gd name="T10" fmla="*/ 34 w 68"/>
              <a:gd name="T11" fmla="*/ 1245 h 1245"/>
              <a:gd name="T12" fmla="*/ 0 w 68"/>
              <a:gd name="T13" fmla="*/ 1211 h 1245"/>
              <a:gd name="T14" fmla="*/ 0 w 68"/>
              <a:gd name="T15" fmla="*/ 34 h 1245"/>
              <a:gd name="T16" fmla="*/ 34 w 68"/>
              <a:gd name="T17" fmla="*/ 0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1245">
                <a:moveTo>
                  <a:pt x="34" y="0"/>
                </a:moveTo>
                <a:cubicBezTo>
                  <a:pt x="34" y="0"/>
                  <a:pt x="34" y="0"/>
                  <a:pt x="34" y="0"/>
                </a:cubicBezTo>
                <a:cubicBezTo>
                  <a:pt x="53" y="0"/>
                  <a:pt x="68" y="16"/>
                  <a:pt x="68" y="34"/>
                </a:cubicBezTo>
                <a:cubicBezTo>
                  <a:pt x="68" y="1211"/>
                  <a:pt x="68" y="1211"/>
                  <a:pt x="68" y="1211"/>
                </a:cubicBezTo>
                <a:cubicBezTo>
                  <a:pt x="68" y="1229"/>
                  <a:pt x="53" y="1245"/>
                  <a:pt x="34" y="1245"/>
                </a:cubicBezTo>
                <a:cubicBezTo>
                  <a:pt x="34" y="1245"/>
                  <a:pt x="34" y="1245"/>
                  <a:pt x="34" y="1245"/>
                </a:cubicBezTo>
                <a:cubicBezTo>
                  <a:pt x="15" y="1245"/>
                  <a:pt x="0" y="1229"/>
                  <a:pt x="0" y="121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6"/>
                  <a:pt x="15" y="0"/>
                  <a:pt x="34" y="0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文本框 38"/>
          <p:cNvSpPr txBox="1"/>
          <p:nvPr/>
        </p:nvSpPr>
        <p:spPr>
          <a:xfrm>
            <a:off x="4634900" y="2580941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36" name="文本框 39"/>
          <p:cNvSpPr txBox="1"/>
          <p:nvPr/>
        </p:nvSpPr>
        <p:spPr>
          <a:xfrm>
            <a:off x="4809437" y="4578614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04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37" name="文本框 40"/>
          <p:cNvSpPr txBox="1"/>
          <p:nvPr/>
        </p:nvSpPr>
        <p:spPr>
          <a:xfrm>
            <a:off x="6797371" y="4578614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38" name="文本框 41"/>
          <p:cNvSpPr txBox="1"/>
          <p:nvPr/>
        </p:nvSpPr>
        <p:spPr>
          <a:xfrm>
            <a:off x="7027994" y="2570163"/>
            <a:ext cx="611143" cy="58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67442" y="59318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</a:p>
        </p:txBody>
      </p:sp>
      <p:sp>
        <p:nvSpPr>
          <p:cNvPr id="40" name="矩形 39"/>
          <p:cNvSpPr/>
          <p:nvPr/>
        </p:nvSpPr>
        <p:spPr>
          <a:xfrm>
            <a:off x="370318" y="460591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8296352" y="21321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196643" y="17319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8296352" y="463899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196643" y="42388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1059618" y="21321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59909" y="17319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059618" y="463899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959909" y="42388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4621924" y="2746094"/>
            <a:ext cx="0" cy="1128585"/>
          </a:xfrm>
          <a:prstGeom prst="line">
            <a:avLst/>
          </a:prstGeom>
          <a:noFill/>
          <a:ln w="38100" cap="flat" cmpd="sng" algn="ctr">
            <a:solidFill>
              <a:srgbClr val="C8161D"/>
            </a:solidFill>
            <a:prstDash val="solid"/>
            <a:miter lim="800000"/>
          </a:ln>
          <a:effectLst/>
        </p:spPr>
      </p:cxnSp>
      <p:grpSp>
        <p:nvGrpSpPr>
          <p:cNvPr id="27" name="组合 26"/>
          <p:cNvGrpSpPr/>
          <p:nvPr/>
        </p:nvGrpSpPr>
        <p:grpSpPr>
          <a:xfrm>
            <a:off x="2699658" y="2485638"/>
            <a:ext cx="1547892" cy="1573583"/>
            <a:chOff x="2498710" y="2311467"/>
            <a:chExt cx="1748840" cy="1777866"/>
          </a:xfrm>
        </p:grpSpPr>
        <p:sp>
          <p:nvSpPr>
            <p:cNvPr id="28" name="椭圆 27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</a:t>
              </a:r>
              <a:endParaRPr kumimoji="0" lang="zh-CN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986835" y="2713125"/>
            <a:ext cx="5262979" cy="110799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66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15" name="矩形 14"/>
          <p:cNvSpPr/>
          <p:nvPr/>
        </p:nvSpPr>
        <p:spPr>
          <a:xfrm>
            <a:off x="4996299" y="376573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</a:p>
        </p:txBody>
      </p:sp>
      <p:sp>
        <p:nvSpPr>
          <p:cNvPr id="22" name="矩形 21"/>
          <p:cNvSpPr/>
          <p:nvPr/>
        </p:nvSpPr>
        <p:spPr>
          <a:xfrm>
            <a:off x="4996299" y="414271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</a:p>
        </p:txBody>
      </p:sp>
      <p:sp>
        <p:nvSpPr>
          <p:cNvPr id="23" name="矩形 22"/>
          <p:cNvSpPr/>
          <p:nvPr/>
        </p:nvSpPr>
        <p:spPr>
          <a:xfrm>
            <a:off x="4996299" y="451969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进度</a:t>
            </a:r>
          </a:p>
        </p:txBody>
      </p:sp>
      <p:sp>
        <p:nvSpPr>
          <p:cNvPr id="24" name="矩形 23"/>
          <p:cNvSpPr/>
          <p:nvPr/>
        </p:nvSpPr>
        <p:spPr>
          <a:xfrm>
            <a:off x="6157781" y="376573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</a:p>
        </p:txBody>
      </p:sp>
      <p:sp>
        <p:nvSpPr>
          <p:cNvPr id="25" name="矩形 24"/>
          <p:cNvSpPr/>
          <p:nvPr/>
        </p:nvSpPr>
        <p:spPr>
          <a:xfrm>
            <a:off x="6157781" y="4152446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</a:p>
        </p:txBody>
      </p:sp>
      <p:sp>
        <p:nvSpPr>
          <p:cNvPr id="31" name="矩形 30"/>
          <p:cNvSpPr/>
          <p:nvPr/>
        </p:nvSpPr>
        <p:spPr>
          <a:xfrm>
            <a:off x="6157781" y="451969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去年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757" y="61373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3" name="矩形 2"/>
          <p:cNvSpPr/>
          <p:nvPr/>
        </p:nvSpPr>
        <p:spPr>
          <a:xfrm>
            <a:off x="364633" y="481140"/>
            <a:ext cx="540000" cy="54000"/>
          </a:xfrm>
          <a:prstGeom prst="rect">
            <a:avLst/>
          </a:prstGeom>
          <a:solidFill>
            <a:srgbClr val="C8001C"/>
          </a:solidFill>
          <a:ln>
            <a:solidFill>
              <a:srgbClr val="C8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4721035" y="1666777"/>
            <a:ext cx="2749930" cy="4446347"/>
            <a:chOff x="4514964" y="1194165"/>
            <a:chExt cx="3112123" cy="5031975"/>
          </a:xfrm>
        </p:grpSpPr>
        <p:sp>
          <p:nvSpPr>
            <p:cNvPr id="4" name="Freeform 5"/>
            <p:cNvSpPr/>
            <p:nvPr/>
          </p:nvSpPr>
          <p:spPr bwMode="auto">
            <a:xfrm>
              <a:off x="4514964" y="1194165"/>
              <a:ext cx="1499276" cy="1504840"/>
            </a:xfrm>
            <a:custGeom>
              <a:avLst/>
              <a:gdLst>
                <a:gd name="T0" fmla="*/ 455 w 455"/>
                <a:gd name="T1" fmla="*/ 0 h 457"/>
                <a:gd name="T2" fmla="*/ 333 w 455"/>
                <a:gd name="T3" fmla="*/ 0 h 457"/>
                <a:gd name="T4" fmla="*/ 0 w 455"/>
                <a:gd name="T5" fmla="*/ 333 h 457"/>
                <a:gd name="T6" fmla="*/ 0 w 455"/>
                <a:gd name="T7" fmla="*/ 455 h 457"/>
                <a:gd name="T8" fmla="*/ 77 w 455"/>
                <a:gd name="T9" fmla="*/ 456 h 457"/>
                <a:gd name="T10" fmla="*/ 326 w 455"/>
                <a:gd name="T11" fmla="*/ 457 h 457"/>
                <a:gd name="T12" fmla="*/ 335 w 455"/>
                <a:gd name="T13" fmla="*/ 457 h 457"/>
                <a:gd name="T14" fmla="*/ 455 w 455"/>
                <a:gd name="T15" fmla="*/ 347 h 457"/>
                <a:gd name="T16" fmla="*/ 455 w 455"/>
                <a:gd name="T17" fmla="*/ 345 h 457"/>
                <a:gd name="T18" fmla="*/ 455 w 455"/>
                <a:gd name="T19" fmla="*/ 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5" h="457">
                  <a:moveTo>
                    <a:pt x="455" y="0"/>
                  </a:moveTo>
                  <a:cubicBezTo>
                    <a:pt x="333" y="0"/>
                    <a:pt x="333" y="0"/>
                    <a:pt x="333" y="0"/>
                  </a:cubicBezTo>
                  <a:cubicBezTo>
                    <a:pt x="149" y="0"/>
                    <a:pt x="0" y="149"/>
                    <a:pt x="0" y="333"/>
                  </a:cubicBezTo>
                  <a:cubicBezTo>
                    <a:pt x="0" y="455"/>
                    <a:pt x="0" y="455"/>
                    <a:pt x="0" y="455"/>
                  </a:cubicBezTo>
                  <a:cubicBezTo>
                    <a:pt x="0" y="455"/>
                    <a:pt x="32" y="456"/>
                    <a:pt x="77" y="456"/>
                  </a:cubicBezTo>
                  <a:cubicBezTo>
                    <a:pt x="152" y="456"/>
                    <a:pt x="263" y="456"/>
                    <a:pt x="326" y="457"/>
                  </a:cubicBezTo>
                  <a:cubicBezTo>
                    <a:pt x="329" y="457"/>
                    <a:pt x="332" y="457"/>
                    <a:pt x="335" y="457"/>
                  </a:cubicBezTo>
                  <a:cubicBezTo>
                    <a:pt x="410" y="452"/>
                    <a:pt x="455" y="390"/>
                    <a:pt x="455" y="347"/>
                  </a:cubicBezTo>
                  <a:cubicBezTo>
                    <a:pt x="455" y="347"/>
                    <a:pt x="455" y="346"/>
                    <a:pt x="455" y="345"/>
                  </a:cubicBezTo>
                  <a:cubicBezTo>
                    <a:pt x="455" y="257"/>
                    <a:pt x="455" y="0"/>
                    <a:pt x="455" y="0"/>
                  </a:cubicBezTo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4514964" y="2797950"/>
              <a:ext cx="1499276" cy="1502058"/>
            </a:xfrm>
            <a:custGeom>
              <a:avLst/>
              <a:gdLst>
                <a:gd name="T0" fmla="*/ 326 w 455"/>
                <a:gd name="T1" fmla="*/ 0 h 456"/>
                <a:gd name="T2" fmla="*/ 335 w 455"/>
                <a:gd name="T3" fmla="*/ 0 h 456"/>
                <a:gd name="T4" fmla="*/ 455 w 455"/>
                <a:gd name="T5" fmla="*/ 110 h 456"/>
                <a:gd name="T6" fmla="*/ 455 w 455"/>
                <a:gd name="T7" fmla="*/ 112 h 456"/>
                <a:gd name="T8" fmla="*/ 455 w 455"/>
                <a:gd name="T9" fmla="*/ 456 h 456"/>
                <a:gd name="T10" fmla="*/ 333 w 455"/>
                <a:gd name="T11" fmla="*/ 456 h 456"/>
                <a:gd name="T12" fmla="*/ 0 w 455"/>
                <a:gd name="T13" fmla="*/ 123 h 456"/>
                <a:gd name="T14" fmla="*/ 0 w 455"/>
                <a:gd name="T15" fmla="*/ 1 h 456"/>
                <a:gd name="T16" fmla="*/ 77 w 455"/>
                <a:gd name="T17" fmla="*/ 1 h 456"/>
                <a:gd name="T18" fmla="*/ 326 w 455"/>
                <a:gd name="T19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5" h="456">
                  <a:moveTo>
                    <a:pt x="326" y="0"/>
                  </a:moveTo>
                  <a:cubicBezTo>
                    <a:pt x="329" y="0"/>
                    <a:pt x="332" y="0"/>
                    <a:pt x="335" y="0"/>
                  </a:cubicBezTo>
                  <a:cubicBezTo>
                    <a:pt x="410" y="5"/>
                    <a:pt x="455" y="67"/>
                    <a:pt x="455" y="110"/>
                  </a:cubicBezTo>
                  <a:cubicBezTo>
                    <a:pt x="455" y="110"/>
                    <a:pt x="455" y="111"/>
                    <a:pt x="455" y="112"/>
                  </a:cubicBezTo>
                  <a:cubicBezTo>
                    <a:pt x="455" y="200"/>
                    <a:pt x="455" y="456"/>
                    <a:pt x="455" y="456"/>
                  </a:cubicBezTo>
                  <a:cubicBezTo>
                    <a:pt x="333" y="456"/>
                    <a:pt x="333" y="456"/>
                    <a:pt x="333" y="456"/>
                  </a:cubicBezTo>
                  <a:cubicBezTo>
                    <a:pt x="149" y="456"/>
                    <a:pt x="0" y="307"/>
                    <a:pt x="0" y="12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2" y="1"/>
                    <a:pt x="77" y="1"/>
                  </a:cubicBezTo>
                  <a:cubicBezTo>
                    <a:pt x="152" y="0"/>
                    <a:pt x="263" y="0"/>
                    <a:pt x="326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C8161D"/>
                </a:solidFill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6101801" y="4721300"/>
              <a:ext cx="1499276" cy="1504840"/>
            </a:xfrm>
            <a:custGeom>
              <a:avLst/>
              <a:gdLst>
                <a:gd name="T0" fmla="*/ 120 w 455"/>
                <a:gd name="T1" fmla="*/ 0 h 457"/>
                <a:gd name="T2" fmla="*/ 0 w 455"/>
                <a:gd name="T3" fmla="*/ 110 h 457"/>
                <a:gd name="T4" fmla="*/ 0 w 455"/>
                <a:gd name="T5" fmla="*/ 112 h 457"/>
                <a:gd name="T6" fmla="*/ 0 w 455"/>
                <a:gd name="T7" fmla="*/ 457 h 457"/>
                <a:gd name="T8" fmla="*/ 122 w 455"/>
                <a:gd name="T9" fmla="*/ 457 h 457"/>
                <a:gd name="T10" fmla="*/ 122 w 455"/>
                <a:gd name="T11" fmla="*/ 457 h 457"/>
                <a:gd name="T12" fmla="*/ 455 w 455"/>
                <a:gd name="T13" fmla="*/ 124 h 457"/>
                <a:gd name="T14" fmla="*/ 455 w 455"/>
                <a:gd name="T15" fmla="*/ 3 h 457"/>
                <a:gd name="T16" fmla="*/ 378 w 455"/>
                <a:gd name="T17" fmla="*/ 2 h 457"/>
                <a:gd name="T18" fmla="*/ 129 w 455"/>
                <a:gd name="T19" fmla="*/ 1 h 457"/>
                <a:gd name="T20" fmla="*/ 120 w 455"/>
                <a:gd name="T21" fmla="*/ 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5" h="457">
                  <a:moveTo>
                    <a:pt x="120" y="0"/>
                  </a:moveTo>
                  <a:cubicBezTo>
                    <a:pt x="45" y="5"/>
                    <a:pt x="0" y="67"/>
                    <a:pt x="0" y="110"/>
                  </a:cubicBezTo>
                  <a:cubicBezTo>
                    <a:pt x="0" y="111"/>
                    <a:pt x="0" y="112"/>
                    <a:pt x="0" y="112"/>
                  </a:cubicBezTo>
                  <a:cubicBezTo>
                    <a:pt x="0" y="201"/>
                    <a:pt x="0" y="457"/>
                    <a:pt x="0" y="457"/>
                  </a:cubicBezTo>
                  <a:cubicBezTo>
                    <a:pt x="122" y="457"/>
                    <a:pt x="122" y="457"/>
                    <a:pt x="122" y="457"/>
                  </a:cubicBezTo>
                  <a:cubicBezTo>
                    <a:pt x="122" y="457"/>
                    <a:pt x="122" y="457"/>
                    <a:pt x="122" y="457"/>
                  </a:cubicBezTo>
                  <a:cubicBezTo>
                    <a:pt x="306" y="457"/>
                    <a:pt x="455" y="308"/>
                    <a:pt x="455" y="124"/>
                  </a:cubicBezTo>
                  <a:cubicBezTo>
                    <a:pt x="455" y="3"/>
                    <a:pt x="455" y="3"/>
                    <a:pt x="455" y="3"/>
                  </a:cubicBezTo>
                  <a:cubicBezTo>
                    <a:pt x="455" y="3"/>
                    <a:pt x="423" y="2"/>
                    <a:pt x="378" y="2"/>
                  </a:cubicBezTo>
                  <a:cubicBezTo>
                    <a:pt x="303" y="1"/>
                    <a:pt x="192" y="1"/>
                    <a:pt x="129" y="1"/>
                  </a:cubicBezTo>
                  <a:cubicBezTo>
                    <a:pt x="126" y="1"/>
                    <a:pt x="123" y="1"/>
                    <a:pt x="120" y="0"/>
                  </a:cubicBezTo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C8161D"/>
                </a:solidFill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6103192" y="3124787"/>
              <a:ext cx="1496495" cy="1504840"/>
            </a:xfrm>
            <a:custGeom>
              <a:avLst/>
              <a:gdLst>
                <a:gd name="T0" fmla="*/ 129 w 454"/>
                <a:gd name="T1" fmla="*/ 456 h 457"/>
                <a:gd name="T2" fmla="*/ 120 w 454"/>
                <a:gd name="T3" fmla="*/ 457 h 457"/>
                <a:gd name="T4" fmla="*/ 0 w 454"/>
                <a:gd name="T5" fmla="*/ 347 h 457"/>
                <a:gd name="T6" fmla="*/ 0 w 454"/>
                <a:gd name="T7" fmla="*/ 345 h 457"/>
                <a:gd name="T8" fmla="*/ 0 w 454"/>
                <a:gd name="T9" fmla="*/ 0 h 457"/>
                <a:gd name="T10" fmla="*/ 121 w 454"/>
                <a:gd name="T11" fmla="*/ 0 h 457"/>
                <a:gd name="T12" fmla="*/ 454 w 454"/>
                <a:gd name="T13" fmla="*/ 333 h 457"/>
                <a:gd name="T14" fmla="*/ 454 w 454"/>
                <a:gd name="T15" fmla="*/ 455 h 457"/>
                <a:gd name="T16" fmla="*/ 378 w 454"/>
                <a:gd name="T17" fmla="*/ 456 h 457"/>
                <a:gd name="T18" fmla="*/ 129 w 454"/>
                <a:gd name="T19" fmla="*/ 45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4" h="457">
                  <a:moveTo>
                    <a:pt x="129" y="456"/>
                  </a:moveTo>
                  <a:cubicBezTo>
                    <a:pt x="126" y="456"/>
                    <a:pt x="123" y="457"/>
                    <a:pt x="120" y="457"/>
                  </a:cubicBezTo>
                  <a:cubicBezTo>
                    <a:pt x="44" y="452"/>
                    <a:pt x="0" y="390"/>
                    <a:pt x="0" y="347"/>
                  </a:cubicBezTo>
                  <a:cubicBezTo>
                    <a:pt x="0" y="346"/>
                    <a:pt x="0" y="345"/>
                    <a:pt x="0" y="345"/>
                  </a:cubicBezTo>
                  <a:cubicBezTo>
                    <a:pt x="0" y="256"/>
                    <a:pt x="0" y="0"/>
                    <a:pt x="0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305" y="0"/>
                    <a:pt x="454" y="149"/>
                    <a:pt x="454" y="333"/>
                  </a:cubicBezTo>
                  <a:cubicBezTo>
                    <a:pt x="454" y="455"/>
                    <a:pt x="454" y="455"/>
                    <a:pt x="454" y="455"/>
                  </a:cubicBezTo>
                  <a:cubicBezTo>
                    <a:pt x="454" y="455"/>
                    <a:pt x="423" y="455"/>
                    <a:pt x="378" y="456"/>
                  </a:cubicBezTo>
                  <a:cubicBezTo>
                    <a:pt x="303" y="456"/>
                    <a:pt x="191" y="456"/>
                    <a:pt x="129" y="456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FFFF">
                    <a:lumMod val="100000"/>
                  </a:srgbClr>
                </a:gs>
                <a:gs pos="0">
                  <a:srgbClr val="D9D9DA"/>
                </a:gs>
              </a:gsLst>
              <a:lin ang="2700000" scaled="1"/>
              <a:tileRect/>
            </a:gra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b="1">
                <a:solidFill>
                  <a:srgbClr val="C8161D"/>
                </a:solidFill>
              </a:endParaRPr>
            </a:p>
          </p:txBody>
        </p:sp>
        <p:sp>
          <p:nvSpPr>
            <p:cNvPr id="8" name="Freeform 266"/>
            <p:cNvSpPr>
              <a:spLocks noChangeAspect="1" noEditPoints="1"/>
            </p:cNvSpPr>
            <p:nvPr/>
          </p:nvSpPr>
          <p:spPr bwMode="auto">
            <a:xfrm>
              <a:off x="6190081" y="5638010"/>
              <a:ext cx="410011" cy="44921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rgbClr val="C8161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b="1">
                <a:solidFill>
                  <a:srgbClr val="C8161D"/>
                </a:solidFill>
              </a:endParaRPr>
            </a:p>
          </p:txBody>
        </p:sp>
        <p:sp>
          <p:nvSpPr>
            <p:cNvPr id="9" name="Freeform 307"/>
            <p:cNvSpPr>
              <a:spLocks noChangeAspect="1" noEditPoints="1"/>
            </p:cNvSpPr>
            <p:nvPr/>
          </p:nvSpPr>
          <p:spPr bwMode="auto">
            <a:xfrm>
              <a:off x="5619935" y="1324030"/>
              <a:ext cx="315393" cy="460758"/>
            </a:xfrm>
            <a:custGeom>
              <a:avLst/>
              <a:gdLst>
                <a:gd name="T0" fmla="*/ 151 w 243"/>
                <a:gd name="T1" fmla="*/ 4 h 354"/>
                <a:gd name="T2" fmla="*/ 236 w 243"/>
                <a:gd name="T3" fmla="*/ 91 h 354"/>
                <a:gd name="T4" fmla="*/ 212 w 243"/>
                <a:gd name="T5" fmla="*/ 202 h 354"/>
                <a:gd name="T6" fmla="*/ 201 w 243"/>
                <a:gd name="T7" fmla="*/ 243 h 354"/>
                <a:gd name="T8" fmla="*/ 199 w 243"/>
                <a:gd name="T9" fmla="*/ 276 h 354"/>
                <a:gd name="T10" fmla="*/ 183 w 243"/>
                <a:gd name="T11" fmla="*/ 322 h 354"/>
                <a:gd name="T12" fmla="*/ 143 w 243"/>
                <a:gd name="T13" fmla="*/ 354 h 354"/>
                <a:gd name="T14" fmla="*/ 63 w 243"/>
                <a:gd name="T15" fmla="*/ 328 h 354"/>
                <a:gd name="T16" fmla="*/ 43 w 243"/>
                <a:gd name="T17" fmla="*/ 281 h 354"/>
                <a:gd name="T18" fmla="*/ 43 w 243"/>
                <a:gd name="T19" fmla="*/ 253 h 354"/>
                <a:gd name="T20" fmla="*/ 39 w 243"/>
                <a:gd name="T21" fmla="*/ 231 h 354"/>
                <a:gd name="T22" fmla="*/ 10 w 243"/>
                <a:gd name="T23" fmla="*/ 163 h 354"/>
                <a:gd name="T24" fmla="*/ 74 w 243"/>
                <a:gd name="T25" fmla="*/ 10 h 354"/>
                <a:gd name="T26" fmla="*/ 114 w 243"/>
                <a:gd name="T27" fmla="*/ 0 h 354"/>
                <a:gd name="T28" fmla="*/ 121 w 243"/>
                <a:gd name="T29" fmla="*/ 245 h 354"/>
                <a:gd name="T30" fmla="*/ 180 w 243"/>
                <a:gd name="T31" fmla="*/ 233 h 354"/>
                <a:gd name="T32" fmla="*/ 205 w 243"/>
                <a:gd name="T33" fmla="*/ 168 h 354"/>
                <a:gd name="T34" fmla="*/ 182 w 243"/>
                <a:gd name="T35" fmla="*/ 44 h 354"/>
                <a:gd name="T36" fmla="*/ 26 w 243"/>
                <a:gd name="T37" fmla="*/ 138 h 354"/>
                <a:gd name="T38" fmla="*/ 62 w 243"/>
                <a:gd name="T39" fmla="*/ 235 h 354"/>
                <a:gd name="T40" fmla="*/ 121 w 243"/>
                <a:gd name="T41" fmla="*/ 245 h 354"/>
                <a:gd name="T42" fmla="*/ 74 w 243"/>
                <a:gd name="T43" fmla="*/ 254 h 354"/>
                <a:gd name="T44" fmla="*/ 74 w 243"/>
                <a:gd name="T45" fmla="*/ 274 h 354"/>
                <a:gd name="T46" fmla="*/ 169 w 243"/>
                <a:gd name="T47" fmla="*/ 274 h 354"/>
                <a:gd name="T48" fmla="*/ 169 w 243"/>
                <a:gd name="T49" fmla="*/ 254 h 354"/>
                <a:gd name="T50" fmla="*/ 121 w 243"/>
                <a:gd name="T51" fmla="*/ 283 h 354"/>
                <a:gd name="T52" fmla="*/ 64 w 243"/>
                <a:gd name="T53" fmla="*/ 289 h 354"/>
                <a:gd name="T54" fmla="*/ 140 w 243"/>
                <a:gd name="T55" fmla="*/ 303 h 354"/>
                <a:gd name="T56" fmla="*/ 178 w 243"/>
                <a:gd name="T57" fmla="*/ 297 h 354"/>
                <a:gd name="T58" fmla="*/ 121 w 243"/>
                <a:gd name="T59" fmla="*/ 283 h 354"/>
                <a:gd name="T60" fmla="*/ 100 w 243"/>
                <a:gd name="T61" fmla="*/ 332 h 354"/>
                <a:gd name="T62" fmla="*/ 159 w 243"/>
                <a:gd name="T63" fmla="*/ 31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" h="354">
                  <a:moveTo>
                    <a:pt x="128" y="0"/>
                  </a:moveTo>
                  <a:cubicBezTo>
                    <a:pt x="136" y="1"/>
                    <a:pt x="144" y="2"/>
                    <a:pt x="151" y="4"/>
                  </a:cubicBezTo>
                  <a:cubicBezTo>
                    <a:pt x="172" y="9"/>
                    <a:pt x="190" y="20"/>
                    <a:pt x="205" y="35"/>
                  </a:cubicBezTo>
                  <a:cubicBezTo>
                    <a:pt x="221" y="51"/>
                    <a:pt x="231" y="69"/>
                    <a:pt x="236" y="91"/>
                  </a:cubicBezTo>
                  <a:cubicBezTo>
                    <a:pt x="243" y="121"/>
                    <a:pt x="240" y="149"/>
                    <a:pt x="225" y="177"/>
                  </a:cubicBezTo>
                  <a:cubicBezTo>
                    <a:pt x="221" y="185"/>
                    <a:pt x="216" y="194"/>
                    <a:pt x="212" y="202"/>
                  </a:cubicBezTo>
                  <a:cubicBezTo>
                    <a:pt x="206" y="214"/>
                    <a:pt x="203" y="226"/>
                    <a:pt x="202" y="238"/>
                  </a:cubicBezTo>
                  <a:cubicBezTo>
                    <a:pt x="202" y="240"/>
                    <a:pt x="201" y="241"/>
                    <a:pt x="201" y="243"/>
                  </a:cubicBezTo>
                  <a:cubicBezTo>
                    <a:pt x="200" y="246"/>
                    <a:pt x="200" y="255"/>
                    <a:pt x="200" y="258"/>
                  </a:cubicBezTo>
                  <a:cubicBezTo>
                    <a:pt x="202" y="264"/>
                    <a:pt x="201" y="270"/>
                    <a:pt x="199" y="276"/>
                  </a:cubicBezTo>
                  <a:cubicBezTo>
                    <a:pt x="198" y="278"/>
                    <a:pt x="198" y="279"/>
                    <a:pt x="199" y="281"/>
                  </a:cubicBezTo>
                  <a:cubicBezTo>
                    <a:pt x="205" y="297"/>
                    <a:pt x="198" y="314"/>
                    <a:pt x="183" y="322"/>
                  </a:cubicBezTo>
                  <a:cubicBezTo>
                    <a:pt x="181" y="322"/>
                    <a:pt x="180" y="324"/>
                    <a:pt x="180" y="325"/>
                  </a:cubicBezTo>
                  <a:cubicBezTo>
                    <a:pt x="173" y="342"/>
                    <a:pt x="161" y="353"/>
                    <a:pt x="143" y="354"/>
                  </a:cubicBezTo>
                  <a:cubicBezTo>
                    <a:pt x="127" y="354"/>
                    <a:pt x="111" y="354"/>
                    <a:pt x="96" y="353"/>
                  </a:cubicBezTo>
                  <a:cubicBezTo>
                    <a:pt x="80" y="352"/>
                    <a:pt x="69" y="342"/>
                    <a:pt x="63" y="328"/>
                  </a:cubicBezTo>
                  <a:cubicBezTo>
                    <a:pt x="62" y="324"/>
                    <a:pt x="60" y="322"/>
                    <a:pt x="57" y="321"/>
                  </a:cubicBezTo>
                  <a:cubicBezTo>
                    <a:pt x="43" y="313"/>
                    <a:pt x="37" y="296"/>
                    <a:pt x="43" y="281"/>
                  </a:cubicBezTo>
                  <a:cubicBezTo>
                    <a:pt x="44" y="279"/>
                    <a:pt x="44" y="278"/>
                    <a:pt x="43" y="276"/>
                  </a:cubicBezTo>
                  <a:cubicBezTo>
                    <a:pt x="40" y="268"/>
                    <a:pt x="40" y="261"/>
                    <a:pt x="43" y="253"/>
                  </a:cubicBezTo>
                  <a:cubicBezTo>
                    <a:pt x="43" y="252"/>
                    <a:pt x="43" y="250"/>
                    <a:pt x="43" y="248"/>
                  </a:cubicBezTo>
                  <a:cubicBezTo>
                    <a:pt x="41" y="242"/>
                    <a:pt x="40" y="237"/>
                    <a:pt x="39" y="231"/>
                  </a:cubicBezTo>
                  <a:cubicBezTo>
                    <a:pt x="37" y="218"/>
                    <a:pt x="32" y="206"/>
                    <a:pt x="26" y="195"/>
                  </a:cubicBezTo>
                  <a:cubicBezTo>
                    <a:pt x="21" y="184"/>
                    <a:pt x="15" y="174"/>
                    <a:pt x="10" y="163"/>
                  </a:cubicBezTo>
                  <a:cubicBezTo>
                    <a:pt x="2" y="143"/>
                    <a:pt x="0" y="121"/>
                    <a:pt x="4" y="100"/>
                  </a:cubicBezTo>
                  <a:cubicBezTo>
                    <a:pt x="11" y="57"/>
                    <a:pt x="35" y="27"/>
                    <a:pt x="74" y="10"/>
                  </a:cubicBezTo>
                  <a:cubicBezTo>
                    <a:pt x="86" y="4"/>
                    <a:pt x="98" y="1"/>
                    <a:pt x="111" y="1"/>
                  </a:cubicBezTo>
                  <a:cubicBezTo>
                    <a:pt x="112" y="0"/>
                    <a:pt x="113" y="0"/>
                    <a:pt x="114" y="0"/>
                  </a:cubicBezTo>
                  <a:lnTo>
                    <a:pt x="128" y="0"/>
                  </a:lnTo>
                  <a:close/>
                  <a:moveTo>
                    <a:pt x="121" y="245"/>
                  </a:moveTo>
                  <a:cubicBezTo>
                    <a:pt x="136" y="245"/>
                    <a:pt x="151" y="245"/>
                    <a:pt x="167" y="245"/>
                  </a:cubicBezTo>
                  <a:cubicBezTo>
                    <a:pt x="176" y="245"/>
                    <a:pt x="179" y="242"/>
                    <a:pt x="180" y="233"/>
                  </a:cubicBezTo>
                  <a:cubicBezTo>
                    <a:pt x="182" y="223"/>
                    <a:pt x="184" y="213"/>
                    <a:pt x="187" y="203"/>
                  </a:cubicBezTo>
                  <a:cubicBezTo>
                    <a:pt x="192" y="191"/>
                    <a:pt x="199" y="180"/>
                    <a:pt x="205" y="168"/>
                  </a:cubicBezTo>
                  <a:cubicBezTo>
                    <a:pt x="212" y="156"/>
                    <a:pt x="216" y="143"/>
                    <a:pt x="217" y="128"/>
                  </a:cubicBezTo>
                  <a:cubicBezTo>
                    <a:pt x="220" y="94"/>
                    <a:pt x="208" y="66"/>
                    <a:pt x="182" y="44"/>
                  </a:cubicBezTo>
                  <a:cubicBezTo>
                    <a:pt x="149" y="17"/>
                    <a:pt x="106" y="15"/>
                    <a:pt x="70" y="37"/>
                  </a:cubicBezTo>
                  <a:cubicBezTo>
                    <a:pt x="35" y="58"/>
                    <a:pt x="19" y="98"/>
                    <a:pt x="26" y="138"/>
                  </a:cubicBezTo>
                  <a:cubicBezTo>
                    <a:pt x="28" y="152"/>
                    <a:pt x="35" y="165"/>
                    <a:pt x="42" y="177"/>
                  </a:cubicBezTo>
                  <a:cubicBezTo>
                    <a:pt x="52" y="195"/>
                    <a:pt x="60" y="214"/>
                    <a:pt x="62" y="235"/>
                  </a:cubicBezTo>
                  <a:cubicBezTo>
                    <a:pt x="62" y="242"/>
                    <a:pt x="66" y="245"/>
                    <a:pt x="73" y="245"/>
                  </a:cubicBezTo>
                  <a:cubicBezTo>
                    <a:pt x="89" y="245"/>
                    <a:pt x="105" y="245"/>
                    <a:pt x="121" y="245"/>
                  </a:cubicBezTo>
                  <a:moveTo>
                    <a:pt x="121" y="254"/>
                  </a:moveTo>
                  <a:cubicBezTo>
                    <a:pt x="105" y="254"/>
                    <a:pt x="89" y="254"/>
                    <a:pt x="74" y="254"/>
                  </a:cubicBezTo>
                  <a:cubicBezTo>
                    <a:pt x="69" y="254"/>
                    <a:pt x="65" y="256"/>
                    <a:pt x="64" y="260"/>
                  </a:cubicBezTo>
                  <a:cubicBezTo>
                    <a:pt x="61" y="267"/>
                    <a:pt x="66" y="274"/>
                    <a:pt x="74" y="274"/>
                  </a:cubicBezTo>
                  <a:cubicBezTo>
                    <a:pt x="96" y="274"/>
                    <a:pt x="118" y="274"/>
                    <a:pt x="140" y="274"/>
                  </a:cubicBezTo>
                  <a:cubicBezTo>
                    <a:pt x="149" y="274"/>
                    <a:pt x="159" y="274"/>
                    <a:pt x="169" y="274"/>
                  </a:cubicBezTo>
                  <a:cubicBezTo>
                    <a:pt x="173" y="274"/>
                    <a:pt x="176" y="272"/>
                    <a:pt x="178" y="268"/>
                  </a:cubicBezTo>
                  <a:cubicBezTo>
                    <a:pt x="181" y="261"/>
                    <a:pt x="176" y="254"/>
                    <a:pt x="169" y="254"/>
                  </a:cubicBezTo>
                  <a:cubicBezTo>
                    <a:pt x="153" y="254"/>
                    <a:pt x="137" y="254"/>
                    <a:pt x="121" y="254"/>
                  </a:cubicBezTo>
                  <a:moveTo>
                    <a:pt x="121" y="283"/>
                  </a:moveTo>
                  <a:cubicBezTo>
                    <a:pt x="105" y="283"/>
                    <a:pt x="89" y="283"/>
                    <a:pt x="74" y="283"/>
                  </a:cubicBezTo>
                  <a:cubicBezTo>
                    <a:pt x="69" y="283"/>
                    <a:pt x="65" y="285"/>
                    <a:pt x="64" y="289"/>
                  </a:cubicBezTo>
                  <a:cubicBezTo>
                    <a:pt x="61" y="296"/>
                    <a:pt x="66" y="303"/>
                    <a:pt x="74" y="303"/>
                  </a:cubicBezTo>
                  <a:cubicBezTo>
                    <a:pt x="96" y="303"/>
                    <a:pt x="118" y="303"/>
                    <a:pt x="140" y="303"/>
                  </a:cubicBezTo>
                  <a:cubicBezTo>
                    <a:pt x="149" y="303"/>
                    <a:pt x="159" y="303"/>
                    <a:pt x="169" y="303"/>
                  </a:cubicBezTo>
                  <a:cubicBezTo>
                    <a:pt x="173" y="303"/>
                    <a:pt x="176" y="301"/>
                    <a:pt x="178" y="297"/>
                  </a:cubicBezTo>
                  <a:cubicBezTo>
                    <a:pt x="181" y="290"/>
                    <a:pt x="176" y="283"/>
                    <a:pt x="169" y="283"/>
                  </a:cubicBezTo>
                  <a:cubicBezTo>
                    <a:pt x="153" y="283"/>
                    <a:pt x="137" y="283"/>
                    <a:pt x="121" y="283"/>
                  </a:cubicBezTo>
                  <a:moveTo>
                    <a:pt x="82" y="313"/>
                  </a:moveTo>
                  <a:cubicBezTo>
                    <a:pt x="82" y="323"/>
                    <a:pt x="90" y="331"/>
                    <a:pt x="100" y="332"/>
                  </a:cubicBezTo>
                  <a:cubicBezTo>
                    <a:pt x="114" y="332"/>
                    <a:pt x="128" y="332"/>
                    <a:pt x="142" y="332"/>
                  </a:cubicBezTo>
                  <a:cubicBezTo>
                    <a:pt x="152" y="331"/>
                    <a:pt x="159" y="323"/>
                    <a:pt x="159" y="313"/>
                  </a:cubicBezTo>
                  <a:lnTo>
                    <a:pt x="82" y="313"/>
                  </a:lnTo>
                  <a:close/>
                </a:path>
              </a:pathLst>
            </a:custGeom>
            <a:solidFill>
              <a:srgbClr val="C8161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5619920" y="3703853"/>
              <a:ext cx="346929" cy="506046"/>
              <a:chOff x="1797050" y="5657850"/>
              <a:chExt cx="422275" cy="615950"/>
            </a:xfrm>
            <a:solidFill>
              <a:srgbClr val="C8161D"/>
            </a:solidFill>
          </p:grpSpPr>
          <p:sp>
            <p:nvSpPr>
              <p:cNvPr id="22" name="Oval 114"/>
              <p:cNvSpPr>
                <a:spLocks noChangeArrowheads="1"/>
              </p:cNvSpPr>
              <p:nvPr/>
            </p:nvSpPr>
            <p:spPr bwMode="auto">
              <a:xfrm>
                <a:off x="1970088" y="5832475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3" name="Oval 115"/>
              <p:cNvSpPr>
                <a:spLocks noChangeArrowheads="1"/>
              </p:cNvSpPr>
              <p:nvPr/>
            </p:nvSpPr>
            <p:spPr bwMode="auto">
              <a:xfrm>
                <a:off x="1970088" y="6062663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4" name="Oval 116"/>
              <p:cNvSpPr>
                <a:spLocks noChangeArrowheads="1"/>
              </p:cNvSpPr>
              <p:nvPr/>
            </p:nvSpPr>
            <p:spPr bwMode="auto">
              <a:xfrm>
                <a:off x="1854200" y="5946775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5" name="Oval 117"/>
              <p:cNvSpPr>
                <a:spLocks noChangeArrowheads="1"/>
              </p:cNvSpPr>
              <p:nvPr/>
            </p:nvSpPr>
            <p:spPr bwMode="auto">
              <a:xfrm>
                <a:off x="2084388" y="5946775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6" name="Freeform 118"/>
              <p:cNvSpPr/>
              <p:nvPr/>
            </p:nvSpPr>
            <p:spPr bwMode="auto">
              <a:xfrm>
                <a:off x="1887538" y="6024563"/>
                <a:ext cx="38100" cy="42862"/>
              </a:xfrm>
              <a:custGeom>
                <a:avLst/>
                <a:gdLst>
                  <a:gd name="T0" fmla="*/ 1 w 8"/>
                  <a:gd name="T1" fmla="*/ 2 h 9"/>
                  <a:gd name="T2" fmla="*/ 1 w 8"/>
                  <a:gd name="T3" fmla="*/ 7 h 9"/>
                  <a:gd name="T4" fmla="*/ 7 w 8"/>
                  <a:gd name="T5" fmla="*/ 7 h 9"/>
                  <a:gd name="T6" fmla="*/ 7 w 8"/>
                  <a:gd name="T7" fmla="*/ 2 h 9"/>
                  <a:gd name="T8" fmla="*/ 1 w 8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1" y="2"/>
                    </a:moveTo>
                    <a:cubicBezTo>
                      <a:pt x="0" y="3"/>
                      <a:pt x="0" y="6"/>
                      <a:pt x="1" y="7"/>
                    </a:cubicBezTo>
                    <a:cubicBezTo>
                      <a:pt x="3" y="9"/>
                      <a:pt x="5" y="9"/>
                      <a:pt x="7" y="7"/>
                    </a:cubicBezTo>
                    <a:cubicBezTo>
                      <a:pt x="8" y="6"/>
                      <a:pt x="8" y="3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7" name="Freeform 119"/>
              <p:cNvSpPr/>
              <p:nvPr/>
            </p:nvSpPr>
            <p:spPr bwMode="auto">
              <a:xfrm>
                <a:off x="1887538" y="5861050"/>
                <a:ext cx="38100" cy="42862"/>
              </a:xfrm>
              <a:custGeom>
                <a:avLst/>
                <a:gdLst>
                  <a:gd name="T0" fmla="*/ 1 w 8"/>
                  <a:gd name="T1" fmla="*/ 2 h 9"/>
                  <a:gd name="T2" fmla="*/ 1 w 8"/>
                  <a:gd name="T3" fmla="*/ 7 h 9"/>
                  <a:gd name="T4" fmla="*/ 7 w 8"/>
                  <a:gd name="T5" fmla="*/ 7 h 9"/>
                  <a:gd name="T6" fmla="*/ 7 w 8"/>
                  <a:gd name="T7" fmla="*/ 2 h 9"/>
                  <a:gd name="T8" fmla="*/ 1 w 8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1" y="2"/>
                    </a:moveTo>
                    <a:cubicBezTo>
                      <a:pt x="0" y="3"/>
                      <a:pt x="0" y="6"/>
                      <a:pt x="1" y="7"/>
                    </a:cubicBezTo>
                    <a:cubicBezTo>
                      <a:pt x="3" y="9"/>
                      <a:pt x="5" y="9"/>
                      <a:pt x="7" y="7"/>
                    </a:cubicBezTo>
                    <a:cubicBezTo>
                      <a:pt x="8" y="6"/>
                      <a:pt x="8" y="3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8" name="Freeform 120"/>
              <p:cNvSpPr/>
              <p:nvPr/>
            </p:nvSpPr>
            <p:spPr bwMode="auto">
              <a:xfrm>
                <a:off x="2051050" y="6024563"/>
                <a:ext cx="38100" cy="42862"/>
              </a:xfrm>
              <a:custGeom>
                <a:avLst/>
                <a:gdLst>
                  <a:gd name="T0" fmla="*/ 1 w 8"/>
                  <a:gd name="T1" fmla="*/ 2 h 9"/>
                  <a:gd name="T2" fmla="*/ 1 w 8"/>
                  <a:gd name="T3" fmla="*/ 7 h 9"/>
                  <a:gd name="T4" fmla="*/ 7 w 8"/>
                  <a:gd name="T5" fmla="*/ 7 h 9"/>
                  <a:gd name="T6" fmla="*/ 7 w 8"/>
                  <a:gd name="T7" fmla="*/ 2 h 9"/>
                  <a:gd name="T8" fmla="*/ 1 w 8"/>
                  <a:gd name="T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1" y="2"/>
                    </a:moveTo>
                    <a:cubicBezTo>
                      <a:pt x="0" y="3"/>
                      <a:pt x="0" y="6"/>
                      <a:pt x="1" y="7"/>
                    </a:cubicBezTo>
                    <a:cubicBezTo>
                      <a:pt x="3" y="9"/>
                      <a:pt x="5" y="9"/>
                      <a:pt x="7" y="7"/>
                    </a:cubicBezTo>
                    <a:cubicBezTo>
                      <a:pt x="8" y="6"/>
                      <a:pt x="8" y="3"/>
                      <a:pt x="7" y="2"/>
                    </a:cubicBezTo>
                    <a:cubicBezTo>
                      <a:pt x="5" y="0"/>
                      <a:pt x="3" y="0"/>
                      <a:pt x="1" y="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9" name="Freeform 121"/>
              <p:cNvSpPr>
                <a:spLocks noEditPoints="1"/>
              </p:cNvSpPr>
              <p:nvPr/>
            </p:nvSpPr>
            <p:spPr bwMode="auto">
              <a:xfrm>
                <a:off x="1797050" y="5657850"/>
                <a:ext cx="422275" cy="615950"/>
              </a:xfrm>
              <a:custGeom>
                <a:avLst/>
                <a:gdLst>
                  <a:gd name="T0" fmla="*/ 80 w 88"/>
                  <a:gd name="T1" fmla="*/ 56 h 128"/>
                  <a:gd name="T2" fmla="*/ 79 w 88"/>
                  <a:gd name="T3" fmla="*/ 56 h 128"/>
                  <a:gd name="T4" fmla="*/ 70 w 88"/>
                  <a:gd name="T5" fmla="*/ 37 h 128"/>
                  <a:gd name="T6" fmla="*/ 64 w 88"/>
                  <a:gd name="T7" fmla="*/ 6 h 128"/>
                  <a:gd name="T8" fmla="*/ 56 w 88"/>
                  <a:gd name="T9" fmla="*/ 0 h 128"/>
                  <a:gd name="T10" fmla="*/ 24 w 88"/>
                  <a:gd name="T11" fmla="*/ 0 h 128"/>
                  <a:gd name="T12" fmla="*/ 17 w 88"/>
                  <a:gd name="T13" fmla="*/ 6 h 128"/>
                  <a:gd name="T14" fmla="*/ 11 w 88"/>
                  <a:gd name="T15" fmla="*/ 36 h 128"/>
                  <a:gd name="T16" fmla="*/ 0 w 88"/>
                  <a:gd name="T17" fmla="*/ 64 h 128"/>
                  <a:gd name="T18" fmla="*/ 10 w 88"/>
                  <a:gd name="T19" fmla="*/ 90 h 128"/>
                  <a:gd name="T20" fmla="*/ 16 w 88"/>
                  <a:gd name="T21" fmla="*/ 121 h 128"/>
                  <a:gd name="T22" fmla="*/ 24 w 88"/>
                  <a:gd name="T23" fmla="*/ 128 h 128"/>
                  <a:gd name="T24" fmla="*/ 56 w 88"/>
                  <a:gd name="T25" fmla="*/ 128 h 128"/>
                  <a:gd name="T26" fmla="*/ 64 w 88"/>
                  <a:gd name="T27" fmla="*/ 121 h 128"/>
                  <a:gd name="T28" fmla="*/ 70 w 88"/>
                  <a:gd name="T29" fmla="*/ 90 h 128"/>
                  <a:gd name="T30" fmla="*/ 79 w 88"/>
                  <a:gd name="T31" fmla="*/ 71 h 128"/>
                  <a:gd name="T32" fmla="*/ 80 w 88"/>
                  <a:gd name="T33" fmla="*/ 72 h 128"/>
                  <a:gd name="T34" fmla="*/ 88 w 88"/>
                  <a:gd name="T35" fmla="*/ 64 h 128"/>
                  <a:gd name="T36" fmla="*/ 80 w 88"/>
                  <a:gd name="T37" fmla="*/ 56 h 128"/>
                  <a:gd name="T38" fmla="*/ 24 w 88"/>
                  <a:gd name="T39" fmla="*/ 8 h 128"/>
                  <a:gd name="T40" fmla="*/ 56 w 88"/>
                  <a:gd name="T41" fmla="*/ 8 h 128"/>
                  <a:gd name="T42" fmla="*/ 60 w 88"/>
                  <a:gd name="T43" fmla="*/ 29 h 128"/>
                  <a:gd name="T44" fmla="*/ 40 w 88"/>
                  <a:gd name="T45" fmla="*/ 24 h 128"/>
                  <a:gd name="T46" fmla="*/ 20 w 88"/>
                  <a:gd name="T47" fmla="*/ 29 h 128"/>
                  <a:gd name="T48" fmla="*/ 24 w 88"/>
                  <a:gd name="T49" fmla="*/ 8 h 128"/>
                  <a:gd name="T50" fmla="*/ 56 w 88"/>
                  <a:gd name="T51" fmla="*/ 120 h 128"/>
                  <a:gd name="T52" fmla="*/ 24 w 88"/>
                  <a:gd name="T53" fmla="*/ 120 h 128"/>
                  <a:gd name="T54" fmla="*/ 20 w 88"/>
                  <a:gd name="T55" fmla="*/ 98 h 128"/>
                  <a:gd name="T56" fmla="*/ 40 w 88"/>
                  <a:gd name="T57" fmla="*/ 104 h 128"/>
                  <a:gd name="T58" fmla="*/ 60 w 88"/>
                  <a:gd name="T59" fmla="*/ 98 h 128"/>
                  <a:gd name="T60" fmla="*/ 56 w 88"/>
                  <a:gd name="T61" fmla="*/ 120 h 128"/>
                  <a:gd name="T62" fmla="*/ 40 w 88"/>
                  <a:gd name="T63" fmla="*/ 96 h 128"/>
                  <a:gd name="T64" fmla="*/ 8 w 88"/>
                  <a:gd name="T65" fmla="*/ 64 h 128"/>
                  <a:gd name="T66" fmla="*/ 40 w 88"/>
                  <a:gd name="T67" fmla="*/ 32 h 128"/>
                  <a:gd name="T68" fmla="*/ 72 w 88"/>
                  <a:gd name="T69" fmla="*/ 64 h 128"/>
                  <a:gd name="T70" fmla="*/ 40 w 88"/>
                  <a:gd name="T71" fmla="*/ 96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8" h="128">
                    <a:moveTo>
                      <a:pt x="80" y="56"/>
                    </a:moveTo>
                    <a:cubicBezTo>
                      <a:pt x="80" y="56"/>
                      <a:pt x="79" y="56"/>
                      <a:pt x="79" y="56"/>
                    </a:cubicBezTo>
                    <a:cubicBezTo>
                      <a:pt x="78" y="49"/>
                      <a:pt x="75" y="43"/>
                      <a:pt x="70" y="37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64" y="2"/>
                      <a:pt x="60" y="0"/>
                      <a:pt x="5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17" y="2"/>
                      <a:pt x="17" y="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4" y="43"/>
                      <a:pt x="0" y="53"/>
                      <a:pt x="0" y="64"/>
                    </a:cubicBezTo>
                    <a:cubicBezTo>
                      <a:pt x="0" y="74"/>
                      <a:pt x="4" y="83"/>
                      <a:pt x="10" y="90"/>
                    </a:cubicBezTo>
                    <a:cubicBezTo>
                      <a:pt x="16" y="121"/>
                      <a:pt x="16" y="121"/>
                      <a:pt x="16" y="121"/>
                    </a:cubicBezTo>
                    <a:cubicBezTo>
                      <a:pt x="17" y="125"/>
                      <a:pt x="20" y="128"/>
                      <a:pt x="24" y="128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60" y="128"/>
                      <a:pt x="63" y="125"/>
                      <a:pt x="64" y="121"/>
                    </a:cubicBezTo>
                    <a:cubicBezTo>
                      <a:pt x="70" y="90"/>
                      <a:pt x="70" y="90"/>
                      <a:pt x="70" y="90"/>
                    </a:cubicBezTo>
                    <a:cubicBezTo>
                      <a:pt x="74" y="85"/>
                      <a:pt x="78" y="79"/>
                      <a:pt x="79" y="71"/>
                    </a:cubicBezTo>
                    <a:cubicBezTo>
                      <a:pt x="79" y="71"/>
                      <a:pt x="80" y="72"/>
                      <a:pt x="80" y="72"/>
                    </a:cubicBezTo>
                    <a:cubicBezTo>
                      <a:pt x="84" y="72"/>
                      <a:pt x="88" y="68"/>
                      <a:pt x="88" y="64"/>
                    </a:cubicBezTo>
                    <a:cubicBezTo>
                      <a:pt x="88" y="59"/>
                      <a:pt x="84" y="56"/>
                      <a:pt x="80" y="56"/>
                    </a:cubicBezTo>
                    <a:moveTo>
                      <a:pt x="24" y="8"/>
                    </a:moveTo>
                    <a:cubicBezTo>
                      <a:pt x="56" y="8"/>
                      <a:pt x="56" y="8"/>
                      <a:pt x="56" y="8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55" y="26"/>
                      <a:pt x="48" y="24"/>
                      <a:pt x="40" y="24"/>
                    </a:cubicBezTo>
                    <a:cubicBezTo>
                      <a:pt x="33" y="24"/>
                      <a:pt x="26" y="26"/>
                      <a:pt x="20" y="29"/>
                    </a:cubicBezTo>
                    <a:lnTo>
                      <a:pt x="24" y="8"/>
                    </a:lnTo>
                    <a:close/>
                    <a:moveTo>
                      <a:pt x="56" y="120"/>
                    </a:moveTo>
                    <a:cubicBezTo>
                      <a:pt x="24" y="120"/>
                      <a:pt x="24" y="120"/>
                      <a:pt x="24" y="120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26" y="101"/>
                      <a:pt x="33" y="104"/>
                      <a:pt x="40" y="104"/>
                    </a:cubicBezTo>
                    <a:cubicBezTo>
                      <a:pt x="47" y="104"/>
                      <a:pt x="54" y="101"/>
                      <a:pt x="60" y="98"/>
                    </a:cubicBezTo>
                    <a:lnTo>
                      <a:pt x="56" y="120"/>
                    </a:lnTo>
                    <a:close/>
                    <a:moveTo>
                      <a:pt x="40" y="96"/>
                    </a:moveTo>
                    <a:cubicBezTo>
                      <a:pt x="22" y="96"/>
                      <a:pt x="8" y="81"/>
                      <a:pt x="8" y="64"/>
                    </a:cubicBezTo>
                    <a:cubicBezTo>
                      <a:pt x="8" y="46"/>
                      <a:pt x="22" y="32"/>
                      <a:pt x="40" y="32"/>
                    </a:cubicBezTo>
                    <a:cubicBezTo>
                      <a:pt x="58" y="32"/>
                      <a:pt x="72" y="46"/>
                      <a:pt x="72" y="64"/>
                    </a:cubicBezTo>
                    <a:cubicBezTo>
                      <a:pt x="72" y="81"/>
                      <a:pt x="58" y="96"/>
                      <a:pt x="40" y="9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30" name="Freeform 122"/>
              <p:cNvSpPr/>
              <p:nvPr/>
            </p:nvSpPr>
            <p:spPr bwMode="auto">
              <a:xfrm>
                <a:off x="1970088" y="5865813"/>
                <a:ext cx="114300" cy="119062"/>
              </a:xfrm>
              <a:custGeom>
                <a:avLst/>
                <a:gdLst>
                  <a:gd name="T0" fmla="*/ 24 w 24"/>
                  <a:gd name="T1" fmla="*/ 1 h 25"/>
                  <a:gd name="T2" fmla="*/ 22 w 24"/>
                  <a:gd name="T3" fmla="*/ 1 h 25"/>
                  <a:gd name="T4" fmla="*/ 1 w 24"/>
                  <a:gd name="T5" fmla="*/ 18 h 25"/>
                  <a:gd name="T6" fmla="*/ 0 w 24"/>
                  <a:gd name="T7" fmla="*/ 21 h 25"/>
                  <a:gd name="T8" fmla="*/ 1 w 24"/>
                  <a:gd name="T9" fmla="*/ 23 h 25"/>
                  <a:gd name="T10" fmla="*/ 4 w 24"/>
                  <a:gd name="T11" fmla="*/ 25 h 25"/>
                  <a:gd name="T12" fmla="*/ 7 w 24"/>
                  <a:gd name="T13" fmla="*/ 23 h 25"/>
                  <a:gd name="T14" fmla="*/ 14 w 24"/>
                  <a:gd name="T15" fmla="*/ 15 h 25"/>
                  <a:gd name="T16" fmla="*/ 24 w 24"/>
                  <a:gd name="T17" fmla="*/ 3 h 25"/>
                  <a:gd name="T18" fmla="*/ 24 w 24"/>
                  <a:gd name="T19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5">
                    <a:moveTo>
                      <a:pt x="24" y="1"/>
                    </a:moveTo>
                    <a:cubicBezTo>
                      <a:pt x="23" y="0"/>
                      <a:pt x="23" y="0"/>
                      <a:pt x="22" y="1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2" y="24"/>
                      <a:pt x="3" y="25"/>
                      <a:pt x="4" y="25"/>
                    </a:cubicBezTo>
                    <a:cubicBezTo>
                      <a:pt x="5" y="25"/>
                      <a:pt x="6" y="24"/>
                      <a:pt x="7" y="23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2"/>
                      <a:pt x="24" y="1"/>
                      <a:pt x="24" y="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</p:grpSp>
        <p:grpSp>
          <p:nvGrpSpPr>
            <p:cNvPr id="11" name="组合 10"/>
            <p:cNvGrpSpPr>
              <a:grpSpLocks noChangeAspect="1"/>
            </p:cNvGrpSpPr>
            <p:nvPr/>
          </p:nvGrpSpPr>
          <p:grpSpPr>
            <a:xfrm>
              <a:off x="6190074" y="3190443"/>
              <a:ext cx="441549" cy="320317"/>
              <a:chOff x="4640263" y="2546350"/>
              <a:chExt cx="630238" cy="457200"/>
            </a:xfrm>
            <a:solidFill>
              <a:srgbClr val="C8161D"/>
            </a:solidFill>
          </p:grpSpPr>
          <p:sp>
            <p:nvSpPr>
              <p:cNvPr id="20" name="Oval 8"/>
              <p:cNvSpPr>
                <a:spLocks noChangeArrowheads="1"/>
              </p:cNvSpPr>
              <p:nvPr/>
            </p:nvSpPr>
            <p:spPr bwMode="auto">
              <a:xfrm>
                <a:off x="4940300" y="2706688"/>
                <a:ext cx="187325" cy="1841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  <p:sp>
            <p:nvSpPr>
              <p:cNvPr id="21" name="Freeform 9"/>
              <p:cNvSpPr>
                <a:spLocks noEditPoints="1"/>
              </p:cNvSpPr>
              <p:nvPr/>
            </p:nvSpPr>
            <p:spPr bwMode="auto">
              <a:xfrm>
                <a:off x="4640263" y="2546350"/>
                <a:ext cx="630238" cy="457200"/>
              </a:xfrm>
              <a:custGeom>
                <a:avLst/>
                <a:gdLst>
                  <a:gd name="T0" fmla="*/ 146 w 168"/>
                  <a:gd name="T1" fmla="*/ 12 h 122"/>
                  <a:gd name="T2" fmla="*/ 135 w 168"/>
                  <a:gd name="T3" fmla="*/ 12 h 122"/>
                  <a:gd name="T4" fmla="*/ 121 w 168"/>
                  <a:gd name="T5" fmla="*/ 0 h 122"/>
                  <a:gd name="T6" fmla="*/ 84 w 168"/>
                  <a:gd name="T7" fmla="*/ 0 h 122"/>
                  <a:gd name="T8" fmla="*/ 73 w 168"/>
                  <a:gd name="T9" fmla="*/ 12 h 122"/>
                  <a:gd name="T10" fmla="*/ 50 w 168"/>
                  <a:gd name="T11" fmla="*/ 12 h 122"/>
                  <a:gd name="T12" fmla="*/ 43 w 168"/>
                  <a:gd name="T13" fmla="*/ 5 h 122"/>
                  <a:gd name="T14" fmla="*/ 27 w 168"/>
                  <a:gd name="T15" fmla="*/ 5 h 122"/>
                  <a:gd name="T16" fmla="*/ 20 w 168"/>
                  <a:gd name="T17" fmla="*/ 12 h 122"/>
                  <a:gd name="T18" fmla="*/ 0 w 168"/>
                  <a:gd name="T19" fmla="*/ 34 h 122"/>
                  <a:gd name="T20" fmla="*/ 0 w 168"/>
                  <a:gd name="T21" fmla="*/ 99 h 122"/>
                  <a:gd name="T22" fmla="*/ 22 w 168"/>
                  <a:gd name="T23" fmla="*/ 122 h 122"/>
                  <a:gd name="T24" fmla="*/ 146 w 168"/>
                  <a:gd name="T25" fmla="*/ 122 h 122"/>
                  <a:gd name="T26" fmla="*/ 168 w 168"/>
                  <a:gd name="T27" fmla="*/ 99 h 122"/>
                  <a:gd name="T28" fmla="*/ 168 w 168"/>
                  <a:gd name="T29" fmla="*/ 34 h 122"/>
                  <a:gd name="T30" fmla="*/ 146 w 168"/>
                  <a:gd name="T31" fmla="*/ 12 h 122"/>
                  <a:gd name="T32" fmla="*/ 20 w 168"/>
                  <a:gd name="T33" fmla="*/ 94 h 122"/>
                  <a:gd name="T34" fmla="*/ 16 w 168"/>
                  <a:gd name="T35" fmla="*/ 98 h 122"/>
                  <a:gd name="T36" fmla="*/ 12 w 168"/>
                  <a:gd name="T37" fmla="*/ 94 h 122"/>
                  <a:gd name="T38" fmla="*/ 12 w 168"/>
                  <a:gd name="T39" fmla="*/ 49 h 122"/>
                  <a:gd name="T40" fmla="*/ 16 w 168"/>
                  <a:gd name="T41" fmla="*/ 45 h 122"/>
                  <a:gd name="T42" fmla="*/ 20 w 168"/>
                  <a:gd name="T43" fmla="*/ 49 h 122"/>
                  <a:gd name="T44" fmla="*/ 20 w 168"/>
                  <a:gd name="T45" fmla="*/ 94 h 122"/>
                  <a:gd name="T46" fmla="*/ 45 w 168"/>
                  <a:gd name="T47" fmla="*/ 29 h 122"/>
                  <a:gd name="T48" fmla="*/ 41 w 168"/>
                  <a:gd name="T49" fmla="*/ 33 h 122"/>
                  <a:gd name="T50" fmla="*/ 30 w 168"/>
                  <a:gd name="T51" fmla="*/ 33 h 122"/>
                  <a:gd name="T52" fmla="*/ 25 w 168"/>
                  <a:gd name="T53" fmla="*/ 29 h 122"/>
                  <a:gd name="T54" fmla="*/ 25 w 168"/>
                  <a:gd name="T55" fmla="*/ 26 h 122"/>
                  <a:gd name="T56" fmla="*/ 30 w 168"/>
                  <a:gd name="T57" fmla="*/ 22 h 122"/>
                  <a:gd name="T58" fmla="*/ 41 w 168"/>
                  <a:gd name="T59" fmla="*/ 22 h 122"/>
                  <a:gd name="T60" fmla="*/ 45 w 168"/>
                  <a:gd name="T61" fmla="*/ 26 h 122"/>
                  <a:gd name="T62" fmla="*/ 45 w 168"/>
                  <a:gd name="T63" fmla="*/ 29 h 122"/>
                  <a:gd name="T64" fmla="*/ 105 w 168"/>
                  <a:gd name="T65" fmla="*/ 103 h 122"/>
                  <a:gd name="T66" fmla="*/ 69 w 168"/>
                  <a:gd name="T67" fmla="*/ 67 h 122"/>
                  <a:gd name="T68" fmla="*/ 105 w 168"/>
                  <a:gd name="T69" fmla="*/ 32 h 122"/>
                  <a:gd name="T70" fmla="*/ 140 w 168"/>
                  <a:gd name="T71" fmla="*/ 67 h 122"/>
                  <a:gd name="T72" fmla="*/ 105 w 168"/>
                  <a:gd name="T73" fmla="*/ 10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8" h="122">
                    <a:moveTo>
                      <a:pt x="146" y="12"/>
                    </a:moveTo>
                    <a:cubicBezTo>
                      <a:pt x="135" y="12"/>
                      <a:pt x="135" y="12"/>
                      <a:pt x="135" y="12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8"/>
                      <a:pt x="47" y="5"/>
                      <a:pt x="43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4" y="5"/>
                      <a:pt x="21" y="8"/>
                      <a:pt x="20" y="12"/>
                    </a:cubicBezTo>
                    <a:cubicBezTo>
                      <a:pt x="9" y="13"/>
                      <a:pt x="0" y="23"/>
                      <a:pt x="0" y="34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112"/>
                      <a:pt x="10" y="122"/>
                      <a:pt x="22" y="122"/>
                    </a:cubicBezTo>
                    <a:cubicBezTo>
                      <a:pt x="146" y="122"/>
                      <a:pt x="146" y="122"/>
                      <a:pt x="146" y="122"/>
                    </a:cubicBezTo>
                    <a:cubicBezTo>
                      <a:pt x="158" y="122"/>
                      <a:pt x="168" y="112"/>
                      <a:pt x="168" y="99"/>
                    </a:cubicBezTo>
                    <a:cubicBezTo>
                      <a:pt x="168" y="34"/>
                      <a:pt x="168" y="34"/>
                      <a:pt x="168" y="34"/>
                    </a:cubicBezTo>
                    <a:cubicBezTo>
                      <a:pt x="168" y="22"/>
                      <a:pt x="158" y="12"/>
                      <a:pt x="146" y="12"/>
                    </a:cubicBezTo>
                    <a:moveTo>
                      <a:pt x="20" y="94"/>
                    </a:moveTo>
                    <a:cubicBezTo>
                      <a:pt x="20" y="96"/>
                      <a:pt x="18" y="98"/>
                      <a:pt x="16" y="98"/>
                    </a:cubicBezTo>
                    <a:cubicBezTo>
                      <a:pt x="14" y="98"/>
                      <a:pt x="12" y="96"/>
                      <a:pt x="12" y="94"/>
                    </a:cubicBezTo>
                    <a:cubicBezTo>
                      <a:pt x="12" y="49"/>
                      <a:pt x="12" y="49"/>
                      <a:pt x="12" y="49"/>
                    </a:cubicBezTo>
                    <a:cubicBezTo>
                      <a:pt x="12" y="47"/>
                      <a:pt x="14" y="45"/>
                      <a:pt x="16" y="45"/>
                    </a:cubicBezTo>
                    <a:cubicBezTo>
                      <a:pt x="18" y="45"/>
                      <a:pt x="20" y="47"/>
                      <a:pt x="20" y="49"/>
                    </a:cubicBezTo>
                    <a:lnTo>
                      <a:pt x="20" y="94"/>
                    </a:lnTo>
                    <a:close/>
                    <a:moveTo>
                      <a:pt x="45" y="29"/>
                    </a:moveTo>
                    <a:cubicBezTo>
                      <a:pt x="45" y="31"/>
                      <a:pt x="43" y="33"/>
                      <a:pt x="41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27" y="33"/>
                      <a:pt x="25" y="31"/>
                      <a:pt x="25" y="29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4"/>
                      <a:pt x="27" y="22"/>
                      <a:pt x="30" y="22"/>
                    </a:cubicBezTo>
                    <a:cubicBezTo>
                      <a:pt x="41" y="22"/>
                      <a:pt x="41" y="22"/>
                      <a:pt x="41" y="22"/>
                    </a:cubicBezTo>
                    <a:cubicBezTo>
                      <a:pt x="43" y="22"/>
                      <a:pt x="45" y="24"/>
                      <a:pt x="45" y="26"/>
                    </a:cubicBezTo>
                    <a:lnTo>
                      <a:pt x="45" y="29"/>
                    </a:lnTo>
                    <a:close/>
                    <a:moveTo>
                      <a:pt x="105" y="103"/>
                    </a:moveTo>
                    <a:cubicBezTo>
                      <a:pt x="85" y="103"/>
                      <a:pt x="69" y="87"/>
                      <a:pt x="69" y="67"/>
                    </a:cubicBezTo>
                    <a:cubicBezTo>
                      <a:pt x="69" y="48"/>
                      <a:pt x="85" y="32"/>
                      <a:pt x="105" y="32"/>
                    </a:cubicBezTo>
                    <a:cubicBezTo>
                      <a:pt x="124" y="32"/>
                      <a:pt x="140" y="48"/>
                      <a:pt x="140" y="67"/>
                    </a:cubicBezTo>
                    <a:cubicBezTo>
                      <a:pt x="140" y="87"/>
                      <a:pt x="124" y="103"/>
                      <a:pt x="105" y="10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b="1">
                  <a:solidFill>
                    <a:srgbClr val="C8161D"/>
                  </a:solidFill>
                </a:endParaRPr>
              </a:p>
            </p:txBody>
          </p:sp>
        </p:grpSp>
        <p:sp>
          <p:nvSpPr>
            <p:cNvPr id="12" name="文本框 60"/>
            <p:cNvSpPr txBox="1"/>
            <p:nvPr/>
          </p:nvSpPr>
          <p:spPr>
            <a:xfrm>
              <a:off x="4523837" y="193918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 smtClean="0">
                  <a:solidFill>
                    <a:srgbClr val="C8161D"/>
                  </a:solidFill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2400" b="1" dirty="0">
                <a:solidFill>
                  <a:srgbClr val="C8161D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文本框 67"/>
            <p:cNvSpPr txBox="1"/>
            <p:nvPr/>
          </p:nvSpPr>
          <p:spPr>
            <a:xfrm>
              <a:off x="4523837" y="280009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 smtClean="0">
                  <a:solidFill>
                    <a:srgbClr val="C8161D"/>
                  </a:solidFill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2400" b="1" dirty="0">
                <a:solidFill>
                  <a:srgbClr val="C8161D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" name="文本框 68"/>
            <p:cNvSpPr txBox="1"/>
            <p:nvPr/>
          </p:nvSpPr>
          <p:spPr>
            <a:xfrm>
              <a:off x="7099378" y="393504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 smtClean="0">
                  <a:solidFill>
                    <a:srgbClr val="C8161D"/>
                  </a:solidFill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2400" b="1" dirty="0">
                <a:solidFill>
                  <a:srgbClr val="C8161D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文本框 69"/>
            <p:cNvSpPr txBox="1"/>
            <p:nvPr/>
          </p:nvSpPr>
          <p:spPr>
            <a:xfrm>
              <a:off x="7099378" y="472130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b="1" dirty="0" smtClean="0">
                  <a:solidFill>
                    <a:srgbClr val="C8161D"/>
                  </a:solidFill>
                  <a:latin typeface="Arial" panose="020B0604020202020204" pitchFamily="34" charset="0"/>
                  <a:ea typeface="Microsoft YaHei UI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2400" b="1" dirty="0">
                <a:solidFill>
                  <a:srgbClr val="C8161D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3" name="Text Placeholder 2"/>
          <p:cNvSpPr txBox="1"/>
          <p:nvPr/>
        </p:nvSpPr>
        <p:spPr>
          <a:xfrm>
            <a:off x="7895660" y="391381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795951" y="35137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7895660" y="559146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795951" y="519135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1059618" y="21321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59909" y="17319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1094074" y="3772821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94365" y="337271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1"/>
          <p:cNvSpPr>
            <a:spLocks noChangeAspect="1" noChangeArrowheads="1" noTextEdit="1"/>
          </p:cNvSpPr>
          <p:nvPr/>
        </p:nvSpPr>
        <p:spPr bwMode="auto">
          <a:xfrm>
            <a:off x="4731858" y="1622485"/>
            <a:ext cx="2015529" cy="448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5536366" y="1622485"/>
            <a:ext cx="1207370" cy="1207305"/>
          </a:xfrm>
          <a:prstGeom prst="ellipse">
            <a:avLst/>
          </a:pr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4731858" y="2442770"/>
            <a:ext cx="1209804" cy="1207305"/>
          </a:xfrm>
          <a:prstGeom prst="ellipse">
            <a:avLst/>
          </a:pr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5536366" y="3260622"/>
            <a:ext cx="1207370" cy="1207305"/>
          </a:xfrm>
          <a:prstGeom prst="ellipse">
            <a:avLst/>
          </a:pr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Oval 26"/>
          <p:cNvSpPr>
            <a:spLocks noChangeArrowheads="1"/>
          </p:cNvSpPr>
          <p:nvPr/>
        </p:nvSpPr>
        <p:spPr bwMode="auto">
          <a:xfrm>
            <a:off x="5536366" y="4898759"/>
            <a:ext cx="1207370" cy="1207305"/>
          </a:xfrm>
          <a:prstGeom prst="ellipse">
            <a:avLst/>
          </a:pr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4731858" y="4080908"/>
            <a:ext cx="1209804" cy="1207305"/>
          </a:xfrm>
          <a:prstGeom prst="ellipse">
            <a:avLst/>
          </a:pr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Freeform 33"/>
          <p:cNvSpPr/>
          <p:nvPr/>
        </p:nvSpPr>
        <p:spPr bwMode="auto">
          <a:xfrm>
            <a:off x="5313732" y="2905969"/>
            <a:ext cx="918916" cy="287222"/>
          </a:xfrm>
          <a:custGeom>
            <a:avLst/>
            <a:gdLst>
              <a:gd name="T0" fmla="*/ 499 w 499"/>
              <a:gd name="T1" fmla="*/ 77 h 156"/>
              <a:gd name="T2" fmla="*/ 422 w 499"/>
              <a:gd name="T3" fmla="*/ 154 h 156"/>
              <a:gd name="T4" fmla="*/ 78 w 499"/>
              <a:gd name="T5" fmla="*/ 156 h 156"/>
              <a:gd name="T6" fmla="*/ 1 w 499"/>
              <a:gd name="T7" fmla="*/ 80 h 156"/>
              <a:gd name="T8" fmla="*/ 1 w 499"/>
              <a:gd name="T9" fmla="*/ 80 h 156"/>
              <a:gd name="T10" fmla="*/ 77 w 499"/>
              <a:gd name="T11" fmla="*/ 2 h 156"/>
              <a:gd name="T12" fmla="*/ 421 w 499"/>
              <a:gd name="T13" fmla="*/ 0 h 156"/>
              <a:gd name="T14" fmla="*/ 499 w 499"/>
              <a:gd name="T15" fmla="*/ 7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9" h="156">
                <a:moveTo>
                  <a:pt x="499" y="77"/>
                </a:moveTo>
                <a:cubicBezTo>
                  <a:pt x="499" y="119"/>
                  <a:pt x="465" y="154"/>
                  <a:pt x="422" y="154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36" y="156"/>
                  <a:pt x="1" y="122"/>
                  <a:pt x="1" y="80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37"/>
                  <a:pt x="35" y="2"/>
                  <a:pt x="77" y="2"/>
                </a:cubicBezTo>
                <a:cubicBezTo>
                  <a:pt x="421" y="0"/>
                  <a:pt x="421" y="0"/>
                  <a:pt x="421" y="0"/>
                </a:cubicBezTo>
                <a:cubicBezTo>
                  <a:pt x="464" y="0"/>
                  <a:pt x="499" y="34"/>
                  <a:pt x="499" y="7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Freeform 34"/>
          <p:cNvSpPr/>
          <p:nvPr/>
        </p:nvSpPr>
        <p:spPr bwMode="auto">
          <a:xfrm>
            <a:off x="5244107" y="5382968"/>
            <a:ext cx="917699" cy="288439"/>
          </a:xfrm>
          <a:custGeom>
            <a:avLst/>
            <a:gdLst>
              <a:gd name="T0" fmla="*/ 499 w 499"/>
              <a:gd name="T1" fmla="*/ 77 h 157"/>
              <a:gd name="T2" fmla="*/ 422 w 499"/>
              <a:gd name="T3" fmla="*/ 154 h 157"/>
              <a:gd name="T4" fmla="*/ 78 w 499"/>
              <a:gd name="T5" fmla="*/ 156 h 157"/>
              <a:gd name="T6" fmla="*/ 0 w 499"/>
              <a:gd name="T7" fmla="*/ 80 h 157"/>
              <a:gd name="T8" fmla="*/ 0 w 499"/>
              <a:gd name="T9" fmla="*/ 80 h 157"/>
              <a:gd name="T10" fmla="*/ 77 w 499"/>
              <a:gd name="T11" fmla="*/ 2 h 157"/>
              <a:gd name="T12" fmla="*/ 421 w 499"/>
              <a:gd name="T13" fmla="*/ 0 h 157"/>
              <a:gd name="T14" fmla="*/ 499 w 499"/>
              <a:gd name="T15" fmla="*/ 7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9" h="157">
                <a:moveTo>
                  <a:pt x="499" y="77"/>
                </a:moveTo>
                <a:cubicBezTo>
                  <a:pt x="499" y="119"/>
                  <a:pt x="465" y="154"/>
                  <a:pt x="422" y="154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35" y="157"/>
                  <a:pt x="1" y="122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37"/>
                  <a:pt x="34" y="3"/>
                  <a:pt x="77" y="2"/>
                </a:cubicBezTo>
                <a:cubicBezTo>
                  <a:pt x="421" y="0"/>
                  <a:pt x="421" y="0"/>
                  <a:pt x="421" y="0"/>
                </a:cubicBezTo>
                <a:cubicBezTo>
                  <a:pt x="464" y="0"/>
                  <a:pt x="498" y="34"/>
                  <a:pt x="499" y="7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Freeform 35"/>
          <p:cNvSpPr/>
          <p:nvPr/>
        </p:nvSpPr>
        <p:spPr bwMode="auto">
          <a:xfrm>
            <a:off x="5278339" y="4545416"/>
            <a:ext cx="918916" cy="288439"/>
          </a:xfrm>
          <a:custGeom>
            <a:avLst/>
            <a:gdLst>
              <a:gd name="T0" fmla="*/ 499 w 499"/>
              <a:gd name="T1" fmla="*/ 77 h 157"/>
              <a:gd name="T2" fmla="*/ 422 w 499"/>
              <a:gd name="T3" fmla="*/ 155 h 157"/>
              <a:gd name="T4" fmla="*/ 78 w 499"/>
              <a:gd name="T5" fmla="*/ 157 h 157"/>
              <a:gd name="T6" fmla="*/ 1 w 499"/>
              <a:gd name="T7" fmla="*/ 80 h 157"/>
              <a:gd name="T8" fmla="*/ 1 w 499"/>
              <a:gd name="T9" fmla="*/ 80 h 157"/>
              <a:gd name="T10" fmla="*/ 77 w 499"/>
              <a:gd name="T11" fmla="*/ 3 h 157"/>
              <a:gd name="T12" fmla="*/ 421 w 499"/>
              <a:gd name="T13" fmla="*/ 1 h 157"/>
              <a:gd name="T14" fmla="*/ 499 w 499"/>
              <a:gd name="T15" fmla="*/ 7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9" h="157">
                <a:moveTo>
                  <a:pt x="499" y="77"/>
                </a:moveTo>
                <a:cubicBezTo>
                  <a:pt x="499" y="120"/>
                  <a:pt x="465" y="155"/>
                  <a:pt x="422" y="155"/>
                </a:cubicBezTo>
                <a:cubicBezTo>
                  <a:pt x="78" y="157"/>
                  <a:pt x="78" y="157"/>
                  <a:pt x="78" y="157"/>
                </a:cubicBezTo>
                <a:cubicBezTo>
                  <a:pt x="36" y="157"/>
                  <a:pt x="1" y="123"/>
                  <a:pt x="1" y="80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38"/>
                  <a:pt x="35" y="3"/>
                  <a:pt x="77" y="3"/>
                </a:cubicBezTo>
                <a:cubicBezTo>
                  <a:pt x="421" y="1"/>
                  <a:pt x="421" y="1"/>
                  <a:pt x="421" y="1"/>
                </a:cubicBezTo>
                <a:cubicBezTo>
                  <a:pt x="464" y="0"/>
                  <a:pt x="499" y="35"/>
                  <a:pt x="499" y="77"/>
                </a:cubicBezTo>
                <a:close/>
              </a:path>
            </a:pathLst>
          </a:custGeom>
          <a:solidFill>
            <a:srgbClr val="CA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Freeform 36"/>
          <p:cNvSpPr/>
          <p:nvPr/>
        </p:nvSpPr>
        <p:spPr bwMode="auto">
          <a:xfrm>
            <a:off x="5280774" y="3702408"/>
            <a:ext cx="916481" cy="288439"/>
          </a:xfrm>
          <a:custGeom>
            <a:avLst/>
            <a:gdLst>
              <a:gd name="T0" fmla="*/ 498 w 498"/>
              <a:gd name="T1" fmla="*/ 77 h 157"/>
              <a:gd name="T2" fmla="*/ 422 w 498"/>
              <a:gd name="T3" fmla="*/ 154 h 157"/>
              <a:gd name="T4" fmla="*/ 77 w 498"/>
              <a:gd name="T5" fmla="*/ 156 h 157"/>
              <a:gd name="T6" fmla="*/ 0 w 498"/>
              <a:gd name="T7" fmla="*/ 80 h 157"/>
              <a:gd name="T8" fmla="*/ 0 w 498"/>
              <a:gd name="T9" fmla="*/ 80 h 157"/>
              <a:gd name="T10" fmla="*/ 76 w 498"/>
              <a:gd name="T11" fmla="*/ 2 h 157"/>
              <a:gd name="T12" fmla="*/ 421 w 498"/>
              <a:gd name="T13" fmla="*/ 0 h 157"/>
              <a:gd name="T14" fmla="*/ 498 w 498"/>
              <a:gd name="T15" fmla="*/ 7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8" h="157">
                <a:moveTo>
                  <a:pt x="498" y="77"/>
                </a:moveTo>
                <a:cubicBezTo>
                  <a:pt x="498" y="119"/>
                  <a:pt x="464" y="154"/>
                  <a:pt x="422" y="154"/>
                </a:cubicBezTo>
                <a:cubicBezTo>
                  <a:pt x="77" y="156"/>
                  <a:pt x="77" y="156"/>
                  <a:pt x="77" y="156"/>
                </a:cubicBezTo>
                <a:cubicBezTo>
                  <a:pt x="35" y="157"/>
                  <a:pt x="0" y="122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37"/>
                  <a:pt x="34" y="2"/>
                  <a:pt x="76" y="2"/>
                </a:cubicBezTo>
                <a:cubicBezTo>
                  <a:pt x="421" y="0"/>
                  <a:pt x="421" y="0"/>
                  <a:pt x="421" y="0"/>
                </a:cubicBezTo>
                <a:cubicBezTo>
                  <a:pt x="463" y="0"/>
                  <a:pt x="498" y="34"/>
                  <a:pt x="498" y="7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Freeform 37"/>
          <p:cNvSpPr/>
          <p:nvPr/>
        </p:nvSpPr>
        <p:spPr bwMode="auto">
          <a:xfrm>
            <a:off x="5248115" y="2057589"/>
            <a:ext cx="916481" cy="288439"/>
          </a:xfrm>
          <a:custGeom>
            <a:avLst/>
            <a:gdLst>
              <a:gd name="T0" fmla="*/ 498 w 498"/>
              <a:gd name="T1" fmla="*/ 77 h 157"/>
              <a:gd name="T2" fmla="*/ 422 w 498"/>
              <a:gd name="T3" fmla="*/ 155 h 157"/>
              <a:gd name="T4" fmla="*/ 77 w 498"/>
              <a:gd name="T5" fmla="*/ 157 h 157"/>
              <a:gd name="T6" fmla="*/ 0 w 498"/>
              <a:gd name="T7" fmla="*/ 80 h 157"/>
              <a:gd name="T8" fmla="*/ 0 w 498"/>
              <a:gd name="T9" fmla="*/ 80 h 157"/>
              <a:gd name="T10" fmla="*/ 76 w 498"/>
              <a:gd name="T11" fmla="*/ 3 h 157"/>
              <a:gd name="T12" fmla="*/ 421 w 498"/>
              <a:gd name="T13" fmla="*/ 0 h 157"/>
              <a:gd name="T14" fmla="*/ 498 w 498"/>
              <a:gd name="T15" fmla="*/ 7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8" h="157">
                <a:moveTo>
                  <a:pt x="498" y="77"/>
                </a:moveTo>
                <a:cubicBezTo>
                  <a:pt x="498" y="120"/>
                  <a:pt x="464" y="154"/>
                  <a:pt x="422" y="155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35" y="157"/>
                  <a:pt x="0" y="123"/>
                  <a:pt x="0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38"/>
                  <a:pt x="34" y="3"/>
                  <a:pt x="76" y="3"/>
                </a:cubicBezTo>
                <a:cubicBezTo>
                  <a:pt x="421" y="0"/>
                  <a:pt x="421" y="0"/>
                  <a:pt x="421" y="0"/>
                </a:cubicBezTo>
                <a:cubicBezTo>
                  <a:pt x="463" y="0"/>
                  <a:pt x="498" y="34"/>
                  <a:pt x="498" y="7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45" y="1681415"/>
            <a:ext cx="1062778" cy="1062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455" y="2498824"/>
            <a:ext cx="1062778" cy="1062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455" y="4140944"/>
            <a:ext cx="1062778" cy="1062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45" y="4951051"/>
            <a:ext cx="1062778" cy="1062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45" y="3316720"/>
            <a:ext cx="1062778" cy="1062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Freeform 910"/>
          <p:cNvSpPr/>
          <p:nvPr/>
        </p:nvSpPr>
        <p:spPr bwMode="auto">
          <a:xfrm>
            <a:off x="5126074" y="2800414"/>
            <a:ext cx="381684" cy="385254"/>
          </a:xfrm>
          <a:custGeom>
            <a:avLst/>
            <a:gdLst>
              <a:gd name="T0" fmla="*/ 140 w 280"/>
              <a:gd name="T1" fmla="*/ 0 h 283"/>
              <a:gd name="T2" fmla="*/ 0 w 280"/>
              <a:gd name="T3" fmla="*/ 122 h 283"/>
              <a:gd name="T4" fmla="*/ 34 w 280"/>
              <a:gd name="T5" fmla="*/ 104 h 283"/>
              <a:gd name="T6" fmla="*/ 70 w 280"/>
              <a:gd name="T7" fmla="*/ 124 h 283"/>
              <a:gd name="T8" fmla="*/ 105 w 280"/>
              <a:gd name="T9" fmla="*/ 104 h 283"/>
              <a:gd name="T10" fmla="*/ 135 w 280"/>
              <a:gd name="T11" fmla="*/ 117 h 283"/>
              <a:gd name="T12" fmla="*/ 135 w 280"/>
              <a:gd name="T13" fmla="*/ 194 h 283"/>
              <a:gd name="T14" fmla="*/ 129 w 280"/>
              <a:gd name="T15" fmla="*/ 194 h 283"/>
              <a:gd name="T16" fmla="*/ 129 w 280"/>
              <a:gd name="T17" fmla="*/ 222 h 283"/>
              <a:gd name="T18" fmla="*/ 129 w 280"/>
              <a:gd name="T19" fmla="*/ 250 h 283"/>
              <a:gd name="T20" fmla="*/ 127 w 280"/>
              <a:gd name="T21" fmla="*/ 259 h 283"/>
              <a:gd name="T22" fmla="*/ 117 w 280"/>
              <a:gd name="T23" fmla="*/ 264 h 283"/>
              <a:gd name="T24" fmla="*/ 113 w 280"/>
              <a:gd name="T25" fmla="*/ 264 h 283"/>
              <a:gd name="T26" fmla="*/ 107 w 280"/>
              <a:gd name="T27" fmla="*/ 261 h 283"/>
              <a:gd name="T28" fmla="*/ 105 w 280"/>
              <a:gd name="T29" fmla="*/ 257 h 283"/>
              <a:gd name="T30" fmla="*/ 104 w 280"/>
              <a:gd name="T31" fmla="*/ 251 h 283"/>
              <a:gd name="T32" fmla="*/ 101 w 280"/>
              <a:gd name="T33" fmla="*/ 244 h 283"/>
              <a:gd name="T34" fmla="*/ 93 w 280"/>
              <a:gd name="T35" fmla="*/ 240 h 283"/>
              <a:gd name="T36" fmla="*/ 86 w 280"/>
              <a:gd name="T37" fmla="*/ 243 h 283"/>
              <a:gd name="T38" fmla="*/ 83 w 280"/>
              <a:gd name="T39" fmla="*/ 251 h 283"/>
              <a:gd name="T40" fmla="*/ 85 w 280"/>
              <a:gd name="T41" fmla="*/ 264 h 283"/>
              <a:gd name="T42" fmla="*/ 91 w 280"/>
              <a:gd name="T43" fmla="*/ 274 h 283"/>
              <a:gd name="T44" fmla="*/ 107 w 280"/>
              <a:gd name="T45" fmla="*/ 282 h 283"/>
              <a:gd name="T46" fmla="*/ 117 w 280"/>
              <a:gd name="T47" fmla="*/ 283 h 283"/>
              <a:gd name="T48" fmla="*/ 117 w 280"/>
              <a:gd name="T49" fmla="*/ 283 h 283"/>
              <a:gd name="T50" fmla="*/ 117 w 280"/>
              <a:gd name="T51" fmla="*/ 283 h 283"/>
              <a:gd name="T52" fmla="*/ 117 w 280"/>
              <a:gd name="T53" fmla="*/ 283 h 283"/>
              <a:gd name="T54" fmla="*/ 117 w 280"/>
              <a:gd name="T55" fmla="*/ 283 h 283"/>
              <a:gd name="T56" fmla="*/ 117 w 280"/>
              <a:gd name="T57" fmla="*/ 283 h 283"/>
              <a:gd name="T58" fmla="*/ 117 w 280"/>
              <a:gd name="T59" fmla="*/ 283 h 283"/>
              <a:gd name="T60" fmla="*/ 117 w 280"/>
              <a:gd name="T61" fmla="*/ 283 h 283"/>
              <a:gd name="T62" fmla="*/ 143 w 280"/>
              <a:gd name="T63" fmla="*/ 272 h 283"/>
              <a:gd name="T64" fmla="*/ 151 w 280"/>
              <a:gd name="T65" fmla="*/ 250 h 283"/>
              <a:gd name="T66" fmla="*/ 151 w 280"/>
              <a:gd name="T67" fmla="*/ 250 h 283"/>
              <a:gd name="T68" fmla="*/ 151 w 280"/>
              <a:gd name="T69" fmla="*/ 250 h 283"/>
              <a:gd name="T70" fmla="*/ 151 w 280"/>
              <a:gd name="T71" fmla="*/ 222 h 283"/>
              <a:gd name="T72" fmla="*/ 151 w 280"/>
              <a:gd name="T73" fmla="*/ 194 h 283"/>
              <a:gd name="T74" fmla="*/ 145 w 280"/>
              <a:gd name="T75" fmla="*/ 194 h 283"/>
              <a:gd name="T76" fmla="*/ 145 w 280"/>
              <a:gd name="T77" fmla="*/ 117 h 283"/>
              <a:gd name="T78" fmla="*/ 175 w 280"/>
              <a:gd name="T79" fmla="*/ 105 h 283"/>
              <a:gd name="T80" fmla="*/ 210 w 280"/>
              <a:gd name="T81" fmla="*/ 124 h 283"/>
              <a:gd name="T82" fmla="*/ 246 w 280"/>
              <a:gd name="T83" fmla="*/ 105 h 283"/>
              <a:gd name="T84" fmla="*/ 280 w 280"/>
              <a:gd name="T85" fmla="*/ 123 h 283"/>
              <a:gd name="T86" fmla="*/ 140 w 280"/>
              <a:gd name="T8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0" h="283">
                <a:moveTo>
                  <a:pt x="140" y="0"/>
                </a:moveTo>
                <a:cubicBezTo>
                  <a:pt x="68" y="0"/>
                  <a:pt x="9" y="54"/>
                  <a:pt x="0" y="122"/>
                </a:cubicBezTo>
                <a:cubicBezTo>
                  <a:pt x="7" y="112"/>
                  <a:pt x="20" y="104"/>
                  <a:pt x="34" y="104"/>
                </a:cubicBezTo>
                <a:cubicBezTo>
                  <a:pt x="50" y="104"/>
                  <a:pt x="63" y="112"/>
                  <a:pt x="70" y="124"/>
                </a:cubicBezTo>
                <a:cubicBezTo>
                  <a:pt x="76" y="113"/>
                  <a:pt x="89" y="104"/>
                  <a:pt x="105" y="104"/>
                </a:cubicBezTo>
                <a:cubicBezTo>
                  <a:pt x="117" y="104"/>
                  <a:pt x="128" y="110"/>
                  <a:pt x="135" y="117"/>
                </a:cubicBezTo>
                <a:cubicBezTo>
                  <a:pt x="135" y="194"/>
                  <a:pt x="135" y="194"/>
                  <a:pt x="135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9" y="194"/>
                  <a:pt x="129" y="208"/>
                  <a:pt x="129" y="222"/>
                </a:cubicBezTo>
                <a:cubicBezTo>
                  <a:pt x="129" y="236"/>
                  <a:pt x="129" y="250"/>
                  <a:pt x="129" y="250"/>
                </a:cubicBezTo>
                <a:cubicBezTo>
                  <a:pt x="129" y="252"/>
                  <a:pt x="129" y="256"/>
                  <a:pt x="127" y="259"/>
                </a:cubicBezTo>
                <a:cubicBezTo>
                  <a:pt x="125" y="262"/>
                  <a:pt x="122" y="264"/>
                  <a:pt x="117" y="264"/>
                </a:cubicBezTo>
                <a:cubicBezTo>
                  <a:pt x="116" y="264"/>
                  <a:pt x="115" y="264"/>
                  <a:pt x="113" y="264"/>
                </a:cubicBezTo>
                <a:cubicBezTo>
                  <a:pt x="111" y="263"/>
                  <a:pt x="109" y="262"/>
                  <a:pt x="107" y="261"/>
                </a:cubicBezTo>
                <a:cubicBezTo>
                  <a:pt x="106" y="259"/>
                  <a:pt x="106" y="258"/>
                  <a:pt x="105" y="257"/>
                </a:cubicBezTo>
                <a:cubicBezTo>
                  <a:pt x="104" y="255"/>
                  <a:pt x="104" y="253"/>
                  <a:pt x="104" y="251"/>
                </a:cubicBezTo>
                <a:cubicBezTo>
                  <a:pt x="104" y="248"/>
                  <a:pt x="103" y="245"/>
                  <a:pt x="101" y="244"/>
                </a:cubicBezTo>
                <a:cubicBezTo>
                  <a:pt x="99" y="242"/>
                  <a:pt x="96" y="240"/>
                  <a:pt x="93" y="240"/>
                </a:cubicBezTo>
                <a:cubicBezTo>
                  <a:pt x="90" y="240"/>
                  <a:pt x="88" y="242"/>
                  <a:pt x="86" y="243"/>
                </a:cubicBezTo>
                <a:cubicBezTo>
                  <a:pt x="84" y="245"/>
                  <a:pt x="83" y="248"/>
                  <a:pt x="83" y="251"/>
                </a:cubicBezTo>
                <a:cubicBezTo>
                  <a:pt x="83" y="256"/>
                  <a:pt x="83" y="260"/>
                  <a:pt x="85" y="264"/>
                </a:cubicBezTo>
                <a:cubicBezTo>
                  <a:pt x="86" y="267"/>
                  <a:pt x="88" y="271"/>
                  <a:pt x="91" y="274"/>
                </a:cubicBezTo>
                <a:cubicBezTo>
                  <a:pt x="96" y="278"/>
                  <a:pt x="102" y="281"/>
                  <a:pt x="107" y="282"/>
                </a:cubicBezTo>
                <a:cubicBezTo>
                  <a:pt x="112" y="283"/>
                  <a:pt x="116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29" y="283"/>
                  <a:pt x="137" y="278"/>
                  <a:pt x="143" y="272"/>
                </a:cubicBezTo>
                <a:cubicBezTo>
                  <a:pt x="148" y="265"/>
                  <a:pt x="150" y="257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22"/>
                  <a:pt x="151" y="222"/>
                  <a:pt x="151" y="222"/>
                </a:cubicBezTo>
                <a:cubicBezTo>
                  <a:pt x="151" y="194"/>
                  <a:pt x="151" y="194"/>
                  <a:pt x="151" y="194"/>
                </a:cubicBezTo>
                <a:cubicBezTo>
                  <a:pt x="145" y="194"/>
                  <a:pt x="145" y="194"/>
                  <a:pt x="145" y="194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52" y="109"/>
                  <a:pt x="163" y="104"/>
                  <a:pt x="175" y="105"/>
                </a:cubicBezTo>
                <a:cubicBezTo>
                  <a:pt x="191" y="105"/>
                  <a:pt x="204" y="113"/>
                  <a:pt x="210" y="124"/>
                </a:cubicBezTo>
                <a:cubicBezTo>
                  <a:pt x="217" y="113"/>
                  <a:pt x="230" y="105"/>
                  <a:pt x="246" y="105"/>
                </a:cubicBezTo>
                <a:cubicBezTo>
                  <a:pt x="260" y="105"/>
                  <a:pt x="273" y="112"/>
                  <a:pt x="280" y="123"/>
                </a:cubicBezTo>
                <a:cubicBezTo>
                  <a:pt x="271" y="54"/>
                  <a:pt x="212" y="0"/>
                  <a:pt x="140" y="0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Freeform 307"/>
          <p:cNvSpPr>
            <a:spLocks noChangeAspect="1" noEditPoints="1"/>
          </p:cNvSpPr>
          <p:nvPr/>
        </p:nvSpPr>
        <p:spPr bwMode="auto">
          <a:xfrm>
            <a:off x="5963328" y="3690918"/>
            <a:ext cx="263382" cy="384584"/>
          </a:xfrm>
          <a:custGeom>
            <a:avLst/>
            <a:gdLst>
              <a:gd name="T0" fmla="*/ 151 w 243"/>
              <a:gd name="T1" fmla="*/ 4 h 354"/>
              <a:gd name="T2" fmla="*/ 236 w 243"/>
              <a:gd name="T3" fmla="*/ 91 h 354"/>
              <a:gd name="T4" fmla="*/ 212 w 243"/>
              <a:gd name="T5" fmla="*/ 202 h 354"/>
              <a:gd name="T6" fmla="*/ 201 w 243"/>
              <a:gd name="T7" fmla="*/ 243 h 354"/>
              <a:gd name="T8" fmla="*/ 199 w 243"/>
              <a:gd name="T9" fmla="*/ 276 h 354"/>
              <a:gd name="T10" fmla="*/ 183 w 243"/>
              <a:gd name="T11" fmla="*/ 322 h 354"/>
              <a:gd name="T12" fmla="*/ 143 w 243"/>
              <a:gd name="T13" fmla="*/ 354 h 354"/>
              <a:gd name="T14" fmla="*/ 63 w 243"/>
              <a:gd name="T15" fmla="*/ 328 h 354"/>
              <a:gd name="T16" fmla="*/ 43 w 243"/>
              <a:gd name="T17" fmla="*/ 281 h 354"/>
              <a:gd name="T18" fmla="*/ 43 w 243"/>
              <a:gd name="T19" fmla="*/ 253 h 354"/>
              <a:gd name="T20" fmla="*/ 39 w 243"/>
              <a:gd name="T21" fmla="*/ 231 h 354"/>
              <a:gd name="T22" fmla="*/ 10 w 243"/>
              <a:gd name="T23" fmla="*/ 163 h 354"/>
              <a:gd name="T24" fmla="*/ 74 w 243"/>
              <a:gd name="T25" fmla="*/ 10 h 354"/>
              <a:gd name="T26" fmla="*/ 114 w 243"/>
              <a:gd name="T27" fmla="*/ 0 h 354"/>
              <a:gd name="T28" fmla="*/ 121 w 243"/>
              <a:gd name="T29" fmla="*/ 245 h 354"/>
              <a:gd name="T30" fmla="*/ 180 w 243"/>
              <a:gd name="T31" fmla="*/ 233 h 354"/>
              <a:gd name="T32" fmla="*/ 205 w 243"/>
              <a:gd name="T33" fmla="*/ 168 h 354"/>
              <a:gd name="T34" fmla="*/ 182 w 243"/>
              <a:gd name="T35" fmla="*/ 44 h 354"/>
              <a:gd name="T36" fmla="*/ 26 w 243"/>
              <a:gd name="T37" fmla="*/ 138 h 354"/>
              <a:gd name="T38" fmla="*/ 62 w 243"/>
              <a:gd name="T39" fmla="*/ 235 h 354"/>
              <a:gd name="T40" fmla="*/ 121 w 243"/>
              <a:gd name="T41" fmla="*/ 245 h 354"/>
              <a:gd name="T42" fmla="*/ 74 w 243"/>
              <a:gd name="T43" fmla="*/ 254 h 354"/>
              <a:gd name="T44" fmla="*/ 74 w 243"/>
              <a:gd name="T45" fmla="*/ 274 h 354"/>
              <a:gd name="T46" fmla="*/ 169 w 243"/>
              <a:gd name="T47" fmla="*/ 274 h 354"/>
              <a:gd name="T48" fmla="*/ 169 w 243"/>
              <a:gd name="T49" fmla="*/ 254 h 354"/>
              <a:gd name="T50" fmla="*/ 121 w 243"/>
              <a:gd name="T51" fmla="*/ 283 h 354"/>
              <a:gd name="T52" fmla="*/ 64 w 243"/>
              <a:gd name="T53" fmla="*/ 289 h 354"/>
              <a:gd name="T54" fmla="*/ 140 w 243"/>
              <a:gd name="T55" fmla="*/ 303 h 354"/>
              <a:gd name="T56" fmla="*/ 178 w 243"/>
              <a:gd name="T57" fmla="*/ 297 h 354"/>
              <a:gd name="T58" fmla="*/ 121 w 243"/>
              <a:gd name="T59" fmla="*/ 283 h 354"/>
              <a:gd name="T60" fmla="*/ 100 w 243"/>
              <a:gd name="T61" fmla="*/ 332 h 354"/>
              <a:gd name="T62" fmla="*/ 159 w 243"/>
              <a:gd name="T63" fmla="*/ 313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3" h="354">
                <a:moveTo>
                  <a:pt x="128" y="0"/>
                </a:moveTo>
                <a:cubicBezTo>
                  <a:pt x="136" y="1"/>
                  <a:pt x="144" y="2"/>
                  <a:pt x="151" y="4"/>
                </a:cubicBezTo>
                <a:cubicBezTo>
                  <a:pt x="172" y="9"/>
                  <a:pt x="190" y="20"/>
                  <a:pt x="205" y="35"/>
                </a:cubicBezTo>
                <a:cubicBezTo>
                  <a:pt x="221" y="51"/>
                  <a:pt x="231" y="69"/>
                  <a:pt x="236" y="91"/>
                </a:cubicBezTo>
                <a:cubicBezTo>
                  <a:pt x="243" y="121"/>
                  <a:pt x="240" y="149"/>
                  <a:pt x="225" y="177"/>
                </a:cubicBezTo>
                <a:cubicBezTo>
                  <a:pt x="221" y="185"/>
                  <a:pt x="216" y="194"/>
                  <a:pt x="212" y="202"/>
                </a:cubicBezTo>
                <a:cubicBezTo>
                  <a:pt x="206" y="214"/>
                  <a:pt x="203" y="226"/>
                  <a:pt x="202" y="238"/>
                </a:cubicBezTo>
                <a:cubicBezTo>
                  <a:pt x="202" y="240"/>
                  <a:pt x="201" y="241"/>
                  <a:pt x="201" y="243"/>
                </a:cubicBezTo>
                <a:cubicBezTo>
                  <a:pt x="200" y="246"/>
                  <a:pt x="200" y="255"/>
                  <a:pt x="200" y="258"/>
                </a:cubicBezTo>
                <a:cubicBezTo>
                  <a:pt x="202" y="264"/>
                  <a:pt x="201" y="270"/>
                  <a:pt x="199" y="276"/>
                </a:cubicBezTo>
                <a:cubicBezTo>
                  <a:pt x="198" y="278"/>
                  <a:pt x="198" y="279"/>
                  <a:pt x="199" y="281"/>
                </a:cubicBezTo>
                <a:cubicBezTo>
                  <a:pt x="205" y="297"/>
                  <a:pt x="198" y="314"/>
                  <a:pt x="183" y="322"/>
                </a:cubicBezTo>
                <a:cubicBezTo>
                  <a:pt x="181" y="322"/>
                  <a:pt x="180" y="324"/>
                  <a:pt x="180" y="325"/>
                </a:cubicBezTo>
                <a:cubicBezTo>
                  <a:pt x="173" y="342"/>
                  <a:pt x="161" y="353"/>
                  <a:pt x="143" y="354"/>
                </a:cubicBezTo>
                <a:cubicBezTo>
                  <a:pt x="127" y="354"/>
                  <a:pt x="111" y="354"/>
                  <a:pt x="96" y="353"/>
                </a:cubicBezTo>
                <a:cubicBezTo>
                  <a:pt x="80" y="352"/>
                  <a:pt x="69" y="342"/>
                  <a:pt x="63" y="328"/>
                </a:cubicBezTo>
                <a:cubicBezTo>
                  <a:pt x="62" y="324"/>
                  <a:pt x="60" y="322"/>
                  <a:pt x="57" y="321"/>
                </a:cubicBezTo>
                <a:cubicBezTo>
                  <a:pt x="43" y="313"/>
                  <a:pt x="37" y="296"/>
                  <a:pt x="43" y="281"/>
                </a:cubicBezTo>
                <a:cubicBezTo>
                  <a:pt x="44" y="279"/>
                  <a:pt x="44" y="278"/>
                  <a:pt x="43" y="276"/>
                </a:cubicBezTo>
                <a:cubicBezTo>
                  <a:pt x="40" y="268"/>
                  <a:pt x="40" y="261"/>
                  <a:pt x="43" y="253"/>
                </a:cubicBezTo>
                <a:cubicBezTo>
                  <a:pt x="43" y="252"/>
                  <a:pt x="43" y="250"/>
                  <a:pt x="43" y="248"/>
                </a:cubicBezTo>
                <a:cubicBezTo>
                  <a:pt x="41" y="242"/>
                  <a:pt x="40" y="237"/>
                  <a:pt x="39" y="231"/>
                </a:cubicBezTo>
                <a:cubicBezTo>
                  <a:pt x="37" y="218"/>
                  <a:pt x="32" y="206"/>
                  <a:pt x="26" y="195"/>
                </a:cubicBezTo>
                <a:cubicBezTo>
                  <a:pt x="21" y="184"/>
                  <a:pt x="15" y="174"/>
                  <a:pt x="10" y="163"/>
                </a:cubicBezTo>
                <a:cubicBezTo>
                  <a:pt x="2" y="143"/>
                  <a:pt x="0" y="121"/>
                  <a:pt x="4" y="100"/>
                </a:cubicBezTo>
                <a:cubicBezTo>
                  <a:pt x="11" y="57"/>
                  <a:pt x="35" y="27"/>
                  <a:pt x="74" y="10"/>
                </a:cubicBezTo>
                <a:cubicBezTo>
                  <a:pt x="86" y="4"/>
                  <a:pt x="98" y="1"/>
                  <a:pt x="111" y="1"/>
                </a:cubicBezTo>
                <a:cubicBezTo>
                  <a:pt x="112" y="0"/>
                  <a:pt x="113" y="0"/>
                  <a:pt x="114" y="0"/>
                </a:cubicBezTo>
                <a:lnTo>
                  <a:pt x="128" y="0"/>
                </a:lnTo>
                <a:close/>
                <a:moveTo>
                  <a:pt x="121" y="245"/>
                </a:moveTo>
                <a:cubicBezTo>
                  <a:pt x="136" y="245"/>
                  <a:pt x="151" y="245"/>
                  <a:pt x="167" y="245"/>
                </a:cubicBezTo>
                <a:cubicBezTo>
                  <a:pt x="176" y="245"/>
                  <a:pt x="179" y="242"/>
                  <a:pt x="180" y="233"/>
                </a:cubicBezTo>
                <a:cubicBezTo>
                  <a:pt x="182" y="223"/>
                  <a:pt x="184" y="213"/>
                  <a:pt x="187" y="203"/>
                </a:cubicBezTo>
                <a:cubicBezTo>
                  <a:pt x="192" y="191"/>
                  <a:pt x="199" y="180"/>
                  <a:pt x="205" y="168"/>
                </a:cubicBezTo>
                <a:cubicBezTo>
                  <a:pt x="212" y="156"/>
                  <a:pt x="216" y="143"/>
                  <a:pt x="217" y="128"/>
                </a:cubicBezTo>
                <a:cubicBezTo>
                  <a:pt x="220" y="94"/>
                  <a:pt x="208" y="66"/>
                  <a:pt x="182" y="44"/>
                </a:cubicBezTo>
                <a:cubicBezTo>
                  <a:pt x="149" y="17"/>
                  <a:pt x="106" y="15"/>
                  <a:pt x="70" y="37"/>
                </a:cubicBezTo>
                <a:cubicBezTo>
                  <a:pt x="35" y="58"/>
                  <a:pt x="19" y="98"/>
                  <a:pt x="26" y="138"/>
                </a:cubicBezTo>
                <a:cubicBezTo>
                  <a:pt x="28" y="152"/>
                  <a:pt x="35" y="165"/>
                  <a:pt x="42" y="177"/>
                </a:cubicBezTo>
                <a:cubicBezTo>
                  <a:pt x="52" y="195"/>
                  <a:pt x="60" y="214"/>
                  <a:pt x="62" y="235"/>
                </a:cubicBezTo>
                <a:cubicBezTo>
                  <a:pt x="62" y="242"/>
                  <a:pt x="66" y="245"/>
                  <a:pt x="73" y="245"/>
                </a:cubicBezTo>
                <a:cubicBezTo>
                  <a:pt x="89" y="245"/>
                  <a:pt x="105" y="245"/>
                  <a:pt x="121" y="245"/>
                </a:cubicBezTo>
                <a:moveTo>
                  <a:pt x="121" y="254"/>
                </a:moveTo>
                <a:cubicBezTo>
                  <a:pt x="105" y="254"/>
                  <a:pt x="89" y="254"/>
                  <a:pt x="74" y="254"/>
                </a:cubicBezTo>
                <a:cubicBezTo>
                  <a:pt x="69" y="254"/>
                  <a:pt x="65" y="256"/>
                  <a:pt x="64" y="260"/>
                </a:cubicBezTo>
                <a:cubicBezTo>
                  <a:pt x="61" y="267"/>
                  <a:pt x="66" y="274"/>
                  <a:pt x="74" y="274"/>
                </a:cubicBezTo>
                <a:cubicBezTo>
                  <a:pt x="96" y="274"/>
                  <a:pt x="118" y="274"/>
                  <a:pt x="140" y="274"/>
                </a:cubicBezTo>
                <a:cubicBezTo>
                  <a:pt x="149" y="274"/>
                  <a:pt x="159" y="274"/>
                  <a:pt x="169" y="274"/>
                </a:cubicBezTo>
                <a:cubicBezTo>
                  <a:pt x="173" y="274"/>
                  <a:pt x="176" y="272"/>
                  <a:pt x="178" y="268"/>
                </a:cubicBezTo>
                <a:cubicBezTo>
                  <a:pt x="181" y="261"/>
                  <a:pt x="176" y="254"/>
                  <a:pt x="169" y="254"/>
                </a:cubicBezTo>
                <a:cubicBezTo>
                  <a:pt x="153" y="254"/>
                  <a:pt x="137" y="254"/>
                  <a:pt x="121" y="254"/>
                </a:cubicBezTo>
                <a:moveTo>
                  <a:pt x="121" y="283"/>
                </a:moveTo>
                <a:cubicBezTo>
                  <a:pt x="105" y="283"/>
                  <a:pt x="89" y="283"/>
                  <a:pt x="74" y="283"/>
                </a:cubicBezTo>
                <a:cubicBezTo>
                  <a:pt x="69" y="283"/>
                  <a:pt x="65" y="285"/>
                  <a:pt x="64" y="289"/>
                </a:cubicBezTo>
                <a:cubicBezTo>
                  <a:pt x="61" y="296"/>
                  <a:pt x="66" y="303"/>
                  <a:pt x="74" y="303"/>
                </a:cubicBezTo>
                <a:cubicBezTo>
                  <a:pt x="96" y="303"/>
                  <a:pt x="118" y="303"/>
                  <a:pt x="140" y="303"/>
                </a:cubicBezTo>
                <a:cubicBezTo>
                  <a:pt x="149" y="303"/>
                  <a:pt x="159" y="303"/>
                  <a:pt x="169" y="303"/>
                </a:cubicBezTo>
                <a:cubicBezTo>
                  <a:pt x="173" y="303"/>
                  <a:pt x="176" y="301"/>
                  <a:pt x="178" y="297"/>
                </a:cubicBezTo>
                <a:cubicBezTo>
                  <a:pt x="181" y="290"/>
                  <a:pt x="176" y="283"/>
                  <a:pt x="169" y="283"/>
                </a:cubicBezTo>
                <a:cubicBezTo>
                  <a:pt x="153" y="283"/>
                  <a:pt x="137" y="283"/>
                  <a:pt x="121" y="283"/>
                </a:cubicBezTo>
                <a:moveTo>
                  <a:pt x="82" y="313"/>
                </a:moveTo>
                <a:cubicBezTo>
                  <a:pt x="82" y="323"/>
                  <a:pt x="90" y="331"/>
                  <a:pt x="100" y="332"/>
                </a:cubicBezTo>
                <a:cubicBezTo>
                  <a:pt x="114" y="332"/>
                  <a:pt x="128" y="332"/>
                  <a:pt x="142" y="332"/>
                </a:cubicBezTo>
                <a:cubicBezTo>
                  <a:pt x="152" y="331"/>
                  <a:pt x="159" y="323"/>
                  <a:pt x="159" y="313"/>
                </a:cubicBezTo>
                <a:lnTo>
                  <a:pt x="82" y="313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Freeform 266"/>
          <p:cNvSpPr>
            <a:spLocks noChangeAspect="1" noEditPoints="1"/>
          </p:cNvSpPr>
          <p:nvPr/>
        </p:nvSpPr>
        <p:spPr bwMode="auto">
          <a:xfrm>
            <a:off x="5109765" y="4479113"/>
            <a:ext cx="376329" cy="412225"/>
          </a:xfrm>
          <a:custGeom>
            <a:avLst/>
            <a:gdLst>
              <a:gd name="T0" fmla="*/ 62 w 183"/>
              <a:gd name="T1" fmla="*/ 22 h 200"/>
              <a:gd name="T2" fmla="*/ 36 w 183"/>
              <a:gd name="T3" fmla="*/ 11 h 200"/>
              <a:gd name="T4" fmla="*/ 0 w 183"/>
              <a:gd name="T5" fmla="*/ 48 h 200"/>
              <a:gd name="T6" fmla="*/ 9 w 183"/>
              <a:gd name="T7" fmla="*/ 73 h 200"/>
              <a:gd name="T8" fmla="*/ 62 w 183"/>
              <a:gd name="T9" fmla="*/ 22 h 200"/>
              <a:gd name="T10" fmla="*/ 147 w 183"/>
              <a:gd name="T11" fmla="*/ 11 h 200"/>
              <a:gd name="T12" fmla="*/ 119 w 183"/>
              <a:gd name="T13" fmla="*/ 23 h 200"/>
              <a:gd name="T14" fmla="*/ 170 w 183"/>
              <a:gd name="T15" fmla="*/ 76 h 200"/>
              <a:gd name="T16" fmla="*/ 183 w 183"/>
              <a:gd name="T17" fmla="*/ 48 h 200"/>
              <a:gd name="T18" fmla="*/ 147 w 183"/>
              <a:gd name="T19" fmla="*/ 11 h 200"/>
              <a:gd name="T20" fmla="*/ 169 w 183"/>
              <a:gd name="T21" fmla="*/ 103 h 200"/>
              <a:gd name="T22" fmla="*/ 96 w 183"/>
              <a:gd name="T23" fmla="*/ 23 h 200"/>
              <a:gd name="T24" fmla="*/ 96 w 183"/>
              <a:gd name="T25" fmla="*/ 6 h 200"/>
              <a:gd name="T26" fmla="*/ 98 w 183"/>
              <a:gd name="T27" fmla="*/ 6 h 200"/>
              <a:gd name="T28" fmla="*/ 102 w 183"/>
              <a:gd name="T29" fmla="*/ 3 h 200"/>
              <a:gd name="T30" fmla="*/ 98 w 183"/>
              <a:gd name="T31" fmla="*/ 0 h 200"/>
              <a:gd name="T32" fmla="*/ 81 w 183"/>
              <a:gd name="T33" fmla="*/ 0 h 200"/>
              <a:gd name="T34" fmla="*/ 78 w 183"/>
              <a:gd name="T35" fmla="*/ 3 h 200"/>
              <a:gd name="T36" fmla="*/ 81 w 183"/>
              <a:gd name="T37" fmla="*/ 6 h 200"/>
              <a:gd name="T38" fmla="*/ 84 w 183"/>
              <a:gd name="T39" fmla="*/ 6 h 200"/>
              <a:gd name="T40" fmla="*/ 84 w 183"/>
              <a:gd name="T41" fmla="*/ 23 h 200"/>
              <a:gd name="T42" fmla="*/ 9 w 183"/>
              <a:gd name="T43" fmla="*/ 103 h 200"/>
              <a:gd name="T44" fmla="*/ 38 w 183"/>
              <a:gd name="T45" fmla="*/ 164 h 200"/>
              <a:gd name="T46" fmla="*/ 29 w 183"/>
              <a:gd name="T47" fmla="*/ 190 h 200"/>
              <a:gd name="T48" fmla="*/ 33 w 183"/>
              <a:gd name="T49" fmla="*/ 198 h 200"/>
              <a:gd name="T50" fmla="*/ 35 w 183"/>
              <a:gd name="T51" fmla="*/ 199 h 200"/>
              <a:gd name="T52" fmla="*/ 43 w 183"/>
              <a:gd name="T53" fmla="*/ 196 h 200"/>
              <a:gd name="T54" fmla="*/ 53 w 183"/>
              <a:gd name="T55" fmla="*/ 174 h 200"/>
              <a:gd name="T56" fmla="*/ 89 w 183"/>
              <a:gd name="T57" fmla="*/ 183 h 200"/>
              <a:gd name="T58" fmla="*/ 125 w 183"/>
              <a:gd name="T59" fmla="*/ 174 h 200"/>
              <a:gd name="T60" fmla="*/ 136 w 183"/>
              <a:gd name="T61" fmla="*/ 196 h 200"/>
              <a:gd name="T62" fmla="*/ 144 w 183"/>
              <a:gd name="T63" fmla="*/ 199 h 200"/>
              <a:gd name="T64" fmla="*/ 146 w 183"/>
              <a:gd name="T65" fmla="*/ 198 h 200"/>
              <a:gd name="T66" fmla="*/ 149 w 183"/>
              <a:gd name="T67" fmla="*/ 190 h 200"/>
              <a:gd name="T68" fmla="*/ 141 w 183"/>
              <a:gd name="T69" fmla="*/ 164 h 200"/>
              <a:gd name="T70" fmla="*/ 169 w 183"/>
              <a:gd name="T71" fmla="*/ 103 h 200"/>
              <a:gd name="T72" fmla="*/ 89 w 183"/>
              <a:gd name="T73" fmla="*/ 167 h 200"/>
              <a:gd name="T74" fmla="*/ 25 w 183"/>
              <a:gd name="T75" fmla="*/ 103 h 200"/>
              <a:gd name="T76" fmla="*/ 89 w 183"/>
              <a:gd name="T77" fmla="*/ 39 h 200"/>
              <a:gd name="T78" fmla="*/ 153 w 183"/>
              <a:gd name="T79" fmla="*/ 103 h 200"/>
              <a:gd name="T80" fmla="*/ 89 w 183"/>
              <a:gd name="T81" fmla="*/ 167 h 200"/>
              <a:gd name="T82" fmla="*/ 97 w 183"/>
              <a:gd name="T83" fmla="*/ 111 h 200"/>
              <a:gd name="T84" fmla="*/ 100 w 183"/>
              <a:gd name="T85" fmla="*/ 103 h 200"/>
              <a:gd name="T86" fmla="*/ 91 w 183"/>
              <a:gd name="T87" fmla="*/ 92 h 200"/>
              <a:gd name="T88" fmla="*/ 91 w 183"/>
              <a:gd name="T89" fmla="*/ 55 h 200"/>
              <a:gd name="T90" fmla="*/ 89 w 183"/>
              <a:gd name="T91" fmla="*/ 53 h 200"/>
              <a:gd name="T92" fmla="*/ 87 w 183"/>
              <a:gd name="T93" fmla="*/ 55 h 200"/>
              <a:gd name="T94" fmla="*/ 87 w 183"/>
              <a:gd name="T95" fmla="*/ 92 h 200"/>
              <a:gd name="T96" fmla="*/ 78 w 183"/>
              <a:gd name="T97" fmla="*/ 103 h 200"/>
              <a:gd name="T98" fmla="*/ 89 w 183"/>
              <a:gd name="T99" fmla="*/ 114 h 200"/>
              <a:gd name="T100" fmla="*/ 93 w 183"/>
              <a:gd name="T101" fmla="*/ 113 h 200"/>
              <a:gd name="T102" fmla="*/ 104 w 183"/>
              <a:gd name="T103" fmla="*/ 131 h 200"/>
              <a:gd name="T104" fmla="*/ 107 w 183"/>
              <a:gd name="T105" fmla="*/ 132 h 200"/>
              <a:gd name="T106" fmla="*/ 108 w 183"/>
              <a:gd name="T107" fmla="*/ 129 h 200"/>
              <a:gd name="T108" fmla="*/ 97 w 183"/>
              <a:gd name="T109" fmla="*/ 11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2" name="组合 11"/>
          <p:cNvGrpSpPr>
            <a:grpSpLocks noChangeAspect="1"/>
          </p:cNvGrpSpPr>
          <p:nvPr/>
        </p:nvGrpSpPr>
        <p:grpSpPr>
          <a:xfrm>
            <a:off x="5904535" y="5296301"/>
            <a:ext cx="450817" cy="385941"/>
            <a:chOff x="2162176" y="-104775"/>
            <a:chExt cx="1655763" cy="1417638"/>
          </a:xfrm>
          <a:solidFill>
            <a:srgbClr val="C8161D"/>
          </a:solidFill>
        </p:grpSpPr>
        <p:sp>
          <p:nvSpPr>
            <p:cNvPr id="24" name="Freeform 3767"/>
            <p:cNvSpPr/>
            <p:nvPr/>
          </p:nvSpPr>
          <p:spPr bwMode="auto">
            <a:xfrm>
              <a:off x="2311401" y="104775"/>
              <a:ext cx="1370013" cy="1208088"/>
            </a:xfrm>
            <a:custGeom>
              <a:avLst/>
              <a:gdLst>
                <a:gd name="T0" fmla="*/ 231 w 431"/>
                <a:gd name="T1" fmla="*/ 6 h 380"/>
                <a:gd name="T2" fmla="*/ 190 w 431"/>
                <a:gd name="T3" fmla="*/ 7 h 380"/>
                <a:gd name="T4" fmla="*/ 20 w 431"/>
                <a:gd name="T5" fmla="*/ 106 h 380"/>
                <a:gd name="T6" fmla="*/ 0 w 431"/>
                <a:gd name="T7" fmla="*/ 142 h 380"/>
                <a:gd name="T8" fmla="*/ 0 w 431"/>
                <a:gd name="T9" fmla="*/ 357 h 380"/>
                <a:gd name="T10" fmla="*/ 24 w 431"/>
                <a:gd name="T11" fmla="*/ 380 h 380"/>
                <a:gd name="T12" fmla="*/ 124 w 431"/>
                <a:gd name="T13" fmla="*/ 380 h 380"/>
                <a:gd name="T14" fmla="*/ 148 w 431"/>
                <a:gd name="T15" fmla="*/ 357 h 380"/>
                <a:gd name="T16" fmla="*/ 148 w 431"/>
                <a:gd name="T17" fmla="*/ 258 h 380"/>
                <a:gd name="T18" fmla="*/ 171 w 431"/>
                <a:gd name="T19" fmla="*/ 235 h 380"/>
                <a:gd name="T20" fmla="*/ 260 w 431"/>
                <a:gd name="T21" fmla="*/ 235 h 380"/>
                <a:gd name="T22" fmla="*/ 283 w 431"/>
                <a:gd name="T23" fmla="*/ 258 h 380"/>
                <a:gd name="T24" fmla="*/ 283 w 431"/>
                <a:gd name="T25" fmla="*/ 357 h 380"/>
                <a:gd name="T26" fmla="*/ 307 w 431"/>
                <a:gd name="T27" fmla="*/ 380 h 380"/>
                <a:gd name="T28" fmla="*/ 407 w 431"/>
                <a:gd name="T29" fmla="*/ 380 h 380"/>
                <a:gd name="T30" fmla="*/ 431 w 431"/>
                <a:gd name="T31" fmla="*/ 357 h 380"/>
                <a:gd name="T32" fmla="*/ 431 w 431"/>
                <a:gd name="T33" fmla="*/ 142 h 380"/>
                <a:gd name="T34" fmla="*/ 410 w 431"/>
                <a:gd name="T35" fmla="*/ 107 h 380"/>
                <a:gd name="T36" fmla="*/ 231 w 431"/>
                <a:gd name="T37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380">
                  <a:moveTo>
                    <a:pt x="231" y="6"/>
                  </a:moveTo>
                  <a:cubicBezTo>
                    <a:pt x="220" y="0"/>
                    <a:pt x="201" y="0"/>
                    <a:pt x="190" y="7"/>
                  </a:cubicBezTo>
                  <a:cubicBezTo>
                    <a:pt x="20" y="106"/>
                    <a:pt x="20" y="106"/>
                    <a:pt x="20" y="106"/>
                  </a:cubicBezTo>
                  <a:cubicBezTo>
                    <a:pt x="9" y="113"/>
                    <a:pt x="0" y="129"/>
                    <a:pt x="0" y="142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70"/>
                    <a:pt x="10" y="380"/>
                    <a:pt x="24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137" y="380"/>
                    <a:pt x="148" y="370"/>
                    <a:pt x="148" y="357"/>
                  </a:cubicBezTo>
                  <a:cubicBezTo>
                    <a:pt x="148" y="258"/>
                    <a:pt x="148" y="258"/>
                    <a:pt x="148" y="258"/>
                  </a:cubicBezTo>
                  <a:cubicBezTo>
                    <a:pt x="148" y="245"/>
                    <a:pt x="158" y="235"/>
                    <a:pt x="171" y="235"/>
                  </a:cubicBezTo>
                  <a:cubicBezTo>
                    <a:pt x="260" y="235"/>
                    <a:pt x="260" y="235"/>
                    <a:pt x="260" y="235"/>
                  </a:cubicBezTo>
                  <a:cubicBezTo>
                    <a:pt x="273" y="235"/>
                    <a:pt x="283" y="245"/>
                    <a:pt x="283" y="258"/>
                  </a:cubicBezTo>
                  <a:cubicBezTo>
                    <a:pt x="283" y="357"/>
                    <a:pt x="283" y="357"/>
                    <a:pt x="283" y="357"/>
                  </a:cubicBezTo>
                  <a:cubicBezTo>
                    <a:pt x="283" y="370"/>
                    <a:pt x="294" y="380"/>
                    <a:pt x="307" y="380"/>
                  </a:cubicBezTo>
                  <a:cubicBezTo>
                    <a:pt x="407" y="380"/>
                    <a:pt x="407" y="380"/>
                    <a:pt x="407" y="380"/>
                  </a:cubicBezTo>
                  <a:cubicBezTo>
                    <a:pt x="420" y="380"/>
                    <a:pt x="431" y="370"/>
                    <a:pt x="431" y="357"/>
                  </a:cubicBezTo>
                  <a:cubicBezTo>
                    <a:pt x="431" y="142"/>
                    <a:pt x="431" y="142"/>
                    <a:pt x="431" y="142"/>
                  </a:cubicBezTo>
                  <a:cubicBezTo>
                    <a:pt x="431" y="129"/>
                    <a:pt x="422" y="113"/>
                    <a:pt x="410" y="107"/>
                  </a:cubicBezTo>
                  <a:lnTo>
                    <a:pt x="23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5" name="Freeform 3768"/>
            <p:cNvSpPr/>
            <p:nvPr/>
          </p:nvSpPr>
          <p:spPr bwMode="auto">
            <a:xfrm>
              <a:off x="2162176" y="-104775"/>
              <a:ext cx="1655763" cy="552450"/>
            </a:xfrm>
            <a:custGeom>
              <a:avLst/>
              <a:gdLst>
                <a:gd name="T0" fmla="*/ 516 w 521"/>
                <a:gd name="T1" fmla="*/ 165 h 174"/>
                <a:gd name="T2" fmla="*/ 487 w 521"/>
                <a:gd name="T3" fmla="*/ 167 h 174"/>
                <a:gd name="T4" fmla="*/ 276 w 521"/>
                <a:gd name="T5" fmla="*/ 45 h 174"/>
                <a:gd name="T6" fmla="*/ 235 w 521"/>
                <a:gd name="T7" fmla="*/ 45 h 174"/>
                <a:gd name="T8" fmla="*/ 34 w 521"/>
                <a:gd name="T9" fmla="*/ 167 h 174"/>
                <a:gd name="T10" fmla="*/ 5 w 521"/>
                <a:gd name="T11" fmla="*/ 165 h 174"/>
                <a:gd name="T12" fmla="*/ 16 w 521"/>
                <a:gd name="T13" fmla="*/ 138 h 174"/>
                <a:gd name="T14" fmla="*/ 235 w 521"/>
                <a:gd name="T15" fmla="*/ 7 h 174"/>
                <a:gd name="T16" fmla="*/ 276 w 521"/>
                <a:gd name="T17" fmla="*/ 6 h 174"/>
                <a:gd name="T18" fmla="*/ 504 w 521"/>
                <a:gd name="T19" fmla="*/ 139 h 174"/>
                <a:gd name="T20" fmla="*/ 516 w 521"/>
                <a:gd name="T21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1" h="174">
                  <a:moveTo>
                    <a:pt x="516" y="165"/>
                  </a:moveTo>
                  <a:cubicBezTo>
                    <a:pt x="512" y="173"/>
                    <a:pt x="499" y="174"/>
                    <a:pt x="487" y="16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65" y="38"/>
                    <a:pt x="247" y="38"/>
                    <a:pt x="235" y="45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22" y="174"/>
                    <a:pt x="9" y="173"/>
                    <a:pt x="5" y="165"/>
                  </a:cubicBezTo>
                  <a:cubicBezTo>
                    <a:pt x="0" y="157"/>
                    <a:pt x="5" y="145"/>
                    <a:pt x="16" y="138"/>
                  </a:cubicBezTo>
                  <a:cubicBezTo>
                    <a:pt x="235" y="7"/>
                    <a:pt x="235" y="7"/>
                    <a:pt x="235" y="7"/>
                  </a:cubicBezTo>
                  <a:cubicBezTo>
                    <a:pt x="246" y="0"/>
                    <a:pt x="265" y="0"/>
                    <a:pt x="276" y="6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15" y="145"/>
                    <a:pt x="521" y="157"/>
                    <a:pt x="516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3" name="Freeform 63"/>
          <p:cNvSpPr>
            <a:spLocks noChangeAspect="1" noEditPoints="1"/>
          </p:cNvSpPr>
          <p:nvPr/>
        </p:nvSpPr>
        <p:spPr bwMode="auto">
          <a:xfrm>
            <a:off x="5917614" y="2000586"/>
            <a:ext cx="366629" cy="416341"/>
          </a:xfrm>
          <a:custGeom>
            <a:avLst/>
            <a:gdLst>
              <a:gd name="T0" fmla="*/ 319 w 352"/>
              <a:gd name="T1" fmla="*/ 209 h 400"/>
              <a:gd name="T2" fmla="*/ 238 w 352"/>
              <a:gd name="T3" fmla="*/ 134 h 400"/>
              <a:gd name="T4" fmla="*/ 251 w 352"/>
              <a:gd name="T5" fmla="*/ 134 h 400"/>
              <a:gd name="T6" fmla="*/ 313 w 352"/>
              <a:gd name="T7" fmla="*/ 114 h 400"/>
              <a:gd name="T8" fmla="*/ 283 w 352"/>
              <a:gd name="T9" fmla="*/ 96 h 400"/>
              <a:gd name="T10" fmla="*/ 292 w 352"/>
              <a:gd name="T11" fmla="*/ 82 h 400"/>
              <a:gd name="T12" fmla="*/ 289 w 352"/>
              <a:gd name="T13" fmla="*/ 75 h 400"/>
              <a:gd name="T14" fmla="*/ 237 w 352"/>
              <a:gd name="T15" fmla="*/ 97 h 400"/>
              <a:gd name="T16" fmla="*/ 231 w 352"/>
              <a:gd name="T17" fmla="*/ 16 h 400"/>
              <a:gd name="T18" fmla="*/ 142 w 352"/>
              <a:gd name="T19" fmla="*/ 17 h 400"/>
              <a:gd name="T20" fmla="*/ 136 w 352"/>
              <a:gd name="T21" fmla="*/ 108 h 400"/>
              <a:gd name="T22" fmla="*/ 121 w 352"/>
              <a:gd name="T23" fmla="*/ 112 h 400"/>
              <a:gd name="T24" fmla="*/ 111 w 352"/>
              <a:gd name="T25" fmla="*/ 119 h 400"/>
              <a:gd name="T26" fmla="*/ 127 w 352"/>
              <a:gd name="T27" fmla="*/ 130 h 400"/>
              <a:gd name="T28" fmla="*/ 34 w 352"/>
              <a:gd name="T29" fmla="*/ 214 h 400"/>
              <a:gd name="T30" fmla="*/ 149 w 352"/>
              <a:gd name="T31" fmla="*/ 391 h 400"/>
              <a:gd name="T32" fmla="*/ 343 w 352"/>
              <a:gd name="T33" fmla="*/ 268 h 400"/>
              <a:gd name="T34" fmla="*/ 303 w 352"/>
              <a:gd name="T35" fmla="*/ 109 h 400"/>
              <a:gd name="T36" fmla="*/ 251 w 352"/>
              <a:gd name="T37" fmla="*/ 123 h 400"/>
              <a:gd name="T38" fmla="*/ 243 w 352"/>
              <a:gd name="T39" fmla="*/ 122 h 400"/>
              <a:gd name="T40" fmla="*/ 280 w 352"/>
              <a:gd name="T41" fmla="*/ 85 h 400"/>
              <a:gd name="T42" fmla="*/ 239 w 352"/>
              <a:gd name="T43" fmla="*/ 111 h 400"/>
              <a:gd name="T44" fmla="*/ 280 w 352"/>
              <a:gd name="T45" fmla="*/ 85 h 400"/>
              <a:gd name="T46" fmla="*/ 218 w 352"/>
              <a:gd name="T47" fmla="*/ 315 h 400"/>
              <a:gd name="T48" fmla="*/ 183 w 352"/>
              <a:gd name="T49" fmla="*/ 326 h 400"/>
              <a:gd name="T50" fmla="*/ 169 w 352"/>
              <a:gd name="T51" fmla="*/ 344 h 400"/>
              <a:gd name="T52" fmla="*/ 147 w 352"/>
              <a:gd name="T53" fmla="*/ 322 h 400"/>
              <a:gd name="T54" fmla="*/ 122 w 352"/>
              <a:gd name="T55" fmla="*/ 300 h 400"/>
              <a:gd name="T56" fmla="*/ 155 w 352"/>
              <a:gd name="T57" fmla="*/ 280 h 400"/>
              <a:gd name="T58" fmla="*/ 169 w 352"/>
              <a:gd name="T59" fmla="*/ 301 h 400"/>
              <a:gd name="T60" fmla="*/ 142 w 352"/>
              <a:gd name="T61" fmla="*/ 258 h 400"/>
              <a:gd name="T62" fmla="*/ 122 w 352"/>
              <a:gd name="T63" fmla="*/ 225 h 400"/>
              <a:gd name="T64" fmla="*/ 169 w 352"/>
              <a:gd name="T65" fmla="*/ 184 h 400"/>
              <a:gd name="T66" fmla="*/ 183 w 352"/>
              <a:gd name="T67" fmla="*/ 175 h 400"/>
              <a:gd name="T68" fmla="*/ 215 w 352"/>
              <a:gd name="T69" fmla="*/ 194 h 400"/>
              <a:gd name="T70" fmla="*/ 195 w 352"/>
              <a:gd name="T71" fmla="*/ 223 h 400"/>
              <a:gd name="T72" fmla="*/ 183 w 352"/>
              <a:gd name="T73" fmla="*/ 209 h 400"/>
              <a:gd name="T74" fmla="*/ 221 w 352"/>
              <a:gd name="T75" fmla="*/ 252 h 400"/>
              <a:gd name="T76" fmla="*/ 230 w 352"/>
              <a:gd name="T77" fmla="*/ 30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52" h="400">
                <a:moveTo>
                  <a:pt x="343" y="268"/>
                </a:moveTo>
                <a:cubicBezTo>
                  <a:pt x="339" y="245"/>
                  <a:pt x="331" y="231"/>
                  <a:pt x="319" y="209"/>
                </a:cubicBezTo>
                <a:cubicBezTo>
                  <a:pt x="308" y="192"/>
                  <a:pt x="288" y="172"/>
                  <a:pt x="273" y="160"/>
                </a:cubicBezTo>
                <a:cubicBezTo>
                  <a:pt x="262" y="151"/>
                  <a:pt x="249" y="143"/>
                  <a:pt x="238" y="134"/>
                </a:cubicBezTo>
                <a:cubicBezTo>
                  <a:pt x="241" y="134"/>
                  <a:pt x="241" y="134"/>
                  <a:pt x="241" y="134"/>
                </a:cubicBezTo>
                <a:cubicBezTo>
                  <a:pt x="251" y="134"/>
                  <a:pt x="251" y="134"/>
                  <a:pt x="251" y="134"/>
                </a:cubicBezTo>
                <a:cubicBezTo>
                  <a:pt x="258" y="134"/>
                  <a:pt x="266" y="134"/>
                  <a:pt x="274" y="133"/>
                </a:cubicBezTo>
                <a:cubicBezTo>
                  <a:pt x="283" y="132"/>
                  <a:pt x="306" y="128"/>
                  <a:pt x="313" y="114"/>
                </a:cubicBezTo>
                <a:cubicBezTo>
                  <a:pt x="318" y="104"/>
                  <a:pt x="314" y="99"/>
                  <a:pt x="311" y="97"/>
                </a:cubicBezTo>
                <a:cubicBezTo>
                  <a:pt x="306" y="93"/>
                  <a:pt x="295" y="94"/>
                  <a:pt x="283" y="96"/>
                </a:cubicBezTo>
                <a:cubicBezTo>
                  <a:pt x="288" y="92"/>
                  <a:pt x="291" y="88"/>
                  <a:pt x="292" y="84"/>
                </a:cubicBezTo>
                <a:cubicBezTo>
                  <a:pt x="292" y="84"/>
                  <a:pt x="292" y="83"/>
                  <a:pt x="292" y="82"/>
                </a:cubicBezTo>
                <a:cubicBezTo>
                  <a:pt x="292" y="80"/>
                  <a:pt x="292" y="78"/>
                  <a:pt x="290" y="76"/>
                </a:cubicBezTo>
                <a:cubicBezTo>
                  <a:pt x="289" y="75"/>
                  <a:pt x="289" y="75"/>
                  <a:pt x="289" y="75"/>
                </a:cubicBezTo>
                <a:cubicBezTo>
                  <a:pt x="287" y="74"/>
                  <a:pt x="287" y="74"/>
                  <a:pt x="287" y="74"/>
                </a:cubicBezTo>
                <a:cubicBezTo>
                  <a:pt x="272" y="72"/>
                  <a:pt x="251" y="83"/>
                  <a:pt x="237" y="97"/>
                </a:cubicBezTo>
                <a:cubicBezTo>
                  <a:pt x="252" y="77"/>
                  <a:pt x="280" y="51"/>
                  <a:pt x="285" y="30"/>
                </a:cubicBezTo>
                <a:cubicBezTo>
                  <a:pt x="266" y="29"/>
                  <a:pt x="247" y="25"/>
                  <a:pt x="231" y="16"/>
                </a:cubicBezTo>
                <a:cubicBezTo>
                  <a:pt x="216" y="8"/>
                  <a:pt x="209" y="0"/>
                  <a:pt x="191" y="3"/>
                </a:cubicBezTo>
                <a:cubicBezTo>
                  <a:pt x="174" y="5"/>
                  <a:pt x="158" y="13"/>
                  <a:pt x="142" y="17"/>
                </a:cubicBezTo>
                <a:cubicBezTo>
                  <a:pt x="124" y="22"/>
                  <a:pt x="108" y="15"/>
                  <a:pt x="90" y="18"/>
                </a:cubicBezTo>
                <a:cubicBezTo>
                  <a:pt x="87" y="49"/>
                  <a:pt x="125" y="79"/>
                  <a:pt x="136" y="108"/>
                </a:cubicBezTo>
                <a:cubicBezTo>
                  <a:pt x="131" y="109"/>
                  <a:pt x="126" y="110"/>
                  <a:pt x="121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13"/>
                  <a:pt x="115" y="114"/>
                  <a:pt x="114" y="116"/>
                </a:cubicBezTo>
                <a:cubicBezTo>
                  <a:pt x="111" y="119"/>
                  <a:pt x="111" y="119"/>
                  <a:pt x="111" y="119"/>
                </a:cubicBezTo>
                <a:cubicBezTo>
                  <a:pt x="113" y="123"/>
                  <a:pt x="113" y="123"/>
                  <a:pt x="113" y="123"/>
                </a:cubicBezTo>
                <a:cubicBezTo>
                  <a:pt x="116" y="127"/>
                  <a:pt x="120" y="129"/>
                  <a:pt x="127" y="130"/>
                </a:cubicBezTo>
                <a:cubicBezTo>
                  <a:pt x="113" y="139"/>
                  <a:pt x="96" y="149"/>
                  <a:pt x="84" y="159"/>
                </a:cubicBezTo>
                <a:cubicBezTo>
                  <a:pt x="69" y="172"/>
                  <a:pt x="46" y="198"/>
                  <a:pt x="34" y="214"/>
                </a:cubicBezTo>
                <a:cubicBezTo>
                  <a:pt x="13" y="240"/>
                  <a:pt x="0" y="275"/>
                  <a:pt x="6" y="307"/>
                </a:cubicBezTo>
                <a:cubicBezTo>
                  <a:pt x="18" y="370"/>
                  <a:pt x="92" y="391"/>
                  <a:pt x="149" y="391"/>
                </a:cubicBezTo>
                <a:cubicBezTo>
                  <a:pt x="212" y="391"/>
                  <a:pt x="293" y="400"/>
                  <a:pt x="335" y="348"/>
                </a:cubicBezTo>
                <a:cubicBezTo>
                  <a:pt x="352" y="327"/>
                  <a:pt x="347" y="295"/>
                  <a:pt x="343" y="268"/>
                </a:cubicBezTo>
                <a:close/>
                <a:moveTo>
                  <a:pt x="305" y="105"/>
                </a:moveTo>
                <a:cubicBezTo>
                  <a:pt x="305" y="105"/>
                  <a:pt x="305" y="106"/>
                  <a:pt x="303" y="109"/>
                </a:cubicBezTo>
                <a:cubicBezTo>
                  <a:pt x="299" y="117"/>
                  <a:pt x="284" y="121"/>
                  <a:pt x="273" y="123"/>
                </a:cubicBezTo>
                <a:cubicBezTo>
                  <a:pt x="266" y="124"/>
                  <a:pt x="258" y="124"/>
                  <a:pt x="251" y="123"/>
                </a:cubicBezTo>
                <a:cubicBezTo>
                  <a:pt x="243" y="123"/>
                  <a:pt x="243" y="123"/>
                  <a:pt x="243" y="123"/>
                </a:cubicBezTo>
                <a:cubicBezTo>
                  <a:pt x="243" y="122"/>
                  <a:pt x="243" y="122"/>
                  <a:pt x="243" y="122"/>
                </a:cubicBezTo>
                <a:cubicBezTo>
                  <a:pt x="263" y="112"/>
                  <a:pt x="300" y="101"/>
                  <a:pt x="305" y="105"/>
                </a:cubicBezTo>
                <a:close/>
                <a:moveTo>
                  <a:pt x="280" y="85"/>
                </a:moveTo>
                <a:cubicBezTo>
                  <a:pt x="275" y="90"/>
                  <a:pt x="260" y="99"/>
                  <a:pt x="251" y="104"/>
                </a:cubicBezTo>
                <a:cubicBezTo>
                  <a:pt x="247" y="106"/>
                  <a:pt x="243" y="108"/>
                  <a:pt x="239" y="111"/>
                </a:cubicBezTo>
                <a:cubicBezTo>
                  <a:pt x="239" y="111"/>
                  <a:pt x="239" y="111"/>
                  <a:pt x="239" y="111"/>
                </a:cubicBezTo>
                <a:cubicBezTo>
                  <a:pt x="249" y="98"/>
                  <a:pt x="267" y="86"/>
                  <a:pt x="280" y="85"/>
                </a:cubicBezTo>
                <a:close/>
                <a:moveTo>
                  <a:pt x="230" y="301"/>
                </a:moveTo>
                <a:cubicBezTo>
                  <a:pt x="227" y="306"/>
                  <a:pt x="223" y="311"/>
                  <a:pt x="218" y="315"/>
                </a:cubicBezTo>
                <a:cubicBezTo>
                  <a:pt x="213" y="319"/>
                  <a:pt x="208" y="322"/>
                  <a:pt x="203" y="323"/>
                </a:cubicBezTo>
                <a:cubicBezTo>
                  <a:pt x="197" y="325"/>
                  <a:pt x="191" y="326"/>
                  <a:pt x="183" y="326"/>
                </a:cubicBezTo>
                <a:cubicBezTo>
                  <a:pt x="183" y="344"/>
                  <a:pt x="183" y="344"/>
                  <a:pt x="183" y="344"/>
                </a:cubicBezTo>
                <a:cubicBezTo>
                  <a:pt x="169" y="344"/>
                  <a:pt x="169" y="344"/>
                  <a:pt x="169" y="344"/>
                </a:cubicBezTo>
                <a:cubicBezTo>
                  <a:pt x="169" y="326"/>
                  <a:pt x="169" y="326"/>
                  <a:pt x="169" y="326"/>
                </a:cubicBezTo>
                <a:cubicBezTo>
                  <a:pt x="160" y="326"/>
                  <a:pt x="152" y="324"/>
                  <a:pt x="147" y="322"/>
                </a:cubicBezTo>
                <a:cubicBezTo>
                  <a:pt x="141" y="320"/>
                  <a:pt x="136" y="317"/>
                  <a:pt x="132" y="313"/>
                </a:cubicBezTo>
                <a:cubicBezTo>
                  <a:pt x="127" y="309"/>
                  <a:pt x="124" y="305"/>
                  <a:pt x="122" y="300"/>
                </a:cubicBezTo>
                <a:cubicBezTo>
                  <a:pt x="120" y="296"/>
                  <a:pt x="118" y="291"/>
                  <a:pt x="117" y="284"/>
                </a:cubicBezTo>
                <a:cubicBezTo>
                  <a:pt x="155" y="280"/>
                  <a:pt x="155" y="280"/>
                  <a:pt x="155" y="280"/>
                </a:cubicBezTo>
                <a:cubicBezTo>
                  <a:pt x="156" y="286"/>
                  <a:pt x="158" y="291"/>
                  <a:pt x="160" y="293"/>
                </a:cubicBezTo>
                <a:cubicBezTo>
                  <a:pt x="162" y="296"/>
                  <a:pt x="165" y="299"/>
                  <a:pt x="169" y="301"/>
                </a:cubicBezTo>
                <a:cubicBezTo>
                  <a:pt x="169" y="267"/>
                  <a:pt x="169" y="267"/>
                  <a:pt x="169" y="267"/>
                </a:cubicBezTo>
                <a:cubicBezTo>
                  <a:pt x="156" y="264"/>
                  <a:pt x="147" y="261"/>
                  <a:pt x="142" y="258"/>
                </a:cubicBezTo>
                <a:cubicBezTo>
                  <a:pt x="137" y="255"/>
                  <a:pt x="132" y="251"/>
                  <a:pt x="128" y="246"/>
                </a:cubicBezTo>
                <a:cubicBezTo>
                  <a:pt x="124" y="240"/>
                  <a:pt x="122" y="233"/>
                  <a:pt x="122" y="225"/>
                </a:cubicBezTo>
                <a:cubicBezTo>
                  <a:pt x="122" y="213"/>
                  <a:pt x="126" y="204"/>
                  <a:pt x="134" y="196"/>
                </a:cubicBezTo>
                <a:cubicBezTo>
                  <a:pt x="142" y="189"/>
                  <a:pt x="154" y="185"/>
                  <a:pt x="169" y="184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83" y="175"/>
                  <a:pt x="183" y="175"/>
                  <a:pt x="183" y="175"/>
                </a:cubicBezTo>
                <a:cubicBezTo>
                  <a:pt x="183" y="184"/>
                  <a:pt x="183" y="184"/>
                  <a:pt x="183" y="184"/>
                </a:cubicBezTo>
                <a:cubicBezTo>
                  <a:pt x="197" y="185"/>
                  <a:pt x="208" y="188"/>
                  <a:pt x="215" y="194"/>
                </a:cubicBezTo>
                <a:cubicBezTo>
                  <a:pt x="223" y="200"/>
                  <a:pt x="228" y="208"/>
                  <a:pt x="230" y="218"/>
                </a:cubicBezTo>
                <a:cubicBezTo>
                  <a:pt x="195" y="223"/>
                  <a:pt x="195" y="223"/>
                  <a:pt x="195" y="223"/>
                </a:cubicBezTo>
                <a:cubicBezTo>
                  <a:pt x="193" y="219"/>
                  <a:pt x="191" y="216"/>
                  <a:pt x="190" y="214"/>
                </a:cubicBezTo>
                <a:cubicBezTo>
                  <a:pt x="189" y="212"/>
                  <a:pt x="186" y="211"/>
                  <a:pt x="183" y="209"/>
                </a:cubicBezTo>
                <a:cubicBezTo>
                  <a:pt x="183" y="236"/>
                  <a:pt x="183" y="236"/>
                  <a:pt x="183" y="236"/>
                </a:cubicBezTo>
                <a:cubicBezTo>
                  <a:pt x="202" y="241"/>
                  <a:pt x="215" y="247"/>
                  <a:pt x="221" y="252"/>
                </a:cubicBezTo>
                <a:cubicBezTo>
                  <a:pt x="230" y="260"/>
                  <a:pt x="234" y="270"/>
                  <a:pt x="234" y="282"/>
                </a:cubicBezTo>
                <a:cubicBezTo>
                  <a:pt x="234" y="288"/>
                  <a:pt x="233" y="295"/>
                  <a:pt x="230" y="301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文本框 30"/>
          <p:cNvSpPr txBox="1"/>
          <p:nvPr/>
        </p:nvSpPr>
        <p:spPr>
          <a:xfrm>
            <a:off x="5255824" y="2023861"/>
            <a:ext cx="292335" cy="34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5" name="文本框 91"/>
          <p:cNvSpPr txBox="1"/>
          <p:nvPr/>
        </p:nvSpPr>
        <p:spPr>
          <a:xfrm>
            <a:off x="5896517" y="2880916"/>
            <a:ext cx="292335" cy="34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6" name="文本框 92"/>
          <p:cNvSpPr txBox="1"/>
          <p:nvPr/>
        </p:nvSpPr>
        <p:spPr>
          <a:xfrm>
            <a:off x="5288802" y="3658980"/>
            <a:ext cx="338356" cy="34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7" name="文本框 93"/>
          <p:cNvSpPr txBox="1"/>
          <p:nvPr/>
        </p:nvSpPr>
        <p:spPr>
          <a:xfrm>
            <a:off x="5861092" y="4519239"/>
            <a:ext cx="292335" cy="34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8" name="文本框 94"/>
          <p:cNvSpPr txBox="1"/>
          <p:nvPr/>
        </p:nvSpPr>
        <p:spPr>
          <a:xfrm>
            <a:off x="5238303" y="5354661"/>
            <a:ext cx="292335" cy="34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61757" y="61373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38" name="矩形 37"/>
          <p:cNvSpPr/>
          <p:nvPr/>
        </p:nvSpPr>
        <p:spPr>
          <a:xfrm>
            <a:off x="364633" y="481140"/>
            <a:ext cx="540000" cy="54000"/>
          </a:xfrm>
          <a:prstGeom prst="rect">
            <a:avLst/>
          </a:prstGeom>
          <a:solidFill>
            <a:srgbClr val="C8001C"/>
          </a:solidFill>
          <a:ln>
            <a:solidFill>
              <a:srgbClr val="C8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0" name="Text Placeholder 2"/>
          <p:cNvSpPr txBox="1"/>
          <p:nvPr/>
        </p:nvSpPr>
        <p:spPr>
          <a:xfrm>
            <a:off x="6907824" y="2865121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808115" y="2465011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7015670" y="4479113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915961" y="407900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Text Placeholder 2"/>
          <p:cNvSpPr txBox="1"/>
          <p:nvPr/>
        </p:nvSpPr>
        <p:spPr>
          <a:xfrm>
            <a:off x="1754849" y="218676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655140" y="178665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1127145" y="371683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27436" y="331672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2172536" y="542119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2072827" y="502108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4621924" y="2746094"/>
            <a:ext cx="0" cy="1128585"/>
          </a:xfrm>
          <a:prstGeom prst="line">
            <a:avLst/>
          </a:prstGeom>
          <a:noFill/>
          <a:ln w="38100" cap="flat" cmpd="sng" algn="ctr">
            <a:solidFill>
              <a:srgbClr val="C8161D"/>
            </a:solidFill>
            <a:prstDash val="solid"/>
            <a:miter lim="800000"/>
          </a:ln>
          <a:effectLst/>
        </p:spPr>
      </p:cxnSp>
      <p:grpSp>
        <p:nvGrpSpPr>
          <p:cNvPr id="27" name="组合 26"/>
          <p:cNvGrpSpPr/>
          <p:nvPr/>
        </p:nvGrpSpPr>
        <p:grpSpPr>
          <a:xfrm>
            <a:off x="2699658" y="2485638"/>
            <a:ext cx="1547892" cy="1573583"/>
            <a:chOff x="2498710" y="2311467"/>
            <a:chExt cx="1748840" cy="1777866"/>
          </a:xfrm>
        </p:grpSpPr>
        <p:sp>
          <p:nvSpPr>
            <p:cNvPr id="28" name="椭圆 27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4</a:t>
              </a:r>
              <a:endParaRPr kumimoji="0" lang="zh-CN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986835" y="2713125"/>
            <a:ext cx="5262979" cy="110799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66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</a:p>
        </p:txBody>
      </p:sp>
      <p:sp>
        <p:nvSpPr>
          <p:cNvPr id="16" name="矩形 15"/>
          <p:cNvSpPr/>
          <p:nvPr/>
        </p:nvSpPr>
        <p:spPr>
          <a:xfrm>
            <a:off x="4996299" y="389503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努力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</a:p>
        </p:txBody>
      </p:sp>
      <p:sp>
        <p:nvSpPr>
          <p:cNvPr id="17" name="矩形 16"/>
          <p:cNvSpPr/>
          <p:nvPr/>
        </p:nvSpPr>
        <p:spPr>
          <a:xfrm>
            <a:off x="4996299" y="427418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团队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提高</a:t>
            </a:r>
          </a:p>
        </p:txBody>
      </p:sp>
      <p:sp>
        <p:nvSpPr>
          <p:cNvPr id="18" name="矩形 17"/>
          <p:cNvSpPr/>
          <p:nvPr/>
        </p:nvSpPr>
        <p:spPr>
          <a:xfrm>
            <a:off x="6164488" y="389503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工作效率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4488" y="4283975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扩展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销售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757" y="61373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</a:p>
        </p:txBody>
      </p:sp>
      <p:sp>
        <p:nvSpPr>
          <p:cNvPr id="3" name="矩形 2"/>
          <p:cNvSpPr/>
          <p:nvPr/>
        </p:nvSpPr>
        <p:spPr>
          <a:xfrm>
            <a:off x="364633" y="481140"/>
            <a:ext cx="540000" cy="54000"/>
          </a:xfrm>
          <a:prstGeom prst="rect">
            <a:avLst/>
          </a:prstGeom>
          <a:solidFill>
            <a:srgbClr val="C8001C"/>
          </a:solidFill>
          <a:ln>
            <a:solidFill>
              <a:srgbClr val="C8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8" name="Freeform 106"/>
          <p:cNvSpPr>
            <a:spLocks noEditPoints="1"/>
          </p:cNvSpPr>
          <p:nvPr/>
        </p:nvSpPr>
        <p:spPr bwMode="auto">
          <a:xfrm>
            <a:off x="4322286" y="1875767"/>
            <a:ext cx="3550777" cy="3551852"/>
          </a:xfrm>
          <a:custGeom>
            <a:avLst/>
            <a:gdLst>
              <a:gd name="T0" fmla="*/ 252 w 504"/>
              <a:gd name="T1" fmla="*/ 366 h 504"/>
              <a:gd name="T2" fmla="*/ 138 w 504"/>
              <a:gd name="T3" fmla="*/ 251 h 504"/>
              <a:gd name="T4" fmla="*/ 138 w 504"/>
              <a:gd name="T5" fmla="*/ 249 h 504"/>
              <a:gd name="T6" fmla="*/ 250 w 504"/>
              <a:gd name="T7" fmla="*/ 138 h 504"/>
              <a:gd name="T8" fmla="*/ 254 w 504"/>
              <a:gd name="T9" fmla="*/ 138 h 504"/>
              <a:gd name="T10" fmla="*/ 366 w 504"/>
              <a:gd name="T11" fmla="*/ 249 h 504"/>
              <a:gd name="T12" fmla="*/ 366 w 504"/>
              <a:gd name="T13" fmla="*/ 250 h 504"/>
              <a:gd name="T14" fmla="*/ 252 w 504"/>
              <a:gd name="T15" fmla="*/ 366 h 504"/>
              <a:gd name="T16" fmla="*/ 308 w 504"/>
              <a:gd name="T17" fmla="*/ 0 h 504"/>
              <a:gd name="T18" fmla="*/ 195 w 504"/>
              <a:gd name="T19" fmla="*/ 0 h 504"/>
              <a:gd name="T20" fmla="*/ 182 w 504"/>
              <a:gd name="T21" fmla="*/ 13 h 504"/>
              <a:gd name="T22" fmla="*/ 182 w 504"/>
              <a:gd name="T23" fmla="*/ 69 h 504"/>
              <a:gd name="T24" fmla="*/ 71 w 504"/>
              <a:gd name="T25" fmla="*/ 180 h 504"/>
              <a:gd name="T26" fmla="*/ 13 w 504"/>
              <a:gd name="T27" fmla="*/ 180 h 504"/>
              <a:gd name="T28" fmla="*/ 0 w 504"/>
              <a:gd name="T29" fmla="*/ 193 h 504"/>
              <a:gd name="T30" fmla="*/ 0 w 504"/>
              <a:gd name="T31" fmla="*/ 305 h 504"/>
              <a:gd name="T32" fmla="*/ 13 w 504"/>
              <a:gd name="T33" fmla="*/ 318 h 504"/>
              <a:gd name="T34" fmla="*/ 69 w 504"/>
              <a:gd name="T35" fmla="*/ 318 h 504"/>
              <a:gd name="T36" fmla="*/ 182 w 504"/>
              <a:gd name="T37" fmla="*/ 433 h 504"/>
              <a:gd name="T38" fmla="*/ 182 w 504"/>
              <a:gd name="T39" fmla="*/ 491 h 504"/>
              <a:gd name="T40" fmla="*/ 195 w 504"/>
              <a:gd name="T41" fmla="*/ 504 h 504"/>
              <a:gd name="T42" fmla="*/ 308 w 504"/>
              <a:gd name="T43" fmla="*/ 504 h 504"/>
              <a:gd name="T44" fmla="*/ 320 w 504"/>
              <a:gd name="T45" fmla="*/ 491 h 504"/>
              <a:gd name="T46" fmla="*/ 320 w 504"/>
              <a:gd name="T47" fmla="*/ 434 h 504"/>
              <a:gd name="T48" fmla="*/ 435 w 504"/>
              <a:gd name="T49" fmla="*/ 318 h 504"/>
              <a:gd name="T50" fmla="*/ 491 w 504"/>
              <a:gd name="T51" fmla="*/ 318 h 504"/>
              <a:gd name="T52" fmla="*/ 504 w 504"/>
              <a:gd name="T53" fmla="*/ 305 h 504"/>
              <a:gd name="T54" fmla="*/ 504 w 504"/>
              <a:gd name="T55" fmla="*/ 193 h 504"/>
              <a:gd name="T56" fmla="*/ 491 w 504"/>
              <a:gd name="T57" fmla="*/ 180 h 504"/>
              <a:gd name="T58" fmla="*/ 433 w 504"/>
              <a:gd name="T59" fmla="*/ 180 h 504"/>
              <a:gd name="T60" fmla="*/ 320 w 504"/>
              <a:gd name="T61" fmla="*/ 69 h 504"/>
              <a:gd name="T62" fmla="*/ 320 w 504"/>
              <a:gd name="T63" fmla="*/ 13 h 504"/>
              <a:gd name="T64" fmla="*/ 308 w 504"/>
              <a:gd name="T65" fmla="*/ 0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4" h="504">
                <a:moveTo>
                  <a:pt x="252" y="366"/>
                </a:moveTo>
                <a:cubicBezTo>
                  <a:pt x="188" y="365"/>
                  <a:pt x="138" y="314"/>
                  <a:pt x="138" y="251"/>
                </a:cubicBezTo>
                <a:cubicBezTo>
                  <a:pt x="138" y="249"/>
                  <a:pt x="138" y="249"/>
                  <a:pt x="138" y="249"/>
                </a:cubicBezTo>
                <a:cubicBezTo>
                  <a:pt x="139" y="185"/>
                  <a:pt x="186" y="138"/>
                  <a:pt x="250" y="138"/>
                </a:cubicBezTo>
                <a:cubicBezTo>
                  <a:pt x="254" y="138"/>
                  <a:pt x="254" y="138"/>
                  <a:pt x="254" y="138"/>
                </a:cubicBezTo>
                <a:cubicBezTo>
                  <a:pt x="317" y="138"/>
                  <a:pt x="365" y="186"/>
                  <a:pt x="366" y="249"/>
                </a:cubicBezTo>
                <a:cubicBezTo>
                  <a:pt x="366" y="250"/>
                  <a:pt x="366" y="250"/>
                  <a:pt x="366" y="250"/>
                </a:cubicBezTo>
                <a:cubicBezTo>
                  <a:pt x="366" y="314"/>
                  <a:pt x="316" y="365"/>
                  <a:pt x="252" y="366"/>
                </a:cubicBezTo>
                <a:moveTo>
                  <a:pt x="308" y="0"/>
                </a:moveTo>
                <a:cubicBezTo>
                  <a:pt x="195" y="0"/>
                  <a:pt x="195" y="0"/>
                  <a:pt x="195" y="0"/>
                </a:cubicBezTo>
                <a:cubicBezTo>
                  <a:pt x="188" y="0"/>
                  <a:pt x="182" y="6"/>
                  <a:pt x="182" y="13"/>
                </a:cubicBezTo>
                <a:cubicBezTo>
                  <a:pt x="182" y="69"/>
                  <a:pt x="182" y="69"/>
                  <a:pt x="182" y="69"/>
                </a:cubicBezTo>
                <a:cubicBezTo>
                  <a:pt x="182" y="133"/>
                  <a:pt x="135" y="180"/>
                  <a:pt x="71" y="180"/>
                </a:cubicBezTo>
                <a:cubicBezTo>
                  <a:pt x="13" y="180"/>
                  <a:pt x="13" y="180"/>
                  <a:pt x="13" y="180"/>
                </a:cubicBezTo>
                <a:cubicBezTo>
                  <a:pt x="6" y="180"/>
                  <a:pt x="0" y="186"/>
                  <a:pt x="0" y="193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312"/>
                  <a:pt x="6" y="318"/>
                  <a:pt x="13" y="318"/>
                </a:cubicBezTo>
                <a:cubicBezTo>
                  <a:pt x="69" y="318"/>
                  <a:pt x="69" y="318"/>
                  <a:pt x="69" y="318"/>
                </a:cubicBezTo>
                <a:cubicBezTo>
                  <a:pt x="132" y="319"/>
                  <a:pt x="182" y="369"/>
                  <a:pt x="182" y="433"/>
                </a:cubicBezTo>
                <a:cubicBezTo>
                  <a:pt x="182" y="491"/>
                  <a:pt x="182" y="491"/>
                  <a:pt x="182" y="491"/>
                </a:cubicBezTo>
                <a:cubicBezTo>
                  <a:pt x="182" y="498"/>
                  <a:pt x="188" y="504"/>
                  <a:pt x="195" y="504"/>
                </a:cubicBezTo>
                <a:cubicBezTo>
                  <a:pt x="308" y="504"/>
                  <a:pt x="308" y="504"/>
                  <a:pt x="308" y="504"/>
                </a:cubicBezTo>
                <a:cubicBezTo>
                  <a:pt x="315" y="504"/>
                  <a:pt x="320" y="498"/>
                  <a:pt x="320" y="491"/>
                </a:cubicBezTo>
                <a:cubicBezTo>
                  <a:pt x="320" y="434"/>
                  <a:pt x="320" y="434"/>
                  <a:pt x="320" y="434"/>
                </a:cubicBezTo>
                <a:cubicBezTo>
                  <a:pt x="320" y="369"/>
                  <a:pt x="371" y="319"/>
                  <a:pt x="435" y="318"/>
                </a:cubicBezTo>
                <a:cubicBezTo>
                  <a:pt x="491" y="318"/>
                  <a:pt x="491" y="318"/>
                  <a:pt x="491" y="318"/>
                </a:cubicBezTo>
                <a:cubicBezTo>
                  <a:pt x="498" y="318"/>
                  <a:pt x="504" y="312"/>
                  <a:pt x="504" y="305"/>
                </a:cubicBezTo>
                <a:cubicBezTo>
                  <a:pt x="504" y="193"/>
                  <a:pt x="504" y="193"/>
                  <a:pt x="504" y="193"/>
                </a:cubicBezTo>
                <a:cubicBezTo>
                  <a:pt x="504" y="186"/>
                  <a:pt x="498" y="180"/>
                  <a:pt x="491" y="180"/>
                </a:cubicBezTo>
                <a:cubicBezTo>
                  <a:pt x="433" y="180"/>
                  <a:pt x="433" y="180"/>
                  <a:pt x="433" y="180"/>
                </a:cubicBezTo>
                <a:cubicBezTo>
                  <a:pt x="369" y="180"/>
                  <a:pt x="321" y="132"/>
                  <a:pt x="320" y="69"/>
                </a:cubicBezTo>
                <a:cubicBezTo>
                  <a:pt x="320" y="13"/>
                  <a:pt x="320" y="13"/>
                  <a:pt x="320" y="13"/>
                </a:cubicBezTo>
                <a:cubicBezTo>
                  <a:pt x="320" y="6"/>
                  <a:pt x="315" y="0"/>
                  <a:pt x="308" y="0"/>
                </a:cubicBezTo>
              </a:path>
            </a:pathLst>
          </a:custGeom>
          <a:solidFill>
            <a:srgbClr val="C8161D"/>
          </a:solidFill>
          <a:ln>
            <a:noFill/>
          </a:ln>
          <a:effectLst>
            <a:outerShdw blurRad="279400" dist="165100" sx="99000" sy="99000" algn="ctr" rotWithShape="0">
              <a:prstClr val="black">
                <a:alpha val="23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9" name="圆角矩形 48"/>
          <p:cNvSpPr/>
          <p:nvPr/>
        </p:nvSpPr>
        <p:spPr>
          <a:xfrm>
            <a:off x="5679189" y="4549392"/>
            <a:ext cx="833621" cy="833621"/>
          </a:xfrm>
          <a:prstGeom prst="roundRect">
            <a:avLst>
              <a:gd name="adj" fmla="val 9147"/>
            </a:avLst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152400" dist="25400" dir="2700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0" name="圆角矩形 49"/>
          <p:cNvSpPr/>
          <p:nvPr/>
        </p:nvSpPr>
        <p:spPr>
          <a:xfrm>
            <a:off x="4394657" y="3200371"/>
            <a:ext cx="833621" cy="833621"/>
          </a:xfrm>
          <a:prstGeom prst="roundRect">
            <a:avLst>
              <a:gd name="adj" fmla="val 9147"/>
            </a:avLst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152400" dist="25400" dir="2700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1" name="圆角矩形 50"/>
          <p:cNvSpPr/>
          <p:nvPr/>
        </p:nvSpPr>
        <p:spPr>
          <a:xfrm>
            <a:off x="6964596" y="3200371"/>
            <a:ext cx="833621" cy="833621"/>
          </a:xfrm>
          <a:prstGeom prst="roundRect">
            <a:avLst>
              <a:gd name="adj" fmla="val 9147"/>
            </a:avLst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152400" dist="25400" dir="2700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2" name="圆角矩形 51"/>
          <p:cNvSpPr/>
          <p:nvPr/>
        </p:nvSpPr>
        <p:spPr>
          <a:xfrm>
            <a:off x="5679189" y="1917687"/>
            <a:ext cx="833621" cy="833621"/>
          </a:xfrm>
          <a:prstGeom prst="roundRect">
            <a:avLst>
              <a:gd name="adj" fmla="val 9147"/>
            </a:avLst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>
            <a:outerShdw blurRad="152400" dist="25400" dir="2700000" algn="tl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3" name="Freeform 108"/>
          <p:cNvSpPr/>
          <p:nvPr/>
        </p:nvSpPr>
        <p:spPr bwMode="auto">
          <a:xfrm>
            <a:off x="6421988" y="2207072"/>
            <a:ext cx="1119770" cy="416283"/>
          </a:xfrm>
          <a:custGeom>
            <a:avLst/>
            <a:gdLst>
              <a:gd name="T0" fmla="*/ 5 w 159"/>
              <a:gd name="T1" fmla="*/ 49 h 59"/>
              <a:gd name="T2" fmla="*/ 7 w 159"/>
              <a:gd name="T3" fmla="*/ 49 h 59"/>
              <a:gd name="T4" fmla="*/ 39 w 159"/>
              <a:gd name="T5" fmla="*/ 0 h 59"/>
              <a:gd name="T6" fmla="*/ 39 w 159"/>
              <a:gd name="T7" fmla="*/ 1 h 59"/>
              <a:gd name="T8" fmla="*/ 39 w 159"/>
              <a:gd name="T9" fmla="*/ 0 h 59"/>
              <a:gd name="T10" fmla="*/ 159 w 159"/>
              <a:gd name="T11" fmla="*/ 0 h 59"/>
              <a:gd name="T12" fmla="*/ 159 w 159"/>
              <a:gd name="T13" fmla="*/ 1 h 59"/>
              <a:gd name="T14" fmla="*/ 39 w 159"/>
              <a:gd name="T15" fmla="*/ 1 h 59"/>
              <a:gd name="T16" fmla="*/ 8 w 159"/>
              <a:gd name="T17" fmla="*/ 50 h 59"/>
              <a:gd name="T18" fmla="*/ 10 w 159"/>
              <a:gd name="T19" fmla="*/ 54 h 59"/>
              <a:gd name="T20" fmla="*/ 5 w 159"/>
              <a:gd name="T21" fmla="*/ 59 h 59"/>
              <a:gd name="T22" fmla="*/ 0 w 159"/>
              <a:gd name="T23" fmla="*/ 54 h 59"/>
              <a:gd name="T24" fmla="*/ 5 w 159"/>
              <a:gd name="T25" fmla="*/ 4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" h="59">
                <a:moveTo>
                  <a:pt x="5" y="49"/>
                </a:moveTo>
                <a:cubicBezTo>
                  <a:pt x="6" y="49"/>
                  <a:pt x="6" y="49"/>
                  <a:pt x="7" y="49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1"/>
                  <a:pt x="39" y="1"/>
                  <a:pt x="39" y="1"/>
                </a:cubicBezTo>
                <a:cubicBezTo>
                  <a:pt x="39" y="0"/>
                  <a:pt x="39" y="0"/>
                  <a:pt x="39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1"/>
                  <a:pt x="159" y="1"/>
                  <a:pt x="15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0"/>
                  <a:pt x="10" y="52"/>
                  <a:pt x="10" y="54"/>
                </a:cubicBezTo>
                <a:cubicBezTo>
                  <a:pt x="10" y="56"/>
                  <a:pt x="7" y="59"/>
                  <a:pt x="5" y="59"/>
                </a:cubicBezTo>
                <a:cubicBezTo>
                  <a:pt x="2" y="59"/>
                  <a:pt x="0" y="56"/>
                  <a:pt x="0" y="54"/>
                </a:cubicBezTo>
                <a:cubicBezTo>
                  <a:pt x="0" y="51"/>
                  <a:pt x="2" y="49"/>
                  <a:pt x="5" y="49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4" name="Freeform 108"/>
          <p:cNvSpPr/>
          <p:nvPr/>
        </p:nvSpPr>
        <p:spPr bwMode="auto">
          <a:xfrm flipH="1">
            <a:off x="4093854" y="2898710"/>
            <a:ext cx="1093823" cy="443191"/>
          </a:xfrm>
          <a:custGeom>
            <a:avLst/>
            <a:gdLst>
              <a:gd name="T0" fmla="*/ 5 w 159"/>
              <a:gd name="T1" fmla="*/ 49 h 59"/>
              <a:gd name="T2" fmla="*/ 7 w 159"/>
              <a:gd name="T3" fmla="*/ 49 h 59"/>
              <a:gd name="T4" fmla="*/ 39 w 159"/>
              <a:gd name="T5" fmla="*/ 0 h 59"/>
              <a:gd name="T6" fmla="*/ 39 w 159"/>
              <a:gd name="T7" fmla="*/ 1 h 59"/>
              <a:gd name="T8" fmla="*/ 39 w 159"/>
              <a:gd name="T9" fmla="*/ 0 h 59"/>
              <a:gd name="T10" fmla="*/ 159 w 159"/>
              <a:gd name="T11" fmla="*/ 0 h 59"/>
              <a:gd name="T12" fmla="*/ 159 w 159"/>
              <a:gd name="T13" fmla="*/ 1 h 59"/>
              <a:gd name="T14" fmla="*/ 39 w 159"/>
              <a:gd name="T15" fmla="*/ 1 h 59"/>
              <a:gd name="T16" fmla="*/ 8 w 159"/>
              <a:gd name="T17" fmla="*/ 50 h 59"/>
              <a:gd name="T18" fmla="*/ 10 w 159"/>
              <a:gd name="T19" fmla="*/ 54 h 59"/>
              <a:gd name="T20" fmla="*/ 5 w 159"/>
              <a:gd name="T21" fmla="*/ 59 h 59"/>
              <a:gd name="T22" fmla="*/ 0 w 159"/>
              <a:gd name="T23" fmla="*/ 54 h 59"/>
              <a:gd name="T24" fmla="*/ 5 w 159"/>
              <a:gd name="T25" fmla="*/ 4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" h="59">
                <a:moveTo>
                  <a:pt x="5" y="49"/>
                </a:moveTo>
                <a:cubicBezTo>
                  <a:pt x="6" y="49"/>
                  <a:pt x="6" y="49"/>
                  <a:pt x="7" y="49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1"/>
                  <a:pt x="39" y="1"/>
                  <a:pt x="39" y="1"/>
                </a:cubicBezTo>
                <a:cubicBezTo>
                  <a:pt x="39" y="0"/>
                  <a:pt x="39" y="0"/>
                  <a:pt x="39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1"/>
                  <a:pt x="159" y="1"/>
                  <a:pt x="15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0"/>
                  <a:pt x="10" y="52"/>
                  <a:pt x="10" y="54"/>
                </a:cubicBezTo>
                <a:cubicBezTo>
                  <a:pt x="10" y="56"/>
                  <a:pt x="7" y="59"/>
                  <a:pt x="5" y="59"/>
                </a:cubicBezTo>
                <a:cubicBezTo>
                  <a:pt x="2" y="59"/>
                  <a:pt x="0" y="56"/>
                  <a:pt x="0" y="54"/>
                </a:cubicBezTo>
                <a:cubicBezTo>
                  <a:pt x="0" y="51"/>
                  <a:pt x="2" y="49"/>
                  <a:pt x="5" y="49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5" name="Freeform 108"/>
          <p:cNvSpPr/>
          <p:nvPr/>
        </p:nvSpPr>
        <p:spPr bwMode="auto">
          <a:xfrm flipV="1">
            <a:off x="7040972" y="3942022"/>
            <a:ext cx="1119770" cy="416283"/>
          </a:xfrm>
          <a:custGeom>
            <a:avLst/>
            <a:gdLst>
              <a:gd name="T0" fmla="*/ 5 w 159"/>
              <a:gd name="T1" fmla="*/ 49 h 59"/>
              <a:gd name="T2" fmla="*/ 7 w 159"/>
              <a:gd name="T3" fmla="*/ 49 h 59"/>
              <a:gd name="T4" fmla="*/ 39 w 159"/>
              <a:gd name="T5" fmla="*/ 0 h 59"/>
              <a:gd name="T6" fmla="*/ 39 w 159"/>
              <a:gd name="T7" fmla="*/ 1 h 59"/>
              <a:gd name="T8" fmla="*/ 39 w 159"/>
              <a:gd name="T9" fmla="*/ 0 h 59"/>
              <a:gd name="T10" fmla="*/ 159 w 159"/>
              <a:gd name="T11" fmla="*/ 0 h 59"/>
              <a:gd name="T12" fmla="*/ 159 w 159"/>
              <a:gd name="T13" fmla="*/ 1 h 59"/>
              <a:gd name="T14" fmla="*/ 39 w 159"/>
              <a:gd name="T15" fmla="*/ 1 h 59"/>
              <a:gd name="T16" fmla="*/ 8 w 159"/>
              <a:gd name="T17" fmla="*/ 50 h 59"/>
              <a:gd name="T18" fmla="*/ 10 w 159"/>
              <a:gd name="T19" fmla="*/ 54 h 59"/>
              <a:gd name="T20" fmla="*/ 5 w 159"/>
              <a:gd name="T21" fmla="*/ 59 h 59"/>
              <a:gd name="T22" fmla="*/ 0 w 159"/>
              <a:gd name="T23" fmla="*/ 54 h 59"/>
              <a:gd name="T24" fmla="*/ 5 w 159"/>
              <a:gd name="T25" fmla="*/ 4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" h="59">
                <a:moveTo>
                  <a:pt x="5" y="49"/>
                </a:moveTo>
                <a:cubicBezTo>
                  <a:pt x="6" y="49"/>
                  <a:pt x="6" y="49"/>
                  <a:pt x="7" y="49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1"/>
                  <a:pt x="39" y="1"/>
                  <a:pt x="39" y="1"/>
                </a:cubicBezTo>
                <a:cubicBezTo>
                  <a:pt x="39" y="0"/>
                  <a:pt x="39" y="0"/>
                  <a:pt x="39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1"/>
                  <a:pt x="159" y="1"/>
                  <a:pt x="15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0"/>
                  <a:pt x="10" y="52"/>
                  <a:pt x="10" y="54"/>
                </a:cubicBezTo>
                <a:cubicBezTo>
                  <a:pt x="10" y="56"/>
                  <a:pt x="7" y="59"/>
                  <a:pt x="5" y="59"/>
                </a:cubicBezTo>
                <a:cubicBezTo>
                  <a:pt x="2" y="59"/>
                  <a:pt x="0" y="56"/>
                  <a:pt x="0" y="54"/>
                </a:cubicBezTo>
                <a:cubicBezTo>
                  <a:pt x="0" y="51"/>
                  <a:pt x="2" y="49"/>
                  <a:pt x="5" y="49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6" name="Freeform 108"/>
          <p:cNvSpPr/>
          <p:nvPr/>
        </p:nvSpPr>
        <p:spPr bwMode="auto">
          <a:xfrm flipH="1" flipV="1">
            <a:off x="4665591" y="5053200"/>
            <a:ext cx="1119770" cy="416283"/>
          </a:xfrm>
          <a:custGeom>
            <a:avLst/>
            <a:gdLst>
              <a:gd name="T0" fmla="*/ 5 w 159"/>
              <a:gd name="T1" fmla="*/ 49 h 59"/>
              <a:gd name="T2" fmla="*/ 7 w 159"/>
              <a:gd name="T3" fmla="*/ 49 h 59"/>
              <a:gd name="T4" fmla="*/ 39 w 159"/>
              <a:gd name="T5" fmla="*/ 0 h 59"/>
              <a:gd name="T6" fmla="*/ 39 w 159"/>
              <a:gd name="T7" fmla="*/ 1 h 59"/>
              <a:gd name="T8" fmla="*/ 39 w 159"/>
              <a:gd name="T9" fmla="*/ 0 h 59"/>
              <a:gd name="T10" fmla="*/ 159 w 159"/>
              <a:gd name="T11" fmla="*/ 0 h 59"/>
              <a:gd name="T12" fmla="*/ 159 w 159"/>
              <a:gd name="T13" fmla="*/ 1 h 59"/>
              <a:gd name="T14" fmla="*/ 39 w 159"/>
              <a:gd name="T15" fmla="*/ 1 h 59"/>
              <a:gd name="T16" fmla="*/ 8 w 159"/>
              <a:gd name="T17" fmla="*/ 50 h 59"/>
              <a:gd name="T18" fmla="*/ 10 w 159"/>
              <a:gd name="T19" fmla="*/ 54 h 59"/>
              <a:gd name="T20" fmla="*/ 5 w 159"/>
              <a:gd name="T21" fmla="*/ 59 h 59"/>
              <a:gd name="T22" fmla="*/ 0 w 159"/>
              <a:gd name="T23" fmla="*/ 54 h 59"/>
              <a:gd name="T24" fmla="*/ 5 w 159"/>
              <a:gd name="T25" fmla="*/ 4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9" h="59">
                <a:moveTo>
                  <a:pt x="5" y="49"/>
                </a:moveTo>
                <a:cubicBezTo>
                  <a:pt x="6" y="49"/>
                  <a:pt x="6" y="49"/>
                  <a:pt x="7" y="49"/>
                </a:cubicBezTo>
                <a:cubicBezTo>
                  <a:pt x="39" y="0"/>
                  <a:pt x="39" y="0"/>
                  <a:pt x="39" y="0"/>
                </a:cubicBezTo>
                <a:cubicBezTo>
                  <a:pt x="39" y="1"/>
                  <a:pt x="39" y="1"/>
                  <a:pt x="39" y="1"/>
                </a:cubicBezTo>
                <a:cubicBezTo>
                  <a:pt x="39" y="0"/>
                  <a:pt x="39" y="0"/>
                  <a:pt x="39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1"/>
                  <a:pt x="159" y="1"/>
                  <a:pt x="159" y="1"/>
                </a:cubicBezTo>
                <a:cubicBezTo>
                  <a:pt x="39" y="1"/>
                  <a:pt x="39" y="1"/>
                  <a:pt x="39" y="1"/>
                </a:cubicBezTo>
                <a:cubicBezTo>
                  <a:pt x="8" y="50"/>
                  <a:pt x="8" y="50"/>
                  <a:pt x="8" y="50"/>
                </a:cubicBezTo>
                <a:cubicBezTo>
                  <a:pt x="9" y="50"/>
                  <a:pt x="10" y="52"/>
                  <a:pt x="10" y="54"/>
                </a:cubicBezTo>
                <a:cubicBezTo>
                  <a:pt x="10" y="56"/>
                  <a:pt x="7" y="59"/>
                  <a:pt x="5" y="59"/>
                </a:cubicBezTo>
                <a:cubicBezTo>
                  <a:pt x="2" y="59"/>
                  <a:pt x="0" y="56"/>
                  <a:pt x="0" y="54"/>
                </a:cubicBezTo>
                <a:cubicBezTo>
                  <a:pt x="0" y="51"/>
                  <a:pt x="2" y="49"/>
                  <a:pt x="5" y="49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4094536" y="2418229"/>
            <a:ext cx="379485" cy="363708"/>
            <a:chOff x="4019550" y="5668963"/>
            <a:chExt cx="725488" cy="695325"/>
          </a:xfrm>
          <a:solidFill>
            <a:srgbClr val="C8161D"/>
          </a:solidFill>
        </p:grpSpPr>
        <p:sp>
          <p:nvSpPr>
            <p:cNvPr id="68" name="Freeform 226"/>
            <p:cNvSpPr/>
            <p:nvPr/>
          </p:nvSpPr>
          <p:spPr bwMode="auto">
            <a:xfrm>
              <a:off x="4079875" y="5668963"/>
              <a:ext cx="646113" cy="695325"/>
            </a:xfrm>
            <a:custGeom>
              <a:avLst/>
              <a:gdLst>
                <a:gd name="T0" fmla="*/ 253 w 407"/>
                <a:gd name="T1" fmla="*/ 0 h 438"/>
                <a:gd name="T2" fmla="*/ 225 w 407"/>
                <a:gd name="T3" fmla="*/ 0 h 438"/>
                <a:gd name="T4" fmla="*/ 225 w 407"/>
                <a:gd name="T5" fmla="*/ 334 h 438"/>
                <a:gd name="T6" fmla="*/ 0 w 407"/>
                <a:gd name="T7" fmla="*/ 334 h 438"/>
                <a:gd name="T8" fmla="*/ 64 w 407"/>
                <a:gd name="T9" fmla="*/ 438 h 438"/>
                <a:gd name="T10" fmla="*/ 343 w 407"/>
                <a:gd name="T11" fmla="*/ 438 h 438"/>
                <a:gd name="T12" fmla="*/ 407 w 407"/>
                <a:gd name="T13" fmla="*/ 334 h 438"/>
                <a:gd name="T14" fmla="*/ 253 w 407"/>
                <a:gd name="T15" fmla="*/ 334 h 438"/>
                <a:gd name="T16" fmla="*/ 253 w 407"/>
                <a:gd name="T1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38">
                  <a:moveTo>
                    <a:pt x="253" y="0"/>
                  </a:moveTo>
                  <a:lnTo>
                    <a:pt x="225" y="0"/>
                  </a:lnTo>
                  <a:lnTo>
                    <a:pt x="225" y="334"/>
                  </a:lnTo>
                  <a:lnTo>
                    <a:pt x="0" y="334"/>
                  </a:lnTo>
                  <a:lnTo>
                    <a:pt x="64" y="438"/>
                  </a:lnTo>
                  <a:lnTo>
                    <a:pt x="343" y="438"/>
                  </a:lnTo>
                  <a:lnTo>
                    <a:pt x="407" y="334"/>
                  </a:lnTo>
                  <a:lnTo>
                    <a:pt x="253" y="334"/>
                  </a:lnTo>
                  <a:lnTo>
                    <a:pt x="25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Freeform 227"/>
            <p:cNvSpPr/>
            <p:nvPr/>
          </p:nvSpPr>
          <p:spPr bwMode="auto">
            <a:xfrm>
              <a:off x="4019550" y="5695950"/>
              <a:ext cx="384175" cy="458788"/>
            </a:xfrm>
            <a:custGeom>
              <a:avLst/>
              <a:gdLst>
                <a:gd name="T0" fmla="*/ 242 w 242"/>
                <a:gd name="T1" fmla="*/ 0 h 289"/>
                <a:gd name="T2" fmla="*/ 0 w 242"/>
                <a:gd name="T3" fmla="*/ 289 h 289"/>
                <a:gd name="T4" fmla="*/ 242 w 242"/>
                <a:gd name="T5" fmla="*/ 289 h 289"/>
                <a:gd name="T6" fmla="*/ 242 w 242"/>
                <a:gd name="T7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2" h="289">
                  <a:moveTo>
                    <a:pt x="242" y="0"/>
                  </a:moveTo>
                  <a:lnTo>
                    <a:pt x="0" y="289"/>
                  </a:lnTo>
                  <a:lnTo>
                    <a:pt x="242" y="289"/>
                  </a:lnTo>
                  <a:lnTo>
                    <a:pt x="2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0" name="Freeform 228"/>
            <p:cNvSpPr/>
            <p:nvPr/>
          </p:nvSpPr>
          <p:spPr bwMode="auto">
            <a:xfrm>
              <a:off x="4519613" y="5880100"/>
              <a:ext cx="225425" cy="269875"/>
            </a:xfrm>
            <a:custGeom>
              <a:avLst/>
              <a:gdLst>
                <a:gd name="T0" fmla="*/ 0 w 142"/>
                <a:gd name="T1" fmla="*/ 0 h 170"/>
                <a:gd name="T2" fmla="*/ 0 w 142"/>
                <a:gd name="T3" fmla="*/ 170 h 170"/>
                <a:gd name="T4" fmla="*/ 142 w 142"/>
                <a:gd name="T5" fmla="*/ 170 h 170"/>
                <a:gd name="T6" fmla="*/ 0 w 14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70">
                  <a:moveTo>
                    <a:pt x="0" y="0"/>
                  </a:moveTo>
                  <a:lnTo>
                    <a:pt x="0" y="170"/>
                  </a:lnTo>
                  <a:lnTo>
                    <a:pt x="142" y="17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58" name="Freeform 113"/>
          <p:cNvSpPr>
            <a:spLocks noEditPoints="1"/>
          </p:cNvSpPr>
          <p:nvPr/>
        </p:nvSpPr>
        <p:spPr bwMode="auto">
          <a:xfrm>
            <a:off x="4673891" y="5058829"/>
            <a:ext cx="432299" cy="337165"/>
          </a:xfrm>
          <a:custGeom>
            <a:avLst/>
            <a:gdLst>
              <a:gd name="T0" fmla="*/ 431 w 620"/>
              <a:gd name="T1" fmla="*/ 66 h 483"/>
              <a:gd name="T2" fmla="*/ 431 w 620"/>
              <a:gd name="T3" fmla="*/ 19 h 483"/>
              <a:gd name="T4" fmla="*/ 388 w 620"/>
              <a:gd name="T5" fmla="*/ 2 h 483"/>
              <a:gd name="T6" fmla="*/ 355 w 620"/>
              <a:gd name="T7" fmla="*/ 42 h 483"/>
              <a:gd name="T8" fmla="*/ 381 w 620"/>
              <a:gd name="T9" fmla="*/ 81 h 483"/>
              <a:gd name="T10" fmla="*/ 398 w 620"/>
              <a:gd name="T11" fmla="*/ 208 h 483"/>
              <a:gd name="T12" fmla="*/ 510 w 620"/>
              <a:gd name="T13" fmla="*/ 187 h 483"/>
              <a:gd name="T14" fmla="*/ 525 w 620"/>
              <a:gd name="T15" fmla="*/ 162 h 483"/>
              <a:gd name="T16" fmla="*/ 508 w 620"/>
              <a:gd name="T17" fmla="*/ 143 h 483"/>
              <a:gd name="T18" fmla="*/ 364 w 620"/>
              <a:gd name="T19" fmla="*/ 87 h 483"/>
              <a:gd name="T20" fmla="*/ 335 w 620"/>
              <a:gd name="T21" fmla="*/ 72 h 483"/>
              <a:gd name="T22" fmla="*/ 212 w 620"/>
              <a:gd name="T23" fmla="*/ 184 h 483"/>
              <a:gd name="T24" fmla="*/ 209 w 620"/>
              <a:gd name="T25" fmla="*/ 237 h 483"/>
              <a:gd name="T26" fmla="*/ 261 w 620"/>
              <a:gd name="T27" fmla="*/ 426 h 483"/>
              <a:gd name="T28" fmla="*/ 311 w 620"/>
              <a:gd name="T29" fmla="*/ 469 h 483"/>
              <a:gd name="T30" fmla="*/ 338 w 620"/>
              <a:gd name="T31" fmla="*/ 456 h 483"/>
              <a:gd name="T32" fmla="*/ 333 w 620"/>
              <a:gd name="T33" fmla="*/ 422 h 483"/>
              <a:gd name="T34" fmla="*/ 357 w 620"/>
              <a:gd name="T35" fmla="*/ 290 h 483"/>
              <a:gd name="T36" fmla="*/ 111 w 620"/>
              <a:gd name="T37" fmla="*/ 237 h 483"/>
              <a:gd name="T38" fmla="*/ 37 w 620"/>
              <a:gd name="T39" fmla="*/ 272 h 483"/>
              <a:gd name="T40" fmla="*/ 1 w 620"/>
              <a:gd name="T41" fmla="*/ 347 h 483"/>
              <a:gd name="T42" fmla="*/ 15 w 620"/>
              <a:gd name="T43" fmla="*/ 419 h 483"/>
              <a:gd name="T44" fmla="*/ 76 w 620"/>
              <a:gd name="T45" fmla="*/ 473 h 483"/>
              <a:gd name="T46" fmla="*/ 149 w 620"/>
              <a:gd name="T47" fmla="*/ 480 h 483"/>
              <a:gd name="T48" fmla="*/ 218 w 620"/>
              <a:gd name="T49" fmla="*/ 438 h 483"/>
              <a:gd name="T50" fmla="*/ 247 w 620"/>
              <a:gd name="T51" fmla="*/ 359 h 483"/>
              <a:gd name="T52" fmla="*/ 226 w 620"/>
              <a:gd name="T53" fmla="*/ 290 h 483"/>
              <a:gd name="T54" fmla="*/ 160 w 620"/>
              <a:gd name="T55" fmla="*/ 242 h 483"/>
              <a:gd name="T56" fmla="*/ 114 w 620"/>
              <a:gd name="T57" fmla="*/ 453 h 483"/>
              <a:gd name="T58" fmla="*/ 57 w 620"/>
              <a:gd name="T59" fmla="*/ 426 h 483"/>
              <a:gd name="T60" fmla="*/ 30 w 620"/>
              <a:gd name="T61" fmla="*/ 369 h 483"/>
              <a:gd name="T62" fmla="*/ 40 w 620"/>
              <a:gd name="T63" fmla="*/ 314 h 483"/>
              <a:gd name="T64" fmla="*/ 87 w 620"/>
              <a:gd name="T65" fmla="*/ 272 h 483"/>
              <a:gd name="T66" fmla="*/ 142 w 620"/>
              <a:gd name="T67" fmla="*/ 267 h 483"/>
              <a:gd name="T68" fmla="*/ 197 w 620"/>
              <a:gd name="T69" fmla="*/ 300 h 483"/>
              <a:gd name="T70" fmla="*/ 218 w 620"/>
              <a:gd name="T71" fmla="*/ 359 h 483"/>
              <a:gd name="T72" fmla="*/ 202 w 620"/>
              <a:gd name="T73" fmla="*/ 412 h 483"/>
              <a:gd name="T74" fmla="*/ 151 w 620"/>
              <a:gd name="T75" fmla="*/ 449 h 483"/>
              <a:gd name="T76" fmla="*/ 484 w 620"/>
              <a:gd name="T77" fmla="*/ 237 h 483"/>
              <a:gd name="T78" fmla="*/ 410 w 620"/>
              <a:gd name="T79" fmla="*/ 272 h 483"/>
              <a:gd name="T80" fmla="*/ 374 w 620"/>
              <a:gd name="T81" fmla="*/ 347 h 483"/>
              <a:gd name="T82" fmla="*/ 388 w 620"/>
              <a:gd name="T83" fmla="*/ 419 h 483"/>
              <a:gd name="T84" fmla="*/ 449 w 620"/>
              <a:gd name="T85" fmla="*/ 473 h 483"/>
              <a:gd name="T86" fmla="*/ 522 w 620"/>
              <a:gd name="T87" fmla="*/ 480 h 483"/>
              <a:gd name="T88" fmla="*/ 591 w 620"/>
              <a:gd name="T89" fmla="*/ 438 h 483"/>
              <a:gd name="T90" fmla="*/ 620 w 620"/>
              <a:gd name="T91" fmla="*/ 359 h 483"/>
              <a:gd name="T92" fmla="*/ 598 w 620"/>
              <a:gd name="T93" fmla="*/ 290 h 483"/>
              <a:gd name="T94" fmla="*/ 533 w 620"/>
              <a:gd name="T95" fmla="*/ 242 h 483"/>
              <a:gd name="T96" fmla="*/ 486 w 620"/>
              <a:gd name="T97" fmla="*/ 453 h 483"/>
              <a:gd name="T98" fmla="*/ 430 w 620"/>
              <a:gd name="T99" fmla="*/ 426 h 483"/>
              <a:gd name="T100" fmla="*/ 403 w 620"/>
              <a:gd name="T101" fmla="*/ 369 h 483"/>
              <a:gd name="T102" fmla="*/ 413 w 620"/>
              <a:gd name="T103" fmla="*/ 314 h 483"/>
              <a:gd name="T104" fmla="*/ 460 w 620"/>
              <a:gd name="T105" fmla="*/ 272 h 483"/>
              <a:gd name="T106" fmla="*/ 515 w 620"/>
              <a:gd name="T107" fmla="*/ 267 h 483"/>
              <a:gd name="T108" fmla="*/ 568 w 620"/>
              <a:gd name="T109" fmla="*/ 300 h 483"/>
              <a:gd name="T110" fmla="*/ 590 w 620"/>
              <a:gd name="T111" fmla="*/ 359 h 483"/>
              <a:gd name="T112" fmla="*/ 575 w 620"/>
              <a:gd name="T113" fmla="*/ 412 h 483"/>
              <a:gd name="T114" fmla="*/ 524 w 620"/>
              <a:gd name="T115" fmla="*/ 449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0" h="483">
                <a:moveTo>
                  <a:pt x="397" y="83"/>
                </a:moveTo>
                <a:lnTo>
                  <a:pt x="397" y="83"/>
                </a:lnTo>
                <a:lnTo>
                  <a:pt x="406" y="82"/>
                </a:lnTo>
                <a:lnTo>
                  <a:pt x="413" y="81"/>
                </a:lnTo>
                <a:lnTo>
                  <a:pt x="420" y="77"/>
                </a:lnTo>
                <a:lnTo>
                  <a:pt x="426" y="71"/>
                </a:lnTo>
                <a:lnTo>
                  <a:pt x="431" y="66"/>
                </a:lnTo>
                <a:lnTo>
                  <a:pt x="435" y="58"/>
                </a:lnTo>
                <a:lnTo>
                  <a:pt x="437" y="51"/>
                </a:lnTo>
                <a:lnTo>
                  <a:pt x="439" y="42"/>
                </a:lnTo>
                <a:lnTo>
                  <a:pt x="439" y="42"/>
                </a:lnTo>
                <a:lnTo>
                  <a:pt x="437" y="34"/>
                </a:lnTo>
                <a:lnTo>
                  <a:pt x="435" y="26"/>
                </a:lnTo>
                <a:lnTo>
                  <a:pt x="431" y="19"/>
                </a:lnTo>
                <a:lnTo>
                  <a:pt x="426" y="13"/>
                </a:lnTo>
                <a:lnTo>
                  <a:pt x="420" y="8"/>
                </a:lnTo>
                <a:lnTo>
                  <a:pt x="413" y="4"/>
                </a:lnTo>
                <a:lnTo>
                  <a:pt x="406" y="2"/>
                </a:lnTo>
                <a:lnTo>
                  <a:pt x="397" y="0"/>
                </a:lnTo>
                <a:lnTo>
                  <a:pt x="397" y="0"/>
                </a:lnTo>
                <a:lnTo>
                  <a:pt x="388" y="2"/>
                </a:lnTo>
                <a:lnTo>
                  <a:pt x="381" y="4"/>
                </a:lnTo>
                <a:lnTo>
                  <a:pt x="374" y="8"/>
                </a:lnTo>
                <a:lnTo>
                  <a:pt x="368" y="13"/>
                </a:lnTo>
                <a:lnTo>
                  <a:pt x="363" y="19"/>
                </a:lnTo>
                <a:lnTo>
                  <a:pt x="359" y="26"/>
                </a:lnTo>
                <a:lnTo>
                  <a:pt x="357" y="34"/>
                </a:lnTo>
                <a:lnTo>
                  <a:pt x="355" y="42"/>
                </a:lnTo>
                <a:lnTo>
                  <a:pt x="355" y="42"/>
                </a:lnTo>
                <a:lnTo>
                  <a:pt x="357" y="51"/>
                </a:lnTo>
                <a:lnTo>
                  <a:pt x="359" y="58"/>
                </a:lnTo>
                <a:lnTo>
                  <a:pt x="363" y="66"/>
                </a:lnTo>
                <a:lnTo>
                  <a:pt x="368" y="71"/>
                </a:lnTo>
                <a:lnTo>
                  <a:pt x="374" y="77"/>
                </a:lnTo>
                <a:lnTo>
                  <a:pt x="381" y="81"/>
                </a:lnTo>
                <a:lnTo>
                  <a:pt x="388" y="82"/>
                </a:lnTo>
                <a:lnTo>
                  <a:pt x="397" y="83"/>
                </a:lnTo>
                <a:lnTo>
                  <a:pt x="397" y="83"/>
                </a:lnTo>
                <a:close/>
                <a:moveTo>
                  <a:pt x="348" y="270"/>
                </a:moveTo>
                <a:lnTo>
                  <a:pt x="289" y="223"/>
                </a:lnTo>
                <a:lnTo>
                  <a:pt x="354" y="152"/>
                </a:lnTo>
                <a:lnTo>
                  <a:pt x="398" y="208"/>
                </a:lnTo>
                <a:lnTo>
                  <a:pt x="398" y="208"/>
                </a:lnTo>
                <a:lnTo>
                  <a:pt x="404" y="215"/>
                </a:lnTo>
                <a:lnTo>
                  <a:pt x="411" y="218"/>
                </a:lnTo>
                <a:lnTo>
                  <a:pt x="418" y="218"/>
                </a:lnTo>
                <a:lnTo>
                  <a:pt x="426" y="217"/>
                </a:lnTo>
                <a:lnTo>
                  <a:pt x="510" y="187"/>
                </a:lnTo>
                <a:lnTo>
                  <a:pt x="510" y="187"/>
                </a:lnTo>
                <a:lnTo>
                  <a:pt x="514" y="186"/>
                </a:lnTo>
                <a:lnTo>
                  <a:pt x="518" y="183"/>
                </a:lnTo>
                <a:lnTo>
                  <a:pt x="522" y="179"/>
                </a:lnTo>
                <a:lnTo>
                  <a:pt x="523" y="175"/>
                </a:lnTo>
                <a:lnTo>
                  <a:pt x="525" y="170"/>
                </a:lnTo>
                <a:lnTo>
                  <a:pt x="525" y="167"/>
                </a:lnTo>
                <a:lnTo>
                  <a:pt x="525" y="162"/>
                </a:lnTo>
                <a:lnTo>
                  <a:pt x="524" y="158"/>
                </a:lnTo>
                <a:lnTo>
                  <a:pt x="524" y="158"/>
                </a:lnTo>
                <a:lnTo>
                  <a:pt x="523" y="153"/>
                </a:lnTo>
                <a:lnTo>
                  <a:pt x="519" y="149"/>
                </a:lnTo>
                <a:lnTo>
                  <a:pt x="517" y="146"/>
                </a:lnTo>
                <a:lnTo>
                  <a:pt x="513" y="144"/>
                </a:lnTo>
                <a:lnTo>
                  <a:pt x="508" y="143"/>
                </a:lnTo>
                <a:lnTo>
                  <a:pt x="504" y="141"/>
                </a:lnTo>
                <a:lnTo>
                  <a:pt x="499" y="141"/>
                </a:lnTo>
                <a:lnTo>
                  <a:pt x="494" y="143"/>
                </a:lnTo>
                <a:lnTo>
                  <a:pt x="426" y="168"/>
                </a:lnTo>
                <a:lnTo>
                  <a:pt x="368" y="94"/>
                </a:lnTo>
                <a:lnTo>
                  <a:pt x="368" y="94"/>
                </a:lnTo>
                <a:lnTo>
                  <a:pt x="364" y="87"/>
                </a:lnTo>
                <a:lnTo>
                  <a:pt x="359" y="82"/>
                </a:lnTo>
                <a:lnTo>
                  <a:pt x="358" y="80"/>
                </a:lnTo>
                <a:lnTo>
                  <a:pt x="357" y="80"/>
                </a:lnTo>
                <a:lnTo>
                  <a:pt x="357" y="80"/>
                </a:lnTo>
                <a:lnTo>
                  <a:pt x="350" y="76"/>
                </a:lnTo>
                <a:lnTo>
                  <a:pt x="343" y="73"/>
                </a:lnTo>
                <a:lnTo>
                  <a:pt x="335" y="72"/>
                </a:lnTo>
                <a:lnTo>
                  <a:pt x="328" y="72"/>
                </a:lnTo>
                <a:lnTo>
                  <a:pt x="320" y="73"/>
                </a:lnTo>
                <a:lnTo>
                  <a:pt x="314" y="76"/>
                </a:lnTo>
                <a:lnTo>
                  <a:pt x="306" y="80"/>
                </a:lnTo>
                <a:lnTo>
                  <a:pt x="301" y="85"/>
                </a:lnTo>
                <a:lnTo>
                  <a:pt x="212" y="184"/>
                </a:lnTo>
                <a:lnTo>
                  <a:pt x="212" y="184"/>
                </a:lnTo>
                <a:lnTo>
                  <a:pt x="207" y="192"/>
                </a:lnTo>
                <a:lnTo>
                  <a:pt x="203" y="199"/>
                </a:lnTo>
                <a:lnTo>
                  <a:pt x="202" y="207"/>
                </a:lnTo>
                <a:lnTo>
                  <a:pt x="202" y="215"/>
                </a:lnTo>
                <a:lnTo>
                  <a:pt x="203" y="222"/>
                </a:lnTo>
                <a:lnTo>
                  <a:pt x="205" y="230"/>
                </a:lnTo>
                <a:lnTo>
                  <a:pt x="209" y="237"/>
                </a:lnTo>
                <a:lnTo>
                  <a:pt x="216" y="243"/>
                </a:lnTo>
                <a:lnTo>
                  <a:pt x="297" y="298"/>
                </a:lnTo>
                <a:lnTo>
                  <a:pt x="260" y="412"/>
                </a:lnTo>
                <a:lnTo>
                  <a:pt x="260" y="412"/>
                </a:lnTo>
                <a:lnTo>
                  <a:pt x="260" y="412"/>
                </a:lnTo>
                <a:lnTo>
                  <a:pt x="260" y="419"/>
                </a:lnTo>
                <a:lnTo>
                  <a:pt x="261" y="426"/>
                </a:lnTo>
                <a:lnTo>
                  <a:pt x="263" y="432"/>
                </a:lnTo>
                <a:lnTo>
                  <a:pt x="268" y="438"/>
                </a:lnTo>
                <a:lnTo>
                  <a:pt x="296" y="463"/>
                </a:lnTo>
                <a:lnTo>
                  <a:pt x="296" y="463"/>
                </a:lnTo>
                <a:lnTo>
                  <a:pt x="301" y="465"/>
                </a:lnTo>
                <a:lnTo>
                  <a:pt x="306" y="468"/>
                </a:lnTo>
                <a:lnTo>
                  <a:pt x="311" y="469"/>
                </a:lnTo>
                <a:lnTo>
                  <a:pt x="316" y="469"/>
                </a:lnTo>
                <a:lnTo>
                  <a:pt x="321" y="469"/>
                </a:lnTo>
                <a:lnTo>
                  <a:pt x="326" y="466"/>
                </a:lnTo>
                <a:lnTo>
                  <a:pt x="331" y="464"/>
                </a:lnTo>
                <a:lnTo>
                  <a:pt x="335" y="460"/>
                </a:lnTo>
                <a:lnTo>
                  <a:pt x="335" y="460"/>
                </a:lnTo>
                <a:lnTo>
                  <a:pt x="338" y="456"/>
                </a:lnTo>
                <a:lnTo>
                  <a:pt x="340" y="451"/>
                </a:lnTo>
                <a:lnTo>
                  <a:pt x="342" y="446"/>
                </a:lnTo>
                <a:lnTo>
                  <a:pt x="342" y="441"/>
                </a:lnTo>
                <a:lnTo>
                  <a:pt x="342" y="435"/>
                </a:lnTo>
                <a:lnTo>
                  <a:pt x="339" y="431"/>
                </a:lnTo>
                <a:lnTo>
                  <a:pt x="336" y="426"/>
                </a:lnTo>
                <a:lnTo>
                  <a:pt x="333" y="422"/>
                </a:lnTo>
                <a:lnTo>
                  <a:pt x="318" y="409"/>
                </a:lnTo>
                <a:lnTo>
                  <a:pt x="355" y="300"/>
                </a:lnTo>
                <a:lnTo>
                  <a:pt x="355" y="300"/>
                </a:lnTo>
                <a:lnTo>
                  <a:pt x="355" y="298"/>
                </a:lnTo>
                <a:lnTo>
                  <a:pt x="355" y="298"/>
                </a:lnTo>
                <a:lnTo>
                  <a:pt x="355" y="298"/>
                </a:lnTo>
                <a:lnTo>
                  <a:pt x="357" y="290"/>
                </a:lnTo>
                <a:lnTo>
                  <a:pt x="355" y="283"/>
                </a:lnTo>
                <a:lnTo>
                  <a:pt x="353" y="276"/>
                </a:lnTo>
                <a:lnTo>
                  <a:pt x="348" y="270"/>
                </a:lnTo>
                <a:lnTo>
                  <a:pt x="348" y="270"/>
                </a:lnTo>
                <a:close/>
                <a:moveTo>
                  <a:pt x="124" y="236"/>
                </a:moveTo>
                <a:lnTo>
                  <a:pt x="124" y="236"/>
                </a:lnTo>
                <a:lnTo>
                  <a:pt x="111" y="237"/>
                </a:lnTo>
                <a:lnTo>
                  <a:pt x="98" y="238"/>
                </a:lnTo>
                <a:lnTo>
                  <a:pt x="87" y="242"/>
                </a:lnTo>
                <a:lnTo>
                  <a:pt x="76" y="246"/>
                </a:lnTo>
                <a:lnTo>
                  <a:pt x="64" y="251"/>
                </a:lnTo>
                <a:lnTo>
                  <a:pt x="54" y="257"/>
                </a:lnTo>
                <a:lnTo>
                  <a:pt x="46" y="265"/>
                </a:lnTo>
                <a:lnTo>
                  <a:pt x="37" y="272"/>
                </a:lnTo>
                <a:lnTo>
                  <a:pt x="29" y="281"/>
                </a:lnTo>
                <a:lnTo>
                  <a:pt x="22" y="290"/>
                </a:lnTo>
                <a:lnTo>
                  <a:pt x="15" y="300"/>
                </a:lnTo>
                <a:lnTo>
                  <a:pt x="10" y="312"/>
                </a:lnTo>
                <a:lnTo>
                  <a:pt x="6" y="323"/>
                </a:lnTo>
                <a:lnTo>
                  <a:pt x="3" y="334"/>
                </a:lnTo>
                <a:lnTo>
                  <a:pt x="1" y="347"/>
                </a:lnTo>
                <a:lnTo>
                  <a:pt x="0" y="359"/>
                </a:lnTo>
                <a:lnTo>
                  <a:pt x="0" y="359"/>
                </a:lnTo>
                <a:lnTo>
                  <a:pt x="1" y="372"/>
                </a:lnTo>
                <a:lnTo>
                  <a:pt x="3" y="385"/>
                </a:lnTo>
                <a:lnTo>
                  <a:pt x="6" y="396"/>
                </a:lnTo>
                <a:lnTo>
                  <a:pt x="10" y="407"/>
                </a:lnTo>
                <a:lnTo>
                  <a:pt x="15" y="419"/>
                </a:lnTo>
                <a:lnTo>
                  <a:pt x="22" y="429"/>
                </a:lnTo>
                <a:lnTo>
                  <a:pt x="29" y="438"/>
                </a:lnTo>
                <a:lnTo>
                  <a:pt x="37" y="446"/>
                </a:lnTo>
                <a:lnTo>
                  <a:pt x="46" y="454"/>
                </a:lnTo>
                <a:lnTo>
                  <a:pt x="54" y="461"/>
                </a:lnTo>
                <a:lnTo>
                  <a:pt x="64" y="468"/>
                </a:lnTo>
                <a:lnTo>
                  <a:pt x="76" y="473"/>
                </a:lnTo>
                <a:lnTo>
                  <a:pt x="87" y="477"/>
                </a:lnTo>
                <a:lnTo>
                  <a:pt x="98" y="480"/>
                </a:lnTo>
                <a:lnTo>
                  <a:pt x="111" y="482"/>
                </a:lnTo>
                <a:lnTo>
                  <a:pt x="124" y="483"/>
                </a:lnTo>
                <a:lnTo>
                  <a:pt x="124" y="483"/>
                </a:lnTo>
                <a:lnTo>
                  <a:pt x="136" y="482"/>
                </a:lnTo>
                <a:lnTo>
                  <a:pt x="149" y="480"/>
                </a:lnTo>
                <a:lnTo>
                  <a:pt x="160" y="477"/>
                </a:lnTo>
                <a:lnTo>
                  <a:pt x="171" y="473"/>
                </a:lnTo>
                <a:lnTo>
                  <a:pt x="183" y="468"/>
                </a:lnTo>
                <a:lnTo>
                  <a:pt x="193" y="461"/>
                </a:lnTo>
                <a:lnTo>
                  <a:pt x="202" y="454"/>
                </a:lnTo>
                <a:lnTo>
                  <a:pt x="211" y="446"/>
                </a:lnTo>
                <a:lnTo>
                  <a:pt x="218" y="438"/>
                </a:lnTo>
                <a:lnTo>
                  <a:pt x="226" y="429"/>
                </a:lnTo>
                <a:lnTo>
                  <a:pt x="232" y="419"/>
                </a:lnTo>
                <a:lnTo>
                  <a:pt x="237" y="407"/>
                </a:lnTo>
                <a:lnTo>
                  <a:pt x="241" y="396"/>
                </a:lnTo>
                <a:lnTo>
                  <a:pt x="245" y="385"/>
                </a:lnTo>
                <a:lnTo>
                  <a:pt x="246" y="372"/>
                </a:lnTo>
                <a:lnTo>
                  <a:pt x="247" y="359"/>
                </a:lnTo>
                <a:lnTo>
                  <a:pt x="247" y="359"/>
                </a:lnTo>
                <a:lnTo>
                  <a:pt x="246" y="347"/>
                </a:lnTo>
                <a:lnTo>
                  <a:pt x="245" y="334"/>
                </a:lnTo>
                <a:lnTo>
                  <a:pt x="241" y="323"/>
                </a:lnTo>
                <a:lnTo>
                  <a:pt x="237" y="312"/>
                </a:lnTo>
                <a:lnTo>
                  <a:pt x="232" y="300"/>
                </a:lnTo>
                <a:lnTo>
                  <a:pt x="226" y="290"/>
                </a:lnTo>
                <a:lnTo>
                  <a:pt x="218" y="281"/>
                </a:lnTo>
                <a:lnTo>
                  <a:pt x="211" y="272"/>
                </a:lnTo>
                <a:lnTo>
                  <a:pt x="202" y="265"/>
                </a:lnTo>
                <a:lnTo>
                  <a:pt x="193" y="257"/>
                </a:lnTo>
                <a:lnTo>
                  <a:pt x="183" y="251"/>
                </a:lnTo>
                <a:lnTo>
                  <a:pt x="171" y="246"/>
                </a:lnTo>
                <a:lnTo>
                  <a:pt x="160" y="242"/>
                </a:lnTo>
                <a:lnTo>
                  <a:pt x="149" y="238"/>
                </a:lnTo>
                <a:lnTo>
                  <a:pt x="136" y="237"/>
                </a:lnTo>
                <a:lnTo>
                  <a:pt x="124" y="236"/>
                </a:lnTo>
                <a:lnTo>
                  <a:pt x="124" y="236"/>
                </a:lnTo>
                <a:close/>
                <a:moveTo>
                  <a:pt x="124" y="454"/>
                </a:moveTo>
                <a:lnTo>
                  <a:pt x="124" y="454"/>
                </a:lnTo>
                <a:lnTo>
                  <a:pt x="114" y="453"/>
                </a:lnTo>
                <a:lnTo>
                  <a:pt x="105" y="451"/>
                </a:lnTo>
                <a:lnTo>
                  <a:pt x="96" y="449"/>
                </a:lnTo>
                <a:lnTo>
                  <a:pt x="87" y="446"/>
                </a:lnTo>
                <a:lnTo>
                  <a:pt x="78" y="443"/>
                </a:lnTo>
                <a:lnTo>
                  <a:pt x="71" y="438"/>
                </a:lnTo>
                <a:lnTo>
                  <a:pt x="64" y="431"/>
                </a:lnTo>
                <a:lnTo>
                  <a:pt x="57" y="426"/>
                </a:lnTo>
                <a:lnTo>
                  <a:pt x="51" y="419"/>
                </a:lnTo>
                <a:lnTo>
                  <a:pt x="46" y="412"/>
                </a:lnTo>
                <a:lnTo>
                  <a:pt x="40" y="404"/>
                </a:lnTo>
                <a:lnTo>
                  <a:pt x="37" y="396"/>
                </a:lnTo>
                <a:lnTo>
                  <a:pt x="34" y="387"/>
                </a:lnTo>
                <a:lnTo>
                  <a:pt x="32" y="378"/>
                </a:lnTo>
                <a:lnTo>
                  <a:pt x="30" y="369"/>
                </a:lnTo>
                <a:lnTo>
                  <a:pt x="29" y="359"/>
                </a:lnTo>
                <a:lnTo>
                  <a:pt x="29" y="359"/>
                </a:lnTo>
                <a:lnTo>
                  <a:pt x="30" y="349"/>
                </a:lnTo>
                <a:lnTo>
                  <a:pt x="32" y="341"/>
                </a:lnTo>
                <a:lnTo>
                  <a:pt x="34" y="332"/>
                </a:lnTo>
                <a:lnTo>
                  <a:pt x="37" y="323"/>
                </a:lnTo>
                <a:lnTo>
                  <a:pt x="40" y="314"/>
                </a:lnTo>
                <a:lnTo>
                  <a:pt x="46" y="306"/>
                </a:lnTo>
                <a:lnTo>
                  <a:pt x="51" y="300"/>
                </a:lnTo>
                <a:lnTo>
                  <a:pt x="57" y="293"/>
                </a:lnTo>
                <a:lnTo>
                  <a:pt x="64" y="286"/>
                </a:lnTo>
                <a:lnTo>
                  <a:pt x="71" y="281"/>
                </a:lnTo>
                <a:lnTo>
                  <a:pt x="78" y="276"/>
                </a:lnTo>
                <a:lnTo>
                  <a:pt x="87" y="272"/>
                </a:lnTo>
                <a:lnTo>
                  <a:pt x="96" y="270"/>
                </a:lnTo>
                <a:lnTo>
                  <a:pt x="105" y="267"/>
                </a:lnTo>
                <a:lnTo>
                  <a:pt x="114" y="266"/>
                </a:lnTo>
                <a:lnTo>
                  <a:pt x="124" y="265"/>
                </a:lnTo>
                <a:lnTo>
                  <a:pt x="124" y="265"/>
                </a:lnTo>
                <a:lnTo>
                  <a:pt x="134" y="266"/>
                </a:lnTo>
                <a:lnTo>
                  <a:pt x="142" y="267"/>
                </a:lnTo>
                <a:lnTo>
                  <a:pt x="151" y="270"/>
                </a:lnTo>
                <a:lnTo>
                  <a:pt x="160" y="272"/>
                </a:lnTo>
                <a:lnTo>
                  <a:pt x="169" y="276"/>
                </a:lnTo>
                <a:lnTo>
                  <a:pt x="177" y="281"/>
                </a:lnTo>
                <a:lnTo>
                  <a:pt x="183" y="286"/>
                </a:lnTo>
                <a:lnTo>
                  <a:pt x="190" y="293"/>
                </a:lnTo>
                <a:lnTo>
                  <a:pt x="197" y="300"/>
                </a:lnTo>
                <a:lnTo>
                  <a:pt x="202" y="306"/>
                </a:lnTo>
                <a:lnTo>
                  <a:pt x="207" y="314"/>
                </a:lnTo>
                <a:lnTo>
                  <a:pt x="211" y="323"/>
                </a:lnTo>
                <a:lnTo>
                  <a:pt x="213" y="332"/>
                </a:lnTo>
                <a:lnTo>
                  <a:pt x="216" y="341"/>
                </a:lnTo>
                <a:lnTo>
                  <a:pt x="217" y="349"/>
                </a:lnTo>
                <a:lnTo>
                  <a:pt x="218" y="359"/>
                </a:lnTo>
                <a:lnTo>
                  <a:pt x="218" y="359"/>
                </a:lnTo>
                <a:lnTo>
                  <a:pt x="217" y="369"/>
                </a:lnTo>
                <a:lnTo>
                  <a:pt x="216" y="378"/>
                </a:lnTo>
                <a:lnTo>
                  <a:pt x="213" y="387"/>
                </a:lnTo>
                <a:lnTo>
                  <a:pt x="211" y="396"/>
                </a:lnTo>
                <a:lnTo>
                  <a:pt x="207" y="404"/>
                </a:lnTo>
                <a:lnTo>
                  <a:pt x="202" y="412"/>
                </a:lnTo>
                <a:lnTo>
                  <a:pt x="197" y="419"/>
                </a:lnTo>
                <a:lnTo>
                  <a:pt x="190" y="426"/>
                </a:lnTo>
                <a:lnTo>
                  <a:pt x="183" y="431"/>
                </a:lnTo>
                <a:lnTo>
                  <a:pt x="177" y="438"/>
                </a:lnTo>
                <a:lnTo>
                  <a:pt x="169" y="443"/>
                </a:lnTo>
                <a:lnTo>
                  <a:pt x="160" y="446"/>
                </a:lnTo>
                <a:lnTo>
                  <a:pt x="151" y="449"/>
                </a:lnTo>
                <a:lnTo>
                  <a:pt x="142" y="451"/>
                </a:lnTo>
                <a:lnTo>
                  <a:pt x="134" y="453"/>
                </a:lnTo>
                <a:lnTo>
                  <a:pt x="124" y="454"/>
                </a:lnTo>
                <a:lnTo>
                  <a:pt x="124" y="454"/>
                </a:lnTo>
                <a:close/>
                <a:moveTo>
                  <a:pt x="496" y="236"/>
                </a:moveTo>
                <a:lnTo>
                  <a:pt x="496" y="236"/>
                </a:lnTo>
                <a:lnTo>
                  <a:pt x="484" y="237"/>
                </a:lnTo>
                <a:lnTo>
                  <a:pt x="471" y="238"/>
                </a:lnTo>
                <a:lnTo>
                  <a:pt x="460" y="242"/>
                </a:lnTo>
                <a:lnTo>
                  <a:pt x="449" y="246"/>
                </a:lnTo>
                <a:lnTo>
                  <a:pt x="437" y="251"/>
                </a:lnTo>
                <a:lnTo>
                  <a:pt x="427" y="257"/>
                </a:lnTo>
                <a:lnTo>
                  <a:pt x="418" y="265"/>
                </a:lnTo>
                <a:lnTo>
                  <a:pt x="410" y="272"/>
                </a:lnTo>
                <a:lnTo>
                  <a:pt x="401" y="281"/>
                </a:lnTo>
                <a:lnTo>
                  <a:pt x="394" y="290"/>
                </a:lnTo>
                <a:lnTo>
                  <a:pt x="388" y="300"/>
                </a:lnTo>
                <a:lnTo>
                  <a:pt x="383" y="312"/>
                </a:lnTo>
                <a:lnTo>
                  <a:pt x="378" y="323"/>
                </a:lnTo>
                <a:lnTo>
                  <a:pt x="376" y="334"/>
                </a:lnTo>
                <a:lnTo>
                  <a:pt x="374" y="347"/>
                </a:lnTo>
                <a:lnTo>
                  <a:pt x="373" y="359"/>
                </a:lnTo>
                <a:lnTo>
                  <a:pt x="373" y="359"/>
                </a:lnTo>
                <a:lnTo>
                  <a:pt x="374" y="372"/>
                </a:lnTo>
                <a:lnTo>
                  <a:pt x="376" y="385"/>
                </a:lnTo>
                <a:lnTo>
                  <a:pt x="378" y="396"/>
                </a:lnTo>
                <a:lnTo>
                  <a:pt x="383" y="407"/>
                </a:lnTo>
                <a:lnTo>
                  <a:pt x="388" y="419"/>
                </a:lnTo>
                <a:lnTo>
                  <a:pt x="394" y="429"/>
                </a:lnTo>
                <a:lnTo>
                  <a:pt x="401" y="438"/>
                </a:lnTo>
                <a:lnTo>
                  <a:pt x="410" y="446"/>
                </a:lnTo>
                <a:lnTo>
                  <a:pt x="418" y="454"/>
                </a:lnTo>
                <a:lnTo>
                  <a:pt x="427" y="461"/>
                </a:lnTo>
                <a:lnTo>
                  <a:pt x="437" y="468"/>
                </a:lnTo>
                <a:lnTo>
                  <a:pt x="449" y="473"/>
                </a:lnTo>
                <a:lnTo>
                  <a:pt x="460" y="477"/>
                </a:lnTo>
                <a:lnTo>
                  <a:pt x="471" y="480"/>
                </a:lnTo>
                <a:lnTo>
                  <a:pt x="484" y="482"/>
                </a:lnTo>
                <a:lnTo>
                  <a:pt x="496" y="483"/>
                </a:lnTo>
                <a:lnTo>
                  <a:pt x="496" y="483"/>
                </a:lnTo>
                <a:lnTo>
                  <a:pt x="509" y="482"/>
                </a:lnTo>
                <a:lnTo>
                  <a:pt x="522" y="480"/>
                </a:lnTo>
                <a:lnTo>
                  <a:pt x="533" y="477"/>
                </a:lnTo>
                <a:lnTo>
                  <a:pt x="544" y="473"/>
                </a:lnTo>
                <a:lnTo>
                  <a:pt x="554" y="468"/>
                </a:lnTo>
                <a:lnTo>
                  <a:pt x="566" y="461"/>
                </a:lnTo>
                <a:lnTo>
                  <a:pt x="575" y="454"/>
                </a:lnTo>
                <a:lnTo>
                  <a:pt x="583" y="446"/>
                </a:lnTo>
                <a:lnTo>
                  <a:pt x="591" y="438"/>
                </a:lnTo>
                <a:lnTo>
                  <a:pt x="598" y="429"/>
                </a:lnTo>
                <a:lnTo>
                  <a:pt x="605" y="419"/>
                </a:lnTo>
                <a:lnTo>
                  <a:pt x="610" y="407"/>
                </a:lnTo>
                <a:lnTo>
                  <a:pt x="614" y="396"/>
                </a:lnTo>
                <a:lnTo>
                  <a:pt x="617" y="385"/>
                </a:lnTo>
                <a:lnTo>
                  <a:pt x="619" y="372"/>
                </a:lnTo>
                <a:lnTo>
                  <a:pt x="620" y="359"/>
                </a:lnTo>
                <a:lnTo>
                  <a:pt x="620" y="359"/>
                </a:lnTo>
                <a:lnTo>
                  <a:pt x="619" y="347"/>
                </a:lnTo>
                <a:lnTo>
                  <a:pt x="617" y="334"/>
                </a:lnTo>
                <a:lnTo>
                  <a:pt x="614" y="323"/>
                </a:lnTo>
                <a:lnTo>
                  <a:pt x="610" y="312"/>
                </a:lnTo>
                <a:lnTo>
                  <a:pt x="605" y="300"/>
                </a:lnTo>
                <a:lnTo>
                  <a:pt x="598" y="290"/>
                </a:lnTo>
                <a:lnTo>
                  <a:pt x="591" y="281"/>
                </a:lnTo>
                <a:lnTo>
                  <a:pt x="583" y="272"/>
                </a:lnTo>
                <a:lnTo>
                  <a:pt x="575" y="265"/>
                </a:lnTo>
                <a:lnTo>
                  <a:pt x="566" y="257"/>
                </a:lnTo>
                <a:lnTo>
                  <a:pt x="554" y="251"/>
                </a:lnTo>
                <a:lnTo>
                  <a:pt x="544" y="246"/>
                </a:lnTo>
                <a:lnTo>
                  <a:pt x="533" y="242"/>
                </a:lnTo>
                <a:lnTo>
                  <a:pt x="522" y="238"/>
                </a:lnTo>
                <a:lnTo>
                  <a:pt x="509" y="237"/>
                </a:lnTo>
                <a:lnTo>
                  <a:pt x="496" y="236"/>
                </a:lnTo>
                <a:lnTo>
                  <a:pt x="496" y="236"/>
                </a:lnTo>
                <a:close/>
                <a:moveTo>
                  <a:pt x="496" y="454"/>
                </a:moveTo>
                <a:lnTo>
                  <a:pt x="496" y="454"/>
                </a:lnTo>
                <a:lnTo>
                  <a:pt x="486" y="453"/>
                </a:lnTo>
                <a:lnTo>
                  <a:pt x="478" y="451"/>
                </a:lnTo>
                <a:lnTo>
                  <a:pt x="469" y="449"/>
                </a:lnTo>
                <a:lnTo>
                  <a:pt x="460" y="446"/>
                </a:lnTo>
                <a:lnTo>
                  <a:pt x="451" y="443"/>
                </a:lnTo>
                <a:lnTo>
                  <a:pt x="444" y="438"/>
                </a:lnTo>
                <a:lnTo>
                  <a:pt x="436" y="431"/>
                </a:lnTo>
                <a:lnTo>
                  <a:pt x="430" y="426"/>
                </a:lnTo>
                <a:lnTo>
                  <a:pt x="423" y="419"/>
                </a:lnTo>
                <a:lnTo>
                  <a:pt x="418" y="412"/>
                </a:lnTo>
                <a:lnTo>
                  <a:pt x="413" y="404"/>
                </a:lnTo>
                <a:lnTo>
                  <a:pt x="410" y="396"/>
                </a:lnTo>
                <a:lnTo>
                  <a:pt x="407" y="387"/>
                </a:lnTo>
                <a:lnTo>
                  <a:pt x="404" y="378"/>
                </a:lnTo>
                <a:lnTo>
                  <a:pt x="403" y="369"/>
                </a:lnTo>
                <a:lnTo>
                  <a:pt x="402" y="359"/>
                </a:lnTo>
                <a:lnTo>
                  <a:pt x="402" y="359"/>
                </a:lnTo>
                <a:lnTo>
                  <a:pt x="403" y="349"/>
                </a:lnTo>
                <a:lnTo>
                  <a:pt x="404" y="341"/>
                </a:lnTo>
                <a:lnTo>
                  <a:pt x="407" y="332"/>
                </a:lnTo>
                <a:lnTo>
                  <a:pt x="410" y="323"/>
                </a:lnTo>
                <a:lnTo>
                  <a:pt x="413" y="314"/>
                </a:lnTo>
                <a:lnTo>
                  <a:pt x="418" y="306"/>
                </a:lnTo>
                <a:lnTo>
                  <a:pt x="423" y="300"/>
                </a:lnTo>
                <a:lnTo>
                  <a:pt x="430" y="293"/>
                </a:lnTo>
                <a:lnTo>
                  <a:pt x="436" y="286"/>
                </a:lnTo>
                <a:lnTo>
                  <a:pt x="444" y="281"/>
                </a:lnTo>
                <a:lnTo>
                  <a:pt x="451" y="276"/>
                </a:lnTo>
                <a:lnTo>
                  <a:pt x="460" y="272"/>
                </a:lnTo>
                <a:lnTo>
                  <a:pt x="469" y="270"/>
                </a:lnTo>
                <a:lnTo>
                  <a:pt x="478" y="267"/>
                </a:lnTo>
                <a:lnTo>
                  <a:pt x="486" y="266"/>
                </a:lnTo>
                <a:lnTo>
                  <a:pt x="496" y="265"/>
                </a:lnTo>
                <a:lnTo>
                  <a:pt x="496" y="265"/>
                </a:lnTo>
                <a:lnTo>
                  <a:pt x="505" y="266"/>
                </a:lnTo>
                <a:lnTo>
                  <a:pt x="515" y="267"/>
                </a:lnTo>
                <a:lnTo>
                  <a:pt x="524" y="270"/>
                </a:lnTo>
                <a:lnTo>
                  <a:pt x="533" y="272"/>
                </a:lnTo>
                <a:lnTo>
                  <a:pt x="541" y="276"/>
                </a:lnTo>
                <a:lnTo>
                  <a:pt x="549" y="281"/>
                </a:lnTo>
                <a:lnTo>
                  <a:pt x="556" y="286"/>
                </a:lnTo>
                <a:lnTo>
                  <a:pt x="563" y="293"/>
                </a:lnTo>
                <a:lnTo>
                  <a:pt x="568" y="300"/>
                </a:lnTo>
                <a:lnTo>
                  <a:pt x="575" y="306"/>
                </a:lnTo>
                <a:lnTo>
                  <a:pt x="578" y="314"/>
                </a:lnTo>
                <a:lnTo>
                  <a:pt x="583" y="323"/>
                </a:lnTo>
                <a:lnTo>
                  <a:pt x="586" y="332"/>
                </a:lnTo>
                <a:lnTo>
                  <a:pt x="588" y="341"/>
                </a:lnTo>
                <a:lnTo>
                  <a:pt x="590" y="349"/>
                </a:lnTo>
                <a:lnTo>
                  <a:pt x="590" y="359"/>
                </a:lnTo>
                <a:lnTo>
                  <a:pt x="590" y="359"/>
                </a:lnTo>
                <a:lnTo>
                  <a:pt x="590" y="369"/>
                </a:lnTo>
                <a:lnTo>
                  <a:pt x="588" y="378"/>
                </a:lnTo>
                <a:lnTo>
                  <a:pt x="586" y="387"/>
                </a:lnTo>
                <a:lnTo>
                  <a:pt x="583" y="396"/>
                </a:lnTo>
                <a:lnTo>
                  <a:pt x="578" y="404"/>
                </a:lnTo>
                <a:lnTo>
                  <a:pt x="575" y="412"/>
                </a:lnTo>
                <a:lnTo>
                  <a:pt x="568" y="419"/>
                </a:lnTo>
                <a:lnTo>
                  <a:pt x="563" y="426"/>
                </a:lnTo>
                <a:lnTo>
                  <a:pt x="556" y="431"/>
                </a:lnTo>
                <a:lnTo>
                  <a:pt x="549" y="438"/>
                </a:lnTo>
                <a:lnTo>
                  <a:pt x="541" y="443"/>
                </a:lnTo>
                <a:lnTo>
                  <a:pt x="533" y="446"/>
                </a:lnTo>
                <a:lnTo>
                  <a:pt x="524" y="449"/>
                </a:lnTo>
                <a:lnTo>
                  <a:pt x="515" y="451"/>
                </a:lnTo>
                <a:lnTo>
                  <a:pt x="505" y="453"/>
                </a:lnTo>
                <a:lnTo>
                  <a:pt x="496" y="454"/>
                </a:lnTo>
                <a:lnTo>
                  <a:pt x="496" y="454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9" name="Freeform 12"/>
          <p:cNvSpPr/>
          <p:nvPr/>
        </p:nvSpPr>
        <p:spPr bwMode="auto">
          <a:xfrm>
            <a:off x="7769552" y="4438514"/>
            <a:ext cx="407424" cy="337129"/>
          </a:xfrm>
          <a:custGeom>
            <a:avLst/>
            <a:gdLst>
              <a:gd name="T0" fmla="*/ 527 w 851"/>
              <a:gd name="T1" fmla="*/ 282 h 706"/>
              <a:gd name="T2" fmla="*/ 307 w 851"/>
              <a:gd name="T3" fmla="*/ 0 h 706"/>
              <a:gd name="T4" fmla="*/ 246 w 851"/>
              <a:gd name="T5" fmla="*/ 0 h 706"/>
              <a:gd name="T6" fmla="*/ 358 w 851"/>
              <a:gd name="T7" fmla="*/ 297 h 706"/>
              <a:gd name="T8" fmla="*/ 127 w 851"/>
              <a:gd name="T9" fmla="*/ 317 h 706"/>
              <a:gd name="T10" fmla="*/ 41 w 851"/>
              <a:gd name="T11" fmla="*/ 231 h 706"/>
              <a:gd name="T12" fmla="*/ 0 w 851"/>
              <a:gd name="T13" fmla="*/ 231 h 706"/>
              <a:gd name="T14" fmla="*/ 36 w 851"/>
              <a:gd name="T15" fmla="*/ 353 h 706"/>
              <a:gd name="T16" fmla="*/ 0 w 851"/>
              <a:gd name="T17" fmla="*/ 474 h 706"/>
              <a:gd name="T18" fmla="*/ 41 w 851"/>
              <a:gd name="T19" fmla="*/ 474 h 706"/>
              <a:gd name="T20" fmla="*/ 127 w 851"/>
              <a:gd name="T21" fmla="*/ 390 h 706"/>
              <a:gd name="T22" fmla="*/ 358 w 851"/>
              <a:gd name="T23" fmla="*/ 409 h 706"/>
              <a:gd name="T24" fmla="*/ 246 w 851"/>
              <a:gd name="T25" fmla="*/ 706 h 706"/>
              <a:gd name="T26" fmla="*/ 307 w 851"/>
              <a:gd name="T27" fmla="*/ 706 h 706"/>
              <a:gd name="T28" fmla="*/ 527 w 851"/>
              <a:gd name="T29" fmla="*/ 425 h 706"/>
              <a:gd name="T30" fmla="*/ 527 w 851"/>
              <a:gd name="T31" fmla="*/ 425 h 706"/>
              <a:gd name="T32" fmla="*/ 571 w 851"/>
              <a:gd name="T33" fmla="*/ 425 h 706"/>
              <a:gd name="T34" fmla="*/ 610 w 851"/>
              <a:gd name="T35" fmla="*/ 423 h 706"/>
              <a:gd name="T36" fmla="*/ 646 w 851"/>
              <a:gd name="T37" fmla="*/ 420 h 706"/>
              <a:gd name="T38" fmla="*/ 680 w 851"/>
              <a:gd name="T39" fmla="*/ 416 h 706"/>
              <a:gd name="T40" fmla="*/ 709 w 851"/>
              <a:gd name="T41" fmla="*/ 411 h 706"/>
              <a:gd name="T42" fmla="*/ 736 w 851"/>
              <a:gd name="T43" fmla="*/ 405 h 706"/>
              <a:gd name="T44" fmla="*/ 760 w 851"/>
              <a:gd name="T45" fmla="*/ 398 h 706"/>
              <a:gd name="T46" fmla="*/ 780 w 851"/>
              <a:gd name="T47" fmla="*/ 391 h 706"/>
              <a:gd name="T48" fmla="*/ 798 w 851"/>
              <a:gd name="T49" fmla="*/ 384 h 706"/>
              <a:gd name="T50" fmla="*/ 812 w 851"/>
              <a:gd name="T51" fmla="*/ 377 h 706"/>
              <a:gd name="T52" fmla="*/ 834 w 851"/>
              <a:gd name="T53" fmla="*/ 366 h 706"/>
              <a:gd name="T54" fmla="*/ 847 w 851"/>
              <a:gd name="T55" fmla="*/ 356 h 706"/>
              <a:gd name="T56" fmla="*/ 851 w 851"/>
              <a:gd name="T57" fmla="*/ 353 h 706"/>
              <a:gd name="T58" fmla="*/ 851 w 851"/>
              <a:gd name="T59" fmla="*/ 353 h 706"/>
              <a:gd name="T60" fmla="*/ 847 w 851"/>
              <a:gd name="T61" fmla="*/ 350 h 706"/>
              <a:gd name="T62" fmla="*/ 834 w 851"/>
              <a:gd name="T63" fmla="*/ 341 h 706"/>
              <a:gd name="T64" fmla="*/ 812 w 851"/>
              <a:gd name="T65" fmla="*/ 328 h 706"/>
              <a:gd name="T66" fmla="*/ 798 w 851"/>
              <a:gd name="T67" fmla="*/ 321 h 706"/>
              <a:gd name="T68" fmla="*/ 780 w 851"/>
              <a:gd name="T69" fmla="*/ 314 h 706"/>
              <a:gd name="T70" fmla="*/ 760 w 851"/>
              <a:gd name="T71" fmla="*/ 307 h 706"/>
              <a:gd name="T72" fmla="*/ 736 w 851"/>
              <a:gd name="T73" fmla="*/ 301 h 706"/>
              <a:gd name="T74" fmla="*/ 709 w 851"/>
              <a:gd name="T75" fmla="*/ 294 h 706"/>
              <a:gd name="T76" fmla="*/ 680 w 851"/>
              <a:gd name="T77" fmla="*/ 290 h 706"/>
              <a:gd name="T78" fmla="*/ 646 w 851"/>
              <a:gd name="T79" fmla="*/ 286 h 706"/>
              <a:gd name="T80" fmla="*/ 610 w 851"/>
              <a:gd name="T81" fmla="*/ 283 h 706"/>
              <a:gd name="T82" fmla="*/ 571 w 851"/>
              <a:gd name="T83" fmla="*/ 282 h 706"/>
              <a:gd name="T84" fmla="*/ 527 w 851"/>
              <a:gd name="T85" fmla="*/ 282 h 706"/>
              <a:gd name="T86" fmla="*/ 527 w 851"/>
              <a:gd name="T87" fmla="*/ 282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51" h="706">
                <a:moveTo>
                  <a:pt x="527" y="282"/>
                </a:moveTo>
                <a:lnTo>
                  <a:pt x="307" y="0"/>
                </a:lnTo>
                <a:lnTo>
                  <a:pt x="246" y="0"/>
                </a:lnTo>
                <a:lnTo>
                  <a:pt x="358" y="297"/>
                </a:lnTo>
                <a:lnTo>
                  <a:pt x="127" y="317"/>
                </a:lnTo>
                <a:lnTo>
                  <a:pt x="41" y="231"/>
                </a:lnTo>
                <a:lnTo>
                  <a:pt x="0" y="231"/>
                </a:lnTo>
                <a:lnTo>
                  <a:pt x="36" y="353"/>
                </a:lnTo>
                <a:lnTo>
                  <a:pt x="0" y="474"/>
                </a:lnTo>
                <a:lnTo>
                  <a:pt x="41" y="474"/>
                </a:lnTo>
                <a:lnTo>
                  <a:pt x="127" y="390"/>
                </a:lnTo>
                <a:lnTo>
                  <a:pt x="358" y="409"/>
                </a:lnTo>
                <a:lnTo>
                  <a:pt x="246" y="706"/>
                </a:lnTo>
                <a:lnTo>
                  <a:pt x="307" y="706"/>
                </a:lnTo>
                <a:lnTo>
                  <a:pt x="527" y="425"/>
                </a:lnTo>
                <a:lnTo>
                  <a:pt x="527" y="425"/>
                </a:lnTo>
                <a:lnTo>
                  <a:pt x="571" y="425"/>
                </a:lnTo>
                <a:lnTo>
                  <a:pt x="610" y="423"/>
                </a:lnTo>
                <a:lnTo>
                  <a:pt x="646" y="420"/>
                </a:lnTo>
                <a:lnTo>
                  <a:pt x="680" y="416"/>
                </a:lnTo>
                <a:lnTo>
                  <a:pt x="709" y="411"/>
                </a:lnTo>
                <a:lnTo>
                  <a:pt x="736" y="405"/>
                </a:lnTo>
                <a:lnTo>
                  <a:pt x="760" y="398"/>
                </a:lnTo>
                <a:lnTo>
                  <a:pt x="780" y="391"/>
                </a:lnTo>
                <a:lnTo>
                  <a:pt x="798" y="384"/>
                </a:lnTo>
                <a:lnTo>
                  <a:pt x="812" y="377"/>
                </a:lnTo>
                <a:lnTo>
                  <a:pt x="834" y="366"/>
                </a:lnTo>
                <a:lnTo>
                  <a:pt x="847" y="356"/>
                </a:lnTo>
                <a:lnTo>
                  <a:pt x="851" y="353"/>
                </a:lnTo>
                <a:lnTo>
                  <a:pt x="851" y="353"/>
                </a:lnTo>
                <a:lnTo>
                  <a:pt x="847" y="350"/>
                </a:lnTo>
                <a:lnTo>
                  <a:pt x="834" y="341"/>
                </a:lnTo>
                <a:lnTo>
                  <a:pt x="812" y="328"/>
                </a:lnTo>
                <a:lnTo>
                  <a:pt x="798" y="321"/>
                </a:lnTo>
                <a:lnTo>
                  <a:pt x="780" y="314"/>
                </a:lnTo>
                <a:lnTo>
                  <a:pt x="760" y="307"/>
                </a:lnTo>
                <a:lnTo>
                  <a:pt x="736" y="301"/>
                </a:lnTo>
                <a:lnTo>
                  <a:pt x="709" y="294"/>
                </a:lnTo>
                <a:lnTo>
                  <a:pt x="680" y="290"/>
                </a:lnTo>
                <a:lnTo>
                  <a:pt x="646" y="286"/>
                </a:lnTo>
                <a:lnTo>
                  <a:pt x="610" y="283"/>
                </a:lnTo>
                <a:lnTo>
                  <a:pt x="571" y="282"/>
                </a:lnTo>
                <a:lnTo>
                  <a:pt x="527" y="282"/>
                </a:lnTo>
                <a:lnTo>
                  <a:pt x="527" y="282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rgbClr val="FF8500"/>
              </a:solidFill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7045350" y="1898451"/>
            <a:ext cx="469791" cy="258650"/>
            <a:chOff x="4256088" y="117475"/>
            <a:chExt cx="565150" cy="311151"/>
          </a:xfrm>
          <a:solidFill>
            <a:srgbClr val="C8161D"/>
          </a:solidFill>
        </p:grpSpPr>
        <p:sp>
          <p:nvSpPr>
            <p:cNvPr id="65" name="Freeform 28"/>
            <p:cNvSpPr>
              <a:spLocks noEditPoints="1"/>
            </p:cNvSpPr>
            <p:nvPr/>
          </p:nvSpPr>
          <p:spPr bwMode="auto">
            <a:xfrm>
              <a:off x="4256088" y="117475"/>
              <a:ext cx="565150" cy="282575"/>
            </a:xfrm>
            <a:custGeom>
              <a:avLst/>
              <a:gdLst>
                <a:gd name="T0" fmla="*/ 1064 w 1068"/>
                <a:gd name="T1" fmla="*/ 441 h 534"/>
                <a:gd name="T2" fmla="*/ 1043 w 1068"/>
                <a:gd name="T3" fmla="*/ 426 h 534"/>
                <a:gd name="T4" fmla="*/ 1036 w 1068"/>
                <a:gd name="T5" fmla="*/ 426 h 534"/>
                <a:gd name="T6" fmla="*/ 1005 w 1068"/>
                <a:gd name="T7" fmla="*/ 332 h 534"/>
                <a:gd name="T8" fmla="*/ 970 w 1068"/>
                <a:gd name="T9" fmla="*/ 279 h 534"/>
                <a:gd name="T10" fmla="*/ 918 w 1068"/>
                <a:gd name="T11" fmla="*/ 237 h 534"/>
                <a:gd name="T12" fmla="*/ 875 w 1068"/>
                <a:gd name="T13" fmla="*/ 195 h 534"/>
                <a:gd name="T14" fmla="*/ 807 w 1068"/>
                <a:gd name="T15" fmla="*/ 102 h 534"/>
                <a:gd name="T16" fmla="*/ 723 w 1068"/>
                <a:gd name="T17" fmla="*/ 39 h 534"/>
                <a:gd name="T18" fmla="*/ 627 w 1068"/>
                <a:gd name="T19" fmla="*/ 5 h 534"/>
                <a:gd name="T20" fmla="*/ 524 w 1068"/>
                <a:gd name="T21" fmla="*/ 1 h 534"/>
                <a:gd name="T22" fmla="*/ 424 w 1068"/>
                <a:gd name="T23" fmla="*/ 26 h 534"/>
                <a:gd name="T24" fmla="*/ 331 w 1068"/>
                <a:gd name="T25" fmla="*/ 78 h 534"/>
                <a:gd name="T26" fmla="*/ 253 w 1068"/>
                <a:gd name="T27" fmla="*/ 157 h 534"/>
                <a:gd name="T28" fmla="*/ 208 w 1068"/>
                <a:gd name="T29" fmla="*/ 234 h 534"/>
                <a:gd name="T30" fmla="*/ 152 w 1068"/>
                <a:gd name="T31" fmla="*/ 241 h 534"/>
                <a:gd name="T32" fmla="*/ 105 w 1068"/>
                <a:gd name="T33" fmla="*/ 262 h 534"/>
                <a:gd name="T34" fmla="*/ 54 w 1068"/>
                <a:gd name="T35" fmla="*/ 312 h 534"/>
                <a:gd name="T36" fmla="*/ 14 w 1068"/>
                <a:gd name="T37" fmla="*/ 405 h 534"/>
                <a:gd name="T38" fmla="*/ 0 w 1068"/>
                <a:gd name="T39" fmla="*/ 508 h 534"/>
                <a:gd name="T40" fmla="*/ 135 w 1068"/>
                <a:gd name="T41" fmla="*/ 521 h 534"/>
                <a:gd name="T42" fmla="*/ 126 w 1068"/>
                <a:gd name="T43" fmla="*/ 478 h 534"/>
                <a:gd name="T44" fmla="*/ 138 w 1068"/>
                <a:gd name="T45" fmla="*/ 426 h 534"/>
                <a:gd name="T46" fmla="*/ 167 w 1068"/>
                <a:gd name="T47" fmla="*/ 385 h 534"/>
                <a:gd name="T48" fmla="*/ 211 w 1068"/>
                <a:gd name="T49" fmla="*/ 357 h 534"/>
                <a:gd name="T50" fmla="*/ 262 w 1068"/>
                <a:gd name="T51" fmla="*/ 347 h 534"/>
                <a:gd name="T52" fmla="*/ 303 w 1068"/>
                <a:gd name="T53" fmla="*/ 353 h 534"/>
                <a:gd name="T54" fmla="*/ 349 w 1068"/>
                <a:gd name="T55" fmla="*/ 377 h 534"/>
                <a:gd name="T56" fmla="*/ 383 w 1068"/>
                <a:gd name="T57" fmla="*/ 415 h 534"/>
                <a:gd name="T58" fmla="*/ 398 w 1068"/>
                <a:gd name="T59" fmla="*/ 464 h 534"/>
                <a:gd name="T60" fmla="*/ 396 w 1068"/>
                <a:gd name="T61" fmla="*/ 507 h 534"/>
                <a:gd name="T62" fmla="*/ 722 w 1068"/>
                <a:gd name="T63" fmla="*/ 534 h 534"/>
                <a:gd name="T64" fmla="*/ 708 w 1068"/>
                <a:gd name="T65" fmla="*/ 478 h 534"/>
                <a:gd name="T66" fmla="*/ 715 w 1068"/>
                <a:gd name="T67" fmla="*/ 438 h 534"/>
                <a:gd name="T68" fmla="*/ 739 w 1068"/>
                <a:gd name="T69" fmla="*/ 394 h 534"/>
                <a:gd name="T70" fmla="*/ 779 w 1068"/>
                <a:gd name="T71" fmla="*/ 363 h 534"/>
                <a:gd name="T72" fmla="*/ 831 w 1068"/>
                <a:gd name="T73" fmla="*/ 347 h 534"/>
                <a:gd name="T74" fmla="*/ 871 w 1068"/>
                <a:gd name="T75" fmla="*/ 349 h 534"/>
                <a:gd name="T76" fmla="*/ 917 w 1068"/>
                <a:gd name="T77" fmla="*/ 367 h 534"/>
                <a:gd name="T78" fmla="*/ 953 w 1068"/>
                <a:gd name="T79" fmla="*/ 399 h 534"/>
                <a:gd name="T80" fmla="*/ 976 w 1068"/>
                <a:gd name="T81" fmla="*/ 441 h 534"/>
                <a:gd name="T82" fmla="*/ 981 w 1068"/>
                <a:gd name="T83" fmla="*/ 476 h 534"/>
                <a:gd name="T84" fmla="*/ 980 w 1068"/>
                <a:gd name="T85" fmla="*/ 492 h 534"/>
                <a:gd name="T86" fmla="*/ 1040 w 1068"/>
                <a:gd name="T87" fmla="*/ 534 h 534"/>
                <a:gd name="T88" fmla="*/ 1050 w 1068"/>
                <a:gd name="T89" fmla="*/ 518 h 534"/>
                <a:gd name="T90" fmla="*/ 1067 w 1068"/>
                <a:gd name="T91" fmla="*/ 496 h 534"/>
                <a:gd name="T92" fmla="*/ 530 w 1068"/>
                <a:gd name="T93" fmla="*/ 258 h 534"/>
                <a:gd name="T94" fmla="*/ 286 w 1068"/>
                <a:gd name="T95" fmla="*/ 255 h 534"/>
                <a:gd name="T96" fmla="*/ 306 w 1068"/>
                <a:gd name="T97" fmla="*/ 195 h 534"/>
                <a:gd name="T98" fmla="*/ 356 w 1068"/>
                <a:gd name="T99" fmla="*/ 137 h 534"/>
                <a:gd name="T100" fmla="*/ 433 w 1068"/>
                <a:gd name="T101" fmla="*/ 94 h 534"/>
                <a:gd name="T102" fmla="*/ 530 w 1068"/>
                <a:gd name="T103" fmla="*/ 73 h 534"/>
                <a:gd name="T104" fmla="*/ 589 w 1068"/>
                <a:gd name="T105" fmla="*/ 74 h 534"/>
                <a:gd name="T106" fmla="*/ 679 w 1068"/>
                <a:gd name="T107" fmla="*/ 98 h 534"/>
                <a:gd name="T108" fmla="*/ 750 w 1068"/>
                <a:gd name="T109" fmla="*/ 143 h 534"/>
                <a:gd name="T110" fmla="*/ 796 w 1068"/>
                <a:gd name="T111" fmla="*/ 199 h 534"/>
                <a:gd name="T112" fmla="*/ 816 w 1068"/>
                <a:gd name="T113" fmla="*/ 258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68" h="534">
                  <a:moveTo>
                    <a:pt x="1068" y="464"/>
                  </a:moveTo>
                  <a:lnTo>
                    <a:pt x="1068" y="464"/>
                  </a:lnTo>
                  <a:lnTo>
                    <a:pt x="1067" y="451"/>
                  </a:lnTo>
                  <a:lnTo>
                    <a:pt x="1064" y="441"/>
                  </a:lnTo>
                  <a:lnTo>
                    <a:pt x="1058" y="434"/>
                  </a:lnTo>
                  <a:lnTo>
                    <a:pt x="1053" y="430"/>
                  </a:lnTo>
                  <a:lnTo>
                    <a:pt x="1047" y="427"/>
                  </a:lnTo>
                  <a:lnTo>
                    <a:pt x="1043" y="426"/>
                  </a:lnTo>
                  <a:lnTo>
                    <a:pt x="1037" y="426"/>
                  </a:lnTo>
                  <a:lnTo>
                    <a:pt x="1037" y="426"/>
                  </a:lnTo>
                  <a:lnTo>
                    <a:pt x="1036" y="426"/>
                  </a:lnTo>
                  <a:lnTo>
                    <a:pt x="1036" y="426"/>
                  </a:lnTo>
                  <a:lnTo>
                    <a:pt x="1029" y="394"/>
                  </a:lnTo>
                  <a:lnTo>
                    <a:pt x="1019" y="361"/>
                  </a:lnTo>
                  <a:lnTo>
                    <a:pt x="1012" y="346"/>
                  </a:lnTo>
                  <a:lnTo>
                    <a:pt x="1005" y="332"/>
                  </a:lnTo>
                  <a:lnTo>
                    <a:pt x="998" y="318"/>
                  </a:lnTo>
                  <a:lnTo>
                    <a:pt x="990" y="304"/>
                  </a:lnTo>
                  <a:lnTo>
                    <a:pt x="980" y="290"/>
                  </a:lnTo>
                  <a:lnTo>
                    <a:pt x="970" y="279"/>
                  </a:lnTo>
                  <a:lnTo>
                    <a:pt x="959" y="266"/>
                  </a:lnTo>
                  <a:lnTo>
                    <a:pt x="946" y="256"/>
                  </a:lnTo>
                  <a:lnTo>
                    <a:pt x="934" y="246"/>
                  </a:lnTo>
                  <a:lnTo>
                    <a:pt x="918" y="237"/>
                  </a:lnTo>
                  <a:lnTo>
                    <a:pt x="904" y="228"/>
                  </a:lnTo>
                  <a:lnTo>
                    <a:pt x="887" y="223"/>
                  </a:lnTo>
                  <a:lnTo>
                    <a:pt x="887" y="223"/>
                  </a:lnTo>
                  <a:lnTo>
                    <a:pt x="875" y="195"/>
                  </a:lnTo>
                  <a:lnTo>
                    <a:pt x="861" y="168"/>
                  </a:lnTo>
                  <a:lnTo>
                    <a:pt x="844" y="144"/>
                  </a:lnTo>
                  <a:lnTo>
                    <a:pt x="827" y="122"/>
                  </a:lnTo>
                  <a:lnTo>
                    <a:pt x="807" y="102"/>
                  </a:lnTo>
                  <a:lnTo>
                    <a:pt x="788" y="82"/>
                  </a:lnTo>
                  <a:lnTo>
                    <a:pt x="768" y="67"/>
                  </a:lnTo>
                  <a:lnTo>
                    <a:pt x="746" y="52"/>
                  </a:lnTo>
                  <a:lnTo>
                    <a:pt x="723" y="39"/>
                  </a:lnTo>
                  <a:lnTo>
                    <a:pt x="700" y="28"/>
                  </a:lnTo>
                  <a:lnTo>
                    <a:pt x="676" y="19"/>
                  </a:lnTo>
                  <a:lnTo>
                    <a:pt x="651" y="11"/>
                  </a:lnTo>
                  <a:lnTo>
                    <a:pt x="627" y="5"/>
                  </a:lnTo>
                  <a:lnTo>
                    <a:pt x="602" y="3"/>
                  </a:lnTo>
                  <a:lnTo>
                    <a:pt x="575" y="0"/>
                  </a:lnTo>
                  <a:lnTo>
                    <a:pt x="550" y="0"/>
                  </a:lnTo>
                  <a:lnTo>
                    <a:pt x="524" y="1"/>
                  </a:lnTo>
                  <a:lnTo>
                    <a:pt x="498" y="5"/>
                  </a:lnTo>
                  <a:lnTo>
                    <a:pt x="473" y="10"/>
                  </a:lnTo>
                  <a:lnTo>
                    <a:pt x="447" y="17"/>
                  </a:lnTo>
                  <a:lnTo>
                    <a:pt x="424" y="26"/>
                  </a:lnTo>
                  <a:lnTo>
                    <a:pt x="398" y="36"/>
                  </a:lnTo>
                  <a:lnTo>
                    <a:pt x="376" y="49"/>
                  </a:lnTo>
                  <a:lnTo>
                    <a:pt x="352" y="61"/>
                  </a:lnTo>
                  <a:lnTo>
                    <a:pt x="331" y="78"/>
                  </a:lnTo>
                  <a:lnTo>
                    <a:pt x="310" y="95"/>
                  </a:lnTo>
                  <a:lnTo>
                    <a:pt x="289" y="113"/>
                  </a:lnTo>
                  <a:lnTo>
                    <a:pt x="271" y="134"/>
                  </a:lnTo>
                  <a:lnTo>
                    <a:pt x="253" y="157"/>
                  </a:lnTo>
                  <a:lnTo>
                    <a:pt x="236" y="181"/>
                  </a:lnTo>
                  <a:lnTo>
                    <a:pt x="222" y="207"/>
                  </a:lnTo>
                  <a:lnTo>
                    <a:pt x="208" y="234"/>
                  </a:lnTo>
                  <a:lnTo>
                    <a:pt x="208" y="234"/>
                  </a:lnTo>
                  <a:lnTo>
                    <a:pt x="192" y="234"/>
                  </a:lnTo>
                  <a:lnTo>
                    <a:pt x="178" y="235"/>
                  </a:lnTo>
                  <a:lnTo>
                    <a:pt x="164" y="238"/>
                  </a:lnTo>
                  <a:lnTo>
                    <a:pt x="152" y="241"/>
                  </a:lnTo>
                  <a:lnTo>
                    <a:pt x="139" y="245"/>
                  </a:lnTo>
                  <a:lnTo>
                    <a:pt x="126" y="251"/>
                  </a:lnTo>
                  <a:lnTo>
                    <a:pt x="115" y="256"/>
                  </a:lnTo>
                  <a:lnTo>
                    <a:pt x="105" y="262"/>
                  </a:lnTo>
                  <a:lnTo>
                    <a:pt x="96" y="269"/>
                  </a:lnTo>
                  <a:lnTo>
                    <a:pt x="86" y="277"/>
                  </a:lnTo>
                  <a:lnTo>
                    <a:pt x="69" y="294"/>
                  </a:lnTo>
                  <a:lnTo>
                    <a:pt x="54" y="312"/>
                  </a:lnTo>
                  <a:lnTo>
                    <a:pt x="41" y="333"/>
                  </a:lnTo>
                  <a:lnTo>
                    <a:pt x="30" y="357"/>
                  </a:lnTo>
                  <a:lnTo>
                    <a:pt x="21" y="381"/>
                  </a:lnTo>
                  <a:lnTo>
                    <a:pt x="14" y="405"/>
                  </a:lnTo>
                  <a:lnTo>
                    <a:pt x="9" y="431"/>
                  </a:lnTo>
                  <a:lnTo>
                    <a:pt x="5" y="457"/>
                  </a:lnTo>
                  <a:lnTo>
                    <a:pt x="2" y="483"/>
                  </a:lnTo>
                  <a:lnTo>
                    <a:pt x="0" y="508"/>
                  </a:lnTo>
                  <a:lnTo>
                    <a:pt x="0" y="534"/>
                  </a:lnTo>
                  <a:lnTo>
                    <a:pt x="141" y="534"/>
                  </a:lnTo>
                  <a:lnTo>
                    <a:pt x="141" y="534"/>
                  </a:lnTo>
                  <a:lnTo>
                    <a:pt x="135" y="521"/>
                  </a:lnTo>
                  <a:lnTo>
                    <a:pt x="131" y="507"/>
                  </a:lnTo>
                  <a:lnTo>
                    <a:pt x="128" y="492"/>
                  </a:lnTo>
                  <a:lnTo>
                    <a:pt x="126" y="478"/>
                  </a:lnTo>
                  <a:lnTo>
                    <a:pt x="126" y="478"/>
                  </a:lnTo>
                  <a:lnTo>
                    <a:pt x="128" y="464"/>
                  </a:lnTo>
                  <a:lnTo>
                    <a:pt x="129" y="451"/>
                  </a:lnTo>
                  <a:lnTo>
                    <a:pt x="134" y="438"/>
                  </a:lnTo>
                  <a:lnTo>
                    <a:pt x="138" y="426"/>
                  </a:lnTo>
                  <a:lnTo>
                    <a:pt x="143" y="415"/>
                  </a:lnTo>
                  <a:lnTo>
                    <a:pt x="150" y="405"/>
                  </a:lnTo>
                  <a:lnTo>
                    <a:pt x="157" y="394"/>
                  </a:lnTo>
                  <a:lnTo>
                    <a:pt x="167" y="385"/>
                  </a:lnTo>
                  <a:lnTo>
                    <a:pt x="177" y="377"/>
                  </a:lnTo>
                  <a:lnTo>
                    <a:pt x="187" y="368"/>
                  </a:lnTo>
                  <a:lnTo>
                    <a:pt x="198" y="363"/>
                  </a:lnTo>
                  <a:lnTo>
                    <a:pt x="211" y="357"/>
                  </a:lnTo>
                  <a:lnTo>
                    <a:pt x="223" y="353"/>
                  </a:lnTo>
                  <a:lnTo>
                    <a:pt x="236" y="349"/>
                  </a:lnTo>
                  <a:lnTo>
                    <a:pt x="250" y="347"/>
                  </a:lnTo>
                  <a:lnTo>
                    <a:pt x="262" y="347"/>
                  </a:lnTo>
                  <a:lnTo>
                    <a:pt x="262" y="347"/>
                  </a:lnTo>
                  <a:lnTo>
                    <a:pt x="276" y="347"/>
                  </a:lnTo>
                  <a:lnTo>
                    <a:pt x="290" y="349"/>
                  </a:lnTo>
                  <a:lnTo>
                    <a:pt x="303" y="353"/>
                  </a:lnTo>
                  <a:lnTo>
                    <a:pt x="316" y="357"/>
                  </a:lnTo>
                  <a:lnTo>
                    <a:pt x="328" y="363"/>
                  </a:lnTo>
                  <a:lnTo>
                    <a:pt x="339" y="368"/>
                  </a:lnTo>
                  <a:lnTo>
                    <a:pt x="349" y="377"/>
                  </a:lnTo>
                  <a:lnTo>
                    <a:pt x="359" y="385"/>
                  </a:lnTo>
                  <a:lnTo>
                    <a:pt x="369" y="394"/>
                  </a:lnTo>
                  <a:lnTo>
                    <a:pt x="376" y="405"/>
                  </a:lnTo>
                  <a:lnTo>
                    <a:pt x="383" y="415"/>
                  </a:lnTo>
                  <a:lnTo>
                    <a:pt x="389" y="426"/>
                  </a:lnTo>
                  <a:lnTo>
                    <a:pt x="393" y="438"/>
                  </a:lnTo>
                  <a:lnTo>
                    <a:pt x="397" y="451"/>
                  </a:lnTo>
                  <a:lnTo>
                    <a:pt x="398" y="464"/>
                  </a:lnTo>
                  <a:lnTo>
                    <a:pt x="400" y="478"/>
                  </a:lnTo>
                  <a:lnTo>
                    <a:pt x="400" y="478"/>
                  </a:lnTo>
                  <a:lnTo>
                    <a:pt x="398" y="492"/>
                  </a:lnTo>
                  <a:lnTo>
                    <a:pt x="396" y="507"/>
                  </a:lnTo>
                  <a:lnTo>
                    <a:pt x="391" y="521"/>
                  </a:lnTo>
                  <a:lnTo>
                    <a:pt x="386" y="534"/>
                  </a:lnTo>
                  <a:lnTo>
                    <a:pt x="722" y="534"/>
                  </a:lnTo>
                  <a:lnTo>
                    <a:pt x="722" y="534"/>
                  </a:lnTo>
                  <a:lnTo>
                    <a:pt x="716" y="521"/>
                  </a:lnTo>
                  <a:lnTo>
                    <a:pt x="712" y="507"/>
                  </a:lnTo>
                  <a:lnTo>
                    <a:pt x="709" y="492"/>
                  </a:lnTo>
                  <a:lnTo>
                    <a:pt x="708" y="478"/>
                  </a:lnTo>
                  <a:lnTo>
                    <a:pt x="708" y="478"/>
                  </a:lnTo>
                  <a:lnTo>
                    <a:pt x="709" y="464"/>
                  </a:lnTo>
                  <a:lnTo>
                    <a:pt x="711" y="451"/>
                  </a:lnTo>
                  <a:lnTo>
                    <a:pt x="715" y="438"/>
                  </a:lnTo>
                  <a:lnTo>
                    <a:pt x="719" y="426"/>
                  </a:lnTo>
                  <a:lnTo>
                    <a:pt x="725" y="415"/>
                  </a:lnTo>
                  <a:lnTo>
                    <a:pt x="732" y="405"/>
                  </a:lnTo>
                  <a:lnTo>
                    <a:pt x="739" y="394"/>
                  </a:lnTo>
                  <a:lnTo>
                    <a:pt x="749" y="385"/>
                  </a:lnTo>
                  <a:lnTo>
                    <a:pt x="758" y="377"/>
                  </a:lnTo>
                  <a:lnTo>
                    <a:pt x="768" y="368"/>
                  </a:lnTo>
                  <a:lnTo>
                    <a:pt x="779" y="363"/>
                  </a:lnTo>
                  <a:lnTo>
                    <a:pt x="792" y="357"/>
                  </a:lnTo>
                  <a:lnTo>
                    <a:pt x="805" y="353"/>
                  </a:lnTo>
                  <a:lnTo>
                    <a:pt x="817" y="349"/>
                  </a:lnTo>
                  <a:lnTo>
                    <a:pt x="831" y="347"/>
                  </a:lnTo>
                  <a:lnTo>
                    <a:pt x="844" y="347"/>
                  </a:lnTo>
                  <a:lnTo>
                    <a:pt x="844" y="347"/>
                  </a:lnTo>
                  <a:lnTo>
                    <a:pt x="858" y="347"/>
                  </a:lnTo>
                  <a:lnTo>
                    <a:pt x="871" y="349"/>
                  </a:lnTo>
                  <a:lnTo>
                    <a:pt x="883" y="351"/>
                  </a:lnTo>
                  <a:lnTo>
                    <a:pt x="894" y="356"/>
                  </a:lnTo>
                  <a:lnTo>
                    <a:pt x="907" y="361"/>
                  </a:lnTo>
                  <a:lnTo>
                    <a:pt x="917" y="367"/>
                  </a:lnTo>
                  <a:lnTo>
                    <a:pt x="928" y="374"/>
                  </a:lnTo>
                  <a:lnTo>
                    <a:pt x="936" y="381"/>
                  </a:lnTo>
                  <a:lnTo>
                    <a:pt x="946" y="389"/>
                  </a:lnTo>
                  <a:lnTo>
                    <a:pt x="953" y="399"/>
                  </a:lnTo>
                  <a:lnTo>
                    <a:pt x="960" y="409"/>
                  </a:lnTo>
                  <a:lnTo>
                    <a:pt x="967" y="419"/>
                  </a:lnTo>
                  <a:lnTo>
                    <a:pt x="971" y="430"/>
                  </a:lnTo>
                  <a:lnTo>
                    <a:pt x="976" y="441"/>
                  </a:lnTo>
                  <a:lnTo>
                    <a:pt x="978" y="454"/>
                  </a:lnTo>
                  <a:lnTo>
                    <a:pt x="980" y="465"/>
                  </a:lnTo>
                  <a:lnTo>
                    <a:pt x="980" y="465"/>
                  </a:lnTo>
                  <a:lnTo>
                    <a:pt x="981" y="476"/>
                  </a:lnTo>
                  <a:lnTo>
                    <a:pt x="981" y="476"/>
                  </a:lnTo>
                  <a:lnTo>
                    <a:pt x="981" y="478"/>
                  </a:lnTo>
                  <a:lnTo>
                    <a:pt x="981" y="478"/>
                  </a:lnTo>
                  <a:lnTo>
                    <a:pt x="980" y="492"/>
                  </a:lnTo>
                  <a:lnTo>
                    <a:pt x="977" y="507"/>
                  </a:lnTo>
                  <a:lnTo>
                    <a:pt x="973" y="521"/>
                  </a:lnTo>
                  <a:lnTo>
                    <a:pt x="967" y="534"/>
                  </a:lnTo>
                  <a:lnTo>
                    <a:pt x="1040" y="534"/>
                  </a:lnTo>
                  <a:lnTo>
                    <a:pt x="1040" y="534"/>
                  </a:lnTo>
                  <a:lnTo>
                    <a:pt x="1041" y="521"/>
                  </a:lnTo>
                  <a:lnTo>
                    <a:pt x="1041" y="521"/>
                  </a:lnTo>
                  <a:lnTo>
                    <a:pt x="1050" y="518"/>
                  </a:lnTo>
                  <a:lnTo>
                    <a:pt x="1055" y="515"/>
                  </a:lnTo>
                  <a:lnTo>
                    <a:pt x="1061" y="510"/>
                  </a:lnTo>
                  <a:lnTo>
                    <a:pt x="1064" y="503"/>
                  </a:lnTo>
                  <a:lnTo>
                    <a:pt x="1067" y="496"/>
                  </a:lnTo>
                  <a:lnTo>
                    <a:pt x="1068" y="486"/>
                  </a:lnTo>
                  <a:lnTo>
                    <a:pt x="1068" y="464"/>
                  </a:lnTo>
                  <a:lnTo>
                    <a:pt x="1068" y="464"/>
                  </a:lnTo>
                  <a:close/>
                  <a:moveTo>
                    <a:pt x="530" y="258"/>
                  </a:moveTo>
                  <a:lnTo>
                    <a:pt x="288" y="258"/>
                  </a:lnTo>
                  <a:lnTo>
                    <a:pt x="288" y="258"/>
                  </a:lnTo>
                  <a:lnTo>
                    <a:pt x="286" y="255"/>
                  </a:lnTo>
                  <a:lnTo>
                    <a:pt x="286" y="255"/>
                  </a:lnTo>
                  <a:lnTo>
                    <a:pt x="288" y="239"/>
                  </a:lnTo>
                  <a:lnTo>
                    <a:pt x="292" y="224"/>
                  </a:lnTo>
                  <a:lnTo>
                    <a:pt x="297" y="209"/>
                  </a:lnTo>
                  <a:lnTo>
                    <a:pt x="306" y="195"/>
                  </a:lnTo>
                  <a:lnTo>
                    <a:pt x="316" y="179"/>
                  </a:lnTo>
                  <a:lnTo>
                    <a:pt x="327" y="165"/>
                  </a:lnTo>
                  <a:lnTo>
                    <a:pt x="341" y="151"/>
                  </a:lnTo>
                  <a:lnTo>
                    <a:pt x="356" y="137"/>
                  </a:lnTo>
                  <a:lnTo>
                    <a:pt x="373" y="124"/>
                  </a:lnTo>
                  <a:lnTo>
                    <a:pt x="391" y="113"/>
                  </a:lnTo>
                  <a:lnTo>
                    <a:pt x="412" y="103"/>
                  </a:lnTo>
                  <a:lnTo>
                    <a:pt x="433" y="94"/>
                  </a:lnTo>
                  <a:lnTo>
                    <a:pt x="456" y="85"/>
                  </a:lnTo>
                  <a:lnTo>
                    <a:pt x="480" y="80"/>
                  </a:lnTo>
                  <a:lnTo>
                    <a:pt x="505" y="75"/>
                  </a:lnTo>
                  <a:lnTo>
                    <a:pt x="530" y="73"/>
                  </a:lnTo>
                  <a:lnTo>
                    <a:pt x="530" y="258"/>
                  </a:lnTo>
                  <a:close/>
                  <a:moveTo>
                    <a:pt x="589" y="258"/>
                  </a:moveTo>
                  <a:lnTo>
                    <a:pt x="589" y="74"/>
                  </a:lnTo>
                  <a:lnTo>
                    <a:pt x="589" y="74"/>
                  </a:lnTo>
                  <a:lnTo>
                    <a:pt x="614" y="77"/>
                  </a:lnTo>
                  <a:lnTo>
                    <a:pt x="637" y="82"/>
                  </a:lnTo>
                  <a:lnTo>
                    <a:pt x="659" y="89"/>
                  </a:lnTo>
                  <a:lnTo>
                    <a:pt x="679" y="98"/>
                  </a:lnTo>
                  <a:lnTo>
                    <a:pt x="698" y="108"/>
                  </a:lnTo>
                  <a:lnTo>
                    <a:pt x="718" y="117"/>
                  </a:lnTo>
                  <a:lnTo>
                    <a:pt x="735" y="130"/>
                  </a:lnTo>
                  <a:lnTo>
                    <a:pt x="750" y="143"/>
                  </a:lnTo>
                  <a:lnTo>
                    <a:pt x="764" y="155"/>
                  </a:lnTo>
                  <a:lnTo>
                    <a:pt x="777" y="169"/>
                  </a:lnTo>
                  <a:lnTo>
                    <a:pt x="788" y="183"/>
                  </a:lnTo>
                  <a:lnTo>
                    <a:pt x="796" y="199"/>
                  </a:lnTo>
                  <a:lnTo>
                    <a:pt x="805" y="213"/>
                  </a:lnTo>
                  <a:lnTo>
                    <a:pt x="810" y="228"/>
                  </a:lnTo>
                  <a:lnTo>
                    <a:pt x="814" y="242"/>
                  </a:lnTo>
                  <a:lnTo>
                    <a:pt x="816" y="258"/>
                  </a:lnTo>
                  <a:lnTo>
                    <a:pt x="589" y="2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66" name="Freeform 29"/>
            <p:cNvSpPr>
              <a:spLocks noEditPoints="1"/>
            </p:cNvSpPr>
            <p:nvPr/>
          </p:nvSpPr>
          <p:spPr bwMode="auto">
            <a:xfrm>
              <a:off x="4641851" y="312738"/>
              <a:ext cx="122238" cy="115888"/>
            </a:xfrm>
            <a:custGeom>
              <a:avLst/>
              <a:gdLst>
                <a:gd name="T0" fmla="*/ 115 w 231"/>
                <a:gd name="T1" fmla="*/ 0 h 221"/>
                <a:gd name="T2" fmla="*/ 92 w 231"/>
                <a:gd name="T3" fmla="*/ 1 h 221"/>
                <a:gd name="T4" fmla="*/ 70 w 231"/>
                <a:gd name="T5" fmla="*/ 8 h 221"/>
                <a:gd name="T6" fmla="*/ 50 w 231"/>
                <a:gd name="T7" fmla="*/ 18 h 221"/>
                <a:gd name="T8" fmla="*/ 34 w 231"/>
                <a:gd name="T9" fmla="*/ 32 h 221"/>
                <a:gd name="T10" fmla="*/ 20 w 231"/>
                <a:gd name="T11" fmla="*/ 48 h 221"/>
                <a:gd name="T12" fmla="*/ 8 w 231"/>
                <a:gd name="T13" fmla="*/ 67 h 221"/>
                <a:gd name="T14" fmla="*/ 1 w 231"/>
                <a:gd name="T15" fmla="*/ 88 h 221"/>
                <a:gd name="T16" fmla="*/ 0 w 231"/>
                <a:gd name="T17" fmla="*/ 111 h 221"/>
                <a:gd name="T18" fmla="*/ 0 w 231"/>
                <a:gd name="T19" fmla="*/ 122 h 221"/>
                <a:gd name="T20" fmla="*/ 4 w 231"/>
                <a:gd name="T21" fmla="*/ 143 h 221"/>
                <a:gd name="T22" fmla="*/ 14 w 231"/>
                <a:gd name="T23" fmla="*/ 162 h 221"/>
                <a:gd name="T24" fmla="*/ 27 w 231"/>
                <a:gd name="T25" fmla="*/ 181 h 221"/>
                <a:gd name="T26" fmla="*/ 42 w 231"/>
                <a:gd name="T27" fmla="*/ 195 h 221"/>
                <a:gd name="T28" fmla="*/ 60 w 231"/>
                <a:gd name="T29" fmla="*/ 207 h 221"/>
                <a:gd name="T30" fmla="*/ 81 w 231"/>
                <a:gd name="T31" fmla="*/ 216 h 221"/>
                <a:gd name="T32" fmla="*/ 104 w 231"/>
                <a:gd name="T33" fmla="*/ 220 h 221"/>
                <a:gd name="T34" fmla="*/ 115 w 231"/>
                <a:gd name="T35" fmla="*/ 221 h 221"/>
                <a:gd name="T36" fmla="*/ 139 w 231"/>
                <a:gd name="T37" fmla="*/ 218 h 221"/>
                <a:gd name="T38" fmla="*/ 161 w 231"/>
                <a:gd name="T39" fmla="*/ 211 h 221"/>
                <a:gd name="T40" fmla="*/ 181 w 231"/>
                <a:gd name="T41" fmla="*/ 202 h 221"/>
                <a:gd name="T42" fmla="*/ 198 w 231"/>
                <a:gd name="T43" fmla="*/ 188 h 221"/>
                <a:gd name="T44" fmla="*/ 212 w 231"/>
                <a:gd name="T45" fmla="*/ 172 h 221"/>
                <a:gd name="T46" fmla="*/ 223 w 231"/>
                <a:gd name="T47" fmla="*/ 153 h 221"/>
                <a:gd name="T48" fmla="*/ 228 w 231"/>
                <a:gd name="T49" fmla="*/ 132 h 221"/>
                <a:gd name="T50" fmla="*/ 231 w 231"/>
                <a:gd name="T51" fmla="*/ 111 h 221"/>
                <a:gd name="T52" fmla="*/ 231 w 231"/>
                <a:gd name="T53" fmla="*/ 98 h 221"/>
                <a:gd name="T54" fmla="*/ 226 w 231"/>
                <a:gd name="T55" fmla="*/ 77 h 221"/>
                <a:gd name="T56" fmla="*/ 217 w 231"/>
                <a:gd name="T57" fmla="*/ 57 h 221"/>
                <a:gd name="T58" fmla="*/ 205 w 231"/>
                <a:gd name="T59" fmla="*/ 39 h 221"/>
                <a:gd name="T60" fmla="*/ 189 w 231"/>
                <a:gd name="T61" fmla="*/ 25 h 221"/>
                <a:gd name="T62" fmla="*/ 171 w 231"/>
                <a:gd name="T63" fmla="*/ 13 h 221"/>
                <a:gd name="T64" fmla="*/ 150 w 231"/>
                <a:gd name="T65" fmla="*/ 4 h 221"/>
                <a:gd name="T66" fmla="*/ 128 w 231"/>
                <a:gd name="T67" fmla="*/ 0 h 221"/>
                <a:gd name="T68" fmla="*/ 115 w 231"/>
                <a:gd name="T69" fmla="*/ 0 h 221"/>
                <a:gd name="T70" fmla="*/ 116 w 231"/>
                <a:gd name="T71" fmla="*/ 153 h 221"/>
                <a:gd name="T72" fmla="*/ 98 w 231"/>
                <a:gd name="T73" fmla="*/ 148 h 221"/>
                <a:gd name="T74" fmla="*/ 84 w 231"/>
                <a:gd name="T75" fmla="*/ 139 h 221"/>
                <a:gd name="T76" fmla="*/ 74 w 231"/>
                <a:gd name="T77" fmla="*/ 125 h 221"/>
                <a:gd name="T78" fmla="*/ 71 w 231"/>
                <a:gd name="T79" fmla="*/ 108 h 221"/>
                <a:gd name="T80" fmla="*/ 71 w 231"/>
                <a:gd name="T81" fmla="*/ 98 h 221"/>
                <a:gd name="T82" fmla="*/ 78 w 231"/>
                <a:gd name="T83" fmla="*/ 83 h 221"/>
                <a:gd name="T84" fmla="*/ 91 w 231"/>
                <a:gd name="T85" fmla="*/ 70 h 221"/>
                <a:gd name="T86" fmla="*/ 107 w 231"/>
                <a:gd name="T87" fmla="*/ 63 h 221"/>
                <a:gd name="T88" fmla="*/ 116 w 231"/>
                <a:gd name="T89" fmla="*/ 62 h 221"/>
                <a:gd name="T90" fmla="*/ 133 w 231"/>
                <a:gd name="T91" fmla="*/ 66 h 221"/>
                <a:gd name="T92" fmla="*/ 147 w 231"/>
                <a:gd name="T93" fmla="*/ 76 h 221"/>
                <a:gd name="T94" fmla="*/ 157 w 231"/>
                <a:gd name="T95" fmla="*/ 90 h 221"/>
                <a:gd name="T96" fmla="*/ 161 w 231"/>
                <a:gd name="T97" fmla="*/ 108 h 221"/>
                <a:gd name="T98" fmla="*/ 160 w 231"/>
                <a:gd name="T99" fmla="*/ 116 h 221"/>
                <a:gd name="T100" fmla="*/ 153 w 231"/>
                <a:gd name="T101" fmla="*/ 132 h 221"/>
                <a:gd name="T102" fmla="*/ 142 w 231"/>
                <a:gd name="T103" fmla="*/ 144 h 221"/>
                <a:gd name="T104" fmla="*/ 125 w 231"/>
                <a:gd name="T105" fmla="*/ 151 h 221"/>
                <a:gd name="T106" fmla="*/ 116 w 231"/>
                <a:gd name="T107" fmla="*/ 15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1" h="221">
                  <a:moveTo>
                    <a:pt x="115" y="0"/>
                  </a:moveTo>
                  <a:lnTo>
                    <a:pt x="115" y="0"/>
                  </a:lnTo>
                  <a:lnTo>
                    <a:pt x="104" y="0"/>
                  </a:lnTo>
                  <a:lnTo>
                    <a:pt x="92" y="1"/>
                  </a:lnTo>
                  <a:lnTo>
                    <a:pt x="81" y="4"/>
                  </a:lnTo>
                  <a:lnTo>
                    <a:pt x="70" y="8"/>
                  </a:lnTo>
                  <a:lnTo>
                    <a:pt x="60" y="13"/>
                  </a:lnTo>
                  <a:lnTo>
                    <a:pt x="50" y="18"/>
                  </a:lnTo>
                  <a:lnTo>
                    <a:pt x="42" y="25"/>
                  </a:lnTo>
                  <a:lnTo>
                    <a:pt x="34" y="32"/>
                  </a:lnTo>
                  <a:lnTo>
                    <a:pt x="27" y="39"/>
                  </a:lnTo>
                  <a:lnTo>
                    <a:pt x="20" y="48"/>
                  </a:lnTo>
                  <a:lnTo>
                    <a:pt x="14" y="57"/>
                  </a:lnTo>
                  <a:lnTo>
                    <a:pt x="8" y="67"/>
                  </a:lnTo>
                  <a:lnTo>
                    <a:pt x="4" y="77"/>
                  </a:lnTo>
                  <a:lnTo>
                    <a:pt x="1" y="88"/>
                  </a:lnTo>
                  <a:lnTo>
                    <a:pt x="0" y="9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22"/>
                  </a:lnTo>
                  <a:lnTo>
                    <a:pt x="1" y="132"/>
                  </a:lnTo>
                  <a:lnTo>
                    <a:pt x="4" y="143"/>
                  </a:lnTo>
                  <a:lnTo>
                    <a:pt x="8" y="153"/>
                  </a:lnTo>
                  <a:lnTo>
                    <a:pt x="14" y="162"/>
                  </a:lnTo>
                  <a:lnTo>
                    <a:pt x="20" y="172"/>
                  </a:lnTo>
                  <a:lnTo>
                    <a:pt x="27" y="181"/>
                  </a:lnTo>
                  <a:lnTo>
                    <a:pt x="34" y="188"/>
                  </a:lnTo>
                  <a:lnTo>
                    <a:pt x="42" y="195"/>
                  </a:lnTo>
                  <a:lnTo>
                    <a:pt x="50" y="202"/>
                  </a:lnTo>
                  <a:lnTo>
                    <a:pt x="60" y="207"/>
                  </a:lnTo>
                  <a:lnTo>
                    <a:pt x="70" y="211"/>
                  </a:lnTo>
                  <a:lnTo>
                    <a:pt x="81" y="216"/>
                  </a:lnTo>
                  <a:lnTo>
                    <a:pt x="92" y="218"/>
                  </a:lnTo>
                  <a:lnTo>
                    <a:pt x="104" y="220"/>
                  </a:lnTo>
                  <a:lnTo>
                    <a:pt x="115" y="221"/>
                  </a:lnTo>
                  <a:lnTo>
                    <a:pt x="115" y="221"/>
                  </a:lnTo>
                  <a:lnTo>
                    <a:pt x="128" y="220"/>
                  </a:lnTo>
                  <a:lnTo>
                    <a:pt x="139" y="218"/>
                  </a:lnTo>
                  <a:lnTo>
                    <a:pt x="150" y="216"/>
                  </a:lnTo>
                  <a:lnTo>
                    <a:pt x="161" y="211"/>
                  </a:lnTo>
                  <a:lnTo>
                    <a:pt x="171" y="207"/>
                  </a:lnTo>
                  <a:lnTo>
                    <a:pt x="181" y="202"/>
                  </a:lnTo>
                  <a:lnTo>
                    <a:pt x="189" y="195"/>
                  </a:lnTo>
                  <a:lnTo>
                    <a:pt x="198" y="188"/>
                  </a:lnTo>
                  <a:lnTo>
                    <a:pt x="205" y="181"/>
                  </a:lnTo>
                  <a:lnTo>
                    <a:pt x="212" y="172"/>
                  </a:lnTo>
                  <a:lnTo>
                    <a:pt x="217" y="162"/>
                  </a:lnTo>
                  <a:lnTo>
                    <a:pt x="223" y="153"/>
                  </a:lnTo>
                  <a:lnTo>
                    <a:pt x="226" y="143"/>
                  </a:lnTo>
                  <a:lnTo>
                    <a:pt x="228" y="132"/>
                  </a:lnTo>
                  <a:lnTo>
                    <a:pt x="231" y="122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31" y="98"/>
                  </a:lnTo>
                  <a:lnTo>
                    <a:pt x="228" y="88"/>
                  </a:lnTo>
                  <a:lnTo>
                    <a:pt x="226" y="77"/>
                  </a:lnTo>
                  <a:lnTo>
                    <a:pt x="223" y="67"/>
                  </a:lnTo>
                  <a:lnTo>
                    <a:pt x="217" y="57"/>
                  </a:lnTo>
                  <a:lnTo>
                    <a:pt x="212" y="48"/>
                  </a:lnTo>
                  <a:lnTo>
                    <a:pt x="205" y="39"/>
                  </a:lnTo>
                  <a:lnTo>
                    <a:pt x="198" y="32"/>
                  </a:lnTo>
                  <a:lnTo>
                    <a:pt x="189" y="25"/>
                  </a:lnTo>
                  <a:lnTo>
                    <a:pt x="181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0" y="4"/>
                  </a:lnTo>
                  <a:lnTo>
                    <a:pt x="139" y="1"/>
                  </a:lnTo>
                  <a:lnTo>
                    <a:pt x="128" y="0"/>
                  </a:lnTo>
                  <a:lnTo>
                    <a:pt x="115" y="0"/>
                  </a:lnTo>
                  <a:lnTo>
                    <a:pt x="115" y="0"/>
                  </a:lnTo>
                  <a:close/>
                  <a:moveTo>
                    <a:pt x="116" y="153"/>
                  </a:moveTo>
                  <a:lnTo>
                    <a:pt x="116" y="153"/>
                  </a:lnTo>
                  <a:lnTo>
                    <a:pt x="107" y="151"/>
                  </a:lnTo>
                  <a:lnTo>
                    <a:pt x="98" y="148"/>
                  </a:lnTo>
                  <a:lnTo>
                    <a:pt x="91" y="144"/>
                  </a:lnTo>
                  <a:lnTo>
                    <a:pt x="84" y="139"/>
                  </a:lnTo>
                  <a:lnTo>
                    <a:pt x="78" y="132"/>
                  </a:lnTo>
                  <a:lnTo>
                    <a:pt x="74" y="125"/>
                  </a:lnTo>
                  <a:lnTo>
                    <a:pt x="71" y="116"/>
                  </a:lnTo>
                  <a:lnTo>
                    <a:pt x="71" y="108"/>
                  </a:lnTo>
                  <a:lnTo>
                    <a:pt x="71" y="108"/>
                  </a:lnTo>
                  <a:lnTo>
                    <a:pt x="71" y="98"/>
                  </a:lnTo>
                  <a:lnTo>
                    <a:pt x="74" y="90"/>
                  </a:lnTo>
                  <a:lnTo>
                    <a:pt x="78" y="83"/>
                  </a:lnTo>
                  <a:lnTo>
                    <a:pt x="84" y="76"/>
                  </a:lnTo>
                  <a:lnTo>
                    <a:pt x="91" y="70"/>
                  </a:lnTo>
                  <a:lnTo>
                    <a:pt x="98" y="66"/>
                  </a:lnTo>
                  <a:lnTo>
                    <a:pt x="107" y="63"/>
                  </a:lnTo>
                  <a:lnTo>
                    <a:pt x="116" y="62"/>
                  </a:lnTo>
                  <a:lnTo>
                    <a:pt x="116" y="62"/>
                  </a:lnTo>
                  <a:lnTo>
                    <a:pt x="125" y="63"/>
                  </a:lnTo>
                  <a:lnTo>
                    <a:pt x="133" y="66"/>
                  </a:lnTo>
                  <a:lnTo>
                    <a:pt x="142" y="70"/>
                  </a:lnTo>
                  <a:lnTo>
                    <a:pt x="147" y="76"/>
                  </a:lnTo>
                  <a:lnTo>
                    <a:pt x="153" y="83"/>
                  </a:lnTo>
                  <a:lnTo>
                    <a:pt x="157" y="90"/>
                  </a:lnTo>
                  <a:lnTo>
                    <a:pt x="160" y="98"/>
                  </a:lnTo>
                  <a:lnTo>
                    <a:pt x="161" y="108"/>
                  </a:lnTo>
                  <a:lnTo>
                    <a:pt x="161" y="108"/>
                  </a:lnTo>
                  <a:lnTo>
                    <a:pt x="160" y="116"/>
                  </a:lnTo>
                  <a:lnTo>
                    <a:pt x="157" y="125"/>
                  </a:lnTo>
                  <a:lnTo>
                    <a:pt x="153" y="132"/>
                  </a:lnTo>
                  <a:lnTo>
                    <a:pt x="147" y="139"/>
                  </a:lnTo>
                  <a:lnTo>
                    <a:pt x="142" y="144"/>
                  </a:lnTo>
                  <a:lnTo>
                    <a:pt x="133" y="148"/>
                  </a:lnTo>
                  <a:lnTo>
                    <a:pt x="125" y="151"/>
                  </a:lnTo>
                  <a:lnTo>
                    <a:pt x="116" y="153"/>
                  </a:lnTo>
                  <a:lnTo>
                    <a:pt x="116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67" name="Freeform 30"/>
            <p:cNvSpPr>
              <a:spLocks noEditPoints="1"/>
            </p:cNvSpPr>
            <p:nvPr/>
          </p:nvSpPr>
          <p:spPr bwMode="auto">
            <a:xfrm>
              <a:off x="4333876" y="312738"/>
              <a:ext cx="122238" cy="115888"/>
            </a:xfrm>
            <a:custGeom>
              <a:avLst/>
              <a:gdLst>
                <a:gd name="T0" fmla="*/ 114 w 231"/>
                <a:gd name="T1" fmla="*/ 0 h 221"/>
                <a:gd name="T2" fmla="*/ 92 w 231"/>
                <a:gd name="T3" fmla="*/ 1 h 221"/>
                <a:gd name="T4" fmla="*/ 70 w 231"/>
                <a:gd name="T5" fmla="*/ 8 h 221"/>
                <a:gd name="T6" fmla="*/ 50 w 231"/>
                <a:gd name="T7" fmla="*/ 18 h 221"/>
                <a:gd name="T8" fmla="*/ 33 w 231"/>
                <a:gd name="T9" fmla="*/ 32 h 221"/>
                <a:gd name="T10" fmla="*/ 19 w 231"/>
                <a:gd name="T11" fmla="*/ 48 h 221"/>
                <a:gd name="T12" fmla="*/ 8 w 231"/>
                <a:gd name="T13" fmla="*/ 67 h 221"/>
                <a:gd name="T14" fmla="*/ 1 w 231"/>
                <a:gd name="T15" fmla="*/ 88 h 221"/>
                <a:gd name="T16" fmla="*/ 0 w 231"/>
                <a:gd name="T17" fmla="*/ 111 h 221"/>
                <a:gd name="T18" fmla="*/ 0 w 231"/>
                <a:gd name="T19" fmla="*/ 122 h 221"/>
                <a:gd name="T20" fmla="*/ 5 w 231"/>
                <a:gd name="T21" fmla="*/ 143 h 221"/>
                <a:gd name="T22" fmla="*/ 14 w 231"/>
                <a:gd name="T23" fmla="*/ 162 h 221"/>
                <a:gd name="T24" fmla="*/ 26 w 231"/>
                <a:gd name="T25" fmla="*/ 181 h 221"/>
                <a:gd name="T26" fmla="*/ 42 w 231"/>
                <a:gd name="T27" fmla="*/ 195 h 221"/>
                <a:gd name="T28" fmla="*/ 60 w 231"/>
                <a:gd name="T29" fmla="*/ 207 h 221"/>
                <a:gd name="T30" fmla="*/ 81 w 231"/>
                <a:gd name="T31" fmla="*/ 216 h 221"/>
                <a:gd name="T32" fmla="*/ 103 w 231"/>
                <a:gd name="T33" fmla="*/ 220 h 221"/>
                <a:gd name="T34" fmla="*/ 114 w 231"/>
                <a:gd name="T35" fmla="*/ 221 h 221"/>
                <a:gd name="T36" fmla="*/ 138 w 231"/>
                <a:gd name="T37" fmla="*/ 218 h 221"/>
                <a:gd name="T38" fmla="*/ 161 w 231"/>
                <a:gd name="T39" fmla="*/ 211 h 221"/>
                <a:gd name="T40" fmla="*/ 180 w 231"/>
                <a:gd name="T41" fmla="*/ 202 h 221"/>
                <a:gd name="T42" fmla="*/ 197 w 231"/>
                <a:gd name="T43" fmla="*/ 188 h 221"/>
                <a:gd name="T44" fmla="*/ 211 w 231"/>
                <a:gd name="T45" fmla="*/ 172 h 221"/>
                <a:gd name="T46" fmla="*/ 222 w 231"/>
                <a:gd name="T47" fmla="*/ 153 h 221"/>
                <a:gd name="T48" fmla="*/ 229 w 231"/>
                <a:gd name="T49" fmla="*/ 132 h 221"/>
                <a:gd name="T50" fmla="*/ 231 w 231"/>
                <a:gd name="T51" fmla="*/ 111 h 221"/>
                <a:gd name="T52" fmla="*/ 231 w 231"/>
                <a:gd name="T53" fmla="*/ 98 h 221"/>
                <a:gd name="T54" fmla="*/ 225 w 231"/>
                <a:gd name="T55" fmla="*/ 77 h 221"/>
                <a:gd name="T56" fmla="*/ 217 w 231"/>
                <a:gd name="T57" fmla="*/ 57 h 221"/>
                <a:gd name="T58" fmla="*/ 204 w 231"/>
                <a:gd name="T59" fmla="*/ 39 h 221"/>
                <a:gd name="T60" fmla="*/ 189 w 231"/>
                <a:gd name="T61" fmla="*/ 25 h 221"/>
                <a:gd name="T62" fmla="*/ 170 w 231"/>
                <a:gd name="T63" fmla="*/ 13 h 221"/>
                <a:gd name="T64" fmla="*/ 149 w 231"/>
                <a:gd name="T65" fmla="*/ 4 h 221"/>
                <a:gd name="T66" fmla="*/ 127 w 231"/>
                <a:gd name="T67" fmla="*/ 0 h 221"/>
                <a:gd name="T68" fmla="*/ 114 w 231"/>
                <a:gd name="T69" fmla="*/ 0 h 221"/>
                <a:gd name="T70" fmla="*/ 110 w 231"/>
                <a:gd name="T71" fmla="*/ 153 h 221"/>
                <a:gd name="T72" fmla="*/ 92 w 231"/>
                <a:gd name="T73" fmla="*/ 148 h 221"/>
                <a:gd name="T74" fmla="*/ 78 w 231"/>
                <a:gd name="T75" fmla="*/ 139 h 221"/>
                <a:gd name="T76" fmla="*/ 68 w 231"/>
                <a:gd name="T77" fmla="*/ 125 h 221"/>
                <a:gd name="T78" fmla="*/ 65 w 231"/>
                <a:gd name="T79" fmla="*/ 108 h 221"/>
                <a:gd name="T80" fmla="*/ 65 w 231"/>
                <a:gd name="T81" fmla="*/ 98 h 221"/>
                <a:gd name="T82" fmla="*/ 72 w 231"/>
                <a:gd name="T83" fmla="*/ 83 h 221"/>
                <a:gd name="T84" fmla="*/ 85 w 231"/>
                <a:gd name="T85" fmla="*/ 70 h 221"/>
                <a:gd name="T86" fmla="*/ 100 w 231"/>
                <a:gd name="T87" fmla="*/ 63 h 221"/>
                <a:gd name="T88" fmla="*/ 110 w 231"/>
                <a:gd name="T89" fmla="*/ 62 h 221"/>
                <a:gd name="T90" fmla="*/ 127 w 231"/>
                <a:gd name="T91" fmla="*/ 66 h 221"/>
                <a:gd name="T92" fmla="*/ 142 w 231"/>
                <a:gd name="T93" fmla="*/ 76 h 221"/>
                <a:gd name="T94" fmla="*/ 152 w 231"/>
                <a:gd name="T95" fmla="*/ 90 h 221"/>
                <a:gd name="T96" fmla="*/ 155 w 231"/>
                <a:gd name="T97" fmla="*/ 108 h 221"/>
                <a:gd name="T98" fmla="*/ 154 w 231"/>
                <a:gd name="T99" fmla="*/ 116 h 221"/>
                <a:gd name="T100" fmla="*/ 148 w 231"/>
                <a:gd name="T101" fmla="*/ 132 h 221"/>
                <a:gd name="T102" fmla="*/ 135 w 231"/>
                <a:gd name="T103" fmla="*/ 144 h 221"/>
                <a:gd name="T104" fmla="*/ 119 w 231"/>
                <a:gd name="T105" fmla="*/ 151 h 221"/>
                <a:gd name="T106" fmla="*/ 110 w 231"/>
                <a:gd name="T107" fmla="*/ 15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1" h="221">
                  <a:moveTo>
                    <a:pt x="114" y="0"/>
                  </a:moveTo>
                  <a:lnTo>
                    <a:pt x="114" y="0"/>
                  </a:lnTo>
                  <a:lnTo>
                    <a:pt x="103" y="0"/>
                  </a:lnTo>
                  <a:lnTo>
                    <a:pt x="92" y="1"/>
                  </a:lnTo>
                  <a:lnTo>
                    <a:pt x="81" y="4"/>
                  </a:lnTo>
                  <a:lnTo>
                    <a:pt x="70" y="8"/>
                  </a:lnTo>
                  <a:lnTo>
                    <a:pt x="60" y="13"/>
                  </a:lnTo>
                  <a:lnTo>
                    <a:pt x="50" y="18"/>
                  </a:lnTo>
                  <a:lnTo>
                    <a:pt x="42" y="25"/>
                  </a:lnTo>
                  <a:lnTo>
                    <a:pt x="33" y="32"/>
                  </a:lnTo>
                  <a:lnTo>
                    <a:pt x="26" y="39"/>
                  </a:lnTo>
                  <a:lnTo>
                    <a:pt x="19" y="48"/>
                  </a:lnTo>
                  <a:lnTo>
                    <a:pt x="14" y="57"/>
                  </a:lnTo>
                  <a:lnTo>
                    <a:pt x="8" y="67"/>
                  </a:lnTo>
                  <a:lnTo>
                    <a:pt x="5" y="77"/>
                  </a:lnTo>
                  <a:lnTo>
                    <a:pt x="1" y="88"/>
                  </a:lnTo>
                  <a:lnTo>
                    <a:pt x="0" y="9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22"/>
                  </a:lnTo>
                  <a:lnTo>
                    <a:pt x="1" y="132"/>
                  </a:lnTo>
                  <a:lnTo>
                    <a:pt x="5" y="143"/>
                  </a:lnTo>
                  <a:lnTo>
                    <a:pt x="8" y="153"/>
                  </a:lnTo>
                  <a:lnTo>
                    <a:pt x="14" y="162"/>
                  </a:lnTo>
                  <a:lnTo>
                    <a:pt x="19" y="172"/>
                  </a:lnTo>
                  <a:lnTo>
                    <a:pt x="26" y="181"/>
                  </a:lnTo>
                  <a:lnTo>
                    <a:pt x="33" y="188"/>
                  </a:lnTo>
                  <a:lnTo>
                    <a:pt x="42" y="195"/>
                  </a:lnTo>
                  <a:lnTo>
                    <a:pt x="50" y="202"/>
                  </a:lnTo>
                  <a:lnTo>
                    <a:pt x="60" y="207"/>
                  </a:lnTo>
                  <a:lnTo>
                    <a:pt x="70" y="211"/>
                  </a:lnTo>
                  <a:lnTo>
                    <a:pt x="81" y="216"/>
                  </a:lnTo>
                  <a:lnTo>
                    <a:pt x="92" y="218"/>
                  </a:lnTo>
                  <a:lnTo>
                    <a:pt x="103" y="220"/>
                  </a:lnTo>
                  <a:lnTo>
                    <a:pt x="114" y="221"/>
                  </a:lnTo>
                  <a:lnTo>
                    <a:pt x="114" y="221"/>
                  </a:lnTo>
                  <a:lnTo>
                    <a:pt x="127" y="220"/>
                  </a:lnTo>
                  <a:lnTo>
                    <a:pt x="138" y="218"/>
                  </a:lnTo>
                  <a:lnTo>
                    <a:pt x="149" y="216"/>
                  </a:lnTo>
                  <a:lnTo>
                    <a:pt x="161" y="211"/>
                  </a:lnTo>
                  <a:lnTo>
                    <a:pt x="170" y="207"/>
                  </a:lnTo>
                  <a:lnTo>
                    <a:pt x="180" y="202"/>
                  </a:lnTo>
                  <a:lnTo>
                    <a:pt x="189" y="195"/>
                  </a:lnTo>
                  <a:lnTo>
                    <a:pt x="197" y="188"/>
                  </a:lnTo>
                  <a:lnTo>
                    <a:pt x="204" y="181"/>
                  </a:lnTo>
                  <a:lnTo>
                    <a:pt x="211" y="172"/>
                  </a:lnTo>
                  <a:lnTo>
                    <a:pt x="217" y="162"/>
                  </a:lnTo>
                  <a:lnTo>
                    <a:pt x="222" y="153"/>
                  </a:lnTo>
                  <a:lnTo>
                    <a:pt x="225" y="143"/>
                  </a:lnTo>
                  <a:lnTo>
                    <a:pt x="229" y="132"/>
                  </a:lnTo>
                  <a:lnTo>
                    <a:pt x="231" y="122"/>
                  </a:lnTo>
                  <a:lnTo>
                    <a:pt x="231" y="111"/>
                  </a:lnTo>
                  <a:lnTo>
                    <a:pt x="231" y="111"/>
                  </a:lnTo>
                  <a:lnTo>
                    <a:pt x="231" y="98"/>
                  </a:lnTo>
                  <a:lnTo>
                    <a:pt x="229" y="88"/>
                  </a:lnTo>
                  <a:lnTo>
                    <a:pt x="225" y="77"/>
                  </a:lnTo>
                  <a:lnTo>
                    <a:pt x="222" y="67"/>
                  </a:lnTo>
                  <a:lnTo>
                    <a:pt x="217" y="57"/>
                  </a:lnTo>
                  <a:lnTo>
                    <a:pt x="211" y="48"/>
                  </a:lnTo>
                  <a:lnTo>
                    <a:pt x="204" y="39"/>
                  </a:lnTo>
                  <a:lnTo>
                    <a:pt x="197" y="32"/>
                  </a:lnTo>
                  <a:lnTo>
                    <a:pt x="189" y="25"/>
                  </a:lnTo>
                  <a:lnTo>
                    <a:pt x="180" y="18"/>
                  </a:lnTo>
                  <a:lnTo>
                    <a:pt x="170" y="13"/>
                  </a:lnTo>
                  <a:lnTo>
                    <a:pt x="161" y="8"/>
                  </a:lnTo>
                  <a:lnTo>
                    <a:pt x="149" y="4"/>
                  </a:lnTo>
                  <a:lnTo>
                    <a:pt x="138" y="1"/>
                  </a:lnTo>
                  <a:lnTo>
                    <a:pt x="127" y="0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110" y="153"/>
                  </a:moveTo>
                  <a:lnTo>
                    <a:pt x="110" y="153"/>
                  </a:lnTo>
                  <a:lnTo>
                    <a:pt x="100" y="151"/>
                  </a:lnTo>
                  <a:lnTo>
                    <a:pt x="92" y="148"/>
                  </a:lnTo>
                  <a:lnTo>
                    <a:pt x="85" y="144"/>
                  </a:lnTo>
                  <a:lnTo>
                    <a:pt x="78" y="139"/>
                  </a:lnTo>
                  <a:lnTo>
                    <a:pt x="72" y="132"/>
                  </a:lnTo>
                  <a:lnTo>
                    <a:pt x="68" y="125"/>
                  </a:lnTo>
                  <a:lnTo>
                    <a:pt x="65" y="116"/>
                  </a:lnTo>
                  <a:lnTo>
                    <a:pt x="65" y="108"/>
                  </a:lnTo>
                  <a:lnTo>
                    <a:pt x="65" y="108"/>
                  </a:lnTo>
                  <a:lnTo>
                    <a:pt x="65" y="98"/>
                  </a:lnTo>
                  <a:lnTo>
                    <a:pt x="68" y="90"/>
                  </a:lnTo>
                  <a:lnTo>
                    <a:pt x="72" y="83"/>
                  </a:lnTo>
                  <a:lnTo>
                    <a:pt x="78" y="76"/>
                  </a:lnTo>
                  <a:lnTo>
                    <a:pt x="85" y="70"/>
                  </a:lnTo>
                  <a:lnTo>
                    <a:pt x="92" y="66"/>
                  </a:lnTo>
                  <a:lnTo>
                    <a:pt x="100" y="63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9" y="63"/>
                  </a:lnTo>
                  <a:lnTo>
                    <a:pt x="127" y="66"/>
                  </a:lnTo>
                  <a:lnTo>
                    <a:pt x="135" y="70"/>
                  </a:lnTo>
                  <a:lnTo>
                    <a:pt x="142" y="76"/>
                  </a:lnTo>
                  <a:lnTo>
                    <a:pt x="148" y="83"/>
                  </a:lnTo>
                  <a:lnTo>
                    <a:pt x="152" y="90"/>
                  </a:lnTo>
                  <a:lnTo>
                    <a:pt x="154" y="98"/>
                  </a:lnTo>
                  <a:lnTo>
                    <a:pt x="155" y="108"/>
                  </a:lnTo>
                  <a:lnTo>
                    <a:pt x="155" y="108"/>
                  </a:lnTo>
                  <a:lnTo>
                    <a:pt x="154" y="116"/>
                  </a:lnTo>
                  <a:lnTo>
                    <a:pt x="152" y="125"/>
                  </a:lnTo>
                  <a:lnTo>
                    <a:pt x="148" y="132"/>
                  </a:lnTo>
                  <a:lnTo>
                    <a:pt x="142" y="139"/>
                  </a:lnTo>
                  <a:lnTo>
                    <a:pt x="135" y="144"/>
                  </a:lnTo>
                  <a:lnTo>
                    <a:pt x="127" y="148"/>
                  </a:lnTo>
                  <a:lnTo>
                    <a:pt x="119" y="151"/>
                  </a:lnTo>
                  <a:lnTo>
                    <a:pt x="110" y="153"/>
                  </a:lnTo>
                  <a:lnTo>
                    <a:pt x="110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61" name="文本框 198"/>
          <p:cNvSpPr txBox="1"/>
          <p:nvPr/>
        </p:nvSpPr>
        <p:spPr>
          <a:xfrm>
            <a:off x="5843109" y="196079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b="1" dirty="0" smtClean="0">
                <a:solidFill>
                  <a:srgbClr val="C8161D"/>
                </a:solidFill>
                <a:latin typeface="Arial" panose="020B0604020202020204" pitchFamily="34" charset="0"/>
                <a:ea typeface="Tahoma" panose="020B0604030504040204" charset="0"/>
                <a:cs typeface="Arial" panose="020B0604020202020204" pitchFamily="34" charset="0"/>
              </a:rPr>
              <a:t>A</a:t>
            </a:r>
            <a:endParaRPr lang="zh-CN" altLang="en-US" sz="4000" b="1" dirty="0">
              <a:solidFill>
                <a:srgbClr val="C816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文本框 199"/>
          <p:cNvSpPr txBox="1"/>
          <p:nvPr/>
        </p:nvSpPr>
        <p:spPr>
          <a:xfrm>
            <a:off x="5843109" y="45908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b="1" dirty="0" smtClean="0">
                <a:solidFill>
                  <a:srgbClr val="C8161D"/>
                </a:solidFill>
                <a:latin typeface="Arial" panose="020B0604020202020204" pitchFamily="34" charset="0"/>
                <a:ea typeface="Tahoma" panose="020B0604030504040204" charset="0"/>
                <a:cs typeface="Arial" panose="020B0604020202020204" pitchFamily="34" charset="0"/>
              </a:rPr>
              <a:t>C</a:t>
            </a:r>
            <a:endParaRPr lang="zh-CN" altLang="en-US" sz="4000" b="1" dirty="0">
              <a:solidFill>
                <a:srgbClr val="C816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文本框 200"/>
          <p:cNvSpPr txBox="1"/>
          <p:nvPr/>
        </p:nvSpPr>
        <p:spPr>
          <a:xfrm>
            <a:off x="4540357" y="325118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b="1" dirty="0" smtClean="0">
                <a:solidFill>
                  <a:srgbClr val="C8161D"/>
                </a:solidFill>
                <a:latin typeface="Arial" panose="020B0604020202020204" pitchFamily="34" charset="0"/>
                <a:ea typeface="Tahoma" panose="020B0604030504040204" charset="0"/>
                <a:cs typeface="Arial" panose="020B0604020202020204" pitchFamily="34" charset="0"/>
              </a:rPr>
              <a:t>D</a:t>
            </a:r>
            <a:endParaRPr lang="zh-CN" altLang="en-US" sz="4000" b="1" dirty="0">
              <a:solidFill>
                <a:srgbClr val="C816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本框 201"/>
          <p:cNvSpPr txBox="1"/>
          <p:nvPr/>
        </p:nvSpPr>
        <p:spPr>
          <a:xfrm>
            <a:off x="7118902" y="325118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b="1" dirty="0" smtClean="0">
                <a:solidFill>
                  <a:srgbClr val="C8161D"/>
                </a:solidFill>
                <a:latin typeface="Arial" panose="020B0604020202020204" pitchFamily="34" charset="0"/>
                <a:ea typeface="Tahoma" panose="020B0604030504040204" charset="0"/>
                <a:cs typeface="Arial" panose="020B0604020202020204" pitchFamily="34" charset="0"/>
              </a:rPr>
              <a:t>B</a:t>
            </a:r>
            <a:endParaRPr lang="zh-CN" altLang="en-US" sz="4000" b="1" dirty="0">
              <a:solidFill>
                <a:srgbClr val="C816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 Placeholder 2"/>
          <p:cNvSpPr txBox="1"/>
          <p:nvPr/>
        </p:nvSpPr>
        <p:spPr>
          <a:xfrm>
            <a:off x="7897926" y="2117742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7798217" y="171763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4" name="Text Placeholder 2"/>
          <p:cNvSpPr txBox="1"/>
          <p:nvPr/>
        </p:nvSpPr>
        <p:spPr>
          <a:xfrm>
            <a:off x="7339429" y="525325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7239720" y="485314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Text Placeholder 2"/>
          <p:cNvSpPr txBox="1"/>
          <p:nvPr/>
        </p:nvSpPr>
        <p:spPr>
          <a:xfrm>
            <a:off x="1011383" y="240697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911674" y="200686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Text Placeholder 2"/>
          <p:cNvSpPr txBox="1"/>
          <p:nvPr/>
        </p:nvSpPr>
        <p:spPr>
          <a:xfrm>
            <a:off x="1871211" y="437608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1771502" y="397597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4"/>
          <p:cNvSpPr/>
          <p:nvPr/>
        </p:nvSpPr>
        <p:spPr bwMode="auto">
          <a:xfrm>
            <a:off x="5341696" y="1761077"/>
            <a:ext cx="1336378" cy="1330090"/>
          </a:xfrm>
          <a:custGeom>
            <a:avLst/>
            <a:gdLst>
              <a:gd name="T0" fmla="*/ 147 w 154"/>
              <a:gd name="T1" fmla="*/ 88 h 154"/>
              <a:gd name="T2" fmla="*/ 66 w 154"/>
              <a:gd name="T3" fmla="*/ 148 h 154"/>
              <a:gd name="T4" fmla="*/ 6 w 154"/>
              <a:gd name="T5" fmla="*/ 66 h 154"/>
              <a:gd name="T6" fmla="*/ 88 w 154"/>
              <a:gd name="T7" fmla="*/ 7 h 154"/>
              <a:gd name="T8" fmla="*/ 147 w 154"/>
              <a:gd name="T9" fmla="*/ 88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" h="154">
                <a:moveTo>
                  <a:pt x="147" y="88"/>
                </a:moveTo>
                <a:cubicBezTo>
                  <a:pt x="141" y="127"/>
                  <a:pt x="105" y="154"/>
                  <a:pt x="66" y="148"/>
                </a:cubicBezTo>
                <a:cubicBezTo>
                  <a:pt x="27" y="142"/>
                  <a:pt x="0" y="105"/>
                  <a:pt x="6" y="66"/>
                </a:cubicBezTo>
                <a:cubicBezTo>
                  <a:pt x="12" y="27"/>
                  <a:pt x="49" y="0"/>
                  <a:pt x="88" y="7"/>
                </a:cubicBezTo>
                <a:cubicBezTo>
                  <a:pt x="127" y="13"/>
                  <a:pt x="154" y="49"/>
                  <a:pt x="147" y="88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" name="Freeform 35"/>
          <p:cNvSpPr/>
          <p:nvPr/>
        </p:nvSpPr>
        <p:spPr bwMode="auto">
          <a:xfrm>
            <a:off x="6018795" y="4214772"/>
            <a:ext cx="1240997" cy="1234709"/>
          </a:xfrm>
          <a:custGeom>
            <a:avLst/>
            <a:gdLst>
              <a:gd name="T0" fmla="*/ 137 w 143"/>
              <a:gd name="T1" fmla="*/ 82 h 143"/>
              <a:gd name="T2" fmla="*/ 61 w 143"/>
              <a:gd name="T3" fmla="*/ 138 h 143"/>
              <a:gd name="T4" fmla="*/ 6 w 143"/>
              <a:gd name="T5" fmla="*/ 61 h 143"/>
              <a:gd name="T6" fmla="*/ 82 w 143"/>
              <a:gd name="T7" fmla="*/ 6 h 143"/>
              <a:gd name="T8" fmla="*/ 137 w 143"/>
              <a:gd name="T9" fmla="*/ 8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143">
                <a:moveTo>
                  <a:pt x="137" y="82"/>
                </a:moveTo>
                <a:cubicBezTo>
                  <a:pt x="132" y="119"/>
                  <a:pt x="98" y="143"/>
                  <a:pt x="61" y="138"/>
                </a:cubicBezTo>
                <a:cubicBezTo>
                  <a:pt x="25" y="132"/>
                  <a:pt x="0" y="98"/>
                  <a:pt x="6" y="61"/>
                </a:cubicBezTo>
                <a:cubicBezTo>
                  <a:pt x="12" y="25"/>
                  <a:pt x="46" y="0"/>
                  <a:pt x="82" y="6"/>
                </a:cubicBezTo>
                <a:cubicBezTo>
                  <a:pt x="118" y="12"/>
                  <a:pt x="143" y="46"/>
                  <a:pt x="137" y="82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Freeform 36"/>
          <p:cNvSpPr/>
          <p:nvPr/>
        </p:nvSpPr>
        <p:spPr bwMode="auto">
          <a:xfrm>
            <a:off x="5289289" y="4966289"/>
            <a:ext cx="1146665" cy="1148761"/>
          </a:xfrm>
          <a:custGeom>
            <a:avLst/>
            <a:gdLst>
              <a:gd name="T0" fmla="*/ 127 w 132"/>
              <a:gd name="T1" fmla="*/ 76 h 133"/>
              <a:gd name="T2" fmla="*/ 57 w 132"/>
              <a:gd name="T3" fmla="*/ 127 h 133"/>
              <a:gd name="T4" fmla="*/ 6 w 132"/>
              <a:gd name="T5" fmla="*/ 57 h 133"/>
              <a:gd name="T6" fmla="*/ 76 w 132"/>
              <a:gd name="T7" fmla="*/ 6 h 133"/>
              <a:gd name="T8" fmla="*/ 127 w 132"/>
              <a:gd name="T9" fmla="*/ 76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" h="133">
                <a:moveTo>
                  <a:pt x="127" y="76"/>
                </a:moveTo>
                <a:cubicBezTo>
                  <a:pt x="122" y="110"/>
                  <a:pt x="90" y="133"/>
                  <a:pt x="57" y="127"/>
                </a:cubicBezTo>
                <a:cubicBezTo>
                  <a:pt x="23" y="122"/>
                  <a:pt x="0" y="90"/>
                  <a:pt x="6" y="57"/>
                </a:cubicBezTo>
                <a:cubicBezTo>
                  <a:pt x="11" y="23"/>
                  <a:pt x="42" y="0"/>
                  <a:pt x="76" y="6"/>
                </a:cubicBezTo>
                <a:cubicBezTo>
                  <a:pt x="110" y="11"/>
                  <a:pt x="132" y="43"/>
                  <a:pt x="127" y="76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Freeform 37"/>
          <p:cNvSpPr/>
          <p:nvPr/>
        </p:nvSpPr>
        <p:spPr bwMode="auto">
          <a:xfrm>
            <a:off x="6140379" y="2581770"/>
            <a:ext cx="1397170" cy="1390882"/>
          </a:xfrm>
          <a:custGeom>
            <a:avLst/>
            <a:gdLst>
              <a:gd name="T0" fmla="*/ 155 w 161"/>
              <a:gd name="T1" fmla="*/ 92 h 161"/>
              <a:gd name="T2" fmla="*/ 69 w 161"/>
              <a:gd name="T3" fmla="*/ 155 h 161"/>
              <a:gd name="T4" fmla="*/ 7 w 161"/>
              <a:gd name="T5" fmla="*/ 69 h 161"/>
              <a:gd name="T6" fmla="*/ 92 w 161"/>
              <a:gd name="T7" fmla="*/ 7 h 161"/>
              <a:gd name="T8" fmla="*/ 155 w 161"/>
              <a:gd name="T9" fmla="*/ 92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" h="161">
                <a:moveTo>
                  <a:pt x="155" y="92"/>
                </a:moveTo>
                <a:cubicBezTo>
                  <a:pt x="148" y="133"/>
                  <a:pt x="110" y="161"/>
                  <a:pt x="69" y="155"/>
                </a:cubicBezTo>
                <a:cubicBezTo>
                  <a:pt x="28" y="148"/>
                  <a:pt x="0" y="110"/>
                  <a:pt x="7" y="69"/>
                </a:cubicBezTo>
                <a:cubicBezTo>
                  <a:pt x="13" y="28"/>
                  <a:pt x="52" y="0"/>
                  <a:pt x="92" y="7"/>
                </a:cubicBezTo>
                <a:cubicBezTo>
                  <a:pt x="133" y="13"/>
                  <a:pt x="161" y="52"/>
                  <a:pt x="155" y="92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Freeform 38"/>
          <p:cNvSpPr/>
          <p:nvPr/>
        </p:nvSpPr>
        <p:spPr bwMode="auto">
          <a:xfrm>
            <a:off x="5072325" y="3290313"/>
            <a:ext cx="1467396" cy="1460059"/>
          </a:xfrm>
          <a:custGeom>
            <a:avLst/>
            <a:gdLst>
              <a:gd name="T0" fmla="*/ 162 w 169"/>
              <a:gd name="T1" fmla="*/ 97 h 169"/>
              <a:gd name="T2" fmla="*/ 72 w 169"/>
              <a:gd name="T3" fmla="*/ 163 h 169"/>
              <a:gd name="T4" fmla="*/ 6 w 169"/>
              <a:gd name="T5" fmla="*/ 72 h 169"/>
              <a:gd name="T6" fmla="*/ 97 w 169"/>
              <a:gd name="T7" fmla="*/ 7 h 169"/>
              <a:gd name="T8" fmla="*/ 162 w 169"/>
              <a:gd name="T9" fmla="*/ 9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169">
                <a:moveTo>
                  <a:pt x="162" y="97"/>
                </a:moveTo>
                <a:cubicBezTo>
                  <a:pt x="155" y="140"/>
                  <a:pt x="115" y="169"/>
                  <a:pt x="72" y="163"/>
                </a:cubicBezTo>
                <a:cubicBezTo>
                  <a:pt x="29" y="156"/>
                  <a:pt x="0" y="115"/>
                  <a:pt x="6" y="72"/>
                </a:cubicBezTo>
                <a:cubicBezTo>
                  <a:pt x="13" y="29"/>
                  <a:pt x="54" y="0"/>
                  <a:pt x="97" y="7"/>
                </a:cubicBezTo>
                <a:cubicBezTo>
                  <a:pt x="140" y="14"/>
                  <a:pt x="169" y="54"/>
                  <a:pt x="162" y="9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Freeform 44"/>
          <p:cNvSpPr/>
          <p:nvPr/>
        </p:nvSpPr>
        <p:spPr bwMode="auto">
          <a:xfrm>
            <a:off x="5211727" y="1819066"/>
            <a:ext cx="1058621" cy="759901"/>
          </a:xfrm>
          <a:custGeom>
            <a:avLst/>
            <a:gdLst>
              <a:gd name="T0" fmla="*/ 117 w 122"/>
              <a:gd name="T1" fmla="*/ 76 h 88"/>
              <a:gd name="T2" fmla="*/ 90 w 122"/>
              <a:gd name="T3" fmla="*/ 83 h 88"/>
              <a:gd name="T4" fmla="*/ 13 w 122"/>
              <a:gd name="T5" fmla="*/ 40 h 88"/>
              <a:gd name="T6" fmla="*/ 5 w 122"/>
              <a:gd name="T7" fmla="*/ 13 h 88"/>
              <a:gd name="T8" fmla="*/ 5 w 122"/>
              <a:gd name="T9" fmla="*/ 13 h 88"/>
              <a:gd name="T10" fmla="*/ 32 w 122"/>
              <a:gd name="T11" fmla="*/ 6 h 88"/>
              <a:gd name="T12" fmla="*/ 109 w 122"/>
              <a:gd name="T13" fmla="*/ 49 h 88"/>
              <a:gd name="T14" fmla="*/ 117 w 122"/>
              <a:gd name="T15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2" h="88">
                <a:moveTo>
                  <a:pt x="117" y="76"/>
                </a:moveTo>
                <a:cubicBezTo>
                  <a:pt x="112" y="85"/>
                  <a:pt x="100" y="88"/>
                  <a:pt x="90" y="83"/>
                </a:cubicBezTo>
                <a:cubicBezTo>
                  <a:pt x="13" y="40"/>
                  <a:pt x="13" y="40"/>
                  <a:pt x="13" y="40"/>
                </a:cubicBezTo>
                <a:cubicBezTo>
                  <a:pt x="4" y="35"/>
                  <a:pt x="0" y="23"/>
                  <a:pt x="5" y="13"/>
                </a:cubicBezTo>
                <a:cubicBezTo>
                  <a:pt x="5" y="13"/>
                  <a:pt x="5" y="13"/>
                  <a:pt x="5" y="13"/>
                </a:cubicBezTo>
                <a:cubicBezTo>
                  <a:pt x="11" y="4"/>
                  <a:pt x="23" y="0"/>
                  <a:pt x="32" y="6"/>
                </a:cubicBezTo>
                <a:cubicBezTo>
                  <a:pt x="109" y="49"/>
                  <a:pt x="109" y="49"/>
                  <a:pt x="109" y="49"/>
                </a:cubicBezTo>
                <a:cubicBezTo>
                  <a:pt x="119" y="54"/>
                  <a:pt x="122" y="66"/>
                  <a:pt x="117" y="76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Freeform 45"/>
          <p:cNvSpPr/>
          <p:nvPr/>
        </p:nvSpPr>
        <p:spPr bwMode="auto">
          <a:xfrm>
            <a:off x="6605918" y="2394380"/>
            <a:ext cx="816501" cy="1028225"/>
          </a:xfrm>
          <a:custGeom>
            <a:avLst/>
            <a:gdLst>
              <a:gd name="T0" fmla="*/ 82 w 94"/>
              <a:gd name="T1" fmla="*/ 6 h 119"/>
              <a:gd name="T2" fmla="*/ 88 w 94"/>
              <a:gd name="T3" fmla="*/ 33 h 119"/>
              <a:gd name="T4" fmla="*/ 39 w 94"/>
              <a:gd name="T5" fmla="*/ 107 h 119"/>
              <a:gd name="T6" fmla="*/ 12 w 94"/>
              <a:gd name="T7" fmla="*/ 113 h 119"/>
              <a:gd name="T8" fmla="*/ 12 w 94"/>
              <a:gd name="T9" fmla="*/ 113 h 119"/>
              <a:gd name="T10" fmla="*/ 6 w 94"/>
              <a:gd name="T11" fmla="*/ 85 h 119"/>
              <a:gd name="T12" fmla="*/ 55 w 94"/>
              <a:gd name="T13" fmla="*/ 12 h 119"/>
              <a:gd name="T14" fmla="*/ 82 w 94"/>
              <a:gd name="T15" fmla="*/ 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4" h="119">
                <a:moveTo>
                  <a:pt x="82" y="6"/>
                </a:moveTo>
                <a:cubicBezTo>
                  <a:pt x="91" y="12"/>
                  <a:pt x="94" y="24"/>
                  <a:pt x="88" y="33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3" y="116"/>
                  <a:pt x="21" y="119"/>
                  <a:pt x="12" y="113"/>
                </a:cubicBezTo>
                <a:cubicBezTo>
                  <a:pt x="12" y="113"/>
                  <a:pt x="12" y="113"/>
                  <a:pt x="12" y="113"/>
                </a:cubicBezTo>
                <a:cubicBezTo>
                  <a:pt x="3" y="107"/>
                  <a:pt x="0" y="94"/>
                  <a:pt x="6" y="85"/>
                </a:cubicBezTo>
                <a:cubicBezTo>
                  <a:pt x="55" y="12"/>
                  <a:pt x="55" y="12"/>
                  <a:pt x="55" y="12"/>
                </a:cubicBezTo>
                <a:cubicBezTo>
                  <a:pt x="61" y="2"/>
                  <a:pt x="73" y="0"/>
                  <a:pt x="82" y="6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9" name="Freeform 46"/>
          <p:cNvSpPr/>
          <p:nvPr/>
        </p:nvSpPr>
        <p:spPr bwMode="auto">
          <a:xfrm>
            <a:off x="6452738" y="4031530"/>
            <a:ext cx="755709" cy="1061765"/>
          </a:xfrm>
          <a:custGeom>
            <a:avLst/>
            <a:gdLst>
              <a:gd name="T0" fmla="*/ 74 w 87"/>
              <a:gd name="T1" fmla="*/ 5 h 123"/>
              <a:gd name="T2" fmla="*/ 82 w 87"/>
              <a:gd name="T3" fmla="*/ 32 h 123"/>
              <a:gd name="T4" fmla="*/ 40 w 87"/>
              <a:gd name="T5" fmla="*/ 110 h 123"/>
              <a:gd name="T6" fmla="*/ 13 w 87"/>
              <a:gd name="T7" fmla="*/ 117 h 123"/>
              <a:gd name="T8" fmla="*/ 13 w 87"/>
              <a:gd name="T9" fmla="*/ 117 h 123"/>
              <a:gd name="T10" fmla="*/ 5 w 87"/>
              <a:gd name="T11" fmla="*/ 91 h 123"/>
              <a:gd name="T12" fmla="*/ 47 w 87"/>
              <a:gd name="T13" fmla="*/ 13 h 123"/>
              <a:gd name="T14" fmla="*/ 74 w 87"/>
              <a:gd name="T15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7" h="123">
                <a:moveTo>
                  <a:pt x="74" y="5"/>
                </a:moveTo>
                <a:cubicBezTo>
                  <a:pt x="84" y="11"/>
                  <a:pt x="87" y="23"/>
                  <a:pt x="82" y="32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34" y="119"/>
                  <a:pt x="22" y="123"/>
                  <a:pt x="13" y="117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3" y="112"/>
                  <a:pt x="0" y="100"/>
                  <a:pt x="5" y="91"/>
                </a:cubicBezTo>
                <a:cubicBezTo>
                  <a:pt x="47" y="13"/>
                  <a:pt x="47" y="13"/>
                  <a:pt x="47" y="13"/>
                </a:cubicBezTo>
                <a:cubicBezTo>
                  <a:pt x="53" y="4"/>
                  <a:pt x="65" y="0"/>
                  <a:pt x="74" y="5"/>
                </a:cubicBezTo>
                <a:close/>
              </a:path>
            </a:pathLst>
          </a:custGeom>
          <a:solidFill>
            <a:srgbClr val="CD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" name="Freeform 47"/>
          <p:cNvSpPr/>
          <p:nvPr/>
        </p:nvSpPr>
        <p:spPr bwMode="auto">
          <a:xfrm>
            <a:off x="5311247" y="3064962"/>
            <a:ext cx="668713" cy="1097403"/>
          </a:xfrm>
          <a:custGeom>
            <a:avLst/>
            <a:gdLst>
              <a:gd name="T0" fmla="*/ 61 w 77"/>
              <a:gd name="T1" fmla="*/ 123 h 127"/>
              <a:gd name="T2" fmla="*/ 36 w 77"/>
              <a:gd name="T3" fmla="*/ 111 h 127"/>
              <a:gd name="T4" fmla="*/ 4 w 77"/>
              <a:gd name="T5" fmla="*/ 29 h 127"/>
              <a:gd name="T6" fmla="*/ 15 w 77"/>
              <a:gd name="T7" fmla="*/ 4 h 127"/>
              <a:gd name="T8" fmla="*/ 15 w 77"/>
              <a:gd name="T9" fmla="*/ 4 h 127"/>
              <a:gd name="T10" fmla="*/ 41 w 77"/>
              <a:gd name="T11" fmla="*/ 15 h 127"/>
              <a:gd name="T12" fmla="*/ 73 w 77"/>
              <a:gd name="T13" fmla="*/ 97 h 127"/>
              <a:gd name="T14" fmla="*/ 61 w 77"/>
              <a:gd name="T15" fmla="*/ 12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" h="127">
                <a:moveTo>
                  <a:pt x="61" y="123"/>
                </a:moveTo>
                <a:cubicBezTo>
                  <a:pt x="51" y="127"/>
                  <a:pt x="40" y="122"/>
                  <a:pt x="36" y="111"/>
                </a:cubicBezTo>
                <a:cubicBezTo>
                  <a:pt x="4" y="29"/>
                  <a:pt x="4" y="29"/>
                  <a:pt x="4" y="29"/>
                </a:cubicBezTo>
                <a:cubicBezTo>
                  <a:pt x="0" y="19"/>
                  <a:pt x="5" y="8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26" y="0"/>
                  <a:pt x="37" y="5"/>
                  <a:pt x="41" y="15"/>
                </a:cubicBezTo>
                <a:cubicBezTo>
                  <a:pt x="73" y="97"/>
                  <a:pt x="73" y="97"/>
                  <a:pt x="73" y="97"/>
                </a:cubicBezTo>
                <a:cubicBezTo>
                  <a:pt x="77" y="107"/>
                  <a:pt x="72" y="119"/>
                  <a:pt x="61" y="123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Freeform 48"/>
          <p:cNvSpPr/>
          <p:nvPr/>
        </p:nvSpPr>
        <p:spPr bwMode="auto">
          <a:xfrm>
            <a:off x="5352770" y="4777686"/>
            <a:ext cx="616306" cy="821741"/>
          </a:xfrm>
          <a:custGeom>
            <a:avLst/>
            <a:gdLst>
              <a:gd name="T0" fmla="*/ 58 w 71"/>
              <a:gd name="T1" fmla="*/ 90 h 95"/>
              <a:gd name="T2" fmla="*/ 31 w 71"/>
              <a:gd name="T3" fmla="*/ 81 h 95"/>
              <a:gd name="T4" fmla="*/ 5 w 71"/>
              <a:gd name="T5" fmla="*/ 32 h 95"/>
              <a:gd name="T6" fmla="*/ 13 w 71"/>
              <a:gd name="T7" fmla="*/ 5 h 95"/>
              <a:gd name="T8" fmla="*/ 13 w 71"/>
              <a:gd name="T9" fmla="*/ 5 h 95"/>
              <a:gd name="T10" fmla="*/ 40 w 71"/>
              <a:gd name="T11" fmla="*/ 13 h 95"/>
              <a:gd name="T12" fmla="*/ 66 w 71"/>
              <a:gd name="T13" fmla="*/ 63 h 95"/>
              <a:gd name="T14" fmla="*/ 58 w 71"/>
              <a:gd name="T15" fmla="*/ 9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" h="95">
                <a:moveTo>
                  <a:pt x="58" y="90"/>
                </a:moveTo>
                <a:cubicBezTo>
                  <a:pt x="48" y="95"/>
                  <a:pt x="36" y="91"/>
                  <a:pt x="31" y="81"/>
                </a:cubicBezTo>
                <a:cubicBezTo>
                  <a:pt x="5" y="32"/>
                  <a:pt x="5" y="32"/>
                  <a:pt x="5" y="32"/>
                </a:cubicBezTo>
                <a:cubicBezTo>
                  <a:pt x="0" y="22"/>
                  <a:pt x="4" y="10"/>
                  <a:pt x="13" y="5"/>
                </a:cubicBezTo>
                <a:cubicBezTo>
                  <a:pt x="13" y="5"/>
                  <a:pt x="13" y="5"/>
                  <a:pt x="13" y="5"/>
                </a:cubicBezTo>
                <a:cubicBezTo>
                  <a:pt x="23" y="0"/>
                  <a:pt x="35" y="4"/>
                  <a:pt x="40" y="13"/>
                </a:cubicBezTo>
                <a:cubicBezTo>
                  <a:pt x="66" y="63"/>
                  <a:pt x="66" y="63"/>
                  <a:pt x="66" y="63"/>
                </a:cubicBezTo>
                <a:cubicBezTo>
                  <a:pt x="71" y="73"/>
                  <a:pt x="67" y="85"/>
                  <a:pt x="58" y="90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830" y="1876520"/>
            <a:ext cx="1094110" cy="1094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727" y="2700027"/>
            <a:ext cx="1151040" cy="1151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43" y="3406521"/>
            <a:ext cx="1221323" cy="12213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676" y="4308702"/>
            <a:ext cx="1046849" cy="1046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047" y="5067095"/>
            <a:ext cx="947149" cy="9471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文本框 112"/>
          <p:cNvSpPr txBox="1"/>
          <p:nvPr/>
        </p:nvSpPr>
        <p:spPr>
          <a:xfrm>
            <a:off x="5225380" y="18008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8" name="文本框 113"/>
          <p:cNvSpPr txBox="1"/>
          <p:nvPr/>
        </p:nvSpPr>
        <p:spPr>
          <a:xfrm>
            <a:off x="7052874" y="24127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19" name="文本框 114"/>
          <p:cNvSpPr txBox="1"/>
          <p:nvPr/>
        </p:nvSpPr>
        <p:spPr>
          <a:xfrm>
            <a:off x="5340182" y="309116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0" name="文本框 115"/>
          <p:cNvSpPr txBox="1"/>
          <p:nvPr/>
        </p:nvSpPr>
        <p:spPr>
          <a:xfrm>
            <a:off x="6848038" y="404038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1" name="文本框 116"/>
          <p:cNvSpPr txBox="1"/>
          <p:nvPr/>
        </p:nvSpPr>
        <p:spPr>
          <a:xfrm>
            <a:off x="5381893" y="4796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22" name="Freeform 910"/>
          <p:cNvSpPr/>
          <p:nvPr/>
        </p:nvSpPr>
        <p:spPr bwMode="auto">
          <a:xfrm>
            <a:off x="6640881" y="3086289"/>
            <a:ext cx="353406" cy="356599"/>
          </a:xfrm>
          <a:custGeom>
            <a:avLst/>
            <a:gdLst>
              <a:gd name="T0" fmla="*/ 140 w 280"/>
              <a:gd name="T1" fmla="*/ 0 h 283"/>
              <a:gd name="T2" fmla="*/ 0 w 280"/>
              <a:gd name="T3" fmla="*/ 122 h 283"/>
              <a:gd name="T4" fmla="*/ 34 w 280"/>
              <a:gd name="T5" fmla="*/ 104 h 283"/>
              <a:gd name="T6" fmla="*/ 70 w 280"/>
              <a:gd name="T7" fmla="*/ 124 h 283"/>
              <a:gd name="T8" fmla="*/ 105 w 280"/>
              <a:gd name="T9" fmla="*/ 104 h 283"/>
              <a:gd name="T10" fmla="*/ 135 w 280"/>
              <a:gd name="T11" fmla="*/ 117 h 283"/>
              <a:gd name="T12" fmla="*/ 135 w 280"/>
              <a:gd name="T13" fmla="*/ 194 h 283"/>
              <a:gd name="T14" fmla="*/ 129 w 280"/>
              <a:gd name="T15" fmla="*/ 194 h 283"/>
              <a:gd name="T16" fmla="*/ 129 w 280"/>
              <a:gd name="T17" fmla="*/ 222 h 283"/>
              <a:gd name="T18" fmla="*/ 129 w 280"/>
              <a:gd name="T19" fmla="*/ 250 h 283"/>
              <a:gd name="T20" fmla="*/ 127 w 280"/>
              <a:gd name="T21" fmla="*/ 259 h 283"/>
              <a:gd name="T22" fmla="*/ 117 w 280"/>
              <a:gd name="T23" fmla="*/ 264 h 283"/>
              <a:gd name="T24" fmla="*/ 113 w 280"/>
              <a:gd name="T25" fmla="*/ 264 h 283"/>
              <a:gd name="T26" fmla="*/ 107 w 280"/>
              <a:gd name="T27" fmla="*/ 261 h 283"/>
              <a:gd name="T28" fmla="*/ 105 w 280"/>
              <a:gd name="T29" fmla="*/ 257 h 283"/>
              <a:gd name="T30" fmla="*/ 104 w 280"/>
              <a:gd name="T31" fmla="*/ 251 h 283"/>
              <a:gd name="T32" fmla="*/ 101 w 280"/>
              <a:gd name="T33" fmla="*/ 244 h 283"/>
              <a:gd name="T34" fmla="*/ 93 w 280"/>
              <a:gd name="T35" fmla="*/ 240 h 283"/>
              <a:gd name="T36" fmla="*/ 86 w 280"/>
              <a:gd name="T37" fmla="*/ 243 h 283"/>
              <a:gd name="T38" fmla="*/ 83 w 280"/>
              <a:gd name="T39" fmla="*/ 251 h 283"/>
              <a:gd name="T40" fmla="*/ 85 w 280"/>
              <a:gd name="T41" fmla="*/ 264 h 283"/>
              <a:gd name="T42" fmla="*/ 91 w 280"/>
              <a:gd name="T43" fmla="*/ 274 h 283"/>
              <a:gd name="T44" fmla="*/ 107 w 280"/>
              <a:gd name="T45" fmla="*/ 282 h 283"/>
              <a:gd name="T46" fmla="*/ 117 w 280"/>
              <a:gd name="T47" fmla="*/ 283 h 283"/>
              <a:gd name="T48" fmla="*/ 117 w 280"/>
              <a:gd name="T49" fmla="*/ 283 h 283"/>
              <a:gd name="T50" fmla="*/ 117 w 280"/>
              <a:gd name="T51" fmla="*/ 283 h 283"/>
              <a:gd name="T52" fmla="*/ 117 w 280"/>
              <a:gd name="T53" fmla="*/ 283 h 283"/>
              <a:gd name="T54" fmla="*/ 117 w 280"/>
              <a:gd name="T55" fmla="*/ 283 h 283"/>
              <a:gd name="T56" fmla="*/ 117 w 280"/>
              <a:gd name="T57" fmla="*/ 283 h 283"/>
              <a:gd name="T58" fmla="*/ 117 w 280"/>
              <a:gd name="T59" fmla="*/ 283 h 283"/>
              <a:gd name="T60" fmla="*/ 117 w 280"/>
              <a:gd name="T61" fmla="*/ 283 h 283"/>
              <a:gd name="T62" fmla="*/ 143 w 280"/>
              <a:gd name="T63" fmla="*/ 272 h 283"/>
              <a:gd name="T64" fmla="*/ 151 w 280"/>
              <a:gd name="T65" fmla="*/ 250 h 283"/>
              <a:gd name="T66" fmla="*/ 151 w 280"/>
              <a:gd name="T67" fmla="*/ 250 h 283"/>
              <a:gd name="T68" fmla="*/ 151 w 280"/>
              <a:gd name="T69" fmla="*/ 250 h 283"/>
              <a:gd name="T70" fmla="*/ 151 w 280"/>
              <a:gd name="T71" fmla="*/ 222 h 283"/>
              <a:gd name="T72" fmla="*/ 151 w 280"/>
              <a:gd name="T73" fmla="*/ 194 h 283"/>
              <a:gd name="T74" fmla="*/ 145 w 280"/>
              <a:gd name="T75" fmla="*/ 194 h 283"/>
              <a:gd name="T76" fmla="*/ 145 w 280"/>
              <a:gd name="T77" fmla="*/ 117 h 283"/>
              <a:gd name="T78" fmla="*/ 175 w 280"/>
              <a:gd name="T79" fmla="*/ 105 h 283"/>
              <a:gd name="T80" fmla="*/ 210 w 280"/>
              <a:gd name="T81" fmla="*/ 124 h 283"/>
              <a:gd name="T82" fmla="*/ 246 w 280"/>
              <a:gd name="T83" fmla="*/ 105 h 283"/>
              <a:gd name="T84" fmla="*/ 280 w 280"/>
              <a:gd name="T85" fmla="*/ 123 h 283"/>
              <a:gd name="T86" fmla="*/ 140 w 280"/>
              <a:gd name="T8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0" h="283">
                <a:moveTo>
                  <a:pt x="140" y="0"/>
                </a:moveTo>
                <a:cubicBezTo>
                  <a:pt x="68" y="0"/>
                  <a:pt x="9" y="54"/>
                  <a:pt x="0" y="122"/>
                </a:cubicBezTo>
                <a:cubicBezTo>
                  <a:pt x="7" y="112"/>
                  <a:pt x="20" y="104"/>
                  <a:pt x="34" y="104"/>
                </a:cubicBezTo>
                <a:cubicBezTo>
                  <a:pt x="50" y="104"/>
                  <a:pt x="63" y="112"/>
                  <a:pt x="70" y="124"/>
                </a:cubicBezTo>
                <a:cubicBezTo>
                  <a:pt x="76" y="113"/>
                  <a:pt x="89" y="104"/>
                  <a:pt x="105" y="104"/>
                </a:cubicBezTo>
                <a:cubicBezTo>
                  <a:pt x="117" y="104"/>
                  <a:pt x="128" y="110"/>
                  <a:pt x="135" y="117"/>
                </a:cubicBezTo>
                <a:cubicBezTo>
                  <a:pt x="135" y="194"/>
                  <a:pt x="135" y="194"/>
                  <a:pt x="135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9" y="194"/>
                  <a:pt x="129" y="208"/>
                  <a:pt x="129" y="222"/>
                </a:cubicBezTo>
                <a:cubicBezTo>
                  <a:pt x="129" y="236"/>
                  <a:pt x="129" y="250"/>
                  <a:pt x="129" y="250"/>
                </a:cubicBezTo>
                <a:cubicBezTo>
                  <a:pt x="129" y="252"/>
                  <a:pt x="129" y="256"/>
                  <a:pt x="127" y="259"/>
                </a:cubicBezTo>
                <a:cubicBezTo>
                  <a:pt x="125" y="262"/>
                  <a:pt x="122" y="264"/>
                  <a:pt x="117" y="264"/>
                </a:cubicBezTo>
                <a:cubicBezTo>
                  <a:pt x="116" y="264"/>
                  <a:pt x="115" y="264"/>
                  <a:pt x="113" y="264"/>
                </a:cubicBezTo>
                <a:cubicBezTo>
                  <a:pt x="111" y="263"/>
                  <a:pt x="109" y="262"/>
                  <a:pt x="107" y="261"/>
                </a:cubicBezTo>
                <a:cubicBezTo>
                  <a:pt x="106" y="259"/>
                  <a:pt x="106" y="258"/>
                  <a:pt x="105" y="257"/>
                </a:cubicBezTo>
                <a:cubicBezTo>
                  <a:pt x="104" y="255"/>
                  <a:pt x="104" y="253"/>
                  <a:pt x="104" y="251"/>
                </a:cubicBezTo>
                <a:cubicBezTo>
                  <a:pt x="104" y="248"/>
                  <a:pt x="103" y="245"/>
                  <a:pt x="101" y="244"/>
                </a:cubicBezTo>
                <a:cubicBezTo>
                  <a:pt x="99" y="242"/>
                  <a:pt x="96" y="240"/>
                  <a:pt x="93" y="240"/>
                </a:cubicBezTo>
                <a:cubicBezTo>
                  <a:pt x="90" y="240"/>
                  <a:pt x="88" y="242"/>
                  <a:pt x="86" y="243"/>
                </a:cubicBezTo>
                <a:cubicBezTo>
                  <a:pt x="84" y="245"/>
                  <a:pt x="83" y="248"/>
                  <a:pt x="83" y="251"/>
                </a:cubicBezTo>
                <a:cubicBezTo>
                  <a:pt x="83" y="256"/>
                  <a:pt x="83" y="260"/>
                  <a:pt x="85" y="264"/>
                </a:cubicBezTo>
                <a:cubicBezTo>
                  <a:pt x="86" y="267"/>
                  <a:pt x="88" y="271"/>
                  <a:pt x="91" y="274"/>
                </a:cubicBezTo>
                <a:cubicBezTo>
                  <a:pt x="96" y="278"/>
                  <a:pt x="102" y="281"/>
                  <a:pt x="107" y="282"/>
                </a:cubicBezTo>
                <a:cubicBezTo>
                  <a:pt x="112" y="283"/>
                  <a:pt x="116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29" y="283"/>
                  <a:pt x="137" y="278"/>
                  <a:pt x="143" y="272"/>
                </a:cubicBezTo>
                <a:cubicBezTo>
                  <a:pt x="148" y="265"/>
                  <a:pt x="150" y="257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22"/>
                  <a:pt x="151" y="222"/>
                  <a:pt x="151" y="222"/>
                </a:cubicBezTo>
                <a:cubicBezTo>
                  <a:pt x="151" y="194"/>
                  <a:pt x="151" y="194"/>
                  <a:pt x="151" y="194"/>
                </a:cubicBezTo>
                <a:cubicBezTo>
                  <a:pt x="145" y="194"/>
                  <a:pt x="145" y="194"/>
                  <a:pt x="145" y="194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52" y="109"/>
                  <a:pt x="163" y="104"/>
                  <a:pt x="175" y="105"/>
                </a:cubicBezTo>
                <a:cubicBezTo>
                  <a:pt x="191" y="105"/>
                  <a:pt x="204" y="113"/>
                  <a:pt x="210" y="124"/>
                </a:cubicBezTo>
                <a:cubicBezTo>
                  <a:pt x="217" y="113"/>
                  <a:pt x="230" y="105"/>
                  <a:pt x="246" y="105"/>
                </a:cubicBezTo>
                <a:cubicBezTo>
                  <a:pt x="260" y="105"/>
                  <a:pt x="273" y="112"/>
                  <a:pt x="280" y="123"/>
                </a:cubicBezTo>
                <a:cubicBezTo>
                  <a:pt x="271" y="54"/>
                  <a:pt x="212" y="0"/>
                  <a:pt x="140" y="0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" name="Freeform 307"/>
          <p:cNvSpPr>
            <a:spLocks noChangeAspect="1" noEditPoints="1"/>
          </p:cNvSpPr>
          <p:nvPr/>
        </p:nvSpPr>
        <p:spPr bwMode="auto">
          <a:xfrm>
            <a:off x="5654269" y="3793925"/>
            <a:ext cx="305643" cy="446514"/>
          </a:xfrm>
          <a:custGeom>
            <a:avLst/>
            <a:gdLst>
              <a:gd name="T0" fmla="*/ 151 w 243"/>
              <a:gd name="T1" fmla="*/ 4 h 354"/>
              <a:gd name="T2" fmla="*/ 236 w 243"/>
              <a:gd name="T3" fmla="*/ 91 h 354"/>
              <a:gd name="T4" fmla="*/ 212 w 243"/>
              <a:gd name="T5" fmla="*/ 202 h 354"/>
              <a:gd name="T6" fmla="*/ 201 w 243"/>
              <a:gd name="T7" fmla="*/ 243 h 354"/>
              <a:gd name="T8" fmla="*/ 199 w 243"/>
              <a:gd name="T9" fmla="*/ 276 h 354"/>
              <a:gd name="T10" fmla="*/ 183 w 243"/>
              <a:gd name="T11" fmla="*/ 322 h 354"/>
              <a:gd name="T12" fmla="*/ 143 w 243"/>
              <a:gd name="T13" fmla="*/ 354 h 354"/>
              <a:gd name="T14" fmla="*/ 63 w 243"/>
              <a:gd name="T15" fmla="*/ 328 h 354"/>
              <a:gd name="T16" fmla="*/ 43 w 243"/>
              <a:gd name="T17" fmla="*/ 281 h 354"/>
              <a:gd name="T18" fmla="*/ 43 w 243"/>
              <a:gd name="T19" fmla="*/ 253 h 354"/>
              <a:gd name="T20" fmla="*/ 39 w 243"/>
              <a:gd name="T21" fmla="*/ 231 h 354"/>
              <a:gd name="T22" fmla="*/ 10 w 243"/>
              <a:gd name="T23" fmla="*/ 163 h 354"/>
              <a:gd name="T24" fmla="*/ 74 w 243"/>
              <a:gd name="T25" fmla="*/ 10 h 354"/>
              <a:gd name="T26" fmla="*/ 114 w 243"/>
              <a:gd name="T27" fmla="*/ 0 h 354"/>
              <a:gd name="T28" fmla="*/ 121 w 243"/>
              <a:gd name="T29" fmla="*/ 245 h 354"/>
              <a:gd name="T30" fmla="*/ 180 w 243"/>
              <a:gd name="T31" fmla="*/ 233 h 354"/>
              <a:gd name="T32" fmla="*/ 205 w 243"/>
              <a:gd name="T33" fmla="*/ 168 h 354"/>
              <a:gd name="T34" fmla="*/ 182 w 243"/>
              <a:gd name="T35" fmla="*/ 44 h 354"/>
              <a:gd name="T36" fmla="*/ 26 w 243"/>
              <a:gd name="T37" fmla="*/ 138 h 354"/>
              <a:gd name="T38" fmla="*/ 62 w 243"/>
              <a:gd name="T39" fmla="*/ 235 h 354"/>
              <a:gd name="T40" fmla="*/ 121 w 243"/>
              <a:gd name="T41" fmla="*/ 245 h 354"/>
              <a:gd name="T42" fmla="*/ 74 w 243"/>
              <a:gd name="T43" fmla="*/ 254 h 354"/>
              <a:gd name="T44" fmla="*/ 74 w 243"/>
              <a:gd name="T45" fmla="*/ 274 h 354"/>
              <a:gd name="T46" fmla="*/ 169 w 243"/>
              <a:gd name="T47" fmla="*/ 274 h 354"/>
              <a:gd name="T48" fmla="*/ 169 w 243"/>
              <a:gd name="T49" fmla="*/ 254 h 354"/>
              <a:gd name="T50" fmla="*/ 121 w 243"/>
              <a:gd name="T51" fmla="*/ 283 h 354"/>
              <a:gd name="T52" fmla="*/ 64 w 243"/>
              <a:gd name="T53" fmla="*/ 289 h 354"/>
              <a:gd name="T54" fmla="*/ 140 w 243"/>
              <a:gd name="T55" fmla="*/ 303 h 354"/>
              <a:gd name="T56" fmla="*/ 178 w 243"/>
              <a:gd name="T57" fmla="*/ 297 h 354"/>
              <a:gd name="T58" fmla="*/ 121 w 243"/>
              <a:gd name="T59" fmla="*/ 283 h 354"/>
              <a:gd name="T60" fmla="*/ 100 w 243"/>
              <a:gd name="T61" fmla="*/ 332 h 354"/>
              <a:gd name="T62" fmla="*/ 159 w 243"/>
              <a:gd name="T63" fmla="*/ 313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3" h="354">
                <a:moveTo>
                  <a:pt x="128" y="0"/>
                </a:moveTo>
                <a:cubicBezTo>
                  <a:pt x="136" y="1"/>
                  <a:pt x="144" y="2"/>
                  <a:pt x="151" y="4"/>
                </a:cubicBezTo>
                <a:cubicBezTo>
                  <a:pt x="172" y="9"/>
                  <a:pt x="190" y="20"/>
                  <a:pt x="205" y="35"/>
                </a:cubicBezTo>
                <a:cubicBezTo>
                  <a:pt x="221" y="51"/>
                  <a:pt x="231" y="69"/>
                  <a:pt x="236" y="91"/>
                </a:cubicBezTo>
                <a:cubicBezTo>
                  <a:pt x="243" y="121"/>
                  <a:pt x="240" y="149"/>
                  <a:pt x="225" y="177"/>
                </a:cubicBezTo>
                <a:cubicBezTo>
                  <a:pt x="221" y="185"/>
                  <a:pt x="216" y="194"/>
                  <a:pt x="212" y="202"/>
                </a:cubicBezTo>
                <a:cubicBezTo>
                  <a:pt x="206" y="214"/>
                  <a:pt x="203" y="226"/>
                  <a:pt x="202" y="238"/>
                </a:cubicBezTo>
                <a:cubicBezTo>
                  <a:pt x="202" y="240"/>
                  <a:pt x="201" y="241"/>
                  <a:pt x="201" y="243"/>
                </a:cubicBezTo>
                <a:cubicBezTo>
                  <a:pt x="200" y="246"/>
                  <a:pt x="200" y="255"/>
                  <a:pt x="200" y="258"/>
                </a:cubicBezTo>
                <a:cubicBezTo>
                  <a:pt x="202" y="264"/>
                  <a:pt x="201" y="270"/>
                  <a:pt x="199" y="276"/>
                </a:cubicBezTo>
                <a:cubicBezTo>
                  <a:pt x="198" y="278"/>
                  <a:pt x="198" y="279"/>
                  <a:pt x="199" y="281"/>
                </a:cubicBezTo>
                <a:cubicBezTo>
                  <a:pt x="205" y="297"/>
                  <a:pt x="198" y="314"/>
                  <a:pt x="183" y="322"/>
                </a:cubicBezTo>
                <a:cubicBezTo>
                  <a:pt x="181" y="322"/>
                  <a:pt x="180" y="324"/>
                  <a:pt x="180" y="325"/>
                </a:cubicBezTo>
                <a:cubicBezTo>
                  <a:pt x="173" y="342"/>
                  <a:pt x="161" y="353"/>
                  <a:pt x="143" y="354"/>
                </a:cubicBezTo>
                <a:cubicBezTo>
                  <a:pt x="127" y="354"/>
                  <a:pt x="111" y="354"/>
                  <a:pt x="96" y="353"/>
                </a:cubicBezTo>
                <a:cubicBezTo>
                  <a:pt x="80" y="352"/>
                  <a:pt x="69" y="342"/>
                  <a:pt x="63" y="328"/>
                </a:cubicBezTo>
                <a:cubicBezTo>
                  <a:pt x="62" y="324"/>
                  <a:pt x="60" y="322"/>
                  <a:pt x="57" y="321"/>
                </a:cubicBezTo>
                <a:cubicBezTo>
                  <a:pt x="43" y="313"/>
                  <a:pt x="37" y="296"/>
                  <a:pt x="43" y="281"/>
                </a:cubicBezTo>
                <a:cubicBezTo>
                  <a:pt x="44" y="279"/>
                  <a:pt x="44" y="278"/>
                  <a:pt x="43" y="276"/>
                </a:cubicBezTo>
                <a:cubicBezTo>
                  <a:pt x="40" y="268"/>
                  <a:pt x="40" y="261"/>
                  <a:pt x="43" y="253"/>
                </a:cubicBezTo>
                <a:cubicBezTo>
                  <a:pt x="43" y="252"/>
                  <a:pt x="43" y="250"/>
                  <a:pt x="43" y="248"/>
                </a:cubicBezTo>
                <a:cubicBezTo>
                  <a:pt x="41" y="242"/>
                  <a:pt x="40" y="237"/>
                  <a:pt x="39" y="231"/>
                </a:cubicBezTo>
                <a:cubicBezTo>
                  <a:pt x="37" y="218"/>
                  <a:pt x="32" y="206"/>
                  <a:pt x="26" y="195"/>
                </a:cubicBezTo>
                <a:cubicBezTo>
                  <a:pt x="21" y="184"/>
                  <a:pt x="15" y="174"/>
                  <a:pt x="10" y="163"/>
                </a:cubicBezTo>
                <a:cubicBezTo>
                  <a:pt x="2" y="143"/>
                  <a:pt x="0" y="121"/>
                  <a:pt x="4" y="100"/>
                </a:cubicBezTo>
                <a:cubicBezTo>
                  <a:pt x="11" y="57"/>
                  <a:pt x="35" y="27"/>
                  <a:pt x="74" y="10"/>
                </a:cubicBezTo>
                <a:cubicBezTo>
                  <a:pt x="86" y="4"/>
                  <a:pt x="98" y="1"/>
                  <a:pt x="111" y="1"/>
                </a:cubicBezTo>
                <a:cubicBezTo>
                  <a:pt x="112" y="0"/>
                  <a:pt x="113" y="0"/>
                  <a:pt x="114" y="0"/>
                </a:cubicBezTo>
                <a:lnTo>
                  <a:pt x="128" y="0"/>
                </a:lnTo>
                <a:close/>
                <a:moveTo>
                  <a:pt x="121" y="245"/>
                </a:moveTo>
                <a:cubicBezTo>
                  <a:pt x="136" y="245"/>
                  <a:pt x="151" y="245"/>
                  <a:pt x="167" y="245"/>
                </a:cubicBezTo>
                <a:cubicBezTo>
                  <a:pt x="176" y="245"/>
                  <a:pt x="179" y="242"/>
                  <a:pt x="180" y="233"/>
                </a:cubicBezTo>
                <a:cubicBezTo>
                  <a:pt x="182" y="223"/>
                  <a:pt x="184" y="213"/>
                  <a:pt x="187" y="203"/>
                </a:cubicBezTo>
                <a:cubicBezTo>
                  <a:pt x="192" y="191"/>
                  <a:pt x="199" y="180"/>
                  <a:pt x="205" y="168"/>
                </a:cubicBezTo>
                <a:cubicBezTo>
                  <a:pt x="212" y="156"/>
                  <a:pt x="216" y="143"/>
                  <a:pt x="217" y="128"/>
                </a:cubicBezTo>
                <a:cubicBezTo>
                  <a:pt x="220" y="94"/>
                  <a:pt x="208" y="66"/>
                  <a:pt x="182" y="44"/>
                </a:cubicBezTo>
                <a:cubicBezTo>
                  <a:pt x="149" y="17"/>
                  <a:pt x="106" y="15"/>
                  <a:pt x="70" y="37"/>
                </a:cubicBezTo>
                <a:cubicBezTo>
                  <a:pt x="35" y="58"/>
                  <a:pt x="19" y="98"/>
                  <a:pt x="26" y="138"/>
                </a:cubicBezTo>
                <a:cubicBezTo>
                  <a:pt x="28" y="152"/>
                  <a:pt x="35" y="165"/>
                  <a:pt x="42" y="177"/>
                </a:cubicBezTo>
                <a:cubicBezTo>
                  <a:pt x="52" y="195"/>
                  <a:pt x="60" y="214"/>
                  <a:pt x="62" y="235"/>
                </a:cubicBezTo>
                <a:cubicBezTo>
                  <a:pt x="62" y="242"/>
                  <a:pt x="66" y="245"/>
                  <a:pt x="73" y="245"/>
                </a:cubicBezTo>
                <a:cubicBezTo>
                  <a:pt x="89" y="245"/>
                  <a:pt x="105" y="245"/>
                  <a:pt x="121" y="245"/>
                </a:cubicBezTo>
                <a:moveTo>
                  <a:pt x="121" y="254"/>
                </a:moveTo>
                <a:cubicBezTo>
                  <a:pt x="105" y="254"/>
                  <a:pt x="89" y="254"/>
                  <a:pt x="74" y="254"/>
                </a:cubicBezTo>
                <a:cubicBezTo>
                  <a:pt x="69" y="254"/>
                  <a:pt x="65" y="256"/>
                  <a:pt x="64" y="260"/>
                </a:cubicBezTo>
                <a:cubicBezTo>
                  <a:pt x="61" y="267"/>
                  <a:pt x="66" y="274"/>
                  <a:pt x="74" y="274"/>
                </a:cubicBezTo>
                <a:cubicBezTo>
                  <a:pt x="96" y="274"/>
                  <a:pt x="118" y="274"/>
                  <a:pt x="140" y="274"/>
                </a:cubicBezTo>
                <a:cubicBezTo>
                  <a:pt x="149" y="274"/>
                  <a:pt x="159" y="274"/>
                  <a:pt x="169" y="274"/>
                </a:cubicBezTo>
                <a:cubicBezTo>
                  <a:pt x="173" y="274"/>
                  <a:pt x="176" y="272"/>
                  <a:pt x="178" y="268"/>
                </a:cubicBezTo>
                <a:cubicBezTo>
                  <a:pt x="181" y="261"/>
                  <a:pt x="176" y="254"/>
                  <a:pt x="169" y="254"/>
                </a:cubicBezTo>
                <a:cubicBezTo>
                  <a:pt x="153" y="254"/>
                  <a:pt x="137" y="254"/>
                  <a:pt x="121" y="254"/>
                </a:cubicBezTo>
                <a:moveTo>
                  <a:pt x="121" y="283"/>
                </a:moveTo>
                <a:cubicBezTo>
                  <a:pt x="105" y="283"/>
                  <a:pt x="89" y="283"/>
                  <a:pt x="74" y="283"/>
                </a:cubicBezTo>
                <a:cubicBezTo>
                  <a:pt x="69" y="283"/>
                  <a:pt x="65" y="285"/>
                  <a:pt x="64" y="289"/>
                </a:cubicBezTo>
                <a:cubicBezTo>
                  <a:pt x="61" y="296"/>
                  <a:pt x="66" y="303"/>
                  <a:pt x="74" y="303"/>
                </a:cubicBezTo>
                <a:cubicBezTo>
                  <a:pt x="96" y="303"/>
                  <a:pt x="118" y="303"/>
                  <a:pt x="140" y="303"/>
                </a:cubicBezTo>
                <a:cubicBezTo>
                  <a:pt x="149" y="303"/>
                  <a:pt x="159" y="303"/>
                  <a:pt x="169" y="303"/>
                </a:cubicBezTo>
                <a:cubicBezTo>
                  <a:pt x="173" y="303"/>
                  <a:pt x="176" y="301"/>
                  <a:pt x="178" y="297"/>
                </a:cubicBezTo>
                <a:cubicBezTo>
                  <a:pt x="181" y="290"/>
                  <a:pt x="176" y="283"/>
                  <a:pt x="169" y="283"/>
                </a:cubicBezTo>
                <a:cubicBezTo>
                  <a:pt x="153" y="283"/>
                  <a:pt x="137" y="283"/>
                  <a:pt x="121" y="283"/>
                </a:cubicBezTo>
                <a:moveTo>
                  <a:pt x="82" y="313"/>
                </a:moveTo>
                <a:cubicBezTo>
                  <a:pt x="82" y="323"/>
                  <a:pt x="90" y="331"/>
                  <a:pt x="100" y="332"/>
                </a:cubicBezTo>
                <a:cubicBezTo>
                  <a:pt x="114" y="332"/>
                  <a:pt x="128" y="332"/>
                  <a:pt x="142" y="332"/>
                </a:cubicBezTo>
                <a:cubicBezTo>
                  <a:pt x="152" y="331"/>
                  <a:pt x="159" y="323"/>
                  <a:pt x="159" y="313"/>
                </a:cubicBezTo>
                <a:lnTo>
                  <a:pt x="82" y="313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Freeform 266"/>
          <p:cNvSpPr>
            <a:spLocks noChangeAspect="1" noEditPoints="1"/>
          </p:cNvSpPr>
          <p:nvPr/>
        </p:nvSpPr>
        <p:spPr bwMode="auto">
          <a:xfrm>
            <a:off x="6449785" y="4619446"/>
            <a:ext cx="359558" cy="393941"/>
          </a:xfrm>
          <a:custGeom>
            <a:avLst/>
            <a:gdLst>
              <a:gd name="T0" fmla="*/ 62 w 183"/>
              <a:gd name="T1" fmla="*/ 22 h 200"/>
              <a:gd name="T2" fmla="*/ 36 w 183"/>
              <a:gd name="T3" fmla="*/ 11 h 200"/>
              <a:gd name="T4" fmla="*/ 0 w 183"/>
              <a:gd name="T5" fmla="*/ 48 h 200"/>
              <a:gd name="T6" fmla="*/ 9 w 183"/>
              <a:gd name="T7" fmla="*/ 73 h 200"/>
              <a:gd name="T8" fmla="*/ 62 w 183"/>
              <a:gd name="T9" fmla="*/ 22 h 200"/>
              <a:gd name="T10" fmla="*/ 147 w 183"/>
              <a:gd name="T11" fmla="*/ 11 h 200"/>
              <a:gd name="T12" fmla="*/ 119 w 183"/>
              <a:gd name="T13" fmla="*/ 23 h 200"/>
              <a:gd name="T14" fmla="*/ 170 w 183"/>
              <a:gd name="T15" fmla="*/ 76 h 200"/>
              <a:gd name="T16" fmla="*/ 183 w 183"/>
              <a:gd name="T17" fmla="*/ 48 h 200"/>
              <a:gd name="T18" fmla="*/ 147 w 183"/>
              <a:gd name="T19" fmla="*/ 11 h 200"/>
              <a:gd name="T20" fmla="*/ 169 w 183"/>
              <a:gd name="T21" fmla="*/ 103 h 200"/>
              <a:gd name="T22" fmla="*/ 96 w 183"/>
              <a:gd name="T23" fmla="*/ 23 h 200"/>
              <a:gd name="T24" fmla="*/ 96 w 183"/>
              <a:gd name="T25" fmla="*/ 6 h 200"/>
              <a:gd name="T26" fmla="*/ 98 w 183"/>
              <a:gd name="T27" fmla="*/ 6 h 200"/>
              <a:gd name="T28" fmla="*/ 102 w 183"/>
              <a:gd name="T29" fmla="*/ 3 h 200"/>
              <a:gd name="T30" fmla="*/ 98 w 183"/>
              <a:gd name="T31" fmla="*/ 0 h 200"/>
              <a:gd name="T32" fmla="*/ 81 w 183"/>
              <a:gd name="T33" fmla="*/ 0 h 200"/>
              <a:gd name="T34" fmla="*/ 78 w 183"/>
              <a:gd name="T35" fmla="*/ 3 h 200"/>
              <a:gd name="T36" fmla="*/ 81 w 183"/>
              <a:gd name="T37" fmla="*/ 6 h 200"/>
              <a:gd name="T38" fmla="*/ 84 w 183"/>
              <a:gd name="T39" fmla="*/ 6 h 200"/>
              <a:gd name="T40" fmla="*/ 84 w 183"/>
              <a:gd name="T41" fmla="*/ 23 h 200"/>
              <a:gd name="T42" fmla="*/ 9 w 183"/>
              <a:gd name="T43" fmla="*/ 103 h 200"/>
              <a:gd name="T44" fmla="*/ 38 w 183"/>
              <a:gd name="T45" fmla="*/ 164 h 200"/>
              <a:gd name="T46" fmla="*/ 29 w 183"/>
              <a:gd name="T47" fmla="*/ 190 h 200"/>
              <a:gd name="T48" fmla="*/ 33 w 183"/>
              <a:gd name="T49" fmla="*/ 198 h 200"/>
              <a:gd name="T50" fmla="*/ 35 w 183"/>
              <a:gd name="T51" fmla="*/ 199 h 200"/>
              <a:gd name="T52" fmla="*/ 43 w 183"/>
              <a:gd name="T53" fmla="*/ 196 h 200"/>
              <a:gd name="T54" fmla="*/ 53 w 183"/>
              <a:gd name="T55" fmla="*/ 174 h 200"/>
              <a:gd name="T56" fmla="*/ 89 w 183"/>
              <a:gd name="T57" fmla="*/ 183 h 200"/>
              <a:gd name="T58" fmla="*/ 125 w 183"/>
              <a:gd name="T59" fmla="*/ 174 h 200"/>
              <a:gd name="T60" fmla="*/ 136 w 183"/>
              <a:gd name="T61" fmla="*/ 196 h 200"/>
              <a:gd name="T62" fmla="*/ 144 w 183"/>
              <a:gd name="T63" fmla="*/ 199 h 200"/>
              <a:gd name="T64" fmla="*/ 146 w 183"/>
              <a:gd name="T65" fmla="*/ 198 h 200"/>
              <a:gd name="T66" fmla="*/ 149 w 183"/>
              <a:gd name="T67" fmla="*/ 190 h 200"/>
              <a:gd name="T68" fmla="*/ 141 w 183"/>
              <a:gd name="T69" fmla="*/ 164 h 200"/>
              <a:gd name="T70" fmla="*/ 169 w 183"/>
              <a:gd name="T71" fmla="*/ 103 h 200"/>
              <a:gd name="T72" fmla="*/ 89 w 183"/>
              <a:gd name="T73" fmla="*/ 167 h 200"/>
              <a:gd name="T74" fmla="*/ 25 w 183"/>
              <a:gd name="T75" fmla="*/ 103 h 200"/>
              <a:gd name="T76" fmla="*/ 89 w 183"/>
              <a:gd name="T77" fmla="*/ 39 h 200"/>
              <a:gd name="T78" fmla="*/ 153 w 183"/>
              <a:gd name="T79" fmla="*/ 103 h 200"/>
              <a:gd name="T80" fmla="*/ 89 w 183"/>
              <a:gd name="T81" fmla="*/ 167 h 200"/>
              <a:gd name="T82" fmla="*/ 97 w 183"/>
              <a:gd name="T83" fmla="*/ 111 h 200"/>
              <a:gd name="T84" fmla="*/ 100 w 183"/>
              <a:gd name="T85" fmla="*/ 103 h 200"/>
              <a:gd name="T86" fmla="*/ 91 w 183"/>
              <a:gd name="T87" fmla="*/ 92 h 200"/>
              <a:gd name="T88" fmla="*/ 91 w 183"/>
              <a:gd name="T89" fmla="*/ 55 h 200"/>
              <a:gd name="T90" fmla="*/ 89 w 183"/>
              <a:gd name="T91" fmla="*/ 53 h 200"/>
              <a:gd name="T92" fmla="*/ 87 w 183"/>
              <a:gd name="T93" fmla="*/ 55 h 200"/>
              <a:gd name="T94" fmla="*/ 87 w 183"/>
              <a:gd name="T95" fmla="*/ 92 h 200"/>
              <a:gd name="T96" fmla="*/ 78 w 183"/>
              <a:gd name="T97" fmla="*/ 103 h 200"/>
              <a:gd name="T98" fmla="*/ 89 w 183"/>
              <a:gd name="T99" fmla="*/ 114 h 200"/>
              <a:gd name="T100" fmla="*/ 93 w 183"/>
              <a:gd name="T101" fmla="*/ 113 h 200"/>
              <a:gd name="T102" fmla="*/ 104 w 183"/>
              <a:gd name="T103" fmla="*/ 131 h 200"/>
              <a:gd name="T104" fmla="*/ 107 w 183"/>
              <a:gd name="T105" fmla="*/ 132 h 200"/>
              <a:gd name="T106" fmla="*/ 108 w 183"/>
              <a:gd name="T107" fmla="*/ 129 h 200"/>
              <a:gd name="T108" fmla="*/ 97 w 183"/>
              <a:gd name="T109" fmla="*/ 11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716013" y="5414217"/>
            <a:ext cx="337325" cy="288812"/>
            <a:chOff x="2162176" y="-104775"/>
            <a:chExt cx="1655763" cy="1417638"/>
          </a:xfrm>
          <a:solidFill>
            <a:srgbClr val="C8161D"/>
          </a:solidFill>
        </p:grpSpPr>
        <p:sp>
          <p:nvSpPr>
            <p:cNvPr id="32" name="Freeform 3767"/>
            <p:cNvSpPr/>
            <p:nvPr/>
          </p:nvSpPr>
          <p:spPr bwMode="auto">
            <a:xfrm>
              <a:off x="2311401" y="104775"/>
              <a:ext cx="1370013" cy="1208088"/>
            </a:xfrm>
            <a:custGeom>
              <a:avLst/>
              <a:gdLst>
                <a:gd name="T0" fmla="*/ 231 w 431"/>
                <a:gd name="T1" fmla="*/ 6 h 380"/>
                <a:gd name="T2" fmla="*/ 190 w 431"/>
                <a:gd name="T3" fmla="*/ 7 h 380"/>
                <a:gd name="T4" fmla="*/ 20 w 431"/>
                <a:gd name="T5" fmla="*/ 106 h 380"/>
                <a:gd name="T6" fmla="*/ 0 w 431"/>
                <a:gd name="T7" fmla="*/ 142 h 380"/>
                <a:gd name="T8" fmla="*/ 0 w 431"/>
                <a:gd name="T9" fmla="*/ 357 h 380"/>
                <a:gd name="T10" fmla="*/ 24 w 431"/>
                <a:gd name="T11" fmla="*/ 380 h 380"/>
                <a:gd name="T12" fmla="*/ 124 w 431"/>
                <a:gd name="T13" fmla="*/ 380 h 380"/>
                <a:gd name="T14" fmla="*/ 148 w 431"/>
                <a:gd name="T15" fmla="*/ 357 h 380"/>
                <a:gd name="T16" fmla="*/ 148 w 431"/>
                <a:gd name="T17" fmla="*/ 258 h 380"/>
                <a:gd name="T18" fmla="*/ 171 w 431"/>
                <a:gd name="T19" fmla="*/ 235 h 380"/>
                <a:gd name="T20" fmla="*/ 260 w 431"/>
                <a:gd name="T21" fmla="*/ 235 h 380"/>
                <a:gd name="T22" fmla="*/ 283 w 431"/>
                <a:gd name="T23" fmla="*/ 258 h 380"/>
                <a:gd name="T24" fmla="*/ 283 w 431"/>
                <a:gd name="T25" fmla="*/ 357 h 380"/>
                <a:gd name="T26" fmla="*/ 307 w 431"/>
                <a:gd name="T27" fmla="*/ 380 h 380"/>
                <a:gd name="T28" fmla="*/ 407 w 431"/>
                <a:gd name="T29" fmla="*/ 380 h 380"/>
                <a:gd name="T30" fmla="*/ 431 w 431"/>
                <a:gd name="T31" fmla="*/ 357 h 380"/>
                <a:gd name="T32" fmla="*/ 431 w 431"/>
                <a:gd name="T33" fmla="*/ 142 h 380"/>
                <a:gd name="T34" fmla="*/ 410 w 431"/>
                <a:gd name="T35" fmla="*/ 107 h 380"/>
                <a:gd name="T36" fmla="*/ 231 w 431"/>
                <a:gd name="T37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380">
                  <a:moveTo>
                    <a:pt x="231" y="6"/>
                  </a:moveTo>
                  <a:cubicBezTo>
                    <a:pt x="220" y="0"/>
                    <a:pt x="201" y="0"/>
                    <a:pt x="190" y="7"/>
                  </a:cubicBezTo>
                  <a:cubicBezTo>
                    <a:pt x="20" y="106"/>
                    <a:pt x="20" y="106"/>
                    <a:pt x="20" y="106"/>
                  </a:cubicBezTo>
                  <a:cubicBezTo>
                    <a:pt x="9" y="113"/>
                    <a:pt x="0" y="129"/>
                    <a:pt x="0" y="142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70"/>
                    <a:pt x="10" y="380"/>
                    <a:pt x="24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137" y="380"/>
                    <a:pt x="148" y="370"/>
                    <a:pt x="148" y="357"/>
                  </a:cubicBezTo>
                  <a:cubicBezTo>
                    <a:pt x="148" y="258"/>
                    <a:pt x="148" y="258"/>
                    <a:pt x="148" y="258"/>
                  </a:cubicBezTo>
                  <a:cubicBezTo>
                    <a:pt x="148" y="245"/>
                    <a:pt x="158" y="235"/>
                    <a:pt x="171" y="235"/>
                  </a:cubicBezTo>
                  <a:cubicBezTo>
                    <a:pt x="260" y="235"/>
                    <a:pt x="260" y="235"/>
                    <a:pt x="260" y="235"/>
                  </a:cubicBezTo>
                  <a:cubicBezTo>
                    <a:pt x="273" y="235"/>
                    <a:pt x="283" y="245"/>
                    <a:pt x="283" y="258"/>
                  </a:cubicBezTo>
                  <a:cubicBezTo>
                    <a:pt x="283" y="357"/>
                    <a:pt x="283" y="357"/>
                    <a:pt x="283" y="357"/>
                  </a:cubicBezTo>
                  <a:cubicBezTo>
                    <a:pt x="283" y="370"/>
                    <a:pt x="294" y="380"/>
                    <a:pt x="307" y="380"/>
                  </a:cubicBezTo>
                  <a:cubicBezTo>
                    <a:pt x="407" y="380"/>
                    <a:pt x="407" y="380"/>
                    <a:pt x="407" y="380"/>
                  </a:cubicBezTo>
                  <a:cubicBezTo>
                    <a:pt x="420" y="380"/>
                    <a:pt x="431" y="370"/>
                    <a:pt x="431" y="357"/>
                  </a:cubicBezTo>
                  <a:cubicBezTo>
                    <a:pt x="431" y="142"/>
                    <a:pt x="431" y="142"/>
                    <a:pt x="431" y="142"/>
                  </a:cubicBezTo>
                  <a:cubicBezTo>
                    <a:pt x="431" y="129"/>
                    <a:pt x="422" y="113"/>
                    <a:pt x="410" y="107"/>
                  </a:cubicBezTo>
                  <a:lnTo>
                    <a:pt x="23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" name="Freeform 3768"/>
            <p:cNvSpPr/>
            <p:nvPr/>
          </p:nvSpPr>
          <p:spPr bwMode="auto">
            <a:xfrm>
              <a:off x="2162176" y="-104775"/>
              <a:ext cx="1655763" cy="552450"/>
            </a:xfrm>
            <a:custGeom>
              <a:avLst/>
              <a:gdLst>
                <a:gd name="T0" fmla="*/ 516 w 521"/>
                <a:gd name="T1" fmla="*/ 165 h 174"/>
                <a:gd name="T2" fmla="*/ 487 w 521"/>
                <a:gd name="T3" fmla="*/ 167 h 174"/>
                <a:gd name="T4" fmla="*/ 276 w 521"/>
                <a:gd name="T5" fmla="*/ 45 h 174"/>
                <a:gd name="T6" fmla="*/ 235 w 521"/>
                <a:gd name="T7" fmla="*/ 45 h 174"/>
                <a:gd name="T8" fmla="*/ 34 w 521"/>
                <a:gd name="T9" fmla="*/ 167 h 174"/>
                <a:gd name="T10" fmla="*/ 5 w 521"/>
                <a:gd name="T11" fmla="*/ 165 h 174"/>
                <a:gd name="T12" fmla="*/ 16 w 521"/>
                <a:gd name="T13" fmla="*/ 138 h 174"/>
                <a:gd name="T14" fmla="*/ 235 w 521"/>
                <a:gd name="T15" fmla="*/ 7 h 174"/>
                <a:gd name="T16" fmla="*/ 276 w 521"/>
                <a:gd name="T17" fmla="*/ 6 h 174"/>
                <a:gd name="T18" fmla="*/ 504 w 521"/>
                <a:gd name="T19" fmla="*/ 139 h 174"/>
                <a:gd name="T20" fmla="*/ 516 w 521"/>
                <a:gd name="T21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1" h="174">
                  <a:moveTo>
                    <a:pt x="516" y="165"/>
                  </a:moveTo>
                  <a:cubicBezTo>
                    <a:pt x="512" y="173"/>
                    <a:pt x="499" y="174"/>
                    <a:pt x="487" y="16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65" y="38"/>
                    <a:pt x="247" y="38"/>
                    <a:pt x="235" y="45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22" y="174"/>
                    <a:pt x="9" y="173"/>
                    <a:pt x="5" y="165"/>
                  </a:cubicBezTo>
                  <a:cubicBezTo>
                    <a:pt x="0" y="157"/>
                    <a:pt x="5" y="145"/>
                    <a:pt x="16" y="138"/>
                  </a:cubicBezTo>
                  <a:cubicBezTo>
                    <a:pt x="235" y="7"/>
                    <a:pt x="235" y="7"/>
                    <a:pt x="235" y="7"/>
                  </a:cubicBezTo>
                  <a:cubicBezTo>
                    <a:pt x="246" y="0"/>
                    <a:pt x="265" y="0"/>
                    <a:pt x="276" y="6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15" y="145"/>
                    <a:pt x="521" y="157"/>
                    <a:pt x="516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6" name="Freeform 63"/>
          <p:cNvSpPr>
            <a:spLocks noChangeAspect="1" noEditPoints="1"/>
          </p:cNvSpPr>
          <p:nvPr/>
        </p:nvSpPr>
        <p:spPr bwMode="auto">
          <a:xfrm>
            <a:off x="5798400" y="2203871"/>
            <a:ext cx="386865" cy="439408"/>
          </a:xfrm>
          <a:custGeom>
            <a:avLst/>
            <a:gdLst>
              <a:gd name="T0" fmla="*/ 319 w 352"/>
              <a:gd name="T1" fmla="*/ 209 h 400"/>
              <a:gd name="T2" fmla="*/ 238 w 352"/>
              <a:gd name="T3" fmla="*/ 134 h 400"/>
              <a:gd name="T4" fmla="*/ 251 w 352"/>
              <a:gd name="T5" fmla="*/ 134 h 400"/>
              <a:gd name="T6" fmla="*/ 313 w 352"/>
              <a:gd name="T7" fmla="*/ 114 h 400"/>
              <a:gd name="T8" fmla="*/ 283 w 352"/>
              <a:gd name="T9" fmla="*/ 96 h 400"/>
              <a:gd name="T10" fmla="*/ 292 w 352"/>
              <a:gd name="T11" fmla="*/ 82 h 400"/>
              <a:gd name="T12" fmla="*/ 289 w 352"/>
              <a:gd name="T13" fmla="*/ 75 h 400"/>
              <a:gd name="T14" fmla="*/ 237 w 352"/>
              <a:gd name="T15" fmla="*/ 97 h 400"/>
              <a:gd name="T16" fmla="*/ 231 w 352"/>
              <a:gd name="T17" fmla="*/ 16 h 400"/>
              <a:gd name="T18" fmla="*/ 142 w 352"/>
              <a:gd name="T19" fmla="*/ 17 h 400"/>
              <a:gd name="T20" fmla="*/ 136 w 352"/>
              <a:gd name="T21" fmla="*/ 108 h 400"/>
              <a:gd name="T22" fmla="*/ 121 w 352"/>
              <a:gd name="T23" fmla="*/ 112 h 400"/>
              <a:gd name="T24" fmla="*/ 111 w 352"/>
              <a:gd name="T25" fmla="*/ 119 h 400"/>
              <a:gd name="T26" fmla="*/ 127 w 352"/>
              <a:gd name="T27" fmla="*/ 130 h 400"/>
              <a:gd name="T28" fmla="*/ 34 w 352"/>
              <a:gd name="T29" fmla="*/ 214 h 400"/>
              <a:gd name="T30" fmla="*/ 149 w 352"/>
              <a:gd name="T31" fmla="*/ 391 h 400"/>
              <a:gd name="T32" fmla="*/ 343 w 352"/>
              <a:gd name="T33" fmla="*/ 268 h 400"/>
              <a:gd name="T34" fmla="*/ 303 w 352"/>
              <a:gd name="T35" fmla="*/ 109 h 400"/>
              <a:gd name="T36" fmla="*/ 251 w 352"/>
              <a:gd name="T37" fmla="*/ 123 h 400"/>
              <a:gd name="T38" fmla="*/ 243 w 352"/>
              <a:gd name="T39" fmla="*/ 122 h 400"/>
              <a:gd name="T40" fmla="*/ 280 w 352"/>
              <a:gd name="T41" fmla="*/ 85 h 400"/>
              <a:gd name="T42" fmla="*/ 239 w 352"/>
              <a:gd name="T43" fmla="*/ 111 h 400"/>
              <a:gd name="T44" fmla="*/ 280 w 352"/>
              <a:gd name="T45" fmla="*/ 85 h 400"/>
              <a:gd name="T46" fmla="*/ 218 w 352"/>
              <a:gd name="T47" fmla="*/ 315 h 400"/>
              <a:gd name="T48" fmla="*/ 183 w 352"/>
              <a:gd name="T49" fmla="*/ 326 h 400"/>
              <a:gd name="T50" fmla="*/ 169 w 352"/>
              <a:gd name="T51" fmla="*/ 344 h 400"/>
              <a:gd name="T52" fmla="*/ 147 w 352"/>
              <a:gd name="T53" fmla="*/ 322 h 400"/>
              <a:gd name="T54" fmla="*/ 122 w 352"/>
              <a:gd name="T55" fmla="*/ 300 h 400"/>
              <a:gd name="T56" fmla="*/ 155 w 352"/>
              <a:gd name="T57" fmla="*/ 280 h 400"/>
              <a:gd name="T58" fmla="*/ 169 w 352"/>
              <a:gd name="T59" fmla="*/ 301 h 400"/>
              <a:gd name="T60" fmla="*/ 142 w 352"/>
              <a:gd name="T61" fmla="*/ 258 h 400"/>
              <a:gd name="T62" fmla="*/ 122 w 352"/>
              <a:gd name="T63" fmla="*/ 225 h 400"/>
              <a:gd name="T64" fmla="*/ 169 w 352"/>
              <a:gd name="T65" fmla="*/ 184 h 400"/>
              <a:gd name="T66" fmla="*/ 183 w 352"/>
              <a:gd name="T67" fmla="*/ 175 h 400"/>
              <a:gd name="T68" fmla="*/ 215 w 352"/>
              <a:gd name="T69" fmla="*/ 194 h 400"/>
              <a:gd name="T70" fmla="*/ 195 w 352"/>
              <a:gd name="T71" fmla="*/ 223 h 400"/>
              <a:gd name="T72" fmla="*/ 183 w 352"/>
              <a:gd name="T73" fmla="*/ 209 h 400"/>
              <a:gd name="T74" fmla="*/ 221 w 352"/>
              <a:gd name="T75" fmla="*/ 252 h 400"/>
              <a:gd name="T76" fmla="*/ 230 w 352"/>
              <a:gd name="T77" fmla="*/ 30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52" h="400">
                <a:moveTo>
                  <a:pt x="343" y="268"/>
                </a:moveTo>
                <a:cubicBezTo>
                  <a:pt x="339" y="245"/>
                  <a:pt x="331" y="231"/>
                  <a:pt x="319" y="209"/>
                </a:cubicBezTo>
                <a:cubicBezTo>
                  <a:pt x="308" y="192"/>
                  <a:pt x="288" y="172"/>
                  <a:pt x="273" y="160"/>
                </a:cubicBezTo>
                <a:cubicBezTo>
                  <a:pt x="262" y="151"/>
                  <a:pt x="249" y="143"/>
                  <a:pt x="238" y="134"/>
                </a:cubicBezTo>
                <a:cubicBezTo>
                  <a:pt x="241" y="134"/>
                  <a:pt x="241" y="134"/>
                  <a:pt x="241" y="134"/>
                </a:cubicBezTo>
                <a:cubicBezTo>
                  <a:pt x="251" y="134"/>
                  <a:pt x="251" y="134"/>
                  <a:pt x="251" y="134"/>
                </a:cubicBezTo>
                <a:cubicBezTo>
                  <a:pt x="258" y="134"/>
                  <a:pt x="266" y="134"/>
                  <a:pt x="274" y="133"/>
                </a:cubicBezTo>
                <a:cubicBezTo>
                  <a:pt x="283" y="132"/>
                  <a:pt x="306" y="128"/>
                  <a:pt x="313" y="114"/>
                </a:cubicBezTo>
                <a:cubicBezTo>
                  <a:pt x="318" y="104"/>
                  <a:pt x="314" y="99"/>
                  <a:pt x="311" y="97"/>
                </a:cubicBezTo>
                <a:cubicBezTo>
                  <a:pt x="306" y="93"/>
                  <a:pt x="295" y="94"/>
                  <a:pt x="283" y="96"/>
                </a:cubicBezTo>
                <a:cubicBezTo>
                  <a:pt x="288" y="92"/>
                  <a:pt x="291" y="88"/>
                  <a:pt x="292" y="84"/>
                </a:cubicBezTo>
                <a:cubicBezTo>
                  <a:pt x="292" y="84"/>
                  <a:pt x="292" y="83"/>
                  <a:pt x="292" y="82"/>
                </a:cubicBezTo>
                <a:cubicBezTo>
                  <a:pt x="292" y="80"/>
                  <a:pt x="292" y="78"/>
                  <a:pt x="290" y="76"/>
                </a:cubicBezTo>
                <a:cubicBezTo>
                  <a:pt x="289" y="75"/>
                  <a:pt x="289" y="75"/>
                  <a:pt x="289" y="75"/>
                </a:cubicBezTo>
                <a:cubicBezTo>
                  <a:pt x="287" y="74"/>
                  <a:pt x="287" y="74"/>
                  <a:pt x="287" y="74"/>
                </a:cubicBezTo>
                <a:cubicBezTo>
                  <a:pt x="272" y="72"/>
                  <a:pt x="251" y="83"/>
                  <a:pt x="237" y="97"/>
                </a:cubicBezTo>
                <a:cubicBezTo>
                  <a:pt x="252" y="77"/>
                  <a:pt x="280" y="51"/>
                  <a:pt x="285" y="30"/>
                </a:cubicBezTo>
                <a:cubicBezTo>
                  <a:pt x="266" y="29"/>
                  <a:pt x="247" y="25"/>
                  <a:pt x="231" y="16"/>
                </a:cubicBezTo>
                <a:cubicBezTo>
                  <a:pt x="216" y="8"/>
                  <a:pt x="209" y="0"/>
                  <a:pt x="191" y="3"/>
                </a:cubicBezTo>
                <a:cubicBezTo>
                  <a:pt x="174" y="5"/>
                  <a:pt x="158" y="13"/>
                  <a:pt x="142" y="17"/>
                </a:cubicBezTo>
                <a:cubicBezTo>
                  <a:pt x="124" y="22"/>
                  <a:pt x="108" y="15"/>
                  <a:pt x="90" y="18"/>
                </a:cubicBezTo>
                <a:cubicBezTo>
                  <a:pt x="87" y="49"/>
                  <a:pt x="125" y="79"/>
                  <a:pt x="136" y="108"/>
                </a:cubicBezTo>
                <a:cubicBezTo>
                  <a:pt x="131" y="109"/>
                  <a:pt x="126" y="110"/>
                  <a:pt x="121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13"/>
                  <a:pt x="115" y="114"/>
                  <a:pt x="114" y="116"/>
                </a:cubicBezTo>
                <a:cubicBezTo>
                  <a:pt x="111" y="119"/>
                  <a:pt x="111" y="119"/>
                  <a:pt x="111" y="119"/>
                </a:cubicBezTo>
                <a:cubicBezTo>
                  <a:pt x="113" y="123"/>
                  <a:pt x="113" y="123"/>
                  <a:pt x="113" y="123"/>
                </a:cubicBezTo>
                <a:cubicBezTo>
                  <a:pt x="116" y="127"/>
                  <a:pt x="120" y="129"/>
                  <a:pt x="127" y="130"/>
                </a:cubicBezTo>
                <a:cubicBezTo>
                  <a:pt x="113" y="139"/>
                  <a:pt x="96" y="149"/>
                  <a:pt x="84" y="159"/>
                </a:cubicBezTo>
                <a:cubicBezTo>
                  <a:pt x="69" y="172"/>
                  <a:pt x="46" y="198"/>
                  <a:pt x="34" y="214"/>
                </a:cubicBezTo>
                <a:cubicBezTo>
                  <a:pt x="13" y="240"/>
                  <a:pt x="0" y="275"/>
                  <a:pt x="6" y="307"/>
                </a:cubicBezTo>
                <a:cubicBezTo>
                  <a:pt x="18" y="370"/>
                  <a:pt x="92" y="391"/>
                  <a:pt x="149" y="391"/>
                </a:cubicBezTo>
                <a:cubicBezTo>
                  <a:pt x="212" y="391"/>
                  <a:pt x="293" y="400"/>
                  <a:pt x="335" y="348"/>
                </a:cubicBezTo>
                <a:cubicBezTo>
                  <a:pt x="352" y="327"/>
                  <a:pt x="347" y="295"/>
                  <a:pt x="343" y="268"/>
                </a:cubicBezTo>
                <a:close/>
                <a:moveTo>
                  <a:pt x="305" y="105"/>
                </a:moveTo>
                <a:cubicBezTo>
                  <a:pt x="305" y="105"/>
                  <a:pt x="305" y="106"/>
                  <a:pt x="303" y="109"/>
                </a:cubicBezTo>
                <a:cubicBezTo>
                  <a:pt x="299" y="117"/>
                  <a:pt x="284" y="121"/>
                  <a:pt x="273" y="123"/>
                </a:cubicBezTo>
                <a:cubicBezTo>
                  <a:pt x="266" y="124"/>
                  <a:pt x="258" y="124"/>
                  <a:pt x="251" y="123"/>
                </a:cubicBezTo>
                <a:cubicBezTo>
                  <a:pt x="243" y="123"/>
                  <a:pt x="243" y="123"/>
                  <a:pt x="243" y="123"/>
                </a:cubicBezTo>
                <a:cubicBezTo>
                  <a:pt x="243" y="122"/>
                  <a:pt x="243" y="122"/>
                  <a:pt x="243" y="122"/>
                </a:cubicBezTo>
                <a:cubicBezTo>
                  <a:pt x="263" y="112"/>
                  <a:pt x="300" y="101"/>
                  <a:pt x="305" y="105"/>
                </a:cubicBezTo>
                <a:close/>
                <a:moveTo>
                  <a:pt x="280" y="85"/>
                </a:moveTo>
                <a:cubicBezTo>
                  <a:pt x="275" y="90"/>
                  <a:pt x="260" y="99"/>
                  <a:pt x="251" y="104"/>
                </a:cubicBezTo>
                <a:cubicBezTo>
                  <a:pt x="247" y="106"/>
                  <a:pt x="243" y="108"/>
                  <a:pt x="239" y="111"/>
                </a:cubicBezTo>
                <a:cubicBezTo>
                  <a:pt x="239" y="111"/>
                  <a:pt x="239" y="111"/>
                  <a:pt x="239" y="111"/>
                </a:cubicBezTo>
                <a:cubicBezTo>
                  <a:pt x="249" y="98"/>
                  <a:pt x="267" y="86"/>
                  <a:pt x="280" y="85"/>
                </a:cubicBezTo>
                <a:close/>
                <a:moveTo>
                  <a:pt x="230" y="301"/>
                </a:moveTo>
                <a:cubicBezTo>
                  <a:pt x="227" y="306"/>
                  <a:pt x="223" y="311"/>
                  <a:pt x="218" y="315"/>
                </a:cubicBezTo>
                <a:cubicBezTo>
                  <a:pt x="213" y="319"/>
                  <a:pt x="208" y="322"/>
                  <a:pt x="203" y="323"/>
                </a:cubicBezTo>
                <a:cubicBezTo>
                  <a:pt x="197" y="325"/>
                  <a:pt x="191" y="326"/>
                  <a:pt x="183" y="326"/>
                </a:cubicBezTo>
                <a:cubicBezTo>
                  <a:pt x="183" y="344"/>
                  <a:pt x="183" y="344"/>
                  <a:pt x="183" y="344"/>
                </a:cubicBezTo>
                <a:cubicBezTo>
                  <a:pt x="169" y="344"/>
                  <a:pt x="169" y="344"/>
                  <a:pt x="169" y="344"/>
                </a:cubicBezTo>
                <a:cubicBezTo>
                  <a:pt x="169" y="326"/>
                  <a:pt x="169" y="326"/>
                  <a:pt x="169" y="326"/>
                </a:cubicBezTo>
                <a:cubicBezTo>
                  <a:pt x="160" y="326"/>
                  <a:pt x="152" y="324"/>
                  <a:pt x="147" y="322"/>
                </a:cubicBezTo>
                <a:cubicBezTo>
                  <a:pt x="141" y="320"/>
                  <a:pt x="136" y="317"/>
                  <a:pt x="132" y="313"/>
                </a:cubicBezTo>
                <a:cubicBezTo>
                  <a:pt x="127" y="309"/>
                  <a:pt x="124" y="305"/>
                  <a:pt x="122" y="300"/>
                </a:cubicBezTo>
                <a:cubicBezTo>
                  <a:pt x="120" y="296"/>
                  <a:pt x="118" y="291"/>
                  <a:pt x="117" y="284"/>
                </a:cubicBezTo>
                <a:cubicBezTo>
                  <a:pt x="155" y="280"/>
                  <a:pt x="155" y="280"/>
                  <a:pt x="155" y="280"/>
                </a:cubicBezTo>
                <a:cubicBezTo>
                  <a:pt x="156" y="286"/>
                  <a:pt x="158" y="291"/>
                  <a:pt x="160" y="293"/>
                </a:cubicBezTo>
                <a:cubicBezTo>
                  <a:pt x="162" y="296"/>
                  <a:pt x="165" y="299"/>
                  <a:pt x="169" y="301"/>
                </a:cubicBezTo>
                <a:cubicBezTo>
                  <a:pt x="169" y="267"/>
                  <a:pt x="169" y="267"/>
                  <a:pt x="169" y="267"/>
                </a:cubicBezTo>
                <a:cubicBezTo>
                  <a:pt x="156" y="264"/>
                  <a:pt x="147" y="261"/>
                  <a:pt x="142" y="258"/>
                </a:cubicBezTo>
                <a:cubicBezTo>
                  <a:pt x="137" y="255"/>
                  <a:pt x="132" y="251"/>
                  <a:pt x="128" y="246"/>
                </a:cubicBezTo>
                <a:cubicBezTo>
                  <a:pt x="124" y="240"/>
                  <a:pt x="122" y="233"/>
                  <a:pt x="122" y="225"/>
                </a:cubicBezTo>
                <a:cubicBezTo>
                  <a:pt x="122" y="213"/>
                  <a:pt x="126" y="204"/>
                  <a:pt x="134" y="196"/>
                </a:cubicBezTo>
                <a:cubicBezTo>
                  <a:pt x="142" y="189"/>
                  <a:pt x="154" y="185"/>
                  <a:pt x="169" y="184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83" y="175"/>
                  <a:pt x="183" y="175"/>
                  <a:pt x="183" y="175"/>
                </a:cubicBezTo>
                <a:cubicBezTo>
                  <a:pt x="183" y="184"/>
                  <a:pt x="183" y="184"/>
                  <a:pt x="183" y="184"/>
                </a:cubicBezTo>
                <a:cubicBezTo>
                  <a:pt x="197" y="185"/>
                  <a:pt x="208" y="188"/>
                  <a:pt x="215" y="194"/>
                </a:cubicBezTo>
                <a:cubicBezTo>
                  <a:pt x="223" y="200"/>
                  <a:pt x="228" y="208"/>
                  <a:pt x="230" y="218"/>
                </a:cubicBezTo>
                <a:cubicBezTo>
                  <a:pt x="195" y="223"/>
                  <a:pt x="195" y="223"/>
                  <a:pt x="195" y="223"/>
                </a:cubicBezTo>
                <a:cubicBezTo>
                  <a:pt x="193" y="219"/>
                  <a:pt x="191" y="216"/>
                  <a:pt x="190" y="214"/>
                </a:cubicBezTo>
                <a:cubicBezTo>
                  <a:pt x="189" y="212"/>
                  <a:pt x="186" y="211"/>
                  <a:pt x="183" y="209"/>
                </a:cubicBezTo>
                <a:cubicBezTo>
                  <a:pt x="183" y="236"/>
                  <a:pt x="183" y="236"/>
                  <a:pt x="183" y="236"/>
                </a:cubicBezTo>
                <a:cubicBezTo>
                  <a:pt x="202" y="241"/>
                  <a:pt x="215" y="247"/>
                  <a:pt x="221" y="252"/>
                </a:cubicBezTo>
                <a:cubicBezTo>
                  <a:pt x="230" y="260"/>
                  <a:pt x="234" y="270"/>
                  <a:pt x="234" y="282"/>
                </a:cubicBezTo>
                <a:cubicBezTo>
                  <a:pt x="234" y="288"/>
                  <a:pt x="233" y="295"/>
                  <a:pt x="230" y="301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61757" y="61373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</a:p>
        </p:txBody>
      </p:sp>
      <p:sp>
        <p:nvSpPr>
          <p:cNvPr id="36" name="矩形 35"/>
          <p:cNvSpPr/>
          <p:nvPr/>
        </p:nvSpPr>
        <p:spPr>
          <a:xfrm>
            <a:off x="364633" y="481140"/>
            <a:ext cx="540000" cy="54000"/>
          </a:xfrm>
          <a:prstGeom prst="rect">
            <a:avLst/>
          </a:prstGeom>
          <a:solidFill>
            <a:srgbClr val="C8001C"/>
          </a:solidFill>
          <a:ln>
            <a:solidFill>
              <a:srgbClr val="C8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7" name="Text Placeholder 2"/>
          <p:cNvSpPr txBox="1"/>
          <p:nvPr/>
        </p:nvSpPr>
        <p:spPr>
          <a:xfrm>
            <a:off x="7610693" y="2274579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510984" y="187446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496366" y="4640549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96657" y="42404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Text Placeholder 2"/>
          <p:cNvSpPr txBox="1"/>
          <p:nvPr/>
        </p:nvSpPr>
        <p:spPr>
          <a:xfrm>
            <a:off x="1754849" y="218676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655140" y="178665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127145" y="371683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27436" y="331672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2172536" y="542119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072827" y="502108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4621924" y="2746094"/>
            <a:ext cx="0" cy="1128585"/>
          </a:xfrm>
          <a:prstGeom prst="line">
            <a:avLst/>
          </a:prstGeom>
          <a:noFill/>
          <a:ln w="38100" cap="flat" cmpd="sng" algn="ctr">
            <a:solidFill>
              <a:srgbClr val="C8161D"/>
            </a:solidFill>
            <a:prstDash val="solid"/>
            <a:miter lim="800000"/>
          </a:ln>
          <a:effectLst/>
        </p:spPr>
      </p:cxnSp>
      <p:grpSp>
        <p:nvGrpSpPr>
          <p:cNvPr id="27" name="组合 26"/>
          <p:cNvGrpSpPr/>
          <p:nvPr/>
        </p:nvGrpSpPr>
        <p:grpSpPr>
          <a:xfrm>
            <a:off x="2699658" y="2485638"/>
            <a:ext cx="1547892" cy="1573583"/>
            <a:chOff x="2498710" y="2311467"/>
            <a:chExt cx="1748840" cy="1777866"/>
          </a:xfrm>
        </p:grpSpPr>
        <p:sp>
          <p:nvSpPr>
            <p:cNvPr id="28" name="椭圆 27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</a:t>
              </a:r>
              <a:endParaRPr kumimoji="0" lang="zh-CN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986835" y="2713125"/>
            <a:ext cx="5262979" cy="110799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66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13" name="矩形 12"/>
          <p:cNvSpPr/>
          <p:nvPr/>
        </p:nvSpPr>
        <p:spPr>
          <a:xfrm>
            <a:off x="4988004" y="3920721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营业额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提升</a:t>
            </a:r>
          </a:p>
        </p:txBody>
      </p:sp>
      <p:sp>
        <p:nvSpPr>
          <p:cNvPr id="14" name="矩形 13"/>
          <p:cNvSpPr/>
          <p:nvPr/>
        </p:nvSpPr>
        <p:spPr>
          <a:xfrm>
            <a:off x="4988004" y="429027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管理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提升</a:t>
            </a:r>
          </a:p>
        </p:txBody>
      </p:sp>
      <p:sp>
        <p:nvSpPr>
          <p:cNvPr id="15" name="矩形 14"/>
          <p:cNvSpPr/>
          <p:nvPr/>
        </p:nvSpPr>
        <p:spPr>
          <a:xfrm>
            <a:off x="4988004" y="465982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结束语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126600" y="392072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团队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</a:p>
        </p:txBody>
      </p:sp>
      <p:sp>
        <p:nvSpPr>
          <p:cNvPr id="21" name="矩形 20"/>
          <p:cNvSpPr/>
          <p:nvPr/>
        </p:nvSpPr>
        <p:spPr>
          <a:xfrm>
            <a:off x="6126600" y="4299814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利益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最大化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2070612" y="1610648"/>
            <a:ext cx="693092" cy="693092"/>
            <a:chOff x="3724323" y="1908536"/>
            <a:chExt cx="1329153" cy="1329153"/>
          </a:xfrm>
        </p:grpSpPr>
        <p:sp>
          <p:nvSpPr>
            <p:cNvPr id="39" name="椭圆 38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9600000" scaled="0"/>
              <a:tileRect/>
            </a:gradFill>
            <a:ln w="28575">
              <a:solidFill>
                <a:schemeClr val="bg1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45">
                <a:solidFill>
                  <a:prstClr val="white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33216" y="2055731"/>
            <a:ext cx="373428" cy="373428"/>
            <a:chOff x="3724323" y="1908536"/>
            <a:chExt cx="1329153" cy="1329153"/>
          </a:xfrm>
          <a:solidFill>
            <a:schemeClr val="bg1">
              <a:lumMod val="95000"/>
            </a:schemeClr>
          </a:solidFill>
        </p:grpSpPr>
        <p:sp>
          <p:nvSpPr>
            <p:cNvPr id="42" name="椭圆 41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45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348723" y="1139781"/>
            <a:ext cx="272065" cy="272065"/>
            <a:chOff x="3724323" y="1908536"/>
            <a:chExt cx="1329153" cy="1329153"/>
          </a:xfrm>
          <a:solidFill>
            <a:schemeClr val="bg1">
              <a:lumMod val="95000"/>
            </a:schemeClr>
          </a:solidFill>
        </p:grpSpPr>
        <p:sp>
          <p:nvSpPr>
            <p:cNvPr id="48" name="椭圆 47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45">
                <a:solidFill>
                  <a:prstClr val="white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1" name="椭圆 50"/>
          <p:cNvSpPr/>
          <p:nvPr/>
        </p:nvSpPr>
        <p:spPr>
          <a:xfrm>
            <a:off x="375541" y="137446"/>
            <a:ext cx="1770103" cy="1770103"/>
          </a:xfrm>
          <a:prstGeom prst="ellipse">
            <a:avLst/>
          </a:prstGeom>
          <a:solidFill>
            <a:srgbClr val="C8161D"/>
          </a:solidFill>
          <a:ln w="28575">
            <a:solidFill>
              <a:schemeClr val="bg1"/>
            </a:solidFill>
          </a:ln>
          <a:effectLst>
            <a:outerShdw blurRad="2794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45">
              <a:solidFill>
                <a:prstClr val="white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665652" y="2075971"/>
            <a:ext cx="335359" cy="335359"/>
            <a:chOff x="3724323" y="1908536"/>
            <a:chExt cx="1329153" cy="1329153"/>
          </a:xfrm>
          <a:solidFill>
            <a:schemeClr val="bg1">
              <a:lumMod val="95000"/>
            </a:schemeClr>
          </a:solidFill>
        </p:grpSpPr>
        <p:sp>
          <p:nvSpPr>
            <p:cNvPr id="54" name="椭圆 53"/>
            <p:cNvSpPr/>
            <p:nvPr/>
          </p:nvSpPr>
          <p:spPr>
            <a:xfrm>
              <a:off x="3724323" y="1908536"/>
              <a:ext cx="1329153" cy="1329153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2794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45">
                <a:solidFill>
                  <a:prstClr val="white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839838" y="2024052"/>
              <a:ext cx="1098122" cy="1098122"/>
            </a:xfrm>
            <a:prstGeom prst="ellipse">
              <a:avLst/>
            </a:prstGeom>
            <a:solidFill>
              <a:srgbClr val="C8161D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6" name="TextBox 59"/>
          <p:cNvSpPr txBox="1">
            <a:spLocks noChangeArrowheads="1"/>
          </p:cNvSpPr>
          <p:nvPr/>
        </p:nvSpPr>
        <p:spPr bwMode="auto">
          <a:xfrm>
            <a:off x="659690" y="581276"/>
            <a:ext cx="2097829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4530">
              <a:lnSpc>
                <a:spcPct val="120000"/>
              </a:lnSpc>
              <a:defRPr/>
            </a:pPr>
            <a:r>
              <a:rPr lang="zh-CN" altLang="en-US" sz="4000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endParaRPr lang="en-US" altLang="zh-CN" sz="40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1198875" y="3343194"/>
            <a:ext cx="738875" cy="751139"/>
            <a:chOff x="2498710" y="2311467"/>
            <a:chExt cx="1748840" cy="1777866"/>
          </a:xfrm>
        </p:grpSpPr>
        <p:sp>
          <p:nvSpPr>
            <p:cNvPr id="110" name="椭圆 109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endPara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2" name="椭圆 111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3438641" y="3343194"/>
            <a:ext cx="738875" cy="751139"/>
            <a:chOff x="2498710" y="2311467"/>
            <a:chExt cx="1748840" cy="1777866"/>
          </a:xfrm>
        </p:grpSpPr>
        <p:sp>
          <p:nvSpPr>
            <p:cNvPr id="144" name="椭圆 143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</a:t>
              </a:r>
              <a:endPara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椭圆 145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5678407" y="3343194"/>
            <a:ext cx="738875" cy="751139"/>
            <a:chOff x="2498710" y="2311467"/>
            <a:chExt cx="1748840" cy="1777866"/>
          </a:xfrm>
        </p:grpSpPr>
        <p:sp>
          <p:nvSpPr>
            <p:cNvPr id="149" name="椭圆 148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</a:t>
              </a:r>
              <a:endPara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0" name="椭圆 149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7918173" y="3343194"/>
            <a:ext cx="738875" cy="751139"/>
            <a:chOff x="2498710" y="2311467"/>
            <a:chExt cx="1748840" cy="1777866"/>
          </a:xfrm>
        </p:grpSpPr>
        <p:sp>
          <p:nvSpPr>
            <p:cNvPr id="154" name="椭圆 153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4</a:t>
              </a:r>
              <a:endPara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10157939" y="3343194"/>
            <a:ext cx="738875" cy="751139"/>
            <a:chOff x="2498710" y="2311467"/>
            <a:chExt cx="1748840" cy="1777866"/>
          </a:xfrm>
        </p:grpSpPr>
        <p:sp>
          <p:nvSpPr>
            <p:cNvPr id="159" name="椭圆 158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5</a:t>
              </a:r>
              <a:endPara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1" name="椭圆 160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2" name="椭圆 161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>
                <a:alpha val="80000"/>
              </a:srgbClr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63" name="矩形 162"/>
          <p:cNvSpPr/>
          <p:nvPr/>
        </p:nvSpPr>
        <p:spPr>
          <a:xfrm>
            <a:off x="9472388" y="433634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明年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7330267" y="436722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2757519" y="4369095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4971808" y="4352117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完成情况</a:t>
            </a:r>
          </a:p>
        </p:txBody>
      </p:sp>
      <p:sp>
        <p:nvSpPr>
          <p:cNvPr id="167" name="矩形 166"/>
          <p:cNvSpPr/>
          <p:nvPr/>
        </p:nvSpPr>
        <p:spPr>
          <a:xfrm>
            <a:off x="465163" y="436722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757" y="61373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364633" y="481140"/>
            <a:ext cx="540000" cy="54000"/>
          </a:xfrm>
          <a:prstGeom prst="rect">
            <a:avLst/>
          </a:prstGeom>
          <a:solidFill>
            <a:srgbClr val="C8001C"/>
          </a:solidFill>
          <a:ln>
            <a:solidFill>
              <a:srgbClr val="C800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" name="Freeform 9"/>
          <p:cNvSpPr/>
          <p:nvPr/>
        </p:nvSpPr>
        <p:spPr bwMode="auto">
          <a:xfrm>
            <a:off x="5417889" y="3387061"/>
            <a:ext cx="1620869" cy="1589911"/>
          </a:xfrm>
          <a:custGeom>
            <a:avLst/>
            <a:gdLst>
              <a:gd name="T0" fmla="*/ 177 w 207"/>
              <a:gd name="T1" fmla="*/ 70 h 203"/>
              <a:gd name="T2" fmla="*/ 176 w 207"/>
              <a:gd name="T3" fmla="*/ 66 h 203"/>
              <a:gd name="T4" fmla="*/ 179 w 207"/>
              <a:gd name="T5" fmla="*/ 58 h 203"/>
              <a:gd name="T6" fmla="*/ 191 w 207"/>
              <a:gd name="T7" fmla="*/ 46 h 203"/>
              <a:gd name="T8" fmla="*/ 200 w 207"/>
              <a:gd name="T9" fmla="*/ 41 h 203"/>
              <a:gd name="T10" fmla="*/ 207 w 207"/>
              <a:gd name="T11" fmla="*/ 43 h 203"/>
              <a:gd name="T12" fmla="*/ 180 w 207"/>
              <a:gd name="T13" fmla="*/ 17 h 203"/>
              <a:gd name="T14" fmla="*/ 183 w 207"/>
              <a:gd name="T15" fmla="*/ 24 h 203"/>
              <a:gd name="T16" fmla="*/ 177 w 207"/>
              <a:gd name="T17" fmla="*/ 35 h 203"/>
              <a:gd name="T18" fmla="*/ 165 w 207"/>
              <a:gd name="T19" fmla="*/ 48 h 203"/>
              <a:gd name="T20" fmla="*/ 159 w 207"/>
              <a:gd name="T21" fmla="*/ 49 h 203"/>
              <a:gd name="T22" fmla="*/ 154 w 207"/>
              <a:gd name="T23" fmla="*/ 48 h 203"/>
              <a:gd name="T24" fmla="*/ 111 w 207"/>
              <a:gd name="T25" fmla="*/ 7 h 203"/>
              <a:gd name="T26" fmla="*/ 87 w 207"/>
              <a:gd name="T27" fmla="*/ 7 h 203"/>
              <a:gd name="T28" fmla="*/ 7 w 207"/>
              <a:gd name="T29" fmla="*/ 92 h 203"/>
              <a:gd name="T30" fmla="*/ 7 w 207"/>
              <a:gd name="T31" fmla="*/ 116 h 203"/>
              <a:gd name="T32" fmla="*/ 92 w 207"/>
              <a:gd name="T33" fmla="*/ 196 h 203"/>
              <a:gd name="T34" fmla="*/ 116 w 207"/>
              <a:gd name="T35" fmla="*/ 196 h 203"/>
              <a:gd name="T36" fmla="*/ 196 w 207"/>
              <a:gd name="T37" fmla="*/ 111 h 203"/>
              <a:gd name="T38" fmla="*/ 195 w 207"/>
              <a:gd name="T39" fmla="*/ 87 h 203"/>
              <a:gd name="T40" fmla="*/ 177 w 207"/>
              <a:gd name="T41" fmla="*/ 7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7" h="203">
                <a:moveTo>
                  <a:pt x="177" y="70"/>
                </a:moveTo>
                <a:cubicBezTo>
                  <a:pt x="177" y="69"/>
                  <a:pt x="176" y="67"/>
                  <a:pt x="176" y="66"/>
                </a:cubicBezTo>
                <a:cubicBezTo>
                  <a:pt x="176" y="63"/>
                  <a:pt x="177" y="60"/>
                  <a:pt x="179" y="58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93" y="45"/>
                  <a:pt x="198" y="41"/>
                  <a:pt x="200" y="41"/>
                </a:cubicBezTo>
                <a:cubicBezTo>
                  <a:pt x="203" y="41"/>
                  <a:pt x="205" y="42"/>
                  <a:pt x="207" y="43"/>
                </a:cubicBezTo>
                <a:cubicBezTo>
                  <a:pt x="180" y="17"/>
                  <a:pt x="180" y="17"/>
                  <a:pt x="180" y="17"/>
                </a:cubicBezTo>
                <a:cubicBezTo>
                  <a:pt x="182" y="19"/>
                  <a:pt x="183" y="21"/>
                  <a:pt x="183" y="24"/>
                </a:cubicBezTo>
                <a:cubicBezTo>
                  <a:pt x="183" y="27"/>
                  <a:pt x="179" y="33"/>
                  <a:pt x="177" y="35"/>
                </a:cubicBezTo>
                <a:cubicBezTo>
                  <a:pt x="165" y="48"/>
                  <a:pt x="165" y="48"/>
                  <a:pt x="165" y="48"/>
                </a:cubicBezTo>
                <a:cubicBezTo>
                  <a:pt x="163" y="49"/>
                  <a:pt x="161" y="49"/>
                  <a:pt x="159" y="49"/>
                </a:cubicBezTo>
                <a:cubicBezTo>
                  <a:pt x="157" y="49"/>
                  <a:pt x="155" y="49"/>
                  <a:pt x="154" y="48"/>
                </a:cubicBezTo>
                <a:cubicBezTo>
                  <a:pt x="111" y="7"/>
                  <a:pt x="111" y="7"/>
                  <a:pt x="111" y="7"/>
                </a:cubicBezTo>
                <a:cubicBezTo>
                  <a:pt x="105" y="0"/>
                  <a:pt x="94" y="1"/>
                  <a:pt x="87" y="7"/>
                </a:cubicBezTo>
                <a:cubicBezTo>
                  <a:pt x="7" y="92"/>
                  <a:pt x="7" y="92"/>
                  <a:pt x="7" y="92"/>
                </a:cubicBezTo>
                <a:cubicBezTo>
                  <a:pt x="0" y="98"/>
                  <a:pt x="1" y="109"/>
                  <a:pt x="7" y="116"/>
                </a:cubicBezTo>
                <a:cubicBezTo>
                  <a:pt x="92" y="196"/>
                  <a:pt x="92" y="196"/>
                  <a:pt x="92" y="196"/>
                </a:cubicBezTo>
                <a:cubicBezTo>
                  <a:pt x="98" y="203"/>
                  <a:pt x="109" y="202"/>
                  <a:pt x="116" y="196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203" y="105"/>
                  <a:pt x="202" y="94"/>
                  <a:pt x="195" y="87"/>
                </a:cubicBezTo>
                <a:lnTo>
                  <a:pt x="177" y="70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931" y="3535284"/>
            <a:ext cx="1438055" cy="1386268"/>
          </a:xfrm>
          <a:prstGeom prst="rect">
            <a:avLst/>
          </a:prstGeom>
        </p:spPr>
      </p:pic>
      <p:sp>
        <p:nvSpPr>
          <p:cNvPr id="6" name="Freeform 10"/>
          <p:cNvSpPr/>
          <p:nvPr/>
        </p:nvSpPr>
        <p:spPr bwMode="auto">
          <a:xfrm>
            <a:off x="6749080" y="2603162"/>
            <a:ext cx="1589911" cy="1583277"/>
          </a:xfrm>
          <a:custGeom>
            <a:avLst/>
            <a:gdLst>
              <a:gd name="T0" fmla="*/ 116 w 203"/>
              <a:gd name="T1" fmla="*/ 195 h 202"/>
              <a:gd name="T2" fmla="*/ 92 w 203"/>
              <a:gd name="T3" fmla="*/ 196 h 202"/>
              <a:gd name="T4" fmla="*/ 8 w 203"/>
              <a:gd name="T5" fmla="*/ 115 h 202"/>
              <a:gd name="T6" fmla="*/ 7 w 203"/>
              <a:gd name="T7" fmla="*/ 91 h 202"/>
              <a:gd name="T8" fmla="*/ 87 w 203"/>
              <a:gd name="T9" fmla="*/ 7 h 202"/>
              <a:gd name="T10" fmla="*/ 111 w 203"/>
              <a:gd name="T11" fmla="*/ 6 h 202"/>
              <a:gd name="T12" fmla="*/ 196 w 203"/>
              <a:gd name="T13" fmla="*/ 87 h 202"/>
              <a:gd name="T14" fmla="*/ 196 w 203"/>
              <a:gd name="T15" fmla="*/ 111 h 202"/>
              <a:gd name="T16" fmla="*/ 116 w 203"/>
              <a:gd name="T17" fmla="*/ 195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" h="202">
                <a:moveTo>
                  <a:pt x="116" y="195"/>
                </a:moveTo>
                <a:cubicBezTo>
                  <a:pt x="109" y="202"/>
                  <a:pt x="98" y="202"/>
                  <a:pt x="92" y="196"/>
                </a:cubicBezTo>
                <a:cubicBezTo>
                  <a:pt x="8" y="115"/>
                  <a:pt x="8" y="115"/>
                  <a:pt x="8" y="115"/>
                </a:cubicBezTo>
                <a:cubicBezTo>
                  <a:pt x="1" y="109"/>
                  <a:pt x="0" y="98"/>
                  <a:pt x="7" y="91"/>
                </a:cubicBezTo>
                <a:cubicBezTo>
                  <a:pt x="87" y="7"/>
                  <a:pt x="87" y="7"/>
                  <a:pt x="87" y="7"/>
                </a:cubicBezTo>
                <a:cubicBezTo>
                  <a:pt x="94" y="0"/>
                  <a:pt x="105" y="0"/>
                  <a:pt x="111" y="6"/>
                </a:cubicBezTo>
                <a:cubicBezTo>
                  <a:pt x="196" y="87"/>
                  <a:pt x="196" y="87"/>
                  <a:pt x="196" y="87"/>
                </a:cubicBezTo>
                <a:cubicBezTo>
                  <a:pt x="202" y="93"/>
                  <a:pt x="203" y="104"/>
                  <a:pt x="196" y="111"/>
                </a:cubicBezTo>
                <a:lnTo>
                  <a:pt x="116" y="195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766" y="2738044"/>
            <a:ext cx="1438055" cy="1386268"/>
          </a:xfrm>
          <a:prstGeom prst="rect">
            <a:avLst/>
          </a:prstGeom>
        </p:spPr>
      </p:pic>
      <p:sp>
        <p:nvSpPr>
          <p:cNvPr id="8" name="Freeform 8"/>
          <p:cNvSpPr/>
          <p:nvPr/>
        </p:nvSpPr>
        <p:spPr bwMode="auto">
          <a:xfrm>
            <a:off x="4595292" y="2094568"/>
            <a:ext cx="1582171" cy="1707109"/>
          </a:xfrm>
          <a:custGeom>
            <a:avLst/>
            <a:gdLst>
              <a:gd name="T0" fmla="*/ 195 w 202"/>
              <a:gd name="T1" fmla="*/ 87 h 218"/>
              <a:gd name="T2" fmla="*/ 111 w 202"/>
              <a:gd name="T3" fmla="*/ 7 h 218"/>
              <a:gd name="T4" fmla="*/ 87 w 202"/>
              <a:gd name="T5" fmla="*/ 7 h 218"/>
              <a:gd name="T6" fmla="*/ 7 w 202"/>
              <a:gd name="T7" fmla="*/ 91 h 218"/>
              <a:gd name="T8" fmla="*/ 7 w 202"/>
              <a:gd name="T9" fmla="*/ 115 h 218"/>
              <a:gd name="T10" fmla="*/ 91 w 202"/>
              <a:gd name="T11" fmla="*/ 196 h 218"/>
              <a:gd name="T12" fmla="*/ 116 w 202"/>
              <a:gd name="T13" fmla="*/ 195 h 218"/>
              <a:gd name="T14" fmla="*/ 121 w 202"/>
              <a:gd name="T15" fmla="*/ 189 h 218"/>
              <a:gd name="T16" fmla="*/ 127 w 202"/>
              <a:gd name="T17" fmla="*/ 187 h 218"/>
              <a:gd name="T18" fmla="*/ 134 w 202"/>
              <a:gd name="T19" fmla="*/ 190 h 218"/>
              <a:gd name="T20" fmla="*/ 147 w 202"/>
              <a:gd name="T21" fmla="*/ 202 h 218"/>
              <a:gd name="T22" fmla="*/ 152 w 202"/>
              <a:gd name="T23" fmla="*/ 211 h 218"/>
              <a:gd name="T24" fmla="*/ 149 w 202"/>
              <a:gd name="T25" fmla="*/ 218 h 218"/>
              <a:gd name="T26" fmla="*/ 175 w 202"/>
              <a:gd name="T27" fmla="*/ 191 h 218"/>
              <a:gd name="T28" fmla="*/ 168 w 202"/>
              <a:gd name="T29" fmla="*/ 194 h 218"/>
              <a:gd name="T30" fmla="*/ 158 w 202"/>
              <a:gd name="T31" fmla="*/ 188 h 218"/>
              <a:gd name="T32" fmla="*/ 145 w 202"/>
              <a:gd name="T33" fmla="*/ 176 h 218"/>
              <a:gd name="T34" fmla="*/ 143 w 202"/>
              <a:gd name="T35" fmla="*/ 170 h 218"/>
              <a:gd name="T36" fmla="*/ 145 w 202"/>
              <a:gd name="T37" fmla="*/ 164 h 218"/>
              <a:gd name="T38" fmla="*/ 129 w 202"/>
              <a:gd name="T39" fmla="*/ 181 h 218"/>
              <a:gd name="T40" fmla="*/ 196 w 202"/>
              <a:gd name="T41" fmla="*/ 111 h 218"/>
              <a:gd name="T42" fmla="*/ 195 w 202"/>
              <a:gd name="T43" fmla="*/ 8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02" h="218">
                <a:moveTo>
                  <a:pt x="195" y="87"/>
                </a:moveTo>
                <a:cubicBezTo>
                  <a:pt x="111" y="7"/>
                  <a:pt x="111" y="7"/>
                  <a:pt x="111" y="7"/>
                </a:cubicBezTo>
                <a:cubicBezTo>
                  <a:pt x="104" y="0"/>
                  <a:pt x="94" y="0"/>
                  <a:pt x="87" y="7"/>
                </a:cubicBezTo>
                <a:cubicBezTo>
                  <a:pt x="7" y="91"/>
                  <a:pt x="7" y="91"/>
                  <a:pt x="7" y="91"/>
                </a:cubicBezTo>
                <a:cubicBezTo>
                  <a:pt x="0" y="98"/>
                  <a:pt x="0" y="109"/>
                  <a:pt x="7" y="115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8" y="202"/>
                  <a:pt x="109" y="202"/>
                  <a:pt x="116" y="195"/>
                </a:cubicBezTo>
                <a:cubicBezTo>
                  <a:pt x="121" y="189"/>
                  <a:pt x="121" y="189"/>
                  <a:pt x="121" y="189"/>
                </a:cubicBezTo>
                <a:cubicBezTo>
                  <a:pt x="123" y="188"/>
                  <a:pt x="125" y="187"/>
                  <a:pt x="127" y="187"/>
                </a:cubicBezTo>
                <a:cubicBezTo>
                  <a:pt x="130" y="187"/>
                  <a:pt x="132" y="188"/>
                  <a:pt x="134" y="190"/>
                </a:cubicBezTo>
                <a:cubicBezTo>
                  <a:pt x="147" y="202"/>
                  <a:pt x="147" y="202"/>
                  <a:pt x="147" y="202"/>
                </a:cubicBezTo>
                <a:cubicBezTo>
                  <a:pt x="148" y="204"/>
                  <a:pt x="152" y="209"/>
                  <a:pt x="152" y="211"/>
                </a:cubicBezTo>
                <a:cubicBezTo>
                  <a:pt x="152" y="213"/>
                  <a:pt x="151" y="216"/>
                  <a:pt x="149" y="218"/>
                </a:cubicBezTo>
                <a:cubicBezTo>
                  <a:pt x="175" y="191"/>
                  <a:pt x="175" y="191"/>
                  <a:pt x="175" y="191"/>
                </a:cubicBezTo>
                <a:cubicBezTo>
                  <a:pt x="174" y="193"/>
                  <a:pt x="171" y="194"/>
                  <a:pt x="168" y="194"/>
                </a:cubicBezTo>
                <a:cubicBezTo>
                  <a:pt x="166" y="194"/>
                  <a:pt x="160" y="190"/>
                  <a:pt x="158" y="188"/>
                </a:cubicBezTo>
                <a:cubicBezTo>
                  <a:pt x="145" y="176"/>
                  <a:pt x="145" y="176"/>
                  <a:pt x="145" y="176"/>
                </a:cubicBezTo>
                <a:cubicBezTo>
                  <a:pt x="144" y="174"/>
                  <a:pt x="143" y="172"/>
                  <a:pt x="143" y="170"/>
                </a:cubicBezTo>
                <a:cubicBezTo>
                  <a:pt x="143" y="168"/>
                  <a:pt x="144" y="166"/>
                  <a:pt x="145" y="164"/>
                </a:cubicBezTo>
                <a:cubicBezTo>
                  <a:pt x="129" y="181"/>
                  <a:pt x="129" y="181"/>
                  <a:pt x="129" y="181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202" y="104"/>
                  <a:pt x="202" y="93"/>
                  <a:pt x="195" y="8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861" y="2237094"/>
            <a:ext cx="1438055" cy="1386268"/>
          </a:xfrm>
          <a:prstGeom prst="rect">
            <a:avLst/>
          </a:prstGeom>
        </p:spPr>
      </p:pic>
      <p:sp>
        <p:nvSpPr>
          <p:cNvPr id="10" name="Freeform 7"/>
          <p:cNvSpPr/>
          <p:nvPr/>
        </p:nvSpPr>
        <p:spPr bwMode="auto">
          <a:xfrm>
            <a:off x="3185601" y="2806600"/>
            <a:ext cx="1683890" cy="1583277"/>
          </a:xfrm>
          <a:custGeom>
            <a:avLst/>
            <a:gdLst>
              <a:gd name="T0" fmla="*/ 188 w 215"/>
              <a:gd name="T1" fmla="*/ 67 h 202"/>
              <a:gd name="T2" fmla="*/ 200 w 215"/>
              <a:gd name="T3" fmla="*/ 54 h 202"/>
              <a:gd name="T4" fmla="*/ 208 w 215"/>
              <a:gd name="T5" fmla="*/ 49 h 202"/>
              <a:gd name="T6" fmla="*/ 215 w 215"/>
              <a:gd name="T7" fmla="*/ 52 h 202"/>
              <a:gd name="T8" fmla="*/ 188 w 215"/>
              <a:gd name="T9" fmla="*/ 25 h 202"/>
              <a:gd name="T10" fmla="*/ 191 w 215"/>
              <a:gd name="T11" fmla="*/ 32 h 202"/>
              <a:gd name="T12" fmla="*/ 185 w 215"/>
              <a:gd name="T13" fmla="*/ 43 h 202"/>
              <a:gd name="T14" fmla="*/ 173 w 215"/>
              <a:gd name="T15" fmla="*/ 56 h 202"/>
              <a:gd name="T16" fmla="*/ 168 w 215"/>
              <a:gd name="T17" fmla="*/ 57 h 202"/>
              <a:gd name="T18" fmla="*/ 163 w 215"/>
              <a:gd name="T19" fmla="*/ 56 h 202"/>
              <a:gd name="T20" fmla="*/ 111 w 215"/>
              <a:gd name="T21" fmla="*/ 6 h 202"/>
              <a:gd name="T22" fmla="*/ 87 w 215"/>
              <a:gd name="T23" fmla="*/ 7 h 202"/>
              <a:gd name="T24" fmla="*/ 6 w 215"/>
              <a:gd name="T25" fmla="*/ 91 h 202"/>
              <a:gd name="T26" fmla="*/ 7 w 215"/>
              <a:gd name="T27" fmla="*/ 115 h 202"/>
              <a:gd name="T28" fmla="*/ 91 w 215"/>
              <a:gd name="T29" fmla="*/ 196 h 202"/>
              <a:gd name="T30" fmla="*/ 115 w 215"/>
              <a:gd name="T31" fmla="*/ 195 h 202"/>
              <a:gd name="T32" fmla="*/ 196 w 215"/>
              <a:gd name="T33" fmla="*/ 111 h 202"/>
              <a:gd name="T34" fmla="*/ 195 w 215"/>
              <a:gd name="T35" fmla="*/ 87 h 202"/>
              <a:gd name="T36" fmla="*/ 186 w 215"/>
              <a:gd name="T37" fmla="*/ 78 h 202"/>
              <a:gd name="T38" fmla="*/ 185 w 215"/>
              <a:gd name="T39" fmla="*/ 74 h 202"/>
              <a:gd name="T40" fmla="*/ 188 w 215"/>
              <a:gd name="T41" fmla="*/ 67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5" h="202">
                <a:moveTo>
                  <a:pt x="188" y="67"/>
                </a:moveTo>
                <a:cubicBezTo>
                  <a:pt x="200" y="54"/>
                  <a:pt x="200" y="54"/>
                  <a:pt x="200" y="54"/>
                </a:cubicBezTo>
                <a:cubicBezTo>
                  <a:pt x="201" y="53"/>
                  <a:pt x="206" y="49"/>
                  <a:pt x="208" y="49"/>
                </a:cubicBezTo>
                <a:cubicBezTo>
                  <a:pt x="211" y="49"/>
                  <a:pt x="214" y="50"/>
                  <a:pt x="215" y="52"/>
                </a:cubicBezTo>
                <a:cubicBezTo>
                  <a:pt x="188" y="25"/>
                  <a:pt x="188" y="25"/>
                  <a:pt x="188" y="25"/>
                </a:cubicBezTo>
                <a:cubicBezTo>
                  <a:pt x="190" y="27"/>
                  <a:pt x="191" y="30"/>
                  <a:pt x="191" y="32"/>
                </a:cubicBezTo>
                <a:cubicBezTo>
                  <a:pt x="192" y="35"/>
                  <a:pt x="187" y="41"/>
                  <a:pt x="185" y="43"/>
                </a:cubicBezTo>
                <a:cubicBezTo>
                  <a:pt x="173" y="56"/>
                  <a:pt x="173" y="56"/>
                  <a:pt x="173" y="56"/>
                </a:cubicBezTo>
                <a:cubicBezTo>
                  <a:pt x="172" y="57"/>
                  <a:pt x="170" y="57"/>
                  <a:pt x="168" y="57"/>
                </a:cubicBezTo>
                <a:cubicBezTo>
                  <a:pt x="166" y="57"/>
                  <a:pt x="164" y="57"/>
                  <a:pt x="163" y="56"/>
                </a:cubicBezTo>
                <a:cubicBezTo>
                  <a:pt x="111" y="6"/>
                  <a:pt x="111" y="6"/>
                  <a:pt x="111" y="6"/>
                </a:cubicBezTo>
                <a:cubicBezTo>
                  <a:pt x="104" y="0"/>
                  <a:pt x="93" y="0"/>
                  <a:pt x="87" y="7"/>
                </a:cubicBezTo>
                <a:cubicBezTo>
                  <a:pt x="6" y="91"/>
                  <a:pt x="6" y="91"/>
                  <a:pt x="6" y="91"/>
                </a:cubicBezTo>
                <a:cubicBezTo>
                  <a:pt x="0" y="98"/>
                  <a:pt x="0" y="109"/>
                  <a:pt x="7" y="115"/>
                </a:cubicBezTo>
                <a:cubicBezTo>
                  <a:pt x="91" y="196"/>
                  <a:pt x="91" y="196"/>
                  <a:pt x="91" y="196"/>
                </a:cubicBezTo>
                <a:cubicBezTo>
                  <a:pt x="98" y="202"/>
                  <a:pt x="109" y="202"/>
                  <a:pt x="115" y="195"/>
                </a:cubicBezTo>
                <a:cubicBezTo>
                  <a:pt x="196" y="111"/>
                  <a:pt x="196" y="111"/>
                  <a:pt x="196" y="111"/>
                </a:cubicBezTo>
                <a:cubicBezTo>
                  <a:pt x="202" y="104"/>
                  <a:pt x="202" y="93"/>
                  <a:pt x="195" y="87"/>
                </a:cubicBezTo>
                <a:cubicBezTo>
                  <a:pt x="186" y="78"/>
                  <a:pt x="186" y="78"/>
                  <a:pt x="186" y="78"/>
                </a:cubicBezTo>
                <a:cubicBezTo>
                  <a:pt x="185" y="77"/>
                  <a:pt x="185" y="75"/>
                  <a:pt x="185" y="74"/>
                </a:cubicBezTo>
                <a:cubicBezTo>
                  <a:pt x="185" y="71"/>
                  <a:pt x="186" y="68"/>
                  <a:pt x="188" y="67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98" y="2934507"/>
            <a:ext cx="1438055" cy="1386268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3706585" y="3371574"/>
            <a:ext cx="528268" cy="430094"/>
            <a:chOff x="4956176" y="3307627"/>
            <a:chExt cx="358775" cy="292100"/>
          </a:xfrm>
          <a:solidFill>
            <a:srgbClr val="C8161D"/>
          </a:solidFill>
        </p:grpSpPr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5068888" y="3407640"/>
              <a:ext cx="146050" cy="158750"/>
            </a:xfrm>
            <a:custGeom>
              <a:avLst/>
              <a:gdLst>
                <a:gd name="T0" fmla="*/ 7 w 13"/>
                <a:gd name="T1" fmla="*/ 0 h 14"/>
                <a:gd name="T2" fmla="*/ 0 w 13"/>
                <a:gd name="T3" fmla="*/ 7 h 14"/>
                <a:gd name="T4" fmla="*/ 7 w 13"/>
                <a:gd name="T5" fmla="*/ 14 h 14"/>
                <a:gd name="T6" fmla="*/ 13 w 13"/>
                <a:gd name="T7" fmla="*/ 7 h 14"/>
                <a:gd name="T8" fmla="*/ 7 w 13"/>
                <a:gd name="T9" fmla="*/ 0 h 14"/>
                <a:gd name="T10" fmla="*/ 7 w 13"/>
                <a:gd name="T11" fmla="*/ 12 h 14"/>
                <a:gd name="T12" fmla="*/ 1 w 13"/>
                <a:gd name="T13" fmla="*/ 7 h 14"/>
                <a:gd name="T14" fmla="*/ 7 w 13"/>
                <a:gd name="T15" fmla="*/ 2 h 14"/>
                <a:gd name="T16" fmla="*/ 12 w 13"/>
                <a:gd name="T17" fmla="*/ 7 h 14"/>
                <a:gd name="T18" fmla="*/ 7 w 13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0" y="14"/>
                    <a:pt x="13" y="11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lose/>
                  <a:moveTo>
                    <a:pt x="7" y="12"/>
                  </a:moveTo>
                  <a:cubicBezTo>
                    <a:pt x="4" y="12"/>
                    <a:pt x="1" y="10"/>
                    <a:pt x="1" y="7"/>
                  </a:cubicBezTo>
                  <a:cubicBezTo>
                    <a:pt x="1" y="4"/>
                    <a:pt x="4" y="2"/>
                    <a:pt x="7" y="2"/>
                  </a:cubicBezTo>
                  <a:cubicBezTo>
                    <a:pt x="10" y="2"/>
                    <a:pt x="12" y="4"/>
                    <a:pt x="12" y="7"/>
                  </a:cubicBezTo>
                  <a:cubicBezTo>
                    <a:pt x="12" y="10"/>
                    <a:pt x="10" y="12"/>
                    <a:pt x="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Freeform 20"/>
            <p:cNvSpPr>
              <a:spLocks noEditPoints="1"/>
            </p:cNvSpPr>
            <p:nvPr/>
          </p:nvSpPr>
          <p:spPr bwMode="auto">
            <a:xfrm>
              <a:off x="4956176" y="3307627"/>
              <a:ext cx="358775" cy="292100"/>
            </a:xfrm>
            <a:custGeom>
              <a:avLst/>
              <a:gdLst>
                <a:gd name="T0" fmla="*/ 30 w 32"/>
                <a:gd name="T1" fmla="*/ 5 h 26"/>
                <a:gd name="T2" fmla="*/ 23 w 32"/>
                <a:gd name="T3" fmla="*/ 5 h 26"/>
                <a:gd name="T4" fmla="*/ 23 w 32"/>
                <a:gd name="T5" fmla="*/ 2 h 26"/>
                <a:gd name="T6" fmla="*/ 21 w 32"/>
                <a:gd name="T7" fmla="*/ 0 h 26"/>
                <a:gd name="T8" fmla="*/ 13 w 32"/>
                <a:gd name="T9" fmla="*/ 0 h 26"/>
                <a:gd name="T10" fmla="*/ 11 w 32"/>
                <a:gd name="T11" fmla="*/ 2 h 26"/>
                <a:gd name="T12" fmla="*/ 11 w 32"/>
                <a:gd name="T13" fmla="*/ 5 h 26"/>
                <a:gd name="T14" fmla="*/ 9 w 32"/>
                <a:gd name="T15" fmla="*/ 5 h 26"/>
                <a:gd name="T16" fmla="*/ 9 w 32"/>
                <a:gd name="T17" fmla="*/ 5 h 26"/>
                <a:gd name="T18" fmla="*/ 8 w 32"/>
                <a:gd name="T19" fmla="*/ 3 h 26"/>
                <a:gd name="T20" fmla="*/ 4 w 32"/>
                <a:gd name="T21" fmla="*/ 3 h 26"/>
                <a:gd name="T22" fmla="*/ 3 w 32"/>
                <a:gd name="T23" fmla="*/ 5 h 26"/>
                <a:gd name="T24" fmla="*/ 3 w 32"/>
                <a:gd name="T25" fmla="*/ 5 h 26"/>
                <a:gd name="T26" fmla="*/ 2 w 32"/>
                <a:gd name="T27" fmla="*/ 5 h 26"/>
                <a:gd name="T28" fmla="*/ 0 w 32"/>
                <a:gd name="T29" fmla="*/ 7 h 26"/>
                <a:gd name="T30" fmla="*/ 0 w 32"/>
                <a:gd name="T31" fmla="*/ 24 h 26"/>
                <a:gd name="T32" fmla="*/ 2 w 32"/>
                <a:gd name="T33" fmla="*/ 26 h 26"/>
                <a:gd name="T34" fmla="*/ 30 w 32"/>
                <a:gd name="T35" fmla="*/ 26 h 26"/>
                <a:gd name="T36" fmla="*/ 32 w 32"/>
                <a:gd name="T37" fmla="*/ 24 h 26"/>
                <a:gd name="T38" fmla="*/ 32 w 32"/>
                <a:gd name="T39" fmla="*/ 7 h 26"/>
                <a:gd name="T40" fmla="*/ 30 w 32"/>
                <a:gd name="T41" fmla="*/ 5 h 26"/>
                <a:gd name="T42" fmla="*/ 7 w 32"/>
                <a:gd name="T43" fmla="*/ 9 h 26"/>
                <a:gd name="T44" fmla="*/ 3 w 32"/>
                <a:gd name="T45" fmla="*/ 9 h 26"/>
                <a:gd name="T46" fmla="*/ 2 w 32"/>
                <a:gd name="T47" fmla="*/ 8 h 26"/>
                <a:gd name="T48" fmla="*/ 3 w 32"/>
                <a:gd name="T49" fmla="*/ 7 h 26"/>
                <a:gd name="T50" fmla="*/ 7 w 32"/>
                <a:gd name="T51" fmla="*/ 7 h 26"/>
                <a:gd name="T52" fmla="*/ 8 w 32"/>
                <a:gd name="T53" fmla="*/ 8 h 26"/>
                <a:gd name="T54" fmla="*/ 7 w 32"/>
                <a:gd name="T55" fmla="*/ 9 h 26"/>
                <a:gd name="T56" fmla="*/ 14 w 32"/>
                <a:gd name="T57" fmla="*/ 2 h 26"/>
                <a:gd name="T58" fmla="*/ 20 w 32"/>
                <a:gd name="T59" fmla="*/ 2 h 26"/>
                <a:gd name="T60" fmla="*/ 21 w 32"/>
                <a:gd name="T61" fmla="*/ 2 h 26"/>
                <a:gd name="T62" fmla="*/ 20 w 32"/>
                <a:gd name="T63" fmla="*/ 3 h 26"/>
                <a:gd name="T64" fmla="*/ 14 w 32"/>
                <a:gd name="T65" fmla="*/ 3 h 26"/>
                <a:gd name="T66" fmla="*/ 13 w 32"/>
                <a:gd name="T67" fmla="*/ 2 h 26"/>
                <a:gd name="T68" fmla="*/ 14 w 32"/>
                <a:gd name="T69" fmla="*/ 2 h 26"/>
                <a:gd name="T70" fmla="*/ 17 w 32"/>
                <a:gd name="T71" fmla="*/ 24 h 26"/>
                <a:gd name="T72" fmla="*/ 9 w 32"/>
                <a:gd name="T73" fmla="*/ 16 h 26"/>
                <a:gd name="T74" fmla="*/ 17 w 32"/>
                <a:gd name="T75" fmla="*/ 8 h 26"/>
                <a:gd name="T76" fmla="*/ 25 w 32"/>
                <a:gd name="T77" fmla="*/ 16 h 26"/>
                <a:gd name="T78" fmla="*/ 17 w 32"/>
                <a:gd name="T79" fmla="*/ 24 h 26"/>
                <a:gd name="T80" fmla="*/ 29 w 32"/>
                <a:gd name="T81" fmla="*/ 9 h 26"/>
                <a:gd name="T82" fmla="*/ 27 w 32"/>
                <a:gd name="T83" fmla="*/ 8 h 26"/>
                <a:gd name="T84" fmla="*/ 29 w 32"/>
                <a:gd name="T85" fmla="*/ 7 h 26"/>
                <a:gd name="T86" fmla="*/ 30 w 32"/>
                <a:gd name="T87" fmla="*/ 8 h 26"/>
                <a:gd name="T88" fmla="*/ 29 w 32"/>
                <a:gd name="T89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" h="26">
                  <a:moveTo>
                    <a:pt x="30" y="5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1" y="1"/>
                    <a:pt x="11" y="2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3"/>
                    <a:pt x="8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1" y="26"/>
                    <a:pt x="2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2" y="26"/>
                    <a:pt x="32" y="2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6"/>
                    <a:pt x="31" y="5"/>
                    <a:pt x="30" y="5"/>
                  </a:cubicBezTo>
                  <a:close/>
                  <a:moveTo>
                    <a:pt x="7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2" y="9"/>
                    <a:pt x="2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8" y="9"/>
                    <a:pt x="7" y="9"/>
                    <a:pt x="7" y="9"/>
                  </a:cubicBezTo>
                  <a:close/>
                  <a:moveTo>
                    <a:pt x="14" y="2"/>
                  </a:move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1" y="2"/>
                    <a:pt x="21" y="2"/>
                  </a:cubicBezTo>
                  <a:cubicBezTo>
                    <a:pt x="21" y="3"/>
                    <a:pt x="20" y="3"/>
                    <a:pt x="2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2"/>
                    <a:pt x="14" y="2"/>
                  </a:cubicBezTo>
                  <a:close/>
                  <a:moveTo>
                    <a:pt x="17" y="24"/>
                  </a:moveTo>
                  <a:cubicBezTo>
                    <a:pt x="12" y="24"/>
                    <a:pt x="9" y="20"/>
                    <a:pt x="9" y="16"/>
                  </a:cubicBezTo>
                  <a:cubicBezTo>
                    <a:pt x="9" y="11"/>
                    <a:pt x="12" y="8"/>
                    <a:pt x="17" y="8"/>
                  </a:cubicBezTo>
                  <a:cubicBezTo>
                    <a:pt x="21" y="8"/>
                    <a:pt x="25" y="11"/>
                    <a:pt x="25" y="16"/>
                  </a:cubicBezTo>
                  <a:cubicBezTo>
                    <a:pt x="25" y="20"/>
                    <a:pt x="21" y="24"/>
                    <a:pt x="17" y="24"/>
                  </a:cubicBezTo>
                  <a:close/>
                  <a:moveTo>
                    <a:pt x="29" y="9"/>
                  </a:moveTo>
                  <a:cubicBezTo>
                    <a:pt x="28" y="9"/>
                    <a:pt x="27" y="9"/>
                    <a:pt x="27" y="8"/>
                  </a:cubicBezTo>
                  <a:cubicBezTo>
                    <a:pt x="27" y="7"/>
                    <a:pt x="28" y="7"/>
                    <a:pt x="29" y="7"/>
                  </a:cubicBezTo>
                  <a:cubicBezTo>
                    <a:pt x="29" y="7"/>
                    <a:pt x="30" y="7"/>
                    <a:pt x="30" y="8"/>
                  </a:cubicBezTo>
                  <a:cubicBezTo>
                    <a:pt x="30" y="9"/>
                    <a:pt x="29" y="9"/>
                    <a:pt x="2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110154" y="2642960"/>
            <a:ext cx="541155" cy="487038"/>
            <a:chOff x="6980238" y="2261465"/>
            <a:chExt cx="349250" cy="314325"/>
          </a:xfrm>
          <a:solidFill>
            <a:srgbClr val="C8161D"/>
          </a:solidFill>
        </p:grpSpPr>
        <p:sp>
          <p:nvSpPr>
            <p:cNvPr id="34" name="Oval 21"/>
            <p:cNvSpPr>
              <a:spLocks noChangeArrowheads="1"/>
            </p:cNvSpPr>
            <p:nvPr/>
          </p:nvSpPr>
          <p:spPr bwMode="auto">
            <a:xfrm>
              <a:off x="7024688" y="2261465"/>
              <a:ext cx="123825" cy="111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6980238" y="2407515"/>
              <a:ext cx="214312" cy="168275"/>
            </a:xfrm>
            <a:custGeom>
              <a:avLst/>
              <a:gdLst>
                <a:gd name="T0" fmla="*/ 10 w 19"/>
                <a:gd name="T1" fmla="*/ 0 h 15"/>
                <a:gd name="T2" fmla="*/ 0 w 19"/>
                <a:gd name="T3" fmla="*/ 15 h 15"/>
                <a:gd name="T4" fmla="*/ 19 w 19"/>
                <a:gd name="T5" fmla="*/ 15 h 15"/>
                <a:gd name="T6" fmla="*/ 10 w 19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5">
                  <a:moveTo>
                    <a:pt x="10" y="0"/>
                  </a:moveTo>
                  <a:cubicBezTo>
                    <a:pt x="2" y="0"/>
                    <a:pt x="0" y="15"/>
                    <a:pt x="0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5"/>
                    <a:pt x="17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Oval 23"/>
            <p:cNvSpPr>
              <a:spLocks noChangeArrowheads="1"/>
            </p:cNvSpPr>
            <p:nvPr/>
          </p:nvSpPr>
          <p:spPr bwMode="auto">
            <a:xfrm>
              <a:off x="7216776" y="2339252"/>
              <a:ext cx="88900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Freeform 24"/>
            <p:cNvSpPr/>
            <p:nvPr/>
          </p:nvSpPr>
          <p:spPr bwMode="auto">
            <a:xfrm>
              <a:off x="7194551" y="2451965"/>
              <a:ext cx="134937" cy="123825"/>
            </a:xfrm>
            <a:custGeom>
              <a:avLst/>
              <a:gdLst>
                <a:gd name="T0" fmla="*/ 6 w 12"/>
                <a:gd name="T1" fmla="*/ 0 h 11"/>
                <a:gd name="T2" fmla="*/ 0 w 12"/>
                <a:gd name="T3" fmla="*/ 5 h 11"/>
                <a:gd name="T4" fmla="*/ 2 w 12"/>
                <a:gd name="T5" fmla="*/ 11 h 11"/>
                <a:gd name="T6" fmla="*/ 12 w 12"/>
                <a:gd name="T7" fmla="*/ 11 h 11"/>
                <a:gd name="T8" fmla="*/ 6 w 12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6" y="0"/>
                  </a:moveTo>
                  <a:cubicBezTo>
                    <a:pt x="3" y="0"/>
                    <a:pt x="1" y="2"/>
                    <a:pt x="0" y="5"/>
                  </a:cubicBezTo>
                  <a:cubicBezTo>
                    <a:pt x="1" y="8"/>
                    <a:pt x="2" y="11"/>
                    <a:pt x="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1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5923800" y="3950099"/>
            <a:ext cx="507325" cy="472680"/>
          </a:xfrm>
          <a:custGeom>
            <a:avLst/>
            <a:gdLst>
              <a:gd name="T0" fmla="*/ 27 w 29"/>
              <a:gd name="T1" fmla="*/ 0 h 27"/>
              <a:gd name="T2" fmla="*/ 8 w 29"/>
              <a:gd name="T3" fmla="*/ 0 h 27"/>
              <a:gd name="T4" fmla="*/ 6 w 29"/>
              <a:gd name="T5" fmla="*/ 2 h 27"/>
              <a:gd name="T6" fmla="*/ 6 w 29"/>
              <a:gd name="T7" fmla="*/ 4 h 27"/>
              <a:gd name="T8" fmla="*/ 6 w 29"/>
              <a:gd name="T9" fmla="*/ 4 h 27"/>
              <a:gd name="T10" fmla="*/ 6 w 29"/>
              <a:gd name="T11" fmla="*/ 22 h 27"/>
              <a:gd name="T12" fmla="*/ 4 w 29"/>
              <a:gd name="T13" fmla="*/ 21 h 27"/>
              <a:gd name="T14" fmla="*/ 0 w 29"/>
              <a:gd name="T15" fmla="*/ 24 h 27"/>
              <a:gd name="T16" fmla="*/ 4 w 29"/>
              <a:gd name="T17" fmla="*/ 27 h 27"/>
              <a:gd name="T18" fmla="*/ 8 w 29"/>
              <a:gd name="T19" fmla="*/ 24 h 27"/>
              <a:gd name="T20" fmla="*/ 8 w 29"/>
              <a:gd name="T21" fmla="*/ 24 h 27"/>
              <a:gd name="T22" fmla="*/ 8 w 29"/>
              <a:gd name="T23" fmla="*/ 24 h 27"/>
              <a:gd name="T24" fmla="*/ 8 w 29"/>
              <a:gd name="T25" fmla="*/ 10 h 27"/>
              <a:gd name="T26" fmla="*/ 28 w 29"/>
              <a:gd name="T27" fmla="*/ 10 h 27"/>
              <a:gd name="T28" fmla="*/ 28 w 29"/>
              <a:gd name="T29" fmla="*/ 22 h 27"/>
              <a:gd name="T30" fmla="*/ 25 w 29"/>
              <a:gd name="T31" fmla="*/ 21 h 27"/>
              <a:gd name="T32" fmla="*/ 21 w 29"/>
              <a:gd name="T33" fmla="*/ 24 h 27"/>
              <a:gd name="T34" fmla="*/ 25 w 29"/>
              <a:gd name="T35" fmla="*/ 27 h 27"/>
              <a:gd name="T36" fmla="*/ 29 w 29"/>
              <a:gd name="T37" fmla="*/ 24 h 27"/>
              <a:gd name="T38" fmla="*/ 29 w 29"/>
              <a:gd name="T39" fmla="*/ 24 h 27"/>
              <a:gd name="T40" fmla="*/ 29 w 29"/>
              <a:gd name="T41" fmla="*/ 24 h 27"/>
              <a:gd name="T42" fmla="*/ 29 w 29"/>
              <a:gd name="T43" fmla="*/ 4 h 27"/>
              <a:gd name="T44" fmla="*/ 29 w 29"/>
              <a:gd name="T45" fmla="*/ 4 h 27"/>
              <a:gd name="T46" fmla="*/ 29 w 29"/>
              <a:gd name="T47" fmla="*/ 2 h 27"/>
              <a:gd name="T48" fmla="*/ 27 w 29"/>
              <a:gd name="T49" fmla="*/ 0 h 27"/>
              <a:gd name="T50" fmla="*/ 8 w 29"/>
              <a:gd name="T51" fmla="*/ 8 h 27"/>
              <a:gd name="T52" fmla="*/ 8 w 29"/>
              <a:gd name="T53" fmla="*/ 6 h 27"/>
              <a:gd name="T54" fmla="*/ 8 w 29"/>
              <a:gd name="T55" fmla="*/ 6 h 27"/>
              <a:gd name="T56" fmla="*/ 27 w 29"/>
              <a:gd name="T57" fmla="*/ 6 h 27"/>
              <a:gd name="T58" fmla="*/ 28 w 29"/>
              <a:gd name="T59" fmla="*/ 6 h 27"/>
              <a:gd name="T60" fmla="*/ 28 w 29"/>
              <a:gd name="T61" fmla="*/ 8 h 27"/>
              <a:gd name="T62" fmla="*/ 8 w 29"/>
              <a:gd name="T63" fmla="*/ 8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" h="27">
                <a:moveTo>
                  <a:pt x="27" y="0"/>
                </a:move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1"/>
                  <a:pt x="6" y="2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22"/>
                  <a:pt x="6" y="22"/>
                  <a:pt x="6" y="22"/>
                </a:cubicBezTo>
                <a:cubicBezTo>
                  <a:pt x="5" y="21"/>
                  <a:pt x="5" y="21"/>
                  <a:pt x="4" y="21"/>
                </a:cubicBezTo>
                <a:cubicBezTo>
                  <a:pt x="1" y="21"/>
                  <a:pt x="0" y="23"/>
                  <a:pt x="0" y="24"/>
                </a:cubicBezTo>
                <a:cubicBezTo>
                  <a:pt x="0" y="26"/>
                  <a:pt x="1" y="27"/>
                  <a:pt x="4" y="27"/>
                </a:cubicBezTo>
                <a:cubicBezTo>
                  <a:pt x="6" y="27"/>
                  <a:pt x="8" y="26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0"/>
                  <a:pt x="8" y="10"/>
                  <a:pt x="8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22"/>
                  <a:pt x="28" y="22"/>
                  <a:pt x="28" y="22"/>
                </a:cubicBezTo>
                <a:cubicBezTo>
                  <a:pt x="27" y="21"/>
                  <a:pt x="26" y="21"/>
                  <a:pt x="25" y="21"/>
                </a:cubicBezTo>
                <a:cubicBezTo>
                  <a:pt x="23" y="21"/>
                  <a:pt x="21" y="23"/>
                  <a:pt x="21" y="24"/>
                </a:cubicBezTo>
                <a:cubicBezTo>
                  <a:pt x="21" y="26"/>
                  <a:pt x="23" y="27"/>
                  <a:pt x="25" y="27"/>
                </a:cubicBezTo>
                <a:cubicBezTo>
                  <a:pt x="27" y="27"/>
                  <a:pt x="29" y="26"/>
                  <a:pt x="29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8" y="0"/>
                  <a:pt x="27" y="0"/>
                </a:cubicBezTo>
                <a:close/>
                <a:moveTo>
                  <a:pt x="8" y="8"/>
                </a:moveTo>
                <a:cubicBezTo>
                  <a:pt x="8" y="6"/>
                  <a:pt x="8" y="6"/>
                  <a:pt x="8" y="6"/>
                </a:cubicBezTo>
                <a:cubicBezTo>
                  <a:pt x="8" y="6"/>
                  <a:pt x="8" y="6"/>
                  <a:pt x="8" y="6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6"/>
                  <a:pt x="27" y="6"/>
                  <a:pt x="28" y="6"/>
                </a:cubicBezTo>
                <a:cubicBezTo>
                  <a:pt x="28" y="8"/>
                  <a:pt x="28" y="8"/>
                  <a:pt x="28" y="8"/>
                </a:cubicBezTo>
                <a:lnTo>
                  <a:pt x="8" y="8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7255303" y="3110816"/>
            <a:ext cx="567968" cy="567970"/>
            <a:chOff x="10050463" y="2969490"/>
            <a:chExt cx="382587" cy="382588"/>
          </a:xfrm>
          <a:solidFill>
            <a:srgbClr val="C8161D"/>
          </a:solidFill>
        </p:grpSpPr>
        <p:sp>
          <p:nvSpPr>
            <p:cNvPr id="32" name="Freeform 26"/>
            <p:cNvSpPr>
              <a:spLocks noEditPoints="1"/>
            </p:cNvSpPr>
            <p:nvPr/>
          </p:nvSpPr>
          <p:spPr bwMode="auto">
            <a:xfrm>
              <a:off x="10050463" y="2969490"/>
              <a:ext cx="382587" cy="382588"/>
            </a:xfrm>
            <a:custGeom>
              <a:avLst/>
              <a:gdLst>
                <a:gd name="T0" fmla="*/ 17 w 34"/>
                <a:gd name="T1" fmla="*/ 0 h 34"/>
                <a:gd name="T2" fmla="*/ 0 w 34"/>
                <a:gd name="T3" fmla="*/ 17 h 34"/>
                <a:gd name="T4" fmla="*/ 17 w 34"/>
                <a:gd name="T5" fmla="*/ 34 h 34"/>
                <a:gd name="T6" fmla="*/ 34 w 34"/>
                <a:gd name="T7" fmla="*/ 17 h 34"/>
                <a:gd name="T8" fmla="*/ 17 w 34"/>
                <a:gd name="T9" fmla="*/ 0 h 34"/>
                <a:gd name="T10" fmla="*/ 17 w 34"/>
                <a:gd name="T11" fmla="*/ 31 h 34"/>
                <a:gd name="T12" fmla="*/ 2 w 34"/>
                <a:gd name="T13" fmla="*/ 17 h 34"/>
                <a:gd name="T14" fmla="*/ 17 w 34"/>
                <a:gd name="T15" fmla="*/ 2 h 34"/>
                <a:gd name="T16" fmla="*/ 31 w 34"/>
                <a:gd name="T17" fmla="*/ 17 h 34"/>
                <a:gd name="T18" fmla="*/ 17 w 34"/>
                <a:gd name="T19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0"/>
                  </a:moveTo>
                  <a:cubicBezTo>
                    <a:pt x="7" y="0"/>
                    <a:pt x="0" y="7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4" y="26"/>
                    <a:pt x="34" y="17"/>
                  </a:cubicBezTo>
                  <a:cubicBezTo>
                    <a:pt x="34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5"/>
                    <a:pt x="2" y="17"/>
                  </a:cubicBezTo>
                  <a:cubicBezTo>
                    <a:pt x="2" y="9"/>
                    <a:pt x="9" y="2"/>
                    <a:pt x="17" y="2"/>
                  </a:cubicBezTo>
                  <a:cubicBezTo>
                    <a:pt x="25" y="2"/>
                    <a:pt x="31" y="9"/>
                    <a:pt x="31" y="17"/>
                  </a:cubicBezTo>
                  <a:cubicBezTo>
                    <a:pt x="31" y="25"/>
                    <a:pt x="25" y="31"/>
                    <a:pt x="1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" name="Freeform 27"/>
            <p:cNvSpPr>
              <a:spLocks noEditPoints="1"/>
            </p:cNvSpPr>
            <p:nvPr/>
          </p:nvSpPr>
          <p:spPr bwMode="auto">
            <a:xfrm>
              <a:off x="10094913" y="3013940"/>
              <a:ext cx="293687" cy="282575"/>
            </a:xfrm>
            <a:custGeom>
              <a:avLst/>
              <a:gdLst>
                <a:gd name="T0" fmla="*/ 13 w 26"/>
                <a:gd name="T1" fmla="*/ 0 h 25"/>
                <a:gd name="T2" fmla="*/ 0 w 26"/>
                <a:gd name="T3" fmla="*/ 13 h 25"/>
                <a:gd name="T4" fmla="*/ 13 w 26"/>
                <a:gd name="T5" fmla="*/ 25 h 25"/>
                <a:gd name="T6" fmla="*/ 26 w 26"/>
                <a:gd name="T7" fmla="*/ 13 h 25"/>
                <a:gd name="T8" fmla="*/ 13 w 26"/>
                <a:gd name="T9" fmla="*/ 0 h 25"/>
                <a:gd name="T10" fmla="*/ 21 w 26"/>
                <a:gd name="T11" fmla="*/ 14 h 25"/>
                <a:gd name="T12" fmla="*/ 12 w 26"/>
                <a:gd name="T13" fmla="*/ 14 h 25"/>
                <a:gd name="T14" fmla="*/ 12 w 26"/>
                <a:gd name="T15" fmla="*/ 3 h 25"/>
                <a:gd name="T16" fmla="*/ 14 w 26"/>
                <a:gd name="T17" fmla="*/ 3 h 25"/>
                <a:gd name="T18" fmla="*/ 14 w 26"/>
                <a:gd name="T19" fmla="*/ 12 h 25"/>
                <a:gd name="T20" fmla="*/ 21 w 26"/>
                <a:gd name="T21" fmla="*/ 12 h 25"/>
                <a:gd name="T22" fmla="*/ 21 w 26"/>
                <a:gd name="T23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5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ubicBezTo>
                    <a:pt x="20" y="25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21" y="14"/>
                  </a:moveTo>
                  <a:cubicBezTo>
                    <a:pt x="12" y="14"/>
                    <a:pt x="12" y="14"/>
                    <a:pt x="12" y="1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21" y="12"/>
                    <a:pt x="21" y="12"/>
                    <a:pt x="21" y="12"/>
                  </a:cubicBezTo>
                  <a:lnTo>
                    <a:pt x="21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4" name="文本框 46"/>
          <p:cNvSpPr txBox="1"/>
          <p:nvPr/>
        </p:nvSpPr>
        <p:spPr>
          <a:xfrm>
            <a:off x="5295344" y="1285466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02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26" name="文本框 48"/>
          <p:cNvSpPr txBox="1"/>
          <p:nvPr/>
        </p:nvSpPr>
        <p:spPr>
          <a:xfrm>
            <a:off x="8490892" y="2951133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04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28" name="文本框 50"/>
          <p:cNvSpPr txBox="1"/>
          <p:nvPr/>
        </p:nvSpPr>
        <p:spPr>
          <a:xfrm>
            <a:off x="988685" y="3591559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01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30" name="文本框 52"/>
          <p:cNvSpPr txBox="1"/>
          <p:nvPr/>
        </p:nvSpPr>
        <p:spPr>
          <a:xfrm>
            <a:off x="5271713" y="4976972"/>
            <a:ext cx="736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rgbClr val="C8161D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03</a:t>
            </a:r>
            <a:endParaRPr lang="zh-CN" altLang="en-US" sz="4000" dirty="0">
              <a:solidFill>
                <a:srgbClr val="C8161D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77" name="Text Placeholder 2"/>
          <p:cNvSpPr txBox="1"/>
          <p:nvPr/>
        </p:nvSpPr>
        <p:spPr>
          <a:xfrm>
            <a:off x="1100960" y="4622834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1001251" y="422272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Text Placeholder 2"/>
          <p:cNvSpPr txBox="1"/>
          <p:nvPr/>
        </p:nvSpPr>
        <p:spPr>
          <a:xfrm>
            <a:off x="6023509" y="5432502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923800" y="503239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1" name="Text Placeholder 2"/>
          <p:cNvSpPr txBox="1"/>
          <p:nvPr/>
        </p:nvSpPr>
        <p:spPr>
          <a:xfrm>
            <a:off x="8590601" y="395729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8490892" y="355718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3" name="Text Placeholder 2"/>
          <p:cNvSpPr txBox="1"/>
          <p:nvPr/>
        </p:nvSpPr>
        <p:spPr>
          <a:xfrm>
            <a:off x="6236625" y="1645819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6136916" y="124570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32533" y="2016161"/>
            <a:ext cx="1756149" cy="1756149"/>
            <a:chOff x="4333987" y="2362200"/>
            <a:chExt cx="2905011" cy="2905012"/>
          </a:xfrm>
          <a:effectLst>
            <a:outerShdw blurRad="1778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35" name="任意多边形 34"/>
            <p:cNvSpPr/>
            <p:nvPr/>
          </p:nvSpPr>
          <p:spPr>
            <a:xfrm>
              <a:off x="4333987" y="2362200"/>
              <a:ext cx="2905011" cy="2905012"/>
            </a:xfrm>
            <a:custGeom>
              <a:avLst/>
              <a:gdLst>
                <a:gd name="connsiteX0" fmla="*/ 1452506 w 2905012"/>
                <a:gd name="connsiteY0" fmla="*/ 376181 h 2905012"/>
                <a:gd name="connsiteX1" fmla="*/ 376181 w 2905012"/>
                <a:gd name="connsiteY1" fmla="*/ 1452506 h 2905012"/>
                <a:gd name="connsiteX2" fmla="*/ 1452506 w 2905012"/>
                <a:gd name="connsiteY2" fmla="*/ 2528831 h 2905012"/>
                <a:gd name="connsiteX3" fmla="*/ 2528831 w 2905012"/>
                <a:gd name="connsiteY3" fmla="*/ 1452506 h 2905012"/>
                <a:gd name="connsiteX4" fmla="*/ 1452506 w 2905012"/>
                <a:gd name="connsiteY4" fmla="*/ 376181 h 2905012"/>
                <a:gd name="connsiteX5" fmla="*/ 1452506 w 2905012"/>
                <a:gd name="connsiteY5" fmla="*/ 0 h 2905012"/>
                <a:gd name="connsiteX6" fmla="*/ 1601017 w 2905012"/>
                <a:gd name="connsiteY6" fmla="*/ 7499 h 2905012"/>
                <a:gd name="connsiteX7" fmla="*/ 1643977 w 2905012"/>
                <a:gd name="connsiteY7" fmla="*/ 14056 h 2905012"/>
                <a:gd name="connsiteX8" fmla="*/ 1695533 w 2905012"/>
                <a:gd name="connsiteY8" fmla="*/ 284571 h 2905012"/>
                <a:gd name="connsiteX9" fmla="*/ 1769616 w 2905012"/>
                <a:gd name="connsiteY9" fmla="*/ 301003 h 2905012"/>
                <a:gd name="connsiteX10" fmla="*/ 1825934 w 2905012"/>
                <a:gd name="connsiteY10" fmla="*/ 319615 h 2905012"/>
                <a:gd name="connsiteX11" fmla="*/ 2006748 w 2905012"/>
                <a:gd name="connsiteY11" fmla="*/ 110068 h 2905012"/>
                <a:gd name="connsiteX12" fmla="*/ 2017887 w 2905012"/>
                <a:gd name="connsiteY12" fmla="*/ 114145 h 2905012"/>
                <a:gd name="connsiteX13" fmla="*/ 2264616 w 2905012"/>
                <a:gd name="connsiteY13" fmla="*/ 248065 h 2905012"/>
                <a:gd name="connsiteX14" fmla="*/ 2337523 w 2905012"/>
                <a:gd name="connsiteY14" fmla="*/ 302584 h 2905012"/>
                <a:gd name="connsiteX15" fmla="*/ 2247066 w 2905012"/>
                <a:gd name="connsiteY15" fmla="*/ 562199 h 2905012"/>
                <a:gd name="connsiteX16" fmla="*/ 2280217 w 2905012"/>
                <a:gd name="connsiteY16" fmla="*/ 591137 h 2905012"/>
                <a:gd name="connsiteX17" fmla="*/ 2343125 w 2905012"/>
                <a:gd name="connsiteY17" fmla="*/ 657838 h 2905012"/>
                <a:gd name="connsiteX18" fmla="*/ 2602428 w 2905012"/>
                <a:gd name="connsiteY18" fmla="*/ 567489 h 2905012"/>
                <a:gd name="connsiteX19" fmla="*/ 2656947 w 2905012"/>
                <a:gd name="connsiteY19" fmla="*/ 640396 h 2905012"/>
                <a:gd name="connsiteX20" fmla="*/ 2790867 w 2905012"/>
                <a:gd name="connsiteY20" fmla="*/ 887125 h 2905012"/>
                <a:gd name="connsiteX21" fmla="*/ 2794944 w 2905012"/>
                <a:gd name="connsiteY21" fmla="*/ 898265 h 2905012"/>
                <a:gd name="connsiteX22" fmla="*/ 2586495 w 2905012"/>
                <a:gd name="connsiteY22" fmla="*/ 1078131 h 2905012"/>
                <a:gd name="connsiteX23" fmla="*/ 2616181 w 2905012"/>
                <a:gd name="connsiteY23" fmla="*/ 1182468 h 2905012"/>
                <a:gd name="connsiteX24" fmla="*/ 2621126 w 2905012"/>
                <a:gd name="connsiteY24" fmla="*/ 1209611 h 2905012"/>
                <a:gd name="connsiteX25" fmla="*/ 2890957 w 2905012"/>
                <a:gd name="connsiteY25" fmla="*/ 1261036 h 2905012"/>
                <a:gd name="connsiteX26" fmla="*/ 2897513 w 2905012"/>
                <a:gd name="connsiteY26" fmla="*/ 1303996 h 2905012"/>
                <a:gd name="connsiteX27" fmla="*/ 2905012 w 2905012"/>
                <a:gd name="connsiteY27" fmla="*/ 1452506 h 2905012"/>
                <a:gd name="connsiteX28" fmla="*/ 2897513 w 2905012"/>
                <a:gd name="connsiteY28" fmla="*/ 1601016 h 2905012"/>
                <a:gd name="connsiteX29" fmla="*/ 2890957 w 2905012"/>
                <a:gd name="connsiteY29" fmla="*/ 1643977 h 2905012"/>
                <a:gd name="connsiteX30" fmla="*/ 2620440 w 2905012"/>
                <a:gd name="connsiteY30" fmla="*/ 1695533 h 2905012"/>
                <a:gd name="connsiteX31" fmla="*/ 2604008 w 2905012"/>
                <a:gd name="connsiteY31" fmla="*/ 1769614 h 2905012"/>
                <a:gd name="connsiteX32" fmla="*/ 2585396 w 2905012"/>
                <a:gd name="connsiteY32" fmla="*/ 1825933 h 2905012"/>
                <a:gd name="connsiteX33" fmla="*/ 2794944 w 2905012"/>
                <a:gd name="connsiteY33" fmla="*/ 2006748 h 2905012"/>
                <a:gd name="connsiteX34" fmla="*/ 2790867 w 2905012"/>
                <a:gd name="connsiteY34" fmla="*/ 2017887 h 2905012"/>
                <a:gd name="connsiteX35" fmla="*/ 2656947 w 2905012"/>
                <a:gd name="connsiteY35" fmla="*/ 2264616 h 2905012"/>
                <a:gd name="connsiteX36" fmla="*/ 2602428 w 2905012"/>
                <a:gd name="connsiteY36" fmla="*/ 2337523 h 2905012"/>
                <a:gd name="connsiteX37" fmla="*/ 2342811 w 2905012"/>
                <a:gd name="connsiteY37" fmla="*/ 2247065 h 2905012"/>
                <a:gd name="connsiteX38" fmla="*/ 2313875 w 2905012"/>
                <a:gd name="connsiteY38" fmla="*/ 2280215 h 2905012"/>
                <a:gd name="connsiteX39" fmla="*/ 2247174 w 2905012"/>
                <a:gd name="connsiteY39" fmla="*/ 2343123 h 2905012"/>
                <a:gd name="connsiteX40" fmla="*/ 2337523 w 2905012"/>
                <a:gd name="connsiteY40" fmla="*/ 2602428 h 2905012"/>
                <a:gd name="connsiteX41" fmla="*/ 2264616 w 2905012"/>
                <a:gd name="connsiteY41" fmla="*/ 2656947 h 2905012"/>
                <a:gd name="connsiteX42" fmla="*/ 2017887 w 2905012"/>
                <a:gd name="connsiteY42" fmla="*/ 2790867 h 2905012"/>
                <a:gd name="connsiteX43" fmla="*/ 2006748 w 2905012"/>
                <a:gd name="connsiteY43" fmla="*/ 2794944 h 2905012"/>
                <a:gd name="connsiteX44" fmla="*/ 1826880 w 2905012"/>
                <a:gd name="connsiteY44" fmla="*/ 2586493 h 2905012"/>
                <a:gd name="connsiteX45" fmla="*/ 1722544 w 2905012"/>
                <a:gd name="connsiteY45" fmla="*/ 2616179 h 2905012"/>
                <a:gd name="connsiteX46" fmla="*/ 1695403 w 2905012"/>
                <a:gd name="connsiteY46" fmla="*/ 2621123 h 2905012"/>
                <a:gd name="connsiteX47" fmla="*/ 1643977 w 2905012"/>
                <a:gd name="connsiteY47" fmla="*/ 2890957 h 2905012"/>
                <a:gd name="connsiteX48" fmla="*/ 1601017 w 2905012"/>
                <a:gd name="connsiteY48" fmla="*/ 2897513 h 2905012"/>
                <a:gd name="connsiteX49" fmla="*/ 1452506 w 2905012"/>
                <a:gd name="connsiteY49" fmla="*/ 2905012 h 2905012"/>
                <a:gd name="connsiteX50" fmla="*/ 1303996 w 2905012"/>
                <a:gd name="connsiteY50" fmla="*/ 2897513 h 2905012"/>
                <a:gd name="connsiteX51" fmla="*/ 1261036 w 2905012"/>
                <a:gd name="connsiteY51" fmla="*/ 2890957 h 2905012"/>
                <a:gd name="connsiteX52" fmla="*/ 1209479 w 2905012"/>
                <a:gd name="connsiteY52" fmla="*/ 2620437 h 2905012"/>
                <a:gd name="connsiteX53" fmla="*/ 1135396 w 2905012"/>
                <a:gd name="connsiteY53" fmla="*/ 2604005 h 2905012"/>
                <a:gd name="connsiteX54" fmla="*/ 1079081 w 2905012"/>
                <a:gd name="connsiteY54" fmla="*/ 2585394 h 2905012"/>
                <a:gd name="connsiteX55" fmla="*/ 898265 w 2905012"/>
                <a:gd name="connsiteY55" fmla="*/ 2794944 h 2905012"/>
                <a:gd name="connsiteX56" fmla="*/ 887125 w 2905012"/>
                <a:gd name="connsiteY56" fmla="*/ 2790867 h 2905012"/>
                <a:gd name="connsiteX57" fmla="*/ 640396 w 2905012"/>
                <a:gd name="connsiteY57" fmla="*/ 2656947 h 2905012"/>
                <a:gd name="connsiteX58" fmla="*/ 567489 w 2905012"/>
                <a:gd name="connsiteY58" fmla="*/ 2602428 h 2905012"/>
                <a:gd name="connsiteX59" fmla="*/ 657947 w 2905012"/>
                <a:gd name="connsiteY59" fmla="*/ 2342810 h 2905012"/>
                <a:gd name="connsiteX60" fmla="*/ 624796 w 2905012"/>
                <a:gd name="connsiteY60" fmla="*/ 2313872 h 2905012"/>
                <a:gd name="connsiteX61" fmla="*/ 561890 w 2905012"/>
                <a:gd name="connsiteY61" fmla="*/ 2247174 h 2905012"/>
                <a:gd name="connsiteX62" fmla="*/ 302584 w 2905012"/>
                <a:gd name="connsiteY62" fmla="*/ 2337523 h 2905012"/>
                <a:gd name="connsiteX63" fmla="*/ 248066 w 2905012"/>
                <a:gd name="connsiteY63" fmla="*/ 2264616 h 2905012"/>
                <a:gd name="connsiteX64" fmla="*/ 114145 w 2905012"/>
                <a:gd name="connsiteY64" fmla="*/ 2017887 h 2905012"/>
                <a:gd name="connsiteX65" fmla="*/ 110068 w 2905012"/>
                <a:gd name="connsiteY65" fmla="*/ 2006748 h 2905012"/>
                <a:gd name="connsiteX66" fmla="*/ 318519 w 2905012"/>
                <a:gd name="connsiteY66" fmla="*/ 1826880 h 2905012"/>
                <a:gd name="connsiteX67" fmla="*/ 288831 w 2905012"/>
                <a:gd name="connsiteY67" fmla="*/ 1722541 h 2905012"/>
                <a:gd name="connsiteX68" fmla="*/ 283887 w 2905012"/>
                <a:gd name="connsiteY68" fmla="*/ 1695402 h 2905012"/>
                <a:gd name="connsiteX69" fmla="*/ 14056 w 2905012"/>
                <a:gd name="connsiteY69" fmla="*/ 1643977 h 2905012"/>
                <a:gd name="connsiteX70" fmla="*/ 7499 w 2905012"/>
                <a:gd name="connsiteY70" fmla="*/ 1601016 h 2905012"/>
                <a:gd name="connsiteX71" fmla="*/ 0 w 2905012"/>
                <a:gd name="connsiteY71" fmla="*/ 1452506 h 2905012"/>
                <a:gd name="connsiteX72" fmla="*/ 7499 w 2905012"/>
                <a:gd name="connsiteY72" fmla="*/ 1303996 h 2905012"/>
                <a:gd name="connsiteX73" fmla="*/ 14056 w 2905012"/>
                <a:gd name="connsiteY73" fmla="*/ 1261036 h 2905012"/>
                <a:gd name="connsiteX74" fmla="*/ 284572 w 2905012"/>
                <a:gd name="connsiteY74" fmla="*/ 1209480 h 2905012"/>
                <a:gd name="connsiteX75" fmla="*/ 301005 w 2905012"/>
                <a:gd name="connsiteY75" fmla="*/ 1135394 h 2905012"/>
                <a:gd name="connsiteX76" fmla="*/ 319616 w 2905012"/>
                <a:gd name="connsiteY76" fmla="*/ 1079079 h 2905012"/>
                <a:gd name="connsiteX77" fmla="*/ 110068 w 2905012"/>
                <a:gd name="connsiteY77" fmla="*/ 898264 h 2905012"/>
                <a:gd name="connsiteX78" fmla="*/ 114145 w 2905012"/>
                <a:gd name="connsiteY78" fmla="*/ 887125 h 2905012"/>
                <a:gd name="connsiteX79" fmla="*/ 248066 w 2905012"/>
                <a:gd name="connsiteY79" fmla="*/ 640396 h 2905012"/>
                <a:gd name="connsiteX80" fmla="*/ 302584 w 2905012"/>
                <a:gd name="connsiteY80" fmla="*/ 567489 h 2905012"/>
                <a:gd name="connsiteX81" fmla="*/ 562199 w 2905012"/>
                <a:gd name="connsiteY81" fmla="*/ 657946 h 2905012"/>
                <a:gd name="connsiteX82" fmla="*/ 591138 w 2905012"/>
                <a:gd name="connsiteY82" fmla="*/ 624794 h 2905012"/>
                <a:gd name="connsiteX83" fmla="*/ 657838 w 2905012"/>
                <a:gd name="connsiteY83" fmla="*/ 561888 h 2905012"/>
                <a:gd name="connsiteX84" fmla="*/ 567489 w 2905012"/>
                <a:gd name="connsiteY84" fmla="*/ 302584 h 2905012"/>
                <a:gd name="connsiteX85" fmla="*/ 640396 w 2905012"/>
                <a:gd name="connsiteY85" fmla="*/ 248065 h 2905012"/>
                <a:gd name="connsiteX86" fmla="*/ 887125 w 2905012"/>
                <a:gd name="connsiteY86" fmla="*/ 114145 h 2905012"/>
                <a:gd name="connsiteX87" fmla="*/ 898265 w 2905012"/>
                <a:gd name="connsiteY87" fmla="*/ 110068 h 2905012"/>
                <a:gd name="connsiteX88" fmla="*/ 1078131 w 2905012"/>
                <a:gd name="connsiteY88" fmla="*/ 318516 h 2905012"/>
                <a:gd name="connsiteX89" fmla="*/ 1182469 w 2905012"/>
                <a:gd name="connsiteY89" fmla="*/ 288830 h 2905012"/>
                <a:gd name="connsiteX90" fmla="*/ 1209611 w 2905012"/>
                <a:gd name="connsiteY90" fmla="*/ 283886 h 2905012"/>
                <a:gd name="connsiteX91" fmla="*/ 1261036 w 2905012"/>
                <a:gd name="connsiteY91" fmla="*/ 14056 h 2905012"/>
                <a:gd name="connsiteX92" fmla="*/ 1303996 w 2905012"/>
                <a:gd name="connsiteY92" fmla="*/ 7499 h 2905012"/>
                <a:gd name="connsiteX93" fmla="*/ 1452506 w 2905012"/>
                <a:gd name="connsiteY93" fmla="*/ 0 h 29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905012" h="2905012">
                  <a:moveTo>
                    <a:pt x="1452506" y="376181"/>
                  </a:moveTo>
                  <a:cubicBezTo>
                    <a:pt x="858068" y="376181"/>
                    <a:pt x="376181" y="858068"/>
                    <a:pt x="376181" y="1452506"/>
                  </a:cubicBezTo>
                  <a:cubicBezTo>
                    <a:pt x="376181" y="2046944"/>
                    <a:pt x="858068" y="2528831"/>
                    <a:pt x="1452506" y="2528831"/>
                  </a:cubicBezTo>
                  <a:cubicBezTo>
                    <a:pt x="2046944" y="2528831"/>
                    <a:pt x="2528831" y="2046944"/>
                    <a:pt x="2528831" y="1452506"/>
                  </a:cubicBezTo>
                  <a:cubicBezTo>
                    <a:pt x="2528831" y="858068"/>
                    <a:pt x="2046944" y="376181"/>
                    <a:pt x="1452506" y="376181"/>
                  </a:cubicBezTo>
                  <a:close/>
                  <a:moveTo>
                    <a:pt x="1452506" y="0"/>
                  </a:moveTo>
                  <a:cubicBezTo>
                    <a:pt x="1502644" y="0"/>
                    <a:pt x="1552188" y="2540"/>
                    <a:pt x="1601017" y="7499"/>
                  </a:cubicBezTo>
                  <a:lnTo>
                    <a:pt x="1643977" y="14056"/>
                  </a:lnTo>
                  <a:lnTo>
                    <a:pt x="1695533" y="284571"/>
                  </a:lnTo>
                  <a:lnTo>
                    <a:pt x="1769616" y="301003"/>
                  </a:lnTo>
                  <a:lnTo>
                    <a:pt x="1825934" y="319615"/>
                  </a:lnTo>
                  <a:lnTo>
                    <a:pt x="2006748" y="110068"/>
                  </a:lnTo>
                  <a:lnTo>
                    <a:pt x="2017887" y="114145"/>
                  </a:lnTo>
                  <a:cubicBezTo>
                    <a:pt x="2104775" y="150896"/>
                    <a:pt x="2187342" y="195860"/>
                    <a:pt x="2264616" y="248065"/>
                  </a:cubicBezTo>
                  <a:lnTo>
                    <a:pt x="2337523" y="302584"/>
                  </a:lnTo>
                  <a:lnTo>
                    <a:pt x="2247066" y="562199"/>
                  </a:lnTo>
                  <a:lnTo>
                    <a:pt x="2280217" y="591137"/>
                  </a:lnTo>
                  <a:lnTo>
                    <a:pt x="2343125" y="657838"/>
                  </a:lnTo>
                  <a:lnTo>
                    <a:pt x="2602428" y="567489"/>
                  </a:lnTo>
                  <a:lnTo>
                    <a:pt x="2656947" y="640396"/>
                  </a:lnTo>
                  <a:cubicBezTo>
                    <a:pt x="2709152" y="717670"/>
                    <a:pt x="2754117" y="800238"/>
                    <a:pt x="2790867" y="887125"/>
                  </a:cubicBezTo>
                  <a:lnTo>
                    <a:pt x="2794944" y="898265"/>
                  </a:lnTo>
                  <a:lnTo>
                    <a:pt x="2586495" y="1078131"/>
                  </a:lnTo>
                  <a:lnTo>
                    <a:pt x="2616181" y="1182468"/>
                  </a:lnTo>
                  <a:lnTo>
                    <a:pt x="2621126" y="1209611"/>
                  </a:lnTo>
                  <a:lnTo>
                    <a:pt x="2890957" y="1261036"/>
                  </a:lnTo>
                  <a:lnTo>
                    <a:pt x="2897513" y="1303996"/>
                  </a:lnTo>
                  <a:cubicBezTo>
                    <a:pt x="2902472" y="1352825"/>
                    <a:pt x="2905012" y="1402369"/>
                    <a:pt x="2905012" y="1452506"/>
                  </a:cubicBezTo>
                  <a:cubicBezTo>
                    <a:pt x="2905012" y="1502643"/>
                    <a:pt x="2902472" y="1552187"/>
                    <a:pt x="2897513" y="1601016"/>
                  </a:cubicBezTo>
                  <a:lnTo>
                    <a:pt x="2890957" y="1643977"/>
                  </a:lnTo>
                  <a:lnTo>
                    <a:pt x="2620440" y="1695533"/>
                  </a:lnTo>
                  <a:lnTo>
                    <a:pt x="2604008" y="1769614"/>
                  </a:lnTo>
                  <a:lnTo>
                    <a:pt x="2585396" y="1825933"/>
                  </a:lnTo>
                  <a:lnTo>
                    <a:pt x="2794944" y="2006748"/>
                  </a:lnTo>
                  <a:lnTo>
                    <a:pt x="2790867" y="2017887"/>
                  </a:lnTo>
                  <a:cubicBezTo>
                    <a:pt x="2754117" y="2104775"/>
                    <a:pt x="2709152" y="2187342"/>
                    <a:pt x="2656947" y="2264616"/>
                  </a:cubicBezTo>
                  <a:lnTo>
                    <a:pt x="2602428" y="2337523"/>
                  </a:lnTo>
                  <a:lnTo>
                    <a:pt x="2342811" y="2247065"/>
                  </a:lnTo>
                  <a:lnTo>
                    <a:pt x="2313875" y="2280215"/>
                  </a:lnTo>
                  <a:lnTo>
                    <a:pt x="2247174" y="2343123"/>
                  </a:lnTo>
                  <a:lnTo>
                    <a:pt x="2337523" y="2602428"/>
                  </a:lnTo>
                  <a:lnTo>
                    <a:pt x="2264616" y="2656947"/>
                  </a:lnTo>
                  <a:cubicBezTo>
                    <a:pt x="2187342" y="2709152"/>
                    <a:pt x="2104775" y="2754117"/>
                    <a:pt x="2017887" y="2790867"/>
                  </a:cubicBezTo>
                  <a:lnTo>
                    <a:pt x="2006748" y="2794944"/>
                  </a:lnTo>
                  <a:lnTo>
                    <a:pt x="1826880" y="2586493"/>
                  </a:lnTo>
                  <a:lnTo>
                    <a:pt x="1722544" y="2616179"/>
                  </a:lnTo>
                  <a:lnTo>
                    <a:pt x="1695403" y="2621123"/>
                  </a:lnTo>
                  <a:lnTo>
                    <a:pt x="1643977" y="2890957"/>
                  </a:lnTo>
                  <a:lnTo>
                    <a:pt x="1601017" y="2897513"/>
                  </a:lnTo>
                  <a:cubicBezTo>
                    <a:pt x="1552188" y="2902472"/>
                    <a:pt x="1502644" y="2905012"/>
                    <a:pt x="1452506" y="2905012"/>
                  </a:cubicBezTo>
                  <a:cubicBezTo>
                    <a:pt x="1402369" y="2905012"/>
                    <a:pt x="1352825" y="2902472"/>
                    <a:pt x="1303996" y="2897513"/>
                  </a:cubicBezTo>
                  <a:lnTo>
                    <a:pt x="1261036" y="2890957"/>
                  </a:lnTo>
                  <a:lnTo>
                    <a:pt x="1209479" y="2620437"/>
                  </a:lnTo>
                  <a:lnTo>
                    <a:pt x="1135396" y="2604005"/>
                  </a:lnTo>
                  <a:lnTo>
                    <a:pt x="1079081" y="2585394"/>
                  </a:lnTo>
                  <a:lnTo>
                    <a:pt x="898265" y="2794944"/>
                  </a:lnTo>
                  <a:lnTo>
                    <a:pt x="887125" y="2790867"/>
                  </a:lnTo>
                  <a:cubicBezTo>
                    <a:pt x="800238" y="2754117"/>
                    <a:pt x="717670" y="2709152"/>
                    <a:pt x="640396" y="2656947"/>
                  </a:cubicBezTo>
                  <a:lnTo>
                    <a:pt x="567489" y="2602428"/>
                  </a:lnTo>
                  <a:lnTo>
                    <a:pt x="657947" y="2342810"/>
                  </a:lnTo>
                  <a:lnTo>
                    <a:pt x="624796" y="2313872"/>
                  </a:lnTo>
                  <a:lnTo>
                    <a:pt x="561890" y="2247174"/>
                  </a:lnTo>
                  <a:lnTo>
                    <a:pt x="302584" y="2337523"/>
                  </a:lnTo>
                  <a:lnTo>
                    <a:pt x="248066" y="2264616"/>
                  </a:lnTo>
                  <a:cubicBezTo>
                    <a:pt x="195860" y="2187342"/>
                    <a:pt x="150896" y="2104775"/>
                    <a:pt x="114145" y="2017887"/>
                  </a:cubicBezTo>
                  <a:lnTo>
                    <a:pt x="110068" y="2006748"/>
                  </a:lnTo>
                  <a:lnTo>
                    <a:pt x="318519" y="1826880"/>
                  </a:lnTo>
                  <a:lnTo>
                    <a:pt x="288831" y="1722541"/>
                  </a:lnTo>
                  <a:lnTo>
                    <a:pt x="283887" y="1695402"/>
                  </a:lnTo>
                  <a:lnTo>
                    <a:pt x="14056" y="1643977"/>
                  </a:lnTo>
                  <a:lnTo>
                    <a:pt x="7499" y="1601016"/>
                  </a:lnTo>
                  <a:cubicBezTo>
                    <a:pt x="2541" y="1552187"/>
                    <a:pt x="0" y="1502643"/>
                    <a:pt x="0" y="1452506"/>
                  </a:cubicBezTo>
                  <a:cubicBezTo>
                    <a:pt x="0" y="1402369"/>
                    <a:pt x="2541" y="1352825"/>
                    <a:pt x="7499" y="1303996"/>
                  </a:cubicBezTo>
                  <a:lnTo>
                    <a:pt x="14056" y="1261036"/>
                  </a:lnTo>
                  <a:lnTo>
                    <a:pt x="284572" y="1209480"/>
                  </a:lnTo>
                  <a:lnTo>
                    <a:pt x="301005" y="1135394"/>
                  </a:lnTo>
                  <a:lnTo>
                    <a:pt x="319616" y="1079079"/>
                  </a:lnTo>
                  <a:lnTo>
                    <a:pt x="110068" y="898264"/>
                  </a:lnTo>
                  <a:lnTo>
                    <a:pt x="114145" y="887125"/>
                  </a:lnTo>
                  <a:cubicBezTo>
                    <a:pt x="150896" y="800238"/>
                    <a:pt x="195860" y="717670"/>
                    <a:pt x="248066" y="640396"/>
                  </a:cubicBezTo>
                  <a:lnTo>
                    <a:pt x="302584" y="567489"/>
                  </a:lnTo>
                  <a:lnTo>
                    <a:pt x="562199" y="657946"/>
                  </a:lnTo>
                  <a:lnTo>
                    <a:pt x="591138" y="624794"/>
                  </a:lnTo>
                  <a:lnTo>
                    <a:pt x="657838" y="561888"/>
                  </a:lnTo>
                  <a:lnTo>
                    <a:pt x="567489" y="302584"/>
                  </a:lnTo>
                  <a:lnTo>
                    <a:pt x="640396" y="248065"/>
                  </a:lnTo>
                  <a:cubicBezTo>
                    <a:pt x="717670" y="195860"/>
                    <a:pt x="800238" y="150896"/>
                    <a:pt x="887125" y="114145"/>
                  </a:cubicBezTo>
                  <a:lnTo>
                    <a:pt x="898265" y="110068"/>
                  </a:lnTo>
                  <a:lnTo>
                    <a:pt x="1078131" y="318516"/>
                  </a:lnTo>
                  <a:lnTo>
                    <a:pt x="1182469" y="288830"/>
                  </a:lnTo>
                  <a:lnTo>
                    <a:pt x="1209611" y="283886"/>
                  </a:lnTo>
                  <a:lnTo>
                    <a:pt x="1261036" y="14056"/>
                  </a:lnTo>
                  <a:lnTo>
                    <a:pt x="1303996" y="7499"/>
                  </a:lnTo>
                  <a:cubicBezTo>
                    <a:pt x="1352825" y="2540"/>
                    <a:pt x="1402369" y="0"/>
                    <a:pt x="1452506" y="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/>
                </a:gs>
                <a:gs pos="100000">
                  <a:srgbClr val="EBEBEB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4710168" y="2738381"/>
              <a:ext cx="2152649" cy="2152650"/>
            </a:xfrm>
            <a:prstGeom prst="ellipse">
              <a:avLst/>
            </a:prstGeom>
            <a:noFill/>
            <a:ln w="19050" cap="flat" cmpd="sng" algn="ctr">
              <a:gradFill>
                <a:gsLst>
                  <a:gs pos="100000">
                    <a:srgbClr val="5B9BD5">
                      <a:lumMod val="5000"/>
                      <a:lumOff val="95000"/>
                    </a:srgbClr>
                  </a:gs>
                  <a:gs pos="0">
                    <a:srgbClr val="EEEEEE"/>
                  </a:gs>
                </a:gsLst>
                <a:lin ang="270000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710169" y="2738382"/>
              <a:ext cx="2152650" cy="2152648"/>
            </a:xfrm>
            <a:prstGeom prst="ellipse">
              <a:avLst/>
            </a:prstGeom>
            <a:gradFill>
              <a:gsLst>
                <a:gs pos="100000">
                  <a:sysClr val="window" lastClr="FFFFFF"/>
                </a:gs>
                <a:gs pos="0">
                  <a:srgbClr val="EEEEEE"/>
                </a:gs>
              </a:gsLst>
              <a:lin ang="2700000" scaled="0"/>
            </a:gradFill>
            <a:ln w="12700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EEEEEE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20680704">
            <a:off x="4332264" y="2016161"/>
            <a:ext cx="1756149" cy="1756149"/>
            <a:chOff x="4333987" y="2362200"/>
            <a:chExt cx="2905011" cy="2905012"/>
          </a:xfrm>
          <a:effectLst>
            <a:outerShdw blurRad="1778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32" name="任意多边形 31"/>
            <p:cNvSpPr/>
            <p:nvPr/>
          </p:nvSpPr>
          <p:spPr>
            <a:xfrm>
              <a:off x="4333987" y="2362200"/>
              <a:ext cx="2905011" cy="2905012"/>
            </a:xfrm>
            <a:custGeom>
              <a:avLst/>
              <a:gdLst>
                <a:gd name="connsiteX0" fmla="*/ 1452506 w 2905012"/>
                <a:gd name="connsiteY0" fmla="*/ 376181 h 2905012"/>
                <a:gd name="connsiteX1" fmla="*/ 376181 w 2905012"/>
                <a:gd name="connsiteY1" fmla="*/ 1452506 h 2905012"/>
                <a:gd name="connsiteX2" fmla="*/ 1452506 w 2905012"/>
                <a:gd name="connsiteY2" fmla="*/ 2528831 h 2905012"/>
                <a:gd name="connsiteX3" fmla="*/ 2528831 w 2905012"/>
                <a:gd name="connsiteY3" fmla="*/ 1452506 h 2905012"/>
                <a:gd name="connsiteX4" fmla="*/ 1452506 w 2905012"/>
                <a:gd name="connsiteY4" fmla="*/ 376181 h 2905012"/>
                <a:gd name="connsiteX5" fmla="*/ 1452506 w 2905012"/>
                <a:gd name="connsiteY5" fmla="*/ 0 h 2905012"/>
                <a:gd name="connsiteX6" fmla="*/ 1601017 w 2905012"/>
                <a:gd name="connsiteY6" fmla="*/ 7499 h 2905012"/>
                <a:gd name="connsiteX7" fmla="*/ 1643977 w 2905012"/>
                <a:gd name="connsiteY7" fmla="*/ 14056 h 2905012"/>
                <a:gd name="connsiteX8" fmla="*/ 1695533 w 2905012"/>
                <a:gd name="connsiteY8" fmla="*/ 284571 h 2905012"/>
                <a:gd name="connsiteX9" fmla="*/ 1769616 w 2905012"/>
                <a:gd name="connsiteY9" fmla="*/ 301003 h 2905012"/>
                <a:gd name="connsiteX10" fmla="*/ 1825934 w 2905012"/>
                <a:gd name="connsiteY10" fmla="*/ 319615 h 2905012"/>
                <a:gd name="connsiteX11" fmla="*/ 2006748 w 2905012"/>
                <a:gd name="connsiteY11" fmla="*/ 110068 h 2905012"/>
                <a:gd name="connsiteX12" fmla="*/ 2017887 w 2905012"/>
                <a:gd name="connsiteY12" fmla="*/ 114145 h 2905012"/>
                <a:gd name="connsiteX13" fmla="*/ 2264616 w 2905012"/>
                <a:gd name="connsiteY13" fmla="*/ 248065 h 2905012"/>
                <a:gd name="connsiteX14" fmla="*/ 2337523 w 2905012"/>
                <a:gd name="connsiteY14" fmla="*/ 302584 h 2905012"/>
                <a:gd name="connsiteX15" fmla="*/ 2247066 w 2905012"/>
                <a:gd name="connsiteY15" fmla="*/ 562199 h 2905012"/>
                <a:gd name="connsiteX16" fmla="*/ 2280217 w 2905012"/>
                <a:gd name="connsiteY16" fmla="*/ 591137 h 2905012"/>
                <a:gd name="connsiteX17" fmla="*/ 2343125 w 2905012"/>
                <a:gd name="connsiteY17" fmla="*/ 657838 h 2905012"/>
                <a:gd name="connsiteX18" fmla="*/ 2602428 w 2905012"/>
                <a:gd name="connsiteY18" fmla="*/ 567489 h 2905012"/>
                <a:gd name="connsiteX19" fmla="*/ 2656947 w 2905012"/>
                <a:gd name="connsiteY19" fmla="*/ 640396 h 2905012"/>
                <a:gd name="connsiteX20" fmla="*/ 2790867 w 2905012"/>
                <a:gd name="connsiteY20" fmla="*/ 887125 h 2905012"/>
                <a:gd name="connsiteX21" fmla="*/ 2794944 w 2905012"/>
                <a:gd name="connsiteY21" fmla="*/ 898265 h 2905012"/>
                <a:gd name="connsiteX22" fmla="*/ 2586495 w 2905012"/>
                <a:gd name="connsiteY22" fmla="*/ 1078131 h 2905012"/>
                <a:gd name="connsiteX23" fmla="*/ 2616181 w 2905012"/>
                <a:gd name="connsiteY23" fmla="*/ 1182468 h 2905012"/>
                <a:gd name="connsiteX24" fmla="*/ 2621126 w 2905012"/>
                <a:gd name="connsiteY24" fmla="*/ 1209611 h 2905012"/>
                <a:gd name="connsiteX25" fmla="*/ 2890957 w 2905012"/>
                <a:gd name="connsiteY25" fmla="*/ 1261036 h 2905012"/>
                <a:gd name="connsiteX26" fmla="*/ 2897513 w 2905012"/>
                <a:gd name="connsiteY26" fmla="*/ 1303996 h 2905012"/>
                <a:gd name="connsiteX27" fmla="*/ 2905012 w 2905012"/>
                <a:gd name="connsiteY27" fmla="*/ 1452506 h 2905012"/>
                <a:gd name="connsiteX28" fmla="*/ 2897513 w 2905012"/>
                <a:gd name="connsiteY28" fmla="*/ 1601016 h 2905012"/>
                <a:gd name="connsiteX29" fmla="*/ 2890957 w 2905012"/>
                <a:gd name="connsiteY29" fmla="*/ 1643977 h 2905012"/>
                <a:gd name="connsiteX30" fmla="*/ 2620440 w 2905012"/>
                <a:gd name="connsiteY30" fmla="*/ 1695533 h 2905012"/>
                <a:gd name="connsiteX31" fmla="*/ 2604008 w 2905012"/>
                <a:gd name="connsiteY31" fmla="*/ 1769614 h 2905012"/>
                <a:gd name="connsiteX32" fmla="*/ 2585396 w 2905012"/>
                <a:gd name="connsiteY32" fmla="*/ 1825933 h 2905012"/>
                <a:gd name="connsiteX33" fmla="*/ 2794944 w 2905012"/>
                <a:gd name="connsiteY33" fmla="*/ 2006748 h 2905012"/>
                <a:gd name="connsiteX34" fmla="*/ 2790867 w 2905012"/>
                <a:gd name="connsiteY34" fmla="*/ 2017887 h 2905012"/>
                <a:gd name="connsiteX35" fmla="*/ 2656947 w 2905012"/>
                <a:gd name="connsiteY35" fmla="*/ 2264616 h 2905012"/>
                <a:gd name="connsiteX36" fmla="*/ 2602428 w 2905012"/>
                <a:gd name="connsiteY36" fmla="*/ 2337523 h 2905012"/>
                <a:gd name="connsiteX37" fmla="*/ 2342811 w 2905012"/>
                <a:gd name="connsiteY37" fmla="*/ 2247065 h 2905012"/>
                <a:gd name="connsiteX38" fmla="*/ 2313875 w 2905012"/>
                <a:gd name="connsiteY38" fmla="*/ 2280215 h 2905012"/>
                <a:gd name="connsiteX39" fmla="*/ 2247174 w 2905012"/>
                <a:gd name="connsiteY39" fmla="*/ 2343123 h 2905012"/>
                <a:gd name="connsiteX40" fmla="*/ 2337523 w 2905012"/>
                <a:gd name="connsiteY40" fmla="*/ 2602428 h 2905012"/>
                <a:gd name="connsiteX41" fmla="*/ 2264616 w 2905012"/>
                <a:gd name="connsiteY41" fmla="*/ 2656947 h 2905012"/>
                <a:gd name="connsiteX42" fmla="*/ 2017887 w 2905012"/>
                <a:gd name="connsiteY42" fmla="*/ 2790867 h 2905012"/>
                <a:gd name="connsiteX43" fmla="*/ 2006748 w 2905012"/>
                <a:gd name="connsiteY43" fmla="*/ 2794944 h 2905012"/>
                <a:gd name="connsiteX44" fmla="*/ 1826880 w 2905012"/>
                <a:gd name="connsiteY44" fmla="*/ 2586493 h 2905012"/>
                <a:gd name="connsiteX45" fmla="*/ 1722544 w 2905012"/>
                <a:gd name="connsiteY45" fmla="*/ 2616179 h 2905012"/>
                <a:gd name="connsiteX46" fmla="*/ 1695403 w 2905012"/>
                <a:gd name="connsiteY46" fmla="*/ 2621123 h 2905012"/>
                <a:gd name="connsiteX47" fmla="*/ 1643977 w 2905012"/>
                <a:gd name="connsiteY47" fmla="*/ 2890957 h 2905012"/>
                <a:gd name="connsiteX48" fmla="*/ 1601017 w 2905012"/>
                <a:gd name="connsiteY48" fmla="*/ 2897513 h 2905012"/>
                <a:gd name="connsiteX49" fmla="*/ 1452506 w 2905012"/>
                <a:gd name="connsiteY49" fmla="*/ 2905012 h 2905012"/>
                <a:gd name="connsiteX50" fmla="*/ 1303996 w 2905012"/>
                <a:gd name="connsiteY50" fmla="*/ 2897513 h 2905012"/>
                <a:gd name="connsiteX51" fmla="*/ 1261036 w 2905012"/>
                <a:gd name="connsiteY51" fmla="*/ 2890957 h 2905012"/>
                <a:gd name="connsiteX52" fmla="*/ 1209479 w 2905012"/>
                <a:gd name="connsiteY52" fmla="*/ 2620437 h 2905012"/>
                <a:gd name="connsiteX53" fmla="*/ 1135396 w 2905012"/>
                <a:gd name="connsiteY53" fmla="*/ 2604005 h 2905012"/>
                <a:gd name="connsiteX54" fmla="*/ 1079081 w 2905012"/>
                <a:gd name="connsiteY54" fmla="*/ 2585394 h 2905012"/>
                <a:gd name="connsiteX55" fmla="*/ 898265 w 2905012"/>
                <a:gd name="connsiteY55" fmla="*/ 2794944 h 2905012"/>
                <a:gd name="connsiteX56" fmla="*/ 887125 w 2905012"/>
                <a:gd name="connsiteY56" fmla="*/ 2790867 h 2905012"/>
                <a:gd name="connsiteX57" fmla="*/ 640396 w 2905012"/>
                <a:gd name="connsiteY57" fmla="*/ 2656947 h 2905012"/>
                <a:gd name="connsiteX58" fmla="*/ 567489 w 2905012"/>
                <a:gd name="connsiteY58" fmla="*/ 2602428 h 2905012"/>
                <a:gd name="connsiteX59" fmla="*/ 657947 w 2905012"/>
                <a:gd name="connsiteY59" fmla="*/ 2342810 h 2905012"/>
                <a:gd name="connsiteX60" fmla="*/ 624796 w 2905012"/>
                <a:gd name="connsiteY60" fmla="*/ 2313872 h 2905012"/>
                <a:gd name="connsiteX61" fmla="*/ 561890 w 2905012"/>
                <a:gd name="connsiteY61" fmla="*/ 2247174 h 2905012"/>
                <a:gd name="connsiteX62" fmla="*/ 302584 w 2905012"/>
                <a:gd name="connsiteY62" fmla="*/ 2337523 h 2905012"/>
                <a:gd name="connsiteX63" fmla="*/ 248066 w 2905012"/>
                <a:gd name="connsiteY63" fmla="*/ 2264616 h 2905012"/>
                <a:gd name="connsiteX64" fmla="*/ 114145 w 2905012"/>
                <a:gd name="connsiteY64" fmla="*/ 2017887 h 2905012"/>
                <a:gd name="connsiteX65" fmla="*/ 110068 w 2905012"/>
                <a:gd name="connsiteY65" fmla="*/ 2006748 h 2905012"/>
                <a:gd name="connsiteX66" fmla="*/ 318519 w 2905012"/>
                <a:gd name="connsiteY66" fmla="*/ 1826880 h 2905012"/>
                <a:gd name="connsiteX67" fmla="*/ 288831 w 2905012"/>
                <a:gd name="connsiteY67" fmla="*/ 1722541 h 2905012"/>
                <a:gd name="connsiteX68" fmla="*/ 283887 w 2905012"/>
                <a:gd name="connsiteY68" fmla="*/ 1695402 h 2905012"/>
                <a:gd name="connsiteX69" fmla="*/ 14056 w 2905012"/>
                <a:gd name="connsiteY69" fmla="*/ 1643977 h 2905012"/>
                <a:gd name="connsiteX70" fmla="*/ 7499 w 2905012"/>
                <a:gd name="connsiteY70" fmla="*/ 1601016 h 2905012"/>
                <a:gd name="connsiteX71" fmla="*/ 0 w 2905012"/>
                <a:gd name="connsiteY71" fmla="*/ 1452506 h 2905012"/>
                <a:gd name="connsiteX72" fmla="*/ 7499 w 2905012"/>
                <a:gd name="connsiteY72" fmla="*/ 1303996 h 2905012"/>
                <a:gd name="connsiteX73" fmla="*/ 14056 w 2905012"/>
                <a:gd name="connsiteY73" fmla="*/ 1261036 h 2905012"/>
                <a:gd name="connsiteX74" fmla="*/ 284572 w 2905012"/>
                <a:gd name="connsiteY74" fmla="*/ 1209480 h 2905012"/>
                <a:gd name="connsiteX75" fmla="*/ 301005 w 2905012"/>
                <a:gd name="connsiteY75" fmla="*/ 1135394 h 2905012"/>
                <a:gd name="connsiteX76" fmla="*/ 319616 w 2905012"/>
                <a:gd name="connsiteY76" fmla="*/ 1079079 h 2905012"/>
                <a:gd name="connsiteX77" fmla="*/ 110068 w 2905012"/>
                <a:gd name="connsiteY77" fmla="*/ 898264 h 2905012"/>
                <a:gd name="connsiteX78" fmla="*/ 114145 w 2905012"/>
                <a:gd name="connsiteY78" fmla="*/ 887125 h 2905012"/>
                <a:gd name="connsiteX79" fmla="*/ 248066 w 2905012"/>
                <a:gd name="connsiteY79" fmla="*/ 640396 h 2905012"/>
                <a:gd name="connsiteX80" fmla="*/ 302584 w 2905012"/>
                <a:gd name="connsiteY80" fmla="*/ 567489 h 2905012"/>
                <a:gd name="connsiteX81" fmla="*/ 562199 w 2905012"/>
                <a:gd name="connsiteY81" fmla="*/ 657946 h 2905012"/>
                <a:gd name="connsiteX82" fmla="*/ 591138 w 2905012"/>
                <a:gd name="connsiteY82" fmla="*/ 624794 h 2905012"/>
                <a:gd name="connsiteX83" fmla="*/ 657838 w 2905012"/>
                <a:gd name="connsiteY83" fmla="*/ 561888 h 2905012"/>
                <a:gd name="connsiteX84" fmla="*/ 567489 w 2905012"/>
                <a:gd name="connsiteY84" fmla="*/ 302584 h 2905012"/>
                <a:gd name="connsiteX85" fmla="*/ 640396 w 2905012"/>
                <a:gd name="connsiteY85" fmla="*/ 248065 h 2905012"/>
                <a:gd name="connsiteX86" fmla="*/ 887125 w 2905012"/>
                <a:gd name="connsiteY86" fmla="*/ 114145 h 2905012"/>
                <a:gd name="connsiteX87" fmla="*/ 898265 w 2905012"/>
                <a:gd name="connsiteY87" fmla="*/ 110068 h 2905012"/>
                <a:gd name="connsiteX88" fmla="*/ 1078131 w 2905012"/>
                <a:gd name="connsiteY88" fmla="*/ 318516 h 2905012"/>
                <a:gd name="connsiteX89" fmla="*/ 1182469 w 2905012"/>
                <a:gd name="connsiteY89" fmla="*/ 288830 h 2905012"/>
                <a:gd name="connsiteX90" fmla="*/ 1209611 w 2905012"/>
                <a:gd name="connsiteY90" fmla="*/ 283886 h 2905012"/>
                <a:gd name="connsiteX91" fmla="*/ 1261036 w 2905012"/>
                <a:gd name="connsiteY91" fmla="*/ 14056 h 2905012"/>
                <a:gd name="connsiteX92" fmla="*/ 1303996 w 2905012"/>
                <a:gd name="connsiteY92" fmla="*/ 7499 h 2905012"/>
                <a:gd name="connsiteX93" fmla="*/ 1452506 w 2905012"/>
                <a:gd name="connsiteY93" fmla="*/ 0 h 29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905012" h="2905012">
                  <a:moveTo>
                    <a:pt x="1452506" y="376181"/>
                  </a:moveTo>
                  <a:cubicBezTo>
                    <a:pt x="858068" y="376181"/>
                    <a:pt x="376181" y="858068"/>
                    <a:pt x="376181" y="1452506"/>
                  </a:cubicBezTo>
                  <a:cubicBezTo>
                    <a:pt x="376181" y="2046944"/>
                    <a:pt x="858068" y="2528831"/>
                    <a:pt x="1452506" y="2528831"/>
                  </a:cubicBezTo>
                  <a:cubicBezTo>
                    <a:pt x="2046944" y="2528831"/>
                    <a:pt x="2528831" y="2046944"/>
                    <a:pt x="2528831" y="1452506"/>
                  </a:cubicBezTo>
                  <a:cubicBezTo>
                    <a:pt x="2528831" y="858068"/>
                    <a:pt x="2046944" y="376181"/>
                    <a:pt x="1452506" y="376181"/>
                  </a:cubicBezTo>
                  <a:close/>
                  <a:moveTo>
                    <a:pt x="1452506" y="0"/>
                  </a:moveTo>
                  <a:cubicBezTo>
                    <a:pt x="1502644" y="0"/>
                    <a:pt x="1552188" y="2540"/>
                    <a:pt x="1601017" y="7499"/>
                  </a:cubicBezTo>
                  <a:lnTo>
                    <a:pt x="1643977" y="14056"/>
                  </a:lnTo>
                  <a:lnTo>
                    <a:pt x="1695533" y="284571"/>
                  </a:lnTo>
                  <a:lnTo>
                    <a:pt x="1769616" y="301003"/>
                  </a:lnTo>
                  <a:lnTo>
                    <a:pt x="1825934" y="319615"/>
                  </a:lnTo>
                  <a:lnTo>
                    <a:pt x="2006748" y="110068"/>
                  </a:lnTo>
                  <a:lnTo>
                    <a:pt x="2017887" y="114145"/>
                  </a:lnTo>
                  <a:cubicBezTo>
                    <a:pt x="2104775" y="150896"/>
                    <a:pt x="2187342" y="195860"/>
                    <a:pt x="2264616" y="248065"/>
                  </a:cubicBezTo>
                  <a:lnTo>
                    <a:pt x="2337523" y="302584"/>
                  </a:lnTo>
                  <a:lnTo>
                    <a:pt x="2247066" y="562199"/>
                  </a:lnTo>
                  <a:lnTo>
                    <a:pt x="2280217" y="591137"/>
                  </a:lnTo>
                  <a:lnTo>
                    <a:pt x="2343125" y="657838"/>
                  </a:lnTo>
                  <a:lnTo>
                    <a:pt x="2602428" y="567489"/>
                  </a:lnTo>
                  <a:lnTo>
                    <a:pt x="2656947" y="640396"/>
                  </a:lnTo>
                  <a:cubicBezTo>
                    <a:pt x="2709152" y="717670"/>
                    <a:pt x="2754117" y="800238"/>
                    <a:pt x="2790867" y="887125"/>
                  </a:cubicBezTo>
                  <a:lnTo>
                    <a:pt x="2794944" y="898265"/>
                  </a:lnTo>
                  <a:lnTo>
                    <a:pt x="2586495" y="1078131"/>
                  </a:lnTo>
                  <a:lnTo>
                    <a:pt x="2616181" y="1182468"/>
                  </a:lnTo>
                  <a:lnTo>
                    <a:pt x="2621126" y="1209611"/>
                  </a:lnTo>
                  <a:lnTo>
                    <a:pt x="2890957" y="1261036"/>
                  </a:lnTo>
                  <a:lnTo>
                    <a:pt x="2897513" y="1303996"/>
                  </a:lnTo>
                  <a:cubicBezTo>
                    <a:pt x="2902472" y="1352825"/>
                    <a:pt x="2905012" y="1402369"/>
                    <a:pt x="2905012" y="1452506"/>
                  </a:cubicBezTo>
                  <a:cubicBezTo>
                    <a:pt x="2905012" y="1502643"/>
                    <a:pt x="2902472" y="1552187"/>
                    <a:pt x="2897513" y="1601016"/>
                  </a:cubicBezTo>
                  <a:lnTo>
                    <a:pt x="2890957" y="1643977"/>
                  </a:lnTo>
                  <a:lnTo>
                    <a:pt x="2620440" y="1695533"/>
                  </a:lnTo>
                  <a:lnTo>
                    <a:pt x="2604008" y="1769614"/>
                  </a:lnTo>
                  <a:lnTo>
                    <a:pt x="2585396" y="1825933"/>
                  </a:lnTo>
                  <a:lnTo>
                    <a:pt x="2794944" y="2006748"/>
                  </a:lnTo>
                  <a:lnTo>
                    <a:pt x="2790867" y="2017887"/>
                  </a:lnTo>
                  <a:cubicBezTo>
                    <a:pt x="2754117" y="2104775"/>
                    <a:pt x="2709152" y="2187342"/>
                    <a:pt x="2656947" y="2264616"/>
                  </a:cubicBezTo>
                  <a:lnTo>
                    <a:pt x="2602428" y="2337523"/>
                  </a:lnTo>
                  <a:lnTo>
                    <a:pt x="2342811" y="2247065"/>
                  </a:lnTo>
                  <a:lnTo>
                    <a:pt x="2313875" y="2280215"/>
                  </a:lnTo>
                  <a:lnTo>
                    <a:pt x="2247174" y="2343123"/>
                  </a:lnTo>
                  <a:lnTo>
                    <a:pt x="2337523" y="2602428"/>
                  </a:lnTo>
                  <a:lnTo>
                    <a:pt x="2264616" y="2656947"/>
                  </a:lnTo>
                  <a:cubicBezTo>
                    <a:pt x="2187342" y="2709152"/>
                    <a:pt x="2104775" y="2754117"/>
                    <a:pt x="2017887" y="2790867"/>
                  </a:cubicBezTo>
                  <a:lnTo>
                    <a:pt x="2006748" y="2794944"/>
                  </a:lnTo>
                  <a:lnTo>
                    <a:pt x="1826880" y="2586493"/>
                  </a:lnTo>
                  <a:lnTo>
                    <a:pt x="1722544" y="2616179"/>
                  </a:lnTo>
                  <a:lnTo>
                    <a:pt x="1695403" y="2621123"/>
                  </a:lnTo>
                  <a:lnTo>
                    <a:pt x="1643977" y="2890957"/>
                  </a:lnTo>
                  <a:lnTo>
                    <a:pt x="1601017" y="2897513"/>
                  </a:lnTo>
                  <a:cubicBezTo>
                    <a:pt x="1552188" y="2902472"/>
                    <a:pt x="1502644" y="2905012"/>
                    <a:pt x="1452506" y="2905012"/>
                  </a:cubicBezTo>
                  <a:cubicBezTo>
                    <a:pt x="1402369" y="2905012"/>
                    <a:pt x="1352825" y="2902472"/>
                    <a:pt x="1303996" y="2897513"/>
                  </a:cubicBezTo>
                  <a:lnTo>
                    <a:pt x="1261036" y="2890957"/>
                  </a:lnTo>
                  <a:lnTo>
                    <a:pt x="1209479" y="2620437"/>
                  </a:lnTo>
                  <a:lnTo>
                    <a:pt x="1135396" y="2604005"/>
                  </a:lnTo>
                  <a:lnTo>
                    <a:pt x="1079081" y="2585394"/>
                  </a:lnTo>
                  <a:lnTo>
                    <a:pt x="898265" y="2794944"/>
                  </a:lnTo>
                  <a:lnTo>
                    <a:pt x="887125" y="2790867"/>
                  </a:lnTo>
                  <a:cubicBezTo>
                    <a:pt x="800238" y="2754117"/>
                    <a:pt x="717670" y="2709152"/>
                    <a:pt x="640396" y="2656947"/>
                  </a:cubicBezTo>
                  <a:lnTo>
                    <a:pt x="567489" y="2602428"/>
                  </a:lnTo>
                  <a:lnTo>
                    <a:pt x="657947" y="2342810"/>
                  </a:lnTo>
                  <a:lnTo>
                    <a:pt x="624796" y="2313872"/>
                  </a:lnTo>
                  <a:lnTo>
                    <a:pt x="561890" y="2247174"/>
                  </a:lnTo>
                  <a:lnTo>
                    <a:pt x="302584" y="2337523"/>
                  </a:lnTo>
                  <a:lnTo>
                    <a:pt x="248066" y="2264616"/>
                  </a:lnTo>
                  <a:cubicBezTo>
                    <a:pt x="195860" y="2187342"/>
                    <a:pt x="150896" y="2104775"/>
                    <a:pt x="114145" y="2017887"/>
                  </a:cubicBezTo>
                  <a:lnTo>
                    <a:pt x="110068" y="2006748"/>
                  </a:lnTo>
                  <a:lnTo>
                    <a:pt x="318519" y="1826880"/>
                  </a:lnTo>
                  <a:lnTo>
                    <a:pt x="288831" y="1722541"/>
                  </a:lnTo>
                  <a:lnTo>
                    <a:pt x="283887" y="1695402"/>
                  </a:lnTo>
                  <a:lnTo>
                    <a:pt x="14056" y="1643977"/>
                  </a:lnTo>
                  <a:lnTo>
                    <a:pt x="7499" y="1601016"/>
                  </a:lnTo>
                  <a:cubicBezTo>
                    <a:pt x="2541" y="1552187"/>
                    <a:pt x="0" y="1502643"/>
                    <a:pt x="0" y="1452506"/>
                  </a:cubicBezTo>
                  <a:cubicBezTo>
                    <a:pt x="0" y="1402369"/>
                    <a:pt x="2541" y="1352825"/>
                    <a:pt x="7499" y="1303996"/>
                  </a:cubicBezTo>
                  <a:lnTo>
                    <a:pt x="14056" y="1261036"/>
                  </a:lnTo>
                  <a:lnTo>
                    <a:pt x="284572" y="1209480"/>
                  </a:lnTo>
                  <a:lnTo>
                    <a:pt x="301005" y="1135394"/>
                  </a:lnTo>
                  <a:lnTo>
                    <a:pt x="319616" y="1079079"/>
                  </a:lnTo>
                  <a:lnTo>
                    <a:pt x="110068" y="898264"/>
                  </a:lnTo>
                  <a:lnTo>
                    <a:pt x="114145" y="887125"/>
                  </a:lnTo>
                  <a:cubicBezTo>
                    <a:pt x="150896" y="800238"/>
                    <a:pt x="195860" y="717670"/>
                    <a:pt x="248066" y="640396"/>
                  </a:cubicBezTo>
                  <a:lnTo>
                    <a:pt x="302584" y="567489"/>
                  </a:lnTo>
                  <a:lnTo>
                    <a:pt x="562199" y="657946"/>
                  </a:lnTo>
                  <a:lnTo>
                    <a:pt x="591138" y="624794"/>
                  </a:lnTo>
                  <a:lnTo>
                    <a:pt x="657838" y="561888"/>
                  </a:lnTo>
                  <a:lnTo>
                    <a:pt x="567489" y="302584"/>
                  </a:lnTo>
                  <a:lnTo>
                    <a:pt x="640396" y="248065"/>
                  </a:lnTo>
                  <a:cubicBezTo>
                    <a:pt x="717670" y="195860"/>
                    <a:pt x="800238" y="150896"/>
                    <a:pt x="887125" y="114145"/>
                  </a:cubicBezTo>
                  <a:lnTo>
                    <a:pt x="898265" y="110068"/>
                  </a:lnTo>
                  <a:lnTo>
                    <a:pt x="1078131" y="318516"/>
                  </a:lnTo>
                  <a:lnTo>
                    <a:pt x="1182469" y="288830"/>
                  </a:lnTo>
                  <a:lnTo>
                    <a:pt x="1209611" y="283886"/>
                  </a:lnTo>
                  <a:lnTo>
                    <a:pt x="1261036" y="14056"/>
                  </a:lnTo>
                  <a:lnTo>
                    <a:pt x="1303996" y="7499"/>
                  </a:lnTo>
                  <a:cubicBezTo>
                    <a:pt x="1352825" y="2540"/>
                    <a:pt x="1402369" y="0"/>
                    <a:pt x="1452506" y="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/>
                </a:gs>
                <a:gs pos="100000">
                  <a:srgbClr val="EBEBEB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4710168" y="2738381"/>
              <a:ext cx="2152649" cy="2152650"/>
            </a:xfrm>
            <a:prstGeom prst="ellipse">
              <a:avLst/>
            </a:prstGeom>
            <a:noFill/>
            <a:ln w="19050" cap="flat" cmpd="sng" algn="ctr">
              <a:gradFill>
                <a:gsLst>
                  <a:gs pos="100000">
                    <a:srgbClr val="5B9BD5">
                      <a:lumMod val="5000"/>
                      <a:lumOff val="95000"/>
                    </a:srgbClr>
                  </a:gs>
                  <a:gs pos="0">
                    <a:srgbClr val="EEEEEE"/>
                  </a:gs>
                </a:gsLst>
                <a:lin ang="270000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710169" y="2738382"/>
              <a:ext cx="2152650" cy="2152648"/>
            </a:xfrm>
            <a:prstGeom prst="ellipse">
              <a:avLst/>
            </a:prstGeom>
            <a:gradFill>
              <a:gsLst>
                <a:gs pos="100000">
                  <a:sysClr val="window" lastClr="FFFFFF"/>
                </a:gs>
                <a:gs pos="0">
                  <a:srgbClr val="EEEEEE"/>
                </a:gs>
              </a:gsLst>
              <a:lin ang="2700000" scaled="0"/>
            </a:gradFill>
            <a:ln w="12700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EEEEEE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088413" y="2016161"/>
            <a:ext cx="1756149" cy="1756149"/>
            <a:chOff x="4333987" y="2362200"/>
            <a:chExt cx="2905011" cy="2905012"/>
          </a:xfrm>
          <a:effectLst>
            <a:outerShdw blurRad="1778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29" name="任意多边形 28"/>
            <p:cNvSpPr/>
            <p:nvPr/>
          </p:nvSpPr>
          <p:spPr>
            <a:xfrm>
              <a:off x="4333987" y="2362200"/>
              <a:ext cx="2905011" cy="2905012"/>
            </a:xfrm>
            <a:custGeom>
              <a:avLst/>
              <a:gdLst>
                <a:gd name="connsiteX0" fmla="*/ 1452506 w 2905012"/>
                <a:gd name="connsiteY0" fmla="*/ 376181 h 2905012"/>
                <a:gd name="connsiteX1" fmla="*/ 376181 w 2905012"/>
                <a:gd name="connsiteY1" fmla="*/ 1452506 h 2905012"/>
                <a:gd name="connsiteX2" fmla="*/ 1452506 w 2905012"/>
                <a:gd name="connsiteY2" fmla="*/ 2528831 h 2905012"/>
                <a:gd name="connsiteX3" fmla="*/ 2528831 w 2905012"/>
                <a:gd name="connsiteY3" fmla="*/ 1452506 h 2905012"/>
                <a:gd name="connsiteX4" fmla="*/ 1452506 w 2905012"/>
                <a:gd name="connsiteY4" fmla="*/ 376181 h 2905012"/>
                <a:gd name="connsiteX5" fmla="*/ 1452506 w 2905012"/>
                <a:gd name="connsiteY5" fmla="*/ 0 h 2905012"/>
                <a:gd name="connsiteX6" fmla="*/ 1601017 w 2905012"/>
                <a:gd name="connsiteY6" fmla="*/ 7499 h 2905012"/>
                <a:gd name="connsiteX7" fmla="*/ 1643977 w 2905012"/>
                <a:gd name="connsiteY7" fmla="*/ 14056 h 2905012"/>
                <a:gd name="connsiteX8" fmla="*/ 1695533 w 2905012"/>
                <a:gd name="connsiteY8" fmla="*/ 284571 h 2905012"/>
                <a:gd name="connsiteX9" fmla="*/ 1769616 w 2905012"/>
                <a:gd name="connsiteY9" fmla="*/ 301003 h 2905012"/>
                <a:gd name="connsiteX10" fmla="*/ 1825934 w 2905012"/>
                <a:gd name="connsiteY10" fmla="*/ 319615 h 2905012"/>
                <a:gd name="connsiteX11" fmla="*/ 2006748 w 2905012"/>
                <a:gd name="connsiteY11" fmla="*/ 110068 h 2905012"/>
                <a:gd name="connsiteX12" fmla="*/ 2017887 w 2905012"/>
                <a:gd name="connsiteY12" fmla="*/ 114145 h 2905012"/>
                <a:gd name="connsiteX13" fmla="*/ 2264616 w 2905012"/>
                <a:gd name="connsiteY13" fmla="*/ 248065 h 2905012"/>
                <a:gd name="connsiteX14" fmla="*/ 2337523 w 2905012"/>
                <a:gd name="connsiteY14" fmla="*/ 302584 h 2905012"/>
                <a:gd name="connsiteX15" fmla="*/ 2247066 w 2905012"/>
                <a:gd name="connsiteY15" fmla="*/ 562199 h 2905012"/>
                <a:gd name="connsiteX16" fmla="*/ 2280217 w 2905012"/>
                <a:gd name="connsiteY16" fmla="*/ 591137 h 2905012"/>
                <a:gd name="connsiteX17" fmla="*/ 2343125 w 2905012"/>
                <a:gd name="connsiteY17" fmla="*/ 657838 h 2905012"/>
                <a:gd name="connsiteX18" fmla="*/ 2602428 w 2905012"/>
                <a:gd name="connsiteY18" fmla="*/ 567489 h 2905012"/>
                <a:gd name="connsiteX19" fmla="*/ 2656947 w 2905012"/>
                <a:gd name="connsiteY19" fmla="*/ 640396 h 2905012"/>
                <a:gd name="connsiteX20" fmla="*/ 2790867 w 2905012"/>
                <a:gd name="connsiteY20" fmla="*/ 887125 h 2905012"/>
                <a:gd name="connsiteX21" fmla="*/ 2794944 w 2905012"/>
                <a:gd name="connsiteY21" fmla="*/ 898265 h 2905012"/>
                <a:gd name="connsiteX22" fmla="*/ 2586495 w 2905012"/>
                <a:gd name="connsiteY22" fmla="*/ 1078131 h 2905012"/>
                <a:gd name="connsiteX23" fmla="*/ 2616181 w 2905012"/>
                <a:gd name="connsiteY23" fmla="*/ 1182468 h 2905012"/>
                <a:gd name="connsiteX24" fmla="*/ 2621126 w 2905012"/>
                <a:gd name="connsiteY24" fmla="*/ 1209611 h 2905012"/>
                <a:gd name="connsiteX25" fmla="*/ 2890957 w 2905012"/>
                <a:gd name="connsiteY25" fmla="*/ 1261036 h 2905012"/>
                <a:gd name="connsiteX26" fmla="*/ 2897513 w 2905012"/>
                <a:gd name="connsiteY26" fmla="*/ 1303996 h 2905012"/>
                <a:gd name="connsiteX27" fmla="*/ 2905012 w 2905012"/>
                <a:gd name="connsiteY27" fmla="*/ 1452506 h 2905012"/>
                <a:gd name="connsiteX28" fmla="*/ 2897513 w 2905012"/>
                <a:gd name="connsiteY28" fmla="*/ 1601016 h 2905012"/>
                <a:gd name="connsiteX29" fmla="*/ 2890957 w 2905012"/>
                <a:gd name="connsiteY29" fmla="*/ 1643977 h 2905012"/>
                <a:gd name="connsiteX30" fmla="*/ 2620440 w 2905012"/>
                <a:gd name="connsiteY30" fmla="*/ 1695533 h 2905012"/>
                <a:gd name="connsiteX31" fmla="*/ 2604008 w 2905012"/>
                <a:gd name="connsiteY31" fmla="*/ 1769614 h 2905012"/>
                <a:gd name="connsiteX32" fmla="*/ 2585396 w 2905012"/>
                <a:gd name="connsiteY32" fmla="*/ 1825933 h 2905012"/>
                <a:gd name="connsiteX33" fmla="*/ 2794944 w 2905012"/>
                <a:gd name="connsiteY33" fmla="*/ 2006748 h 2905012"/>
                <a:gd name="connsiteX34" fmla="*/ 2790867 w 2905012"/>
                <a:gd name="connsiteY34" fmla="*/ 2017887 h 2905012"/>
                <a:gd name="connsiteX35" fmla="*/ 2656947 w 2905012"/>
                <a:gd name="connsiteY35" fmla="*/ 2264616 h 2905012"/>
                <a:gd name="connsiteX36" fmla="*/ 2602428 w 2905012"/>
                <a:gd name="connsiteY36" fmla="*/ 2337523 h 2905012"/>
                <a:gd name="connsiteX37" fmla="*/ 2342811 w 2905012"/>
                <a:gd name="connsiteY37" fmla="*/ 2247065 h 2905012"/>
                <a:gd name="connsiteX38" fmla="*/ 2313875 w 2905012"/>
                <a:gd name="connsiteY38" fmla="*/ 2280215 h 2905012"/>
                <a:gd name="connsiteX39" fmla="*/ 2247174 w 2905012"/>
                <a:gd name="connsiteY39" fmla="*/ 2343123 h 2905012"/>
                <a:gd name="connsiteX40" fmla="*/ 2337523 w 2905012"/>
                <a:gd name="connsiteY40" fmla="*/ 2602428 h 2905012"/>
                <a:gd name="connsiteX41" fmla="*/ 2264616 w 2905012"/>
                <a:gd name="connsiteY41" fmla="*/ 2656947 h 2905012"/>
                <a:gd name="connsiteX42" fmla="*/ 2017887 w 2905012"/>
                <a:gd name="connsiteY42" fmla="*/ 2790867 h 2905012"/>
                <a:gd name="connsiteX43" fmla="*/ 2006748 w 2905012"/>
                <a:gd name="connsiteY43" fmla="*/ 2794944 h 2905012"/>
                <a:gd name="connsiteX44" fmla="*/ 1826880 w 2905012"/>
                <a:gd name="connsiteY44" fmla="*/ 2586493 h 2905012"/>
                <a:gd name="connsiteX45" fmla="*/ 1722544 w 2905012"/>
                <a:gd name="connsiteY45" fmla="*/ 2616179 h 2905012"/>
                <a:gd name="connsiteX46" fmla="*/ 1695403 w 2905012"/>
                <a:gd name="connsiteY46" fmla="*/ 2621123 h 2905012"/>
                <a:gd name="connsiteX47" fmla="*/ 1643977 w 2905012"/>
                <a:gd name="connsiteY47" fmla="*/ 2890957 h 2905012"/>
                <a:gd name="connsiteX48" fmla="*/ 1601017 w 2905012"/>
                <a:gd name="connsiteY48" fmla="*/ 2897513 h 2905012"/>
                <a:gd name="connsiteX49" fmla="*/ 1452506 w 2905012"/>
                <a:gd name="connsiteY49" fmla="*/ 2905012 h 2905012"/>
                <a:gd name="connsiteX50" fmla="*/ 1303996 w 2905012"/>
                <a:gd name="connsiteY50" fmla="*/ 2897513 h 2905012"/>
                <a:gd name="connsiteX51" fmla="*/ 1261036 w 2905012"/>
                <a:gd name="connsiteY51" fmla="*/ 2890957 h 2905012"/>
                <a:gd name="connsiteX52" fmla="*/ 1209479 w 2905012"/>
                <a:gd name="connsiteY52" fmla="*/ 2620437 h 2905012"/>
                <a:gd name="connsiteX53" fmla="*/ 1135396 w 2905012"/>
                <a:gd name="connsiteY53" fmla="*/ 2604005 h 2905012"/>
                <a:gd name="connsiteX54" fmla="*/ 1079081 w 2905012"/>
                <a:gd name="connsiteY54" fmla="*/ 2585394 h 2905012"/>
                <a:gd name="connsiteX55" fmla="*/ 898265 w 2905012"/>
                <a:gd name="connsiteY55" fmla="*/ 2794944 h 2905012"/>
                <a:gd name="connsiteX56" fmla="*/ 887125 w 2905012"/>
                <a:gd name="connsiteY56" fmla="*/ 2790867 h 2905012"/>
                <a:gd name="connsiteX57" fmla="*/ 640396 w 2905012"/>
                <a:gd name="connsiteY57" fmla="*/ 2656947 h 2905012"/>
                <a:gd name="connsiteX58" fmla="*/ 567489 w 2905012"/>
                <a:gd name="connsiteY58" fmla="*/ 2602428 h 2905012"/>
                <a:gd name="connsiteX59" fmla="*/ 657947 w 2905012"/>
                <a:gd name="connsiteY59" fmla="*/ 2342810 h 2905012"/>
                <a:gd name="connsiteX60" fmla="*/ 624796 w 2905012"/>
                <a:gd name="connsiteY60" fmla="*/ 2313872 h 2905012"/>
                <a:gd name="connsiteX61" fmla="*/ 561890 w 2905012"/>
                <a:gd name="connsiteY61" fmla="*/ 2247174 h 2905012"/>
                <a:gd name="connsiteX62" fmla="*/ 302584 w 2905012"/>
                <a:gd name="connsiteY62" fmla="*/ 2337523 h 2905012"/>
                <a:gd name="connsiteX63" fmla="*/ 248066 w 2905012"/>
                <a:gd name="connsiteY63" fmla="*/ 2264616 h 2905012"/>
                <a:gd name="connsiteX64" fmla="*/ 114145 w 2905012"/>
                <a:gd name="connsiteY64" fmla="*/ 2017887 h 2905012"/>
                <a:gd name="connsiteX65" fmla="*/ 110068 w 2905012"/>
                <a:gd name="connsiteY65" fmla="*/ 2006748 h 2905012"/>
                <a:gd name="connsiteX66" fmla="*/ 318519 w 2905012"/>
                <a:gd name="connsiteY66" fmla="*/ 1826880 h 2905012"/>
                <a:gd name="connsiteX67" fmla="*/ 288831 w 2905012"/>
                <a:gd name="connsiteY67" fmla="*/ 1722541 h 2905012"/>
                <a:gd name="connsiteX68" fmla="*/ 283887 w 2905012"/>
                <a:gd name="connsiteY68" fmla="*/ 1695402 h 2905012"/>
                <a:gd name="connsiteX69" fmla="*/ 14056 w 2905012"/>
                <a:gd name="connsiteY69" fmla="*/ 1643977 h 2905012"/>
                <a:gd name="connsiteX70" fmla="*/ 7499 w 2905012"/>
                <a:gd name="connsiteY70" fmla="*/ 1601016 h 2905012"/>
                <a:gd name="connsiteX71" fmla="*/ 0 w 2905012"/>
                <a:gd name="connsiteY71" fmla="*/ 1452506 h 2905012"/>
                <a:gd name="connsiteX72" fmla="*/ 7499 w 2905012"/>
                <a:gd name="connsiteY72" fmla="*/ 1303996 h 2905012"/>
                <a:gd name="connsiteX73" fmla="*/ 14056 w 2905012"/>
                <a:gd name="connsiteY73" fmla="*/ 1261036 h 2905012"/>
                <a:gd name="connsiteX74" fmla="*/ 284572 w 2905012"/>
                <a:gd name="connsiteY74" fmla="*/ 1209480 h 2905012"/>
                <a:gd name="connsiteX75" fmla="*/ 301005 w 2905012"/>
                <a:gd name="connsiteY75" fmla="*/ 1135394 h 2905012"/>
                <a:gd name="connsiteX76" fmla="*/ 319616 w 2905012"/>
                <a:gd name="connsiteY76" fmla="*/ 1079079 h 2905012"/>
                <a:gd name="connsiteX77" fmla="*/ 110068 w 2905012"/>
                <a:gd name="connsiteY77" fmla="*/ 898264 h 2905012"/>
                <a:gd name="connsiteX78" fmla="*/ 114145 w 2905012"/>
                <a:gd name="connsiteY78" fmla="*/ 887125 h 2905012"/>
                <a:gd name="connsiteX79" fmla="*/ 248066 w 2905012"/>
                <a:gd name="connsiteY79" fmla="*/ 640396 h 2905012"/>
                <a:gd name="connsiteX80" fmla="*/ 302584 w 2905012"/>
                <a:gd name="connsiteY80" fmla="*/ 567489 h 2905012"/>
                <a:gd name="connsiteX81" fmla="*/ 562199 w 2905012"/>
                <a:gd name="connsiteY81" fmla="*/ 657946 h 2905012"/>
                <a:gd name="connsiteX82" fmla="*/ 591138 w 2905012"/>
                <a:gd name="connsiteY82" fmla="*/ 624794 h 2905012"/>
                <a:gd name="connsiteX83" fmla="*/ 657838 w 2905012"/>
                <a:gd name="connsiteY83" fmla="*/ 561888 h 2905012"/>
                <a:gd name="connsiteX84" fmla="*/ 567489 w 2905012"/>
                <a:gd name="connsiteY84" fmla="*/ 302584 h 2905012"/>
                <a:gd name="connsiteX85" fmla="*/ 640396 w 2905012"/>
                <a:gd name="connsiteY85" fmla="*/ 248065 h 2905012"/>
                <a:gd name="connsiteX86" fmla="*/ 887125 w 2905012"/>
                <a:gd name="connsiteY86" fmla="*/ 114145 h 2905012"/>
                <a:gd name="connsiteX87" fmla="*/ 898265 w 2905012"/>
                <a:gd name="connsiteY87" fmla="*/ 110068 h 2905012"/>
                <a:gd name="connsiteX88" fmla="*/ 1078131 w 2905012"/>
                <a:gd name="connsiteY88" fmla="*/ 318516 h 2905012"/>
                <a:gd name="connsiteX89" fmla="*/ 1182469 w 2905012"/>
                <a:gd name="connsiteY89" fmla="*/ 288830 h 2905012"/>
                <a:gd name="connsiteX90" fmla="*/ 1209611 w 2905012"/>
                <a:gd name="connsiteY90" fmla="*/ 283886 h 2905012"/>
                <a:gd name="connsiteX91" fmla="*/ 1261036 w 2905012"/>
                <a:gd name="connsiteY91" fmla="*/ 14056 h 2905012"/>
                <a:gd name="connsiteX92" fmla="*/ 1303996 w 2905012"/>
                <a:gd name="connsiteY92" fmla="*/ 7499 h 2905012"/>
                <a:gd name="connsiteX93" fmla="*/ 1452506 w 2905012"/>
                <a:gd name="connsiteY93" fmla="*/ 0 h 29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905012" h="2905012">
                  <a:moveTo>
                    <a:pt x="1452506" y="376181"/>
                  </a:moveTo>
                  <a:cubicBezTo>
                    <a:pt x="858068" y="376181"/>
                    <a:pt x="376181" y="858068"/>
                    <a:pt x="376181" y="1452506"/>
                  </a:cubicBezTo>
                  <a:cubicBezTo>
                    <a:pt x="376181" y="2046944"/>
                    <a:pt x="858068" y="2528831"/>
                    <a:pt x="1452506" y="2528831"/>
                  </a:cubicBezTo>
                  <a:cubicBezTo>
                    <a:pt x="2046944" y="2528831"/>
                    <a:pt x="2528831" y="2046944"/>
                    <a:pt x="2528831" y="1452506"/>
                  </a:cubicBezTo>
                  <a:cubicBezTo>
                    <a:pt x="2528831" y="858068"/>
                    <a:pt x="2046944" y="376181"/>
                    <a:pt x="1452506" y="376181"/>
                  </a:cubicBezTo>
                  <a:close/>
                  <a:moveTo>
                    <a:pt x="1452506" y="0"/>
                  </a:moveTo>
                  <a:cubicBezTo>
                    <a:pt x="1502644" y="0"/>
                    <a:pt x="1552188" y="2540"/>
                    <a:pt x="1601017" y="7499"/>
                  </a:cubicBezTo>
                  <a:lnTo>
                    <a:pt x="1643977" y="14056"/>
                  </a:lnTo>
                  <a:lnTo>
                    <a:pt x="1695533" y="284571"/>
                  </a:lnTo>
                  <a:lnTo>
                    <a:pt x="1769616" y="301003"/>
                  </a:lnTo>
                  <a:lnTo>
                    <a:pt x="1825934" y="319615"/>
                  </a:lnTo>
                  <a:lnTo>
                    <a:pt x="2006748" y="110068"/>
                  </a:lnTo>
                  <a:lnTo>
                    <a:pt x="2017887" y="114145"/>
                  </a:lnTo>
                  <a:cubicBezTo>
                    <a:pt x="2104775" y="150896"/>
                    <a:pt x="2187342" y="195860"/>
                    <a:pt x="2264616" y="248065"/>
                  </a:cubicBezTo>
                  <a:lnTo>
                    <a:pt x="2337523" y="302584"/>
                  </a:lnTo>
                  <a:lnTo>
                    <a:pt x="2247066" y="562199"/>
                  </a:lnTo>
                  <a:lnTo>
                    <a:pt x="2280217" y="591137"/>
                  </a:lnTo>
                  <a:lnTo>
                    <a:pt x="2343125" y="657838"/>
                  </a:lnTo>
                  <a:lnTo>
                    <a:pt x="2602428" y="567489"/>
                  </a:lnTo>
                  <a:lnTo>
                    <a:pt x="2656947" y="640396"/>
                  </a:lnTo>
                  <a:cubicBezTo>
                    <a:pt x="2709152" y="717670"/>
                    <a:pt x="2754117" y="800238"/>
                    <a:pt x="2790867" y="887125"/>
                  </a:cubicBezTo>
                  <a:lnTo>
                    <a:pt x="2794944" y="898265"/>
                  </a:lnTo>
                  <a:lnTo>
                    <a:pt x="2586495" y="1078131"/>
                  </a:lnTo>
                  <a:lnTo>
                    <a:pt x="2616181" y="1182468"/>
                  </a:lnTo>
                  <a:lnTo>
                    <a:pt x="2621126" y="1209611"/>
                  </a:lnTo>
                  <a:lnTo>
                    <a:pt x="2890957" y="1261036"/>
                  </a:lnTo>
                  <a:lnTo>
                    <a:pt x="2897513" y="1303996"/>
                  </a:lnTo>
                  <a:cubicBezTo>
                    <a:pt x="2902472" y="1352825"/>
                    <a:pt x="2905012" y="1402369"/>
                    <a:pt x="2905012" y="1452506"/>
                  </a:cubicBezTo>
                  <a:cubicBezTo>
                    <a:pt x="2905012" y="1502643"/>
                    <a:pt x="2902472" y="1552187"/>
                    <a:pt x="2897513" y="1601016"/>
                  </a:cubicBezTo>
                  <a:lnTo>
                    <a:pt x="2890957" y="1643977"/>
                  </a:lnTo>
                  <a:lnTo>
                    <a:pt x="2620440" y="1695533"/>
                  </a:lnTo>
                  <a:lnTo>
                    <a:pt x="2604008" y="1769614"/>
                  </a:lnTo>
                  <a:lnTo>
                    <a:pt x="2585396" y="1825933"/>
                  </a:lnTo>
                  <a:lnTo>
                    <a:pt x="2794944" y="2006748"/>
                  </a:lnTo>
                  <a:lnTo>
                    <a:pt x="2790867" y="2017887"/>
                  </a:lnTo>
                  <a:cubicBezTo>
                    <a:pt x="2754117" y="2104775"/>
                    <a:pt x="2709152" y="2187342"/>
                    <a:pt x="2656947" y="2264616"/>
                  </a:cubicBezTo>
                  <a:lnTo>
                    <a:pt x="2602428" y="2337523"/>
                  </a:lnTo>
                  <a:lnTo>
                    <a:pt x="2342811" y="2247065"/>
                  </a:lnTo>
                  <a:lnTo>
                    <a:pt x="2313875" y="2280215"/>
                  </a:lnTo>
                  <a:lnTo>
                    <a:pt x="2247174" y="2343123"/>
                  </a:lnTo>
                  <a:lnTo>
                    <a:pt x="2337523" y="2602428"/>
                  </a:lnTo>
                  <a:lnTo>
                    <a:pt x="2264616" y="2656947"/>
                  </a:lnTo>
                  <a:cubicBezTo>
                    <a:pt x="2187342" y="2709152"/>
                    <a:pt x="2104775" y="2754117"/>
                    <a:pt x="2017887" y="2790867"/>
                  </a:cubicBezTo>
                  <a:lnTo>
                    <a:pt x="2006748" y="2794944"/>
                  </a:lnTo>
                  <a:lnTo>
                    <a:pt x="1826880" y="2586493"/>
                  </a:lnTo>
                  <a:lnTo>
                    <a:pt x="1722544" y="2616179"/>
                  </a:lnTo>
                  <a:lnTo>
                    <a:pt x="1695403" y="2621123"/>
                  </a:lnTo>
                  <a:lnTo>
                    <a:pt x="1643977" y="2890957"/>
                  </a:lnTo>
                  <a:lnTo>
                    <a:pt x="1601017" y="2897513"/>
                  </a:lnTo>
                  <a:cubicBezTo>
                    <a:pt x="1552188" y="2902472"/>
                    <a:pt x="1502644" y="2905012"/>
                    <a:pt x="1452506" y="2905012"/>
                  </a:cubicBezTo>
                  <a:cubicBezTo>
                    <a:pt x="1402369" y="2905012"/>
                    <a:pt x="1352825" y="2902472"/>
                    <a:pt x="1303996" y="2897513"/>
                  </a:cubicBezTo>
                  <a:lnTo>
                    <a:pt x="1261036" y="2890957"/>
                  </a:lnTo>
                  <a:lnTo>
                    <a:pt x="1209479" y="2620437"/>
                  </a:lnTo>
                  <a:lnTo>
                    <a:pt x="1135396" y="2604005"/>
                  </a:lnTo>
                  <a:lnTo>
                    <a:pt x="1079081" y="2585394"/>
                  </a:lnTo>
                  <a:lnTo>
                    <a:pt x="898265" y="2794944"/>
                  </a:lnTo>
                  <a:lnTo>
                    <a:pt x="887125" y="2790867"/>
                  </a:lnTo>
                  <a:cubicBezTo>
                    <a:pt x="800238" y="2754117"/>
                    <a:pt x="717670" y="2709152"/>
                    <a:pt x="640396" y="2656947"/>
                  </a:cubicBezTo>
                  <a:lnTo>
                    <a:pt x="567489" y="2602428"/>
                  </a:lnTo>
                  <a:lnTo>
                    <a:pt x="657947" y="2342810"/>
                  </a:lnTo>
                  <a:lnTo>
                    <a:pt x="624796" y="2313872"/>
                  </a:lnTo>
                  <a:lnTo>
                    <a:pt x="561890" y="2247174"/>
                  </a:lnTo>
                  <a:lnTo>
                    <a:pt x="302584" y="2337523"/>
                  </a:lnTo>
                  <a:lnTo>
                    <a:pt x="248066" y="2264616"/>
                  </a:lnTo>
                  <a:cubicBezTo>
                    <a:pt x="195860" y="2187342"/>
                    <a:pt x="150896" y="2104775"/>
                    <a:pt x="114145" y="2017887"/>
                  </a:cubicBezTo>
                  <a:lnTo>
                    <a:pt x="110068" y="2006748"/>
                  </a:lnTo>
                  <a:lnTo>
                    <a:pt x="318519" y="1826880"/>
                  </a:lnTo>
                  <a:lnTo>
                    <a:pt x="288831" y="1722541"/>
                  </a:lnTo>
                  <a:lnTo>
                    <a:pt x="283887" y="1695402"/>
                  </a:lnTo>
                  <a:lnTo>
                    <a:pt x="14056" y="1643977"/>
                  </a:lnTo>
                  <a:lnTo>
                    <a:pt x="7499" y="1601016"/>
                  </a:lnTo>
                  <a:cubicBezTo>
                    <a:pt x="2541" y="1552187"/>
                    <a:pt x="0" y="1502643"/>
                    <a:pt x="0" y="1452506"/>
                  </a:cubicBezTo>
                  <a:cubicBezTo>
                    <a:pt x="0" y="1402369"/>
                    <a:pt x="2541" y="1352825"/>
                    <a:pt x="7499" y="1303996"/>
                  </a:cubicBezTo>
                  <a:lnTo>
                    <a:pt x="14056" y="1261036"/>
                  </a:lnTo>
                  <a:lnTo>
                    <a:pt x="284572" y="1209480"/>
                  </a:lnTo>
                  <a:lnTo>
                    <a:pt x="301005" y="1135394"/>
                  </a:lnTo>
                  <a:lnTo>
                    <a:pt x="319616" y="1079079"/>
                  </a:lnTo>
                  <a:lnTo>
                    <a:pt x="110068" y="898264"/>
                  </a:lnTo>
                  <a:lnTo>
                    <a:pt x="114145" y="887125"/>
                  </a:lnTo>
                  <a:cubicBezTo>
                    <a:pt x="150896" y="800238"/>
                    <a:pt x="195860" y="717670"/>
                    <a:pt x="248066" y="640396"/>
                  </a:cubicBezTo>
                  <a:lnTo>
                    <a:pt x="302584" y="567489"/>
                  </a:lnTo>
                  <a:lnTo>
                    <a:pt x="562199" y="657946"/>
                  </a:lnTo>
                  <a:lnTo>
                    <a:pt x="591138" y="624794"/>
                  </a:lnTo>
                  <a:lnTo>
                    <a:pt x="657838" y="561888"/>
                  </a:lnTo>
                  <a:lnTo>
                    <a:pt x="567489" y="302584"/>
                  </a:lnTo>
                  <a:lnTo>
                    <a:pt x="640396" y="248065"/>
                  </a:lnTo>
                  <a:cubicBezTo>
                    <a:pt x="717670" y="195860"/>
                    <a:pt x="800238" y="150896"/>
                    <a:pt x="887125" y="114145"/>
                  </a:cubicBezTo>
                  <a:lnTo>
                    <a:pt x="898265" y="110068"/>
                  </a:lnTo>
                  <a:lnTo>
                    <a:pt x="1078131" y="318516"/>
                  </a:lnTo>
                  <a:lnTo>
                    <a:pt x="1182469" y="288830"/>
                  </a:lnTo>
                  <a:lnTo>
                    <a:pt x="1209611" y="283886"/>
                  </a:lnTo>
                  <a:lnTo>
                    <a:pt x="1261036" y="14056"/>
                  </a:lnTo>
                  <a:lnTo>
                    <a:pt x="1303996" y="7499"/>
                  </a:lnTo>
                  <a:cubicBezTo>
                    <a:pt x="1352825" y="2540"/>
                    <a:pt x="1402369" y="0"/>
                    <a:pt x="1452506" y="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/>
                </a:gs>
                <a:gs pos="100000">
                  <a:srgbClr val="EBEBEB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10168" y="2738381"/>
              <a:ext cx="2152649" cy="2152650"/>
            </a:xfrm>
            <a:prstGeom prst="ellipse">
              <a:avLst/>
            </a:prstGeom>
            <a:noFill/>
            <a:ln w="19050" cap="flat" cmpd="sng" algn="ctr">
              <a:gradFill>
                <a:gsLst>
                  <a:gs pos="100000">
                    <a:srgbClr val="5B9BD5">
                      <a:lumMod val="5000"/>
                      <a:lumOff val="95000"/>
                    </a:srgbClr>
                  </a:gs>
                  <a:gs pos="0">
                    <a:srgbClr val="EEEEEE"/>
                  </a:gs>
                </a:gsLst>
                <a:lin ang="270000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4710169" y="2738382"/>
              <a:ext cx="2152650" cy="2152648"/>
            </a:xfrm>
            <a:prstGeom prst="ellipse">
              <a:avLst/>
            </a:prstGeom>
            <a:gradFill>
              <a:gsLst>
                <a:gs pos="100000">
                  <a:sysClr val="window" lastClr="FFFFFF"/>
                </a:gs>
                <a:gs pos="0">
                  <a:srgbClr val="EEEEEE"/>
                </a:gs>
              </a:gsLst>
              <a:lin ang="2700000" scaled="0"/>
            </a:gradFill>
            <a:ln w="12700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EEEEEE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802177">
            <a:off x="7903318" y="2016161"/>
            <a:ext cx="1756149" cy="1756149"/>
            <a:chOff x="4333987" y="2362200"/>
            <a:chExt cx="2905011" cy="2905012"/>
          </a:xfrm>
          <a:effectLst>
            <a:outerShdw blurRad="177800" dist="889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26" name="任意多边形 25"/>
            <p:cNvSpPr/>
            <p:nvPr/>
          </p:nvSpPr>
          <p:spPr>
            <a:xfrm>
              <a:off x="4333987" y="2362200"/>
              <a:ext cx="2905011" cy="2905012"/>
            </a:xfrm>
            <a:custGeom>
              <a:avLst/>
              <a:gdLst>
                <a:gd name="connsiteX0" fmla="*/ 1452506 w 2905012"/>
                <a:gd name="connsiteY0" fmla="*/ 376181 h 2905012"/>
                <a:gd name="connsiteX1" fmla="*/ 376181 w 2905012"/>
                <a:gd name="connsiteY1" fmla="*/ 1452506 h 2905012"/>
                <a:gd name="connsiteX2" fmla="*/ 1452506 w 2905012"/>
                <a:gd name="connsiteY2" fmla="*/ 2528831 h 2905012"/>
                <a:gd name="connsiteX3" fmla="*/ 2528831 w 2905012"/>
                <a:gd name="connsiteY3" fmla="*/ 1452506 h 2905012"/>
                <a:gd name="connsiteX4" fmla="*/ 1452506 w 2905012"/>
                <a:gd name="connsiteY4" fmla="*/ 376181 h 2905012"/>
                <a:gd name="connsiteX5" fmla="*/ 1452506 w 2905012"/>
                <a:gd name="connsiteY5" fmla="*/ 0 h 2905012"/>
                <a:gd name="connsiteX6" fmla="*/ 1601017 w 2905012"/>
                <a:gd name="connsiteY6" fmla="*/ 7499 h 2905012"/>
                <a:gd name="connsiteX7" fmla="*/ 1643977 w 2905012"/>
                <a:gd name="connsiteY7" fmla="*/ 14056 h 2905012"/>
                <a:gd name="connsiteX8" fmla="*/ 1695533 w 2905012"/>
                <a:gd name="connsiteY8" fmla="*/ 284571 h 2905012"/>
                <a:gd name="connsiteX9" fmla="*/ 1769616 w 2905012"/>
                <a:gd name="connsiteY9" fmla="*/ 301003 h 2905012"/>
                <a:gd name="connsiteX10" fmla="*/ 1825934 w 2905012"/>
                <a:gd name="connsiteY10" fmla="*/ 319615 h 2905012"/>
                <a:gd name="connsiteX11" fmla="*/ 2006748 w 2905012"/>
                <a:gd name="connsiteY11" fmla="*/ 110068 h 2905012"/>
                <a:gd name="connsiteX12" fmla="*/ 2017887 w 2905012"/>
                <a:gd name="connsiteY12" fmla="*/ 114145 h 2905012"/>
                <a:gd name="connsiteX13" fmla="*/ 2264616 w 2905012"/>
                <a:gd name="connsiteY13" fmla="*/ 248065 h 2905012"/>
                <a:gd name="connsiteX14" fmla="*/ 2337523 w 2905012"/>
                <a:gd name="connsiteY14" fmla="*/ 302584 h 2905012"/>
                <a:gd name="connsiteX15" fmla="*/ 2247066 w 2905012"/>
                <a:gd name="connsiteY15" fmla="*/ 562199 h 2905012"/>
                <a:gd name="connsiteX16" fmla="*/ 2280217 w 2905012"/>
                <a:gd name="connsiteY16" fmla="*/ 591137 h 2905012"/>
                <a:gd name="connsiteX17" fmla="*/ 2343125 w 2905012"/>
                <a:gd name="connsiteY17" fmla="*/ 657838 h 2905012"/>
                <a:gd name="connsiteX18" fmla="*/ 2602428 w 2905012"/>
                <a:gd name="connsiteY18" fmla="*/ 567489 h 2905012"/>
                <a:gd name="connsiteX19" fmla="*/ 2656947 w 2905012"/>
                <a:gd name="connsiteY19" fmla="*/ 640396 h 2905012"/>
                <a:gd name="connsiteX20" fmla="*/ 2790867 w 2905012"/>
                <a:gd name="connsiteY20" fmla="*/ 887125 h 2905012"/>
                <a:gd name="connsiteX21" fmla="*/ 2794944 w 2905012"/>
                <a:gd name="connsiteY21" fmla="*/ 898265 h 2905012"/>
                <a:gd name="connsiteX22" fmla="*/ 2586495 w 2905012"/>
                <a:gd name="connsiteY22" fmla="*/ 1078131 h 2905012"/>
                <a:gd name="connsiteX23" fmla="*/ 2616181 w 2905012"/>
                <a:gd name="connsiteY23" fmla="*/ 1182468 h 2905012"/>
                <a:gd name="connsiteX24" fmla="*/ 2621126 w 2905012"/>
                <a:gd name="connsiteY24" fmla="*/ 1209611 h 2905012"/>
                <a:gd name="connsiteX25" fmla="*/ 2890957 w 2905012"/>
                <a:gd name="connsiteY25" fmla="*/ 1261036 h 2905012"/>
                <a:gd name="connsiteX26" fmla="*/ 2897513 w 2905012"/>
                <a:gd name="connsiteY26" fmla="*/ 1303996 h 2905012"/>
                <a:gd name="connsiteX27" fmla="*/ 2905012 w 2905012"/>
                <a:gd name="connsiteY27" fmla="*/ 1452506 h 2905012"/>
                <a:gd name="connsiteX28" fmla="*/ 2897513 w 2905012"/>
                <a:gd name="connsiteY28" fmla="*/ 1601016 h 2905012"/>
                <a:gd name="connsiteX29" fmla="*/ 2890957 w 2905012"/>
                <a:gd name="connsiteY29" fmla="*/ 1643977 h 2905012"/>
                <a:gd name="connsiteX30" fmla="*/ 2620440 w 2905012"/>
                <a:gd name="connsiteY30" fmla="*/ 1695533 h 2905012"/>
                <a:gd name="connsiteX31" fmla="*/ 2604008 w 2905012"/>
                <a:gd name="connsiteY31" fmla="*/ 1769614 h 2905012"/>
                <a:gd name="connsiteX32" fmla="*/ 2585396 w 2905012"/>
                <a:gd name="connsiteY32" fmla="*/ 1825933 h 2905012"/>
                <a:gd name="connsiteX33" fmla="*/ 2794944 w 2905012"/>
                <a:gd name="connsiteY33" fmla="*/ 2006748 h 2905012"/>
                <a:gd name="connsiteX34" fmla="*/ 2790867 w 2905012"/>
                <a:gd name="connsiteY34" fmla="*/ 2017887 h 2905012"/>
                <a:gd name="connsiteX35" fmla="*/ 2656947 w 2905012"/>
                <a:gd name="connsiteY35" fmla="*/ 2264616 h 2905012"/>
                <a:gd name="connsiteX36" fmla="*/ 2602428 w 2905012"/>
                <a:gd name="connsiteY36" fmla="*/ 2337523 h 2905012"/>
                <a:gd name="connsiteX37" fmla="*/ 2342811 w 2905012"/>
                <a:gd name="connsiteY37" fmla="*/ 2247065 h 2905012"/>
                <a:gd name="connsiteX38" fmla="*/ 2313875 w 2905012"/>
                <a:gd name="connsiteY38" fmla="*/ 2280215 h 2905012"/>
                <a:gd name="connsiteX39" fmla="*/ 2247174 w 2905012"/>
                <a:gd name="connsiteY39" fmla="*/ 2343123 h 2905012"/>
                <a:gd name="connsiteX40" fmla="*/ 2337523 w 2905012"/>
                <a:gd name="connsiteY40" fmla="*/ 2602428 h 2905012"/>
                <a:gd name="connsiteX41" fmla="*/ 2264616 w 2905012"/>
                <a:gd name="connsiteY41" fmla="*/ 2656947 h 2905012"/>
                <a:gd name="connsiteX42" fmla="*/ 2017887 w 2905012"/>
                <a:gd name="connsiteY42" fmla="*/ 2790867 h 2905012"/>
                <a:gd name="connsiteX43" fmla="*/ 2006748 w 2905012"/>
                <a:gd name="connsiteY43" fmla="*/ 2794944 h 2905012"/>
                <a:gd name="connsiteX44" fmla="*/ 1826880 w 2905012"/>
                <a:gd name="connsiteY44" fmla="*/ 2586493 h 2905012"/>
                <a:gd name="connsiteX45" fmla="*/ 1722544 w 2905012"/>
                <a:gd name="connsiteY45" fmla="*/ 2616179 h 2905012"/>
                <a:gd name="connsiteX46" fmla="*/ 1695403 w 2905012"/>
                <a:gd name="connsiteY46" fmla="*/ 2621123 h 2905012"/>
                <a:gd name="connsiteX47" fmla="*/ 1643977 w 2905012"/>
                <a:gd name="connsiteY47" fmla="*/ 2890957 h 2905012"/>
                <a:gd name="connsiteX48" fmla="*/ 1601017 w 2905012"/>
                <a:gd name="connsiteY48" fmla="*/ 2897513 h 2905012"/>
                <a:gd name="connsiteX49" fmla="*/ 1452506 w 2905012"/>
                <a:gd name="connsiteY49" fmla="*/ 2905012 h 2905012"/>
                <a:gd name="connsiteX50" fmla="*/ 1303996 w 2905012"/>
                <a:gd name="connsiteY50" fmla="*/ 2897513 h 2905012"/>
                <a:gd name="connsiteX51" fmla="*/ 1261036 w 2905012"/>
                <a:gd name="connsiteY51" fmla="*/ 2890957 h 2905012"/>
                <a:gd name="connsiteX52" fmla="*/ 1209479 w 2905012"/>
                <a:gd name="connsiteY52" fmla="*/ 2620437 h 2905012"/>
                <a:gd name="connsiteX53" fmla="*/ 1135396 w 2905012"/>
                <a:gd name="connsiteY53" fmla="*/ 2604005 h 2905012"/>
                <a:gd name="connsiteX54" fmla="*/ 1079081 w 2905012"/>
                <a:gd name="connsiteY54" fmla="*/ 2585394 h 2905012"/>
                <a:gd name="connsiteX55" fmla="*/ 898265 w 2905012"/>
                <a:gd name="connsiteY55" fmla="*/ 2794944 h 2905012"/>
                <a:gd name="connsiteX56" fmla="*/ 887125 w 2905012"/>
                <a:gd name="connsiteY56" fmla="*/ 2790867 h 2905012"/>
                <a:gd name="connsiteX57" fmla="*/ 640396 w 2905012"/>
                <a:gd name="connsiteY57" fmla="*/ 2656947 h 2905012"/>
                <a:gd name="connsiteX58" fmla="*/ 567489 w 2905012"/>
                <a:gd name="connsiteY58" fmla="*/ 2602428 h 2905012"/>
                <a:gd name="connsiteX59" fmla="*/ 657947 w 2905012"/>
                <a:gd name="connsiteY59" fmla="*/ 2342810 h 2905012"/>
                <a:gd name="connsiteX60" fmla="*/ 624796 w 2905012"/>
                <a:gd name="connsiteY60" fmla="*/ 2313872 h 2905012"/>
                <a:gd name="connsiteX61" fmla="*/ 561890 w 2905012"/>
                <a:gd name="connsiteY61" fmla="*/ 2247174 h 2905012"/>
                <a:gd name="connsiteX62" fmla="*/ 302584 w 2905012"/>
                <a:gd name="connsiteY62" fmla="*/ 2337523 h 2905012"/>
                <a:gd name="connsiteX63" fmla="*/ 248066 w 2905012"/>
                <a:gd name="connsiteY63" fmla="*/ 2264616 h 2905012"/>
                <a:gd name="connsiteX64" fmla="*/ 114145 w 2905012"/>
                <a:gd name="connsiteY64" fmla="*/ 2017887 h 2905012"/>
                <a:gd name="connsiteX65" fmla="*/ 110068 w 2905012"/>
                <a:gd name="connsiteY65" fmla="*/ 2006748 h 2905012"/>
                <a:gd name="connsiteX66" fmla="*/ 318519 w 2905012"/>
                <a:gd name="connsiteY66" fmla="*/ 1826880 h 2905012"/>
                <a:gd name="connsiteX67" fmla="*/ 288831 w 2905012"/>
                <a:gd name="connsiteY67" fmla="*/ 1722541 h 2905012"/>
                <a:gd name="connsiteX68" fmla="*/ 283887 w 2905012"/>
                <a:gd name="connsiteY68" fmla="*/ 1695402 h 2905012"/>
                <a:gd name="connsiteX69" fmla="*/ 14056 w 2905012"/>
                <a:gd name="connsiteY69" fmla="*/ 1643977 h 2905012"/>
                <a:gd name="connsiteX70" fmla="*/ 7499 w 2905012"/>
                <a:gd name="connsiteY70" fmla="*/ 1601016 h 2905012"/>
                <a:gd name="connsiteX71" fmla="*/ 0 w 2905012"/>
                <a:gd name="connsiteY71" fmla="*/ 1452506 h 2905012"/>
                <a:gd name="connsiteX72" fmla="*/ 7499 w 2905012"/>
                <a:gd name="connsiteY72" fmla="*/ 1303996 h 2905012"/>
                <a:gd name="connsiteX73" fmla="*/ 14056 w 2905012"/>
                <a:gd name="connsiteY73" fmla="*/ 1261036 h 2905012"/>
                <a:gd name="connsiteX74" fmla="*/ 284572 w 2905012"/>
                <a:gd name="connsiteY74" fmla="*/ 1209480 h 2905012"/>
                <a:gd name="connsiteX75" fmla="*/ 301005 w 2905012"/>
                <a:gd name="connsiteY75" fmla="*/ 1135394 h 2905012"/>
                <a:gd name="connsiteX76" fmla="*/ 319616 w 2905012"/>
                <a:gd name="connsiteY76" fmla="*/ 1079079 h 2905012"/>
                <a:gd name="connsiteX77" fmla="*/ 110068 w 2905012"/>
                <a:gd name="connsiteY77" fmla="*/ 898264 h 2905012"/>
                <a:gd name="connsiteX78" fmla="*/ 114145 w 2905012"/>
                <a:gd name="connsiteY78" fmla="*/ 887125 h 2905012"/>
                <a:gd name="connsiteX79" fmla="*/ 248066 w 2905012"/>
                <a:gd name="connsiteY79" fmla="*/ 640396 h 2905012"/>
                <a:gd name="connsiteX80" fmla="*/ 302584 w 2905012"/>
                <a:gd name="connsiteY80" fmla="*/ 567489 h 2905012"/>
                <a:gd name="connsiteX81" fmla="*/ 562199 w 2905012"/>
                <a:gd name="connsiteY81" fmla="*/ 657946 h 2905012"/>
                <a:gd name="connsiteX82" fmla="*/ 591138 w 2905012"/>
                <a:gd name="connsiteY82" fmla="*/ 624794 h 2905012"/>
                <a:gd name="connsiteX83" fmla="*/ 657838 w 2905012"/>
                <a:gd name="connsiteY83" fmla="*/ 561888 h 2905012"/>
                <a:gd name="connsiteX84" fmla="*/ 567489 w 2905012"/>
                <a:gd name="connsiteY84" fmla="*/ 302584 h 2905012"/>
                <a:gd name="connsiteX85" fmla="*/ 640396 w 2905012"/>
                <a:gd name="connsiteY85" fmla="*/ 248065 h 2905012"/>
                <a:gd name="connsiteX86" fmla="*/ 887125 w 2905012"/>
                <a:gd name="connsiteY86" fmla="*/ 114145 h 2905012"/>
                <a:gd name="connsiteX87" fmla="*/ 898265 w 2905012"/>
                <a:gd name="connsiteY87" fmla="*/ 110068 h 2905012"/>
                <a:gd name="connsiteX88" fmla="*/ 1078131 w 2905012"/>
                <a:gd name="connsiteY88" fmla="*/ 318516 h 2905012"/>
                <a:gd name="connsiteX89" fmla="*/ 1182469 w 2905012"/>
                <a:gd name="connsiteY89" fmla="*/ 288830 h 2905012"/>
                <a:gd name="connsiteX90" fmla="*/ 1209611 w 2905012"/>
                <a:gd name="connsiteY90" fmla="*/ 283886 h 2905012"/>
                <a:gd name="connsiteX91" fmla="*/ 1261036 w 2905012"/>
                <a:gd name="connsiteY91" fmla="*/ 14056 h 2905012"/>
                <a:gd name="connsiteX92" fmla="*/ 1303996 w 2905012"/>
                <a:gd name="connsiteY92" fmla="*/ 7499 h 2905012"/>
                <a:gd name="connsiteX93" fmla="*/ 1452506 w 2905012"/>
                <a:gd name="connsiteY93" fmla="*/ 0 h 29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905012" h="2905012">
                  <a:moveTo>
                    <a:pt x="1452506" y="376181"/>
                  </a:moveTo>
                  <a:cubicBezTo>
                    <a:pt x="858068" y="376181"/>
                    <a:pt x="376181" y="858068"/>
                    <a:pt x="376181" y="1452506"/>
                  </a:cubicBezTo>
                  <a:cubicBezTo>
                    <a:pt x="376181" y="2046944"/>
                    <a:pt x="858068" y="2528831"/>
                    <a:pt x="1452506" y="2528831"/>
                  </a:cubicBezTo>
                  <a:cubicBezTo>
                    <a:pt x="2046944" y="2528831"/>
                    <a:pt x="2528831" y="2046944"/>
                    <a:pt x="2528831" y="1452506"/>
                  </a:cubicBezTo>
                  <a:cubicBezTo>
                    <a:pt x="2528831" y="858068"/>
                    <a:pt x="2046944" y="376181"/>
                    <a:pt x="1452506" y="376181"/>
                  </a:cubicBezTo>
                  <a:close/>
                  <a:moveTo>
                    <a:pt x="1452506" y="0"/>
                  </a:moveTo>
                  <a:cubicBezTo>
                    <a:pt x="1502644" y="0"/>
                    <a:pt x="1552188" y="2540"/>
                    <a:pt x="1601017" y="7499"/>
                  </a:cubicBezTo>
                  <a:lnTo>
                    <a:pt x="1643977" y="14056"/>
                  </a:lnTo>
                  <a:lnTo>
                    <a:pt x="1695533" y="284571"/>
                  </a:lnTo>
                  <a:lnTo>
                    <a:pt x="1769616" y="301003"/>
                  </a:lnTo>
                  <a:lnTo>
                    <a:pt x="1825934" y="319615"/>
                  </a:lnTo>
                  <a:lnTo>
                    <a:pt x="2006748" y="110068"/>
                  </a:lnTo>
                  <a:lnTo>
                    <a:pt x="2017887" y="114145"/>
                  </a:lnTo>
                  <a:cubicBezTo>
                    <a:pt x="2104775" y="150896"/>
                    <a:pt x="2187342" y="195860"/>
                    <a:pt x="2264616" y="248065"/>
                  </a:cubicBezTo>
                  <a:lnTo>
                    <a:pt x="2337523" y="302584"/>
                  </a:lnTo>
                  <a:lnTo>
                    <a:pt x="2247066" y="562199"/>
                  </a:lnTo>
                  <a:lnTo>
                    <a:pt x="2280217" y="591137"/>
                  </a:lnTo>
                  <a:lnTo>
                    <a:pt x="2343125" y="657838"/>
                  </a:lnTo>
                  <a:lnTo>
                    <a:pt x="2602428" y="567489"/>
                  </a:lnTo>
                  <a:lnTo>
                    <a:pt x="2656947" y="640396"/>
                  </a:lnTo>
                  <a:cubicBezTo>
                    <a:pt x="2709152" y="717670"/>
                    <a:pt x="2754117" y="800238"/>
                    <a:pt x="2790867" y="887125"/>
                  </a:cubicBezTo>
                  <a:lnTo>
                    <a:pt x="2794944" y="898265"/>
                  </a:lnTo>
                  <a:lnTo>
                    <a:pt x="2586495" y="1078131"/>
                  </a:lnTo>
                  <a:lnTo>
                    <a:pt x="2616181" y="1182468"/>
                  </a:lnTo>
                  <a:lnTo>
                    <a:pt x="2621126" y="1209611"/>
                  </a:lnTo>
                  <a:lnTo>
                    <a:pt x="2890957" y="1261036"/>
                  </a:lnTo>
                  <a:lnTo>
                    <a:pt x="2897513" y="1303996"/>
                  </a:lnTo>
                  <a:cubicBezTo>
                    <a:pt x="2902472" y="1352825"/>
                    <a:pt x="2905012" y="1402369"/>
                    <a:pt x="2905012" y="1452506"/>
                  </a:cubicBezTo>
                  <a:cubicBezTo>
                    <a:pt x="2905012" y="1502643"/>
                    <a:pt x="2902472" y="1552187"/>
                    <a:pt x="2897513" y="1601016"/>
                  </a:cubicBezTo>
                  <a:lnTo>
                    <a:pt x="2890957" y="1643977"/>
                  </a:lnTo>
                  <a:lnTo>
                    <a:pt x="2620440" y="1695533"/>
                  </a:lnTo>
                  <a:lnTo>
                    <a:pt x="2604008" y="1769614"/>
                  </a:lnTo>
                  <a:lnTo>
                    <a:pt x="2585396" y="1825933"/>
                  </a:lnTo>
                  <a:lnTo>
                    <a:pt x="2794944" y="2006748"/>
                  </a:lnTo>
                  <a:lnTo>
                    <a:pt x="2790867" y="2017887"/>
                  </a:lnTo>
                  <a:cubicBezTo>
                    <a:pt x="2754117" y="2104775"/>
                    <a:pt x="2709152" y="2187342"/>
                    <a:pt x="2656947" y="2264616"/>
                  </a:cubicBezTo>
                  <a:lnTo>
                    <a:pt x="2602428" y="2337523"/>
                  </a:lnTo>
                  <a:lnTo>
                    <a:pt x="2342811" y="2247065"/>
                  </a:lnTo>
                  <a:lnTo>
                    <a:pt x="2313875" y="2280215"/>
                  </a:lnTo>
                  <a:lnTo>
                    <a:pt x="2247174" y="2343123"/>
                  </a:lnTo>
                  <a:lnTo>
                    <a:pt x="2337523" y="2602428"/>
                  </a:lnTo>
                  <a:lnTo>
                    <a:pt x="2264616" y="2656947"/>
                  </a:lnTo>
                  <a:cubicBezTo>
                    <a:pt x="2187342" y="2709152"/>
                    <a:pt x="2104775" y="2754117"/>
                    <a:pt x="2017887" y="2790867"/>
                  </a:cubicBezTo>
                  <a:lnTo>
                    <a:pt x="2006748" y="2794944"/>
                  </a:lnTo>
                  <a:lnTo>
                    <a:pt x="1826880" y="2586493"/>
                  </a:lnTo>
                  <a:lnTo>
                    <a:pt x="1722544" y="2616179"/>
                  </a:lnTo>
                  <a:lnTo>
                    <a:pt x="1695403" y="2621123"/>
                  </a:lnTo>
                  <a:lnTo>
                    <a:pt x="1643977" y="2890957"/>
                  </a:lnTo>
                  <a:lnTo>
                    <a:pt x="1601017" y="2897513"/>
                  </a:lnTo>
                  <a:cubicBezTo>
                    <a:pt x="1552188" y="2902472"/>
                    <a:pt x="1502644" y="2905012"/>
                    <a:pt x="1452506" y="2905012"/>
                  </a:cubicBezTo>
                  <a:cubicBezTo>
                    <a:pt x="1402369" y="2905012"/>
                    <a:pt x="1352825" y="2902472"/>
                    <a:pt x="1303996" y="2897513"/>
                  </a:cubicBezTo>
                  <a:lnTo>
                    <a:pt x="1261036" y="2890957"/>
                  </a:lnTo>
                  <a:lnTo>
                    <a:pt x="1209479" y="2620437"/>
                  </a:lnTo>
                  <a:lnTo>
                    <a:pt x="1135396" y="2604005"/>
                  </a:lnTo>
                  <a:lnTo>
                    <a:pt x="1079081" y="2585394"/>
                  </a:lnTo>
                  <a:lnTo>
                    <a:pt x="898265" y="2794944"/>
                  </a:lnTo>
                  <a:lnTo>
                    <a:pt x="887125" y="2790867"/>
                  </a:lnTo>
                  <a:cubicBezTo>
                    <a:pt x="800238" y="2754117"/>
                    <a:pt x="717670" y="2709152"/>
                    <a:pt x="640396" y="2656947"/>
                  </a:cubicBezTo>
                  <a:lnTo>
                    <a:pt x="567489" y="2602428"/>
                  </a:lnTo>
                  <a:lnTo>
                    <a:pt x="657947" y="2342810"/>
                  </a:lnTo>
                  <a:lnTo>
                    <a:pt x="624796" y="2313872"/>
                  </a:lnTo>
                  <a:lnTo>
                    <a:pt x="561890" y="2247174"/>
                  </a:lnTo>
                  <a:lnTo>
                    <a:pt x="302584" y="2337523"/>
                  </a:lnTo>
                  <a:lnTo>
                    <a:pt x="248066" y="2264616"/>
                  </a:lnTo>
                  <a:cubicBezTo>
                    <a:pt x="195860" y="2187342"/>
                    <a:pt x="150896" y="2104775"/>
                    <a:pt x="114145" y="2017887"/>
                  </a:cubicBezTo>
                  <a:lnTo>
                    <a:pt x="110068" y="2006748"/>
                  </a:lnTo>
                  <a:lnTo>
                    <a:pt x="318519" y="1826880"/>
                  </a:lnTo>
                  <a:lnTo>
                    <a:pt x="288831" y="1722541"/>
                  </a:lnTo>
                  <a:lnTo>
                    <a:pt x="283887" y="1695402"/>
                  </a:lnTo>
                  <a:lnTo>
                    <a:pt x="14056" y="1643977"/>
                  </a:lnTo>
                  <a:lnTo>
                    <a:pt x="7499" y="1601016"/>
                  </a:lnTo>
                  <a:cubicBezTo>
                    <a:pt x="2541" y="1552187"/>
                    <a:pt x="0" y="1502643"/>
                    <a:pt x="0" y="1452506"/>
                  </a:cubicBezTo>
                  <a:cubicBezTo>
                    <a:pt x="0" y="1402369"/>
                    <a:pt x="2541" y="1352825"/>
                    <a:pt x="7499" y="1303996"/>
                  </a:cubicBezTo>
                  <a:lnTo>
                    <a:pt x="14056" y="1261036"/>
                  </a:lnTo>
                  <a:lnTo>
                    <a:pt x="284572" y="1209480"/>
                  </a:lnTo>
                  <a:lnTo>
                    <a:pt x="301005" y="1135394"/>
                  </a:lnTo>
                  <a:lnTo>
                    <a:pt x="319616" y="1079079"/>
                  </a:lnTo>
                  <a:lnTo>
                    <a:pt x="110068" y="898264"/>
                  </a:lnTo>
                  <a:lnTo>
                    <a:pt x="114145" y="887125"/>
                  </a:lnTo>
                  <a:cubicBezTo>
                    <a:pt x="150896" y="800238"/>
                    <a:pt x="195860" y="717670"/>
                    <a:pt x="248066" y="640396"/>
                  </a:cubicBezTo>
                  <a:lnTo>
                    <a:pt x="302584" y="567489"/>
                  </a:lnTo>
                  <a:lnTo>
                    <a:pt x="562199" y="657946"/>
                  </a:lnTo>
                  <a:lnTo>
                    <a:pt x="591138" y="624794"/>
                  </a:lnTo>
                  <a:lnTo>
                    <a:pt x="657838" y="561888"/>
                  </a:lnTo>
                  <a:lnTo>
                    <a:pt x="567489" y="302584"/>
                  </a:lnTo>
                  <a:lnTo>
                    <a:pt x="640396" y="248065"/>
                  </a:lnTo>
                  <a:cubicBezTo>
                    <a:pt x="717670" y="195860"/>
                    <a:pt x="800238" y="150896"/>
                    <a:pt x="887125" y="114145"/>
                  </a:cubicBezTo>
                  <a:lnTo>
                    <a:pt x="898265" y="110068"/>
                  </a:lnTo>
                  <a:lnTo>
                    <a:pt x="1078131" y="318516"/>
                  </a:lnTo>
                  <a:lnTo>
                    <a:pt x="1182469" y="288830"/>
                  </a:lnTo>
                  <a:lnTo>
                    <a:pt x="1209611" y="283886"/>
                  </a:lnTo>
                  <a:lnTo>
                    <a:pt x="1261036" y="14056"/>
                  </a:lnTo>
                  <a:lnTo>
                    <a:pt x="1303996" y="7499"/>
                  </a:lnTo>
                  <a:cubicBezTo>
                    <a:pt x="1352825" y="2540"/>
                    <a:pt x="1402369" y="0"/>
                    <a:pt x="1452506" y="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/>
                </a:gs>
                <a:gs pos="100000">
                  <a:srgbClr val="EBEBEB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10168" y="2738381"/>
              <a:ext cx="2152649" cy="2152650"/>
            </a:xfrm>
            <a:prstGeom prst="ellipse">
              <a:avLst/>
            </a:prstGeom>
            <a:noFill/>
            <a:ln w="19050" cap="flat" cmpd="sng" algn="ctr">
              <a:gradFill>
                <a:gsLst>
                  <a:gs pos="100000">
                    <a:srgbClr val="5B9BD5">
                      <a:lumMod val="5000"/>
                      <a:lumOff val="95000"/>
                    </a:srgbClr>
                  </a:gs>
                  <a:gs pos="0">
                    <a:srgbClr val="EEEEEE"/>
                  </a:gs>
                </a:gsLst>
                <a:lin ang="2700000" scaled="0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4710169" y="2738382"/>
              <a:ext cx="2152650" cy="2152648"/>
            </a:xfrm>
            <a:prstGeom prst="ellipse">
              <a:avLst/>
            </a:prstGeom>
            <a:gradFill>
              <a:gsLst>
                <a:gs pos="100000">
                  <a:sysClr val="window" lastClr="FFFFFF"/>
                </a:gs>
                <a:gs pos="0">
                  <a:srgbClr val="EEEEEE"/>
                </a:gs>
              </a:gsLst>
              <a:lin ang="2700000" scaled="0"/>
            </a:gradFill>
            <a:ln w="12700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100000">
                    <a:srgbClr val="EEEEEE"/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" name="TextBox 127"/>
          <p:cNvSpPr txBox="1"/>
          <p:nvPr/>
        </p:nvSpPr>
        <p:spPr>
          <a:xfrm>
            <a:off x="2783765" y="2160609"/>
            <a:ext cx="127750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b="1" dirty="0">
                <a:solidFill>
                  <a:srgbClr val="C816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b="1" dirty="0">
              <a:solidFill>
                <a:srgbClr val="C816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28"/>
          <p:cNvSpPr txBox="1"/>
          <p:nvPr/>
        </p:nvSpPr>
        <p:spPr>
          <a:xfrm>
            <a:off x="4601794" y="2160609"/>
            <a:ext cx="127750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b="1" dirty="0">
                <a:solidFill>
                  <a:srgbClr val="C816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800" b="1" dirty="0">
              <a:solidFill>
                <a:srgbClr val="C816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29"/>
          <p:cNvSpPr txBox="1"/>
          <p:nvPr/>
        </p:nvSpPr>
        <p:spPr>
          <a:xfrm>
            <a:off x="6311237" y="2160609"/>
            <a:ext cx="127750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b="1" dirty="0" smtClean="0">
                <a:solidFill>
                  <a:srgbClr val="C816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b="1" dirty="0">
              <a:solidFill>
                <a:srgbClr val="C816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30"/>
          <p:cNvSpPr txBox="1"/>
          <p:nvPr/>
        </p:nvSpPr>
        <p:spPr>
          <a:xfrm>
            <a:off x="8201257" y="2160609"/>
            <a:ext cx="1277507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b="1" dirty="0" smtClean="0">
                <a:solidFill>
                  <a:srgbClr val="C816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800" b="1" dirty="0">
              <a:solidFill>
                <a:srgbClr val="C816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46"/>
          <p:cNvSpPr txBox="1"/>
          <p:nvPr/>
        </p:nvSpPr>
        <p:spPr>
          <a:xfrm>
            <a:off x="2783765" y="4227776"/>
            <a:ext cx="6695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7200" b="1" dirty="0" smtClean="0">
                <a:solidFill>
                  <a:srgbClr val="C816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7200" b="1" dirty="0">
              <a:solidFill>
                <a:srgbClr val="C816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4621924" y="2746094"/>
            <a:ext cx="0" cy="1128585"/>
          </a:xfrm>
          <a:prstGeom prst="line">
            <a:avLst/>
          </a:prstGeom>
          <a:noFill/>
          <a:ln w="38100" cap="flat" cmpd="sng" algn="ctr">
            <a:solidFill>
              <a:srgbClr val="C8161D"/>
            </a:solidFill>
            <a:prstDash val="solid"/>
            <a:miter lim="800000"/>
          </a:ln>
          <a:effectLst/>
        </p:spPr>
      </p:cxnSp>
      <p:grpSp>
        <p:nvGrpSpPr>
          <p:cNvPr id="27" name="组合 26"/>
          <p:cNvGrpSpPr/>
          <p:nvPr/>
        </p:nvGrpSpPr>
        <p:grpSpPr>
          <a:xfrm>
            <a:off x="2699658" y="2485638"/>
            <a:ext cx="1547892" cy="1573583"/>
            <a:chOff x="2498710" y="2311467"/>
            <a:chExt cx="1748840" cy="1777866"/>
          </a:xfrm>
        </p:grpSpPr>
        <p:sp>
          <p:nvSpPr>
            <p:cNvPr id="28" name="椭圆 27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986835" y="2713125"/>
            <a:ext cx="5262979" cy="110799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39" name="矩形 38"/>
          <p:cNvSpPr/>
          <p:nvPr/>
        </p:nvSpPr>
        <p:spPr>
          <a:xfrm>
            <a:off x="5104431" y="382718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</a:p>
        </p:txBody>
      </p:sp>
      <p:sp>
        <p:nvSpPr>
          <p:cNvPr id="40" name="矩形 39"/>
          <p:cNvSpPr/>
          <p:nvPr/>
        </p:nvSpPr>
        <p:spPr>
          <a:xfrm>
            <a:off x="5104431" y="420415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</a:p>
        </p:txBody>
      </p:sp>
      <p:sp>
        <p:nvSpPr>
          <p:cNvPr id="41" name="矩形 40"/>
          <p:cNvSpPr/>
          <p:nvPr/>
        </p:nvSpPr>
        <p:spPr>
          <a:xfrm>
            <a:off x="5104431" y="4581138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进度</a:t>
            </a:r>
          </a:p>
        </p:txBody>
      </p:sp>
      <p:sp>
        <p:nvSpPr>
          <p:cNvPr id="42" name="矩形 41"/>
          <p:cNvSpPr/>
          <p:nvPr/>
        </p:nvSpPr>
        <p:spPr>
          <a:xfrm>
            <a:off x="6265913" y="382718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</a:p>
        </p:txBody>
      </p:sp>
      <p:sp>
        <p:nvSpPr>
          <p:cNvPr id="43" name="矩形 42"/>
          <p:cNvSpPr/>
          <p:nvPr/>
        </p:nvSpPr>
        <p:spPr>
          <a:xfrm>
            <a:off x="6265913" y="421389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</a:p>
        </p:txBody>
      </p:sp>
      <p:sp>
        <p:nvSpPr>
          <p:cNvPr id="44" name="矩形 43"/>
          <p:cNvSpPr/>
          <p:nvPr/>
        </p:nvSpPr>
        <p:spPr>
          <a:xfrm>
            <a:off x="6265913" y="4581138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去年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>
          <a:xfrm rot="-1440000">
            <a:off x="5604275" y="1382727"/>
            <a:ext cx="1711486" cy="1887157"/>
          </a:xfrm>
          <a:custGeom>
            <a:avLst/>
            <a:gdLst>
              <a:gd name="connsiteX0" fmla="*/ 40435 w 1646901"/>
              <a:gd name="connsiteY0" fmla="*/ 1860444 h 1887157"/>
              <a:gd name="connsiteX1" fmla="*/ 110758 w 1646901"/>
              <a:gd name="connsiteY1" fmla="*/ 1877116 h 1887157"/>
              <a:gd name="connsiteX2" fmla="*/ 112441 w 1646901"/>
              <a:gd name="connsiteY2" fmla="*/ 1877248 h 1887157"/>
              <a:gd name="connsiteX3" fmla="*/ 114150 w 1646901"/>
              <a:gd name="connsiteY3" fmla="*/ 1877382 h 1887157"/>
              <a:gd name="connsiteX4" fmla="*/ 1213758 w 1646901"/>
              <a:gd name="connsiteY4" fmla="*/ 0 h 1887157"/>
              <a:gd name="connsiteX5" fmla="*/ 1646901 w 1646901"/>
              <a:gd name="connsiteY5" fmla="*/ 471714 h 1887157"/>
              <a:gd name="connsiteX6" fmla="*/ 1411044 w 1646901"/>
              <a:gd name="connsiteY6" fmla="*/ 471714 h 1887157"/>
              <a:gd name="connsiteX7" fmla="*/ 1411039 w 1646901"/>
              <a:gd name="connsiteY7" fmla="*/ 471736 h 1887157"/>
              <a:gd name="connsiteX8" fmla="*/ 1343470 w 1646901"/>
              <a:gd name="connsiteY8" fmla="*/ 771707 h 1887157"/>
              <a:gd name="connsiteX9" fmla="*/ 1342883 w 1646901"/>
              <a:gd name="connsiteY9" fmla="*/ 773537 h 1887157"/>
              <a:gd name="connsiteX10" fmla="*/ 1342360 w 1646901"/>
              <a:gd name="connsiteY10" fmla="*/ 775853 h 1887157"/>
              <a:gd name="connsiteX11" fmla="*/ 1304423 w 1646901"/>
              <a:gd name="connsiteY11" fmla="*/ 893375 h 1887157"/>
              <a:gd name="connsiteX12" fmla="*/ 1298553 w 1646901"/>
              <a:gd name="connsiteY12" fmla="*/ 911666 h 1887157"/>
              <a:gd name="connsiteX13" fmla="*/ 1298355 w 1646901"/>
              <a:gd name="connsiteY13" fmla="*/ 912171 h 1887157"/>
              <a:gd name="connsiteX14" fmla="*/ 1296773 w 1646901"/>
              <a:gd name="connsiteY14" fmla="*/ 917073 h 1887157"/>
              <a:gd name="connsiteX15" fmla="*/ 1251804 w 1646901"/>
              <a:gd name="connsiteY15" fmla="*/ 1031353 h 1887157"/>
              <a:gd name="connsiteX16" fmla="*/ 1246752 w 1646901"/>
              <a:gd name="connsiteY16" fmla="*/ 1044287 h 1887157"/>
              <a:gd name="connsiteX17" fmla="*/ 1246513 w 1646901"/>
              <a:gd name="connsiteY17" fmla="*/ 1044798 h 1887157"/>
              <a:gd name="connsiteX18" fmla="*/ 1244273 w 1646901"/>
              <a:gd name="connsiteY18" fmla="*/ 1050491 h 1887157"/>
              <a:gd name="connsiteX19" fmla="*/ 1196087 w 1646901"/>
              <a:gd name="connsiteY19" fmla="*/ 1152776 h 1887157"/>
              <a:gd name="connsiteX20" fmla="*/ 1188471 w 1646901"/>
              <a:gd name="connsiteY20" fmla="*/ 1169085 h 1887157"/>
              <a:gd name="connsiteX21" fmla="*/ 1188018 w 1646901"/>
              <a:gd name="connsiteY21" fmla="*/ 1169904 h 1887157"/>
              <a:gd name="connsiteX22" fmla="*/ 1185299 w 1646901"/>
              <a:gd name="connsiteY22" fmla="*/ 1175677 h 1887157"/>
              <a:gd name="connsiteX23" fmla="*/ 1136985 w 1646901"/>
              <a:gd name="connsiteY23" fmla="*/ 1262276 h 1887157"/>
              <a:gd name="connsiteX24" fmla="*/ 1124113 w 1646901"/>
              <a:gd name="connsiteY24" fmla="*/ 1285575 h 1887157"/>
              <a:gd name="connsiteX25" fmla="*/ 1123223 w 1646901"/>
              <a:gd name="connsiteY25" fmla="*/ 1286943 h 1887157"/>
              <a:gd name="connsiteX26" fmla="*/ 1120287 w 1646901"/>
              <a:gd name="connsiteY26" fmla="*/ 1292206 h 1887157"/>
              <a:gd name="connsiteX27" fmla="*/ 1074159 w 1646901"/>
              <a:gd name="connsiteY27" fmla="*/ 1362395 h 1887157"/>
              <a:gd name="connsiteX28" fmla="*/ 1054081 w 1646901"/>
              <a:gd name="connsiteY28" fmla="*/ 1393272 h 1887157"/>
              <a:gd name="connsiteX29" fmla="*/ 1052565 w 1646901"/>
              <a:gd name="connsiteY29" fmla="*/ 1395253 h 1887157"/>
              <a:gd name="connsiteX30" fmla="*/ 1049677 w 1646901"/>
              <a:gd name="connsiteY30" fmla="*/ 1399648 h 1887157"/>
              <a:gd name="connsiteX31" fmla="*/ 1007097 w 1646901"/>
              <a:gd name="connsiteY31" fmla="*/ 1454678 h 1887157"/>
              <a:gd name="connsiteX32" fmla="*/ 978777 w 1646901"/>
              <a:gd name="connsiteY32" fmla="*/ 1491691 h 1887157"/>
              <a:gd name="connsiteX33" fmla="*/ 976567 w 1646901"/>
              <a:gd name="connsiteY33" fmla="*/ 1494135 h 1887157"/>
              <a:gd name="connsiteX34" fmla="*/ 973905 w 1646901"/>
              <a:gd name="connsiteY34" fmla="*/ 1497576 h 1887157"/>
              <a:gd name="connsiteX35" fmla="*/ 935004 w 1646901"/>
              <a:gd name="connsiteY35" fmla="*/ 1540098 h 1887157"/>
              <a:gd name="connsiteX36" fmla="*/ 898606 w 1646901"/>
              <a:gd name="connsiteY36" fmla="*/ 1580348 h 1887157"/>
              <a:gd name="connsiteX37" fmla="*/ 895817 w 1646901"/>
              <a:gd name="connsiteY37" fmla="*/ 1582932 h 1887157"/>
              <a:gd name="connsiteX38" fmla="*/ 893411 w 1646901"/>
              <a:gd name="connsiteY38" fmla="*/ 1585562 h 1887157"/>
              <a:gd name="connsiteX39" fmla="*/ 856664 w 1646901"/>
              <a:gd name="connsiteY39" fmla="*/ 1619204 h 1887157"/>
              <a:gd name="connsiteX40" fmla="*/ 813969 w 1646901"/>
              <a:gd name="connsiteY40" fmla="*/ 1658757 h 1887157"/>
              <a:gd name="connsiteX41" fmla="*/ 810914 w 1646901"/>
              <a:gd name="connsiteY41" fmla="*/ 1661088 h 1887157"/>
              <a:gd name="connsiteX42" fmla="*/ 808632 w 1646901"/>
              <a:gd name="connsiteY42" fmla="*/ 1663178 h 1887157"/>
              <a:gd name="connsiteX43" fmla="*/ 770191 w 1646901"/>
              <a:gd name="connsiteY43" fmla="*/ 1692160 h 1887157"/>
              <a:gd name="connsiteX44" fmla="*/ 725271 w 1646901"/>
              <a:gd name="connsiteY44" fmla="*/ 1726434 h 1887157"/>
              <a:gd name="connsiteX45" fmla="*/ 722418 w 1646901"/>
              <a:gd name="connsiteY45" fmla="*/ 1728178 h 1887157"/>
              <a:gd name="connsiteX46" fmla="*/ 720005 w 1646901"/>
              <a:gd name="connsiteY46" fmla="*/ 1729997 h 1887157"/>
              <a:gd name="connsiteX47" fmla="*/ 672643 w 1646901"/>
              <a:gd name="connsiteY47" fmla="*/ 1758606 h 1887157"/>
              <a:gd name="connsiteX48" fmla="*/ 632913 w 1646901"/>
              <a:gd name="connsiteY48" fmla="*/ 1782893 h 1887157"/>
              <a:gd name="connsiteX49" fmla="*/ 630789 w 1646901"/>
              <a:gd name="connsiteY49" fmla="*/ 1783887 h 1887157"/>
              <a:gd name="connsiteX50" fmla="*/ 627969 w 1646901"/>
              <a:gd name="connsiteY50" fmla="*/ 1785591 h 1887157"/>
              <a:gd name="connsiteX51" fmla="*/ 559547 w 1646901"/>
              <a:gd name="connsiteY51" fmla="*/ 1817236 h 1887157"/>
              <a:gd name="connsiteX52" fmla="*/ 537299 w 1646901"/>
              <a:gd name="connsiteY52" fmla="*/ 1827650 h 1887157"/>
              <a:gd name="connsiteX53" fmla="*/ 536353 w 1646901"/>
              <a:gd name="connsiteY53" fmla="*/ 1827963 h 1887157"/>
              <a:gd name="connsiteX54" fmla="*/ 532963 w 1646901"/>
              <a:gd name="connsiteY54" fmla="*/ 1829531 h 1887157"/>
              <a:gd name="connsiteX55" fmla="*/ 234494 w 1646901"/>
              <a:gd name="connsiteY55" fmla="*/ 1887156 h 1887157"/>
              <a:gd name="connsiteX56" fmla="*/ 230630 w 1646901"/>
              <a:gd name="connsiteY56" fmla="*/ 1886857 h 1887157"/>
              <a:gd name="connsiteX57" fmla="*/ 0 w 1646901"/>
              <a:gd name="connsiteY57" fmla="*/ 1886857 h 1887157"/>
              <a:gd name="connsiteX58" fmla="*/ 0 w 1646901"/>
              <a:gd name="connsiteY58" fmla="*/ 1850613 h 1887157"/>
              <a:gd name="connsiteX59" fmla="*/ 83847 w 1646901"/>
              <a:gd name="connsiteY59" fmla="*/ 1819962 h 1887157"/>
              <a:gd name="connsiteX60" fmla="*/ 163736 w 1646901"/>
              <a:gd name="connsiteY60" fmla="*/ 1781246 h 1887157"/>
              <a:gd name="connsiteX61" fmla="*/ 189564 w 1646901"/>
              <a:gd name="connsiteY61" fmla="*/ 1765839 h 1887157"/>
              <a:gd name="connsiteX62" fmla="*/ 239323 w 1646901"/>
              <a:gd name="connsiteY62" fmla="*/ 1735567 h 1887157"/>
              <a:gd name="connsiteX63" fmla="*/ 368183 w 1646901"/>
              <a:gd name="connsiteY63" fmla="*/ 1635008 h 1887157"/>
              <a:gd name="connsiteX64" fmla="*/ 384013 w 1646901"/>
              <a:gd name="connsiteY64" fmla="*/ 1621132 h 1887157"/>
              <a:gd name="connsiteX65" fmla="*/ 486542 w 1646901"/>
              <a:gd name="connsiteY65" fmla="*/ 1513003 h 1887157"/>
              <a:gd name="connsiteX66" fmla="*/ 557468 w 1646901"/>
              <a:gd name="connsiteY66" fmla="*/ 1422530 h 1887157"/>
              <a:gd name="connsiteX67" fmla="*/ 610849 w 1646901"/>
              <a:gd name="connsiteY67" fmla="*/ 1348847 h 1887157"/>
              <a:gd name="connsiteX68" fmla="*/ 674535 w 1646901"/>
              <a:gd name="connsiteY68" fmla="*/ 1241533 h 1887157"/>
              <a:gd name="connsiteX69" fmla="*/ 719939 w 1646901"/>
              <a:gd name="connsiteY69" fmla="*/ 1160211 h 1887157"/>
              <a:gd name="connsiteX70" fmla="*/ 776120 w 1646901"/>
              <a:gd name="connsiteY70" fmla="*/ 1034225 h 1887157"/>
              <a:gd name="connsiteX71" fmla="*/ 812158 w 1646901"/>
              <a:gd name="connsiteY71" fmla="*/ 949525 h 1887157"/>
              <a:gd name="connsiteX72" fmla="*/ 861659 w 1646901"/>
              <a:gd name="connsiteY72" fmla="*/ 796505 h 1887157"/>
              <a:gd name="connsiteX73" fmla="*/ 885845 w 1646901"/>
              <a:gd name="connsiteY73" fmla="*/ 719215 h 1887157"/>
              <a:gd name="connsiteX74" fmla="*/ 939329 w 1646901"/>
              <a:gd name="connsiteY74" fmla="*/ 471714 h 1887157"/>
              <a:gd name="connsiteX75" fmla="*/ 703473 w 1646901"/>
              <a:gd name="connsiteY75" fmla="*/ 471714 h 1887157"/>
              <a:gd name="connsiteX0-1" fmla="*/ 105020 w 1711486"/>
              <a:gd name="connsiteY0-2" fmla="*/ 1860444 h 1887157"/>
              <a:gd name="connsiteX1-3" fmla="*/ 175343 w 1711486"/>
              <a:gd name="connsiteY1-4" fmla="*/ 1877116 h 1887157"/>
              <a:gd name="connsiteX2-5" fmla="*/ 177026 w 1711486"/>
              <a:gd name="connsiteY2-6" fmla="*/ 1877248 h 1887157"/>
              <a:gd name="connsiteX3-7" fmla="*/ 178735 w 1711486"/>
              <a:gd name="connsiteY3-8" fmla="*/ 1877382 h 1887157"/>
              <a:gd name="connsiteX4-9" fmla="*/ 105020 w 1711486"/>
              <a:gd name="connsiteY4-10" fmla="*/ 1860444 h 1887157"/>
              <a:gd name="connsiteX5-11" fmla="*/ 1278343 w 1711486"/>
              <a:gd name="connsiteY5-12" fmla="*/ 0 h 1887157"/>
              <a:gd name="connsiteX6-13" fmla="*/ 1711486 w 1711486"/>
              <a:gd name="connsiteY6-14" fmla="*/ 471714 h 1887157"/>
              <a:gd name="connsiteX7-15" fmla="*/ 1475629 w 1711486"/>
              <a:gd name="connsiteY7-16" fmla="*/ 471714 h 1887157"/>
              <a:gd name="connsiteX8-17" fmla="*/ 1475624 w 1711486"/>
              <a:gd name="connsiteY8-18" fmla="*/ 471736 h 1887157"/>
              <a:gd name="connsiteX9-19" fmla="*/ 1408055 w 1711486"/>
              <a:gd name="connsiteY9-20" fmla="*/ 771707 h 1887157"/>
              <a:gd name="connsiteX10-21" fmla="*/ 1407468 w 1711486"/>
              <a:gd name="connsiteY10-22" fmla="*/ 773537 h 1887157"/>
              <a:gd name="connsiteX11-23" fmla="*/ 1406945 w 1711486"/>
              <a:gd name="connsiteY11-24" fmla="*/ 775853 h 1887157"/>
              <a:gd name="connsiteX12-25" fmla="*/ 1369008 w 1711486"/>
              <a:gd name="connsiteY12-26" fmla="*/ 893375 h 1887157"/>
              <a:gd name="connsiteX13-27" fmla="*/ 1363138 w 1711486"/>
              <a:gd name="connsiteY13-28" fmla="*/ 911666 h 1887157"/>
              <a:gd name="connsiteX14-29" fmla="*/ 1362940 w 1711486"/>
              <a:gd name="connsiteY14-30" fmla="*/ 912171 h 1887157"/>
              <a:gd name="connsiteX15-31" fmla="*/ 1361358 w 1711486"/>
              <a:gd name="connsiteY15-32" fmla="*/ 917073 h 1887157"/>
              <a:gd name="connsiteX16-33" fmla="*/ 1316389 w 1711486"/>
              <a:gd name="connsiteY16-34" fmla="*/ 1031353 h 1887157"/>
              <a:gd name="connsiteX17-35" fmla="*/ 1311337 w 1711486"/>
              <a:gd name="connsiteY17-36" fmla="*/ 1044287 h 1887157"/>
              <a:gd name="connsiteX18-37" fmla="*/ 1311098 w 1711486"/>
              <a:gd name="connsiteY18-38" fmla="*/ 1044798 h 1887157"/>
              <a:gd name="connsiteX19-39" fmla="*/ 1308858 w 1711486"/>
              <a:gd name="connsiteY19-40" fmla="*/ 1050491 h 1887157"/>
              <a:gd name="connsiteX20-41" fmla="*/ 1260672 w 1711486"/>
              <a:gd name="connsiteY20-42" fmla="*/ 1152776 h 1887157"/>
              <a:gd name="connsiteX21-43" fmla="*/ 1253056 w 1711486"/>
              <a:gd name="connsiteY21-44" fmla="*/ 1169085 h 1887157"/>
              <a:gd name="connsiteX22-45" fmla="*/ 1252603 w 1711486"/>
              <a:gd name="connsiteY22-46" fmla="*/ 1169904 h 1887157"/>
              <a:gd name="connsiteX23-47" fmla="*/ 1249884 w 1711486"/>
              <a:gd name="connsiteY23-48" fmla="*/ 1175677 h 1887157"/>
              <a:gd name="connsiteX24-49" fmla="*/ 1201570 w 1711486"/>
              <a:gd name="connsiteY24-50" fmla="*/ 1262276 h 1887157"/>
              <a:gd name="connsiteX25-51" fmla="*/ 1188698 w 1711486"/>
              <a:gd name="connsiteY25-52" fmla="*/ 1285575 h 1887157"/>
              <a:gd name="connsiteX26-53" fmla="*/ 1187808 w 1711486"/>
              <a:gd name="connsiteY26-54" fmla="*/ 1286943 h 1887157"/>
              <a:gd name="connsiteX27-55" fmla="*/ 1184872 w 1711486"/>
              <a:gd name="connsiteY27-56" fmla="*/ 1292206 h 1887157"/>
              <a:gd name="connsiteX28-57" fmla="*/ 1138744 w 1711486"/>
              <a:gd name="connsiteY28-58" fmla="*/ 1362395 h 1887157"/>
              <a:gd name="connsiteX29-59" fmla="*/ 1118666 w 1711486"/>
              <a:gd name="connsiteY29-60" fmla="*/ 1393272 h 1887157"/>
              <a:gd name="connsiteX30-61" fmla="*/ 1117150 w 1711486"/>
              <a:gd name="connsiteY30-62" fmla="*/ 1395253 h 1887157"/>
              <a:gd name="connsiteX31-63" fmla="*/ 1114262 w 1711486"/>
              <a:gd name="connsiteY31-64" fmla="*/ 1399648 h 1887157"/>
              <a:gd name="connsiteX32-65" fmla="*/ 1071682 w 1711486"/>
              <a:gd name="connsiteY32-66" fmla="*/ 1454678 h 1887157"/>
              <a:gd name="connsiteX33-67" fmla="*/ 1043362 w 1711486"/>
              <a:gd name="connsiteY33-68" fmla="*/ 1491691 h 1887157"/>
              <a:gd name="connsiteX34-69" fmla="*/ 1041152 w 1711486"/>
              <a:gd name="connsiteY34-70" fmla="*/ 1494135 h 1887157"/>
              <a:gd name="connsiteX35-71" fmla="*/ 1038490 w 1711486"/>
              <a:gd name="connsiteY35-72" fmla="*/ 1497576 h 1887157"/>
              <a:gd name="connsiteX36-73" fmla="*/ 999589 w 1711486"/>
              <a:gd name="connsiteY36-74" fmla="*/ 1540098 h 1887157"/>
              <a:gd name="connsiteX37-75" fmla="*/ 963191 w 1711486"/>
              <a:gd name="connsiteY37-76" fmla="*/ 1580348 h 1887157"/>
              <a:gd name="connsiteX38-77" fmla="*/ 960402 w 1711486"/>
              <a:gd name="connsiteY38-78" fmla="*/ 1582932 h 1887157"/>
              <a:gd name="connsiteX39-79" fmla="*/ 957996 w 1711486"/>
              <a:gd name="connsiteY39-80" fmla="*/ 1585562 h 1887157"/>
              <a:gd name="connsiteX40-81" fmla="*/ 921249 w 1711486"/>
              <a:gd name="connsiteY40-82" fmla="*/ 1619204 h 1887157"/>
              <a:gd name="connsiteX41-83" fmla="*/ 878554 w 1711486"/>
              <a:gd name="connsiteY41-84" fmla="*/ 1658757 h 1887157"/>
              <a:gd name="connsiteX42-85" fmla="*/ 875499 w 1711486"/>
              <a:gd name="connsiteY42-86" fmla="*/ 1661088 h 1887157"/>
              <a:gd name="connsiteX43-87" fmla="*/ 873217 w 1711486"/>
              <a:gd name="connsiteY43-88" fmla="*/ 1663178 h 1887157"/>
              <a:gd name="connsiteX44-89" fmla="*/ 834776 w 1711486"/>
              <a:gd name="connsiteY44-90" fmla="*/ 1692160 h 1887157"/>
              <a:gd name="connsiteX45-91" fmla="*/ 789856 w 1711486"/>
              <a:gd name="connsiteY45-92" fmla="*/ 1726434 h 1887157"/>
              <a:gd name="connsiteX46-93" fmla="*/ 787003 w 1711486"/>
              <a:gd name="connsiteY46-94" fmla="*/ 1728178 h 1887157"/>
              <a:gd name="connsiteX47-95" fmla="*/ 784590 w 1711486"/>
              <a:gd name="connsiteY47-96" fmla="*/ 1729997 h 1887157"/>
              <a:gd name="connsiteX48-97" fmla="*/ 737228 w 1711486"/>
              <a:gd name="connsiteY48-98" fmla="*/ 1758606 h 1887157"/>
              <a:gd name="connsiteX49-99" fmla="*/ 697498 w 1711486"/>
              <a:gd name="connsiteY49-100" fmla="*/ 1782893 h 1887157"/>
              <a:gd name="connsiteX50-101" fmla="*/ 695374 w 1711486"/>
              <a:gd name="connsiteY50-102" fmla="*/ 1783887 h 1887157"/>
              <a:gd name="connsiteX51-103" fmla="*/ 692554 w 1711486"/>
              <a:gd name="connsiteY51-104" fmla="*/ 1785591 h 1887157"/>
              <a:gd name="connsiteX52-105" fmla="*/ 624132 w 1711486"/>
              <a:gd name="connsiteY52-106" fmla="*/ 1817236 h 1887157"/>
              <a:gd name="connsiteX53-107" fmla="*/ 601884 w 1711486"/>
              <a:gd name="connsiteY53-108" fmla="*/ 1827650 h 1887157"/>
              <a:gd name="connsiteX54-109" fmla="*/ 600938 w 1711486"/>
              <a:gd name="connsiteY54-110" fmla="*/ 1827963 h 1887157"/>
              <a:gd name="connsiteX55-111" fmla="*/ 597548 w 1711486"/>
              <a:gd name="connsiteY55-112" fmla="*/ 1829531 h 1887157"/>
              <a:gd name="connsiteX56-113" fmla="*/ 299079 w 1711486"/>
              <a:gd name="connsiteY56-114" fmla="*/ 1887156 h 1887157"/>
              <a:gd name="connsiteX57-115" fmla="*/ 295215 w 1711486"/>
              <a:gd name="connsiteY57-116" fmla="*/ 1886857 h 1887157"/>
              <a:gd name="connsiteX58-117" fmla="*/ 0 w 1711486"/>
              <a:gd name="connsiteY58-118" fmla="*/ 1883458 h 1887157"/>
              <a:gd name="connsiteX59-119" fmla="*/ 64585 w 1711486"/>
              <a:gd name="connsiteY59-120" fmla="*/ 1850613 h 1887157"/>
              <a:gd name="connsiteX60-121" fmla="*/ 148432 w 1711486"/>
              <a:gd name="connsiteY60-122" fmla="*/ 1819962 h 1887157"/>
              <a:gd name="connsiteX61-123" fmla="*/ 228321 w 1711486"/>
              <a:gd name="connsiteY61-124" fmla="*/ 1781246 h 1887157"/>
              <a:gd name="connsiteX62-125" fmla="*/ 254149 w 1711486"/>
              <a:gd name="connsiteY62-126" fmla="*/ 1765839 h 1887157"/>
              <a:gd name="connsiteX63-127" fmla="*/ 303908 w 1711486"/>
              <a:gd name="connsiteY63-128" fmla="*/ 1735567 h 1887157"/>
              <a:gd name="connsiteX64-129" fmla="*/ 432768 w 1711486"/>
              <a:gd name="connsiteY64-130" fmla="*/ 1635008 h 1887157"/>
              <a:gd name="connsiteX65-131" fmla="*/ 448598 w 1711486"/>
              <a:gd name="connsiteY65-132" fmla="*/ 1621132 h 1887157"/>
              <a:gd name="connsiteX66-133" fmla="*/ 551127 w 1711486"/>
              <a:gd name="connsiteY66-134" fmla="*/ 1513003 h 1887157"/>
              <a:gd name="connsiteX67-135" fmla="*/ 622053 w 1711486"/>
              <a:gd name="connsiteY67-136" fmla="*/ 1422530 h 1887157"/>
              <a:gd name="connsiteX68-137" fmla="*/ 675434 w 1711486"/>
              <a:gd name="connsiteY68-138" fmla="*/ 1348847 h 1887157"/>
              <a:gd name="connsiteX69-139" fmla="*/ 739120 w 1711486"/>
              <a:gd name="connsiteY69-140" fmla="*/ 1241533 h 1887157"/>
              <a:gd name="connsiteX70-141" fmla="*/ 784524 w 1711486"/>
              <a:gd name="connsiteY70-142" fmla="*/ 1160211 h 1887157"/>
              <a:gd name="connsiteX71-143" fmla="*/ 840705 w 1711486"/>
              <a:gd name="connsiteY71-144" fmla="*/ 1034225 h 1887157"/>
              <a:gd name="connsiteX72-145" fmla="*/ 876743 w 1711486"/>
              <a:gd name="connsiteY72-146" fmla="*/ 949525 h 1887157"/>
              <a:gd name="connsiteX73-147" fmla="*/ 926244 w 1711486"/>
              <a:gd name="connsiteY73-148" fmla="*/ 796505 h 1887157"/>
              <a:gd name="connsiteX74-149" fmla="*/ 950430 w 1711486"/>
              <a:gd name="connsiteY74-150" fmla="*/ 719215 h 1887157"/>
              <a:gd name="connsiteX75-151" fmla="*/ 1003914 w 1711486"/>
              <a:gd name="connsiteY75-152" fmla="*/ 471714 h 1887157"/>
              <a:gd name="connsiteX76" fmla="*/ 768058 w 1711486"/>
              <a:gd name="connsiteY76" fmla="*/ 471714 h 1887157"/>
              <a:gd name="connsiteX77" fmla="*/ 1278343 w 1711486"/>
              <a:gd name="connsiteY77" fmla="*/ 0 h 1887157"/>
              <a:gd name="connsiteX0-153" fmla="*/ 105020 w 1711486"/>
              <a:gd name="connsiteY0-154" fmla="*/ 1860444 h 1887157"/>
              <a:gd name="connsiteX1-155" fmla="*/ 175343 w 1711486"/>
              <a:gd name="connsiteY1-156" fmla="*/ 1877116 h 1887157"/>
              <a:gd name="connsiteX2-157" fmla="*/ 177026 w 1711486"/>
              <a:gd name="connsiteY2-158" fmla="*/ 1877248 h 1887157"/>
              <a:gd name="connsiteX3-159" fmla="*/ 178735 w 1711486"/>
              <a:gd name="connsiteY3-160" fmla="*/ 1877382 h 1887157"/>
              <a:gd name="connsiteX4-161" fmla="*/ 105020 w 1711486"/>
              <a:gd name="connsiteY4-162" fmla="*/ 1860444 h 1887157"/>
              <a:gd name="connsiteX5-163" fmla="*/ 1278343 w 1711486"/>
              <a:gd name="connsiteY5-164" fmla="*/ 0 h 1887157"/>
              <a:gd name="connsiteX6-165" fmla="*/ 1711486 w 1711486"/>
              <a:gd name="connsiteY6-166" fmla="*/ 471714 h 1887157"/>
              <a:gd name="connsiteX7-167" fmla="*/ 1475629 w 1711486"/>
              <a:gd name="connsiteY7-168" fmla="*/ 471714 h 1887157"/>
              <a:gd name="connsiteX8-169" fmla="*/ 1475624 w 1711486"/>
              <a:gd name="connsiteY8-170" fmla="*/ 471736 h 1887157"/>
              <a:gd name="connsiteX9-171" fmla="*/ 1408055 w 1711486"/>
              <a:gd name="connsiteY9-172" fmla="*/ 771707 h 1887157"/>
              <a:gd name="connsiteX10-173" fmla="*/ 1407468 w 1711486"/>
              <a:gd name="connsiteY10-174" fmla="*/ 773537 h 1887157"/>
              <a:gd name="connsiteX11-175" fmla="*/ 1406945 w 1711486"/>
              <a:gd name="connsiteY11-176" fmla="*/ 775853 h 1887157"/>
              <a:gd name="connsiteX12-177" fmla="*/ 1369008 w 1711486"/>
              <a:gd name="connsiteY12-178" fmla="*/ 893375 h 1887157"/>
              <a:gd name="connsiteX13-179" fmla="*/ 1363138 w 1711486"/>
              <a:gd name="connsiteY13-180" fmla="*/ 911666 h 1887157"/>
              <a:gd name="connsiteX14-181" fmla="*/ 1362940 w 1711486"/>
              <a:gd name="connsiteY14-182" fmla="*/ 912171 h 1887157"/>
              <a:gd name="connsiteX15-183" fmla="*/ 1361358 w 1711486"/>
              <a:gd name="connsiteY15-184" fmla="*/ 917073 h 1887157"/>
              <a:gd name="connsiteX16-185" fmla="*/ 1316389 w 1711486"/>
              <a:gd name="connsiteY16-186" fmla="*/ 1031353 h 1887157"/>
              <a:gd name="connsiteX17-187" fmla="*/ 1311337 w 1711486"/>
              <a:gd name="connsiteY17-188" fmla="*/ 1044287 h 1887157"/>
              <a:gd name="connsiteX18-189" fmla="*/ 1311098 w 1711486"/>
              <a:gd name="connsiteY18-190" fmla="*/ 1044798 h 1887157"/>
              <a:gd name="connsiteX19-191" fmla="*/ 1308858 w 1711486"/>
              <a:gd name="connsiteY19-192" fmla="*/ 1050491 h 1887157"/>
              <a:gd name="connsiteX20-193" fmla="*/ 1260672 w 1711486"/>
              <a:gd name="connsiteY20-194" fmla="*/ 1152776 h 1887157"/>
              <a:gd name="connsiteX21-195" fmla="*/ 1253056 w 1711486"/>
              <a:gd name="connsiteY21-196" fmla="*/ 1169085 h 1887157"/>
              <a:gd name="connsiteX22-197" fmla="*/ 1252603 w 1711486"/>
              <a:gd name="connsiteY22-198" fmla="*/ 1169904 h 1887157"/>
              <a:gd name="connsiteX23-199" fmla="*/ 1249884 w 1711486"/>
              <a:gd name="connsiteY23-200" fmla="*/ 1175677 h 1887157"/>
              <a:gd name="connsiteX24-201" fmla="*/ 1201570 w 1711486"/>
              <a:gd name="connsiteY24-202" fmla="*/ 1262276 h 1887157"/>
              <a:gd name="connsiteX25-203" fmla="*/ 1188698 w 1711486"/>
              <a:gd name="connsiteY25-204" fmla="*/ 1285575 h 1887157"/>
              <a:gd name="connsiteX26-205" fmla="*/ 1187808 w 1711486"/>
              <a:gd name="connsiteY26-206" fmla="*/ 1286943 h 1887157"/>
              <a:gd name="connsiteX27-207" fmla="*/ 1184872 w 1711486"/>
              <a:gd name="connsiteY27-208" fmla="*/ 1292206 h 1887157"/>
              <a:gd name="connsiteX28-209" fmla="*/ 1138744 w 1711486"/>
              <a:gd name="connsiteY28-210" fmla="*/ 1362395 h 1887157"/>
              <a:gd name="connsiteX29-211" fmla="*/ 1118666 w 1711486"/>
              <a:gd name="connsiteY29-212" fmla="*/ 1393272 h 1887157"/>
              <a:gd name="connsiteX30-213" fmla="*/ 1117150 w 1711486"/>
              <a:gd name="connsiteY30-214" fmla="*/ 1395253 h 1887157"/>
              <a:gd name="connsiteX31-215" fmla="*/ 1114262 w 1711486"/>
              <a:gd name="connsiteY31-216" fmla="*/ 1399648 h 1887157"/>
              <a:gd name="connsiteX32-217" fmla="*/ 1071682 w 1711486"/>
              <a:gd name="connsiteY32-218" fmla="*/ 1454678 h 1887157"/>
              <a:gd name="connsiteX33-219" fmla="*/ 1043362 w 1711486"/>
              <a:gd name="connsiteY33-220" fmla="*/ 1491691 h 1887157"/>
              <a:gd name="connsiteX34-221" fmla="*/ 1041152 w 1711486"/>
              <a:gd name="connsiteY34-222" fmla="*/ 1494135 h 1887157"/>
              <a:gd name="connsiteX35-223" fmla="*/ 1038490 w 1711486"/>
              <a:gd name="connsiteY35-224" fmla="*/ 1497576 h 1887157"/>
              <a:gd name="connsiteX36-225" fmla="*/ 999589 w 1711486"/>
              <a:gd name="connsiteY36-226" fmla="*/ 1540098 h 1887157"/>
              <a:gd name="connsiteX37-227" fmla="*/ 963191 w 1711486"/>
              <a:gd name="connsiteY37-228" fmla="*/ 1580348 h 1887157"/>
              <a:gd name="connsiteX38-229" fmla="*/ 960402 w 1711486"/>
              <a:gd name="connsiteY38-230" fmla="*/ 1582932 h 1887157"/>
              <a:gd name="connsiteX39-231" fmla="*/ 957996 w 1711486"/>
              <a:gd name="connsiteY39-232" fmla="*/ 1585562 h 1887157"/>
              <a:gd name="connsiteX40-233" fmla="*/ 921249 w 1711486"/>
              <a:gd name="connsiteY40-234" fmla="*/ 1619204 h 1887157"/>
              <a:gd name="connsiteX41-235" fmla="*/ 878554 w 1711486"/>
              <a:gd name="connsiteY41-236" fmla="*/ 1658757 h 1887157"/>
              <a:gd name="connsiteX42-237" fmla="*/ 875499 w 1711486"/>
              <a:gd name="connsiteY42-238" fmla="*/ 1661088 h 1887157"/>
              <a:gd name="connsiteX43-239" fmla="*/ 873217 w 1711486"/>
              <a:gd name="connsiteY43-240" fmla="*/ 1663178 h 1887157"/>
              <a:gd name="connsiteX44-241" fmla="*/ 834776 w 1711486"/>
              <a:gd name="connsiteY44-242" fmla="*/ 1692160 h 1887157"/>
              <a:gd name="connsiteX45-243" fmla="*/ 789856 w 1711486"/>
              <a:gd name="connsiteY45-244" fmla="*/ 1726434 h 1887157"/>
              <a:gd name="connsiteX46-245" fmla="*/ 787003 w 1711486"/>
              <a:gd name="connsiteY46-246" fmla="*/ 1728178 h 1887157"/>
              <a:gd name="connsiteX47-247" fmla="*/ 784590 w 1711486"/>
              <a:gd name="connsiteY47-248" fmla="*/ 1729997 h 1887157"/>
              <a:gd name="connsiteX48-249" fmla="*/ 737228 w 1711486"/>
              <a:gd name="connsiteY48-250" fmla="*/ 1758606 h 1887157"/>
              <a:gd name="connsiteX49-251" fmla="*/ 697498 w 1711486"/>
              <a:gd name="connsiteY49-252" fmla="*/ 1782893 h 1887157"/>
              <a:gd name="connsiteX50-253" fmla="*/ 695374 w 1711486"/>
              <a:gd name="connsiteY50-254" fmla="*/ 1783887 h 1887157"/>
              <a:gd name="connsiteX51-255" fmla="*/ 692554 w 1711486"/>
              <a:gd name="connsiteY51-256" fmla="*/ 1785591 h 1887157"/>
              <a:gd name="connsiteX52-257" fmla="*/ 624132 w 1711486"/>
              <a:gd name="connsiteY52-258" fmla="*/ 1817236 h 1887157"/>
              <a:gd name="connsiteX53-259" fmla="*/ 601884 w 1711486"/>
              <a:gd name="connsiteY53-260" fmla="*/ 1827650 h 1887157"/>
              <a:gd name="connsiteX54-261" fmla="*/ 600938 w 1711486"/>
              <a:gd name="connsiteY54-262" fmla="*/ 1827963 h 1887157"/>
              <a:gd name="connsiteX55-263" fmla="*/ 597548 w 1711486"/>
              <a:gd name="connsiteY55-264" fmla="*/ 1829531 h 1887157"/>
              <a:gd name="connsiteX56-265" fmla="*/ 299079 w 1711486"/>
              <a:gd name="connsiteY56-266" fmla="*/ 1887156 h 1887157"/>
              <a:gd name="connsiteX57-267" fmla="*/ 295215 w 1711486"/>
              <a:gd name="connsiteY57-268" fmla="*/ 1886857 h 1887157"/>
              <a:gd name="connsiteX58-269" fmla="*/ 0 w 1711486"/>
              <a:gd name="connsiteY58-270" fmla="*/ 1883458 h 1887157"/>
              <a:gd name="connsiteX59-271" fmla="*/ 10197 w 1711486"/>
              <a:gd name="connsiteY59-272" fmla="*/ 1884606 h 1887157"/>
              <a:gd name="connsiteX60-273" fmla="*/ 148432 w 1711486"/>
              <a:gd name="connsiteY60-274" fmla="*/ 1819962 h 1887157"/>
              <a:gd name="connsiteX61-275" fmla="*/ 228321 w 1711486"/>
              <a:gd name="connsiteY61-276" fmla="*/ 1781246 h 1887157"/>
              <a:gd name="connsiteX62-277" fmla="*/ 254149 w 1711486"/>
              <a:gd name="connsiteY62-278" fmla="*/ 1765839 h 1887157"/>
              <a:gd name="connsiteX63-279" fmla="*/ 303908 w 1711486"/>
              <a:gd name="connsiteY63-280" fmla="*/ 1735567 h 1887157"/>
              <a:gd name="connsiteX64-281" fmla="*/ 432768 w 1711486"/>
              <a:gd name="connsiteY64-282" fmla="*/ 1635008 h 1887157"/>
              <a:gd name="connsiteX65-283" fmla="*/ 448598 w 1711486"/>
              <a:gd name="connsiteY65-284" fmla="*/ 1621132 h 1887157"/>
              <a:gd name="connsiteX66-285" fmla="*/ 551127 w 1711486"/>
              <a:gd name="connsiteY66-286" fmla="*/ 1513003 h 1887157"/>
              <a:gd name="connsiteX67-287" fmla="*/ 622053 w 1711486"/>
              <a:gd name="connsiteY67-288" fmla="*/ 1422530 h 1887157"/>
              <a:gd name="connsiteX68-289" fmla="*/ 675434 w 1711486"/>
              <a:gd name="connsiteY68-290" fmla="*/ 1348847 h 1887157"/>
              <a:gd name="connsiteX69-291" fmla="*/ 739120 w 1711486"/>
              <a:gd name="connsiteY69-292" fmla="*/ 1241533 h 1887157"/>
              <a:gd name="connsiteX70-293" fmla="*/ 784524 w 1711486"/>
              <a:gd name="connsiteY70-294" fmla="*/ 1160211 h 1887157"/>
              <a:gd name="connsiteX71-295" fmla="*/ 840705 w 1711486"/>
              <a:gd name="connsiteY71-296" fmla="*/ 1034225 h 1887157"/>
              <a:gd name="connsiteX72-297" fmla="*/ 876743 w 1711486"/>
              <a:gd name="connsiteY72-298" fmla="*/ 949525 h 1887157"/>
              <a:gd name="connsiteX73-299" fmla="*/ 926244 w 1711486"/>
              <a:gd name="connsiteY73-300" fmla="*/ 796505 h 1887157"/>
              <a:gd name="connsiteX74-301" fmla="*/ 950430 w 1711486"/>
              <a:gd name="connsiteY74-302" fmla="*/ 719215 h 1887157"/>
              <a:gd name="connsiteX75-303" fmla="*/ 1003914 w 1711486"/>
              <a:gd name="connsiteY75-304" fmla="*/ 471714 h 1887157"/>
              <a:gd name="connsiteX76-305" fmla="*/ 768058 w 1711486"/>
              <a:gd name="connsiteY76-306" fmla="*/ 471714 h 1887157"/>
              <a:gd name="connsiteX77-307" fmla="*/ 1278343 w 1711486"/>
              <a:gd name="connsiteY77-308" fmla="*/ 0 h 18871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305" y="connsiteY76-306"/>
              </a:cxn>
              <a:cxn ang="0">
                <a:pos x="connsiteX77-307" y="connsiteY77-308"/>
              </a:cxn>
            </a:cxnLst>
            <a:rect l="l" t="t" r="r" b="b"/>
            <a:pathLst>
              <a:path w="1711486" h="1887157">
                <a:moveTo>
                  <a:pt x="105020" y="1860444"/>
                </a:moveTo>
                <a:lnTo>
                  <a:pt x="175343" y="1877116"/>
                </a:lnTo>
                <a:lnTo>
                  <a:pt x="177026" y="1877248"/>
                </a:lnTo>
                <a:lnTo>
                  <a:pt x="178735" y="1877382"/>
                </a:lnTo>
                <a:lnTo>
                  <a:pt x="105020" y="1860444"/>
                </a:lnTo>
                <a:close/>
                <a:moveTo>
                  <a:pt x="1278343" y="0"/>
                </a:moveTo>
                <a:lnTo>
                  <a:pt x="1711486" y="471714"/>
                </a:lnTo>
                <a:lnTo>
                  <a:pt x="1475629" y="471714"/>
                </a:lnTo>
                <a:cubicBezTo>
                  <a:pt x="1475627" y="471721"/>
                  <a:pt x="1475626" y="471729"/>
                  <a:pt x="1475624" y="471736"/>
                </a:cubicBezTo>
                <a:lnTo>
                  <a:pt x="1408055" y="771707"/>
                </a:lnTo>
                <a:lnTo>
                  <a:pt x="1407468" y="773537"/>
                </a:lnTo>
                <a:lnTo>
                  <a:pt x="1406945" y="775853"/>
                </a:lnTo>
                <a:lnTo>
                  <a:pt x="1369008" y="893375"/>
                </a:lnTo>
                <a:lnTo>
                  <a:pt x="1363138" y="911666"/>
                </a:lnTo>
                <a:lnTo>
                  <a:pt x="1362940" y="912171"/>
                </a:lnTo>
                <a:lnTo>
                  <a:pt x="1361358" y="917073"/>
                </a:lnTo>
                <a:lnTo>
                  <a:pt x="1316389" y="1031353"/>
                </a:lnTo>
                <a:lnTo>
                  <a:pt x="1311337" y="1044287"/>
                </a:lnTo>
                <a:cubicBezTo>
                  <a:pt x="1311257" y="1044457"/>
                  <a:pt x="1311178" y="1044628"/>
                  <a:pt x="1311098" y="1044798"/>
                </a:cubicBezTo>
                <a:lnTo>
                  <a:pt x="1308858" y="1050491"/>
                </a:lnTo>
                <a:lnTo>
                  <a:pt x="1260672" y="1152776"/>
                </a:lnTo>
                <a:lnTo>
                  <a:pt x="1253056" y="1169085"/>
                </a:lnTo>
                <a:lnTo>
                  <a:pt x="1252603" y="1169904"/>
                </a:lnTo>
                <a:lnTo>
                  <a:pt x="1249884" y="1175677"/>
                </a:lnTo>
                <a:lnTo>
                  <a:pt x="1201570" y="1262276"/>
                </a:lnTo>
                <a:lnTo>
                  <a:pt x="1188698" y="1285575"/>
                </a:lnTo>
                <a:lnTo>
                  <a:pt x="1187808" y="1286943"/>
                </a:lnTo>
                <a:lnTo>
                  <a:pt x="1184872" y="1292206"/>
                </a:lnTo>
                <a:lnTo>
                  <a:pt x="1138744" y="1362395"/>
                </a:lnTo>
                <a:lnTo>
                  <a:pt x="1118666" y="1393272"/>
                </a:lnTo>
                <a:lnTo>
                  <a:pt x="1117150" y="1395253"/>
                </a:lnTo>
                <a:lnTo>
                  <a:pt x="1114262" y="1399648"/>
                </a:lnTo>
                <a:lnTo>
                  <a:pt x="1071682" y="1454678"/>
                </a:lnTo>
                <a:lnTo>
                  <a:pt x="1043362" y="1491691"/>
                </a:lnTo>
                <a:lnTo>
                  <a:pt x="1041152" y="1494135"/>
                </a:lnTo>
                <a:lnTo>
                  <a:pt x="1038490" y="1497576"/>
                </a:lnTo>
                <a:lnTo>
                  <a:pt x="999589" y="1540098"/>
                </a:lnTo>
                <a:lnTo>
                  <a:pt x="963191" y="1580348"/>
                </a:lnTo>
                <a:lnTo>
                  <a:pt x="960402" y="1582932"/>
                </a:lnTo>
                <a:lnTo>
                  <a:pt x="957996" y="1585562"/>
                </a:lnTo>
                <a:lnTo>
                  <a:pt x="921249" y="1619204"/>
                </a:lnTo>
                <a:lnTo>
                  <a:pt x="878554" y="1658757"/>
                </a:lnTo>
                <a:lnTo>
                  <a:pt x="875499" y="1661088"/>
                </a:lnTo>
                <a:lnTo>
                  <a:pt x="873217" y="1663178"/>
                </a:lnTo>
                <a:lnTo>
                  <a:pt x="834776" y="1692160"/>
                </a:lnTo>
                <a:lnTo>
                  <a:pt x="789856" y="1726434"/>
                </a:lnTo>
                <a:lnTo>
                  <a:pt x="787003" y="1728178"/>
                </a:lnTo>
                <a:lnTo>
                  <a:pt x="784590" y="1729997"/>
                </a:lnTo>
                <a:lnTo>
                  <a:pt x="737228" y="1758606"/>
                </a:lnTo>
                <a:lnTo>
                  <a:pt x="697498" y="1782893"/>
                </a:lnTo>
                <a:lnTo>
                  <a:pt x="695374" y="1783887"/>
                </a:lnTo>
                <a:lnTo>
                  <a:pt x="692554" y="1785591"/>
                </a:lnTo>
                <a:lnTo>
                  <a:pt x="624132" y="1817236"/>
                </a:lnTo>
                <a:lnTo>
                  <a:pt x="601884" y="1827650"/>
                </a:lnTo>
                <a:lnTo>
                  <a:pt x="600938" y="1827963"/>
                </a:lnTo>
                <a:lnTo>
                  <a:pt x="597548" y="1829531"/>
                </a:lnTo>
                <a:cubicBezTo>
                  <a:pt x="501201" y="1867502"/>
                  <a:pt x="401055" y="1887352"/>
                  <a:pt x="299079" y="1887156"/>
                </a:cubicBezTo>
                <a:lnTo>
                  <a:pt x="295215" y="1886857"/>
                </a:lnTo>
                <a:lnTo>
                  <a:pt x="0" y="1883458"/>
                </a:lnTo>
                <a:lnTo>
                  <a:pt x="10197" y="1884606"/>
                </a:lnTo>
                <a:lnTo>
                  <a:pt x="148432" y="1819962"/>
                </a:lnTo>
                <a:lnTo>
                  <a:pt x="228321" y="1781246"/>
                </a:lnTo>
                <a:lnTo>
                  <a:pt x="254149" y="1765839"/>
                </a:lnTo>
                <a:lnTo>
                  <a:pt x="303908" y="1735567"/>
                </a:lnTo>
                <a:lnTo>
                  <a:pt x="432768" y="1635008"/>
                </a:lnTo>
                <a:lnTo>
                  <a:pt x="448598" y="1621132"/>
                </a:lnTo>
                <a:lnTo>
                  <a:pt x="551127" y="1513003"/>
                </a:lnTo>
                <a:lnTo>
                  <a:pt x="622053" y="1422530"/>
                </a:lnTo>
                <a:lnTo>
                  <a:pt x="675434" y="1348847"/>
                </a:lnTo>
                <a:lnTo>
                  <a:pt x="739120" y="1241533"/>
                </a:lnTo>
                <a:lnTo>
                  <a:pt x="784524" y="1160211"/>
                </a:lnTo>
                <a:lnTo>
                  <a:pt x="840705" y="1034225"/>
                </a:lnTo>
                <a:lnTo>
                  <a:pt x="876743" y="949525"/>
                </a:lnTo>
                <a:lnTo>
                  <a:pt x="926244" y="796505"/>
                </a:lnTo>
                <a:lnTo>
                  <a:pt x="950430" y="719215"/>
                </a:lnTo>
                <a:lnTo>
                  <a:pt x="1003914" y="471714"/>
                </a:lnTo>
                <a:lnTo>
                  <a:pt x="768058" y="471714"/>
                </a:lnTo>
                <a:lnTo>
                  <a:pt x="1278343" y="0"/>
                </a:lnTo>
                <a:close/>
              </a:path>
            </a:pathLst>
          </a:custGeom>
          <a:solidFill>
            <a:srgbClr val="C8161D"/>
          </a:solidFill>
          <a:ln w="12700" cap="flat" cmpd="sng" algn="ctr">
            <a:noFill/>
            <a:prstDash val="solid"/>
            <a:miter lim="800000"/>
          </a:ln>
          <a:effectLst>
            <a:outerShdw blurRad="127000" dist="88900" dir="2700000" algn="tl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任意多边形 15"/>
          <p:cNvSpPr/>
          <p:nvPr/>
        </p:nvSpPr>
        <p:spPr>
          <a:xfrm rot="-5940000">
            <a:off x="4172244" y="1879289"/>
            <a:ext cx="1711486" cy="1887157"/>
          </a:xfrm>
          <a:custGeom>
            <a:avLst/>
            <a:gdLst>
              <a:gd name="connsiteX0" fmla="*/ 40435 w 1646901"/>
              <a:gd name="connsiteY0" fmla="*/ 1860444 h 1887157"/>
              <a:gd name="connsiteX1" fmla="*/ 110758 w 1646901"/>
              <a:gd name="connsiteY1" fmla="*/ 1877116 h 1887157"/>
              <a:gd name="connsiteX2" fmla="*/ 112441 w 1646901"/>
              <a:gd name="connsiteY2" fmla="*/ 1877248 h 1887157"/>
              <a:gd name="connsiteX3" fmla="*/ 114150 w 1646901"/>
              <a:gd name="connsiteY3" fmla="*/ 1877382 h 1887157"/>
              <a:gd name="connsiteX4" fmla="*/ 1213758 w 1646901"/>
              <a:gd name="connsiteY4" fmla="*/ 0 h 1887157"/>
              <a:gd name="connsiteX5" fmla="*/ 1646901 w 1646901"/>
              <a:gd name="connsiteY5" fmla="*/ 471714 h 1887157"/>
              <a:gd name="connsiteX6" fmla="*/ 1411044 w 1646901"/>
              <a:gd name="connsiteY6" fmla="*/ 471714 h 1887157"/>
              <a:gd name="connsiteX7" fmla="*/ 1411039 w 1646901"/>
              <a:gd name="connsiteY7" fmla="*/ 471736 h 1887157"/>
              <a:gd name="connsiteX8" fmla="*/ 1343470 w 1646901"/>
              <a:gd name="connsiteY8" fmla="*/ 771707 h 1887157"/>
              <a:gd name="connsiteX9" fmla="*/ 1342883 w 1646901"/>
              <a:gd name="connsiteY9" fmla="*/ 773537 h 1887157"/>
              <a:gd name="connsiteX10" fmla="*/ 1342360 w 1646901"/>
              <a:gd name="connsiteY10" fmla="*/ 775853 h 1887157"/>
              <a:gd name="connsiteX11" fmla="*/ 1304423 w 1646901"/>
              <a:gd name="connsiteY11" fmla="*/ 893375 h 1887157"/>
              <a:gd name="connsiteX12" fmla="*/ 1298553 w 1646901"/>
              <a:gd name="connsiteY12" fmla="*/ 911666 h 1887157"/>
              <a:gd name="connsiteX13" fmla="*/ 1298355 w 1646901"/>
              <a:gd name="connsiteY13" fmla="*/ 912171 h 1887157"/>
              <a:gd name="connsiteX14" fmla="*/ 1296773 w 1646901"/>
              <a:gd name="connsiteY14" fmla="*/ 917073 h 1887157"/>
              <a:gd name="connsiteX15" fmla="*/ 1251804 w 1646901"/>
              <a:gd name="connsiteY15" fmla="*/ 1031353 h 1887157"/>
              <a:gd name="connsiteX16" fmla="*/ 1246752 w 1646901"/>
              <a:gd name="connsiteY16" fmla="*/ 1044287 h 1887157"/>
              <a:gd name="connsiteX17" fmla="*/ 1246513 w 1646901"/>
              <a:gd name="connsiteY17" fmla="*/ 1044798 h 1887157"/>
              <a:gd name="connsiteX18" fmla="*/ 1244273 w 1646901"/>
              <a:gd name="connsiteY18" fmla="*/ 1050491 h 1887157"/>
              <a:gd name="connsiteX19" fmla="*/ 1196087 w 1646901"/>
              <a:gd name="connsiteY19" fmla="*/ 1152776 h 1887157"/>
              <a:gd name="connsiteX20" fmla="*/ 1188471 w 1646901"/>
              <a:gd name="connsiteY20" fmla="*/ 1169085 h 1887157"/>
              <a:gd name="connsiteX21" fmla="*/ 1188018 w 1646901"/>
              <a:gd name="connsiteY21" fmla="*/ 1169904 h 1887157"/>
              <a:gd name="connsiteX22" fmla="*/ 1185299 w 1646901"/>
              <a:gd name="connsiteY22" fmla="*/ 1175677 h 1887157"/>
              <a:gd name="connsiteX23" fmla="*/ 1136985 w 1646901"/>
              <a:gd name="connsiteY23" fmla="*/ 1262276 h 1887157"/>
              <a:gd name="connsiteX24" fmla="*/ 1124113 w 1646901"/>
              <a:gd name="connsiteY24" fmla="*/ 1285575 h 1887157"/>
              <a:gd name="connsiteX25" fmla="*/ 1123223 w 1646901"/>
              <a:gd name="connsiteY25" fmla="*/ 1286943 h 1887157"/>
              <a:gd name="connsiteX26" fmla="*/ 1120287 w 1646901"/>
              <a:gd name="connsiteY26" fmla="*/ 1292206 h 1887157"/>
              <a:gd name="connsiteX27" fmla="*/ 1074159 w 1646901"/>
              <a:gd name="connsiteY27" fmla="*/ 1362395 h 1887157"/>
              <a:gd name="connsiteX28" fmla="*/ 1054081 w 1646901"/>
              <a:gd name="connsiteY28" fmla="*/ 1393272 h 1887157"/>
              <a:gd name="connsiteX29" fmla="*/ 1052565 w 1646901"/>
              <a:gd name="connsiteY29" fmla="*/ 1395253 h 1887157"/>
              <a:gd name="connsiteX30" fmla="*/ 1049677 w 1646901"/>
              <a:gd name="connsiteY30" fmla="*/ 1399648 h 1887157"/>
              <a:gd name="connsiteX31" fmla="*/ 1007097 w 1646901"/>
              <a:gd name="connsiteY31" fmla="*/ 1454678 h 1887157"/>
              <a:gd name="connsiteX32" fmla="*/ 978777 w 1646901"/>
              <a:gd name="connsiteY32" fmla="*/ 1491691 h 1887157"/>
              <a:gd name="connsiteX33" fmla="*/ 976567 w 1646901"/>
              <a:gd name="connsiteY33" fmla="*/ 1494135 h 1887157"/>
              <a:gd name="connsiteX34" fmla="*/ 973905 w 1646901"/>
              <a:gd name="connsiteY34" fmla="*/ 1497576 h 1887157"/>
              <a:gd name="connsiteX35" fmla="*/ 935004 w 1646901"/>
              <a:gd name="connsiteY35" fmla="*/ 1540098 h 1887157"/>
              <a:gd name="connsiteX36" fmla="*/ 898606 w 1646901"/>
              <a:gd name="connsiteY36" fmla="*/ 1580348 h 1887157"/>
              <a:gd name="connsiteX37" fmla="*/ 895817 w 1646901"/>
              <a:gd name="connsiteY37" fmla="*/ 1582932 h 1887157"/>
              <a:gd name="connsiteX38" fmla="*/ 893411 w 1646901"/>
              <a:gd name="connsiteY38" fmla="*/ 1585562 h 1887157"/>
              <a:gd name="connsiteX39" fmla="*/ 856664 w 1646901"/>
              <a:gd name="connsiteY39" fmla="*/ 1619204 h 1887157"/>
              <a:gd name="connsiteX40" fmla="*/ 813969 w 1646901"/>
              <a:gd name="connsiteY40" fmla="*/ 1658757 h 1887157"/>
              <a:gd name="connsiteX41" fmla="*/ 810914 w 1646901"/>
              <a:gd name="connsiteY41" fmla="*/ 1661088 h 1887157"/>
              <a:gd name="connsiteX42" fmla="*/ 808632 w 1646901"/>
              <a:gd name="connsiteY42" fmla="*/ 1663178 h 1887157"/>
              <a:gd name="connsiteX43" fmla="*/ 770191 w 1646901"/>
              <a:gd name="connsiteY43" fmla="*/ 1692160 h 1887157"/>
              <a:gd name="connsiteX44" fmla="*/ 725271 w 1646901"/>
              <a:gd name="connsiteY44" fmla="*/ 1726434 h 1887157"/>
              <a:gd name="connsiteX45" fmla="*/ 722418 w 1646901"/>
              <a:gd name="connsiteY45" fmla="*/ 1728178 h 1887157"/>
              <a:gd name="connsiteX46" fmla="*/ 720005 w 1646901"/>
              <a:gd name="connsiteY46" fmla="*/ 1729997 h 1887157"/>
              <a:gd name="connsiteX47" fmla="*/ 672643 w 1646901"/>
              <a:gd name="connsiteY47" fmla="*/ 1758606 h 1887157"/>
              <a:gd name="connsiteX48" fmla="*/ 632913 w 1646901"/>
              <a:gd name="connsiteY48" fmla="*/ 1782893 h 1887157"/>
              <a:gd name="connsiteX49" fmla="*/ 630789 w 1646901"/>
              <a:gd name="connsiteY49" fmla="*/ 1783887 h 1887157"/>
              <a:gd name="connsiteX50" fmla="*/ 627969 w 1646901"/>
              <a:gd name="connsiteY50" fmla="*/ 1785591 h 1887157"/>
              <a:gd name="connsiteX51" fmla="*/ 559547 w 1646901"/>
              <a:gd name="connsiteY51" fmla="*/ 1817236 h 1887157"/>
              <a:gd name="connsiteX52" fmla="*/ 537299 w 1646901"/>
              <a:gd name="connsiteY52" fmla="*/ 1827650 h 1887157"/>
              <a:gd name="connsiteX53" fmla="*/ 536353 w 1646901"/>
              <a:gd name="connsiteY53" fmla="*/ 1827963 h 1887157"/>
              <a:gd name="connsiteX54" fmla="*/ 532963 w 1646901"/>
              <a:gd name="connsiteY54" fmla="*/ 1829531 h 1887157"/>
              <a:gd name="connsiteX55" fmla="*/ 234494 w 1646901"/>
              <a:gd name="connsiteY55" fmla="*/ 1887156 h 1887157"/>
              <a:gd name="connsiteX56" fmla="*/ 230630 w 1646901"/>
              <a:gd name="connsiteY56" fmla="*/ 1886857 h 1887157"/>
              <a:gd name="connsiteX57" fmla="*/ 0 w 1646901"/>
              <a:gd name="connsiteY57" fmla="*/ 1886857 h 1887157"/>
              <a:gd name="connsiteX58" fmla="*/ 0 w 1646901"/>
              <a:gd name="connsiteY58" fmla="*/ 1850613 h 1887157"/>
              <a:gd name="connsiteX59" fmla="*/ 83847 w 1646901"/>
              <a:gd name="connsiteY59" fmla="*/ 1819962 h 1887157"/>
              <a:gd name="connsiteX60" fmla="*/ 163736 w 1646901"/>
              <a:gd name="connsiteY60" fmla="*/ 1781246 h 1887157"/>
              <a:gd name="connsiteX61" fmla="*/ 189564 w 1646901"/>
              <a:gd name="connsiteY61" fmla="*/ 1765839 h 1887157"/>
              <a:gd name="connsiteX62" fmla="*/ 239323 w 1646901"/>
              <a:gd name="connsiteY62" fmla="*/ 1735567 h 1887157"/>
              <a:gd name="connsiteX63" fmla="*/ 368183 w 1646901"/>
              <a:gd name="connsiteY63" fmla="*/ 1635008 h 1887157"/>
              <a:gd name="connsiteX64" fmla="*/ 384013 w 1646901"/>
              <a:gd name="connsiteY64" fmla="*/ 1621132 h 1887157"/>
              <a:gd name="connsiteX65" fmla="*/ 486542 w 1646901"/>
              <a:gd name="connsiteY65" fmla="*/ 1513003 h 1887157"/>
              <a:gd name="connsiteX66" fmla="*/ 557468 w 1646901"/>
              <a:gd name="connsiteY66" fmla="*/ 1422530 h 1887157"/>
              <a:gd name="connsiteX67" fmla="*/ 610849 w 1646901"/>
              <a:gd name="connsiteY67" fmla="*/ 1348847 h 1887157"/>
              <a:gd name="connsiteX68" fmla="*/ 674535 w 1646901"/>
              <a:gd name="connsiteY68" fmla="*/ 1241533 h 1887157"/>
              <a:gd name="connsiteX69" fmla="*/ 719939 w 1646901"/>
              <a:gd name="connsiteY69" fmla="*/ 1160211 h 1887157"/>
              <a:gd name="connsiteX70" fmla="*/ 776120 w 1646901"/>
              <a:gd name="connsiteY70" fmla="*/ 1034225 h 1887157"/>
              <a:gd name="connsiteX71" fmla="*/ 812158 w 1646901"/>
              <a:gd name="connsiteY71" fmla="*/ 949525 h 1887157"/>
              <a:gd name="connsiteX72" fmla="*/ 861659 w 1646901"/>
              <a:gd name="connsiteY72" fmla="*/ 796505 h 1887157"/>
              <a:gd name="connsiteX73" fmla="*/ 885845 w 1646901"/>
              <a:gd name="connsiteY73" fmla="*/ 719215 h 1887157"/>
              <a:gd name="connsiteX74" fmla="*/ 939329 w 1646901"/>
              <a:gd name="connsiteY74" fmla="*/ 471714 h 1887157"/>
              <a:gd name="connsiteX75" fmla="*/ 703473 w 1646901"/>
              <a:gd name="connsiteY75" fmla="*/ 471714 h 1887157"/>
              <a:gd name="connsiteX0-1" fmla="*/ 105020 w 1711486"/>
              <a:gd name="connsiteY0-2" fmla="*/ 1860444 h 1887157"/>
              <a:gd name="connsiteX1-3" fmla="*/ 175343 w 1711486"/>
              <a:gd name="connsiteY1-4" fmla="*/ 1877116 h 1887157"/>
              <a:gd name="connsiteX2-5" fmla="*/ 177026 w 1711486"/>
              <a:gd name="connsiteY2-6" fmla="*/ 1877248 h 1887157"/>
              <a:gd name="connsiteX3-7" fmla="*/ 178735 w 1711486"/>
              <a:gd name="connsiteY3-8" fmla="*/ 1877382 h 1887157"/>
              <a:gd name="connsiteX4-9" fmla="*/ 105020 w 1711486"/>
              <a:gd name="connsiteY4-10" fmla="*/ 1860444 h 1887157"/>
              <a:gd name="connsiteX5-11" fmla="*/ 1278343 w 1711486"/>
              <a:gd name="connsiteY5-12" fmla="*/ 0 h 1887157"/>
              <a:gd name="connsiteX6-13" fmla="*/ 1711486 w 1711486"/>
              <a:gd name="connsiteY6-14" fmla="*/ 471714 h 1887157"/>
              <a:gd name="connsiteX7-15" fmla="*/ 1475629 w 1711486"/>
              <a:gd name="connsiteY7-16" fmla="*/ 471714 h 1887157"/>
              <a:gd name="connsiteX8-17" fmla="*/ 1475624 w 1711486"/>
              <a:gd name="connsiteY8-18" fmla="*/ 471736 h 1887157"/>
              <a:gd name="connsiteX9-19" fmla="*/ 1408055 w 1711486"/>
              <a:gd name="connsiteY9-20" fmla="*/ 771707 h 1887157"/>
              <a:gd name="connsiteX10-21" fmla="*/ 1407468 w 1711486"/>
              <a:gd name="connsiteY10-22" fmla="*/ 773537 h 1887157"/>
              <a:gd name="connsiteX11-23" fmla="*/ 1406945 w 1711486"/>
              <a:gd name="connsiteY11-24" fmla="*/ 775853 h 1887157"/>
              <a:gd name="connsiteX12-25" fmla="*/ 1369008 w 1711486"/>
              <a:gd name="connsiteY12-26" fmla="*/ 893375 h 1887157"/>
              <a:gd name="connsiteX13-27" fmla="*/ 1363138 w 1711486"/>
              <a:gd name="connsiteY13-28" fmla="*/ 911666 h 1887157"/>
              <a:gd name="connsiteX14-29" fmla="*/ 1362940 w 1711486"/>
              <a:gd name="connsiteY14-30" fmla="*/ 912171 h 1887157"/>
              <a:gd name="connsiteX15-31" fmla="*/ 1361358 w 1711486"/>
              <a:gd name="connsiteY15-32" fmla="*/ 917073 h 1887157"/>
              <a:gd name="connsiteX16-33" fmla="*/ 1316389 w 1711486"/>
              <a:gd name="connsiteY16-34" fmla="*/ 1031353 h 1887157"/>
              <a:gd name="connsiteX17-35" fmla="*/ 1311337 w 1711486"/>
              <a:gd name="connsiteY17-36" fmla="*/ 1044287 h 1887157"/>
              <a:gd name="connsiteX18-37" fmla="*/ 1311098 w 1711486"/>
              <a:gd name="connsiteY18-38" fmla="*/ 1044798 h 1887157"/>
              <a:gd name="connsiteX19-39" fmla="*/ 1308858 w 1711486"/>
              <a:gd name="connsiteY19-40" fmla="*/ 1050491 h 1887157"/>
              <a:gd name="connsiteX20-41" fmla="*/ 1260672 w 1711486"/>
              <a:gd name="connsiteY20-42" fmla="*/ 1152776 h 1887157"/>
              <a:gd name="connsiteX21-43" fmla="*/ 1253056 w 1711486"/>
              <a:gd name="connsiteY21-44" fmla="*/ 1169085 h 1887157"/>
              <a:gd name="connsiteX22-45" fmla="*/ 1252603 w 1711486"/>
              <a:gd name="connsiteY22-46" fmla="*/ 1169904 h 1887157"/>
              <a:gd name="connsiteX23-47" fmla="*/ 1249884 w 1711486"/>
              <a:gd name="connsiteY23-48" fmla="*/ 1175677 h 1887157"/>
              <a:gd name="connsiteX24-49" fmla="*/ 1201570 w 1711486"/>
              <a:gd name="connsiteY24-50" fmla="*/ 1262276 h 1887157"/>
              <a:gd name="connsiteX25-51" fmla="*/ 1188698 w 1711486"/>
              <a:gd name="connsiteY25-52" fmla="*/ 1285575 h 1887157"/>
              <a:gd name="connsiteX26-53" fmla="*/ 1187808 w 1711486"/>
              <a:gd name="connsiteY26-54" fmla="*/ 1286943 h 1887157"/>
              <a:gd name="connsiteX27-55" fmla="*/ 1184872 w 1711486"/>
              <a:gd name="connsiteY27-56" fmla="*/ 1292206 h 1887157"/>
              <a:gd name="connsiteX28-57" fmla="*/ 1138744 w 1711486"/>
              <a:gd name="connsiteY28-58" fmla="*/ 1362395 h 1887157"/>
              <a:gd name="connsiteX29-59" fmla="*/ 1118666 w 1711486"/>
              <a:gd name="connsiteY29-60" fmla="*/ 1393272 h 1887157"/>
              <a:gd name="connsiteX30-61" fmla="*/ 1117150 w 1711486"/>
              <a:gd name="connsiteY30-62" fmla="*/ 1395253 h 1887157"/>
              <a:gd name="connsiteX31-63" fmla="*/ 1114262 w 1711486"/>
              <a:gd name="connsiteY31-64" fmla="*/ 1399648 h 1887157"/>
              <a:gd name="connsiteX32-65" fmla="*/ 1071682 w 1711486"/>
              <a:gd name="connsiteY32-66" fmla="*/ 1454678 h 1887157"/>
              <a:gd name="connsiteX33-67" fmla="*/ 1043362 w 1711486"/>
              <a:gd name="connsiteY33-68" fmla="*/ 1491691 h 1887157"/>
              <a:gd name="connsiteX34-69" fmla="*/ 1041152 w 1711486"/>
              <a:gd name="connsiteY34-70" fmla="*/ 1494135 h 1887157"/>
              <a:gd name="connsiteX35-71" fmla="*/ 1038490 w 1711486"/>
              <a:gd name="connsiteY35-72" fmla="*/ 1497576 h 1887157"/>
              <a:gd name="connsiteX36-73" fmla="*/ 999589 w 1711486"/>
              <a:gd name="connsiteY36-74" fmla="*/ 1540098 h 1887157"/>
              <a:gd name="connsiteX37-75" fmla="*/ 963191 w 1711486"/>
              <a:gd name="connsiteY37-76" fmla="*/ 1580348 h 1887157"/>
              <a:gd name="connsiteX38-77" fmla="*/ 960402 w 1711486"/>
              <a:gd name="connsiteY38-78" fmla="*/ 1582932 h 1887157"/>
              <a:gd name="connsiteX39-79" fmla="*/ 957996 w 1711486"/>
              <a:gd name="connsiteY39-80" fmla="*/ 1585562 h 1887157"/>
              <a:gd name="connsiteX40-81" fmla="*/ 921249 w 1711486"/>
              <a:gd name="connsiteY40-82" fmla="*/ 1619204 h 1887157"/>
              <a:gd name="connsiteX41-83" fmla="*/ 878554 w 1711486"/>
              <a:gd name="connsiteY41-84" fmla="*/ 1658757 h 1887157"/>
              <a:gd name="connsiteX42-85" fmla="*/ 875499 w 1711486"/>
              <a:gd name="connsiteY42-86" fmla="*/ 1661088 h 1887157"/>
              <a:gd name="connsiteX43-87" fmla="*/ 873217 w 1711486"/>
              <a:gd name="connsiteY43-88" fmla="*/ 1663178 h 1887157"/>
              <a:gd name="connsiteX44-89" fmla="*/ 834776 w 1711486"/>
              <a:gd name="connsiteY44-90" fmla="*/ 1692160 h 1887157"/>
              <a:gd name="connsiteX45-91" fmla="*/ 789856 w 1711486"/>
              <a:gd name="connsiteY45-92" fmla="*/ 1726434 h 1887157"/>
              <a:gd name="connsiteX46-93" fmla="*/ 787003 w 1711486"/>
              <a:gd name="connsiteY46-94" fmla="*/ 1728178 h 1887157"/>
              <a:gd name="connsiteX47-95" fmla="*/ 784590 w 1711486"/>
              <a:gd name="connsiteY47-96" fmla="*/ 1729997 h 1887157"/>
              <a:gd name="connsiteX48-97" fmla="*/ 737228 w 1711486"/>
              <a:gd name="connsiteY48-98" fmla="*/ 1758606 h 1887157"/>
              <a:gd name="connsiteX49-99" fmla="*/ 697498 w 1711486"/>
              <a:gd name="connsiteY49-100" fmla="*/ 1782893 h 1887157"/>
              <a:gd name="connsiteX50-101" fmla="*/ 695374 w 1711486"/>
              <a:gd name="connsiteY50-102" fmla="*/ 1783887 h 1887157"/>
              <a:gd name="connsiteX51-103" fmla="*/ 692554 w 1711486"/>
              <a:gd name="connsiteY51-104" fmla="*/ 1785591 h 1887157"/>
              <a:gd name="connsiteX52-105" fmla="*/ 624132 w 1711486"/>
              <a:gd name="connsiteY52-106" fmla="*/ 1817236 h 1887157"/>
              <a:gd name="connsiteX53-107" fmla="*/ 601884 w 1711486"/>
              <a:gd name="connsiteY53-108" fmla="*/ 1827650 h 1887157"/>
              <a:gd name="connsiteX54-109" fmla="*/ 600938 w 1711486"/>
              <a:gd name="connsiteY54-110" fmla="*/ 1827963 h 1887157"/>
              <a:gd name="connsiteX55-111" fmla="*/ 597548 w 1711486"/>
              <a:gd name="connsiteY55-112" fmla="*/ 1829531 h 1887157"/>
              <a:gd name="connsiteX56-113" fmla="*/ 299079 w 1711486"/>
              <a:gd name="connsiteY56-114" fmla="*/ 1887156 h 1887157"/>
              <a:gd name="connsiteX57-115" fmla="*/ 295215 w 1711486"/>
              <a:gd name="connsiteY57-116" fmla="*/ 1886857 h 1887157"/>
              <a:gd name="connsiteX58-117" fmla="*/ 0 w 1711486"/>
              <a:gd name="connsiteY58-118" fmla="*/ 1883458 h 1887157"/>
              <a:gd name="connsiteX59-119" fmla="*/ 64585 w 1711486"/>
              <a:gd name="connsiteY59-120" fmla="*/ 1850613 h 1887157"/>
              <a:gd name="connsiteX60-121" fmla="*/ 148432 w 1711486"/>
              <a:gd name="connsiteY60-122" fmla="*/ 1819962 h 1887157"/>
              <a:gd name="connsiteX61-123" fmla="*/ 228321 w 1711486"/>
              <a:gd name="connsiteY61-124" fmla="*/ 1781246 h 1887157"/>
              <a:gd name="connsiteX62-125" fmla="*/ 254149 w 1711486"/>
              <a:gd name="connsiteY62-126" fmla="*/ 1765839 h 1887157"/>
              <a:gd name="connsiteX63-127" fmla="*/ 303908 w 1711486"/>
              <a:gd name="connsiteY63-128" fmla="*/ 1735567 h 1887157"/>
              <a:gd name="connsiteX64-129" fmla="*/ 432768 w 1711486"/>
              <a:gd name="connsiteY64-130" fmla="*/ 1635008 h 1887157"/>
              <a:gd name="connsiteX65-131" fmla="*/ 448598 w 1711486"/>
              <a:gd name="connsiteY65-132" fmla="*/ 1621132 h 1887157"/>
              <a:gd name="connsiteX66-133" fmla="*/ 551127 w 1711486"/>
              <a:gd name="connsiteY66-134" fmla="*/ 1513003 h 1887157"/>
              <a:gd name="connsiteX67-135" fmla="*/ 622053 w 1711486"/>
              <a:gd name="connsiteY67-136" fmla="*/ 1422530 h 1887157"/>
              <a:gd name="connsiteX68-137" fmla="*/ 675434 w 1711486"/>
              <a:gd name="connsiteY68-138" fmla="*/ 1348847 h 1887157"/>
              <a:gd name="connsiteX69-139" fmla="*/ 739120 w 1711486"/>
              <a:gd name="connsiteY69-140" fmla="*/ 1241533 h 1887157"/>
              <a:gd name="connsiteX70-141" fmla="*/ 784524 w 1711486"/>
              <a:gd name="connsiteY70-142" fmla="*/ 1160211 h 1887157"/>
              <a:gd name="connsiteX71-143" fmla="*/ 840705 w 1711486"/>
              <a:gd name="connsiteY71-144" fmla="*/ 1034225 h 1887157"/>
              <a:gd name="connsiteX72-145" fmla="*/ 876743 w 1711486"/>
              <a:gd name="connsiteY72-146" fmla="*/ 949525 h 1887157"/>
              <a:gd name="connsiteX73-147" fmla="*/ 926244 w 1711486"/>
              <a:gd name="connsiteY73-148" fmla="*/ 796505 h 1887157"/>
              <a:gd name="connsiteX74-149" fmla="*/ 950430 w 1711486"/>
              <a:gd name="connsiteY74-150" fmla="*/ 719215 h 1887157"/>
              <a:gd name="connsiteX75-151" fmla="*/ 1003914 w 1711486"/>
              <a:gd name="connsiteY75-152" fmla="*/ 471714 h 1887157"/>
              <a:gd name="connsiteX76" fmla="*/ 768058 w 1711486"/>
              <a:gd name="connsiteY76" fmla="*/ 471714 h 1887157"/>
              <a:gd name="connsiteX77" fmla="*/ 1278343 w 1711486"/>
              <a:gd name="connsiteY77" fmla="*/ 0 h 1887157"/>
              <a:gd name="connsiteX0-153" fmla="*/ 105020 w 1711486"/>
              <a:gd name="connsiteY0-154" fmla="*/ 1860444 h 1887157"/>
              <a:gd name="connsiteX1-155" fmla="*/ 175343 w 1711486"/>
              <a:gd name="connsiteY1-156" fmla="*/ 1877116 h 1887157"/>
              <a:gd name="connsiteX2-157" fmla="*/ 177026 w 1711486"/>
              <a:gd name="connsiteY2-158" fmla="*/ 1877248 h 1887157"/>
              <a:gd name="connsiteX3-159" fmla="*/ 178735 w 1711486"/>
              <a:gd name="connsiteY3-160" fmla="*/ 1877382 h 1887157"/>
              <a:gd name="connsiteX4-161" fmla="*/ 105020 w 1711486"/>
              <a:gd name="connsiteY4-162" fmla="*/ 1860444 h 1887157"/>
              <a:gd name="connsiteX5-163" fmla="*/ 1278343 w 1711486"/>
              <a:gd name="connsiteY5-164" fmla="*/ 0 h 1887157"/>
              <a:gd name="connsiteX6-165" fmla="*/ 1711486 w 1711486"/>
              <a:gd name="connsiteY6-166" fmla="*/ 471714 h 1887157"/>
              <a:gd name="connsiteX7-167" fmla="*/ 1475629 w 1711486"/>
              <a:gd name="connsiteY7-168" fmla="*/ 471714 h 1887157"/>
              <a:gd name="connsiteX8-169" fmla="*/ 1475624 w 1711486"/>
              <a:gd name="connsiteY8-170" fmla="*/ 471736 h 1887157"/>
              <a:gd name="connsiteX9-171" fmla="*/ 1408055 w 1711486"/>
              <a:gd name="connsiteY9-172" fmla="*/ 771707 h 1887157"/>
              <a:gd name="connsiteX10-173" fmla="*/ 1407468 w 1711486"/>
              <a:gd name="connsiteY10-174" fmla="*/ 773537 h 1887157"/>
              <a:gd name="connsiteX11-175" fmla="*/ 1406945 w 1711486"/>
              <a:gd name="connsiteY11-176" fmla="*/ 775853 h 1887157"/>
              <a:gd name="connsiteX12-177" fmla="*/ 1369008 w 1711486"/>
              <a:gd name="connsiteY12-178" fmla="*/ 893375 h 1887157"/>
              <a:gd name="connsiteX13-179" fmla="*/ 1363138 w 1711486"/>
              <a:gd name="connsiteY13-180" fmla="*/ 911666 h 1887157"/>
              <a:gd name="connsiteX14-181" fmla="*/ 1362940 w 1711486"/>
              <a:gd name="connsiteY14-182" fmla="*/ 912171 h 1887157"/>
              <a:gd name="connsiteX15-183" fmla="*/ 1361358 w 1711486"/>
              <a:gd name="connsiteY15-184" fmla="*/ 917073 h 1887157"/>
              <a:gd name="connsiteX16-185" fmla="*/ 1316389 w 1711486"/>
              <a:gd name="connsiteY16-186" fmla="*/ 1031353 h 1887157"/>
              <a:gd name="connsiteX17-187" fmla="*/ 1311337 w 1711486"/>
              <a:gd name="connsiteY17-188" fmla="*/ 1044287 h 1887157"/>
              <a:gd name="connsiteX18-189" fmla="*/ 1311098 w 1711486"/>
              <a:gd name="connsiteY18-190" fmla="*/ 1044798 h 1887157"/>
              <a:gd name="connsiteX19-191" fmla="*/ 1308858 w 1711486"/>
              <a:gd name="connsiteY19-192" fmla="*/ 1050491 h 1887157"/>
              <a:gd name="connsiteX20-193" fmla="*/ 1260672 w 1711486"/>
              <a:gd name="connsiteY20-194" fmla="*/ 1152776 h 1887157"/>
              <a:gd name="connsiteX21-195" fmla="*/ 1253056 w 1711486"/>
              <a:gd name="connsiteY21-196" fmla="*/ 1169085 h 1887157"/>
              <a:gd name="connsiteX22-197" fmla="*/ 1252603 w 1711486"/>
              <a:gd name="connsiteY22-198" fmla="*/ 1169904 h 1887157"/>
              <a:gd name="connsiteX23-199" fmla="*/ 1249884 w 1711486"/>
              <a:gd name="connsiteY23-200" fmla="*/ 1175677 h 1887157"/>
              <a:gd name="connsiteX24-201" fmla="*/ 1201570 w 1711486"/>
              <a:gd name="connsiteY24-202" fmla="*/ 1262276 h 1887157"/>
              <a:gd name="connsiteX25-203" fmla="*/ 1188698 w 1711486"/>
              <a:gd name="connsiteY25-204" fmla="*/ 1285575 h 1887157"/>
              <a:gd name="connsiteX26-205" fmla="*/ 1187808 w 1711486"/>
              <a:gd name="connsiteY26-206" fmla="*/ 1286943 h 1887157"/>
              <a:gd name="connsiteX27-207" fmla="*/ 1184872 w 1711486"/>
              <a:gd name="connsiteY27-208" fmla="*/ 1292206 h 1887157"/>
              <a:gd name="connsiteX28-209" fmla="*/ 1138744 w 1711486"/>
              <a:gd name="connsiteY28-210" fmla="*/ 1362395 h 1887157"/>
              <a:gd name="connsiteX29-211" fmla="*/ 1118666 w 1711486"/>
              <a:gd name="connsiteY29-212" fmla="*/ 1393272 h 1887157"/>
              <a:gd name="connsiteX30-213" fmla="*/ 1117150 w 1711486"/>
              <a:gd name="connsiteY30-214" fmla="*/ 1395253 h 1887157"/>
              <a:gd name="connsiteX31-215" fmla="*/ 1114262 w 1711486"/>
              <a:gd name="connsiteY31-216" fmla="*/ 1399648 h 1887157"/>
              <a:gd name="connsiteX32-217" fmla="*/ 1071682 w 1711486"/>
              <a:gd name="connsiteY32-218" fmla="*/ 1454678 h 1887157"/>
              <a:gd name="connsiteX33-219" fmla="*/ 1043362 w 1711486"/>
              <a:gd name="connsiteY33-220" fmla="*/ 1491691 h 1887157"/>
              <a:gd name="connsiteX34-221" fmla="*/ 1041152 w 1711486"/>
              <a:gd name="connsiteY34-222" fmla="*/ 1494135 h 1887157"/>
              <a:gd name="connsiteX35-223" fmla="*/ 1038490 w 1711486"/>
              <a:gd name="connsiteY35-224" fmla="*/ 1497576 h 1887157"/>
              <a:gd name="connsiteX36-225" fmla="*/ 999589 w 1711486"/>
              <a:gd name="connsiteY36-226" fmla="*/ 1540098 h 1887157"/>
              <a:gd name="connsiteX37-227" fmla="*/ 963191 w 1711486"/>
              <a:gd name="connsiteY37-228" fmla="*/ 1580348 h 1887157"/>
              <a:gd name="connsiteX38-229" fmla="*/ 960402 w 1711486"/>
              <a:gd name="connsiteY38-230" fmla="*/ 1582932 h 1887157"/>
              <a:gd name="connsiteX39-231" fmla="*/ 957996 w 1711486"/>
              <a:gd name="connsiteY39-232" fmla="*/ 1585562 h 1887157"/>
              <a:gd name="connsiteX40-233" fmla="*/ 921249 w 1711486"/>
              <a:gd name="connsiteY40-234" fmla="*/ 1619204 h 1887157"/>
              <a:gd name="connsiteX41-235" fmla="*/ 878554 w 1711486"/>
              <a:gd name="connsiteY41-236" fmla="*/ 1658757 h 1887157"/>
              <a:gd name="connsiteX42-237" fmla="*/ 875499 w 1711486"/>
              <a:gd name="connsiteY42-238" fmla="*/ 1661088 h 1887157"/>
              <a:gd name="connsiteX43-239" fmla="*/ 873217 w 1711486"/>
              <a:gd name="connsiteY43-240" fmla="*/ 1663178 h 1887157"/>
              <a:gd name="connsiteX44-241" fmla="*/ 834776 w 1711486"/>
              <a:gd name="connsiteY44-242" fmla="*/ 1692160 h 1887157"/>
              <a:gd name="connsiteX45-243" fmla="*/ 789856 w 1711486"/>
              <a:gd name="connsiteY45-244" fmla="*/ 1726434 h 1887157"/>
              <a:gd name="connsiteX46-245" fmla="*/ 787003 w 1711486"/>
              <a:gd name="connsiteY46-246" fmla="*/ 1728178 h 1887157"/>
              <a:gd name="connsiteX47-247" fmla="*/ 784590 w 1711486"/>
              <a:gd name="connsiteY47-248" fmla="*/ 1729997 h 1887157"/>
              <a:gd name="connsiteX48-249" fmla="*/ 737228 w 1711486"/>
              <a:gd name="connsiteY48-250" fmla="*/ 1758606 h 1887157"/>
              <a:gd name="connsiteX49-251" fmla="*/ 697498 w 1711486"/>
              <a:gd name="connsiteY49-252" fmla="*/ 1782893 h 1887157"/>
              <a:gd name="connsiteX50-253" fmla="*/ 695374 w 1711486"/>
              <a:gd name="connsiteY50-254" fmla="*/ 1783887 h 1887157"/>
              <a:gd name="connsiteX51-255" fmla="*/ 692554 w 1711486"/>
              <a:gd name="connsiteY51-256" fmla="*/ 1785591 h 1887157"/>
              <a:gd name="connsiteX52-257" fmla="*/ 624132 w 1711486"/>
              <a:gd name="connsiteY52-258" fmla="*/ 1817236 h 1887157"/>
              <a:gd name="connsiteX53-259" fmla="*/ 601884 w 1711486"/>
              <a:gd name="connsiteY53-260" fmla="*/ 1827650 h 1887157"/>
              <a:gd name="connsiteX54-261" fmla="*/ 600938 w 1711486"/>
              <a:gd name="connsiteY54-262" fmla="*/ 1827963 h 1887157"/>
              <a:gd name="connsiteX55-263" fmla="*/ 597548 w 1711486"/>
              <a:gd name="connsiteY55-264" fmla="*/ 1829531 h 1887157"/>
              <a:gd name="connsiteX56-265" fmla="*/ 299079 w 1711486"/>
              <a:gd name="connsiteY56-266" fmla="*/ 1887156 h 1887157"/>
              <a:gd name="connsiteX57-267" fmla="*/ 295215 w 1711486"/>
              <a:gd name="connsiteY57-268" fmla="*/ 1886857 h 1887157"/>
              <a:gd name="connsiteX58-269" fmla="*/ 0 w 1711486"/>
              <a:gd name="connsiteY58-270" fmla="*/ 1883458 h 1887157"/>
              <a:gd name="connsiteX59-271" fmla="*/ 10197 w 1711486"/>
              <a:gd name="connsiteY59-272" fmla="*/ 1884606 h 1887157"/>
              <a:gd name="connsiteX60-273" fmla="*/ 148432 w 1711486"/>
              <a:gd name="connsiteY60-274" fmla="*/ 1819962 h 1887157"/>
              <a:gd name="connsiteX61-275" fmla="*/ 228321 w 1711486"/>
              <a:gd name="connsiteY61-276" fmla="*/ 1781246 h 1887157"/>
              <a:gd name="connsiteX62-277" fmla="*/ 254149 w 1711486"/>
              <a:gd name="connsiteY62-278" fmla="*/ 1765839 h 1887157"/>
              <a:gd name="connsiteX63-279" fmla="*/ 303908 w 1711486"/>
              <a:gd name="connsiteY63-280" fmla="*/ 1735567 h 1887157"/>
              <a:gd name="connsiteX64-281" fmla="*/ 432768 w 1711486"/>
              <a:gd name="connsiteY64-282" fmla="*/ 1635008 h 1887157"/>
              <a:gd name="connsiteX65-283" fmla="*/ 448598 w 1711486"/>
              <a:gd name="connsiteY65-284" fmla="*/ 1621132 h 1887157"/>
              <a:gd name="connsiteX66-285" fmla="*/ 551127 w 1711486"/>
              <a:gd name="connsiteY66-286" fmla="*/ 1513003 h 1887157"/>
              <a:gd name="connsiteX67-287" fmla="*/ 622053 w 1711486"/>
              <a:gd name="connsiteY67-288" fmla="*/ 1422530 h 1887157"/>
              <a:gd name="connsiteX68-289" fmla="*/ 675434 w 1711486"/>
              <a:gd name="connsiteY68-290" fmla="*/ 1348847 h 1887157"/>
              <a:gd name="connsiteX69-291" fmla="*/ 739120 w 1711486"/>
              <a:gd name="connsiteY69-292" fmla="*/ 1241533 h 1887157"/>
              <a:gd name="connsiteX70-293" fmla="*/ 784524 w 1711486"/>
              <a:gd name="connsiteY70-294" fmla="*/ 1160211 h 1887157"/>
              <a:gd name="connsiteX71-295" fmla="*/ 840705 w 1711486"/>
              <a:gd name="connsiteY71-296" fmla="*/ 1034225 h 1887157"/>
              <a:gd name="connsiteX72-297" fmla="*/ 876743 w 1711486"/>
              <a:gd name="connsiteY72-298" fmla="*/ 949525 h 1887157"/>
              <a:gd name="connsiteX73-299" fmla="*/ 926244 w 1711486"/>
              <a:gd name="connsiteY73-300" fmla="*/ 796505 h 1887157"/>
              <a:gd name="connsiteX74-301" fmla="*/ 950430 w 1711486"/>
              <a:gd name="connsiteY74-302" fmla="*/ 719215 h 1887157"/>
              <a:gd name="connsiteX75-303" fmla="*/ 1003914 w 1711486"/>
              <a:gd name="connsiteY75-304" fmla="*/ 471714 h 1887157"/>
              <a:gd name="connsiteX76-305" fmla="*/ 768058 w 1711486"/>
              <a:gd name="connsiteY76-306" fmla="*/ 471714 h 1887157"/>
              <a:gd name="connsiteX77-307" fmla="*/ 1278343 w 1711486"/>
              <a:gd name="connsiteY77-308" fmla="*/ 0 h 18871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305" y="connsiteY76-306"/>
              </a:cxn>
              <a:cxn ang="0">
                <a:pos x="connsiteX77-307" y="connsiteY77-308"/>
              </a:cxn>
            </a:cxnLst>
            <a:rect l="l" t="t" r="r" b="b"/>
            <a:pathLst>
              <a:path w="1711486" h="1887157">
                <a:moveTo>
                  <a:pt x="105020" y="1860444"/>
                </a:moveTo>
                <a:lnTo>
                  <a:pt x="175343" y="1877116"/>
                </a:lnTo>
                <a:lnTo>
                  <a:pt x="177026" y="1877248"/>
                </a:lnTo>
                <a:lnTo>
                  <a:pt x="178735" y="1877382"/>
                </a:lnTo>
                <a:lnTo>
                  <a:pt x="105020" y="1860444"/>
                </a:lnTo>
                <a:close/>
                <a:moveTo>
                  <a:pt x="1278343" y="0"/>
                </a:moveTo>
                <a:lnTo>
                  <a:pt x="1711486" y="471714"/>
                </a:lnTo>
                <a:lnTo>
                  <a:pt x="1475629" y="471714"/>
                </a:lnTo>
                <a:cubicBezTo>
                  <a:pt x="1475627" y="471721"/>
                  <a:pt x="1475626" y="471729"/>
                  <a:pt x="1475624" y="471736"/>
                </a:cubicBezTo>
                <a:lnTo>
                  <a:pt x="1408055" y="771707"/>
                </a:lnTo>
                <a:lnTo>
                  <a:pt x="1407468" y="773537"/>
                </a:lnTo>
                <a:lnTo>
                  <a:pt x="1406945" y="775853"/>
                </a:lnTo>
                <a:lnTo>
                  <a:pt x="1369008" y="893375"/>
                </a:lnTo>
                <a:lnTo>
                  <a:pt x="1363138" y="911666"/>
                </a:lnTo>
                <a:lnTo>
                  <a:pt x="1362940" y="912171"/>
                </a:lnTo>
                <a:lnTo>
                  <a:pt x="1361358" y="917073"/>
                </a:lnTo>
                <a:lnTo>
                  <a:pt x="1316389" y="1031353"/>
                </a:lnTo>
                <a:lnTo>
                  <a:pt x="1311337" y="1044287"/>
                </a:lnTo>
                <a:cubicBezTo>
                  <a:pt x="1311257" y="1044457"/>
                  <a:pt x="1311178" y="1044628"/>
                  <a:pt x="1311098" y="1044798"/>
                </a:cubicBezTo>
                <a:lnTo>
                  <a:pt x="1308858" y="1050491"/>
                </a:lnTo>
                <a:lnTo>
                  <a:pt x="1260672" y="1152776"/>
                </a:lnTo>
                <a:lnTo>
                  <a:pt x="1253056" y="1169085"/>
                </a:lnTo>
                <a:lnTo>
                  <a:pt x="1252603" y="1169904"/>
                </a:lnTo>
                <a:lnTo>
                  <a:pt x="1249884" y="1175677"/>
                </a:lnTo>
                <a:lnTo>
                  <a:pt x="1201570" y="1262276"/>
                </a:lnTo>
                <a:lnTo>
                  <a:pt x="1188698" y="1285575"/>
                </a:lnTo>
                <a:lnTo>
                  <a:pt x="1187808" y="1286943"/>
                </a:lnTo>
                <a:lnTo>
                  <a:pt x="1184872" y="1292206"/>
                </a:lnTo>
                <a:lnTo>
                  <a:pt x="1138744" y="1362395"/>
                </a:lnTo>
                <a:lnTo>
                  <a:pt x="1118666" y="1393272"/>
                </a:lnTo>
                <a:lnTo>
                  <a:pt x="1117150" y="1395253"/>
                </a:lnTo>
                <a:lnTo>
                  <a:pt x="1114262" y="1399648"/>
                </a:lnTo>
                <a:lnTo>
                  <a:pt x="1071682" y="1454678"/>
                </a:lnTo>
                <a:lnTo>
                  <a:pt x="1043362" y="1491691"/>
                </a:lnTo>
                <a:lnTo>
                  <a:pt x="1041152" y="1494135"/>
                </a:lnTo>
                <a:lnTo>
                  <a:pt x="1038490" y="1497576"/>
                </a:lnTo>
                <a:lnTo>
                  <a:pt x="999589" y="1540098"/>
                </a:lnTo>
                <a:lnTo>
                  <a:pt x="963191" y="1580348"/>
                </a:lnTo>
                <a:lnTo>
                  <a:pt x="960402" y="1582932"/>
                </a:lnTo>
                <a:lnTo>
                  <a:pt x="957996" y="1585562"/>
                </a:lnTo>
                <a:lnTo>
                  <a:pt x="921249" y="1619204"/>
                </a:lnTo>
                <a:lnTo>
                  <a:pt x="878554" y="1658757"/>
                </a:lnTo>
                <a:lnTo>
                  <a:pt x="875499" y="1661088"/>
                </a:lnTo>
                <a:lnTo>
                  <a:pt x="873217" y="1663178"/>
                </a:lnTo>
                <a:lnTo>
                  <a:pt x="834776" y="1692160"/>
                </a:lnTo>
                <a:lnTo>
                  <a:pt x="789856" y="1726434"/>
                </a:lnTo>
                <a:lnTo>
                  <a:pt x="787003" y="1728178"/>
                </a:lnTo>
                <a:lnTo>
                  <a:pt x="784590" y="1729997"/>
                </a:lnTo>
                <a:lnTo>
                  <a:pt x="737228" y="1758606"/>
                </a:lnTo>
                <a:lnTo>
                  <a:pt x="697498" y="1782893"/>
                </a:lnTo>
                <a:lnTo>
                  <a:pt x="695374" y="1783887"/>
                </a:lnTo>
                <a:lnTo>
                  <a:pt x="692554" y="1785591"/>
                </a:lnTo>
                <a:lnTo>
                  <a:pt x="624132" y="1817236"/>
                </a:lnTo>
                <a:lnTo>
                  <a:pt x="601884" y="1827650"/>
                </a:lnTo>
                <a:lnTo>
                  <a:pt x="600938" y="1827963"/>
                </a:lnTo>
                <a:lnTo>
                  <a:pt x="597548" y="1829531"/>
                </a:lnTo>
                <a:cubicBezTo>
                  <a:pt x="501201" y="1867502"/>
                  <a:pt x="401055" y="1887352"/>
                  <a:pt x="299079" y="1887156"/>
                </a:cubicBezTo>
                <a:lnTo>
                  <a:pt x="295215" y="1886857"/>
                </a:lnTo>
                <a:lnTo>
                  <a:pt x="0" y="1883458"/>
                </a:lnTo>
                <a:lnTo>
                  <a:pt x="10197" y="1884606"/>
                </a:lnTo>
                <a:lnTo>
                  <a:pt x="148432" y="1819962"/>
                </a:lnTo>
                <a:lnTo>
                  <a:pt x="228321" y="1781246"/>
                </a:lnTo>
                <a:lnTo>
                  <a:pt x="254149" y="1765839"/>
                </a:lnTo>
                <a:lnTo>
                  <a:pt x="303908" y="1735567"/>
                </a:lnTo>
                <a:lnTo>
                  <a:pt x="432768" y="1635008"/>
                </a:lnTo>
                <a:lnTo>
                  <a:pt x="448598" y="1621132"/>
                </a:lnTo>
                <a:lnTo>
                  <a:pt x="551127" y="1513003"/>
                </a:lnTo>
                <a:lnTo>
                  <a:pt x="622053" y="1422530"/>
                </a:lnTo>
                <a:lnTo>
                  <a:pt x="675434" y="1348847"/>
                </a:lnTo>
                <a:lnTo>
                  <a:pt x="739120" y="1241533"/>
                </a:lnTo>
                <a:lnTo>
                  <a:pt x="784524" y="1160211"/>
                </a:lnTo>
                <a:lnTo>
                  <a:pt x="840705" y="1034225"/>
                </a:lnTo>
                <a:lnTo>
                  <a:pt x="876743" y="949525"/>
                </a:lnTo>
                <a:lnTo>
                  <a:pt x="926244" y="796505"/>
                </a:lnTo>
                <a:lnTo>
                  <a:pt x="950430" y="719215"/>
                </a:lnTo>
                <a:lnTo>
                  <a:pt x="1003914" y="471714"/>
                </a:lnTo>
                <a:lnTo>
                  <a:pt x="768058" y="471714"/>
                </a:lnTo>
                <a:lnTo>
                  <a:pt x="1278343" y="0"/>
                </a:lnTo>
                <a:close/>
              </a:path>
            </a:pathLst>
          </a:custGeom>
          <a:solidFill>
            <a:srgbClr val="C8161D"/>
          </a:solidFill>
          <a:ln w="12700" cap="flat" cmpd="sng" algn="ctr">
            <a:noFill/>
            <a:prstDash val="solid"/>
            <a:miter lim="800000"/>
          </a:ln>
          <a:effectLst>
            <a:outerShdw blurRad="127000" dist="88900" dir="2700000" algn="tl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任意多边形 16"/>
          <p:cNvSpPr/>
          <p:nvPr/>
        </p:nvSpPr>
        <p:spPr>
          <a:xfrm rot="-10140000">
            <a:off x="4201033" y="3348260"/>
            <a:ext cx="1711486" cy="1887157"/>
          </a:xfrm>
          <a:custGeom>
            <a:avLst/>
            <a:gdLst>
              <a:gd name="connsiteX0" fmla="*/ 40435 w 1646901"/>
              <a:gd name="connsiteY0" fmla="*/ 1860444 h 1887157"/>
              <a:gd name="connsiteX1" fmla="*/ 110758 w 1646901"/>
              <a:gd name="connsiteY1" fmla="*/ 1877116 h 1887157"/>
              <a:gd name="connsiteX2" fmla="*/ 112441 w 1646901"/>
              <a:gd name="connsiteY2" fmla="*/ 1877248 h 1887157"/>
              <a:gd name="connsiteX3" fmla="*/ 114150 w 1646901"/>
              <a:gd name="connsiteY3" fmla="*/ 1877382 h 1887157"/>
              <a:gd name="connsiteX4" fmla="*/ 1213758 w 1646901"/>
              <a:gd name="connsiteY4" fmla="*/ 0 h 1887157"/>
              <a:gd name="connsiteX5" fmla="*/ 1646901 w 1646901"/>
              <a:gd name="connsiteY5" fmla="*/ 471714 h 1887157"/>
              <a:gd name="connsiteX6" fmla="*/ 1411044 w 1646901"/>
              <a:gd name="connsiteY6" fmla="*/ 471714 h 1887157"/>
              <a:gd name="connsiteX7" fmla="*/ 1411039 w 1646901"/>
              <a:gd name="connsiteY7" fmla="*/ 471736 h 1887157"/>
              <a:gd name="connsiteX8" fmla="*/ 1343470 w 1646901"/>
              <a:gd name="connsiteY8" fmla="*/ 771707 h 1887157"/>
              <a:gd name="connsiteX9" fmla="*/ 1342883 w 1646901"/>
              <a:gd name="connsiteY9" fmla="*/ 773537 h 1887157"/>
              <a:gd name="connsiteX10" fmla="*/ 1342360 w 1646901"/>
              <a:gd name="connsiteY10" fmla="*/ 775853 h 1887157"/>
              <a:gd name="connsiteX11" fmla="*/ 1304423 w 1646901"/>
              <a:gd name="connsiteY11" fmla="*/ 893375 h 1887157"/>
              <a:gd name="connsiteX12" fmla="*/ 1298553 w 1646901"/>
              <a:gd name="connsiteY12" fmla="*/ 911666 h 1887157"/>
              <a:gd name="connsiteX13" fmla="*/ 1298355 w 1646901"/>
              <a:gd name="connsiteY13" fmla="*/ 912171 h 1887157"/>
              <a:gd name="connsiteX14" fmla="*/ 1296773 w 1646901"/>
              <a:gd name="connsiteY14" fmla="*/ 917073 h 1887157"/>
              <a:gd name="connsiteX15" fmla="*/ 1251804 w 1646901"/>
              <a:gd name="connsiteY15" fmla="*/ 1031353 h 1887157"/>
              <a:gd name="connsiteX16" fmla="*/ 1246752 w 1646901"/>
              <a:gd name="connsiteY16" fmla="*/ 1044287 h 1887157"/>
              <a:gd name="connsiteX17" fmla="*/ 1246513 w 1646901"/>
              <a:gd name="connsiteY17" fmla="*/ 1044798 h 1887157"/>
              <a:gd name="connsiteX18" fmla="*/ 1244273 w 1646901"/>
              <a:gd name="connsiteY18" fmla="*/ 1050491 h 1887157"/>
              <a:gd name="connsiteX19" fmla="*/ 1196087 w 1646901"/>
              <a:gd name="connsiteY19" fmla="*/ 1152776 h 1887157"/>
              <a:gd name="connsiteX20" fmla="*/ 1188471 w 1646901"/>
              <a:gd name="connsiteY20" fmla="*/ 1169085 h 1887157"/>
              <a:gd name="connsiteX21" fmla="*/ 1188018 w 1646901"/>
              <a:gd name="connsiteY21" fmla="*/ 1169904 h 1887157"/>
              <a:gd name="connsiteX22" fmla="*/ 1185299 w 1646901"/>
              <a:gd name="connsiteY22" fmla="*/ 1175677 h 1887157"/>
              <a:gd name="connsiteX23" fmla="*/ 1136985 w 1646901"/>
              <a:gd name="connsiteY23" fmla="*/ 1262276 h 1887157"/>
              <a:gd name="connsiteX24" fmla="*/ 1124113 w 1646901"/>
              <a:gd name="connsiteY24" fmla="*/ 1285575 h 1887157"/>
              <a:gd name="connsiteX25" fmla="*/ 1123223 w 1646901"/>
              <a:gd name="connsiteY25" fmla="*/ 1286943 h 1887157"/>
              <a:gd name="connsiteX26" fmla="*/ 1120287 w 1646901"/>
              <a:gd name="connsiteY26" fmla="*/ 1292206 h 1887157"/>
              <a:gd name="connsiteX27" fmla="*/ 1074159 w 1646901"/>
              <a:gd name="connsiteY27" fmla="*/ 1362395 h 1887157"/>
              <a:gd name="connsiteX28" fmla="*/ 1054081 w 1646901"/>
              <a:gd name="connsiteY28" fmla="*/ 1393272 h 1887157"/>
              <a:gd name="connsiteX29" fmla="*/ 1052565 w 1646901"/>
              <a:gd name="connsiteY29" fmla="*/ 1395253 h 1887157"/>
              <a:gd name="connsiteX30" fmla="*/ 1049677 w 1646901"/>
              <a:gd name="connsiteY30" fmla="*/ 1399648 h 1887157"/>
              <a:gd name="connsiteX31" fmla="*/ 1007097 w 1646901"/>
              <a:gd name="connsiteY31" fmla="*/ 1454678 h 1887157"/>
              <a:gd name="connsiteX32" fmla="*/ 978777 w 1646901"/>
              <a:gd name="connsiteY32" fmla="*/ 1491691 h 1887157"/>
              <a:gd name="connsiteX33" fmla="*/ 976567 w 1646901"/>
              <a:gd name="connsiteY33" fmla="*/ 1494135 h 1887157"/>
              <a:gd name="connsiteX34" fmla="*/ 973905 w 1646901"/>
              <a:gd name="connsiteY34" fmla="*/ 1497576 h 1887157"/>
              <a:gd name="connsiteX35" fmla="*/ 935004 w 1646901"/>
              <a:gd name="connsiteY35" fmla="*/ 1540098 h 1887157"/>
              <a:gd name="connsiteX36" fmla="*/ 898606 w 1646901"/>
              <a:gd name="connsiteY36" fmla="*/ 1580348 h 1887157"/>
              <a:gd name="connsiteX37" fmla="*/ 895817 w 1646901"/>
              <a:gd name="connsiteY37" fmla="*/ 1582932 h 1887157"/>
              <a:gd name="connsiteX38" fmla="*/ 893411 w 1646901"/>
              <a:gd name="connsiteY38" fmla="*/ 1585562 h 1887157"/>
              <a:gd name="connsiteX39" fmla="*/ 856664 w 1646901"/>
              <a:gd name="connsiteY39" fmla="*/ 1619204 h 1887157"/>
              <a:gd name="connsiteX40" fmla="*/ 813969 w 1646901"/>
              <a:gd name="connsiteY40" fmla="*/ 1658757 h 1887157"/>
              <a:gd name="connsiteX41" fmla="*/ 810914 w 1646901"/>
              <a:gd name="connsiteY41" fmla="*/ 1661088 h 1887157"/>
              <a:gd name="connsiteX42" fmla="*/ 808632 w 1646901"/>
              <a:gd name="connsiteY42" fmla="*/ 1663178 h 1887157"/>
              <a:gd name="connsiteX43" fmla="*/ 770191 w 1646901"/>
              <a:gd name="connsiteY43" fmla="*/ 1692160 h 1887157"/>
              <a:gd name="connsiteX44" fmla="*/ 725271 w 1646901"/>
              <a:gd name="connsiteY44" fmla="*/ 1726434 h 1887157"/>
              <a:gd name="connsiteX45" fmla="*/ 722418 w 1646901"/>
              <a:gd name="connsiteY45" fmla="*/ 1728178 h 1887157"/>
              <a:gd name="connsiteX46" fmla="*/ 720005 w 1646901"/>
              <a:gd name="connsiteY46" fmla="*/ 1729997 h 1887157"/>
              <a:gd name="connsiteX47" fmla="*/ 672643 w 1646901"/>
              <a:gd name="connsiteY47" fmla="*/ 1758606 h 1887157"/>
              <a:gd name="connsiteX48" fmla="*/ 632913 w 1646901"/>
              <a:gd name="connsiteY48" fmla="*/ 1782893 h 1887157"/>
              <a:gd name="connsiteX49" fmla="*/ 630789 w 1646901"/>
              <a:gd name="connsiteY49" fmla="*/ 1783887 h 1887157"/>
              <a:gd name="connsiteX50" fmla="*/ 627969 w 1646901"/>
              <a:gd name="connsiteY50" fmla="*/ 1785591 h 1887157"/>
              <a:gd name="connsiteX51" fmla="*/ 559547 w 1646901"/>
              <a:gd name="connsiteY51" fmla="*/ 1817236 h 1887157"/>
              <a:gd name="connsiteX52" fmla="*/ 537299 w 1646901"/>
              <a:gd name="connsiteY52" fmla="*/ 1827650 h 1887157"/>
              <a:gd name="connsiteX53" fmla="*/ 536353 w 1646901"/>
              <a:gd name="connsiteY53" fmla="*/ 1827963 h 1887157"/>
              <a:gd name="connsiteX54" fmla="*/ 532963 w 1646901"/>
              <a:gd name="connsiteY54" fmla="*/ 1829531 h 1887157"/>
              <a:gd name="connsiteX55" fmla="*/ 234494 w 1646901"/>
              <a:gd name="connsiteY55" fmla="*/ 1887156 h 1887157"/>
              <a:gd name="connsiteX56" fmla="*/ 230630 w 1646901"/>
              <a:gd name="connsiteY56" fmla="*/ 1886857 h 1887157"/>
              <a:gd name="connsiteX57" fmla="*/ 0 w 1646901"/>
              <a:gd name="connsiteY57" fmla="*/ 1886857 h 1887157"/>
              <a:gd name="connsiteX58" fmla="*/ 0 w 1646901"/>
              <a:gd name="connsiteY58" fmla="*/ 1850613 h 1887157"/>
              <a:gd name="connsiteX59" fmla="*/ 83847 w 1646901"/>
              <a:gd name="connsiteY59" fmla="*/ 1819962 h 1887157"/>
              <a:gd name="connsiteX60" fmla="*/ 163736 w 1646901"/>
              <a:gd name="connsiteY60" fmla="*/ 1781246 h 1887157"/>
              <a:gd name="connsiteX61" fmla="*/ 189564 w 1646901"/>
              <a:gd name="connsiteY61" fmla="*/ 1765839 h 1887157"/>
              <a:gd name="connsiteX62" fmla="*/ 239323 w 1646901"/>
              <a:gd name="connsiteY62" fmla="*/ 1735567 h 1887157"/>
              <a:gd name="connsiteX63" fmla="*/ 368183 w 1646901"/>
              <a:gd name="connsiteY63" fmla="*/ 1635008 h 1887157"/>
              <a:gd name="connsiteX64" fmla="*/ 384013 w 1646901"/>
              <a:gd name="connsiteY64" fmla="*/ 1621132 h 1887157"/>
              <a:gd name="connsiteX65" fmla="*/ 486542 w 1646901"/>
              <a:gd name="connsiteY65" fmla="*/ 1513003 h 1887157"/>
              <a:gd name="connsiteX66" fmla="*/ 557468 w 1646901"/>
              <a:gd name="connsiteY66" fmla="*/ 1422530 h 1887157"/>
              <a:gd name="connsiteX67" fmla="*/ 610849 w 1646901"/>
              <a:gd name="connsiteY67" fmla="*/ 1348847 h 1887157"/>
              <a:gd name="connsiteX68" fmla="*/ 674535 w 1646901"/>
              <a:gd name="connsiteY68" fmla="*/ 1241533 h 1887157"/>
              <a:gd name="connsiteX69" fmla="*/ 719939 w 1646901"/>
              <a:gd name="connsiteY69" fmla="*/ 1160211 h 1887157"/>
              <a:gd name="connsiteX70" fmla="*/ 776120 w 1646901"/>
              <a:gd name="connsiteY70" fmla="*/ 1034225 h 1887157"/>
              <a:gd name="connsiteX71" fmla="*/ 812158 w 1646901"/>
              <a:gd name="connsiteY71" fmla="*/ 949525 h 1887157"/>
              <a:gd name="connsiteX72" fmla="*/ 861659 w 1646901"/>
              <a:gd name="connsiteY72" fmla="*/ 796505 h 1887157"/>
              <a:gd name="connsiteX73" fmla="*/ 885845 w 1646901"/>
              <a:gd name="connsiteY73" fmla="*/ 719215 h 1887157"/>
              <a:gd name="connsiteX74" fmla="*/ 939329 w 1646901"/>
              <a:gd name="connsiteY74" fmla="*/ 471714 h 1887157"/>
              <a:gd name="connsiteX75" fmla="*/ 703473 w 1646901"/>
              <a:gd name="connsiteY75" fmla="*/ 471714 h 1887157"/>
              <a:gd name="connsiteX0-1" fmla="*/ 105020 w 1711486"/>
              <a:gd name="connsiteY0-2" fmla="*/ 1860444 h 1887157"/>
              <a:gd name="connsiteX1-3" fmla="*/ 175343 w 1711486"/>
              <a:gd name="connsiteY1-4" fmla="*/ 1877116 h 1887157"/>
              <a:gd name="connsiteX2-5" fmla="*/ 177026 w 1711486"/>
              <a:gd name="connsiteY2-6" fmla="*/ 1877248 h 1887157"/>
              <a:gd name="connsiteX3-7" fmla="*/ 178735 w 1711486"/>
              <a:gd name="connsiteY3-8" fmla="*/ 1877382 h 1887157"/>
              <a:gd name="connsiteX4-9" fmla="*/ 105020 w 1711486"/>
              <a:gd name="connsiteY4-10" fmla="*/ 1860444 h 1887157"/>
              <a:gd name="connsiteX5-11" fmla="*/ 1278343 w 1711486"/>
              <a:gd name="connsiteY5-12" fmla="*/ 0 h 1887157"/>
              <a:gd name="connsiteX6-13" fmla="*/ 1711486 w 1711486"/>
              <a:gd name="connsiteY6-14" fmla="*/ 471714 h 1887157"/>
              <a:gd name="connsiteX7-15" fmla="*/ 1475629 w 1711486"/>
              <a:gd name="connsiteY7-16" fmla="*/ 471714 h 1887157"/>
              <a:gd name="connsiteX8-17" fmla="*/ 1475624 w 1711486"/>
              <a:gd name="connsiteY8-18" fmla="*/ 471736 h 1887157"/>
              <a:gd name="connsiteX9-19" fmla="*/ 1408055 w 1711486"/>
              <a:gd name="connsiteY9-20" fmla="*/ 771707 h 1887157"/>
              <a:gd name="connsiteX10-21" fmla="*/ 1407468 w 1711486"/>
              <a:gd name="connsiteY10-22" fmla="*/ 773537 h 1887157"/>
              <a:gd name="connsiteX11-23" fmla="*/ 1406945 w 1711486"/>
              <a:gd name="connsiteY11-24" fmla="*/ 775853 h 1887157"/>
              <a:gd name="connsiteX12-25" fmla="*/ 1369008 w 1711486"/>
              <a:gd name="connsiteY12-26" fmla="*/ 893375 h 1887157"/>
              <a:gd name="connsiteX13-27" fmla="*/ 1363138 w 1711486"/>
              <a:gd name="connsiteY13-28" fmla="*/ 911666 h 1887157"/>
              <a:gd name="connsiteX14-29" fmla="*/ 1362940 w 1711486"/>
              <a:gd name="connsiteY14-30" fmla="*/ 912171 h 1887157"/>
              <a:gd name="connsiteX15-31" fmla="*/ 1361358 w 1711486"/>
              <a:gd name="connsiteY15-32" fmla="*/ 917073 h 1887157"/>
              <a:gd name="connsiteX16-33" fmla="*/ 1316389 w 1711486"/>
              <a:gd name="connsiteY16-34" fmla="*/ 1031353 h 1887157"/>
              <a:gd name="connsiteX17-35" fmla="*/ 1311337 w 1711486"/>
              <a:gd name="connsiteY17-36" fmla="*/ 1044287 h 1887157"/>
              <a:gd name="connsiteX18-37" fmla="*/ 1311098 w 1711486"/>
              <a:gd name="connsiteY18-38" fmla="*/ 1044798 h 1887157"/>
              <a:gd name="connsiteX19-39" fmla="*/ 1308858 w 1711486"/>
              <a:gd name="connsiteY19-40" fmla="*/ 1050491 h 1887157"/>
              <a:gd name="connsiteX20-41" fmla="*/ 1260672 w 1711486"/>
              <a:gd name="connsiteY20-42" fmla="*/ 1152776 h 1887157"/>
              <a:gd name="connsiteX21-43" fmla="*/ 1253056 w 1711486"/>
              <a:gd name="connsiteY21-44" fmla="*/ 1169085 h 1887157"/>
              <a:gd name="connsiteX22-45" fmla="*/ 1252603 w 1711486"/>
              <a:gd name="connsiteY22-46" fmla="*/ 1169904 h 1887157"/>
              <a:gd name="connsiteX23-47" fmla="*/ 1249884 w 1711486"/>
              <a:gd name="connsiteY23-48" fmla="*/ 1175677 h 1887157"/>
              <a:gd name="connsiteX24-49" fmla="*/ 1201570 w 1711486"/>
              <a:gd name="connsiteY24-50" fmla="*/ 1262276 h 1887157"/>
              <a:gd name="connsiteX25-51" fmla="*/ 1188698 w 1711486"/>
              <a:gd name="connsiteY25-52" fmla="*/ 1285575 h 1887157"/>
              <a:gd name="connsiteX26-53" fmla="*/ 1187808 w 1711486"/>
              <a:gd name="connsiteY26-54" fmla="*/ 1286943 h 1887157"/>
              <a:gd name="connsiteX27-55" fmla="*/ 1184872 w 1711486"/>
              <a:gd name="connsiteY27-56" fmla="*/ 1292206 h 1887157"/>
              <a:gd name="connsiteX28-57" fmla="*/ 1138744 w 1711486"/>
              <a:gd name="connsiteY28-58" fmla="*/ 1362395 h 1887157"/>
              <a:gd name="connsiteX29-59" fmla="*/ 1118666 w 1711486"/>
              <a:gd name="connsiteY29-60" fmla="*/ 1393272 h 1887157"/>
              <a:gd name="connsiteX30-61" fmla="*/ 1117150 w 1711486"/>
              <a:gd name="connsiteY30-62" fmla="*/ 1395253 h 1887157"/>
              <a:gd name="connsiteX31-63" fmla="*/ 1114262 w 1711486"/>
              <a:gd name="connsiteY31-64" fmla="*/ 1399648 h 1887157"/>
              <a:gd name="connsiteX32-65" fmla="*/ 1071682 w 1711486"/>
              <a:gd name="connsiteY32-66" fmla="*/ 1454678 h 1887157"/>
              <a:gd name="connsiteX33-67" fmla="*/ 1043362 w 1711486"/>
              <a:gd name="connsiteY33-68" fmla="*/ 1491691 h 1887157"/>
              <a:gd name="connsiteX34-69" fmla="*/ 1041152 w 1711486"/>
              <a:gd name="connsiteY34-70" fmla="*/ 1494135 h 1887157"/>
              <a:gd name="connsiteX35-71" fmla="*/ 1038490 w 1711486"/>
              <a:gd name="connsiteY35-72" fmla="*/ 1497576 h 1887157"/>
              <a:gd name="connsiteX36-73" fmla="*/ 999589 w 1711486"/>
              <a:gd name="connsiteY36-74" fmla="*/ 1540098 h 1887157"/>
              <a:gd name="connsiteX37-75" fmla="*/ 963191 w 1711486"/>
              <a:gd name="connsiteY37-76" fmla="*/ 1580348 h 1887157"/>
              <a:gd name="connsiteX38-77" fmla="*/ 960402 w 1711486"/>
              <a:gd name="connsiteY38-78" fmla="*/ 1582932 h 1887157"/>
              <a:gd name="connsiteX39-79" fmla="*/ 957996 w 1711486"/>
              <a:gd name="connsiteY39-80" fmla="*/ 1585562 h 1887157"/>
              <a:gd name="connsiteX40-81" fmla="*/ 921249 w 1711486"/>
              <a:gd name="connsiteY40-82" fmla="*/ 1619204 h 1887157"/>
              <a:gd name="connsiteX41-83" fmla="*/ 878554 w 1711486"/>
              <a:gd name="connsiteY41-84" fmla="*/ 1658757 h 1887157"/>
              <a:gd name="connsiteX42-85" fmla="*/ 875499 w 1711486"/>
              <a:gd name="connsiteY42-86" fmla="*/ 1661088 h 1887157"/>
              <a:gd name="connsiteX43-87" fmla="*/ 873217 w 1711486"/>
              <a:gd name="connsiteY43-88" fmla="*/ 1663178 h 1887157"/>
              <a:gd name="connsiteX44-89" fmla="*/ 834776 w 1711486"/>
              <a:gd name="connsiteY44-90" fmla="*/ 1692160 h 1887157"/>
              <a:gd name="connsiteX45-91" fmla="*/ 789856 w 1711486"/>
              <a:gd name="connsiteY45-92" fmla="*/ 1726434 h 1887157"/>
              <a:gd name="connsiteX46-93" fmla="*/ 787003 w 1711486"/>
              <a:gd name="connsiteY46-94" fmla="*/ 1728178 h 1887157"/>
              <a:gd name="connsiteX47-95" fmla="*/ 784590 w 1711486"/>
              <a:gd name="connsiteY47-96" fmla="*/ 1729997 h 1887157"/>
              <a:gd name="connsiteX48-97" fmla="*/ 737228 w 1711486"/>
              <a:gd name="connsiteY48-98" fmla="*/ 1758606 h 1887157"/>
              <a:gd name="connsiteX49-99" fmla="*/ 697498 w 1711486"/>
              <a:gd name="connsiteY49-100" fmla="*/ 1782893 h 1887157"/>
              <a:gd name="connsiteX50-101" fmla="*/ 695374 w 1711486"/>
              <a:gd name="connsiteY50-102" fmla="*/ 1783887 h 1887157"/>
              <a:gd name="connsiteX51-103" fmla="*/ 692554 w 1711486"/>
              <a:gd name="connsiteY51-104" fmla="*/ 1785591 h 1887157"/>
              <a:gd name="connsiteX52-105" fmla="*/ 624132 w 1711486"/>
              <a:gd name="connsiteY52-106" fmla="*/ 1817236 h 1887157"/>
              <a:gd name="connsiteX53-107" fmla="*/ 601884 w 1711486"/>
              <a:gd name="connsiteY53-108" fmla="*/ 1827650 h 1887157"/>
              <a:gd name="connsiteX54-109" fmla="*/ 600938 w 1711486"/>
              <a:gd name="connsiteY54-110" fmla="*/ 1827963 h 1887157"/>
              <a:gd name="connsiteX55-111" fmla="*/ 597548 w 1711486"/>
              <a:gd name="connsiteY55-112" fmla="*/ 1829531 h 1887157"/>
              <a:gd name="connsiteX56-113" fmla="*/ 299079 w 1711486"/>
              <a:gd name="connsiteY56-114" fmla="*/ 1887156 h 1887157"/>
              <a:gd name="connsiteX57-115" fmla="*/ 295215 w 1711486"/>
              <a:gd name="connsiteY57-116" fmla="*/ 1886857 h 1887157"/>
              <a:gd name="connsiteX58-117" fmla="*/ 0 w 1711486"/>
              <a:gd name="connsiteY58-118" fmla="*/ 1883458 h 1887157"/>
              <a:gd name="connsiteX59-119" fmla="*/ 64585 w 1711486"/>
              <a:gd name="connsiteY59-120" fmla="*/ 1850613 h 1887157"/>
              <a:gd name="connsiteX60-121" fmla="*/ 148432 w 1711486"/>
              <a:gd name="connsiteY60-122" fmla="*/ 1819962 h 1887157"/>
              <a:gd name="connsiteX61-123" fmla="*/ 228321 w 1711486"/>
              <a:gd name="connsiteY61-124" fmla="*/ 1781246 h 1887157"/>
              <a:gd name="connsiteX62-125" fmla="*/ 254149 w 1711486"/>
              <a:gd name="connsiteY62-126" fmla="*/ 1765839 h 1887157"/>
              <a:gd name="connsiteX63-127" fmla="*/ 303908 w 1711486"/>
              <a:gd name="connsiteY63-128" fmla="*/ 1735567 h 1887157"/>
              <a:gd name="connsiteX64-129" fmla="*/ 432768 w 1711486"/>
              <a:gd name="connsiteY64-130" fmla="*/ 1635008 h 1887157"/>
              <a:gd name="connsiteX65-131" fmla="*/ 448598 w 1711486"/>
              <a:gd name="connsiteY65-132" fmla="*/ 1621132 h 1887157"/>
              <a:gd name="connsiteX66-133" fmla="*/ 551127 w 1711486"/>
              <a:gd name="connsiteY66-134" fmla="*/ 1513003 h 1887157"/>
              <a:gd name="connsiteX67-135" fmla="*/ 622053 w 1711486"/>
              <a:gd name="connsiteY67-136" fmla="*/ 1422530 h 1887157"/>
              <a:gd name="connsiteX68-137" fmla="*/ 675434 w 1711486"/>
              <a:gd name="connsiteY68-138" fmla="*/ 1348847 h 1887157"/>
              <a:gd name="connsiteX69-139" fmla="*/ 739120 w 1711486"/>
              <a:gd name="connsiteY69-140" fmla="*/ 1241533 h 1887157"/>
              <a:gd name="connsiteX70-141" fmla="*/ 784524 w 1711486"/>
              <a:gd name="connsiteY70-142" fmla="*/ 1160211 h 1887157"/>
              <a:gd name="connsiteX71-143" fmla="*/ 840705 w 1711486"/>
              <a:gd name="connsiteY71-144" fmla="*/ 1034225 h 1887157"/>
              <a:gd name="connsiteX72-145" fmla="*/ 876743 w 1711486"/>
              <a:gd name="connsiteY72-146" fmla="*/ 949525 h 1887157"/>
              <a:gd name="connsiteX73-147" fmla="*/ 926244 w 1711486"/>
              <a:gd name="connsiteY73-148" fmla="*/ 796505 h 1887157"/>
              <a:gd name="connsiteX74-149" fmla="*/ 950430 w 1711486"/>
              <a:gd name="connsiteY74-150" fmla="*/ 719215 h 1887157"/>
              <a:gd name="connsiteX75-151" fmla="*/ 1003914 w 1711486"/>
              <a:gd name="connsiteY75-152" fmla="*/ 471714 h 1887157"/>
              <a:gd name="connsiteX76" fmla="*/ 768058 w 1711486"/>
              <a:gd name="connsiteY76" fmla="*/ 471714 h 1887157"/>
              <a:gd name="connsiteX77" fmla="*/ 1278343 w 1711486"/>
              <a:gd name="connsiteY77" fmla="*/ 0 h 1887157"/>
              <a:gd name="connsiteX0-153" fmla="*/ 105020 w 1711486"/>
              <a:gd name="connsiteY0-154" fmla="*/ 1860444 h 1887157"/>
              <a:gd name="connsiteX1-155" fmla="*/ 175343 w 1711486"/>
              <a:gd name="connsiteY1-156" fmla="*/ 1877116 h 1887157"/>
              <a:gd name="connsiteX2-157" fmla="*/ 177026 w 1711486"/>
              <a:gd name="connsiteY2-158" fmla="*/ 1877248 h 1887157"/>
              <a:gd name="connsiteX3-159" fmla="*/ 178735 w 1711486"/>
              <a:gd name="connsiteY3-160" fmla="*/ 1877382 h 1887157"/>
              <a:gd name="connsiteX4-161" fmla="*/ 105020 w 1711486"/>
              <a:gd name="connsiteY4-162" fmla="*/ 1860444 h 1887157"/>
              <a:gd name="connsiteX5-163" fmla="*/ 1278343 w 1711486"/>
              <a:gd name="connsiteY5-164" fmla="*/ 0 h 1887157"/>
              <a:gd name="connsiteX6-165" fmla="*/ 1711486 w 1711486"/>
              <a:gd name="connsiteY6-166" fmla="*/ 471714 h 1887157"/>
              <a:gd name="connsiteX7-167" fmla="*/ 1475629 w 1711486"/>
              <a:gd name="connsiteY7-168" fmla="*/ 471714 h 1887157"/>
              <a:gd name="connsiteX8-169" fmla="*/ 1475624 w 1711486"/>
              <a:gd name="connsiteY8-170" fmla="*/ 471736 h 1887157"/>
              <a:gd name="connsiteX9-171" fmla="*/ 1408055 w 1711486"/>
              <a:gd name="connsiteY9-172" fmla="*/ 771707 h 1887157"/>
              <a:gd name="connsiteX10-173" fmla="*/ 1407468 w 1711486"/>
              <a:gd name="connsiteY10-174" fmla="*/ 773537 h 1887157"/>
              <a:gd name="connsiteX11-175" fmla="*/ 1406945 w 1711486"/>
              <a:gd name="connsiteY11-176" fmla="*/ 775853 h 1887157"/>
              <a:gd name="connsiteX12-177" fmla="*/ 1369008 w 1711486"/>
              <a:gd name="connsiteY12-178" fmla="*/ 893375 h 1887157"/>
              <a:gd name="connsiteX13-179" fmla="*/ 1363138 w 1711486"/>
              <a:gd name="connsiteY13-180" fmla="*/ 911666 h 1887157"/>
              <a:gd name="connsiteX14-181" fmla="*/ 1362940 w 1711486"/>
              <a:gd name="connsiteY14-182" fmla="*/ 912171 h 1887157"/>
              <a:gd name="connsiteX15-183" fmla="*/ 1361358 w 1711486"/>
              <a:gd name="connsiteY15-184" fmla="*/ 917073 h 1887157"/>
              <a:gd name="connsiteX16-185" fmla="*/ 1316389 w 1711486"/>
              <a:gd name="connsiteY16-186" fmla="*/ 1031353 h 1887157"/>
              <a:gd name="connsiteX17-187" fmla="*/ 1311337 w 1711486"/>
              <a:gd name="connsiteY17-188" fmla="*/ 1044287 h 1887157"/>
              <a:gd name="connsiteX18-189" fmla="*/ 1311098 w 1711486"/>
              <a:gd name="connsiteY18-190" fmla="*/ 1044798 h 1887157"/>
              <a:gd name="connsiteX19-191" fmla="*/ 1308858 w 1711486"/>
              <a:gd name="connsiteY19-192" fmla="*/ 1050491 h 1887157"/>
              <a:gd name="connsiteX20-193" fmla="*/ 1260672 w 1711486"/>
              <a:gd name="connsiteY20-194" fmla="*/ 1152776 h 1887157"/>
              <a:gd name="connsiteX21-195" fmla="*/ 1253056 w 1711486"/>
              <a:gd name="connsiteY21-196" fmla="*/ 1169085 h 1887157"/>
              <a:gd name="connsiteX22-197" fmla="*/ 1252603 w 1711486"/>
              <a:gd name="connsiteY22-198" fmla="*/ 1169904 h 1887157"/>
              <a:gd name="connsiteX23-199" fmla="*/ 1249884 w 1711486"/>
              <a:gd name="connsiteY23-200" fmla="*/ 1175677 h 1887157"/>
              <a:gd name="connsiteX24-201" fmla="*/ 1201570 w 1711486"/>
              <a:gd name="connsiteY24-202" fmla="*/ 1262276 h 1887157"/>
              <a:gd name="connsiteX25-203" fmla="*/ 1188698 w 1711486"/>
              <a:gd name="connsiteY25-204" fmla="*/ 1285575 h 1887157"/>
              <a:gd name="connsiteX26-205" fmla="*/ 1187808 w 1711486"/>
              <a:gd name="connsiteY26-206" fmla="*/ 1286943 h 1887157"/>
              <a:gd name="connsiteX27-207" fmla="*/ 1184872 w 1711486"/>
              <a:gd name="connsiteY27-208" fmla="*/ 1292206 h 1887157"/>
              <a:gd name="connsiteX28-209" fmla="*/ 1138744 w 1711486"/>
              <a:gd name="connsiteY28-210" fmla="*/ 1362395 h 1887157"/>
              <a:gd name="connsiteX29-211" fmla="*/ 1118666 w 1711486"/>
              <a:gd name="connsiteY29-212" fmla="*/ 1393272 h 1887157"/>
              <a:gd name="connsiteX30-213" fmla="*/ 1117150 w 1711486"/>
              <a:gd name="connsiteY30-214" fmla="*/ 1395253 h 1887157"/>
              <a:gd name="connsiteX31-215" fmla="*/ 1114262 w 1711486"/>
              <a:gd name="connsiteY31-216" fmla="*/ 1399648 h 1887157"/>
              <a:gd name="connsiteX32-217" fmla="*/ 1071682 w 1711486"/>
              <a:gd name="connsiteY32-218" fmla="*/ 1454678 h 1887157"/>
              <a:gd name="connsiteX33-219" fmla="*/ 1043362 w 1711486"/>
              <a:gd name="connsiteY33-220" fmla="*/ 1491691 h 1887157"/>
              <a:gd name="connsiteX34-221" fmla="*/ 1041152 w 1711486"/>
              <a:gd name="connsiteY34-222" fmla="*/ 1494135 h 1887157"/>
              <a:gd name="connsiteX35-223" fmla="*/ 1038490 w 1711486"/>
              <a:gd name="connsiteY35-224" fmla="*/ 1497576 h 1887157"/>
              <a:gd name="connsiteX36-225" fmla="*/ 999589 w 1711486"/>
              <a:gd name="connsiteY36-226" fmla="*/ 1540098 h 1887157"/>
              <a:gd name="connsiteX37-227" fmla="*/ 963191 w 1711486"/>
              <a:gd name="connsiteY37-228" fmla="*/ 1580348 h 1887157"/>
              <a:gd name="connsiteX38-229" fmla="*/ 960402 w 1711486"/>
              <a:gd name="connsiteY38-230" fmla="*/ 1582932 h 1887157"/>
              <a:gd name="connsiteX39-231" fmla="*/ 957996 w 1711486"/>
              <a:gd name="connsiteY39-232" fmla="*/ 1585562 h 1887157"/>
              <a:gd name="connsiteX40-233" fmla="*/ 921249 w 1711486"/>
              <a:gd name="connsiteY40-234" fmla="*/ 1619204 h 1887157"/>
              <a:gd name="connsiteX41-235" fmla="*/ 878554 w 1711486"/>
              <a:gd name="connsiteY41-236" fmla="*/ 1658757 h 1887157"/>
              <a:gd name="connsiteX42-237" fmla="*/ 875499 w 1711486"/>
              <a:gd name="connsiteY42-238" fmla="*/ 1661088 h 1887157"/>
              <a:gd name="connsiteX43-239" fmla="*/ 873217 w 1711486"/>
              <a:gd name="connsiteY43-240" fmla="*/ 1663178 h 1887157"/>
              <a:gd name="connsiteX44-241" fmla="*/ 834776 w 1711486"/>
              <a:gd name="connsiteY44-242" fmla="*/ 1692160 h 1887157"/>
              <a:gd name="connsiteX45-243" fmla="*/ 789856 w 1711486"/>
              <a:gd name="connsiteY45-244" fmla="*/ 1726434 h 1887157"/>
              <a:gd name="connsiteX46-245" fmla="*/ 787003 w 1711486"/>
              <a:gd name="connsiteY46-246" fmla="*/ 1728178 h 1887157"/>
              <a:gd name="connsiteX47-247" fmla="*/ 784590 w 1711486"/>
              <a:gd name="connsiteY47-248" fmla="*/ 1729997 h 1887157"/>
              <a:gd name="connsiteX48-249" fmla="*/ 737228 w 1711486"/>
              <a:gd name="connsiteY48-250" fmla="*/ 1758606 h 1887157"/>
              <a:gd name="connsiteX49-251" fmla="*/ 697498 w 1711486"/>
              <a:gd name="connsiteY49-252" fmla="*/ 1782893 h 1887157"/>
              <a:gd name="connsiteX50-253" fmla="*/ 695374 w 1711486"/>
              <a:gd name="connsiteY50-254" fmla="*/ 1783887 h 1887157"/>
              <a:gd name="connsiteX51-255" fmla="*/ 692554 w 1711486"/>
              <a:gd name="connsiteY51-256" fmla="*/ 1785591 h 1887157"/>
              <a:gd name="connsiteX52-257" fmla="*/ 624132 w 1711486"/>
              <a:gd name="connsiteY52-258" fmla="*/ 1817236 h 1887157"/>
              <a:gd name="connsiteX53-259" fmla="*/ 601884 w 1711486"/>
              <a:gd name="connsiteY53-260" fmla="*/ 1827650 h 1887157"/>
              <a:gd name="connsiteX54-261" fmla="*/ 600938 w 1711486"/>
              <a:gd name="connsiteY54-262" fmla="*/ 1827963 h 1887157"/>
              <a:gd name="connsiteX55-263" fmla="*/ 597548 w 1711486"/>
              <a:gd name="connsiteY55-264" fmla="*/ 1829531 h 1887157"/>
              <a:gd name="connsiteX56-265" fmla="*/ 299079 w 1711486"/>
              <a:gd name="connsiteY56-266" fmla="*/ 1887156 h 1887157"/>
              <a:gd name="connsiteX57-267" fmla="*/ 295215 w 1711486"/>
              <a:gd name="connsiteY57-268" fmla="*/ 1886857 h 1887157"/>
              <a:gd name="connsiteX58-269" fmla="*/ 0 w 1711486"/>
              <a:gd name="connsiteY58-270" fmla="*/ 1883458 h 1887157"/>
              <a:gd name="connsiteX59-271" fmla="*/ 10197 w 1711486"/>
              <a:gd name="connsiteY59-272" fmla="*/ 1884606 h 1887157"/>
              <a:gd name="connsiteX60-273" fmla="*/ 148432 w 1711486"/>
              <a:gd name="connsiteY60-274" fmla="*/ 1819962 h 1887157"/>
              <a:gd name="connsiteX61-275" fmla="*/ 228321 w 1711486"/>
              <a:gd name="connsiteY61-276" fmla="*/ 1781246 h 1887157"/>
              <a:gd name="connsiteX62-277" fmla="*/ 254149 w 1711486"/>
              <a:gd name="connsiteY62-278" fmla="*/ 1765839 h 1887157"/>
              <a:gd name="connsiteX63-279" fmla="*/ 303908 w 1711486"/>
              <a:gd name="connsiteY63-280" fmla="*/ 1735567 h 1887157"/>
              <a:gd name="connsiteX64-281" fmla="*/ 432768 w 1711486"/>
              <a:gd name="connsiteY64-282" fmla="*/ 1635008 h 1887157"/>
              <a:gd name="connsiteX65-283" fmla="*/ 448598 w 1711486"/>
              <a:gd name="connsiteY65-284" fmla="*/ 1621132 h 1887157"/>
              <a:gd name="connsiteX66-285" fmla="*/ 551127 w 1711486"/>
              <a:gd name="connsiteY66-286" fmla="*/ 1513003 h 1887157"/>
              <a:gd name="connsiteX67-287" fmla="*/ 622053 w 1711486"/>
              <a:gd name="connsiteY67-288" fmla="*/ 1422530 h 1887157"/>
              <a:gd name="connsiteX68-289" fmla="*/ 675434 w 1711486"/>
              <a:gd name="connsiteY68-290" fmla="*/ 1348847 h 1887157"/>
              <a:gd name="connsiteX69-291" fmla="*/ 739120 w 1711486"/>
              <a:gd name="connsiteY69-292" fmla="*/ 1241533 h 1887157"/>
              <a:gd name="connsiteX70-293" fmla="*/ 784524 w 1711486"/>
              <a:gd name="connsiteY70-294" fmla="*/ 1160211 h 1887157"/>
              <a:gd name="connsiteX71-295" fmla="*/ 840705 w 1711486"/>
              <a:gd name="connsiteY71-296" fmla="*/ 1034225 h 1887157"/>
              <a:gd name="connsiteX72-297" fmla="*/ 876743 w 1711486"/>
              <a:gd name="connsiteY72-298" fmla="*/ 949525 h 1887157"/>
              <a:gd name="connsiteX73-299" fmla="*/ 926244 w 1711486"/>
              <a:gd name="connsiteY73-300" fmla="*/ 796505 h 1887157"/>
              <a:gd name="connsiteX74-301" fmla="*/ 950430 w 1711486"/>
              <a:gd name="connsiteY74-302" fmla="*/ 719215 h 1887157"/>
              <a:gd name="connsiteX75-303" fmla="*/ 1003914 w 1711486"/>
              <a:gd name="connsiteY75-304" fmla="*/ 471714 h 1887157"/>
              <a:gd name="connsiteX76-305" fmla="*/ 768058 w 1711486"/>
              <a:gd name="connsiteY76-306" fmla="*/ 471714 h 1887157"/>
              <a:gd name="connsiteX77-307" fmla="*/ 1278343 w 1711486"/>
              <a:gd name="connsiteY77-308" fmla="*/ 0 h 18871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305" y="connsiteY76-306"/>
              </a:cxn>
              <a:cxn ang="0">
                <a:pos x="connsiteX77-307" y="connsiteY77-308"/>
              </a:cxn>
            </a:cxnLst>
            <a:rect l="l" t="t" r="r" b="b"/>
            <a:pathLst>
              <a:path w="1711486" h="1887157">
                <a:moveTo>
                  <a:pt x="105020" y="1860444"/>
                </a:moveTo>
                <a:lnTo>
                  <a:pt x="175343" y="1877116"/>
                </a:lnTo>
                <a:lnTo>
                  <a:pt x="177026" y="1877248"/>
                </a:lnTo>
                <a:lnTo>
                  <a:pt x="178735" y="1877382"/>
                </a:lnTo>
                <a:lnTo>
                  <a:pt x="105020" y="1860444"/>
                </a:lnTo>
                <a:close/>
                <a:moveTo>
                  <a:pt x="1278343" y="0"/>
                </a:moveTo>
                <a:lnTo>
                  <a:pt x="1711486" y="471714"/>
                </a:lnTo>
                <a:lnTo>
                  <a:pt x="1475629" y="471714"/>
                </a:lnTo>
                <a:cubicBezTo>
                  <a:pt x="1475627" y="471721"/>
                  <a:pt x="1475626" y="471729"/>
                  <a:pt x="1475624" y="471736"/>
                </a:cubicBezTo>
                <a:lnTo>
                  <a:pt x="1408055" y="771707"/>
                </a:lnTo>
                <a:lnTo>
                  <a:pt x="1407468" y="773537"/>
                </a:lnTo>
                <a:lnTo>
                  <a:pt x="1406945" y="775853"/>
                </a:lnTo>
                <a:lnTo>
                  <a:pt x="1369008" y="893375"/>
                </a:lnTo>
                <a:lnTo>
                  <a:pt x="1363138" y="911666"/>
                </a:lnTo>
                <a:lnTo>
                  <a:pt x="1362940" y="912171"/>
                </a:lnTo>
                <a:lnTo>
                  <a:pt x="1361358" y="917073"/>
                </a:lnTo>
                <a:lnTo>
                  <a:pt x="1316389" y="1031353"/>
                </a:lnTo>
                <a:lnTo>
                  <a:pt x="1311337" y="1044287"/>
                </a:lnTo>
                <a:cubicBezTo>
                  <a:pt x="1311257" y="1044457"/>
                  <a:pt x="1311178" y="1044628"/>
                  <a:pt x="1311098" y="1044798"/>
                </a:cubicBezTo>
                <a:lnTo>
                  <a:pt x="1308858" y="1050491"/>
                </a:lnTo>
                <a:lnTo>
                  <a:pt x="1260672" y="1152776"/>
                </a:lnTo>
                <a:lnTo>
                  <a:pt x="1253056" y="1169085"/>
                </a:lnTo>
                <a:lnTo>
                  <a:pt x="1252603" y="1169904"/>
                </a:lnTo>
                <a:lnTo>
                  <a:pt x="1249884" y="1175677"/>
                </a:lnTo>
                <a:lnTo>
                  <a:pt x="1201570" y="1262276"/>
                </a:lnTo>
                <a:lnTo>
                  <a:pt x="1188698" y="1285575"/>
                </a:lnTo>
                <a:lnTo>
                  <a:pt x="1187808" y="1286943"/>
                </a:lnTo>
                <a:lnTo>
                  <a:pt x="1184872" y="1292206"/>
                </a:lnTo>
                <a:lnTo>
                  <a:pt x="1138744" y="1362395"/>
                </a:lnTo>
                <a:lnTo>
                  <a:pt x="1118666" y="1393272"/>
                </a:lnTo>
                <a:lnTo>
                  <a:pt x="1117150" y="1395253"/>
                </a:lnTo>
                <a:lnTo>
                  <a:pt x="1114262" y="1399648"/>
                </a:lnTo>
                <a:lnTo>
                  <a:pt x="1071682" y="1454678"/>
                </a:lnTo>
                <a:lnTo>
                  <a:pt x="1043362" y="1491691"/>
                </a:lnTo>
                <a:lnTo>
                  <a:pt x="1041152" y="1494135"/>
                </a:lnTo>
                <a:lnTo>
                  <a:pt x="1038490" y="1497576"/>
                </a:lnTo>
                <a:lnTo>
                  <a:pt x="999589" y="1540098"/>
                </a:lnTo>
                <a:lnTo>
                  <a:pt x="963191" y="1580348"/>
                </a:lnTo>
                <a:lnTo>
                  <a:pt x="960402" y="1582932"/>
                </a:lnTo>
                <a:lnTo>
                  <a:pt x="957996" y="1585562"/>
                </a:lnTo>
                <a:lnTo>
                  <a:pt x="921249" y="1619204"/>
                </a:lnTo>
                <a:lnTo>
                  <a:pt x="878554" y="1658757"/>
                </a:lnTo>
                <a:lnTo>
                  <a:pt x="875499" y="1661088"/>
                </a:lnTo>
                <a:lnTo>
                  <a:pt x="873217" y="1663178"/>
                </a:lnTo>
                <a:lnTo>
                  <a:pt x="834776" y="1692160"/>
                </a:lnTo>
                <a:lnTo>
                  <a:pt x="789856" y="1726434"/>
                </a:lnTo>
                <a:lnTo>
                  <a:pt x="787003" y="1728178"/>
                </a:lnTo>
                <a:lnTo>
                  <a:pt x="784590" y="1729997"/>
                </a:lnTo>
                <a:lnTo>
                  <a:pt x="737228" y="1758606"/>
                </a:lnTo>
                <a:lnTo>
                  <a:pt x="697498" y="1782893"/>
                </a:lnTo>
                <a:lnTo>
                  <a:pt x="695374" y="1783887"/>
                </a:lnTo>
                <a:lnTo>
                  <a:pt x="692554" y="1785591"/>
                </a:lnTo>
                <a:lnTo>
                  <a:pt x="624132" y="1817236"/>
                </a:lnTo>
                <a:lnTo>
                  <a:pt x="601884" y="1827650"/>
                </a:lnTo>
                <a:lnTo>
                  <a:pt x="600938" y="1827963"/>
                </a:lnTo>
                <a:lnTo>
                  <a:pt x="597548" y="1829531"/>
                </a:lnTo>
                <a:cubicBezTo>
                  <a:pt x="501201" y="1867502"/>
                  <a:pt x="401055" y="1887352"/>
                  <a:pt x="299079" y="1887156"/>
                </a:cubicBezTo>
                <a:lnTo>
                  <a:pt x="295215" y="1886857"/>
                </a:lnTo>
                <a:lnTo>
                  <a:pt x="0" y="1883458"/>
                </a:lnTo>
                <a:lnTo>
                  <a:pt x="10197" y="1884606"/>
                </a:lnTo>
                <a:lnTo>
                  <a:pt x="148432" y="1819962"/>
                </a:lnTo>
                <a:lnTo>
                  <a:pt x="228321" y="1781246"/>
                </a:lnTo>
                <a:lnTo>
                  <a:pt x="254149" y="1765839"/>
                </a:lnTo>
                <a:lnTo>
                  <a:pt x="303908" y="1735567"/>
                </a:lnTo>
                <a:lnTo>
                  <a:pt x="432768" y="1635008"/>
                </a:lnTo>
                <a:lnTo>
                  <a:pt x="448598" y="1621132"/>
                </a:lnTo>
                <a:lnTo>
                  <a:pt x="551127" y="1513003"/>
                </a:lnTo>
                <a:lnTo>
                  <a:pt x="622053" y="1422530"/>
                </a:lnTo>
                <a:lnTo>
                  <a:pt x="675434" y="1348847"/>
                </a:lnTo>
                <a:lnTo>
                  <a:pt x="739120" y="1241533"/>
                </a:lnTo>
                <a:lnTo>
                  <a:pt x="784524" y="1160211"/>
                </a:lnTo>
                <a:lnTo>
                  <a:pt x="840705" y="1034225"/>
                </a:lnTo>
                <a:lnTo>
                  <a:pt x="876743" y="949525"/>
                </a:lnTo>
                <a:lnTo>
                  <a:pt x="926244" y="796505"/>
                </a:lnTo>
                <a:lnTo>
                  <a:pt x="950430" y="719215"/>
                </a:lnTo>
                <a:lnTo>
                  <a:pt x="1003914" y="471714"/>
                </a:lnTo>
                <a:lnTo>
                  <a:pt x="768058" y="471714"/>
                </a:lnTo>
                <a:lnTo>
                  <a:pt x="1278343" y="0"/>
                </a:lnTo>
                <a:close/>
              </a:path>
            </a:pathLst>
          </a:custGeom>
          <a:solidFill>
            <a:srgbClr val="C8161D"/>
          </a:solidFill>
          <a:ln w="12700" cap="flat" cmpd="sng" algn="ctr">
            <a:noFill/>
            <a:prstDash val="solid"/>
            <a:miter lim="800000"/>
          </a:ln>
          <a:effectLst>
            <a:outerShdw blurRad="127000" dist="88900" dir="2700000" algn="tl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任意多边形 17"/>
          <p:cNvSpPr/>
          <p:nvPr/>
        </p:nvSpPr>
        <p:spPr>
          <a:xfrm rot="-15960000">
            <a:off x="6123336" y="3403183"/>
            <a:ext cx="1711486" cy="1887157"/>
          </a:xfrm>
          <a:custGeom>
            <a:avLst/>
            <a:gdLst>
              <a:gd name="connsiteX0" fmla="*/ 40435 w 1646901"/>
              <a:gd name="connsiteY0" fmla="*/ 1860444 h 1887157"/>
              <a:gd name="connsiteX1" fmla="*/ 110758 w 1646901"/>
              <a:gd name="connsiteY1" fmla="*/ 1877116 h 1887157"/>
              <a:gd name="connsiteX2" fmla="*/ 112441 w 1646901"/>
              <a:gd name="connsiteY2" fmla="*/ 1877248 h 1887157"/>
              <a:gd name="connsiteX3" fmla="*/ 114150 w 1646901"/>
              <a:gd name="connsiteY3" fmla="*/ 1877382 h 1887157"/>
              <a:gd name="connsiteX4" fmla="*/ 1213758 w 1646901"/>
              <a:gd name="connsiteY4" fmla="*/ 0 h 1887157"/>
              <a:gd name="connsiteX5" fmla="*/ 1646901 w 1646901"/>
              <a:gd name="connsiteY5" fmla="*/ 471714 h 1887157"/>
              <a:gd name="connsiteX6" fmla="*/ 1411044 w 1646901"/>
              <a:gd name="connsiteY6" fmla="*/ 471714 h 1887157"/>
              <a:gd name="connsiteX7" fmla="*/ 1411039 w 1646901"/>
              <a:gd name="connsiteY7" fmla="*/ 471736 h 1887157"/>
              <a:gd name="connsiteX8" fmla="*/ 1343470 w 1646901"/>
              <a:gd name="connsiteY8" fmla="*/ 771707 h 1887157"/>
              <a:gd name="connsiteX9" fmla="*/ 1342883 w 1646901"/>
              <a:gd name="connsiteY9" fmla="*/ 773537 h 1887157"/>
              <a:gd name="connsiteX10" fmla="*/ 1342360 w 1646901"/>
              <a:gd name="connsiteY10" fmla="*/ 775853 h 1887157"/>
              <a:gd name="connsiteX11" fmla="*/ 1304423 w 1646901"/>
              <a:gd name="connsiteY11" fmla="*/ 893375 h 1887157"/>
              <a:gd name="connsiteX12" fmla="*/ 1298553 w 1646901"/>
              <a:gd name="connsiteY12" fmla="*/ 911666 h 1887157"/>
              <a:gd name="connsiteX13" fmla="*/ 1298355 w 1646901"/>
              <a:gd name="connsiteY13" fmla="*/ 912171 h 1887157"/>
              <a:gd name="connsiteX14" fmla="*/ 1296773 w 1646901"/>
              <a:gd name="connsiteY14" fmla="*/ 917073 h 1887157"/>
              <a:gd name="connsiteX15" fmla="*/ 1251804 w 1646901"/>
              <a:gd name="connsiteY15" fmla="*/ 1031353 h 1887157"/>
              <a:gd name="connsiteX16" fmla="*/ 1246752 w 1646901"/>
              <a:gd name="connsiteY16" fmla="*/ 1044287 h 1887157"/>
              <a:gd name="connsiteX17" fmla="*/ 1246513 w 1646901"/>
              <a:gd name="connsiteY17" fmla="*/ 1044798 h 1887157"/>
              <a:gd name="connsiteX18" fmla="*/ 1244273 w 1646901"/>
              <a:gd name="connsiteY18" fmla="*/ 1050491 h 1887157"/>
              <a:gd name="connsiteX19" fmla="*/ 1196087 w 1646901"/>
              <a:gd name="connsiteY19" fmla="*/ 1152776 h 1887157"/>
              <a:gd name="connsiteX20" fmla="*/ 1188471 w 1646901"/>
              <a:gd name="connsiteY20" fmla="*/ 1169085 h 1887157"/>
              <a:gd name="connsiteX21" fmla="*/ 1188018 w 1646901"/>
              <a:gd name="connsiteY21" fmla="*/ 1169904 h 1887157"/>
              <a:gd name="connsiteX22" fmla="*/ 1185299 w 1646901"/>
              <a:gd name="connsiteY22" fmla="*/ 1175677 h 1887157"/>
              <a:gd name="connsiteX23" fmla="*/ 1136985 w 1646901"/>
              <a:gd name="connsiteY23" fmla="*/ 1262276 h 1887157"/>
              <a:gd name="connsiteX24" fmla="*/ 1124113 w 1646901"/>
              <a:gd name="connsiteY24" fmla="*/ 1285575 h 1887157"/>
              <a:gd name="connsiteX25" fmla="*/ 1123223 w 1646901"/>
              <a:gd name="connsiteY25" fmla="*/ 1286943 h 1887157"/>
              <a:gd name="connsiteX26" fmla="*/ 1120287 w 1646901"/>
              <a:gd name="connsiteY26" fmla="*/ 1292206 h 1887157"/>
              <a:gd name="connsiteX27" fmla="*/ 1074159 w 1646901"/>
              <a:gd name="connsiteY27" fmla="*/ 1362395 h 1887157"/>
              <a:gd name="connsiteX28" fmla="*/ 1054081 w 1646901"/>
              <a:gd name="connsiteY28" fmla="*/ 1393272 h 1887157"/>
              <a:gd name="connsiteX29" fmla="*/ 1052565 w 1646901"/>
              <a:gd name="connsiteY29" fmla="*/ 1395253 h 1887157"/>
              <a:gd name="connsiteX30" fmla="*/ 1049677 w 1646901"/>
              <a:gd name="connsiteY30" fmla="*/ 1399648 h 1887157"/>
              <a:gd name="connsiteX31" fmla="*/ 1007097 w 1646901"/>
              <a:gd name="connsiteY31" fmla="*/ 1454678 h 1887157"/>
              <a:gd name="connsiteX32" fmla="*/ 978777 w 1646901"/>
              <a:gd name="connsiteY32" fmla="*/ 1491691 h 1887157"/>
              <a:gd name="connsiteX33" fmla="*/ 976567 w 1646901"/>
              <a:gd name="connsiteY33" fmla="*/ 1494135 h 1887157"/>
              <a:gd name="connsiteX34" fmla="*/ 973905 w 1646901"/>
              <a:gd name="connsiteY34" fmla="*/ 1497576 h 1887157"/>
              <a:gd name="connsiteX35" fmla="*/ 935004 w 1646901"/>
              <a:gd name="connsiteY35" fmla="*/ 1540098 h 1887157"/>
              <a:gd name="connsiteX36" fmla="*/ 898606 w 1646901"/>
              <a:gd name="connsiteY36" fmla="*/ 1580348 h 1887157"/>
              <a:gd name="connsiteX37" fmla="*/ 895817 w 1646901"/>
              <a:gd name="connsiteY37" fmla="*/ 1582932 h 1887157"/>
              <a:gd name="connsiteX38" fmla="*/ 893411 w 1646901"/>
              <a:gd name="connsiteY38" fmla="*/ 1585562 h 1887157"/>
              <a:gd name="connsiteX39" fmla="*/ 856664 w 1646901"/>
              <a:gd name="connsiteY39" fmla="*/ 1619204 h 1887157"/>
              <a:gd name="connsiteX40" fmla="*/ 813969 w 1646901"/>
              <a:gd name="connsiteY40" fmla="*/ 1658757 h 1887157"/>
              <a:gd name="connsiteX41" fmla="*/ 810914 w 1646901"/>
              <a:gd name="connsiteY41" fmla="*/ 1661088 h 1887157"/>
              <a:gd name="connsiteX42" fmla="*/ 808632 w 1646901"/>
              <a:gd name="connsiteY42" fmla="*/ 1663178 h 1887157"/>
              <a:gd name="connsiteX43" fmla="*/ 770191 w 1646901"/>
              <a:gd name="connsiteY43" fmla="*/ 1692160 h 1887157"/>
              <a:gd name="connsiteX44" fmla="*/ 725271 w 1646901"/>
              <a:gd name="connsiteY44" fmla="*/ 1726434 h 1887157"/>
              <a:gd name="connsiteX45" fmla="*/ 722418 w 1646901"/>
              <a:gd name="connsiteY45" fmla="*/ 1728178 h 1887157"/>
              <a:gd name="connsiteX46" fmla="*/ 720005 w 1646901"/>
              <a:gd name="connsiteY46" fmla="*/ 1729997 h 1887157"/>
              <a:gd name="connsiteX47" fmla="*/ 672643 w 1646901"/>
              <a:gd name="connsiteY47" fmla="*/ 1758606 h 1887157"/>
              <a:gd name="connsiteX48" fmla="*/ 632913 w 1646901"/>
              <a:gd name="connsiteY48" fmla="*/ 1782893 h 1887157"/>
              <a:gd name="connsiteX49" fmla="*/ 630789 w 1646901"/>
              <a:gd name="connsiteY49" fmla="*/ 1783887 h 1887157"/>
              <a:gd name="connsiteX50" fmla="*/ 627969 w 1646901"/>
              <a:gd name="connsiteY50" fmla="*/ 1785591 h 1887157"/>
              <a:gd name="connsiteX51" fmla="*/ 559547 w 1646901"/>
              <a:gd name="connsiteY51" fmla="*/ 1817236 h 1887157"/>
              <a:gd name="connsiteX52" fmla="*/ 537299 w 1646901"/>
              <a:gd name="connsiteY52" fmla="*/ 1827650 h 1887157"/>
              <a:gd name="connsiteX53" fmla="*/ 536353 w 1646901"/>
              <a:gd name="connsiteY53" fmla="*/ 1827963 h 1887157"/>
              <a:gd name="connsiteX54" fmla="*/ 532963 w 1646901"/>
              <a:gd name="connsiteY54" fmla="*/ 1829531 h 1887157"/>
              <a:gd name="connsiteX55" fmla="*/ 234494 w 1646901"/>
              <a:gd name="connsiteY55" fmla="*/ 1887156 h 1887157"/>
              <a:gd name="connsiteX56" fmla="*/ 230630 w 1646901"/>
              <a:gd name="connsiteY56" fmla="*/ 1886857 h 1887157"/>
              <a:gd name="connsiteX57" fmla="*/ 0 w 1646901"/>
              <a:gd name="connsiteY57" fmla="*/ 1886857 h 1887157"/>
              <a:gd name="connsiteX58" fmla="*/ 0 w 1646901"/>
              <a:gd name="connsiteY58" fmla="*/ 1850613 h 1887157"/>
              <a:gd name="connsiteX59" fmla="*/ 83847 w 1646901"/>
              <a:gd name="connsiteY59" fmla="*/ 1819962 h 1887157"/>
              <a:gd name="connsiteX60" fmla="*/ 163736 w 1646901"/>
              <a:gd name="connsiteY60" fmla="*/ 1781246 h 1887157"/>
              <a:gd name="connsiteX61" fmla="*/ 189564 w 1646901"/>
              <a:gd name="connsiteY61" fmla="*/ 1765839 h 1887157"/>
              <a:gd name="connsiteX62" fmla="*/ 239323 w 1646901"/>
              <a:gd name="connsiteY62" fmla="*/ 1735567 h 1887157"/>
              <a:gd name="connsiteX63" fmla="*/ 368183 w 1646901"/>
              <a:gd name="connsiteY63" fmla="*/ 1635008 h 1887157"/>
              <a:gd name="connsiteX64" fmla="*/ 384013 w 1646901"/>
              <a:gd name="connsiteY64" fmla="*/ 1621132 h 1887157"/>
              <a:gd name="connsiteX65" fmla="*/ 486542 w 1646901"/>
              <a:gd name="connsiteY65" fmla="*/ 1513003 h 1887157"/>
              <a:gd name="connsiteX66" fmla="*/ 557468 w 1646901"/>
              <a:gd name="connsiteY66" fmla="*/ 1422530 h 1887157"/>
              <a:gd name="connsiteX67" fmla="*/ 610849 w 1646901"/>
              <a:gd name="connsiteY67" fmla="*/ 1348847 h 1887157"/>
              <a:gd name="connsiteX68" fmla="*/ 674535 w 1646901"/>
              <a:gd name="connsiteY68" fmla="*/ 1241533 h 1887157"/>
              <a:gd name="connsiteX69" fmla="*/ 719939 w 1646901"/>
              <a:gd name="connsiteY69" fmla="*/ 1160211 h 1887157"/>
              <a:gd name="connsiteX70" fmla="*/ 776120 w 1646901"/>
              <a:gd name="connsiteY70" fmla="*/ 1034225 h 1887157"/>
              <a:gd name="connsiteX71" fmla="*/ 812158 w 1646901"/>
              <a:gd name="connsiteY71" fmla="*/ 949525 h 1887157"/>
              <a:gd name="connsiteX72" fmla="*/ 861659 w 1646901"/>
              <a:gd name="connsiteY72" fmla="*/ 796505 h 1887157"/>
              <a:gd name="connsiteX73" fmla="*/ 885845 w 1646901"/>
              <a:gd name="connsiteY73" fmla="*/ 719215 h 1887157"/>
              <a:gd name="connsiteX74" fmla="*/ 939329 w 1646901"/>
              <a:gd name="connsiteY74" fmla="*/ 471714 h 1887157"/>
              <a:gd name="connsiteX75" fmla="*/ 703473 w 1646901"/>
              <a:gd name="connsiteY75" fmla="*/ 471714 h 1887157"/>
              <a:gd name="connsiteX0-1" fmla="*/ 105020 w 1711486"/>
              <a:gd name="connsiteY0-2" fmla="*/ 1860444 h 1887157"/>
              <a:gd name="connsiteX1-3" fmla="*/ 175343 w 1711486"/>
              <a:gd name="connsiteY1-4" fmla="*/ 1877116 h 1887157"/>
              <a:gd name="connsiteX2-5" fmla="*/ 177026 w 1711486"/>
              <a:gd name="connsiteY2-6" fmla="*/ 1877248 h 1887157"/>
              <a:gd name="connsiteX3-7" fmla="*/ 178735 w 1711486"/>
              <a:gd name="connsiteY3-8" fmla="*/ 1877382 h 1887157"/>
              <a:gd name="connsiteX4-9" fmla="*/ 105020 w 1711486"/>
              <a:gd name="connsiteY4-10" fmla="*/ 1860444 h 1887157"/>
              <a:gd name="connsiteX5-11" fmla="*/ 1278343 w 1711486"/>
              <a:gd name="connsiteY5-12" fmla="*/ 0 h 1887157"/>
              <a:gd name="connsiteX6-13" fmla="*/ 1711486 w 1711486"/>
              <a:gd name="connsiteY6-14" fmla="*/ 471714 h 1887157"/>
              <a:gd name="connsiteX7-15" fmla="*/ 1475629 w 1711486"/>
              <a:gd name="connsiteY7-16" fmla="*/ 471714 h 1887157"/>
              <a:gd name="connsiteX8-17" fmla="*/ 1475624 w 1711486"/>
              <a:gd name="connsiteY8-18" fmla="*/ 471736 h 1887157"/>
              <a:gd name="connsiteX9-19" fmla="*/ 1408055 w 1711486"/>
              <a:gd name="connsiteY9-20" fmla="*/ 771707 h 1887157"/>
              <a:gd name="connsiteX10-21" fmla="*/ 1407468 w 1711486"/>
              <a:gd name="connsiteY10-22" fmla="*/ 773537 h 1887157"/>
              <a:gd name="connsiteX11-23" fmla="*/ 1406945 w 1711486"/>
              <a:gd name="connsiteY11-24" fmla="*/ 775853 h 1887157"/>
              <a:gd name="connsiteX12-25" fmla="*/ 1369008 w 1711486"/>
              <a:gd name="connsiteY12-26" fmla="*/ 893375 h 1887157"/>
              <a:gd name="connsiteX13-27" fmla="*/ 1363138 w 1711486"/>
              <a:gd name="connsiteY13-28" fmla="*/ 911666 h 1887157"/>
              <a:gd name="connsiteX14-29" fmla="*/ 1362940 w 1711486"/>
              <a:gd name="connsiteY14-30" fmla="*/ 912171 h 1887157"/>
              <a:gd name="connsiteX15-31" fmla="*/ 1361358 w 1711486"/>
              <a:gd name="connsiteY15-32" fmla="*/ 917073 h 1887157"/>
              <a:gd name="connsiteX16-33" fmla="*/ 1316389 w 1711486"/>
              <a:gd name="connsiteY16-34" fmla="*/ 1031353 h 1887157"/>
              <a:gd name="connsiteX17-35" fmla="*/ 1311337 w 1711486"/>
              <a:gd name="connsiteY17-36" fmla="*/ 1044287 h 1887157"/>
              <a:gd name="connsiteX18-37" fmla="*/ 1311098 w 1711486"/>
              <a:gd name="connsiteY18-38" fmla="*/ 1044798 h 1887157"/>
              <a:gd name="connsiteX19-39" fmla="*/ 1308858 w 1711486"/>
              <a:gd name="connsiteY19-40" fmla="*/ 1050491 h 1887157"/>
              <a:gd name="connsiteX20-41" fmla="*/ 1260672 w 1711486"/>
              <a:gd name="connsiteY20-42" fmla="*/ 1152776 h 1887157"/>
              <a:gd name="connsiteX21-43" fmla="*/ 1253056 w 1711486"/>
              <a:gd name="connsiteY21-44" fmla="*/ 1169085 h 1887157"/>
              <a:gd name="connsiteX22-45" fmla="*/ 1252603 w 1711486"/>
              <a:gd name="connsiteY22-46" fmla="*/ 1169904 h 1887157"/>
              <a:gd name="connsiteX23-47" fmla="*/ 1249884 w 1711486"/>
              <a:gd name="connsiteY23-48" fmla="*/ 1175677 h 1887157"/>
              <a:gd name="connsiteX24-49" fmla="*/ 1201570 w 1711486"/>
              <a:gd name="connsiteY24-50" fmla="*/ 1262276 h 1887157"/>
              <a:gd name="connsiteX25-51" fmla="*/ 1188698 w 1711486"/>
              <a:gd name="connsiteY25-52" fmla="*/ 1285575 h 1887157"/>
              <a:gd name="connsiteX26-53" fmla="*/ 1187808 w 1711486"/>
              <a:gd name="connsiteY26-54" fmla="*/ 1286943 h 1887157"/>
              <a:gd name="connsiteX27-55" fmla="*/ 1184872 w 1711486"/>
              <a:gd name="connsiteY27-56" fmla="*/ 1292206 h 1887157"/>
              <a:gd name="connsiteX28-57" fmla="*/ 1138744 w 1711486"/>
              <a:gd name="connsiteY28-58" fmla="*/ 1362395 h 1887157"/>
              <a:gd name="connsiteX29-59" fmla="*/ 1118666 w 1711486"/>
              <a:gd name="connsiteY29-60" fmla="*/ 1393272 h 1887157"/>
              <a:gd name="connsiteX30-61" fmla="*/ 1117150 w 1711486"/>
              <a:gd name="connsiteY30-62" fmla="*/ 1395253 h 1887157"/>
              <a:gd name="connsiteX31-63" fmla="*/ 1114262 w 1711486"/>
              <a:gd name="connsiteY31-64" fmla="*/ 1399648 h 1887157"/>
              <a:gd name="connsiteX32-65" fmla="*/ 1071682 w 1711486"/>
              <a:gd name="connsiteY32-66" fmla="*/ 1454678 h 1887157"/>
              <a:gd name="connsiteX33-67" fmla="*/ 1043362 w 1711486"/>
              <a:gd name="connsiteY33-68" fmla="*/ 1491691 h 1887157"/>
              <a:gd name="connsiteX34-69" fmla="*/ 1041152 w 1711486"/>
              <a:gd name="connsiteY34-70" fmla="*/ 1494135 h 1887157"/>
              <a:gd name="connsiteX35-71" fmla="*/ 1038490 w 1711486"/>
              <a:gd name="connsiteY35-72" fmla="*/ 1497576 h 1887157"/>
              <a:gd name="connsiteX36-73" fmla="*/ 999589 w 1711486"/>
              <a:gd name="connsiteY36-74" fmla="*/ 1540098 h 1887157"/>
              <a:gd name="connsiteX37-75" fmla="*/ 963191 w 1711486"/>
              <a:gd name="connsiteY37-76" fmla="*/ 1580348 h 1887157"/>
              <a:gd name="connsiteX38-77" fmla="*/ 960402 w 1711486"/>
              <a:gd name="connsiteY38-78" fmla="*/ 1582932 h 1887157"/>
              <a:gd name="connsiteX39-79" fmla="*/ 957996 w 1711486"/>
              <a:gd name="connsiteY39-80" fmla="*/ 1585562 h 1887157"/>
              <a:gd name="connsiteX40-81" fmla="*/ 921249 w 1711486"/>
              <a:gd name="connsiteY40-82" fmla="*/ 1619204 h 1887157"/>
              <a:gd name="connsiteX41-83" fmla="*/ 878554 w 1711486"/>
              <a:gd name="connsiteY41-84" fmla="*/ 1658757 h 1887157"/>
              <a:gd name="connsiteX42-85" fmla="*/ 875499 w 1711486"/>
              <a:gd name="connsiteY42-86" fmla="*/ 1661088 h 1887157"/>
              <a:gd name="connsiteX43-87" fmla="*/ 873217 w 1711486"/>
              <a:gd name="connsiteY43-88" fmla="*/ 1663178 h 1887157"/>
              <a:gd name="connsiteX44-89" fmla="*/ 834776 w 1711486"/>
              <a:gd name="connsiteY44-90" fmla="*/ 1692160 h 1887157"/>
              <a:gd name="connsiteX45-91" fmla="*/ 789856 w 1711486"/>
              <a:gd name="connsiteY45-92" fmla="*/ 1726434 h 1887157"/>
              <a:gd name="connsiteX46-93" fmla="*/ 787003 w 1711486"/>
              <a:gd name="connsiteY46-94" fmla="*/ 1728178 h 1887157"/>
              <a:gd name="connsiteX47-95" fmla="*/ 784590 w 1711486"/>
              <a:gd name="connsiteY47-96" fmla="*/ 1729997 h 1887157"/>
              <a:gd name="connsiteX48-97" fmla="*/ 737228 w 1711486"/>
              <a:gd name="connsiteY48-98" fmla="*/ 1758606 h 1887157"/>
              <a:gd name="connsiteX49-99" fmla="*/ 697498 w 1711486"/>
              <a:gd name="connsiteY49-100" fmla="*/ 1782893 h 1887157"/>
              <a:gd name="connsiteX50-101" fmla="*/ 695374 w 1711486"/>
              <a:gd name="connsiteY50-102" fmla="*/ 1783887 h 1887157"/>
              <a:gd name="connsiteX51-103" fmla="*/ 692554 w 1711486"/>
              <a:gd name="connsiteY51-104" fmla="*/ 1785591 h 1887157"/>
              <a:gd name="connsiteX52-105" fmla="*/ 624132 w 1711486"/>
              <a:gd name="connsiteY52-106" fmla="*/ 1817236 h 1887157"/>
              <a:gd name="connsiteX53-107" fmla="*/ 601884 w 1711486"/>
              <a:gd name="connsiteY53-108" fmla="*/ 1827650 h 1887157"/>
              <a:gd name="connsiteX54-109" fmla="*/ 600938 w 1711486"/>
              <a:gd name="connsiteY54-110" fmla="*/ 1827963 h 1887157"/>
              <a:gd name="connsiteX55-111" fmla="*/ 597548 w 1711486"/>
              <a:gd name="connsiteY55-112" fmla="*/ 1829531 h 1887157"/>
              <a:gd name="connsiteX56-113" fmla="*/ 299079 w 1711486"/>
              <a:gd name="connsiteY56-114" fmla="*/ 1887156 h 1887157"/>
              <a:gd name="connsiteX57-115" fmla="*/ 295215 w 1711486"/>
              <a:gd name="connsiteY57-116" fmla="*/ 1886857 h 1887157"/>
              <a:gd name="connsiteX58-117" fmla="*/ 0 w 1711486"/>
              <a:gd name="connsiteY58-118" fmla="*/ 1883458 h 1887157"/>
              <a:gd name="connsiteX59-119" fmla="*/ 64585 w 1711486"/>
              <a:gd name="connsiteY59-120" fmla="*/ 1850613 h 1887157"/>
              <a:gd name="connsiteX60-121" fmla="*/ 148432 w 1711486"/>
              <a:gd name="connsiteY60-122" fmla="*/ 1819962 h 1887157"/>
              <a:gd name="connsiteX61-123" fmla="*/ 228321 w 1711486"/>
              <a:gd name="connsiteY61-124" fmla="*/ 1781246 h 1887157"/>
              <a:gd name="connsiteX62-125" fmla="*/ 254149 w 1711486"/>
              <a:gd name="connsiteY62-126" fmla="*/ 1765839 h 1887157"/>
              <a:gd name="connsiteX63-127" fmla="*/ 303908 w 1711486"/>
              <a:gd name="connsiteY63-128" fmla="*/ 1735567 h 1887157"/>
              <a:gd name="connsiteX64-129" fmla="*/ 432768 w 1711486"/>
              <a:gd name="connsiteY64-130" fmla="*/ 1635008 h 1887157"/>
              <a:gd name="connsiteX65-131" fmla="*/ 448598 w 1711486"/>
              <a:gd name="connsiteY65-132" fmla="*/ 1621132 h 1887157"/>
              <a:gd name="connsiteX66-133" fmla="*/ 551127 w 1711486"/>
              <a:gd name="connsiteY66-134" fmla="*/ 1513003 h 1887157"/>
              <a:gd name="connsiteX67-135" fmla="*/ 622053 w 1711486"/>
              <a:gd name="connsiteY67-136" fmla="*/ 1422530 h 1887157"/>
              <a:gd name="connsiteX68-137" fmla="*/ 675434 w 1711486"/>
              <a:gd name="connsiteY68-138" fmla="*/ 1348847 h 1887157"/>
              <a:gd name="connsiteX69-139" fmla="*/ 739120 w 1711486"/>
              <a:gd name="connsiteY69-140" fmla="*/ 1241533 h 1887157"/>
              <a:gd name="connsiteX70-141" fmla="*/ 784524 w 1711486"/>
              <a:gd name="connsiteY70-142" fmla="*/ 1160211 h 1887157"/>
              <a:gd name="connsiteX71-143" fmla="*/ 840705 w 1711486"/>
              <a:gd name="connsiteY71-144" fmla="*/ 1034225 h 1887157"/>
              <a:gd name="connsiteX72-145" fmla="*/ 876743 w 1711486"/>
              <a:gd name="connsiteY72-146" fmla="*/ 949525 h 1887157"/>
              <a:gd name="connsiteX73-147" fmla="*/ 926244 w 1711486"/>
              <a:gd name="connsiteY73-148" fmla="*/ 796505 h 1887157"/>
              <a:gd name="connsiteX74-149" fmla="*/ 950430 w 1711486"/>
              <a:gd name="connsiteY74-150" fmla="*/ 719215 h 1887157"/>
              <a:gd name="connsiteX75-151" fmla="*/ 1003914 w 1711486"/>
              <a:gd name="connsiteY75-152" fmla="*/ 471714 h 1887157"/>
              <a:gd name="connsiteX76" fmla="*/ 768058 w 1711486"/>
              <a:gd name="connsiteY76" fmla="*/ 471714 h 1887157"/>
              <a:gd name="connsiteX77" fmla="*/ 1278343 w 1711486"/>
              <a:gd name="connsiteY77" fmla="*/ 0 h 1887157"/>
              <a:gd name="connsiteX0-153" fmla="*/ 105020 w 1711486"/>
              <a:gd name="connsiteY0-154" fmla="*/ 1860444 h 1887157"/>
              <a:gd name="connsiteX1-155" fmla="*/ 175343 w 1711486"/>
              <a:gd name="connsiteY1-156" fmla="*/ 1877116 h 1887157"/>
              <a:gd name="connsiteX2-157" fmla="*/ 177026 w 1711486"/>
              <a:gd name="connsiteY2-158" fmla="*/ 1877248 h 1887157"/>
              <a:gd name="connsiteX3-159" fmla="*/ 178735 w 1711486"/>
              <a:gd name="connsiteY3-160" fmla="*/ 1877382 h 1887157"/>
              <a:gd name="connsiteX4-161" fmla="*/ 105020 w 1711486"/>
              <a:gd name="connsiteY4-162" fmla="*/ 1860444 h 1887157"/>
              <a:gd name="connsiteX5-163" fmla="*/ 1278343 w 1711486"/>
              <a:gd name="connsiteY5-164" fmla="*/ 0 h 1887157"/>
              <a:gd name="connsiteX6-165" fmla="*/ 1711486 w 1711486"/>
              <a:gd name="connsiteY6-166" fmla="*/ 471714 h 1887157"/>
              <a:gd name="connsiteX7-167" fmla="*/ 1475629 w 1711486"/>
              <a:gd name="connsiteY7-168" fmla="*/ 471714 h 1887157"/>
              <a:gd name="connsiteX8-169" fmla="*/ 1475624 w 1711486"/>
              <a:gd name="connsiteY8-170" fmla="*/ 471736 h 1887157"/>
              <a:gd name="connsiteX9-171" fmla="*/ 1408055 w 1711486"/>
              <a:gd name="connsiteY9-172" fmla="*/ 771707 h 1887157"/>
              <a:gd name="connsiteX10-173" fmla="*/ 1407468 w 1711486"/>
              <a:gd name="connsiteY10-174" fmla="*/ 773537 h 1887157"/>
              <a:gd name="connsiteX11-175" fmla="*/ 1406945 w 1711486"/>
              <a:gd name="connsiteY11-176" fmla="*/ 775853 h 1887157"/>
              <a:gd name="connsiteX12-177" fmla="*/ 1369008 w 1711486"/>
              <a:gd name="connsiteY12-178" fmla="*/ 893375 h 1887157"/>
              <a:gd name="connsiteX13-179" fmla="*/ 1363138 w 1711486"/>
              <a:gd name="connsiteY13-180" fmla="*/ 911666 h 1887157"/>
              <a:gd name="connsiteX14-181" fmla="*/ 1362940 w 1711486"/>
              <a:gd name="connsiteY14-182" fmla="*/ 912171 h 1887157"/>
              <a:gd name="connsiteX15-183" fmla="*/ 1361358 w 1711486"/>
              <a:gd name="connsiteY15-184" fmla="*/ 917073 h 1887157"/>
              <a:gd name="connsiteX16-185" fmla="*/ 1316389 w 1711486"/>
              <a:gd name="connsiteY16-186" fmla="*/ 1031353 h 1887157"/>
              <a:gd name="connsiteX17-187" fmla="*/ 1311337 w 1711486"/>
              <a:gd name="connsiteY17-188" fmla="*/ 1044287 h 1887157"/>
              <a:gd name="connsiteX18-189" fmla="*/ 1311098 w 1711486"/>
              <a:gd name="connsiteY18-190" fmla="*/ 1044798 h 1887157"/>
              <a:gd name="connsiteX19-191" fmla="*/ 1308858 w 1711486"/>
              <a:gd name="connsiteY19-192" fmla="*/ 1050491 h 1887157"/>
              <a:gd name="connsiteX20-193" fmla="*/ 1260672 w 1711486"/>
              <a:gd name="connsiteY20-194" fmla="*/ 1152776 h 1887157"/>
              <a:gd name="connsiteX21-195" fmla="*/ 1253056 w 1711486"/>
              <a:gd name="connsiteY21-196" fmla="*/ 1169085 h 1887157"/>
              <a:gd name="connsiteX22-197" fmla="*/ 1252603 w 1711486"/>
              <a:gd name="connsiteY22-198" fmla="*/ 1169904 h 1887157"/>
              <a:gd name="connsiteX23-199" fmla="*/ 1249884 w 1711486"/>
              <a:gd name="connsiteY23-200" fmla="*/ 1175677 h 1887157"/>
              <a:gd name="connsiteX24-201" fmla="*/ 1201570 w 1711486"/>
              <a:gd name="connsiteY24-202" fmla="*/ 1262276 h 1887157"/>
              <a:gd name="connsiteX25-203" fmla="*/ 1188698 w 1711486"/>
              <a:gd name="connsiteY25-204" fmla="*/ 1285575 h 1887157"/>
              <a:gd name="connsiteX26-205" fmla="*/ 1187808 w 1711486"/>
              <a:gd name="connsiteY26-206" fmla="*/ 1286943 h 1887157"/>
              <a:gd name="connsiteX27-207" fmla="*/ 1184872 w 1711486"/>
              <a:gd name="connsiteY27-208" fmla="*/ 1292206 h 1887157"/>
              <a:gd name="connsiteX28-209" fmla="*/ 1138744 w 1711486"/>
              <a:gd name="connsiteY28-210" fmla="*/ 1362395 h 1887157"/>
              <a:gd name="connsiteX29-211" fmla="*/ 1118666 w 1711486"/>
              <a:gd name="connsiteY29-212" fmla="*/ 1393272 h 1887157"/>
              <a:gd name="connsiteX30-213" fmla="*/ 1117150 w 1711486"/>
              <a:gd name="connsiteY30-214" fmla="*/ 1395253 h 1887157"/>
              <a:gd name="connsiteX31-215" fmla="*/ 1114262 w 1711486"/>
              <a:gd name="connsiteY31-216" fmla="*/ 1399648 h 1887157"/>
              <a:gd name="connsiteX32-217" fmla="*/ 1071682 w 1711486"/>
              <a:gd name="connsiteY32-218" fmla="*/ 1454678 h 1887157"/>
              <a:gd name="connsiteX33-219" fmla="*/ 1043362 w 1711486"/>
              <a:gd name="connsiteY33-220" fmla="*/ 1491691 h 1887157"/>
              <a:gd name="connsiteX34-221" fmla="*/ 1041152 w 1711486"/>
              <a:gd name="connsiteY34-222" fmla="*/ 1494135 h 1887157"/>
              <a:gd name="connsiteX35-223" fmla="*/ 1038490 w 1711486"/>
              <a:gd name="connsiteY35-224" fmla="*/ 1497576 h 1887157"/>
              <a:gd name="connsiteX36-225" fmla="*/ 999589 w 1711486"/>
              <a:gd name="connsiteY36-226" fmla="*/ 1540098 h 1887157"/>
              <a:gd name="connsiteX37-227" fmla="*/ 963191 w 1711486"/>
              <a:gd name="connsiteY37-228" fmla="*/ 1580348 h 1887157"/>
              <a:gd name="connsiteX38-229" fmla="*/ 960402 w 1711486"/>
              <a:gd name="connsiteY38-230" fmla="*/ 1582932 h 1887157"/>
              <a:gd name="connsiteX39-231" fmla="*/ 957996 w 1711486"/>
              <a:gd name="connsiteY39-232" fmla="*/ 1585562 h 1887157"/>
              <a:gd name="connsiteX40-233" fmla="*/ 921249 w 1711486"/>
              <a:gd name="connsiteY40-234" fmla="*/ 1619204 h 1887157"/>
              <a:gd name="connsiteX41-235" fmla="*/ 878554 w 1711486"/>
              <a:gd name="connsiteY41-236" fmla="*/ 1658757 h 1887157"/>
              <a:gd name="connsiteX42-237" fmla="*/ 875499 w 1711486"/>
              <a:gd name="connsiteY42-238" fmla="*/ 1661088 h 1887157"/>
              <a:gd name="connsiteX43-239" fmla="*/ 873217 w 1711486"/>
              <a:gd name="connsiteY43-240" fmla="*/ 1663178 h 1887157"/>
              <a:gd name="connsiteX44-241" fmla="*/ 834776 w 1711486"/>
              <a:gd name="connsiteY44-242" fmla="*/ 1692160 h 1887157"/>
              <a:gd name="connsiteX45-243" fmla="*/ 789856 w 1711486"/>
              <a:gd name="connsiteY45-244" fmla="*/ 1726434 h 1887157"/>
              <a:gd name="connsiteX46-245" fmla="*/ 787003 w 1711486"/>
              <a:gd name="connsiteY46-246" fmla="*/ 1728178 h 1887157"/>
              <a:gd name="connsiteX47-247" fmla="*/ 784590 w 1711486"/>
              <a:gd name="connsiteY47-248" fmla="*/ 1729997 h 1887157"/>
              <a:gd name="connsiteX48-249" fmla="*/ 737228 w 1711486"/>
              <a:gd name="connsiteY48-250" fmla="*/ 1758606 h 1887157"/>
              <a:gd name="connsiteX49-251" fmla="*/ 697498 w 1711486"/>
              <a:gd name="connsiteY49-252" fmla="*/ 1782893 h 1887157"/>
              <a:gd name="connsiteX50-253" fmla="*/ 695374 w 1711486"/>
              <a:gd name="connsiteY50-254" fmla="*/ 1783887 h 1887157"/>
              <a:gd name="connsiteX51-255" fmla="*/ 692554 w 1711486"/>
              <a:gd name="connsiteY51-256" fmla="*/ 1785591 h 1887157"/>
              <a:gd name="connsiteX52-257" fmla="*/ 624132 w 1711486"/>
              <a:gd name="connsiteY52-258" fmla="*/ 1817236 h 1887157"/>
              <a:gd name="connsiteX53-259" fmla="*/ 601884 w 1711486"/>
              <a:gd name="connsiteY53-260" fmla="*/ 1827650 h 1887157"/>
              <a:gd name="connsiteX54-261" fmla="*/ 600938 w 1711486"/>
              <a:gd name="connsiteY54-262" fmla="*/ 1827963 h 1887157"/>
              <a:gd name="connsiteX55-263" fmla="*/ 597548 w 1711486"/>
              <a:gd name="connsiteY55-264" fmla="*/ 1829531 h 1887157"/>
              <a:gd name="connsiteX56-265" fmla="*/ 299079 w 1711486"/>
              <a:gd name="connsiteY56-266" fmla="*/ 1887156 h 1887157"/>
              <a:gd name="connsiteX57-267" fmla="*/ 295215 w 1711486"/>
              <a:gd name="connsiteY57-268" fmla="*/ 1886857 h 1887157"/>
              <a:gd name="connsiteX58-269" fmla="*/ 0 w 1711486"/>
              <a:gd name="connsiteY58-270" fmla="*/ 1883458 h 1887157"/>
              <a:gd name="connsiteX59-271" fmla="*/ 10197 w 1711486"/>
              <a:gd name="connsiteY59-272" fmla="*/ 1884606 h 1887157"/>
              <a:gd name="connsiteX60-273" fmla="*/ 148432 w 1711486"/>
              <a:gd name="connsiteY60-274" fmla="*/ 1819962 h 1887157"/>
              <a:gd name="connsiteX61-275" fmla="*/ 228321 w 1711486"/>
              <a:gd name="connsiteY61-276" fmla="*/ 1781246 h 1887157"/>
              <a:gd name="connsiteX62-277" fmla="*/ 254149 w 1711486"/>
              <a:gd name="connsiteY62-278" fmla="*/ 1765839 h 1887157"/>
              <a:gd name="connsiteX63-279" fmla="*/ 303908 w 1711486"/>
              <a:gd name="connsiteY63-280" fmla="*/ 1735567 h 1887157"/>
              <a:gd name="connsiteX64-281" fmla="*/ 432768 w 1711486"/>
              <a:gd name="connsiteY64-282" fmla="*/ 1635008 h 1887157"/>
              <a:gd name="connsiteX65-283" fmla="*/ 448598 w 1711486"/>
              <a:gd name="connsiteY65-284" fmla="*/ 1621132 h 1887157"/>
              <a:gd name="connsiteX66-285" fmla="*/ 551127 w 1711486"/>
              <a:gd name="connsiteY66-286" fmla="*/ 1513003 h 1887157"/>
              <a:gd name="connsiteX67-287" fmla="*/ 622053 w 1711486"/>
              <a:gd name="connsiteY67-288" fmla="*/ 1422530 h 1887157"/>
              <a:gd name="connsiteX68-289" fmla="*/ 675434 w 1711486"/>
              <a:gd name="connsiteY68-290" fmla="*/ 1348847 h 1887157"/>
              <a:gd name="connsiteX69-291" fmla="*/ 739120 w 1711486"/>
              <a:gd name="connsiteY69-292" fmla="*/ 1241533 h 1887157"/>
              <a:gd name="connsiteX70-293" fmla="*/ 784524 w 1711486"/>
              <a:gd name="connsiteY70-294" fmla="*/ 1160211 h 1887157"/>
              <a:gd name="connsiteX71-295" fmla="*/ 840705 w 1711486"/>
              <a:gd name="connsiteY71-296" fmla="*/ 1034225 h 1887157"/>
              <a:gd name="connsiteX72-297" fmla="*/ 876743 w 1711486"/>
              <a:gd name="connsiteY72-298" fmla="*/ 949525 h 1887157"/>
              <a:gd name="connsiteX73-299" fmla="*/ 926244 w 1711486"/>
              <a:gd name="connsiteY73-300" fmla="*/ 796505 h 1887157"/>
              <a:gd name="connsiteX74-301" fmla="*/ 950430 w 1711486"/>
              <a:gd name="connsiteY74-302" fmla="*/ 719215 h 1887157"/>
              <a:gd name="connsiteX75-303" fmla="*/ 1003914 w 1711486"/>
              <a:gd name="connsiteY75-304" fmla="*/ 471714 h 1887157"/>
              <a:gd name="connsiteX76-305" fmla="*/ 768058 w 1711486"/>
              <a:gd name="connsiteY76-306" fmla="*/ 471714 h 1887157"/>
              <a:gd name="connsiteX77-307" fmla="*/ 1278343 w 1711486"/>
              <a:gd name="connsiteY77-308" fmla="*/ 0 h 18871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137" y="connsiteY68-138"/>
              </a:cxn>
              <a:cxn ang="0">
                <a:pos x="connsiteX69-139" y="connsiteY69-140"/>
              </a:cxn>
              <a:cxn ang="0">
                <a:pos x="connsiteX70-141" y="connsiteY70-142"/>
              </a:cxn>
              <a:cxn ang="0">
                <a:pos x="connsiteX71-143" y="connsiteY71-144"/>
              </a:cxn>
              <a:cxn ang="0">
                <a:pos x="connsiteX72-145" y="connsiteY72-146"/>
              </a:cxn>
              <a:cxn ang="0">
                <a:pos x="connsiteX73-147" y="connsiteY73-148"/>
              </a:cxn>
              <a:cxn ang="0">
                <a:pos x="connsiteX74-149" y="connsiteY74-150"/>
              </a:cxn>
              <a:cxn ang="0">
                <a:pos x="connsiteX75-151" y="connsiteY75-152"/>
              </a:cxn>
              <a:cxn ang="0">
                <a:pos x="connsiteX76-305" y="connsiteY76-306"/>
              </a:cxn>
              <a:cxn ang="0">
                <a:pos x="connsiteX77-307" y="connsiteY77-308"/>
              </a:cxn>
            </a:cxnLst>
            <a:rect l="l" t="t" r="r" b="b"/>
            <a:pathLst>
              <a:path w="1711486" h="1887157">
                <a:moveTo>
                  <a:pt x="105020" y="1860444"/>
                </a:moveTo>
                <a:lnTo>
                  <a:pt x="175343" y="1877116"/>
                </a:lnTo>
                <a:lnTo>
                  <a:pt x="177026" y="1877248"/>
                </a:lnTo>
                <a:lnTo>
                  <a:pt x="178735" y="1877382"/>
                </a:lnTo>
                <a:lnTo>
                  <a:pt x="105020" y="1860444"/>
                </a:lnTo>
                <a:close/>
                <a:moveTo>
                  <a:pt x="1278343" y="0"/>
                </a:moveTo>
                <a:lnTo>
                  <a:pt x="1711486" y="471714"/>
                </a:lnTo>
                <a:lnTo>
                  <a:pt x="1475629" y="471714"/>
                </a:lnTo>
                <a:cubicBezTo>
                  <a:pt x="1475627" y="471721"/>
                  <a:pt x="1475626" y="471729"/>
                  <a:pt x="1475624" y="471736"/>
                </a:cubicBezTo>
                <a:lnTo>
                  <a:pt x="1408055" y="771707"/>
                </a:lnTo>
                <a:lnTo>
                  <a:pt x="1407468" y="773537"/>
                </a:lnTo>
                <a:lnTo>
                  <a:pt x="1406945" y="775853"/>
                </a:lnTo>
                <a:lnTo>
                  <a:pt x="1369008" y="893375"/>
                </a:lnTo>
                <a:lnTo>
                  <a:pt x="1363138" y="911666"/>
                </a:lnTo>
                <a:lnTo>
                  <a:pt x="1362940" y="912171"/>
                </a:lnTo>
                <a:lnTo>
                  <a:pt x="1361358" y="917073"/>
                </a:lnTo>
                <a:lnTo>
                  <a:pt x="1316389" y="1031353"/>
                </a:lnTo>
                <a:lnTo>
                  <a:pt x="1311337" y="1044287"/>
                </a:lnTo>
                <a:cubicBezTo>
                  <a:pt x="1311257" y="1044457"/>
                  <a:pt x="1311178" y="1044628"/>
                  <a:pt x="1311098" y="1044798"/>
                </a:cubicBezTo>
                <a:lnTo>
                  <a:pt x="1308858" y="1050491"/>
                </a:lnTo>
                <a:lnTo>
                  <a:pt x="1260672" y="1152776"/>
                </a:lnTo>
                <a:lnTo>
                  <a:pt x="1253056" y="1169085"/>
                </a:lnTo>
                <a:lnTo>
                  <a:pt x="1252603" y="1169904"/>
                </a:lnTo>
                <a:lnTo>
                  <a:pt x="1249884" y="1175677"/>
                </a:lnTo>
                <a:lnTo>
                  <a:pt x="1201570" y="1262276"/>
                </a:lnTo>
                <a:lnTo>
                  <a:pt x="1188698" y="1285575"/>
                </a:lnTo>
                <a:lnTo>
                  <a:pt x="1187808" y="1286943"/>
                </a:lnTo>
                <a:lnTo>
                  <a:pt x="1184872" y="1292206"/>
                </a:lnTo>
                <a:lnTo>
                  <a:pt x="1138744" y="1362395"/>
                </a:lnTo>
                <a:lnTo>
                  <a:pt x="1118666" y="1393272"/>
                </a:lnTo>
                <a:lnTo>
                  <a:pt x="1117150" y="1395253"/>
                </a:lnTo>
                <a:lnTo>
                  <a:pt x="1114262" y="1399648"/>
                </a:lnTo>
                <a:lnTo>
                  <a:pt x="1071682" y="1454678"/>
                </a:lnTo>
                <a:lnTo>
                  <a:pt x="1043362" y="1491691"/>
                </a:lnTo>
                <a:lnTo>
                  <a:pt x="1041152" y="1494135"/>
                </a:lnTo>
                <a:lnTo>
                  <a:pt x="1038490" y="1497576"/>
                </a:lnTo>
                <a:lnTo>
                  <a:pt x="999589" y="1540098"/>
                </a:lnTo>
                <a:lnTo>
                  <a:pt x="963191" y="1580348"/>
                </a:lnTo>
                <a:lnTo>
                  <a:pt x="960402" y="1582932"/>
                </a:lnTo>
                <a:lnTo>
                  <a:pt x="957996" y="1585562"/>
                </a:lnTo>
                <a:lnTo>
                  <a:pt x="921249" y="1619204"/>
                </a:lnTo>
                <a:lnTo>
                  <a:pt x="878554" y="1658757"/>
                </a:lnTo>
                <a:lnTo>
                  <a:pt x="875499" y="1661088"/>
                </a:lnTo>
                <a:lnTo>
                  <a:pt x="873217" y="1663178"/>
                </a:lnTo>
                <a:lnTo>
                  <a:pt x="834776" y="1692160"/>
                </a:lnTo>
                <a:lnTo>
                  <a:pt x="789856" y="1726434"/>
                </a:lnTo>
                <a:lnTo>
                  <a:pt x="787003" y="1728178"/>
                </a:lnTo>
                <a:lnTo>
                  <a:pt x="784590" y="1729997"/>
                </a:lnTo>
                <a:lnTo>
                  <a:pt x="737228" y="1758606"/>
                </a:lnTo>
                <a:lnTo>
                  <a:pt x="697498" y="1782893"/>
                </a:lnTo>
                <a:lnTo>
                  <a:pt x="695374" y="1783887"/>
                </a:lnTo>
                <a:lnTo>
                  <a:pt x="692554" y="1785591"/>
                </a:lnTo>
                <a:lnTo>
                  <a:pt x="624132" y="1817236"/>
                </a:lnTo>
                <a:lnTo>
                  <a:pt x="601884" y="1827650"/>
                </a:lnTo>
                <a:lnTo>
                  <a:pt x="600938" y="1827963"/>
                </a:lnTo>
                <a:lnTo>
                  <a:pt x="597548" y="1829531"/>
                </a:lnTo>
                <a:cubicBezTo>
                  <a:pt x="501201" y="1867502"/>
                  <a:pt x="401055" y="1887352"/>
                  <a:pt x="299079" y="1887156"/>
                </a:cubicBezTo>
                <a:lnTo>
                  <a:pt x="295215" y="1886857"/>
                </a:lnTo>
                <a:lnTo>
                  <a:pt x="0" y="1883458"/>
                </a:lnTo>
                <a:lnTo>
                  <a:pt x="10197" y="1884606"/>
                </a:lnTo>
                <a:lnTo>
                  <a:pt x="148432" y="1819962"/>
                </a:lnTo>
                <a:lnTo>
                  <a:pt x="228321" y="1781246"/>
                </a:lnTo>
                <a:lnTo>
                  <a:pt x="254149" y="1765839"/>
                </a:lnTo>
                <a:lnTo>
                  <a:pt x="303908" y="1735567"/>
                </a:lnTo>
                <a:lnTo>
                  <a:pt x="432768" y="1635008"/>
                </a:lnTo>
                <a:lnTo>
                  <a:pt x="448598" y="1621132"/>
                </a:lnTo>
                <a:lnTo>
                  <a:pt x="551127" y="1513003"/>
                </a:lnTo>
                <a:lnTo>
                  <a:pt x="622053" y="1422530"/>
                </a:lnTo>
                <a:lnTo>
                  <a:pt x="675434" y="1348847"/>
                </a:lnTo>
                <a:lnTo>
                  <a:pt x="739120" y="1241533"/>
                </a:lnTo>
                <a:lnTo>
                  <a:pt x="784524" y="1160211"/>
                </a:lnTo>
                <a:lnTo>
                  <a:pt x="840705" y="1034225"/>
                </a:lnTo>
                <a:lnTo>
                  <a:pt x="876743" y="949525"/>
                </a:lnTo>
                <a:lnTo>
                  <a:pt x="926244" y="796505"/>
                </a:lnTo>
                <a:lnTo>
                  <a:pt x="950430" y="719215"/>
                </a:lnTo>
                <a:lnTo>
                  <a:pt x="1003914" y="471714"/>
                </a:lnTo>
                <a:lnTo>
                  <a:pt x="768058" y="471714"/>
                </a:lnTo>
                <a:lnTo>
                  <a:pt x="1278343" y="0"/>
                </a:lnTo>
                <a:close/>
              </a:path>
            </a:pathLst>
          </a:custGeom>
          <a:solidFill>
            <a:srgbClr val="C8161D"/>
          </a:solidFill>
          <a:ln w="12700" cap="flat" cmpd="sng" algn="ctr">
            <a:noFill/>
            <a:prstDash val="solid"/>
            <a:miter lim="800000"/>
          </a:ln>
          <a:effectLst>
            <a:outerShdw blurRad="127000" dist="88900" dir="2700000" algn="tl" rotWithShape="0">
              <a:prstClr val="black">
                <a:alpha val="50000"/>
              </a:prstClr>
            </a:outerShdw>
          </a:effectLst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 rot="891233" flipH="1">
            <a:off x="6431848" y="3834104"/>
            <a:ext cx="923925" cy="528638"/>
          </a:xfrm>
          <a:custGeom>
            <a:avLst/>
            <a:gdLst>
              <a:gd name="T0" fmla="*/ 72 w 79"/>
              <a:gd name="T1" fmla="*/ 29 h 44"/>
              <a:gd name="T2" fmla="*/ 69 w 79"/>
              <a:gd name="T3" fmla="*/ 31 h 44"/>
              <a:gd name="T4" fmla="*/ 73 w 79"/>
              <a:gd name="T5" fmla="*/ 27 h 44"/>
              <a:gd name="T6" fmla="*/ 38 w 79"/>
              <a:gd name="T7" fmla="*/ 18 h 44"/>
              <a:gd name="T8" fmla="*/ 35 w 79"/>
              <a:gd name="T9" fmla="*/ 27 h 44"/>
              <a:gd name="T10" fmla="*/ 41 w 79"/>
              <a:gd name="T11" fmla="*/ 25 h 44"/>
              <a:gd name="T12" fmla="*/ 42 w 79"/>
              <a:gd name="T13" fmla="*/ 12 h 44"/>
              <a:gd name="T14" fmla="*/ 42 w 79"/>
              <a:gd name="T15" fmla="*/ 12 h 44"/>
              <a:gd name="T16" fmla="*/ 49 w 79"/>
              <a:gd name="T17" fmla="*/ 23 h 44"/>
              <a:gd name="T18" fmla="*/ 52 w 79"/>
              <a:gd name="T19" fmla="*/ 25 h 44"/>
              <a:gd name="T20" fmla="*/ 51 w 79"/>
              <a:gd name="T21" fmla="*/ 23 h 44"/>
              <a:gd name="T22" fmla="*/ 57 w 79"/>
              <a:gd name="T23" fmla="*/ 22 h 44"/>
              <a:gd name="T24" fmla="*/ 59 w 79"/>
              <a:gd name="T25" fmla="*/ 19 h 44"/>
              <a:gd name="T26" fmla="*/ 60 w 79"/>
              <a:gd name="T27" fmla="*/ 18 h 44"/>
              <a:gd name="T28" fmla="*/ 55 w 79"/>
              <a:gd name="T29" fmla="*/ 17 h 44"/>
              <a:gd name="T30" fmla="*/ 47 w 79"/>
              <a:gd name="T31" fmla="*/ 15 h 44"/>
              <a:gd name="T32" fmla="*/ 42 w 79"/>
              <a:gd name="T33" fmla="*/ 12 h 44"/>
              <a:gd name="T34" fmla="*/ 72 w 79"/>
              <a:gd name="T35" fmla="*/ 1 h 44"/>
              <a:gd name="T36" fmla="*/ 78 w 79"/>
              <a:gd name="T37" fmla="*/ 16 h 44"/>
              <a:gd name="T38" fmla="*/ 79 w 79"/>
              <a:gd name="T39" fmla="*/ 23 h 44"/>
              <a:gd name="T40" fmla="*/ 70 w 79"/>
              <a:gd name="T41" fmla="*/ 34 h 44"/>
              <a:gd name="T42" fmla="*/ 67 w 79"/>
              <a:gd name="T43" fmla="*/ 34 h 44"/>
              <a:gd name="T44" fmla="*/ 65 w 79"/>
              <a:gd name="T45" fmla="*/ 34 h 44"/>
              <a:gd name="T46" fmla="*/ 51 w 79"/>
              <a:gd name="T47" fmla="*/ 35 h 44"/>
              <a:gd name="T48" fmla="*/ 37 w 79"/>
              <a:gd name="T49" fmla="*/ 34 h 44"/>
              <a:gd name="T50" fmla="*/ 29 w 79"/>
              <a:gd name="T51" fmla="*/ 35 h 44"/>
              <a:gd name="T52" fmla="*/ 19 w 79"/>
              <a:gd name="T53" fmla="*/ 39 h 44"/>
              <a:gd name="T54" fmla="*/ 14 w 79"/>
              <a:gd name="T55" fmla="*/ 41 h 44"/>
              <a:gd name="T56" fmla="*/ 10 w 79"/>
              <a:gd name="T57" fmla="*/ 44 h 44"/>
              <a:gd name="T58" fmla="*/ 8 w 79"/>
              <a:gd name="T59" fmla="*/ 42 h 44"/>
              <a:gd name="T60" fmla="*/ 2 w 79"/>
              <a:gd name="T61" fmla="*/ 36 h 44"/>
              <a:gd name="T62" fmla="*/ 3 w 79"/>
              <a:gd name="T63" fmla="*/ 34 h 44"/>
              <a:gd name="T64" fmla="*/ 13 w 79"/>
              <a:gd name="T65" fmla="*/ 36 h 44"/>
              <a:gd name="T66" fmla="*/ 18 w 79"/>
              <a:gd name="T67" fmla="*/ 36 h 44"/>
              <a:gd name="T68" fmla="*/ 24 w 79"/>
              <a:gd name="T69" fmla="*/ 32 h 44"/>
              <a:gd name="T70" fmla="*/ 30 w 79"/>
              <a:gd name="T71" fmla="*/ 26 h 44"/>
              <a:gd name="T72" fmla="*/ 32 w 79"/>
              <a:gd name="T73" fmla="*/ 19 h 44"/>
              <a:gd name="T74" fmla="*/ 34 w 79"/>
              <a:gd name="T75" fmla="*/ 11 h 44"/>
              <a:gd name="T76" fmla="*/ 36 w 79"/>
              <a:gd name="T77" fmla="*/ 8 h 44"/>
              <a:gd name="T78" fmla="*/ 45 w 79"/>
              <a:gd name="T79" fmla="*/ 10 h 44"/>
              <a:gd name="T80" fmla="*/ 51 w 79"/>
              <a:gd name="T81" fmla="*/ 12 h 44"/>
              <a:gd name="T82" fmla="*/ 61 w 79"/>
              <a:gd name="T83" fmla="*/ 13 h 44"/>
              <a:gd name="T84" fmla="*/ 66 w 79"/>
              <a:gd name="T85" fmla="*/ 9 h 44"/>
              <a:gd name="T86" fmla="*/ 66 w 79"/>
              <a:gd name="T87" fmla="*/ 3 h 44"/>
              <a:gd name="T88" fmla="*/ 68 w 79"/>
              <a:gd name="T8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9" h="44">
                <a:moveTo>
                  <a:pt x="73" y="27"/>
                </a:moveTo>
                <a:cubicBezTo>
                  <a:pt x="73" y="28"/>
                  <a:pt x="72" y="28"/>
                  <a:pt x="72" y="29"/>
                </a:cubicBezTo>
                <a:cubicBezTo>
                  <a:pt x="71" y="30"/>
                  <a:pt x="70" y="30"/>
                  <a:pt x="69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71" y="32"/>
                  <a:pt x="72" y="32"/>
                  <a:pt x="73" y="31"/>
                </a:cubicBezTo>
                <a:cubicBezTo>
                  <a:pt x="73" y="30"/>
                  <a:pt x="74" y="28"/>
                  <a:pt x="73" y="27"/>
                </a:cubicBezTo>
                <a:cubicBezTo>
                  <a:pt x="73" y="27"/>
                  <a:pt x="73" y="27"/>
                  <a:pt x="73" y="27"/>
                </a:cubicBezTo>
                <a:close/>
                <a:moveTo>
                  <a:pt x="38" y="18"/>
                </a:moveTo>
                <a:cubicBezTo>
                  <a:pt x="38" y="19"/>
                  <a:pt x="38" y="20"/>
                  <a:pt x="37" y="21"/>
                </a:cubicBezTo>
                <a:cubicBezTo>
                  <a:pt x="36" y="23"/>
                  <a:pt x="35" y="24"/>
                  <a:pt x="35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38" y="27"/>
                  <a:pt x="40" y="27"/>
                  <a:pt x="41" y="25"/>
                </a:cubicBezTo>
                <a:cubicBezTo>
                  <a:pt x="41" y="24"/>
                  <a:pt x="39" y="18"/>
                  <a:pt x="38" y="18"/>
                </a:cubicBezTo>
                <a:close/>
                <a:moveTo>
                  <a:pt x="42" y="12"/>
                </a:move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4" y="14"/>
                  <a:pt x="46" y="17"/>
                  <a:pt x="47" y="20"/>
                </a:cubicBezTo>
                <a:cubicBezTo>
                  <a:pt x="48" y="21"/>
                  <a:pt x="48" y="22"/>
                  <a:pt x="49" y="23"/>
                </a:cubicBezTo>
                <a:cubicBezTo>
                  <a:pt x="49" y="23"/>
                  <a:pt x="49" y="23"/>
                  <a:pt x="50" y="23"/>
                </a:cubicBezTo>
                <a:cubicBezTo>
                  <a:pt x="50" y="23"/>
                  <a:pt x="51" y="26"/>
                  <a:pt x="52" y="25"/>
                </a:cubicBezTo>
                <a:cubicBezTo>
                  <a:pt x="51" y="24"/>
                  <a:pt x="51" y="24"/>
                  <a:pt x="51" y="24"/>
                </a:cubicBezTo>
                <a:cubicBezTo>
                  <a:pt x="51" y="24"/>
                  <a:pt x="51" y="23"/>
                  <a:pt x="51" y="23"/>
                </a:cubicBezTo>
                <a:cubicBezTo>
                  <a:pt x="53" y="23"/>
                  <a:pt x="54" y="23"/>
                  <a:pt x="55" y="22"/>
                </a:cubicBezTo>
                <a:cubicBezTo>
                  <a:pt x="55" y="22"/>
                  <a:pt x="56" y="22"/>
                  <a:pt x="57" y="22"/>
                </a:cubicBezTo>
                <a:cubicBezTo>
                  <a:pt x="57" y="22"/>
                  <a:pt x="58" y="22"/>
                  <a:pt x="58" y="22"/>
                </a:cubicBezTo>
                <a:cubicBezTo>
                  <a:pt x="58" y="21"/>
                  <a:pt x="58" y="20"/>
                  <a:pt x="59" y="19"/>
                </a:cubicBezTo>
                <a:cubicBezTo>
                  <a:pt x="59" y="19"/>
                  <a:pt x="60" y="18"/>
                  <a:pt x="60" y="18"/>
                </a:cubicBezTo>
                <a:cubicBezTo>
                  <a:pt x="60" y="18"/>
                  <a:pt x="60" y="18"/>
                  <a:pt x="60" y="18"/>
                </a:cubicBezTo>
                <a:cubicBezTo>
                  <a:pt x="59" y="17"/>
                  <a:pt x="57" y="18"/>
                  <a:pt x="56" y="18"/>
                </a:cubicBezTo>
                <a:cubicBezTo>
                  <a:pt x="56" y="18"/>
                  <a:pt x="55" y="17"/>
                  <a:pt x="55" y="17"/>
                </a:cubicBezTo>
                <a:cubicBezTo>
                  <a:pt x="55" y="17"/>
                  <a:pt x="55" y="16"/>
                  <a:pt x="54" y="16"/>
                </a:cubicBezTo>
                <a:cubicBezTo>
                  <a:pt x="53" y="15"/>
                  <a:pt x="49" y="15"/>
                  <a:pt x="47" y="15"/>
                </a:cubicBezTo>
                <a:cubicBezTo>
                  <a:pt x="46" y="14"/>
                  <a:pt x="45" y="13"/>
                  <a:pt x="44" y="13"/>
                </a:cubicBezTo>
                <a:cubicBezTo>
                  <a:pt x="43" y="13"/>
                  <a:pt x="43" y="12"/>
                  <a:pt x="42" y="12"/>
                </a:cubicBezTo>
                <a:close/>
                <a:moveTo>
                  <a:pt x="68" y="0"/>
                </a:moveTo>
                <a:cubicBezTo>
                  <a:pt x="69" y="0"/>
                  <a:pt x="71" y="0"/>
                  <a:pt x="72" y="1"/>
                </a:cubicBezTo>
                <a:cubicBezTo>
                  <a:pt x="77" y="3"/>
                  <a:pt x="74" y="7"/>
                  <a:pt x="73" y="12"/>
                </a:cubicBezTo>
                <a:cubicBezTo>
                  <a:pt x="74" y="12"/>
                  <a:pt x="78" y="16"/>
                  <a:pt x="78" y="16"/>
                </a:cubicBezTo>
                <a:cubicBezTo>
                  <a:pt x="78" y="17"/>
                  <a:pt x="78" y="18"/>
                  <a:pt x="78" y="19"/>
                </a:cubicBezTo>
                <a:cubicBezTo>
                  <a:pt x="78" y="20"/>
                  <a:pt x="79" y="21"/>
                  <a:pt x="79" y="23"/>
                </a:cubicBezTo>
                <a:cubicBezTo>
                  <a:pt x="77" y="24"/>
                  <a:pt x="78" y="34"/>
                  <a:pt x="76" y="35"/>
                </a:cubicBezTo>
                <a:cubicBezTo>
                  <a:pt x="75" y="35"/>
                  <a:pt x="71" y="35"/>
                  <a:pt x="70" y="34"/>
                </a:cubicBezTo>
                <a:cubicBezTo>
                  <a:pt x="70" y="34"/>
                  <a:pt x="69" y="33"/>
                  <a:pt x="68" y="34"/>
                </a:cubicBezTo>
                <a:cubicBezTo>
                  <a:pt x="68" y="34"/>
                  <a:pt x="68" y="34"/>
                  <a:pt x="67" y="34"/>
                </a:cubicBezTo>
                <a:cubicBezTo>
                  <a:pt x="67" y="35"/>
                  <a:pt x="66" y="35"/>
                  <a:pt x="66" y="35"/>
                </a:cubicBezTo>
                <a:cubicBezTo>
                  <a:pt x="65" y="34"/>
                  <a:pt x="65" y="34"/>
                  <a:pt x="65" y="34"/>
                </a:cubicBezTo>
                <a:cubicBezTo>
                  <a:pt x="63" y="34"/>
                  <a:pt x="62" y="35"/>
                  <a:pt x="60" y="35"/>
                </a:cubicBezTo>
                <a:cubicBezTo>
                  <a:pt x="57" y="35"/>
                  <a:pt x="54" y="35"/>
                  <a:pt x="51" y="35"/>
                </a:cubicBezTo>
                <a:cubicBezTo>
                  <a:pt x="49" y="35"/>
                  <a:pt x="46" y="35"/>
                  <a:pt x="44" y="35"/>
                </a:cubicBezTo>
                <a:cubicBezTo>
                  <a:pt x="41" y="34"/>
                  <a:pt x="39" y="34"/>
                  <a:pt x="37" y="34"/>
                </a:cubicBezTo>
                <a:cubicBezTo>
                  <a:pt x="36" y="33"/>
                  <a:pt x="34" y="33"/>
                  <a:pt x="33" y="33"/>
                </a:cubicBezTo>
                <a:cubicBezTo>
                  <a:pt x="31" y="34"/>
                  <a:pt x="30" y="34"/>
                  <a:pt x="29" y="35"/>
                </a:cubicBezTo>
                <a:cubicBezTo>
                  <a:pt x="28" y="36"/>
                  <a:pt x="27" y="37"/>
                  <a:pt x="25" y="37"/>
                </a:cubicBezTo>
                <a:cubicBezTo>
                  <a:pt x="23" y="38"/>
                  <a:pt x="21" y="39"/>
                  <a:pt x="19" y="39"/>
                </a:cubicBezTo>
                <a:cubicBezTo>
                  <a:pt x="18" y="39"/>
                  <a:pt x="17" y="40"/>
                  <a:pt x="16" y="40"/>
                </a:cubicBezTo>
                <a:cubicBezTo>
                  <a:pt x="15" y="40"/>
                  <a:pt x="15" y="40"/>
                  <a:pt x="14" y="41"/>
                </a:cubicBezTo>
                <a:cubicBezTo>
                  <a:pt x="13" y="41"/>
                  <a:pt x="13" y="42"/>
                  <a:pt x="12" y="43"/>
                </a:cubicBezTo>
                <a:cubicBezTo>
                  <a:pt x="12" y="43"/>
                  <a:pt x="11" y="44"/>
                  <a:pt x="10" y="44"/>
                </a:cubicBezTo>
                <a:cubicBezTo>
                  <a:pt x="10" y="44"/>
                  <a:pt x="9" y="43"/>
                  <a:pt x="8" y="43"/>
                </a:cubicBezTo>
                <a:cubicBezTo>
                  <a:pt x="8" y="42"/>
                  <a:pt x="8" y="42"/>
                  <a:pt x="8" y="42"/>
                </a:cubicBezTo>
                <a:cubicBezTo>
                  <a:pt x="7" y="41"/>
                  <a:pt x="6" y="40"/>
                  <a:pt x="5" y="40"/>
                </a:cubicBezTo>
                <a:cubicBezTo>
                  <a:pt x="4" y="39"/>
                  <a:pt x="3" y="38"/>
                  <a:pt x="2" y="36"/>
                </a:cubicBezTo>
                <a:cubicBezTo>
                  <a:pt x="2" y="36"/>
                  <a:pt x="0" y="33"/>
                  <a:pt x="1" y="33"/>
                </a:cubicBezTo>
                <a:cubicBezTo>
                  <a:pt x="2" y="33"/>
                  <a:pt x="2" y="34"/>
                  <a:pt x="3" y="34"/>
                </a:cubicBezTo>
                <a:cubicBezTo>
                  <a:pt x="4" y="35"/>
                  <a:pt x="5" y="36"/>
                  <a:pt x="6" y="36"/>
                </a:cubicBezTo>
                <a:cubicBezTo>
                  <a:pt x="7" y="37"/>
                  <a:pt x="11" y="37"/>
                  <a:pt x="13" y="36"/>
                </a:cubicBezTo>
                <a:cubicBezTo>
                  <a:pt x="14" y="36"/>
                  <a:pt x="15" y="36"/>
                  <a:pt x="15" y="36"/>
                </a:cubicBezTo>
                <a:cubicBezTo>
                  <a:pt x="16" y="35"/>
                  <a:pt x="17" y="36"/>
                  <a:pt x="18" y="36"/>
                </a:cubicBezTo>
                <a:cubicBezTo>
                  <a:pt x="18" y="35"/>
                  <a:pt x="21" y="34"/>
                  <a:pt x="21" y="33"/>
                </a:cubicBezTo>
                <a:cubicBezTo>
                  <a:pt x="22" y="33"/>
                  <a:pt x="22" y="32"/>
                  <a:pt x="24" y="32"/>
                </a:cubicBezTo>
                <a:cubicBezTo>
                  <a:pt x="25" y="32"/>
                  <a:pt x="30" y="28"/>
                  <a:pt x="30" y="27"/>
                </a:cubicBezTo>
                <a:cubicBezTo>
                  <a:pt x="30" y="27"/>
                  <a:pt x="30" y="27"/>
                  <a:pt x="30" y="26"/>
                </a:cubicBezTo>
                <a:cubicBezTo>
                  <a:pt x="30" y="26"/>
                  <a:pt x="30" y="25"/>
                  <a:pt x="31" y="24"/>
                </a:cubicBezTo>
                <a:cubicBezTo>
                  <a:pt x="31" y="22"/>
                  <a:pt x="32" y="21"/>
                  <a:pt x="32" y="19"/>
                </a:cubicBezTo>
                <a:cubicBezTo>
                  <a:pt x="33" y="17"/>
                  <a:pt x="33" y="16"/>
                  <a:pt x="33" y="14"/>
                </a:cubicBezTo>
                <a:cubicBezTo>
                  <a:pt x="34" y="13"/>
                  <a:pt x="34" y="12"/>
                  <a:pt x="34" y="11"/>
                </a:cubicBezTo>
                <a:cubicBezTo>
                  <a:pt x="34" y="11"/>
                  <a:pt x="34" y="10"/>
                  <a:pt x="34" y="10"/>
                </a:cubicBezTo>
                <a:cubicBezTo>
                  <a:pt x="34" y="9"/>
                  <a:pt x="35" y="8"/>
                  <a:pt x="36" y="8"/>
                </a:cubicBezTo>
                <a:cubicBezTo>
                  <a:pt x="36" y="7"/>
                  <a:pt x="40" y="8"/>
                  <a:pt x="41" y="8"/>
                </a:cubicBezTo>
                <a:cubicBezTo>
                  <a:pt x="42" y="9"/>
                  <a:pt x="44" y="9"/>
                  <a:pt x="45" y="10"/>
                </a:cubicBezTo>
                <a:cubicBezTo>
                  <a:pt x="46" y="10"/>
                  <a:pt x="48" y="11"/>
                  <a:pt x="49" y="11"/>
                </a:cubicBezTo>
                <a:cubicBezTo>
                  <a:pt x="49" y="11"/>
                  <a:pt x="50" y="11"/>
                  <a:pt x="51" y="12"/>
                </a:cubicBezTo>
                <a:cubicBezTo>
                  <a:pt x="52" y="12"/>
                  <a:pt x="53" y="12"/>
                  <a:pt x="55" y="12"/>
                </a:cubicBezTo>
                <a:cubicBezTo>
                  <a:pt x="57" y="12"/>
                  <a:pt x="61" y="13"/>
                  <a:pt x="61" y="13"/>
                </a:cubicBezTo>
                <a:cubicBezTo>
                  <a:pt x="62" y="12"/>
                  <a:pt x="63" y="12"/>
                  <a:pt x="64" y="12"/>
                </a:cubicBezTo>
                <a:cubicBezTo>
                  <a:pt x="64" y="10"/>
                  <a:pt x="65" y="10"/>
                  <a:pt x="66" y="9"/>
                </a:cubicBezTo>
                <a:cubicBezTo>
                  <a:pt x="66" y="8"/>
                  <a:pt x="65" y="7"/>
                  <a:pt x="65" y="6"/>
                </a:cubicBezTo>
                <a:cubicBezTo>
                  <a:pt x="65" y="5"/>
                  <a:pt x="66" y="4"/>
                  <a:pt x="66" y="3"/>
                </a:cubicBezTo>
                <a:cubicBezTo>
                  <a:pt x="66" y="3"/>
                  <a:pt x="66" y="2"/>
                  <a:pt x="66" y="2"/>
                </a:cubicBezTo>
                <a:cubicBezTo>
                  <a:pt x="66" y="0"/>
                  <a:pt x="67" y="1"/>
                  <a:pt x="68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39700" dist="76200" dir="27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900714" y="2393153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文本框 36"/>
          <p:cNvSpPr txBox="1"/>
          <p:nvPr/>
        </p:nvSpPr>
        <p:spPr>
          <a:xfrm>
            <a:off x="801005" y="199304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2030871" y="538136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文本框 36"/>
          <p:cNvSpPr txBox="1"/>
          <p:nvPr/>
        </p:nvSpPr>
        <p:spPr>
          <a:xfrm>
            <a:off x="1931162" y="498125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8117942" y="487244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8018233" y="447233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7355876" y="2112845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7256167" y="171273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7838" y="612757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36" name="矩形 35"/>
          <p:cNvSpPr/>
          <p:nvPr/>
        </p:nvSpPr>
        <p:spPr>
          <a:xfrm>
            <a:off x="360714" y="480166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40217"/>
          <p:cNvSpPr/>
          <p:nvPr/>
        </p:nvSpPr>
        <p:spPr bwMode="auto">
          <a:xfrm>
            <a:off x="6152022" y="3289455"/>
            <a:ext cx="2137766" cy="2179832"/>
          </a:xfrm>
          <a:custGeom>
            <a:avLst/>
            <a:gdLst>
              <a:gd name="T0" fmla="*/ 269 w 1121"/>
              <a:gd name="T1" fmla="*/ 1000 h 1143"/>
              <a:gd name="T2" fmla="*/ 978 w 1121"/>
              <a:gd name="T3" fmla="*/ 810 h 1143"/>
              <a:gd name="T4" fmla="*/ 788 w 1121"/>
              <a:gd name="T5" fmla="*/ 101 h 1143"/>
              <a:gd name="T6" fmla="*/ 245 w 1121"/>
              <a:gd name="T7" fmla="*/ 116 h 1143"/>
              <a:gd name="T8" fmla="*/ 245 w 1121"/>
              <a:gd name="T9" fmla="*/ 116 h 1143"/>
              <a:gd name="T10" fmla="*/ 10 w 1121"/>
              <a:gd name="T11" fmla="*/ 252 h 1143"/>
              <a:gd name="T12" fmla="*/ 10 w 1121"/>
              <a:gd name="T13" fmla="*/ 522 h 1143"/>
              <a:gd name="T14" fmla="*/ 10 w 1121"/>
              <a:gd name="T15" fmla="*/ 522 h 1143"/>
              <a:gd name="T16" fmla="*/ 269 w 1121"/>
              <a:gd name="T17" fmla="*/ 1000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1" h="1143">
                <a:moveTo>
                  <a:pt x="269" y="1000"/>
                </a:moveTo>
                <a:cubicBezTo>
                  <a:pt x="517" y="1143"/>
                  <a:pt x="834" y="1058"/>
                  <a:pt x="978" y="810"/>
                </a:cubicBezTo>
                <a:cubicBezTo>
                  <a:pt x="1121" y="562"/>
                  <a:pt x="1036" y="245"/>
                  <a:pt x="788" y="101"/>
                </a:cubicBezTo>
                <a:cubicBezTo>
                  <a:pt x="613" y="0"/>
                  <a:pt x="403" y="13"/>
                  <a:pt x="245" y="116"/>
                </a:cubicBezTo>
                <a:cubicBezTo>
                  <a:pt x="245" y="116"/>
                  <a:pt x="245" y="116"/>
                  <a:pt x="245" y="116"/>
                </a:cubicBezTo>
                <a:cubicBezTo>
                  <a:pt x="10" y="252"/>
                  <a:pt x="10" y="252"/>
                  <a:pt x="10" y="252"/>
                </a:cubicBezTo>
                <a:cubicBezTo>
                  <a:pt x="10" y="522"/>
                  <a:pt x="10" y="522"/>
                  <a:pt x="10" y="522"/>
                </a:cubicBezTo>
                <a:cubicBezTo>
                  <a:pt x="10" y="522"/>
                  <a:pt x="10" y="522"/>
                  <a:pt x="10" y="522"/>
                </a:cubicBezTo>
                <a:cubicBezTo>
                  <a:pt x="0" y="711"/>
                  <a:pt x="94" y="899"/>
                  <a:pt x="269" y="1000"/>
                </a:cubicBezTo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Freeform 40218"/>
          <p:cNvSpPr/>
          <p:nvPr/>
        </p:nvSpPr>
        <p:spPr bwMode="auto">
          <a:xfrm>
            <a:off x="3902212" y="3289455"/>
            <a:ext cx="2139040" cy="2179832"/>
          </a:xfrm>
          <a:custGeom>
            <a:avLst/>
            <a:gdLst>
              <a:gd name="T0" fmla="*/ 333 w 1121"/>
              <a:gd name="T1" fmla="*/ 101 h 1143"/>
              <a:gd name="T2" fmla="*/ 143 w 1121"/>
              <a:gd name="T3" fmla="*/ 810 h 1143"/>
              <a:gd name="T4" fmla="*/ 852 w 1121"/>
              <a:gd name="T5" fmla="*/ 1000 h 1143"/>
              <a:gd name="T6" fmla="*/ 1111 w 1121"/>
              <a:gd name="T7" fmla="*/ 522 h 1143"/>
              <a:gd name="T8" fmla="*/ 1111 w 1121"/>
              <a:gd name="T9" fmla="*/ 522 h 1143"/>
              <a:gd name="T10" fmla="*/ 1111 w 1121"/>
              <a:gd name="T11" fmla="*/ 252 h 1143"/>
              <a:gd name="T12" fmla="*/ 876 w 1121"/>
              <a:gd name="T13" fmla="*/ 116 h 1143"/>
              <a:gd name="T14" fmla="*/ 876 w 1121"/>
              <a:gd name="T15" fmla="*/ 116 h 1143"/>
              <a:gd name="T16" fmla="*/ 333 w 1121"/>
              <a:gd name="T17" fmla="*/ 101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1" h="1143">
                <a:moveTo>
                  <a:pt x="333" y="101"/>
                </a:moveTo>
                <a:cubicBezTo>
                  <a:pt x="85" y="245"/>
                  <a:pt x="0" y="562"/>
                  <a:pt x="143" y="810"/>
                </a:cubicBezTo>
                <a:cubicBezTo>
                  <a:pt x="287" y="1058"/>
                  <a:pt x="604" y="1143"/>
                  <a:pt x="852" y="1000"/>
                </a:cubicBezTo>
                <a:cubicBezTo>
                  <a:pt x="1027" y="899"/>
                  <a:pt x="1121" y="711"/>
                  <a:pt x="1111" y="522"/>
                </a:cubicBezTo>
                <a:cubicBezTo>
                  <a:pt x="1111" y="522"/>
                  <a:pt x="1111" y="522"/>
                  <a:pt x="1111" y="522"/>
                </a:cubicBezTo>
                <a:cubicBezTo>
                  <a:pt x="1111" y="252"/>
                  <a:pt x="1111" y="252"/>
                  <a:pt x="1111" y="252"/>
                </a:cubicBezTo>
                <a:cubicBezTo>
                  <a:pt x="876" y="116"/>
                  <a:pt x="876" y="116"/>
                  <a:pt x="876" y="116"/>
                </a:cubicBezTo>
                <a:cubicBezTo>
                  <a:pt x="876" y="116"/>
                  <a:pt x="876" y="116"/>
                  <a:pt x="876" y="116"/>
                </a:cubicBezTo>
                <a:cubicBezTo>
                  <a:pt x="718" y="13"/>
                  <a:pt x="508" y="0"/>
                  <a:pt x="333" y="101"/>
                </a:cubicBezTo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Freeform 40219"/>
          <p:cNvSpPr/>
          <p:nvPr/>
        </p:nvSpPr>
        <p:spPr bwMode="auto">
          <a:xfrm>
            <a:off x="5106152" y="1512404"/>
            <a:ext cx="1979696" cy="2133941"/>
          </a:xfrm>
          <a:custGeom>
            <a:avLst/>
            <a:gdLst>
              <a:gd name="T0" fmla="*/ 1038 w 1038"/>
              <a:gd name="T1" fmla="*/ 519 h 1118"/>
              <a:gd name="T2" fmla="*/ 519 w 1038"/>
              <a:gd name="T3" fmla="*/ 0 h 1118"/>
              <a:gd name="T4" fmla="*/ 0 w 1038"/>
              <a:gd name="T5" fmla="*/ 519 h 1118"/>
              <a:gd name="T6" fmla="*/ 284 w 1038"/>
              <a:gd name="T7" fmla="*/ 982 h 1118"/>
              <a:gd name="T8" fmla="*/ 284 w 1038"/>
              <a:gd name="T9" fmla="*/ 982 h 1118"/>
              <a:gd name="T10" fmla="*/ 519 w 1038"/>
              <a:gd name="T11" fmla="*/ 1118 h 1118"/>
              <a:gd name="T12" fmla="*/ 754 w 1038"/>
              <a:gd name="T13" fmla="*/ 982 h 1118"/>
              <a:gd name="T14" fmla="*/ 754 w 1038"/>
              <a:gd name="T15" fmla="*/ 982 h 1118"/>
              <a:gd name="T16" fmla="*/ 1038 w 1038"/>
              <a:gd name="T17" fmla="*/ 51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8" h="1118">
                <a:moveTo>
                  <a:pt x="1038" y="519"/>
                </a:moveTo>
                <a:cubicBezTo>
                  <a:pt x="1038" y="233"/>
                  <a:pt x="806" y="0"/>
                  <a:pt x="519" y="0"/>
                </a:cubicBezTo>
                <a:cubicBezTo>
                  <a:pt x="232" y="0"/>
                  <a:pt x="0" y="233"/>
                  <a:pt x="0" y="519"/>
                </a:cubicBezTo>
                <a:cubicBezTo>
                  <a:pt x="0" y="721"/>
                  <a:pt x="116" y="896"/>
                  <a:pt x="284" y="982"/>
                </a:cubicBezTo>
                <a:cubicBezTo>
                  <a:pt x="284" y="982"/>
                  <a:pt x="284" y="982"/>
                  <a:pt x="284" y="982"/>
                </a:cubicBezTo>
                <a:cubicBezTo>
                  <a:pt x="519" y="1118"/>
                  <a:pt x="519" y="1118"/>
                  <a:pt x="519" y="1118"/>
                </a:cubicBezTo>
                <a:cubicBezTo>
                  <a:pt x="754" y="982"/>
                  <a:pt x="754" y="982"/>
                  <a:pt x="754" y="982"/>
                </a:cubicBezTo>
                <a:cubicBezTo>
                  <a:pt x="754" y="982"/>
                  <a:pt x="754" y="982"/>
                  <a:pt x="754" y="982"/>
                </a:cubicBezTo>
                <a:cubicBezTo>
                  <a:pt x="922" y="896"/>
                  <a:pt x="1038" y="721"/>
                  <a:pt x="1038" y="519"/>
                </a:cubicBezTo>
              </a:path>
            </a:pathLst>
          </a:custGeom>
          <a:solidFill>
            <a:srgbClr val="C8161D"/>
          </a:solidFill>
          <a:ln>
            <a:solidFill>
              <a:srgbClr val="C8161D"/>
            </a:solidFill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895817" y="2902050"/>
            <a:ext cx="450153" cy="221151"/>
            <a:chOff x="5506832" y="1047010"/>
            <a:chExt cx="546100" cy="268288"/>
          </a:xfrm>
          <a:solidFill>
            <a:schemeClr val="bg1"/>
          </a:solidFill>
        </p:grpSpPr>
        <p:sp>
          <p:nvSpPr>
            <p:cNvPr id="18" name="Oval 44665"/>
            <p:cNvSpPr>
              <a:spLocks noChangeArrowheads="1"/>
            </p:cNvSpPr>
            <p:nvPr/>
          </p:nvSpPr>
          <p:spPr bwMode="auto">
            <a:xfrm>
              <a:off x="5722732" y="1047010"/>
              <a:ext cx="107950" cy="1063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Oval 44666"/>
            <p:cNvSpPr>
              <a:spLocks noChangeArrowheads="1"/>
            </p:cNvSpPr>
            <p:nvPr/>
          </p:nvSpPr>
          <p:spPr bwMode="auto">
            <a:xfrm>
              <a:off x="5906882" y="1123210"/>
              <a:ext cx="77788" cy="76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Oval 44667"/>
            <p:cNvSpPr>
              <a:spLocks noChangeArrowheads="1"/>
            </p:cNvSpPr>
            <p:nvPr/>
          </p:nvSpPr>
          <p:spPr bwMode="auto">
            <a:xfrm>
              <a:off x="5567157" y="1147023"/>
              <a:ext cx="68263" cy="666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44668"/>
            <p:cNvSpPr/>
            <p:nvPr/>
          </p:nvSpPr>
          <p:spPr bwMode="auto">
            <a:xfrm>
              <a:off x="5625894" y="1162898"/>
              <a:ext cx="301625" cy="152400"/>
            </a:xfrm>
            <a:custGeom>
              <a:avLst/>
              <a:gdLst>
                <a:gd name="T0" fmla="*/ 63 w 127"/>
                <a:gd name="T1" fmla="*/ 0 h 64"/>
                <a:gd name="T2" fmla="*/ 0 w 127"/>
                <a:gd name="T3" fmla="*/ 64 h 64"/>
                <a:gd name="T4" fmla="*/ 127 w 127"/>
                <a:gd name="T5" fmla="*/ 64 h 64"/>
                <a:gd name="T6" fmla="*/ 63 w 127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64"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9"/>
                    <a:pt x="98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44669"/>
            <p:cNvSpPr/>
            <p:nvPr/>
          </p:nvSpPr>
          <p:spPr bwMode="auto">
            <a:xfrm>
              <a:off x="5506832" y="1220048"/>
              <a:ext cx="130175" cy="95250"/>
            </a:xfrm>
            <a:custGeom>
              <a:avLst/>
              <a:gdLst>
                <a:gd name="T0" fmla="*/ 55 w 55"/>
                <a:gd name="T1" fmla="*/ 3 h 40"/>
                <a:gd name="T2" fmla="*/ 40 w 55"/>
                <a:gd name="T3" fmla="*/ 0 h 40"/>
                <a:gd name="T4" fmla="*/ 0 w 55"/>
                <a:gd name="T5" fmla="*/ 40 h 40"/>
                <a:gd name="T6" fmla="*/ 44 w 55"/>
                <a:gd name="T7" fmla="*/ 40 h 40"/>
                <a:gd name="T8" fmla="*/ 55 w 55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0">
                  <a:moveTo>
                    <a:pt x="55" y="3"/>
                  </a:moveTo>
                  <a:cubicBezTo>
                    <a:pt x="50" y="1"/>
                    <a:pt x="45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26"/>
                    <a:pt x="48" y="13"/>
                    <a:pt x="5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Freeform 44670"/>
            <p:cNvSpPr/>
            <p:nvPr/>
          </p:nvSpPr>
          <p:spPr bwMode="auto">
            <a:xfrm>
              <a:off x="5906882" y="1205760"/>
              <a:ext cx="146050" cy="109538"/>
            </a:xfrm>
            <a:custGeom>
              <a:avLst/>
              <a:gdLst>
                <a:gd name="T0" fmla="*/ 16 w 62"/>
                <a:gd name="T1" fmla="*/ 0 h 46"/>
                <a:gd name="T2" fmla="*/ 0 w 62"/>
                <a:gd name="T3" fmla="*/ 3 h 46"/>
                <a:gd name="T4" fmla="*/ 14 w 62"/>
                <a:gd name="T5" fmla="*/ 46 h 46"/>
                <a:gd name="T6" fmla="*/ 62 w 62"/>
                <a:gd name="T7" fmla="*/ 46 h 46"/>
                <a:gd name="T8" fmla="*/ 16 w 62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6">
                  <a:moveTo>
                    <a:pt x="16" y="0"/>
                  </a:moveTo>
                  <a:cubicBezTo>
                    <a:pt x="11" y="0"/>
                    <a:pt x="5" y="1"/>
                    <a:pt x="0" y="3"/>
                  </a:cubicBezTo>
                  <a:cubicBezTo>
                    <a:pt x="9" y="15"/>
                    <a:pt x="14" y="30"/>
                    <a:pt x="14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21"/>
                    <a:pt x="42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122808" y="3812599"/>
            <a:ext cx="323788" cy="323788"/>
            <a:chOff x="4290308" y="4054267"/>
            <a:chExt cx="323788" cy="323788"/>
          </a:xfrm>
        </p:grpSpPr>
        <p:sp>
          <p:nvSpPr>
            <p:cNvPr id="24" name="Oval 44671"/>
            <p:cNvSpPr>
              <a:spLocks noChangeArrowheads="1"/>
            </p:cNvSpPr>
            <p:nvPr/>
          </p:nvSpPr>
          <p:spPr bwMode="auto">
            <a:xfrm>
              <a:off x="4368068" y="4132028"/>
              <a:ext cx="168268" cy="16826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44672"/>
            <p:cNvSpPr>
              <a:spLocks noEditPoints="1"/>
            </p:cNvSpPr>
            <p:nvPr/>
          </p:nvSpPr>
          <p:spPr bwMode="auto">
            <a:xfrm>
              <a:off x="4290308" y="4054267"/>
              <a:ext cx="323788" cy="323788"/>
            </a:xfrm>
            <a:custGeom>
              <a:avLst/>
              <a:gdLst>
                <a:gd name="T0" fmla="*/ 152 w 170"/>
                <a:gd name="T1" fmla="*/ 90 h 170"/>
                <a:gd name="T2" fmla="*/ 170 w 170"/>
                <a:gd name="T3" fmla="*/ 79 h 170"/>
                <a:gd name="T4" fmla="*/ 151 w 170"/>
                <a:gd name="T5" fmla="*/ 71 h 170"/>
                <a:gd name="T6" fmla="*/ 165 w 170"/>
                <a:gd name="T7" fmla="*/ 55 h 170"/>
                <a:gd name="T8" fmla="*/ 144 w 170"/>
                <a:gd name="T9" fmla="*/ 53 h 170"/>
                <a:gd name="T10" fmla="*/ 154 w 170"/>
                <a:gd name="T11" fmla="*/ 34 h 170"/>
                <a:gd name="T12" fmla="*/ 133 w 170"/>
                <a:gd name="T13" fmla="*/ 38 h 170"/>
                <a:gd name="T14" fmla="*/ 136 w 170"/>
                <a:gd name="T15" fmla="*/ 16 h 170"/>
                <a:gd name="T16" fmla="*/ 117 w 170"/>
                <a:gd name="T17" fmla="*/ 26 h 170"/>
                <a:gd name="T18" fmla="*/ 115 w 170"/>
                <a:gd name="T19" fmla="*/ 5 h 170"/>
                <a:gd name="T20" fmla="*/ 99 w 170"/>
                <a:gd name="T21" fmla="*/ 19 h 170"/>
                <a:gd name="T22" fmla="*/ 91 w 170"/>
                <a:gd name="T23" fmla="*/ 0 h 170"/>
                <a:gd name="T24" fmla="*/ 81 w 170"/>
                <a:gd name="T25" fmla="*/ 18 h 170"/>
                <a:gd name="T26" fmla="*/ 67 w 170"/>
                <a:gd name="T27" fmla="*/ 1 h 170"/>
                <a:gd name="T28" fmla="*/ 62 w 170"/>
                <a:gd name="T29" fmla="*/ 22 h 170"/>
                <a:gd name="T30" fmla="*/ 44 w 170"/>
                <a:gd name="T31" fmla="*/ 10 h 170"/>
                <a:gd name="T32" fmla="*/ 45 w 170"/>
                <a:gd name="T33" fmla="*/ 31 h 170"/>
                <a:gd name="T34" fmla="*/ 25 w 170"/>
                <a:gd name="T35" fmla="*/ 24 h 170"/>
                <a:gd name="T36" fmla="*/ 32 w 170"/>
                <a:gd name="T37" fmla="*/ 45 h 170"/>
                <a:gd name="T38" fmla="*/ 10 w 170"/>
                <a:gd name="T39" fmla="*/ 44 h 170"/>
                <a:gd name="T40" fmla="*/ 23 w 170"/>
                <a:gd name="T41" fmla="*/ 61 h 170"/>
                <a:gd name="T42" fmla="*/ 2 w 170"/>
                <a:gd name="T43" fmla="*/ 67 h 170"/>
                <a:gd name="T44" fmla="*/ 19 w 170"/>
                <a:gd name="T45" fmla="*/ 80 h 170"/>
                <a:gd name="T46" fmla="*/ 0 w 170"/>
                <a:gd name="T47" fmla="*/ 91 h 170"/>
                <a:gd name="T48" fmla="*/ 20 w 170"/>
                <a:gd name="T49" fmla="*/ 99 h 170"/>
                <a:gd name="T50" fmla="*/ 5 w 170"/>
                <a:gd name="T51" fmla="*/ 115 h 170"/>
                <a:gd name="T52" fmla="*/ 27 w 170"/>
                <a:gd name="T53" fmla="*/ 117 h 170"/>
                <a:gd name="T54" fmla="*/ 17 w 170"/>
                <a:gd name="T55" fmla="*/ 136 h 170"/>
                <a:gd name="T56" fmla="*/ 38 w 170"/>
                <a:gd name="T57" fmla="*/ 132 h 170"/>
                <a:gd name="T58" fmla="*/ 34 w 170"/>
                <a:gd name="T59" fmla="*/ 153 h 170"/>
                <a:gd name="T60" fmla="*/ 53 w 170"/>
                <a:gd name="T61" fmla="*/ 143 h 170"/>
                <a:gd name="T62" fmla="*/ 55 w 170"/>
                <a:gd name="T63" fmla="*/ 165 h 170"/>
                <a:gd name="T64" fmla="*/ 71 w 170"/>
                <a:gd name="T65" fmla="*/ 150 h 170"/>
                <a:gd name="T66" fmla="*/ 79 w 170"/>
                <a:gd name="T67" fmla="*/ 170 h 170"/>
                <a:gd name="T68" fmla="*/ 90 w 170"/>
                <a:gd name="T69" fmla="*/ 151 h 170"/>
                <a:gd name="T70" fmla="*/ 103 w 170"/>
                <a:gd name="T71" fmla="*/ 168 h 170"/>
                <a:gd name="T72" fmla="*/ 109 w 170"/>
                <a:gd name="T73" fmla="*/ 147 h 170"/>
                <a:gd name="T74" fmla="*/ 126 w 170"/>
                <a:gd name="T75" fmla="*/ 160 h 170"/>
                <a:gd name="T76" fmla="*/ 125 w 170"/>
                <a:gd name="T77" fmla="*/ 138 h 170"/>
                <a:gd name="T78" fmla="*/ 146 w 170"/>
                <a:gd name="T79" fmla="*/ 145 h 170"/>
                <a:gd name="T80" fmla="*/ 139 w 170"/>
                <a:gd name="T81" fmla="*/ 125 h 170"/>
                <a:gd name="T82" fmla="*/ 160 w 170"/>
                <a:gd name="T83" fmla="*/ 126 h 170"/>
                <a:gd name="T84" fmla="*/ 148 w 170"/>
                <a:gd name="T85" fmla="*/ 108 h 170"/>
                <a:gd name="T86" fmla="*/ 169 w 170"/>
                <a:gd name="T87" fmla="*/ 103 h 170"/>
                <a:gd name="T88" fmla="*/ 152 w 170"/>
                <a:gd name="T89" fmla="*/ 90 h 170"/>
                <a:gd name="T90" fmla="*/ 85 w 170"/>
                <a:gd name="T91" fmla="*/ 141 h 170"/>
                <a:gd name="T92" fmla="*/ 30 w 170"/>
                <a:gd name="T93" fmla="*/ 85 h 170"/>
                <a:gd name="T94" fmla="*/ 85 w 170"/>
                <a:gd name="T95" fmla="*/ 29 h 170"/>
                <a:gd name="T96" fmla="*/ 141 w 170"/>
                <a:gd name="T97" fmla="*/ 85 h 170"/>
                <a:gd name="T98" fmla="*/ 85 w 170"/>
                <a:gd name="T99" fmla="*/ 14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0" h="170">
                  <a:moveTo>
                    <a:pt x="152" y="90"/>
                  </a:moveTo>
                  <a:cubicBezTo>
                    <a:pt x="170" y="79"/>
                    <a:pt x="170" y="79"/>
                    <a:pt x="170" y="79"/>
                  </a:cubicBezTo>
                  <a:cubicBezTo>
                    <a:pt x="151" y="71"/>
                    <a:pt x="151" y="71"/>
                    <a:pt x="151" y="71"/>
                  </a:cubicBezTo>
                  <a:cubicBezTo>
                    <a:pt x="165" y="55"/>
                    <a:pt x="165" y="55"/>
                    <a:pt x="165" y="55"/>
                  </a:cubicBezTo>
                  <a:cubicBezTo>
                    <a:pt x="144" y="53"/>
                    <a:pt x="144" y="53"/>
                    <a:pt x="144" y="53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6" y="16"/>
                    <a:pt x="136" y="16"/>
                    <a:pt x="136" y="16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5" y="5"/>
                    <a:pt x="115" y="5"/>
                    <a:pt x="115" y="5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1" y="18"/>
                    <a:pt x="81" y="18"/>
                    <a:pt x="81" y="18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20" y="99"/>
                    <a:pt x="20" y="99"/>
                    <a:pt x="20" y="99"/>
                  </a:cubicBezTo>
                  <a:cubicBezTo>
                    <a:pt x="5" y="115"/>
                    <a:pt x="5" y="115"/>
                    <a:pt x="5" y="115"/>
                  </a:cubicBezTo>
                  <a:cubicBezTo>
                    <a:pt x="27" y="117"/>
                    <a:pt x="27" y="117"/>
                    <a:pt x="27" y="117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55" y="165"/>
                    <a:pt x="55" y="165"/>
                    <a:pt x="55" y="165"/>
                  </a:cubicBezTo>
                  <a:cubicBezTo>
                    <a:pt x="71" y="150"/>
                    <a:pt x="71" y="150"/>
                    <a:pt x="71" y="150"/>
                  </a:cubicBezTo>
                  <a:cubicBezTo>
                    <a:pt x="79" y="170"/>
                    <a:pt x="79" y="170"/>
                    <a:pt x="79" y="17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103" y="168"/>
                    <a:pt x="103" y="168"/>
                    <a:pt x="103" y="168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5" y="138"/>
                    <a:pt x="125" y="138"/>
                    <a:pt x="125" y="138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60" y="126"/>
                    <a:pt x="160" y="126"/>
                    <a:pt x="160" y="12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69" y="103"/>
                    <a:pt x="169" y="103"/>
                    <a:pt x="169" y="103"/>
                  </a:cubicBezTo>
                  <a:lnTo>
                    <a:pt x="152" y="90"/>
                  </a:lnTo>
                  <a:close/>
                  <a:moveTo>
                    <a:pt x="85" y="141"/>
                  </a:moveTo>
                  <a:cubicBezTo>
                    <a:pt x="55" y="141"/>
                    <a:pt x="30" y="116"/>
                    <a:pt x="30" y="85"/>
                  </a:cubicBezTo>
                  <a:cubicBezTo>
                    <a:pt x="30" y="54"/>
                    <a:pt x="55" y="29"/>
                    <a:pt x="85" y="29"/>
                  </a:cubicBezTo>
                  <a:cubicBezTo>
                    <a:pt x="116" y="29"/>
                    <a:pt x="141" y="54"/>
                    <a:pt x="141" y="85"/>
                  </a:cubicBezTo>
                  <a:cubicBezTo>
                    <a:pt x="141" y="116"/>
                    <a:pt x="116" y="141"/>
                    <a:pt x="85" y="1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31" name="Freeform 44673"/>
          <p:cNvSpPr/>
          <p:nvPr/>
        </p:nvSpPr>
        <p:spPr bwMode="auto">
          <a:xfrm>
            <a:off x="6776932" y="3780730"/>
            <a:ext cx="284271" cy="355657"/>
          </a:xfrm>
          <a:custGeom>
            <a:avLst/>
            <a:gdLst>
              <a:gd name="T0" fmla="*/ 142 w 149"/>
              <a:gd name="T1" fmla="*/ 83 h 187"/>
              <a:gd name="T2" fmla="*/ 115 w 149"/>
              <a:gd name="T3" fmla="*/ 54 h 187"/>
              <a:gd name="T4" fmla="*/ 104 w 149"/>
              <a:gd name="T5" fmla="*/ 17 h 187"/>
              <a:gd name="T6" fmla="*/ 44 w 149"/>
              <a:gd name="T7" fmla="*/ 17 h 187"/>
              <a:gd name="T8" fmla="*/ 33 w 149"/>
              <a:gd name="T9" fmla="*/ 55 h 187"/>
              <a:gd name="T10" fmla="*/ 6 w 149"/>
              <a:gd name="T11" fmla="*/ 84 h 187"/>
              <a:gd name="T12" fmla="*/ 36 w 149"/>
              <a:gd name="T13" fmla="*/ 135 h 187"/>
              <a:gd name="T14" fmla="*/ 64 w 149"/>
              <a:gd name="T15" fmla="*/ 133 h 187"/>
              <a:gd name="T16" fmla="*/ 64 w 149"/>
              <a:gd name="T17" fmla="*/ 179 h 187"/>
              <a:gd name="T18" fmla="*/ 75 w 149"/>
              <a:gd name="T19" fmla="*/ 187 h 187"/>
              <a:gd name="T20" fmla="*/ 86 w 149"/>
              <a:gd name="T21" fmla="*/ 179 h 187"/>
              <a:gd name="T22" fmla="*/ 86 w 149"/>
              <a:gd name="T23" fmla="*/ 133 h 187"/>
              <a:gd name="T24" fmla="*/ 113 w 149"/>
              <a:gd name="T25" fmla="*/ 135 h 187"/>
              <a:gd name="T26" fmla="*/ 142 w 149"/>
              <a:gd name="T27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9" h="187">
                <a:moveTo>
                  <a:pt x="142" y="83"/>
                </a:moveTo>
                <a:cubicBezTo>
                  <a:pt x="139" y="69"/>
                  <a:pt x="128" y="59"/>
                  <a:pt x="115" y="54"/>
                </a:cubicBezTo>
                <a:cubicBezTo>
                  <a:pt x="118" y="41"/>
                  <a:pt x="114" y="27"/>
                  <a:pt x="104" y="17"/>
                </a:cubicBezTo>
                <a:cubicBezTo>
                  <a:pt x="87" y="0"/>
                  <a:pt x="60" y="0"/>
                  <a:pt x="44" y="17"/>
                </a:cubicBezTo>
                <a:cubicBezTo>
                  <a:pt x="34" y="27"/>
                  <a:pt x="30" y="42"/>
                  <a:pt x="33" y="55"/>
                </a:cubicBezTo>
                <a:cubicBezTo>
                  <a:pt x="20" y="59"/>
                  <a:pt x="9" y="70"/>
                  <a:pt x="6" y="84"/>
                </a:cubicBezTo>
                <a:cubicBezTo>
                  <a:pt x="0" y="107"/>
                  <a:pt x="13" y="130"/>
                  <a:pt x="36" y="135"/>
                </a:cubicBezTo>
                <a:cubicBezTo>
                  <a:pt x="46" y="138"/>
                  <a:pt x="55" y="137"/>
                  <a:pt x="64" y="133"/>
                </a:cubicBezTo>
                <a:cubicBezTo>
                  <a:pt x="64" y="179"/>
                  <a:pt x="64" y="179"/>
                  <a:pt x="64" y="179"/>
                </a:cubicBezTo>
                <a:cubicBezTo>
                  <a:pt x="64" y="183"/>
                  <a:pt x="69" y="187"/>
                  <a:pt x="75" y="187"/>
                </a:cubicBezTo>
                <a:cubicBezTo>
                  <a:pt x="81" y="187"/>
                  <a:pt x="86" y="183"/>
                  <a:pt x="86" y="179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94" y="137"/>
                  <a:pt x="104" y="138"/>
                  <a:pt x="113" y="135"/>
                </a:cubicBezTo>
                <a:cubicBezTo>
                  <a:pt x="135" y="129"/>
                  <a:pt x="149" y="106"/>
                  <a:pt x="142" y="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2" name="文本框 4502"/>
          <p:cNvSpPr txBox="1"/>
          <p:nvPr/>
        </p:nvSpPr>
        <p:spPr>
          <a:xfrm>
            <a:off x="6218377" y="3717643"/>
            <a:ext cx="423748" cy="370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4504"/>
          <p:cNvSpPr txBox="1"/>
          <p:nvPr/>
        </p:nvSpPr>
        <p:spPr>
          <a:xfrm>
            <a:off x="5537445" y="3717643"/>
            <a:ext cx="423748" cy="370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6" name="文本框 4506"/>
          <p:cNvSpPr txBox="1"/>
          <p:nvPr/>
        </p:nvSpPr>
        <p:spPr>
          <a:xfrm>
            <a:off x="5895817" y="3155070"/>
            <a:ext cx="423748" cy="370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816803" y="348951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717094" y="308940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57838" y="612757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49" name="矩形 48"/>
          <p:cNvSpPr/>
          <p:nvPr/>
        </p:nvSpPr>
        <p:spPr>
          <a:xfrm>
            <a:off x="360714" y="480166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Text Placeholder 2"/>
          <p:cNvSpPr txBox="1"/>
          <p:nvPr/>
        </p:nvSpPr>
        <p:spPr>
          <a:xfrm>
            <a:off x="7408016" y="2002202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文本框 36"/>
          <p:cNvSpPr txBox="1"/>
          <p:nvPr/>
        </p:nvSpPr>
        <p:spPr>
          <a:xfrm>
            <a:off x="7308307" y="1602092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8269790" y="531138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文本框 36"/>
          <p:cNvSpPr txBox="1"/>
          <p:nvPr/>
        </p:nvSpPr>
        <p:spPr>
          <a:xfrm>
            <a:off x="8170081" y="49112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/>
          <p:cNvSpPr/>
          <p:nvPr/>
        </p:nvSpPr>
        <p:spPr bwMode="auto">
          <a:xfrm>
            <a:off x="6129347" y="1740367"/>
            <a:ext cx="1657703" cy="1657703"/>
          </a:xfrm>
          <a:custGeom>
            <a:avLst/>
            <a:gdLst>
              <a:gd name="T0" fmla="*/ 988 w 1715"/>
              <a:gd name="T1" fmla="*/ 1715 h 1715"/>
              <a:gd name="T2" fmla="*/ 0 w 1715"/>
              <a:gd name="T3" fmla="*/ 1715 h 1715"/>
              <a:gd name="T4" fmla="*/ 0 w 1715"/>
              <a:gd name="T5" fmla="*/ 727 h 1715"/>
              <a:gd name="T6" fmla="*/ 727 w 1715"/>
              <a:gd name="T7" fmla="*/ 0 h 1715"/>
              <a:gd name="T8" fmla="*/ 1715 w 1715"/>
              <a:gd name="T9" fmla="*/ 986 h 1715"/>
              <a:gd name="T10" fmla="*/ 988 w 1715"/>
              <a:gd name="T11" fmla="*/ 1715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1715">
                <a:moveTo>
                  <a:pt x="988" y="1715"/>
                </a:moveTo>
                <a:lnTo>
                  <a:pt x="0" y="1715"/>
                </a:lnTo>
                <a:lnTo>
                  <a:pt x="0" y="727"/>
                </a:lnTo>
                <a:lnTo>
                  <a:pt x="727" y="0"/>
                </a:lnTo>
                <a:lnTo>
                  <a:pt x="1715" y="986"/>
                </a:lnTo>
                <a:lnTo>
                  <a:pt x="988" y="1715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Freeform 6"/>
          <p:cNvSpPr/>
          <p:nvPr/>
        </p:nvSpPr>
        <p:spPr bwMode="auto">
          <a:xfrm>
            <a:off x="6129347" y="1740367"/>
            <a:ext cx="1657703" cy="1657703"/>
          </a:xfrm>
          <a:custGeom>
            <a:avLst/>
            <a:gdLst>
              <a:gd name="T0" fmla="*/ 988 w 1715"/>
              <a:gd name="T1" fmla="*/ 1715 h 1715"/>
              <a:gd name="T2" fmla="*/ 0 w 1715"/>
              <a:gd name="T3" fmla="*/ 1715 h 1715"/>
              <a:gd name="T4" fmla="*/ 0 w 1715"/>
              <a:gd name="T5" fmla="*/ 727 h 1715"/>
              <a:gd name="T6" fmla="*/ 727 w 1715"/>
              <a:gd name="T7" fmla="*/ 0 h 1715"/>
              <a:gd name="T8" fmla="*/ 1715 w 1715"/>
              <a:gd name="T9" fmla="*/ 986 h 1715"/>
              <a:gd name="T10" fmla="*/ 988 w 1715"/>
              <a:gd name="T11" fmla="*/ 1715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1715">
                <a:moveTo>
                  <a:pt x="988" y="1715"/>
                </a:moveTo>
                <a:lnTo>
                  <a:pt x="0" y="1715"/>
                </a:lnTo>
                <a:lnTo>
                  <a:pt x="0" y="727"/>
                </a:lnTo>
                <a:lnTo>
                  <a:pt x="727" y="0"/>
                </a:lnTo>
                <a:lnTo>
                  <a:pt x="1715" y="986"/>
                </a:lnTo>
                <a:lnTo>
                  <a:pt x="988" y="171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Freeform 7"/>
          <p:cNvSpPr/>
          <p:nvPr/>
        </p:nvSpPr>
        <p:spPr bwMode="auto">
          <a:xfrm>
            <a:off x="4409783" y="3468630"/>
            <a:ext cx="1652870" cy="1651903"/>
          </a:xfrm>
          <a:custGeom>
            <a:avLst/>
            <a:gdLst>
              <a:gd name="T0" fmla="*/ 1710 w 1710"/>
              <a:gd name="T1" fmla="*/ 986 h 1709"/>
              <a:gd name="T2" fmla="*/ 1710 w 1710"/>
              <a:gd name="T3" fmla="*/ 0 h 1709"/>
              <a:gd name="T4" fmla="*/ 722 w 1710"/>
              <a:gd name="T5" fmla="*/ 0 h 1709"/>
              <a:gd name="T6" fmla="*/ 0 w 1710"/>
              <a:gd name="T7" fmla="*/ 722 h 1709"/>
              <a:gd name="T8" fmla="*/ 988 w 1710"/>
              <a:gd name="T9" fmla="*/ 1709 h 1709"/>
              <a:gd name="T10" fmla="*/ 1710 w 1710"/>
              <a:gd name="T11" fmla="*/ 986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0" h="1709">
                <a:moveTo>
                  <a:pt x="1710" y="986"/>
                </a:moveTo>
                <a:lnTo>
                  <a:pt x="1710" y="0"/>
                </a:lnTo>
                <a:lnTo>
                  <a:pt x="722" y="0"/>
                </a:lnTo>
                <a:lnTo>
                  <a:pt x="0" y="722"/>
                </a:lnTo>
                <a:lnTo>
                  <a:pt x="988" y="1709"/>
                </a:lnTo>
                <a:lnTo>
                  <a:pt x="1710" y="986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Freeform 8"/>
          <p:cNvSpPr/>
          <p:nvPr/>
        </p:nvSpPr>
        <p:spPr bwMode="auto">
          <a:xfrm>
            <a:off x="4409783" y="3468630"/>
            <a:ext cx="1652870" cy="1651903"/>
          </a:xfrm>
          <a:custGeom>
            <a:avLst/>
            <a:gdLst>
              <a:gd name="T0" fmla="*/ 1710 w 1710"/>
              <a:gd name="T1" fmla="*/ 986 h 1709"/>
              <a:gd name="T2" fmla="*/ 1710 w 1710"/>
              <a:gd name="T3" fmla="*/ 0 h 1709"/>
              <a:gd name="T4" fmla="*/ 722 w 1710"/>
              <a:gd name="T5" fmla="*/ 0 h 1709"/>
              <a:gd name="T6" fmla="*/ 0 w 1710"/>
              <a:gd name="T7" fmla="*/ 722 h 1709"/>
              <a:gd name="T8" fmla="*/ 988 w 1710"/>
              <a:gd name="T9" fmla="*/ 1709 h 1709"/>
              <a:gd name="T10" fmla="*/ 1710 w 1710"/>
              <a:gd name="T11" fmla="*/ 986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0" h="1709">
                <a:moveTo>
                  <a:pt x="1710" y="986"/>
                </a:moveTo>
                <a:lnTo>
                  <a:pt x="1710" y="0"/>
                </a:lnTo>
                <a:lnTo>
                  <a:pt x="722" y="0"/>
                </a:lnTo>
                <a:lnTo>
                  <a:pt x="0" y="722"/>
                </a:lnTo>
                <a:lnTo>
                  <a:pt x="988" y="1709"/>
                </a:lnTo>
                <a:lnTo>
                  <a:pt x="1710" y="98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Freeform 9"/>
          <p:cNvSpPr/>
          <p:nvPr/>
        </p:nvSpPr>
        <p:spPr bwMode="auto">
          <a:xfrm>
            <a:off x="6128381" y="3468630"/>
            <a:ext cx="1651903" cy="1651903"/>
          </a:xfrm>
          <a:custGeom>
            <a:avLst/>
            <a:gdLst>
              <a:gd name="T0" fmla="*/ 0 w 1709"/>
              <a:gd name="T1" fmla="*/ 986 h 1709"/>
              <a:gd name="T2" fmla="*/ 0 w 1709"/>
              <a:gd name="T3" fmla="*/ 0 h 1709"/>
              <a:gd name="T4" fmla="*/ 987 w 1709"/>
              <a:gd name="T5" fmla="*/ 0 h 1709"/>
              <a:gd name="T6" fmla="*/ 1709 w 1709"/>
              <a:gd name="T7" fmla="*/ 722 h 1709"/>
              <a:gd name="T8" fmla="*/ 721 w 1709"/>
              <a:gd name="T9" fmla="*/ 1709 h 1709"/>
              <a:gd name="T10" fmla="*/ 0 w 1709"/>
              <a:gd name="T11" fmla="*/ 986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9" h="1709">
                <a:moveTo>
                  <a:pt x="0" y="986"/>
                </a:moveTo>
                <a:lnTo>
                  <a:pt x="0" y="0"/>
                </a:lnTo>
                <a:lnTo>
                  <a:pt x="987" y="0"/>
                </a:lnTo>
                <a:lnTo>
                  <a:pt x="1709" y="722"/>
                </a:lnTo>
                <a:lnTo>
                  <a:pt x="721" y="1709"/>
                </a:lnTo>
                <a:lnTo>
                  <a:pt x="0" y="986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Freeform 10"/>
          <p:cNvSpPr/>
          <p:nvPr/>
        </p:nvSpPr>
        <p:spPr bwMode="auto">
          <a:xfrm>
            <a:off x="6128381" y="3468630"/>
            <a:ext cx="1651903" cy="1651903"/>
          </a:xfrm>
          <a:custGeom>
            <a:avLst/>
            <a:gdLst>
              <a:gd name="T0" fmla="*/ 0 w 1709"/>
              <a:gd name="T1" fmla="*/ 986 h 1709"/>
              <a:gd name="T2" fmla="*/ 0 w 1709"/>
              <a:gd name="T3" fmla="*/ 0 h 1709"/>
              <a:gd name="T4" fmla="*/ 987 w 1709"/>
              <a:gd name="T5" fmla="*/ 0 h 1709"/>
              <a:gd name="T6" fmla="*/ 1709 w 1709"/>
              <a:gd name="T7" fmla="*/ 722 h 1709"/>
              <a:gd name="T8" fmla="*/ 721 w 1709"/>
              <a:gd name="T9" fmla="*/ 1709 h 1709"/>
              <a:gd name="T10" fmla="*/ 0 w 1709"/>
              <a:gd name="T11" fmla="*/ 986 h 1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9" h="1709">
                <a:moveTo>
                  <a:pt x="0" y="986"/>
                </a:moveTo>
                <a:lnTo>
                  <a:pt x="0" y="0"/>
                </a:lnTo>
                <a:lnTo>
                  <a:pt x="987" y="0"/>
                </a:lnTo>
                <a:lnTo>
                  <a:pt x="1709" y="722"/>
                </a:lnTo>
                <a:lnTo>
                  <a:pt x="721" y="1709"/>
                </a:lnTo>
                <a:lnTo>
                  <a:pt x="0" y="98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Freeform 11"/>
          <p:cNvSpPr/>
          <p:nvPr/>
        </p:nvSpPr>
        <p:spPr bwMode="auto">
          <a:xfrm>
            <a:off x="4404950" y="1740367"/>
            <a:ext cx="1657703" cy="1657703"/>
          </a:xfrm>
          <a:custGeom>
            <a:avLst/>
            <a:gdLst>
              <a:gd name="T0" fmla="*/ 727 w 1715"/>
              <a:gd name="T1" fmla="*/ 1715 h 1715"/>
              <a:gd name="T2" fmla="*/ 1715 w 1715"/>
              <a:gd name="T3" fmla="*/ 1715 h 1715"/>
              <a:gd name="T4" fmla="*/ 1715 w 1715"/>
              <a:gd name="T5" fmla="*/ 727 h 1715"/>
              <a:gd name="T6" fmla="*/ 988 w 1715"/>
              <a:gd name="T7" fmla="*/ 0 h 1715"/>
              <a:gd name="T8" fmla="*/ 0 w 1715"/>
              <a:gd name="T9" fmla="*/ 986 h 1715"/>
              <a:gd name="T10" fmla="*/ 727 w 1715"/>
              <a:gd name="T11" fmla="*/ 1715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1715">
                <a:moveTo>
                  <a:pt x="727" y="1715"/>
                </a:moveTo>
                <a:lnTo>
                  <a:pt x="1715" y="1715"/>
                </a:lnTo>
                <a:lnTo>
                  <a:pt x="1715" y="727"/>
                </a:lnTo>
                <a:lnTo>
                  <a:pt x="988" y="0"/>
                </a:lnTo>
                <a:lnTo>
                  <a:pt x="0" y="986"/>
                </a:lnTo>
                <a:lnTo>
                  <a:pt x="727" y="1715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Freeform 12"/>
          <p:cNvSpPr/>
          <p:nvPr/>
        </p:nvSpPr>
        <p:spPr bwMode="auto">
          <a:xfrm>
            <a:off x="4404950" y="1740367"/>
            <a:ext cx="1657703" cy="1657703"/>
          </a:xfrm>
          <a:custGeom>
            <a:avLst/>
            <a:gdLst>
              <a:gd name="T0" fmla="*/ 727 w 1715"/>
              <a:gd name="T1" fmla="*/ 1715 h 1715"/>
              <a:gd name="T2" fmla="*/ 1715 w 1715"/>
              <a:gd name="T3" fmla="*/ 1715 h 1715"/>
              <a:gd name="T4" fmla="*/ 1715 w 1715"/>
              <a:gd name="T5" fmla="*/ 727 h 1715"/>
              <a:gd name="T6" fmla="*/ 988 w 1715"/>
              <a:gd name="T7" fmla="*/ 0 h 1715"/>
              <a:gd name="T8" fmla="*/ 0 w 1715"/>
              <a:gd name="T9" fmla="*/ 986 h 1715"/>
              <a:gd name="T10" fmla="*/ 727 w 1715"/>
              <a:gd name="T11" fmla="*/ 1715 h 1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5" h="1715">
                <a:moveTo>
                  <a:pt x="727" y="1715"/>
                </a:moveTo>
                <a:lnTo>
                  <a:pt x="1715" y="1715"/>
                </a:lnTo>
                <a:lnTo>
                  <a:pt x="1715" y="727"/>
                </a:lnTo>
                <a:lnTo>
                  <a:pt x="988" y="0"/>
                </a:lnTo>
                <a:lnTo>
                  <a:pt x="0" y="986"/>
                </a:lnTo>
                <a:lnTo>
                  <a:pt x="727" y="171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5387006" y="2721456"/>
            <a:ext cx="1417989" cy="1417988"/>
          </a:xfrm>
          <a:prstGeom prst="ellipse">
            <a:avLst/>
          </a:prstGeom>
          <a:solidFill>
            <a:srgbClr val="F8F4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Freeform 18"/>
          <p:cNvSpPr/>
          <p:nvPr/>
        </p:nvSpPr>
        <p:spPr bwMode="auto">
          <a:xfrm>
            <a:off x="4058910" y="3442533"/>
            <a:ext cx="776172" cy="166254"/>
          </a:xfrm>
          <a:custGeom>
            <a:avLst/>
            <a:gdLst>
              <a:gd name="T0" fmla="*/ 798 w 803"/>
              <a:gd name="T1" fmla="*/ 172 h 172"/>
              <a:gd name="T2" fmla="*/ 595 w 803"/>
              <a:gd name="T3" fmla="*/ 7 h 172"/>
              <a:gd name="T4" fmla="*/ 0 w 803"/>
              <a:gd name="T5" fmla="*/ 7 h 172"/>
              <a:gd name="T6" fmla="*/ 0 w 803"/>
              <a:gd name="T7" fmla="*/ 0 h 172"/>
              <a:gd name="T8" fmla="*/ 598 w 803"/>
              <a:gd name="T9" fmla="*/ 0 h 172"/>
              <a:gd name="T10" fmla="*/ 803 w 803"/>
              <a:gd name="T11" fmla="*/ 167 h 172"/>
              <a:gd name="T12" fmla="*/ 798 w 803"/>
              <a:gd name="T13" fmla="*/ 17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3" h="172">
                <a:moveTo>
                  <a:pt x="798" y="172"/>
                </a:moveTo>
                <a:lnTo>
                  <a:pt x="595" y="7"/>
                </a:lnTo>
                <a:lnTo>
                  <a:pt x="0" y="7"/>
                </a:lnTo>
                <a:lnTo>
                  <a:pt x="0" y="0"/>
                </a:lnTo>
                <a:lnTo>
                  <a:pt x="598" y="0"/>
                </a:lnTo>
                <a:lnTo>
                  <a:pt x="803" y="167"/>
                </a:lnTo>
                <a:lnTo>
                  <a:pt x="798" y="172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Freeform 19"/>
          <p:cNvSpPr/>
          <p:nvPr/>
        </p:nvSpPr>
        <p:spPr bwMode="auto">
          <a:xfrm>
            <a:off x="4815751" y="3591387"/>
            <a:ext cx="29965" cy="30931"/>
          </a:xfrm>
          <a:custGeom>
            <a:avLst/>
            <a:gdLst>
              <a:gd name="T0" fmla="*/ 16 w 19"/>
              <a:gd name="T1" fmla="*/ 3 h 19"/>
              <a:gd name="T2" fmla="*/ 16 w 19"/>
              <a:gd name="T3" fmla="*/ 16 h 19"/>
              <a:gd name="T4" fmla="*/ 4 w 19"/>
              <a:gd name="T5" fmla="*/ 16 h 19"/>
              <a:gd name="T6" fmla="*/ 4 w 19"/>
              <a:gd name="T7" fmla="*/ 3 h 19"/>
              <a:gd name="T8" fmla="*/ 16 w 19"/>
              <a:gd name="T9" fmla="*/ 3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6" y="3"/>
                </a:moveTo>
                <a:cubicBezTo>
                  <a:pt x="19" y="7"/>
                  <a:pt x="19" y="12"/>
                  <a:pt x="16" y="16"/>
                </a:cubicBezTo>
                <a:cubicBezTo>
                  <a:pt x="13" y="19"/>
                  <a:pt x="7" y="19"/>
                  <a:pt x="4" y="16"/>
                </a:cubicBezTo>
                <a:cubicBezTo>
                  <a:pt x="0" y="12"/>
                  <a:pt x="0" y="7"/>
                  <a:pt x="4" y="3"/>
                </a:cubicBezTo>
                <a:cubicBezTo>
                  <a:pt x="7" y="0"/>
                  <a:pt x="13" y="0"/>
                  <a:pt x="16" y="3"/>
                </a:cubicBezTo>
                <a:close/>
              </a:path>
            </a:pathLst>
          </a:custGeom>
          <a:solidFill>
            <a:srgbClr val="908B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Freeform 20"/>
          <p:cNvSpPr/>
          <p:nvPr/>
        </p:nvSpPr>
        <p:spPr bwMode="auto">
          <a:xfrm>
            <a:off x="5700181" y="4878886"/>
            <a:ext cx="759740" cy="168187"/>
          </a:xfrm>
          <a:custGeom>
            <a:avLst/>
            <a:gdLst>
              <a:gd name="T0" fmla="*/ 781 w 786"/>
              <a:gd name="T1" fmla="*/ 0 h 174"/>
              <a:gd name="T2" fmla="*/ 580 w 786"/>
              <a:gd name="T3" fmla="*/ 165 h 174"/>
              <a:gd name="T4" fmla="*/ 0 w 786"/>
              <a:gd name="T5" fmla="*/ 165 h 174"/>
              <a:gd name="T6" fmla="*/ 0 w 786"/>
              <a:gd name="T7" fmla="*/ 174 h 174"/>
              <a:gd name="T8" fmla="*/ 583 w 786"/>
              <a:gd name="T9" fmla="*/ 174 h 174"/>
              <a:gd name="T10" fmla="*/ 786 w 786"/>
              <a:gd name="T11" fmla="*/ 5 h 174"/>
              <a:gd name="T12" fmla="*/ 781 w 786"/>
              <a:gd name="T13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6" h="174">
                <a:moveTo>
                  <a:pt x="781" y="0"/>
                </a:moveTo>
                <a:lnTo>
                  <a:pt x="580" y="165"/>
                </a:lnTo>
                <a:lnTo>
                  <a:pt x="0" y="165"/>
                </a:lnTo>
                <a:lnTo>
                  <a:pt x="0" y="174"/>
                </a:lnTo>
                <a:lnTo>
                  <a:pt x="583" y="174"/>
                </a:lnTo>
                <a:lnTo>
                  <a:pt x="786" y="5"/>
                </a:lnTo>
                <a:lnTo>
                  <a:pt x="781" y="0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Freeform 21"/>
          <p:cNvSpPr/>
          <p:nvPr/>
        </p:nvSpPr>
        <p:spPr bwMode="auto">
          <a:xfrm>
            <a:off x="6444456" y="4864387"/>
            <a:ext cx="29965" cy="30931"/>
          </a:xfrm>
          <a:custGeom>
            <a:avLst/>
            <a:gdLst>
              <a:gd name="T0" fmla="*/ 15 w 19"/>
              <a:gd name="T1" fmla="*/ 15 h 19"/>
              <a:gd name="T2" fmla="*/ 15 w 19"/>
              <a:gd name="T3" fmla="*/ 3 h 19"/>
              <a:gd name="T4" fmla="*/ 3 w 19"/>
              <a:gd name="T5" fmla="*/ 3 h 19"/>
              <a:gd name="T6" fmla="*/ 3 w 19"/>
              <a:gd name="T7" fmla="*/ 15 h 19"/>
              <a:gd name="T8" fmla="*/ 15 w 19"/>
              <a:gd name="T9" fmla="*/ 15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5" y="15"/>
                </a:moveTo>
                <a:cubicBezTo>
                  <a:pt x="19" y="12"/>
                  <a:pt x="19" y="6"/>
                  <a:pt x="15" y="3"/>
                </a:cubicBezTo>
                <a:cubicBezTo>
                  <a:pt x="12" y="0"/>
                  <a:pt x="7" y="0"/>
                  <a:pt x="3" y="3"/>
                </a:cubicBezTo>
                <a:cubicBezTo>
                  <a:pt x="0" y="6"/>
                  <a:pt x="0" y="12"/>
                  <a:pt x="3" y="15"/>
                </a:cubicBezTo>
                <a:cubicBezTo>
                  <a:pt x="7" y="19"/>
                  <a:pt x="12" y="19"/>
                  <a:pt x="15" y="15"/>
                </a:cubicBezTo>
                <a:close/>
              </a:path>
            </a:pathLst>
          </a:custGeom>
          <a:solidFill>
            <a:srgbClr val="908B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Freeform 22"/>
          <p:cNvSpPr/>
          <p:nvPr/>
        </p:nvSpPr>
        <p:spPr bwMode="auto">
          <a:xfrm>
            <a:off x="7346285" y="3273379"/>
            <a:ext cx="781005" cy="168187"/>
          </a:xfrm>
          <a:custGeom>
            <a:avLst/>
            <a:gdLst>
              <a:gd name="T0" fmla="*/ 5 w 808"/>
              <a:gd name="T1" fmla="*/ 0 h 174"/>
              <a:gd name="T2" fmla="*/ 208 w 808"/>
              <a:gd name="T3" fmla="*/ 166 h 174"/>
              <a:gd name="T4" fmla="*/ 808 w 808"/>
              <a:gd name="T5" fmla="*/ 166 h 174"/>
              <a:gd name="T6" fmla="*/ 808 w 808"/>
              <a:gd name="T7" fmla="*/ 174 h 174"/>
              <a:gd name="T8" fmla="*/ 205 w 808"/>
              <a:gd name="T9" fmla="*/ 174 h 174"/>
              <a:gd name="T10" fmla="*/ 0 w 808"/>
              <a:gd name="T11" fmla="*/ 7 h 174"/>
              <a:gd name="T12" fmla="*/ 5 w 808"/>
              <a:gd name="T13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8" h="174">
                <a:moveTo>
                  <a:pt x="5" y="0"/>
                </a:moveTo>
                <a:lnTo>
                  <a:pt x="208" y="166"/>
                </a:lnTo>
                <a:lnTo>
                  <a:pt x="808" y="166"/>
                </a:lnTo>
                <a:lnTo>
                  <a:pt x="808" y="174"/>
                </a:lnTo>
                <a:lnTo>
                  <a:pt x="205" y="174"/>
                </a:lnTo>
                <a:lnTo>
                  <a:pt x="0" y="7"/>
                </a:lnTo>
                <a:lnTo>
                  <a:pt x="5" y="0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Freeform 23"/>
          <p:cNvSpPr/>
          <p:nvPr/>
        </p:nvSpPr>
        <p:spPr bwMode="auto">
          <a:xfrm>
            <a:off x="7333719" y="3262747"/>
            <a:ext cx="29965" cy="29965"/>
          </a:xfrm>
          <a:custGeom>
            <a:avLst/>
            <a:gdLst>
              <a:gd name="T0" fmla="*/ 4 w 19"/>
              <a:gd name="T1" fmla="*/ 16 h 19"/>
              <a:gd name="T2" fmla="*/ 4 w 19"/>
              <a:gd name="T3" fmla="*/ 3 h 19"/>
              <a:gd name="T4" fmla="*/ 16 w 19"/>
              <a:gd name="T5" fmla="*/ 3 h 19"/>
              <a:gd name="T6" fmla="*/ 16 w 19"/>
              <a:gd name="T7" fmla="*/ 16 h 19"/>
              <a:gd name="T8" fmla="*/ 4 w 19"/>
              <a:gd name="T9" fmla="*/ 1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4" y="16"/>
                </a:moveTo>
                <a:cubicBezTo>
                  <a:pt x="0" y="12"/>
                  <a:pt x="0" y="7"/>
                  <a:pt x="4" y="3"/>
                </a:cubicBezTo>
                <a:cubicBezTo>
                  <a:pt x="7" y="0"/>
                  <a:pt x="12" y="0"/>
                  <a:pt x="16" y="3"/>
                </a:cubicBezTo>
                <a:cubicBezTo>
                  <a:pt x="19" y="7"/>
                  <a:pt x="19" y="12"/>
                  <a:pt x="16" y="16"/>
                </a:cubicBezTo>
                <a:cubicBezTo>
                  <a:pt x="12" y="19"/>
                  <a:pt x="7" y="19"/>
                  <a:pt x="4" y="16"/>
                </a:cubicBezTo>
                <a:close/>
              </a:path>
            </a:pathLst>
          </a:custGeom>
          <a:solidFill>
            <a:srgbClr val="908B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Freeform 24"/>
          <p:cNvSpPr/>
          <p:nvPr/>
        </p:nvSpPr>
        <p:spPr bwMode="auto">
          <a:xfrm>
            <a:off x="5666351" y="1754866"/>
            <a:ext cx="774239" cy="167220"/>
          </a:xfrm>
          <a:custGeom>
            <a:avLst/>
            <a:gdLst>
              <a:gd name="T0" fmla="*/ 5 w 801"/>
              <a:gd name="T1" fmla="*/ 173 h 173"/>
              <a:gd name="T2" fmla="*/ 208 w 801"/>
              <a:gd name="T3" fmla="*/ 6 h 173"/>
              <a:gd name="T4" fmla="*/ 801 w 801"/>
              <a:gd name="T5" fmla="*/ 6 h 173"/>
              <a:gd name="T6" fmla="*/ 801 w 801"/>
              <a:gd name="T7" fmla="*/ 0 h 173"/>
              <a:gd name="T8" fmla="*/ 205 w 801"/>
              <a:gd name="T9" fmla="*/ 0 h 173"/>
              <a:gd name="T10" fmla="*/ 0 w 801"/>
              <a:gd name="T11" fmla="*/ 167 h 173"/>
              <a:gd name="T12" fmla="*/ 5 w 801"/>
              <a:gd name="T13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01" h="173">
                <a:moveTo>
                  <a:pt x="5" y="173"/>
                </a:moveTo>
                <a:lnTo>
                  <a:pt x="208" y="6"/>
                </a:lnTo>
                <a:lnTo>
                  <a:pt x="801" y="6"/>
                </a:lnTo>
                <a:lnTo>
                  <a:pt x="801" y="0"/>
                </a:lnTo>
                <a:lnTo>
                  <a:pt x="205" y="0"/>
                </a:lnTo>
                <a:lnTo>
                  <a:pt x="0" y="167"/>
                </a:lnTo>
                <a:lnTo>
                  <a:pt x="5" y="173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Freeform 25"/>
          <p:cNvSpPr/>
          <p:nvPr/>
        </p:nvSpPr>
        <p:spPr bwMode="auto">
          <a:xfrm>
            <a:off x="5653785" y="1902754"/>
            <a:ext cx="29965" cy="30931"/>
          </a:xfrm>
          <a:custGeom>
            <a:avLst/>
            <a:gdLst>
              <a:gd name="T0" fmla="*/ 4 w 19"/>
              <a:gd name="T1" fmla="*/ 3 h 19"/>
              <a:gd name="T2" fmla="*/ 4 w 19"/>
              <a:gd name="T3" fmla="*/ 16 h 19"/>
              <a:gd name="T4" fmla="*/ 16 w 19"/>
              <a:gd name="T5" fmla="*/ 16 h 19"/>
              <a:gd name="T6" fmla="*/ 16 w 19"/>
              <a:gd name="T7" fmla="*/ 3 h 19"/>
              <a:gd name="T8" fmla="*/ 4 w 19"/>
              <a:gd name="T9" fmla="*/ 3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4" y="3"/>
                </a:moveTo>
                <a:cubicBezTo>
                  <a:pt x="0" y="7"/>
                  <a:pt x="0" y="12"/>
                  <a:pt x="4" y="16"/>
                </a:cubicBezTo>
                <a:cubicBezTo>
                  <a:pt x="7" y="19"/>
                  <a:pt x="12" y="19"/>
                  <a:pt x="16" y="16"/>
                </a:cubicBezTo>
                <a:cubicBezTo>
                  <a:pt x="19" y="12"/>
                  <a:pt x="19" y="7"/>
                  <a:pt x="16" y="3"/>
                </a:cubicBezTo>
                <a:cubicBezTo>
                  <a:pt x="12" y="0"/>
                  <a:pt x="7" y="0"/>
                  <a:pt x="4" y="3"/>
                </a:cubicBezTo>
                <a:close/>
              </a:path>
            </a:pathLst>
          </a:custGeom>
          <a:solidFill>
            <a:srgbClr val="908B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6697657" y="2150762"/>
            <a:ext cx="329700" cy="275316"/>
            <a:chOff x="9478963" y="1489075"/>
            <a:chExt cx="307975" cy="257176"/>
          </a:xfrm>
        </p:grpSpPr>
        <p:sp>
          <p:nvSpPr>
            <p:cNvPr id="81" name="Freeform 26"/>
            <p:cNvSpPr/>
            <p:nvPr/>
          </p:nvSpPr>
          <p:spPr bwMode="auto">
            <a:xfrm>
              <a:off x="9478963" y="1706563"/>
              <a:ext cx="307975" cy="39688"/>
            </a:xfrm>
            <a:custGeom>
              <a:avLst/>
              <a:gdLst>
                <a:gd name="T0" fmla="*/ 118 w 118"/>
                <a:gd name="T1" fmla="*/ 7 h 15"/>
                <a:gd name="T2" fmla="*/ 110 w 118"/>
                <a:gd name="T3" fmla="*/ 15 h 15"/>
                <a:gd name="T4" fmla="*/ 7 w 118"/>
                <a:gd name="T5" fmla="*/ 15 h 15"/>
                <a:gd name="T6" fmla="*/ 0 w 118"/>
                <a:gd name="T7" fmla="*/ 7 h 15"/>
                <a:gd name="T8" fmla="*/ 7 w 118"/>
                <a:gd name="T9" fmla="*/ 0 h 15"/>
                <a:gd name="T10" fmla="*/ 110 w 118"/>
                <a:gd name="T11" fmla="*/ 0 h 15"/>
                <a:gd name="T12" fmla="*/ 118 w 118"/>
                <a:gd name="T1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5">
                  <a:moveTo>
                    <a:pt x="118" y="7"/>
                  </a:moveTo>
                  <a:cubicBezTo>
                    <a:pt x="118" y="12"/>
                    <a:pt x="115" y="15"/>
                    <a:pt x="110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5" y="0"/>
                    <a:pt x="118" y="3"/>
                    <a:pt x="118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2" name="Freeform 27"/>
            <p:cNvSpPr/>
            <p:nvPr/>
          </p:nvSpPr>
          <p:spPr bwMode="auto">
            <a:xfrm>
              <a:off x="9504363" y="1562100"/>
              <a:ext cx="41275" cy="123825"/>
            </a:xfrm>
            <a:custGeom>
              <a:avLst/>
              <a:gdLst>
                <a:gd name="T0" fmla="*/ 8 w 16"/>
                <a:gd name="T1" fmla="*/ 47 h 47"/>
                <a:gd name="T2" fmla="*/ 0 w 16"/>
                <a:gd name="T3" fmla="*/ 39 h 47"/>
                <a:gd name="T4" fmla="*/ 0 w 16"/>
                <a:gd name="T5" fmla="*/ 8 h 47"/>
                <a:gd name="T6" fmla="*/ 8 w 16"/>
                <a:gd name="T7" fmla="*/ 0 h 47"/>
                <a:gd name="T8" fmla="*/ 16 w 16"/>
                <a:gd name="T9" fmla="*/ 8 h 47"/>
                <a:gd name="T10" fmla="*/ 16 w 16"/>
                <a:gd name="T11" fmla="*/ 39 h 47"/>
                <a:gd name="T12" fmla="*/ 8 w 16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7">
                  <a:moveTo>
                    <a:pt x="8" y="47"/>
                  </a:moveTo>
                  <a:cubicBezTo>
                    <a:pt x="4" y="47"/>
                    <a:pt x="0" y="44"/>
                    <a:pt x="0" y="3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4"/>
                    <a:pt x="12" y="47"/>
                    <a:pt x="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3" name="Freeform 28"/>
            <p:cNvSpPr/>
            <p:nvPr/>
          </p:nvSpPr>
          <p:spPr bwMode="auto">
            <a:xfrm>
              <a:off x="9577388" y="1525588"/>
              <a:ext cx="42863" cy="160338"/>
            </a:xfrm>
            <a:custGeom>
              <a:avLst/>
              <a:gdLst>
                <a:gd name="T0" fmla="*/ 8 w 16"/>
                <a:gd name="T1" fmla="*/ 61 h 61"/>
                <a:gd name="T2" fmla="*/ 0 w 16"/>
                <a:gd name="T3" fmla="*/ 53 h 61"/>
                <a:gd name="T4" fmla="*/ 0 w 16"/>
                <a:gd name="T5" fmla="*/ 8 h 61"/>
                <a:gd name="T6" fmla="*/ 8 w 16"/>
                <a:gd name="T7" fmla="*/ 0 h 61"/>
                <a:gd name="T8" fmla="*/ 16 w 16"/>
                <a:gd name="T9" fmla="*/ 8 h 61"/>
                <a:gd name="T10" fmla="*/ 16 w 16"/>
                <a:gd name="T11" fmla="*/ 53 h 61"/>
                <a:gd name="T12" fmla="*/ 8 w 16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61">
                  <a:moveTo>
                    <a:pt x="8" y="61"/>
                  </a:moveTo>
                  <a:cubicBezTo>
                    <a:pt x="3" y="61"/>
                    <a:pt x="0" y="58"/>
                    <a:pt x="0" y="5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58"/>
                    <a:pt x="12" y="61"/>
                    <a:pt x="8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4" name="Freeform 29"/>
            <p:cNvSpPr/>
            <p:nvPr/>
          </p:nvSpPr>
          <p:spPr bwMode="auto">
            <a:xfrm>
              <a:off x="9652000" y="1489075"/>
              <a:ext cx="38100" cy="196850"/>
            </a:xfrm>
            <a:custGeom>
              <a:avLst/>
              <a:gdLst>
                <a:gd name="T0" fmla="*/ 8 w 15"/>
                <a:gd name="T1" fmla="*/ 75 h 75"/>
                <a:gd name="T2" fmla="*/ 0 w 15"/>
                <a:gd name="T3" fmla="*/ 67 h 75"/>
                <a:gd name="T4" fmla="*/ 0 w 15"/>
                <a:gd name="T5" fmla="*/ 8 h 75"/>
                <a:gd name="T6" fmla="*/ 8 w 15"/>
                <a:gd name="T7" fmla="*/ 0 h 75"/>
                <a:gd name="T8" fmla="*/ 15 w 15"/>
                <a:gd name="T9" fmla="*/ 8 h 75"/>
                <a:gd name="T10" fmla="*/ 15 w 15"/>
                <a:gd name="T11" fmla="*/ 67 h 75"/>
                <a:gd name="T12" fmla="*/ 8 w 15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5">
                  <a:moveTo>
                    <a:pt x="8" y="75"/>
                  </a:moveTo>
                  <a:cubicBezTo>
                    <a:pt x="3" y="75"/>
                    <a:pt x="0" y="72"/>
                    <a:pt x="0" y="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5" y="3"/>
                    <a:pt x="15" y="8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72"/>
                    <a:pt x="12" y="75"/>
                    <a:pt x="8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5" name="Freeform 30"/>
            <p:cNvSpPr/>
            <p:nvPr/>
          </p:nvSpPr>
          <p:spPr bwMode="auto">
            <a:xfrm>
              <a:off x="9725025" y="1498600"/>
              <a:ext cx="39688" cy="187325"/>
            </a:xfrm>
            <a:custGeom>
              <a:avLst/>
              <a:gdLst>
                <a:gd name="T0" fmla="*/ 7 w 15"/>
                <a:gd name="T1" fmla="*/ 71 h 71"/>
                <a:gd name="T2" fmla="*/ 0 w 15"/>
                <a:gd name="T3" fmla="*/ 63 h 71"/>
                <a:gd name="T4" fmla="*/ 0 w 15"/>
                <a:gd name="T5" fmla="*/ 8 h 71"/>
                <a:gd name="T6" fmla="*/ 7 w 15"/>
                <a:gd name="T7" fmla="*/ 0 h 71"/>
                <a:gd name="T8" fmla="*/ 15 w 15"/>
                <a:gd name="T9" fmla="*/ 8 h 71"/>
                <a:gd name="T10" fmla="*/ 15 w 15"/>
                <a:gd name="T11" fmla="*/ 63 h 71"/>
                <a:gd name="T12" fmla="*/ 7 w 15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1">
                  <a:moveTo>
                    <a:pt x="7" y="71"/>
                  </a:moveTo>
                  <a:cubicBezTo>
                    <a:pt x="3" y="71"/>
                    <a:pt x="0" y="68"/>
                    <a:pt x="0" y="6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2" y="0"/>
                    <a:pt x="15" y="3"/>
                    <a:pt x="15" y="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8"/>
                    <a:pt x="12" y="71"/>
                    <a:pt x="7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139366" y="2107135"/>
            <a:ext cx="355124" cy="321981"/>
            <a:chOff x="6942138" y="1422400"/>
            <a:chExt cx="357188" cy="323851"/>
          </a:xfrm>
        </p:grpSpPr>
        <p:sp>
          <p:nvSpPr>
            <p:cNvPr id="74" name="Freeform 31"/>
            <p:cNvSpPr/>
            <p:nvPr/>
          </p:nvSpPr>
          <p:spPr bwMode="auto">
            <a:xfrm>
              <a:off x="6942138" y="1706563"/>
              <a:ext cx="357188" cy="39688"/>
            </a:xfrm>
            <a:custGeom>
              <a:avLst/>
              <a:gdLst>
                <a:gd name="T0" fmla="*/ 136 w 136"/>
                <a:gd name="T1" fmla="*/ 7 h 15"/>
                <a:gd name="T2" fmla="*/ 128 w 136"/>
                <a:gd name="T3" fmla="*/ 15 h 15"/>
                <a:gd name="T4" fmla="*/ 8 w 136"/>
                <a:gd name="T5" fmla="*/ 15 h 15"/>
                <a:gd name="T6" fmla="*/ 0 w 136"/>
                <a:gd name="T7" fmla="*/ 7 h 15"/>
                <a:gd name="T8" fmla="*/ 8 w 136"/>
                <a:gd name="T9" fmla="*/ 0 h 15"/>
                <a:gd name="T10" fmla="*/ 128 w 136"/>
                <a:gd name="T11" fmla="*/ 0 h 15"/>
                <a:gd name="T12" fmla="*/ 136 w 136"/>
                <a:gd name="T1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5">
                  <a:moveTo>
                    <a:pt x="136" y="7"/>
                  </a:moveTo>
                  <a:cubicBezTo>
                    <a:pt x="136" y="12"/>
                    <a:pt x="133" y="15"/>
                    <a:pt x="12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3" y="0"/>
                    <a:pt x="136" y="3"/>
                    <a:pt x="13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5" name="Freeform 32"/>
            <p:cNvSpPr/>
            <p:nvPr/>
          </p:nvSpPr>
          <p:spPr bwMode="auto">
            <a:xfrm>
              <a:off x="6986588" y="1562100"/>
              <a:ext cx="42863" cy="123825"/>
            </a:xfrm>
            <a:custGeom>
              <a:avLst/>
              <a:gdLst>
                <a:gd name="T0" fmla="*/ 8 w 16"/>
                <a:gd name="T1" fmla="*/ 47 h 47"/>
                <a:gd name="T2" fmla="*/ 0 w 16"/>
                <a:gd name="T3" fmla="*/ 39 h 47"/>
                <a:gd name="T4" fmla="*/ 0 w 16"/>
                <a:gd name="T5" fmla="*/ 8 h 47"/>
                <a:gd name="T6" fmla="*/ 8 w 16"/>
                <a:gd name="T7" fmla="*/ 0 h 47"/>
                <a:gd name="T8" fmla="*/ 16 w 16"/>
                <a:gd name="T9" fmla="*/ 8 h 47"/>
                <a:gd name="T10" fmla="*/ 16 w 16"/>
                <a:gd name="T11" fmla="*/ 39 h 47"/>
                <a:gd name="T12" fmla="*/ 8 w 16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7">
                  <a:moveTo>
                    <a:pt x="8" y="47"/>
                  </a:moveTo>
                  <a:cubicBezTo>
                    <a:pt x="4" y="47"/>
                    <a:pt x="0" y="44"/>
                    <a:pt x="0" y="3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4"/>
                    <a:pt x="12" y="47"/>
                    <a:pt x="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6" name="Freeform 33"/>
            <p:cNvSpPr/>
            <p:nvPr/>
          </p:nvSpPr>
          <p:spPr bwMode="auto">
            <a:xfrm>
              <a:off x="7062788" y="1562100"/>
              <a:ext cx="39688" cy="123825"/>
            </a:xfrm>
            <a:custGeom>
              <a:avLst/>
              <a:gdLst>
                <a:gd name="T0" fmla="*/ 8 w 15"/>
                <a:gd name="T1" fmla="*/ 47 h 47"/>
                <a:gd name="T2" fmla="*/ 0 w 15"/>
                <a:gd name="T3" fmla="*/ 39 h 47"/>
                <a:gd name="T4" fmla="*/ 0 w 15"/>
                <a:gd name="T5" fmla="*/ 8 h 47"/>
                <a:gd name="T6" fmla="*/ 8 w 15"/>
                <a:gd name="T7" fmla="*/ 0 h 47"/>
                <a:gd name="T8" fmla="*/ 15 w 15"/>
                <a:gd name="T9" fmla="*/ 8 h 47"/>
                <a:gd name="T10" fmla="*/ 15 w 15"/>
                <a:gd name="T11" fmla="*/ 39 h 47"/>
                <a:gd name="T12" fmla="*/ 8 w 15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7">
                  <a:moveTo>
                    <a:pt x="8" y="47"/>
                  </a:moveTo>
                  <a:cubicBezTo>
                    <a:pt x="3" y="47"/>
                    <a:pt x="0" y="44"/>
                    <a:pt x="0" y="3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44"/>
                    <a:pt x="12" y="47"/>
                    <a:pt x="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7" name="Freeform 34"/>
            <p:cNvSpPr/>
            <p:nvPr/>
          </p:nvSpPr>
          <p:spPr bwMode="auto">
            <a:xfrm>
              <a:off x="7138988" y="1562100"/>
              <a:ext cx="39688" cy="123825"/>
            </a:xfrm>
            <a:custGeom>
              <a:avLst/>
              <a:gdLst>
                <a:gd name="T0" fmla="*/ 7 w 15"/>
                <a:gd name="T1" fmla="*/ 47 h 47"/>
                <a:gd name="T2" fmla="*/ 0 w 15"/>
                <a:gd name="T3" fmla="*/ 39 h 47"/>
                <a:gd name="T4" fmla="*/ 0 w 15"/>
                <a:gd name="T5" fmla="*/ 8 h 47"/>
                <a:gd name="T6" fmla="*/ 7 w 15"/>
                <a:gd name="T7" fmla="*/ 0 h 47"/>
                <a:gd name="T8" fmla="*/ 15 w 15"/>
                <a:gd name="T9" fmla="*/ 8 h 47"/>
                <a:gd name="T10" fmla="*/ 15 w 15"/>
                <a:gd name="T11" fmla="*/ 39 h 47"/>
                <a:gd name="T12" fmla="*/ 7 w 15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7">
                  <a:moveTo>
                    <a:pt x="7" y="47"/>
                  </a:moveTo>
                  <a:cubicBezTo>
                    <a:pt x="3" y="47"/>
                    <a:pt x="0" y="44"/>
                    <a:pt x="0" y="3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2" y="0"/>
                    <a:pt x="15" y="4"/>
                    <a:pt x="15" y="8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44"/>
                    <a:pt x="12" y="47"/>
                    <a:pt x="7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8" name="Freeform 35"/>
            <p:cNvSpPr/>
            <p:nvPr/>
          </p:nvSpPr>
          <p:spPr bwMode="auto">
            <a:xfrm>
              <a:off x="7212013" y="1562100"/>
              <a:ext cx="42863" cy="123825"/>
            </a:xfrm>
            <a:custGeom>
              <a:avLst/>
              <a:gdLst>
                <a:gd name="T0" fmla="*/ 8 w 16"/>
                <a:gd name="T1" fmla="*/ 47 h 47"/>
                <a:gd name="T2" fmla="*/ 0 w 16"/>
                <a:gd name="T3" fmla="*/ 39 h 47"/>
                <a:gd name="T4" fmla="*/ 0 w 16"/>
                <a:gd name="T5" fmla="*/ 8 h 47"/>
                <a:gd name="T6" fmla="*/ 8 w 16"/>
                <a:gd name="T7" fmla="*/ 0 h 47"/>
                <a:gd name="T8" fmla="*/ 16 w 16"/>
                <a:gd name="T9" fmla="*/ 8 h 47"/>
                <a:gd name="T10" fmla="*/ 16 w 16"/>
                <a:gd name="T11" fmla="*/ 39 h 47"/>
                <a:gd name="T12" fmla="*/ 8 w 16"/>
                <a:gd name="T1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47">
                  <a:moveTo>
                    <a:pt x="8" y="47"/>
                  </a:moveTo>
                  <a:cubicBezTo>
                    <a:pt x="4" y="47"/>
                    <a:pt x="0" y="44"/>
                    <a:pt x="0" y="3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4"/>
                    <a:pt x="12" y="47"/>
                    <a:pt x="8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9" name="Freeform 36"/>
            <p:cNvSpPr/>
            <p:nvPr/>
          </p:nvSpPr>
          <p:spPr bwMode="auto">
            <a:xfrm>
              <a:off x="7010400" y="1422400"/>
              <a:ext cx="220663" cy="66675"/>
            </a:xfrm>
            <a:custGeom>
              <a:avLst/>
              <a:gdLst>
                <a:gd name="T0" fmla="*/ 84 w 84"/>
                <a:gd name="T1" fmla="*/ 25 h 25"/>
                <a:gd name="T2" fmla="*/ 52 w 84"/>
                <a:gd name="T3" fmla="*/ 4 h 25"/>
                <a:gd name="T4" fmla="*/ 32 w 84"/>
                <a:gd name="T5" fmla="*/ 4 h 25"/>
                <a:gd name="T6" fmla="*/ 18 w 84"/>
                <a:gd name="T7" fmla="*/ 13 h 25"/>
                <a:gd name="T8" fmla="*/ 0 w 84"/>
                <a:gd name="T9" fmla="*/ 25 h 25"/>
                <a:gd name="T10" fmla="*/ 84 w 84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5">
                  <a:moveTo>
                    <a:pt x="84" y="25"/>
                  </a:moveTo>
                  <a:cubicBezTo>
                    <a:pt x="52" y="4"/>
                    <a:pt x="52" y="4"/>
                    <a:pt x="52" y="4"/>
                  </a:cubicBezTo>
                  <a:cubicBezTo>
                    <a:pt x="46" y="0"/>
                    <a:pt x="38" y="0"/>
                    <a:pt x="32" y="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84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0" name="Freeform 37"/>
            <p:cNvSpPr/>
            <p:nvPr/>
          </p:nvSpPr>
          <p:spPr bwMode="auto">
            <a:xfrm>
              <a:off x="6962775" y="1509713"/>
              <a:ext cx="315913" cy="41275"/>
            </a:xfrm>
            <a:custGeom>
              <a:avLst/>
              <a:gdLst>
                <a:gd name="T0" fmla="*/ 120 w 120"/>
                <a:gd name="T1" fmla="*/ 8 h 16"/>
                <a:gd name="T2" fmla="*/ 112 w 120"/>
                <a:gd name="T3" fmla="*/ 16 h 16"/>
                <a:gd name="T4" fmla="*/ 8 w 120"/>
                <a:gd name="T5" fmla="*/ 16 h 16"/>
                <a:gd name="T6" fmla="*/ 0 w 120"/>
                <a:gd name="T7" fmla="*/ 8 h 16"/>
                <a:gd name="T8" fmla="*/ 8 w 120"/>
                <a:gd name="T9" fmla="*/ 0 h 16"/>
                <a:gd name="T10" fmla="*/ 112 w 120"/>
                <a:gd name="T11" fmla="*/ 0 h 16"/>
                <a:gd name="T12" fmla="*/ 120 w 120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6">
                  <a:moveTo>
                    <a:pt x="120" y="8"/>
                  </a:moveTo>
                  <a:cubicBezTo>
                    <a:pt x="120" y="12"/>
                    <a:pt x="116" y="16"/>
                    <a:pt x="112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6" y="0"/>
                    <a:pt x="120" y="3"/>
                    <a:pt x="12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089077" y="3815608"/>
            <a:ext cx="455656" cy="323806"/>
            <a:chOff x="6934200" y="4259263"/>
            <a:chExt cx="373063" cy="265113"/>
          </a:xfrm>
        </p:grpSpPr>
        <p:sp>
          <p:nvSpPr>
            <p:cNvPr id="64" name="Oval 38"/>
            <p:cNvSpPr>
              <a:spLocks noChangeArrowheads="1"/>
            </p:cNvSpPr>
            <p:nvPr/>
          </p:nvSpPr>
          <p:spPr bwMode="auto">
            <a:xfrm>
              <a:off x="7094538" y="4395788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7073900" y="4449763"/>
              <a:ext cx="93663" cy="74613"/>
            </a:xfrm>
            <a:custGeom>
              <a:avLst/>
              <a:gdLst>
                <a:gd name="T0" fmla="*/ 27 w 36"/>
                <a:gd name="T1" fmla="*/ 0 h 28"/>
                <a:gd name="T2" fmla="*/ 18 w 36"/>
                <a:gd name="T3" fmla="*/ 11 h 28"/>
                <a:gd name="T4" fmla="*/ 9 w 36"/>
                <a:gd name="T5" fmla="*/ 0 h 28"/>
                <a:gd name="T6" fmla="*/ 0 w 36"/>
                <a:gd name="T7" fmla="*/ 18 h 28"/>
                <a:gd name="T8" fmla="*/ 1 w 36"/>
                <a:gd name="T9" fmla="*/ 26 h 28"/>
                <a:gd name="T10" fmla="*/ 18 w 36"/>
                <a:gd name="T11" fmla="*/ 28 h 28"/>
                <a:gd name="T12" fmla="*/ 35 w 36"/>
                <a:gd name="T13" fmla="*/ 26 h 28"/>
                <a:gd name="T14" fmla="*/ 36 w 36"/>
                <a:gd name="T15" fmla="*/ 18 h 28"/>
                <a:gd name="T16" fmla="*/ 27 w 36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8">
                  <a:moveTo>
                    <a:pt x="27" y="0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3" y="4"/>
                    <a:pt x="0" y="11"/>
                    <a:pt x="0" y="18"/>
                  </a:cubicBezTo>
                  <a:cubicBezTo>
                    <a:pt x="0" y="21"/>
                    <a:pt x="0" y="23"/>
                    <a:pt x="1" y="26"/>
                  </a:cubicBezTo>
                  <a:cubicBezTo>
                    <a:pt x="6" y="27"/>
                    <a:pt x="12" y="28"/>
                    <a:pt x="18" y="28"/>
                  </a:cubicBezTo>
                  <a:cubicBezTo>
                    <a:pt x="24" y="28"/>
                    <a:pt x="30" y="27"/>
                    <a:pt x="35" y="26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11"/>
                    <a:pt x="33" y="4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6958013" y="4395788"/>
              <a:ext cx="50800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934200" y="4449763"/>
              <a:ext cx="96838" cy="74613"/>
            </a:xfrm>
            <a:custGeom>
              <a:avLst/>
              <a:gdLst>
                <a:gd name="T0" fmla="*/ 28 w 37"/>
                <a:gd name="T1" fmla="*/ 0 h 28"/>
                <a:gd name="T2" fmla="*/ 19 w 37"/>
                <a:gd name="T3" fmla="*/ 11 h 28"/>
                <a:gd name="T4" fmla="*/ 9 w 37"/>
                <a:gd name="T5" fmla="*/ 0 h 28"/>
                <a:gd name="T6" fmla="*/ 0 w 37"/>
                <a:gd name="T7" fmla="*/ 18 h 28"/>
                <a:gd name="T8" fmla="*/ 1 w 37"/>
                <a:gd name="T9" fmla="*/ 26 h 28"/>
                <a:gd name="T10" fmla="*/ 19 w 37"/>
                <a:gd name="T11" fmla="*/ 28 h 28"/>
                <a:gd name="T12" fmla="*/ 36 w 37"/>
                <a:gd name="T13" fmla="*/ 26 h 28"/>
                <a:gd name="T14" fmla="*/ 37 w 37"/>
                <a:gd name="T15" fmla="*/ 18 h 28"/>
                <a:gd name="T16" fmla="*/ 28 w 3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28" y="0"/>
                  </a:moveTo>
                  <a:cubicBezTo>
                    <a:pt x="19" y="11"/>
                    <a:pt x="19" y="11"/>
                    <a:pt x="1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4"/>
                    <a:pt x="0" y="11"/>
                    <a:pt x="0" y="18"/>
                  </a:cubicBezTo>
                  <a:cubicBezTo>
                    <a:pt x="0" y="21"/>
                    <a:pt x="1" y="23"/>
                    <a:pt x="1" y="26"/>
                  </a:cubicBezTo>
                  <a:cubicBezTo>
                    <a:pt x="7" y="27"/>
                    <a:pt x="12" y="28"/>
                    <a:pt x="19" y="28"/>
                  </a:cubicBezTo>
                  <a:cubicBezTo>
                    <a:pt x="25" y="28"/>
                    <a:pt x="31" y="27"/>
                    <a:pt x="36" y="26"/>
                  </a:cubicBezTo>
                  <a:cubicBezTo>
                    <a:pt x="37" y="23"/>
                    <a:pt x="37" y="21"/>
                    <a:pt x="37" y="18"/>
                  </a:cubicBezTo>
                  <a:cubicBezTo>
                    <a:pt x="37" y="11"/>
                    <a:pt x="33" y="4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8" name="Oval 42"/>
            <p:cNvSpPr>
              <a:spLocks noChangeArrowheads="1"/>
            </p:cNvSpPr>
            <p:nvPr/>
          </p:nvSpPr>
          <p:spPr bwMode="auto">
            <a:xfrm>
              <a:off x="7234238" y="4395788"/>
              <a:ext cx="49213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7210425" y="4449763"/>
              <a:ext cx="96838" cy="74613"/>
            </a:xfrm>
            <a:custGeom>
              <a:avLst/>
              <a:gdLst>
                <a:gd name="T0" fmla="*/ 28 w 37"/>
                <a:gd name="T1" fmla="*/ 0 h 28"/>
                <a:gd name="T2" fmla="*/ 18 w 37"/>
                <a:gd name="T3" fmla="*/ 11 h 28"/>
                <a:gd name="T4" fmla="*/ 9 w 37"/>
                <a:gd name="T5" fmla="*/ 0 h 28"/>
                <a:gd name="T6" fmla="*/ 0 w 37"/>
                <a:gd name="T7" fmla="*/ 18 h 28"/>
                <a:gd name="T8" fmla="*/ 1 w 37"/>
                <a:gd name="T9" fmla="*/ 26 h 28"/>
                <a:gd name="T10" fmla="*/ 18 w 37"/>
                <a:gd name="T11" fmla="*/ 28 h 28"/>
                <a:gd name="T12" fmla="*/ 36 w 37"/>
                <a:gd name="T13" fmla="*/ 26 h 28"/>
                <a:gd name="T14" fmla="*/ 37 w 37"/>
                <a:gd name="T15" fmla="*/ 18 h 28"/>
                <a:gd name="T16" fmla="*/ 28 w 3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28" y="0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4"/>
                    <a:pt x="0" y="11"/>
                    <a:pt x="0" y="18"/>
                  </a:cubicBezTo>
                  <a:cubicBezTo>
                    <a:pt x="0" y="21"/>
                    <a:pt x="0" y="23"/>
                    <a:pt x="1" y="26"/>
                  </a:cubicBezTo>
                  <a:cubicBezTo>
                    <a:pt x="6" y="27"/>
                    <a:pt x="12" y="28"/>
                    <a:pt x="18" y="28"/>
                  </a:cubicBezTo>
                  <a:cubicBezTo>
                    <a:pt x="25" y="28"/>
                    <a:pt x="30" y="27"/>
                    <a:pt x="36" y="26"/>
                  </a:cubicBezTo>
                  <a:cubicBezTo>
                    <a:pt x="36" y="23"/>
                    <a:pt x="37" y="21"/>
                    <a:pt x="37" y="18"/>
                  </a:cubicBezTo>
                  <a:cubicBezTo>
                    <a:pt x="37" y="11"/>
                    <a:pt x="33" y="4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0" name="Oval 44"/>
            <p:cNvSpPr>
              <a:spLocks noChangeArrowheads="1"/>
            </p:cNvSpPr>
            <p:nvPr/>
          </p:nvSpPr>
          <p:spPr bwMode="auto">
            <a:xfrm>
              <a:off x="7026275" y="4259263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1" name="Freeform 45"/>
            <p:cNvSpPr/>
            <p:nvPr/>
          </p:nvSpPr>
          <p:spPr bwMode="auto">
            <a:xfrm>
              <a:off x="7002463" y="4313238"/>
              <a:ext cx="96838" cy="74613"/>
            </a:xfrm>
            <a:custGeom>
              <a:avLst/>
              <a:gdLst>
                <a:gd name="T0" fmla="*/ 28 w 37"/>
                <a:gd name="T1" fmla="*/ 0 h 28"/>
                <a:gd name="T2" fmla="*/ 19 w 37"/>
                <a:gd name="T3" fmla="*/ 11 h 28"/>
                <a:gd name="T4" fmla="*/ 9 w 37"/>
                <a:gd name="T5" fmla="*/ 0 h 28"/>
                <a:gd name="T6" fmla="*/ 0 w 37"/>
                <a:gd name="T7" fmla="*/ 18 h 28"/>
                <a:gd name="T8" fmla="*/ 2 w 37"/>
                <a:gd name="T9" fmla="*/ 26 h 28"/>
                <a:gd name="T10" fmla="*/ 19 w 37"/>
                <a:gd name="T11" fmla="*/ 28 h 28"/>
                <a:gd name="T12" fmla="*/ 36 w 37"/>
                <a:gd name="T13" fmla="*/ 26 h 28"/>
                <a:gd name="T14" fmla="*/ 37 w 37"/>
                <a:gd name="T15" fmla="*/ 18 h 28"/>
                <a:gd name="T16" fmla="*/ 28 w 3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28" y="0"/>
                  </a:moveTo>
                  <a:cubicBezTo>
                    <a:pt x="19" y="11"/>
                    <a:pt x="19" y="11"/>
                    <a:pt x="19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4"/>
                    <a:pt x="0" y="11"/>
                    <a:pt x="0" y="18"/>
                  </a:cubicBezTo>
                  <a:cubicBezTo>
                    <a:pt x="0" y="21"/>
                    <a:pt x="1" y="23"/>
                    <a:pt x="2" y="26"/>
                  </a:cubicBezTo>
                  <a:cubicBezTo>
                    <a:pt x="7" y="27"/>
                    <a:pt x="13" y="28"/>
                    <a:pt x="19" y="28"/>
                  </a:cubicBezTo>
                  <a:cubicBezTo>
                    <a:pt x="25" y="28"/>
                    <a:pt x="31" y="27"/>
                    <a:pt x="36" y="26"/>
                  </a:cubicBezTo>
                  <a:cubicBezTo>
                    <a:pt x="37" y="23"/>
                    <a:pt x="37" y="21"/>
                    <a:pt x="37" y="18"/>
                  </a:cubicBezTo>
                  <a:cubicBezTo>
                    <a:pt x="37" y="11"/>
                    <a:pt x="34" y="4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2" name="Oval 46"/>
            <p:cNvSpPr>
              <a:spLocks noChangeArrowheads="1"/>
            </p:cNvSpPr>
            <p:nvPr/>
          </p:nvSpPr>
          <p:spPr bwMode="auto">
            <a:xfrm>
              <a:off x="7162800" y="4259263"/>
              <a:ext cx="52388" cy="523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3" name="Freeform 47"/>
            <p:cNvSpPr/>
            <p:nvPr/>
          </p:nvSpPr>
          <p:spPr bwMode="auto">
            <a:xfrm>
              <a:off x="7142163" y="4313238"/>
              <a:ext cx="96838" cy="74613"/>
            </a:xfrm>
            <a:custGeom>
              <a:avLst/>
              <a:gdLst>
                <a:gd name="T0" fmla="*/ 28 w 37"/>
                <a:gd name="T1" fmla="*/ 0 h 28"/>
                <a:gd name="T2" fmla="*/ 18 w 37"/>
                <a:gd name="T3" fmla="*/ 11 h 28"/>
                <a:gd name="T4" fmla="*/ 9 w 37"/>
                <a:gd name="T5" fmla="*/ 0 h 28"/>
                <a:gd name="T6" fmla="*/ 0 w 37"/>
                <a:gd name="T7" fmla="*/ 18 h 28"/>
                <a:gd name="T8" fmla="*/ 1 w 37"/>
                <a:gd name="T9" fmla="*/ 26 h 28"/>
                <a:gd name="T10" fmla="*/ 18 w 37"/>
                <a:gd name="T11" fmla="*/ 28 h 28"/>
                <a:gd name="T12" fmla="*/ 35 w 37"/>
                <a:gd name="T13" fmla="*/ 26 h 28"/>
                <a:gd name="T14" fmla="*/ 37 w 37"/>
                <a:gd name="T15" fmla="*/ 18 h 28"/>
                <a:gd name="T16" fmla="*/ 28 w 37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28" y="0"/>
                  </a:moveTo>
                  <a:cubicBezTo>
                    <a:pt x="18" y="11"/>
                    <a:pt x="18" y="11"/>
                    <a:pt x="18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3" y="4"/>
                    <a:pt x="0" y="11"/>
                    <a:pt x="0" y="18"/>
                  </a:cubicBezTo>
                  <a:cubicBezTo>
                    <a:pt x="0" y="21"/>
                    <a:pt x="0" y="23"/>
                    <a:pt x="1" y="26"/>
                  </a:cubicBezTo>
                  <a:cubicBezTo>
                    <a:pt x="6" y="27"/>
                    <a:pt x="12" y="28"/>
                    <a:pt x="18" y="28"/>
                  </a:cubicBezTo>
                  <a:cubicBezTo>
                    <a:pt x="24" y="28"/>
                    <a:pt x="30" y="27"/>
                    <a:pt x="35" y="26"/>
                  </a:cubicBezTo>
                  <a:cubicBezTo>
                    <a:pt x="36" y="23"/>
                    <a:pt x="37" y="21"/>
                    <a:pt x="37" y="18"/>
                  </a:cubicBezTo>
                  <a:cubicBezTo>
                    <a:pt x="37" y="11"/>
                    <a:pt x="33" y="4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58981" y="3755707"/>
            <a:ext cx="407017" cy="410802"/>
            <a:chOff x="9488488" y="4192588"/>
            <a:chExt cx="341313" cy="344487"/>
          </a:xfrm>
        </p:grpSpPr>
        <p:sp>
          <p:nvSpPr>
            <p:cNvPr id="57" name="Freeform 48"/>
            <p:cNvSpPr>
              <a:spLocks noEditPoints="1"/>
            </p:cNvSpPr>
            <p:nvPr/>
          </p:nvSpPr>
          <p:spPr bwMode="auto">
            <a:xfrm>
              <a:off x="9567863" y="4206875"/>
              <a:ext cx="182563" cy="330200"/>
            </a:xfrm>
            <a:custGeom>
              <a:avLst/>
              <a:gdLst>
                <a:gd name="T0" fmla="*/ 35 w 70"/>
                <a:gd name="T1" fmla="*/ 126 h 126"/>
                <a:gd name="T2" fmla="*/ 0 w 70"/>
                <a:gd name="T3" fmla="*/ 63 h 126"/>
                <a:gd name="T4" fmla="*/ 35 w 70"/>
                <a:gd name="T5" fmla="*/ 0 h 126"/>
                <a:gd name="T6" fmla="*/ 70 w 70"/>
                <a:gd name="T7" fmla="*/ 63 h 126"/>
                <a:gd name="T8" fmla="*/ 35 w 70"/>
                <a:gd name="T9" fmla="*/ 126 h 126"/>
                <a:gd name="T10" fmla="*/ 35 w 70"/>
                <a:gd name="T11" fmla="*/ 6 h 126"/>
                <a:gd name="T12" fmla="*/ 6 w 70"/>
                <a:gd name="T13" fmla="*/ 63 h 126"/>
                <a:gd name="T14" fmla="*/ 35 w 70"/>
                <a:gd name="T15" fmla="*/ 120 h 126"/>
                <a:gd name="T16" fmla="*/ 64 w 70"/>
                <a:gd name="T17" fmla="*/ 63 h 126"/>
                <a:gd name="T18" fmla="*/ 35 w 70"/>
                <a:gd name="T19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26">
                  <a:moveTo>
                    <a:pt x="35" y="126"/>
                  </a:moveTo>
                  <a:cubicBezTo>
                    <a:pt x="15" y="126"/>
                    <a:pt x="0" y="98"/>
                    <a:pt x="0" y="63"/>
                  </a:cubicBezTo>
                  <a:cubicBezTo>
                    <a:pt x="0" y="27"/>
                    <a:pt x="15" y="0"/>
                    <a:pt x="35" y="0"/>
                  </a:cubicBezTo>
                  <a:cubicBezTo>
                    <a:pt x="55" y="0"/>
                    <a:pt x="70" y="27"/>
                    <a:pt x="70" y="63"/>
                  </a:cubicBezTo>
                  <a:cubicBezTo>
                    <a:pt x="70" y="98"/>
                    <a:pt x="55" y="126"/>
                    <a:pt x="35" y="126"/>
                  </a:cubicBezTo>
                  <a:close/>
                  <a:moveTo>
                    <a:pt x="35" y="6"/>
                  </a:moveTo>
                  <a:cubicBezTo>
                    <a:pt x="19" y="6"/>
                    <a:pt x="6" y="32"/>
                    <a:pt x="6" y="63"/>
                  </a:cubicBezTo>
                  <a:cubicBezTo>
                    <a:pt x="6" y="93"/>
                    <a:pt x="19" y="120"/>
                    <a:pt x="35" y="120"/>
                  </a:cubicBezTo>
                  <a:cubicBezTo>
                    <a:pt x="51" y="120"/>
                    <a:pt x="64" y="93"/>
                    <a:pt x="64" y="63"/>
                  </a:cubicBezTo>
                  <a:cubicBezTo>
                    <a:pt x="64" y="32"/>
                    <a:pt x="51" y="6"/>
                    <a:pt x="3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8" name="Freeform 49"/>
            <p:cNvSpPr>
              <a:spLocks noEditPoints="1"/>
            </p:cNvSpPr>
            <p:nvPr/>
          </p:nvSpPr>
          <p:spPr bwMode="auto">
            <a:xfrm>
              <a:off x="9488488" y="4260850"/>
              <a:ext cx="341313" cy="219075"/>
            </a:xfrm>
            <a:custGeom>
              <a:avLst/>
              <a:gdLst>
                <a:gd name="T0" fmla="*/ 40 w 130"/>
                <a:gd name="T1" fmla="*/ 83 h 83"/>
                <a:gd name="T2" fmla="*/ 8 w 130"/>
                <a:gd name="T3" fmla="*/ 68 h 83"/>
                <a:gd name="T4" fmla="*/ 50 w 130"/>
                <a:gd name="T5" fmla="*/ 9 h 83"/>
                <a:gd name="T6" fmla="*/ 90 w 130"/>
                <a:gd name="T7" fmla="*/ 0 h 83"/>
                <a:gd name="T8" fmla="*/ 122 w 130"/>
                <a:gd name="T9" fmla="*/ 15 h 83"/>
                <a:gd name="T10" fmla="*/ 80 w 130"/>
                <a:gd name="T11" fmla="*/ 74 h 83"/>
                <a:gd name="T12" fmla="*/ 40 w 130"/>
                <a:gd name="T13" fmla="*/ 83 h 83"/>
                <a:gd name="T14" fmla="*/ 90 w 130"/>
                <a:gd name="T15" fmla="*/ 6 h 83"/>
                <a:gd name="T16" fmla="*/ 53 w 130"/>
                <a:gd name="T17" fmla="*/ 15 h 83"/>
                <a:gd name="T18" fmla="*/ 13 w 130"/>
                <a:gd name="T19" fmla="*/ 66 h 83"/>
                <a:gd name="T20" fmla="*/ 40 w 130"/>
                <a:gd name="T21" fmla="*/ 77 h 83"/>
                <a:gd name="T22" fmla="*/ 77 w 130"/>
                <a:gd name="T23" fmla="*/ 68 h 83"/>
                <a:gd name="T24" fmla="*/ 117 w 130"/>
                <a:gd name="T25" fmla="*/ 17 h 83"/>
                <a:gd name="T26" fmla="*/ 90 w 130"/>
                <a:gd name="T27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83">
                  <a:moveTo>
                    <a:pt x="40" y="83"/>
                  </a:moveTo>
                  <a:cubicBezTo>
                    <a:pt x="24" y="83"/>
                    <a:pt x="12" y="78"/>
                    <a:pt x="8" y="68"/>
                  </a:cubicBezTo>
                  <a:cubicBezTo>
                    <a:pt x="0" y="50"/>
                    <a:pt x="18" y="24"/>
                    <a:pt x="50" y="9"/>
                  </a:cubicBezTo>
                  <a:cubicBezTo>
                    <a:pt x="63" y="3"/>
                    <a:pt x="78" y="0"/>
                    <a:pt x="90" y="0"/>
                  </a:cubicBezTo>
                  <a:cubicBezTo>
                    <a:pt x="106" y="0"/>
                    <a:pt x="118" y="5"/>
                    <a:pt x="122" y="15"/>
                  </a:cubicBezTo>
                  <a:cubicBezTo>
                    <a:pt x="130" y="33"/>
                    <a:pt x="112" y="59"/>
                    <a:pt x="80" y="74"/>
                  </a:cubicBezTo>
                  <a:cubicBezTo>
                    <a:pt x="67" y="80"/>
                    <a:pt x="52" y="83"/>
                    <a:pt x="40" y="83"/>
                  </a:cubicBezTo>
                  <a:close/>
                  <a:moveTo>
                    <a:pt x="90" y="6"/>
                  </a:moveTo>
                  <a:cubicBezTo>
                    <a:pt x="79" y="6"/>
                    <a:pt x="65" y="9"/>
                    <a:pt x="53" y="15"/>
                  </a:cubicBezTo>
                  <a:cubicBezTo>
                    <a:pt x="25" y="28"/>
                    <a:pt x="7" y="51"/>
                    <a:pt x="13" y="66"/>
                  </a:cubicBezTo>
                  <a:cubicBezTo>
                    <a:pt x="17" y="73"/>
                    <a:pt x="26" y="77"/>
                    <a:pt x="40" y="77"/>
                  </a:cubicBezTo>
                  <a:cubicBezTo>
                    <a:pt x="51" y="77"/>
                    <a:pt x="65" y="74"/>
                    <a:pt x="77" y="68"/>
                  </a:cubicBezTo>
                  <a:cubicBezTo>
                    <a:pt x="105" y="55"/>
                    <a:pt x="123" y="32"/>
                    <a:pt x="117" y="17"/>
                  </a:cubicBezTo>
                  <a:cubicBezTo>
                    <a:pt x="113" y="10"/>
                    <a:pt x="104" y="6"/>
                    <a:pt x="9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9" name="Freeform 50"/>
            <p:cNvSpPr>
              <a:spLocks noEditPoints="1"/>
            </p:cNvSpPr>
            <p:nvPr/>
          </p:nvSpPr>
          <p:spPr bwMode="auto">
            <a:xfrm>
              <a:off x="9493250" y="4267200"/>
              <a:ext cx="331788" cy="206375"/>
            </a:xfrm>
            <a:custGeom>
              <a:avLst/>
              <a:gdLst>
                <a:gd name="T0" fmla="*/ 85 w 126"/>
                <a:gd name="T1" fmla="*/ 79 h 79"/>
                <a:gd name="T2" fmla="*/ 51 w 126"/>
                <a:gd name="T3" fmla="*/ 73 h 79"/>
                <a:gd name="T4" fmla="*/ 13 w 126"/>
                <a:gd name="T5" fmla="*/ 48 h 79"/>
                <a:gd name="T6" fmla="*/ 4 w 126"/>
                <a:gd name="T7" fmla="*/ 18 h 79"/>
                <a:gd name="T8" fmla="*/ 41 w 126"/>
                <a:gd name="T9" fmla="*/ 0 h 79"/>
                <a:gd name="T10" fmla="*/ 75 w 126"/>
                <a:gd name="T11" fmla="*/ 6 h 79"/>
                <a:gd name="T12" fmla="*/ 113 w 126"/>
                <a:gd name="T13" fmla="*/ 31 h 79"/>
                <a:gd name="T14" fmla="*/ 122 w 126"/>
                <a:gd name="T15" fmla="*/ 61 h 79"/>
                <a:gd name="T16" fmla="*/ 85 w 126"/>
                <a:gd name="T17" fmla="*/ 79 h 79"/>
                <a:gd name="T18" fmla="*/ 41 w 126"/>
                <a:gd name="T19" fmla="*/ 6 h 79"/>
                <a:gd name="T20" fmla="*/ 9 w 126"/>
                <a:gd name="T21" fmla="*/ 20 h 79"/>
                <a:gd name="T22" fmla="*/ 18 w 126"/>
                <a:gd name="T23" fmla="*/ 45 h 79"/>
                <a:gd name="T24" fmla="*/ 53 w 126"/>
                <a:gd name="T25" fmla="*/ 67 h 79"/>
                <a:gd name="T26" fmla="*/ 85 w 126"/>
                <a:gd name="T27" fmla="*/ 73 h 79"/>
                <a:gd name="T28" fmla="*/ 117 w 126"/>
                <a:gd name="T29" fmla="*/ 59 h 79"/>
                <a:gd name="T30" fmla="*/ 108 w 126"/>
                <a:gd name="T31" fmla="*/ 34 h 79"/>
                <a:gd name="T32" fmla="*/ 73 w 126"/>
                <a:gd name="T33" fmla="*/ 12 h 79"/>
                <a:gd name="T34" fmla="*/ 41 w 126"/>
                <a:gd name="T35" fmla="*/ 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" h="79">
                  <a:moveTo>
                    <a:pt x="85" y="79"/>
                  </a:moveTo>
                  <a:cubicBezTo>
                    <a:pt x="74" y="79"/>
                    <a:pt x="63" y="77"/>
                    <a:pt x="51" y="73"/>
                  </a:cubicBezTo>
                  <a:cubicBezTo>
                    <a:pt x="35" y="67"/>
                    <a:pt x="22" y="58"/>
                    <a:pt x="13" y="48"/>
                  </a:cubicBezTo>
                  <a:cubicBezTo>
                    <a:pt x="4" y="38"/>
                    <a:pt x="0" y="27"/>
                    <a:pt x="4" y="18"/>
                  </a:cubicBezTo>
                  <a:cubicBezTo>
                    <a:pt x="8" y="7"/>
                    <a:pt x="22" y="0"/>
                    <a:pt x="41" y="0"/>
                  </a:cubicBezTo>
                  <a:cubicBezTo>
                    <a:pt x="52" y="0"/>
                    <a:pt x="63" y="2"/>
                    <a:pt x="75" y="6"/>
                  </a:cubicBezTo>
                  <a:cubicBezTo>
                    <a:pt x="91" y="12"/>
                    <a:pt x="104" y="21"/>
                    <a:pt x="113" y="31"/>
                  </a:cubicBezTo>
                  <a:cubicBezTo>
                    <a:pt x="122" y="41"/>
                    <a:pt x="126" y="52"/>
                    <a:pt x="122" y="61"/>
                  </a:cubicBezTo>
                  <a:cubicBezTo>
                    <a:pt x="118" y="72"/>
                    <a:pt x="104" y="79"/>
                    <a:pt x="85" y="79"/>
                  </a:cubicBezTo>
                  <a:close/>
                  <a:moveTo>
                    <a:pt x="41" y="6"/>
                  </a:moveTo>
                  <a:cubicBezTo>
                    <a:pt x="24" y="6"/>
                    <a:pt x="13" y="11"/>
                    <a:pt x="9" y="20"/>
                  </a:cubicBezTo>
                  <a:cubicBezTo>
                    <a:pt x="7" y="27"/>
                    <a:pt x="10" y="36"/>
                    <a:pt x="18" y="45"/>
                  </a:cubicBezTo>
                  <a:cubicBezTo>
                    <a:pt x="26" y="54"/>
                    <a:pt x="38" y="62"/>
                    <a:pt x="53" y="67"/>
                  </a:cubicBezTo>
                  <a:cubicBezTo>
                    <a:pt x="64" y="71"/>
                    <a:pt x="75" y="73"/>
                    <a:pt x="85" y="73"/>
                  </a:cubicBezTo>
                  <a:cubicBezTo>
                    <a:pt x="102" y="73"/>
                    <a:pt x="113" y="68"/>
                    <a:pt x="117" y="59"/>
                  </a:cubicBezTo>
                  <a:cubicBezTo>
                    <a:pt x="119" y="52"/>
                    <a:pt x="116" y="43"/>
                    <a:pt x="108" y="34"/>
                  </a:cubicBezTo>
                  <a:cubicBezTo>
                    <a:pt x="100" y="25"/>
                    <a:pt x="88" y="17"/>
                    <a:pt x="73" y="12"/>
                  </a:cubicBezTo>
                  <a:cubicBezTo>
                    <a:pt x="62" y="8"/>
                    <a:pt x="51" y="6"/>
                    <a:pt x="41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0" name="Oval 51"/>
            <p:cNvSpPr>
              <a:spLocks noChangeArrowheads="1"/>
            </p:cNvSpPr>
            <p:nvPr/>
          </p:nvSpPr>
          <p:spPr bwMode="auto">
            <a:xfrm>
              <a:off x="9617075" y="4329113"/>
              <a:ext cx="84138" cy="841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1" name="Oval 52"/>
            <p:cNvSpPr>
              <a:spLocks noChangeArrowheads="1"/>
            </p:cNvSpPr>
            <p:nvPr/>
          </p:nvSpPr>
          <p:spPr bwMode="auto">
            <a:xfrm>
              <a:off x="9785350" y="4413250"/>
              <a:ext cx="41275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2" name="Oval 53"/>
            <p:cNvSpPr>
              <a:spLocks noChangeArrowheads="1"/>
            </p:cNvSpPr>
            <p:nvPr/>
          </p:nvSpPr>
          <p:spPr bwMode="auto">
            <a:xfrm>
              <a:off x="9491663" y="4413250"/>
              <a:ext cx="41275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3" name="Oval 54"/>
            <p:cNvSpPr>
              <a:spLocks noChangeArrowheads="1"/>
            </p:cNvSpPr>
            <p:nvPr/>
          </p:nvSpPr>
          <p:spPr bwMode="auto">
            <a:xfrm>
              <a:off x="9637713" y="4192588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86" name="Text Placeholder 2"/>
          <p:cNvSpPr txBox="1"/>
          <p:nvPr/>
        </p:nvSpPr>
        <p:spPr>
          <a:xfrm>
            <a:off x="7463393" y="140982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7" name="文本框 36"/>
          <p:cNvSpPr txBox="1"/>
          <p:nvPr/>
        </p:nvSpPr>
        <p:spPr>
          <a:xfrm>
            <a:off x="7363684" y="100971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8" name="Text Placeholder 2"/>
          <p:cNvSpPr txBox="1"/>
          <p:nvPr/>
        </p:nvSpPr>
        <p:spPr>
          <a:xfrm>
            <a:off x="8004683" y="406790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9" name="文本框 36"/>
          <p:cNvSpPr txBox="1"/>
          <p:nvPr/>
        </p:nvSpPr>
        <p:spPr>
          <a:xfrm>
            <a:off x="7904974" y="366779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0" name="Text Placeholder 2"/>
          <p:cNvSpPr txBox="1"/>
          <p:nvPr/>
        </p:nvSpPr>
        <p:spPr>
          <a:xfrm>
            <a:off x="1298743" y="3038200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1" name="文本框 36"/>
          <p:cNvSpPr txBox="1"/>
          <p:nvPr/>
        </p:nvSpPr>
        <p:spPr>
          <a:xfrm>
            <a:off x="1199034" y="263809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2" name="Text Placeholder 2"/>
          <p:cNvSpPr txBox="1"/>
          <p:nvPr/>
        </p:nvSpPr>
        <p:spPr>
          <a:xfrm>
            <a:off x="2971182" y="524712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3" name="文本框 36"/>
          <p:cNvSpPr txBox="1"/>
          <p:nvPr/>
        </p:nvSpPr>
        <p:spPr>
          <a:xfrm>
            <a:off x="2871473" y="484701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57838" y="612757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95" name="矩形 94"/>
          <p:cNvSpPr/>
          <p:nvPr/>
        </p:nvSpPr>
        <p:spPr>
          <a:xfrm>
            <a:off x="360714" y="480166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/>
          <p:cNvSpPr/>
          <p:nvPr/>
        </p:nvSpPr>
        <p:spPr bwMode="auto">
          <a:xfrm>
            <a:off x="7452795" y="1058467"/>
            <a:ext cx="4739205" cy="5799533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A23C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Freeform 6"/>
          <p:cNvSpPr/>
          <p:nvPr/>
        </p:nvSpPr>
        <p:spPr bwMode="auto">
          <a:xfrm>
            <a:off x="7452795" y="1165159"/>
            <a:ext cx="2337991" cy="5692841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F39E0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Freeform 7"/>
          <p:cNvSpPr/>
          <p:nvPr/>
        </p:nvSpPr>
        <p:spPr bwMode="auto">
          <a:xfrm>
            <a:off x="7599002" y="1058467"/>
            <a:ext cx="4319026" cy="2654113"/>
          </a:xfrm>
          <a:custGeom>
            <a:avLst/>
            <a:gdLst>
              <a:gd name="T0" fmla="*/ 1466 w 1500"/>
              <a:gd name="T1" fmla="*/ 922 h 922"/>
              <a:gd name="T2" fmla="*/ 1485 w 1500"/>
              <a:gd name="T3" fmla="*/ 808 h 922"/>
              <a:gd name="T4" fmla="*/ 1196 w 1500"/>
              <a:gd name="T5" fmla="*/ 156 h 922"/>
              <a:gd name="T6" fmla="*/ 442 w 1500"/>
              <a:gd name="T7" fmla="*/ 100 h 922"/>
              <a:gd name="T8" fmla="*/ 347 w 1500"/>
              <a:gd name="T9" fmla="*/ 157 h 922"/>
              <a:gd name="T10" fmla="*/ 112 w 1500"/>
              <a:gd name="T11" fmla="*/ 524 h 922"/>
              <a:gd name="T12" fmla="*/ 75 w 1500"/>
              <a:gd name="T13" fmla="*/ 617 h 922"/>
              <a:gd name="T14" fmla="*/ 83 w 1500"/>
              <a:gd name="T15" fmla="*/ 682 h 922"/>
              <a:gd name="T16" fmla="*/ 82 w 1500"/>
              <a:gd name="T17" fmla="*/ 749 h 922"/>
              <a:gd name="T18" fmla="*/ 0 w 1500"/>
              <a:gd name="T19" fmla="*/ 922 h 922"/>
              <a:gd name="T20" fmla="*/ 1466 w 1500"/>
              <a:gd name="T21" fmla="*/ 922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Freeform 8"/>
          <p:cNvSpPr/>
          <p:nvPr/>
        </p:nvSpPr>
        <p:spPr bwMode="auto">
          <a:xfrm>
            <a:off x="7599002" y="1165159"/>
            <a:ext cx="2191784" cy="2547421"/>
          </a:xfrm>
          <a:custGeom>
            <a:avLst/>
            <a:gdLst>
              <a:gd name="T0" fmla="*/ 761 w 761"/>
              <a:gd name="T1" fmla="*/ 0 h 885"/>
              <a:gd name="T2" fmla="*/ 442 w 761"/>
              <a:gd name="T3" fmla="*/ 63 h 885"/>
              <a:gd name="T4" fmla="*/ 347 w 761"/>
              <a:gd name="T5" fmla="*/ 120 h 885"/>
              <a:gd name="T6" fmla="*/ 112 w 761"/>
              <a:gd name="T7" fmla="*/ 487 h 885"/>
              <a:gd name="T8" fmla="*/ 75 w 761"/>
              <a:gd name="T9" fmla="*/ 580 h 885"/>
              <a:gd name="T10" fmla="*/ 83 w 761"/>
              <a:gd name="T11" fmla="*/ 645 h 885"/>
              <a:gd name="T12" fmla="*/ 82 w 761"/>
              <a:gd name="T13" fmla="*/ 712 h 885"/>
              <a:gd name="T14" fmla="*/ 0 w 761"/>
              <a:gd name="T15" fmla="*/ 885 h 885"/>
              <a:gd name="T16" fmla="*/ 761 w 761"/>
              <a:gd name="T17" fmla="*/ 885 h 885"/>
              <a:gd name="T18" fmla="*/ 761 w 761"/>
              <a:gd name="T19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009E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Freeform 9"/>
          <p:cNvSpPr/>
          <p:nvPr/>
        </p:nvSpPr>
        <p:spPr bwMode="auto">
          <a:xfrm>
            <a:off x="9349268" y="3193349"/>
            <a:ext cx="106640" cy="353733"/>
          </a:xfrm>
          <a:custGeom>
            <a:avLst/>
            <a:gdLst>
              <a:gd name="T0" fmla="*/ 164 w 164"/>
              <a:gd name="T1" fmla="*/ 0 h 544"/>
              <a:gd name="T2" fmla="*/ 164 w 164"/>
              <a:gd name="T3" fmla="*/ 544 h 544"/>
              <a:gd name="T4" fmla="*/ 72 w 164"/>
              <a:gd name="T5" fmla="*/ 544 h 544"/>
              <a:gd name="T6" fmla="*/ 72 w 164"/>
              <a:gd name="T7" fmla="*/ 75 h 544"/>
              <a:gd name="T8" fmla="*/ 41 w 164"/>
              <a:gd name="T9" fmla="*/ 134 h 544"/>
              <a:gd name="T10" fmla="*/ 0 w 164"/>
              <a:gd name="T11" fmla="*/ 110 h 544"/>
              <a:gd name="T12" fmla="*/ 63 w 164"/>
              <a:gd name="T13" fmla="*/ 0 h 544"/>
              <a:gd name="T14" fmla="*/ 164 w 164"/>
              <a:gd name="T15" fmla="*/ 0 h 544"/>
              <a:gd name="T16" fmla="*/ 164 w 164"/>
              <a:gd name="T17" fmla="*/ 0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Freeform 10"/>
          <p:cNvSpPr/>
          <p:nvPr/>
        </p:nvSpPr>
        <p:spPr bwMode="auto">
          <a:xfrm>
            <a:off x="9990733" y="3193349"/>
            <a:ext cx="156708" cy="353731"/>
          </a:xfrm>
          <a:custGeom>
            <a:avLst/>
            <a:gdLst>
              <a:gd name="T0" fmla="*/ 105 w 110"/>
              <a:gd name="T1" fmla="*/ 98 h 249"/>
              <a:gd name="T2" fmla="*/ 110 w 110"/>
              <a:gd name="T3" fmla="*/ 79 h 249"/>
              <a:gd name="T4" fmla="*/ 110 w 110"/>
              <a:gd name="T5" fmla="*/ 38 h 249"/>
              <a:gd name="T6" fmla="*/ 99 w 110"/>
              <a:gd name="T7" fmla="*/ 11 h 249"/>
              <a:gd name="T8" fmla="*/ 72 w 110"/>
              <a:gd name="T9" fmla="*/ 0 h 249"/>
              <a:gd name="T10" fmla="*/ 38 w 110"/>
              <a:gd name="T11" fmla="*/ 0 h 249"/>
              <a:gd name="T12" fmla="*/ 11 w 110"/>
              <a:gd name="T13" fmla="*/ 11 h 249"/>
              <a:gd name="T14" fmla="*/ 0 w 110"/>
              <a:gd name="T15" fmla="*/ 38 h 249"/>
              <a:gd name="T16" fmla="*/ 0 w 110"/>
              <a:gd name="T17" fmla="*/ 70 h 249"/>
              <a:gd name="T18" fmla="*/ 41 w 110"/>
              <a:gd name="T19" fmla="*/ 70 h 249"/>
              <a:gd name="T20" fmla="*/ 41 w 110"/>
              <a:gd name="T21" fmla="*/ 35 h 249"/>
              <a:gd name="T22" fmla="*/ 69 w 110"/>
              <a:gd name="T23" fmla="*/ 35 h 249"/>
              <a:gd name="T24" fmla="*/ 69 w 110"/>
              <a:gd name="T25" fmla="*/ 91 h 249"/>
              <a:gd name="T26" fmla="*/ 0 w 110"/>
              <a:gd name="T27" fmla="*/ 215 h 249"/>
              <a:gd name="T28" fmla="*/ 0 w 110"/>
              <a:gd name="T29" fmla="*/ 249 h 249"/>
              <a:gd name="T30" fmla="*/ 110 w 110"/>
              <a:gd name="T31" fmla="*/ 249 h 249"/>
              <a:gd name="T32" fmla="*/ 110 w 110"/>
              <a:gd name="T33" fmla="*/ 215 h 249"/>
              <a:gd name="T34" fmla="*/ 40 w 110"/>
              <a:gd name="T35" fmla="*/ 215 h 249"/>
              <a:gd name="T36" fmla="*/ 105 w 110"/>
              <a:gd name="T37" fmla="*/ 98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Freeform 11"/>
          <p:cNvSpPr/>
          <p:nvPr/>
        </p:nvSpPr>
        <p:spPr bwMode="auto">
          <a:xfrm>
            <a:off x="9363225" y="3921308"/>
            <a:ext cx="158009" cy="355682"/>
          </a:xfrm>
          <a:custGeom>
            <a:avLst/>
            <a:gdLst>
              <a:gd name="T0" fmla="*/ 73 w 111"/>
              <a:gd name="T1" fmla="*/ 0 h 250"/>
              <a:gd name="T2" fmla="*/ 100 w 111"/>
              <a:gd name="T3" fmla="*/ 11 h 250"/>
              <a:gd name="T4" fmla="*/ 111 w 111"/>
              <a:gd name="T5" fmla="*/ 38 h 250"/>
              <a:gd name="T6" fmla="*/ 111 w 111"/>
              <a:gd name="T7" fmla="*/ 91 h 250"/>
              <a:gd name="T8" fmla="*/ 105 w 111"/>
              <a:gd name="T9" fmla="*/ 111 h 250"/>
              <a:gd name="T10" fmla="*/ 90 w 111"/>
              <a:gd name="T11" fmla="*/ 125 h 250"/>
              <a:gd name="T12" fmla="*/ 105 w 111"/>
              <a:gd name="T13" fmla="*/ 139 h 250"/>
              <a:gd name="T14" fmla="*/ 111 w 111"/>
              <a:gd name="T15" fmla="*/ 159 h 250"/>
              <a:gd name="T16" fmla="*/ 111 w 111"/>
              <a:gd name="T17" fmla="*/ 211 h 250"/>
              <a:gd name="T18" fmla="*/ 100 w 111"/>
              <a:gd name="T19" fmla="*/ 238 h 250"/>
              <a:gd name="T20" fmla="*/ 73 w 111"/>
              <a:gd name="T21" fmla="*/ 250 h 250"/>
              <a:gd name="T22" fmla="*/ 38 w 111"/>
              <a:gd name="T23" fmla="*/ 250 h 250"/>
              <a:gd name="T24" fmla="*/ 12 w 111"/>
              <a:gd name="T25" fmla="*/ 238 h 250"/>
              <a:gd name="T26" fmla="*/ 0 w 111"/>
              <a:gd name="T27" fmla="*/ 211 h 250"/>
              <a:gd name="T28" fmla="*/ 0 w 111"/>
              <a:gd name="T29" fmla="*/ 180 h 250"/>
              <a:gd name="T30" fmla="*/ 41 w 111"/>
              <a:gd name="T31" fmla="*/ 180 h 250"/>
              <a:gd name="T32" fmla="*/ 41 w 111"/>
              <a:gd name="T33" fmla="*/ 215 h 250"/>
              <a:gd name="T34" fmla="*/ 70 w 111"/>
              <a:gd name="T35" fmla="*/ 215 h 250"/>
              <a:gd name="T36" fmla="*/ 70 w 111"/>
              <a:gd name="T37" fmla="*/ 142 h 250"/>
              <a:gd name="T38" fmla="*/ 41 w 111"/>
              <a:gd name="T39" fmla="*/ 142 h 250"/>
              <a:gd name="T40" fmla="*/ 41 w 111"/>
              <a:gd name="T41" fmla="*/ 107 h 250"/>
              <a:gd name="T42" fmla="*/ 70 w 111"/>
              <a:gd name="T43" fmla="*/ 107 h 250"/>
              <a:gd name="T44" fmla="*/ 70 w 111"/>
              <a:gd name="T45" fmla="*/ 35 h 250"/>
              <a:gd name="T46" fmla="*/ 41 w 111"/>
              <a:gd name="T47" fmla="*/ 35 h 250"/>
              <a:gd name="T48" fmla="*/ 41 w 111"/>
              <a:gd name="T49" fmla="*/ 70 h 250"/>
              <a:gd name="T50" fmla="*/ 0 w 111"/>
              <a:gd name="T51" fmla="*/ 70 h 250"/>
              <a:gd name="T52" fmla="*/ 0 w 111"/>
              <a:gd name="T53" fmla="*/ 38 h 250"/>
              <a:gd name="T54" fmla="*/ 12 w 111"/>
              <a:gd name="T55" fmla="*/ 11 h 250"/>
              <a:gd name="T56" fmla="*/ 38 w 111"/>
              <a:gd name="T57" fmla="*/ 0 h 250"/>
              <a:gd name="T58" fmla="*/ 73 w 111"/>
              <a:gd name="T59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10011277" y="3921307"/>
            <a:ext cx="180767" cy="354382"/>
          </a:xfrm>
          <a:custGeom>
            <a:avLst/>
            <a:gdLst>
              <a:gd name="T0" fmla="*/ 241 w 278"/>
              <a:gd name="T1" fmla="*/ 0 h 545"/>
              <a:gd name="T2" fmla="*/ 241 w 278"/>
              <a:gd name="T3" fmla="*/ 317 h 545"/>
              <a:gd name="T4" fmla="*/ 278 w 278"/>
              <a:gd name="T5" fmla="*/ 317 h 545"/>
              <a:gd name="T6" fmla="*/ 278 w 278"/>
              <a:gd name="T7" fmla="*/ 394 h 545"/>
              <a:gd name="T8" fmla="*/ 241 w 278"/>
              <a:gd name="T9" fmla="*/ 394 h 545"/>
              <a:gd name="T10" fmla="*/ 241 w 278"/>
              <a:gd name="T11" fmla="*/ 545 h 545"/>
              <a:gd name="T12" fmla="*/ 151 w 278"/>
              <a:gd name="T13" fmla="*/ 545 h 545"/>
              <a:gd name="T14" fmla="*/ 151 w 278"/>
              <a:gd name="T15" fmla="*/ 394 h 545"/>
              <a:gd name="T16" fmla="*/ 0 w 278"/>
              <a:gd name="T17" fmla="*/ 394 h 545"/>
              <a:gd name="T18" fmla="*/ 0 w 278"/>
              <a:gd name="T19" fmla="*/ 317 h 545"/>
              <a:gd name="T20" fmla="*/ 97 w 278"/>
              <a:gd name="T21" fmla="*/ 0 h 545"/>
              <a:gd name="T22" fmla="*/ 241 w 278"/>
              <a:gd name="T23" fmla="*/ 0 h 545"/>
              <a:gd name="T24" fmla="*/ 241 w 278"/>
              <a:gd name="T25" fmla="*/ 0 h 545"/>
              <a:gd name="T26" fmla="*/ 151 w 278"/>
              <a:gd name="T27" fmla="*/ 317 h 545"/>
              <a:gd name="T28" fmla="*/ 151 w 278"/>
              <a:gd name="T29" fmla="*/ 68 h 545"/>
              <a:gd name="T30" fmla="*/ 79 w 278"/>
              <a:gd name="T31" fmla="*/ 317 h 545"/>
              <a:gd name="T32" fmla="*/ 151 w 278"/>
              <a:gd name="T33" fmla="*/ 317 h 545"/>
              <a:gd name="T34" fmla="*/ 151 w 278"/>
              <a:gd name="T35" fmla="*/ 31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Freeform 14"/>
          <p:cNvSpPr>
            <a:spLocks noEditPoints="1"/>
          </p:cNvSpPr>
          <p:nvPr/>
        </p:nvSpPr>
        <p:spPr bwMode="auto">
          <a:xfrm>
            <a:off x="9217937" y="2531322"/>
            <a:ext cx="376713" cy="434669"/>
          </a:xfrm>
          <a:custGeom>
            <a:avLst/>
            <a:gdLst>
              <a:gd name="T0" fmla="*/ 83 w 131"/>
              <a:gd name="T1" fmla="*/ 130 h 151"/>
              <a:gd name="T2" fmla="*/ 86 w 131"/>
              <a:gd name="T3" fmla="*/ 136 h 151"/>
              <a:gd name="T4" fmla="*/ 48 w 131"/>
              <a:gd name="T5" fmla="*/ 138 h 151"/>
              <a:gd name="T6" fmla="*/ 45 w 131"/>
              <a:gd name="T7" fmla="*/ 132 h 151"/>
              <a:gd name="T8" fmla="*/ 48 w 131"/>
              <a:gd name="T9" fmla="*/ 130 h 151"/>
              <a:gd name="T10" fmla="*/ 78 w 131"/>
              <a:gd name="T11" fmla="*/ 147 h 151"/>
              <a:gd name="T12" fmla="*/ 57 w 131"/>
              <a:gd name="T13" fmla="*/ 151 h 151"/>
              <a:gd name="T14" fmla="*/ 52 w 131"/>
              <a:gd name="T15" fmla="*/ 143 h 151"/>
              <a:gd name="T16" fmla="*/ 65 w 131"/>
              <a:gd name="T17" fmla="*/ 34 h 151"/>
              <a:gd name="T18" fmla="*/ 82 w 131"/>
              <a:gd name="T19" fmla="*/ 125 h 151"/>
              <a:gd name="T20" fmla="*/ 31 w 131"/>
              <a:gd name="T21" fmla="*/ 68 h 151"/>
              <a:gd name="T22" fmla="*/ 65 w 131"/>
              <a:gd name="T23" fmla="*/ 34 h 151"/>
              <a:gd name="T24" fmla="*/ 72 w 131"/>
              <a:gd name="T25" fmla="*/ 41 h 151"/>
              <a:gd name="T26" fmla="*/ 79 w 131"/>
              <a:gd name="T27" fmla="*/ 45 h 151"/>
              <a:gd name="T28" fmla="*/ 71 w 131"/>
              <a:gd name="T29" fmla="*/ 43 h 151"/>
              <a:gd name="T30" fmla="*/ 50 w 131"/>
              <a:gd name="T31" fmla="*/ 53 h 151"/>
              <a:gd name="T32" fmla="*/ 42 w 131"/>
              <a:gd name="T33" fmla="*/ 68 h 151"/>
              <a:gd name="T34" fmla="*/ 40 w 131"/>
              <a:gd name="T35" fmla="*/ 81 h 151"/>
              <a:gd name="T36" fmla="*/ 38 w 131"/>
              <a:gd name="T37" fmla="*/ 74 h 151"/>
              <a:gd name="T38" fmla="*/ 38 w 131"/>
              <a:gd name="T39" fmla="*/ 60 h 151"/>
              <a:gd name="T40" fmla="*/ 47 w 131"/>
              <a:gd name="T41" fmla="*/ 47 h 151"/>
              <a:gd name="T42" fmla="*/ 65 w 131"/>
              <a:gd name="T43" fmla="*/ 40 h 151"/>
              <a:gd name="T44" fmla="*/ 70 w 131"/>
              <a:gd name="T45" fmla="*/ 40 h 151"/>
              <a:gd name="T46" fmla="*/ 70 w 131"/>
              <a:gd name="T47" fmla="*/ 0 h 151"/>
              <a:gd name="T48" fmla="*/ 66 w 131"/>
              <a:gd name="T49" fmla="*/ 23 h 151"/>
              <a:gd name="T50" fmla="*/ 62 w 131"/>
              <a:gd name="T51" fmla="*/ 0 h 151"/>
              <a:gd name="T52" fmla="*/ 115 w 131"/>
              <a:gd name="T53" fmla="*/ 22 h 151"/>
              <a:gd name="T54" fmla="*/ 93 w 131"/>
              <a:gd name="T55" fmla="*/ 32 h 151"/>
              <a:gd name="T56" fmla="*/ 34 w 131"/>
              <a:gd name="T57" fmla="*/ 102 h 151"/>
              <a:gd name="T58" fmla="*/ 17 w 131"/>
              <a:gd name="T59" fmla="*/ 108 h 151"/>
              <a:gd name="T60" fmla="*/ 34 w 131"/>
              <a:gd name="T61" fmla="*/ 102 h 151"/>
              <a:gd name="T62" fmla="*/ 22 w 131"/>
              <a:gd name="T63" fmla="*/ 16 h 151"/>
              <a:gd name="T64" fmla="*/ 32 w 131"/>
              <a:gd name="T65" fmla="*/ 37 h 151"/>
              <a:gd name="T66" fmla="*/ 22 w 131"/>
              <a:gd name="T67" fmla="*/ 16 h 151"/>
              <a:gd name="T68" fmla="*/ 109 w 131"/>
              <a:gd name="T69" fmla="*/ 114 h 151"/>
              <a:gd name="T70" fmla="*/ 102 w 131"/>
              <a:gd name="T71" fmla="*/ 96 h 151"/>
              <a:gd name="T72" fmla="*/ 97 w 131"/>
              <a:gd name="T73" fmla="*/ 102 h 151"/>
              <a:gd name="T74" fmla="*/ 131 w 131"/>
              <a:gd name="T75" fmla="*/ 69 h 151"/>
              <a:gd name="T76" fmla="*/ 112 w 131"/>
              <a:gd name="T77" fmla="*/ 68 h 151"/>
              <a:gd name="T78" fmla="*/ 131 w 131"/>
              <a:gd name="T79" fmla="*/ 61 h 151"/>
              <a:gd name="T80" fmla="*/ 0 w 131"/>
              <a:gd name="T81" fmla="*/ 69 h 151"/>
              <a:gd name="T82" fmla="*/ 20 w 131"/>
              <a:gd name="T83" fmla="*/ 61 h 151"/>
              <a:gd name="T84" fmla="*/ 20 w 131"/>
              <a:gd name="T85" fmla="*/ 6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Freeform 15"/>
          <p:cNvSpPr>
            <a:spLocks noEditPoints="1"/>
          </p:cNvSpPr>
          <p:nvPr/>
        </p:nvSpPr>
        <p:spPr bwMode="auto">
          <a:xfrm>
            <a:off x="9875428" y="2668469"/>
            <a:ext cx="359590" cy="281876"/>
          </a:xfrm>
          <a:custGeom>
            <a:avLst/>
            <a:gdLst>
              <a:gd name="T0" fmla="*/ 125 w 125"/>
              <a:gd name="T1" fmla="*/ 54 h 98"/>
              <a:gd name="T2" fmla="*/ 125 w 125"/>
              <a:gd name="T3" fmla="*/ 91 h 98"/>
              <a:gd name="T4" fmla="*/ 118 w 125"/>
              <a:gd name="T5" fmla="*/ 98 h 98"/>
              <a:gd name="T6" fmla="*/ 6 w 125"/>
              <a:gd name="T7" fmla="*/ 98 h 98"/>
              <a:gd name="T8" fmla="*/ 0 w 125"/>
              <a:gd name="T9" fmla="*/ 91 h 98"/>
              <a:gd name="T10" fmla="*/ 0 w 125"/>
              <a:gd name="T11" fmla="*/ 54 h 98"/>
              <a:gd name="T12" fmla="*/ 55 w 125"/>
              <a:gd name="T13" fmla="*/ 54 h 98"/>
              <a:gd name="T14" fmla="*/ 55 w 125"/>
              <a:gd name="T15" fmla="*/ 62 h 98"/>
              <a:gd name="T16" fmla="*/ 59 w 125"/>
              <a:gd name="T17" fmla="*/ 66 h 98"/>
              <a:gd name="T18" fmla="*/ 66 w 125"/>
              <a:gd name="T19" fmla="*/ 66 h 98"/>
              <a:gd name="T20" fmla="*/ 69 w 125"/>
              <a:gd name="T21" fmla="*/ 62 h 98"/>
              <a:gd name="T22" fmla="*/ 69 w 125"/>
              <a:gd name="T23" fmla="*/ 54 h 98"/>
              <a:gd name="T24" fmla="*/ 125 w 125"/>
              <a:gd name="T25" fmla="*/ 54 h 98"/>
              <a:gd name="T26" fmla="*/ 50 w 125"/>
              <a:gd name="T27" fmla="*/ 19 h 98"/>
              <a:gd name="T28" fmla="*/ 75 w 125"/>
              <a:gd name="T29" fmla="*/ 19 h 98"/>
              <a:gd name="T30" fmla="*/ 75 w 125"/>
              <a:gd name="T31" fmla="*/ 11 h 98"/>
              <a:gd name="T32" fmla="*/ 72 w 125"/>
              <a:gd name="T33" fmla="*/ 8 h 98"/>
              <a:gd name="T34" fmla="*/ 53 w 125"/>
              <a:gd name="T35" fmla="*/ 8 h 98"/>
              <a:gd name="T36" fmla="*/ 50 w 125"/>
              <a:gd name="T37" fmla="*/ 11 h 98"/>
              <a:gd name="T38" fmla="*/ 50 w 125"/>
              <a:gd name="T39" fmla="*/ 19 h 98"/>
              <a:gd name="T40" fmla="*/ 6 w 125"/>
              <a:gd name="T41" fmla="*/ 19 h 98"/>
              <a:gd name="T42" fmla="*/ 43 w 125"/>
              <a:gd name="T43" fmla="*/ 19 h 98"/>
              <a:gd name="T44" fmla="*/ 43 w 125"/>
              <a:gd name="T45" fmla="*/ 11 h 98"/>
              <a:gd name="T46" fmla="*/ 53 w 125"/>
              <a:gd name="T47" fmla="*/ 0 h 98"/>
              <a:gd name="T48" fmla="*/ 72 w 125"/>
              <a:gd name="T49" fmla="*/ 0 h 98"/>
              <a:gd name="T50" fmla="*/ 82 w 125"/>
              <a:gd name="T51" fmla="*/ 11 h 98"/>
              <a:gd name="T52" fmla="*/ 82 w 125"/>
              <a:gd name="T53" fmla="*/ 19 h 98"/>
              <a:gd name="T54" fmla="*/ 118 w 125"/>
              <a:gd name="T55" fmla="*/ 19 h 98"/>
              <a:gd name="T56" fmla="*/ 125 w 125"/>
              <a:gd name="T57" fmla="*/ 26 h 98"/>
              <a:gd name="T58" fmla="*/ 125 w 125"/>
              <a:gd name="T59" fmla="*/ 47 h 98"/>
              <a:gd name="T60" fmla="*/ 0 w 125"/>
              <a:gd name="T61" fmla="*/ 47 h 98"/>
              <a:gd name="T62" fmla="*/ 0 w 125"/>
              <a:gd name="T63" fmla="*/ 26 h 98"/>
              <a:gd name="T64" fmla="*/ 6 w 125"/>
              <a:gd name="T65" fmla="*/ 19 h 98"/>
              <a:gd name="T66" fmla="*/ 6 w 125"/>
              <a:gd name="T67" fmla="*/ 19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Freeform 16"/>
          <p:cNvSpPr>
            <a:spLocks noEditPoints="1"/>
          </p:cNvSpPr>
          <p:nvPr/>
        </p:nvSpPr>
        <p:spPr bwMode="auto">
          <a:xfrm>
            <a:off x="9282616" y="4467570"/>
            <a:ext cx="412277" cy="414911"/>
          </a:xfrm>
          <a:custGeom>
            <a:avLst/>
            <a:gdLst>
              <a:gd name="T0" fmla="*/ 84 w 143"/>
              <a:gd name="T1" fmla="*/ 45 h 144"/>
              <a:gd name="T2" fmla="*/ 70 w 143"/>
              <a:gd name="T3" fmla="*/ 47 h 144"/>
              <a:gd name="T4" fmla="*/ 75 w 143"/>
              <a:gd name="T5" fmla="*/ 64 h 144"/>
              <a:gd name="T6" fmla="*/ 105 w 143"/>
              <a:gd name="T7" fmla="*/ 18 h 144"/>
              <a:gd name="T8" fmla="*/ 125 w 143"/>
              <a:gd name="T9" fmla="*/ 19 h 144"/>
              <a:gd name="T10" fmla="*/ 125 w 143"/>
              <a:gd name="T11" fmla="*/ 39 h 144"/>
              <a:gd name="T12" fmla="*/ 80 w 143"/>
              <a:gd name="T13" fmla="*/ 68 h 144"/>
              <a:gd name="T14" fmla="*/ 96 w 143"/>
              <a:gd name="T15" fmla="*/ 74 h 144"/>
              <a:gd name="T16" fmla="*/ 99 w 143"/>
              <a:gd name="T17" fmla="*/ 59 h 144"/>
              <a:gd name="T18" fmla="*/ 117 w 143"/>
              <a:gd name="T19" fmla="*/ 74 h 144"/>
              <a:gd name="T20" fmla="*/ 114 w 143"/>
              <a:gd name="T21" fmla="*/ 44 h 144"/>
              <a:gd name="T22" fmla="*/ 124 w 143"/>
              <a:gd name="T23" fmla="*/ 74 h 144"/>
              <a:gd name="T24" fmla="*/ 133 w 143"/>
              <a:gd name="T25" fmla="*/ 81 h 144"/>
              <a:gd name="T26" fmla="*/ 70 w 143"/>
              <a:gd name="T27" fmla="*/ 135 h 144"/>
              <a:gd name="T28" fmla="*/ 63 w 143"/>
              <a:gd name="T29" fmla="*/ 144 h 144"/>
              <a:gd name="T30" fmla="*/ 9 w 143"/>
              <a:gd name="T31" fmla="*/ 81 h 144"/>
              <a:gd name="T32" fmla="*/ 0 w 143"/>
              <a:gd name="T33" fmla="*/ 74 h 144"/>
              <a:gd name="T34" fmla="*/ 63 w 143"/>
              <a:gd name="T35" fmla="*/ 20 h 144"/>
              <a:gd name="T36" fmla="*/ 70 w 143"/>
              <a:gd name="T37" fmla="*/ 10 h 144"/>
              <a:gd name="T38" fmla="*/ 99 w 143"/>
              <a:gd name="T39" fmla="*/ 30 h 144"/>
              <a:gd name="T40" fmla="*/ 94 w 143"/>
              <a:gd name="T41" fmla="*/ 35 h 144"/>
              <a:gd name="T42" fmla="*/ 70 w 143"/>
              <a:gd name="T43" fmla="*/ 40 h 144"/>
              <a:gd name="T44" fmla="*/ 70 w 143"/>
              <a:gd name="T45" fmla="*/ 93 h 144"/>
              <a:gd name="T46" fmla="*/ 96 w 143"/>
              <a:gd name="T47" fmla="*/ 81 h 144"/>
              <a:gd name="T48" fmla="*/ 63 w 143"/>
              <a:gd name="T49" fmla="*/ 93 h 144"/>
              <a:gd name="T50" fmla="*/ 37 w 143"/>
              <a:gd name="T51" fmla="*/ 81 h 144"/>
              <a:gd name="T52" fmla="*/ 63 w 143"/>
              <a:gd name="T53" fmla="*/ 93 h 144"/>
              <a:gd name="T54" fmla="*/ 63 w 143"/>
              <a:gd name="T55" fmla="*/ 61 h 144"/>
              <a:gd name="T56" fmla="*/ 37 w 143"/>
              <a:gd name="T57" fmla="*/ 74 h 144"/>
              <a:gd name="T58" fmla="*/ 63 w 143"/>
              <a:gd name="T59" fmla="*/ 27 h 144"/>
              <a:gd name="T60" fmla="*/ 30 w 143"/>
              <a:gd name="T61" fmla="*/ 74 h 144"/>
              <a:gd name="T62" fmla="*/ 63 w 143"/>
              <a:gd name="T63" fmla="*/ 27 h 144"/>
              <a:gd name="T64" fmla="*/ 63 w 143"/>
              <a:gd name="T65" fmla="*/ 114 h 144"/>
              <a:gd name="T66" fmla="*/ 16 w 143"/>
              <a:gd name="T67" fmla="*/ 81 h 144"/>
              <a:gd name="T68" fmla="*/ 70 w 143"/>
              <a:gd name="T69" fmla="*/ 114 h 144"/>
              <a:gd name="T70" fmla="*/ 117 w 143"/>
              <a:gd name="T71" fmla="*/ 81 h 144"/>
              <a:gd name="T72" fmla="*/ 70 w 143"/>
              <a:gd name="T73" fmla="*/ 11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1" name="Freeform 17"/>
          <p:cNvSpPr>
            <a:spLocks noEditPoints="1"/>
          </p:cNvSpPr>
          <p:nvPr/>
        </p:nvSpPr>
        <p:spPr bwMode="auto">
          <a:xfrm>
            <a:off x="9983523" y="4505141"/>
            <a:ext cx="264753" cy="439937"/>
          </a:xfrm>
          <a:custGeom>
            <a:avLst/>
            <a:gdLst>
              <a:gd name="T0" fmla="*/ 46 w 92"/>
              <a:gd name="T1" fmla="*/ 70 h 153"/>
              <a:gd name="T2" fmla="*/ 88 w 92"/>
              <a:gd name="T3" fmla="*/ 111 h 153"/>
              <a:gd name="T4" fmla="*/ 46 w 92"/>
              <a:gd name="T5" fmla="*/ 153 h 153"/>
              <a:gd name="T6" fmla="*/ 4 w 92"/>
              <a:gd name="T7" fmla="*/ 111 h 153"/>
              <a:gd name="T8" fmla="*/ 46 w 92"/>
              <a:gd name="T9" fmla="*/ 70 h 153"/>
              <a:gd name="T10" fmla="*/ 46 w 92"/>
              <a:gd name="T11" fmla="*/ 70 h 153"/>
              <a:gd name="T12" fmla="*/ 46 w 92"/>
              <a:gd name="T13" fmla="*/ 79 h 153"/>
              <a:gd name="T14" fmla="*/ 78 w 92"/>
              <a:gd name="T15" fmla="*/ 111 h 153"/>
              <a:gd name="T16" fmla="*/ 46 w 92"/>
              <a:gd name="T17" fmla="*/ 143 h 153"/>
              <a:gd name="T18" fmla="*/ 14 w 92"/>
              <a:gd name="T19" fmla="*/ 111 h 153"/>
              <a:gd name="T20" fmla="*/ 46 w 92"/>
              <a:gd name="T21" fmla="*/ 79 h 153"/>
              <a:gd name="T22" fmla="*/ 46 w 92"/>
              <a:gd name="T23" fmla="*/ 79 h 153"/>
              <a:gd name="T24" fmla="*/ 46 w 92"/>
              <a:gd name="T25" fmla="*/ 81 h 153"/>
              <a:gd name="T26" fmla="*/ 53 w 92"/>
              <a:gd name="T27" fmla="*/ 102 h 153"/>
              <a:gd name="T28" fmla="*/ 75 w 92"/>
              <a:gd name="T29" fmla="*/ 102 h 153"/>
              <a:gd name="T30" fmla="*/ 57 w 92"/>
              <a:gd name="T31" fmla="*/ 115 h 153"/>
              <a:gd name="T32" fmla="*/ 64 w 92"/>
              <a:gd name="T33" fmla="*/ 136 h 153"/>
              <a:gd name="T34" fmla="*/ 46 w 92"/>
              <a:gd name="T35" fmla="*/ 123 h 153"/>
              <a:gd name="T36" fmla="*/ 28 w 92"/>
              <a:gd name="T37" fmla="*/ 136 h 153"/>
              <a:gd name="T38" fmla="*/ 35 w 92"/>
              <a:gd name="T39" fmla="*/ 115 h 153"/>
              <a:gd name="T40" fmla="*/ 17 w 92"/>
              <a:gd name="T41" fmla="*/ 102 h 153"/>
              <a:gd name="T42" fmla="*/ 39 w 92"/>
              <a:gd name="T43" fmla="*/ 102 h 153"/>
              <a:gd name="T44" fmla="*/ 46 w 92"/>
              <a:gd name="T45" fmla="*/ 81 h 153"/>
              <a:gd name="T46" fmla="*/ 0 w 92"/>
              <a:gd name="T47" fmla="*/ 0 h 153"/>
              <a:gd name="T48" fmla="*/ 15 w 92"/>
              <a:gd name="T49" fmla="*/ 0 h 153"/>
              <a:gd name="T50" fmla="*/ 15 w 92"/>
              <a:gd name="T51" fmla="*/ 45 h 153"/>
              <a:gd name="T52" fmla="*/ 0 w 92"/>
              <a:gd name="T53" fmla="*/ 34 h 153"/>
              <a:gd name="T54" fmla="*/ 0 w 92"/>
              <a:gd name="T55" fmla="*/ 0 h 153"/>
              <a:gd name="T56" fmla="*/ 25 w 92"/>
              <a:gd name="T57" fmla="*/ 0 h 153"/>
              <a:gd name="T58" fmla="*/ 67 w 92"/>
              <a:gd name="T59" fmla="*/ 0 h 153"/>
              <a:gd name="T60" fmla="*/ 67 w 92"/>
              <a:gd name="T61" fmla="*/ 53 h 153"/>
              <a:gd name="T62" fmla="*/ 46 w 92"/>
              <a:gd name="T63" fmla="*/ 70 h 153"/>
              <a:gd name="T64" fmla="*/ 25 w 92"/>
              <a:gd name="T65" fmla="*/ 53 h 153"/>
              <a:gd name="T66" fmla="*/ 25 w 92"/>
              <a:gd name="T67" fmla="*/ 0 h 153"/>
              <a:gd name="T68" fmla="*/ 77 w 92"/>
              <a:gd name="T69" fmla="*/ 0 h 153"/>
              <a:gd name="T70" fmla="*/ 92 w 92"/>
              <a:gd name="T71" fmla="*/ 0 h 153"/>
              <a:gd name="T72" fmla="*/ 92 w 92"/>
              <a:gd name="T73" fmla="*/ 34 h 153"/>
              <a:gd name="T74" fmla="*/ 77 w 92"/>
              <a:gd name="T75" fmla="*/ 45 h 153"/>
              <a:gd name="T76" fmla="*/ 77 w 92"/>
              <a:gd name="T7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57838" y="612757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45" name="矩形 44"/>
          <p:cNvSpPr/>
          <p:nvPr/>
        </p:nvSpPr>
        <p:spPr>
          <a:xfrm>
            <a:off x="360714" y="480166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700336" y="240298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文本框 36"/>
          <p:cNvSpPr txBox="1"/>
          <p:nvPr/>
        </p:nvSpPr>
        <p:spPr>
          <a:xfrm>
            <a:off x="600627" y="20028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3882933" y="240298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文本框 36"/>
          <p:cNvSpPr txBox="1"/>
          <p:nvPr/>
        </p:nvSpPr>
        <p:spPr>
          <a:xfrm>
            <a:off x="3783224" y="20028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0" name="Text Placeholder 2"/>
          <p:cNvSpPr txBox="1"/>
          <p:nvPr/>
        </p:nvSpPr>
        <p:spPr>
          <a:xfrm>
            <a:off x="700336" y="428676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文本框 36"/>
          <p:cNvSpPr txBox="1"/>
          <p:nvPr/>
        </p:nvSpPr>
        <p:spPr>
          <a:xfrm>
            <a:off x="600627" y="388665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3882933" y="428676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文本框 36"/>
          <p:cNvSpPr txBox="1"/>
          <p:nvPr/>
        </p:nvSpPr>
        <p:spPr>
          <a:xfrm>
            <a:off x="3783224" y="388665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接连接符 25"/>
          <p:cNvCxnSpPr/>
          <p:nvPr/>
        </p:nvCxnSpPr>
        <p:spPr>
          <a:xfrm>
            <a:off x="4621924" y="2746094"/>
            <a:ext cx="0" cy="1128585"/>
          </a:xfrm>
          <a:prstGeom prst="line">
            <a:avLst/>
          </a:prstGeom>
          <a:noFill/>
          <a:ln w="38100" cap="flat" cmpd="sng" algn="ctr">
            <a:solidFill>
              <a:srgbClr val="C8161D"/>
            </a:solidFill>
            <a:prstDash val="solid"/>
            <a:miter lim="800000"/>
          </a:ln>
          <a:effectLst/>
        </p:spPr>
      </p:cxnSp>
      <p:grpSp>
        <p:nvGrpSpPr>
          <p:cNvPr id="27" name="组合 26"/>
          <p:cNvGrpSpPr/>
          <p:nvPr/>
        </p:nvGrpSpPr>
        <p:grpSpPr>
          <a:xfrm>
            <a:off x="2699658" y="2485638"/>
            <a:ext cx="1547892" cy="1573583"/>
            <a:chOff x="2498710" y="2311467"/>
            <a:chExt cx="1748840" cy="1777866"/>
          </a:xfrm>
        </p:grpSpPr>
        <p:sp>
          <p:nvSpPr>
            <p:cNvPr id="28" name="椭圆 27"/>
            <p:cNvSpPr/>
            <p:nvPr/>
          </p:nvSpPr>
          <p:spPr>
            <a:xfrm>
              <a:off x="2644792" y="2457549"/>
              <a:ext cx="1456676" cy="1456676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8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2</a:t>
              </a:r>
              <a:endParaRPr kumimoji="0" lang="zh-CN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498710" y="2311467"/>
              <a:ext cx="1748840" cy="1748840"/>
            </a:xfrm>
            <a:prstGeom prst="ellipse">
              <a:avLst/>
            </a:prstGeom>
            <a:noFill/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758995" y="3683265"/>
              <a:ext cx="406068" cy="4060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644791" y="2350267"/>
              <a:ext cx="255468" cy="255468"/>
            </a:xfrm>
            <a:prstGeom prst="ellipse">
              <a:avLst/>
            </a:prstGeom>
            <a:solidFill>
              <a:srgbClr val="C8161D"/>
            </a:solidFill>
            <a:ln w="12700" cap="flat" cmpd="sng" algn="ctr">
              <a:solidFill>
                <a:srgbClr val="C8161D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986835" y="2713125"/>
            <a:ext cx="5514651" cy="110799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66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</a:p>
        </p:txBody>
      </p:sp>
      <p:sp>
        <p:nvSpPr>
          <p:cNvPr id="16" name="矩形 15"/>
          <p:cNvSpPr/>
          <p:nvPr/>
        </p:nvSpPr>
        <p:spPr>
          <a:xfrm>
            <a:off x="4986835" y="392072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完成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概述</a:t>
            </a:r>
          </a:p>
        </p:txBody>
      </p:sp>
      <p:sp>
        <p:nvSpPr>
          <p:cNvPr id="17" name="矩形 16"/>
          <p:cNvSpPr/>
          <p:nvPr/>
        </p:nvSpPr>
        <p:spPr>
          <a:xfrm>
            <a:off x="4986835" y="429769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团队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完成</a:t>
            </a:r>
          </a:p>
        </p:txBody>
      </p:sp>
      <p:sp>
        <p:nvSpPr>
          <p:cNvPr id="18" name="矩形 17"/>
          <p:cNvSpPr/>
          <p:nvPr/>
        </p:nvSpPr>
        <p:spPr>
          <a:xfrm>
            <a:off x="4986835" y="4674678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季度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完成</a:t>
            </a:r>
          </a:p>
        </p:txBody>
      </p:sp>
      <p:sp>
        <p:nvSpPr>
          <p:cNvPr id="19" name="矩形 18"/>
          <p:cNvSpPr/>
          <p:nvPr/>
        </p:nvSpPr>
        <p:spPr>
          <a:xfrm>
            <a:off x="6148317" y="392072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完成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阶段</a:t>
            </a:r>
          </a:p>
        </p:txBody>
      </p:sp>
      <p:sp>
        <p:nvSpPr>
          <p:cNvPr id="20" name="矩形 19"/>
          <p:cNvSpPr/>
          <p:nvPr/>
        </p:nvSpPr>
        <p:spPr>
          <a:xfrm>
            <a:off x="6148317" y="430743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完成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比例</a:t>
            </a:r>
          </a:p>
        </p:txBody>
      </p:sp>
      <p:sp>
        <p:nvSpPr>
          <p:cNvPr id="21" name="矩形 20"/>
          <p:cNvSpPr/>
          <p:nvPr/>
        </p:nvSpPr>
        <p:spPr>
          <a:xfrm>
            <a:off x="6148317" y="4674678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月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计划完成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7442" y="593182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400" b="1" kern="0" dirty="0">
                <a:solidFill>
                  <a:srgbClr val="C800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工作成果展示 </a:t>
            </a:r>
          </a:p>
        </p:txBody>
      </p:sp>
      <p:sp>
        <p:nvSpPr>
          <p:cNvPr id="3" name="矩形 2"/>
          <p:cNvSpPr/>
          <p:nvPr/>
        </p:nvSpPr>
        <p:spPr>
          <a:xfrm>
            <a:off x="370318" y="460591"/>
            <a:ext cx="540000" cy="54000"/>
          </a:xfrm>
          <a:prstGeom prst="rect">
            <a:avLst/>
          </a:prstGeom>
          <a:solidFill>
            <a:srgbClr val="C8001C"/>
          </a:solidFill>
          <a:ln w="12700" cap="flat" cmpd="sng" algn="ctr">
            <a:solidFill>
              <a:srgbClr val="C8001C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六边形 3"/>
          <p:cNvSpPr/>
          <p:nvPr/>
        </p:nvSpPr>
        <p:spPr>
          <a:xfrm rot="16200000">
            <a:off x="5977260" y="3197574"/>
            <a:ext cx="1911563" cy="1647899"/>
          </a:xfrm>
          <a:prstGeom prst="hexagon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16200000">
            <a:off x="4329360" y="3197575"/>
            <a:ext cx="1911563" cy="1647899"/>
          </a:xfrm>
          <a:prstGeom prst="hexagon">
            <a:avLst/>
          </a:pr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16200000">
            <a:off x="5153310" y="1702813"/>
            <a:ext cx="1911563" cy="1647899"/>
          </a:xfrm>
          <a:prstGeom prst="hexagon">
            <a:avLst/>
          </a:pr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Freeform 74"/>
          <p:cNvSpPr/>
          <p:nvPr/>
        </p:nvSpPr>
        <p:spPr bwMode="auto">
          <a:xfrm>
            <a:off x="6888428" y="1510371"/>
            <a:ext cx="307813" cy="352987"/>
          </a:xfrm>
          <a:custGeom>
            <a:avLst/>
            <a:gdLst>
              <a:gd name="T0" fmla="*/ 0 w 293"/>
              <a:gd name="T1" fmla="*/ 85 h 336"/>
              <a:gd name="T2" fmla="*/ 144 w 293"/>
              <a:gd name="T3" fmla="*/ 0 h 336"/>
              <a:gd name="T4" fmla="*/ 291 w 293"/>
              <a:gd name="T5" fmla="*/ 80 h 336"/>
              <a:gd name="T6" fmla="*/ 293 w 293"/>
              <a:gd name="T7" fmla="*/ 249 h 336"/>
              <a:gd name="T8" fmla="*/ 149 w 293"/>
              <a:gd name="T9" fmla="*/ 336 h 336"/>
              <a:gd name="T10" fmla="*/ 2 w 293"/>
              <a:gd name="T11" fmla="*/ 253 h 336"/>
              <a:gd name="T12" fmla="*/ 0 w 293"/>
              <a:gd name="T13" fmla="*/ 8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3" y="249"/>
                </a:lnTo>
                <a:lnTo>
                  <a:pt x="149" y="336"/>
                </a:lnTo>
                <a:lnTo>
                  <a:pt x="2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822005" y="1621731"/>
            <a:ext cx="299653" cy="139725"/>
            <a:chOff x="10034270" y="665957"/>
            <a:chExt cx="452808" cy="211138"/>
          </a:xfrm>
        </p:grpSpPr>
        <p:sp>
          <p:nvSpPr>
            <p:cNvPr id="30" name="Freeform 75"/>
            <p:cNvSpPr/>
            <p:nvPr/>
          </p:nvSpPr>
          <p:spPr bwMode="auto">
            <a:xfrm>
              <a:off x="10247365" y="665957"/>
              <a:ext cx="239713" cy="211138"/>
            </a:xfrm>
            <a:custGeom>
              <a:avLst/>
              <a:gdLst>
                <a:gd name="T0" fmla="*/ 34 w 64"/>
                <a:gd name="T1" fmla="*/ 1 h 56"/>
                <a:gd name="T2" fmla="*/ 28 w 64"/>
                <a:gd name="T3" fmla="*/ 1 h 56"/>
                <a:gd name="T4" fmla="*/ 3 w 64"/>
                <a:gd name="T5" fmla="*/ 16 h 56"/>
                <a:gd name="T6" fmla="*/ 0 w 64"/>
                <a:gd name="T7" fmla="*/ 21 h 56"/>
                <a:gd name="T8" fmla="*/ 0 w 64"/>
                <a:gd name="T9" fmla="*/ 53 h 56"/>
                <a:gd name="T10" fmla="*/ 4 w 64"/>
                <a:gd name="T11" fmla="*/ 56 h 56"/>
                <a:gd name="T12" fmla="*/ 19 w 64"/>
                <a:gd name="T13" fmla="*/ 56 h 56"/>
                <a:gd name="T14" fmla="*/ 22 w 64"/>
                <a:gd name="T15" fmla="*/ 53 h 56"/>
                <a:gd name="T16" fmla="*/ 22 w 64"/>
                <a:gd name="T17" fmla="*/ 38 h 56"/>
                <a:gd name="T18" fmla="*/ 26 w 64"/>
                <a:gd name="T19" fmla="*/ 35 h 56"/>
                <a:gd name="T20" fmla="*/ 39 w 64"/>
                <a:gd name="T21" fmla="*/ 35 h 56"/>
                <a:gd name="T22" fmla="*/ 42 w 64"/>
                <a:gd name="T23" fmla="*/ 38 h 56"/>
                <a:gd name="T24" fmla="*/ 42 w 64"/>
                <a:gd name="T25" fmla="*/ 53 h 56"/>
                <a:gd name="T26" fmla="*/ 46 w 64"/>
                <a:gd name="T27" fmla="*/ 56 h 56"/>
                <a:gd name="T28" fmla="*/ 60 w 64"/>
                <a:gd name="T29" fmla="*/ 56 h 56"/>
                <a:gd name="T30" fmla="*/ 64 w 64"/>
                <a:gd name="T31" fmla="*/ 53 h 56"/>
                <a:gd name="T32" fmla="*/ 64 w 64"/>
                <a:gd name="T33" fmla="*/ 21 h 56"/>
                <a:gd name="T34" fmla="*/ 61 w 64"/>
                <a:gd name="T35" fmla="*/ 16 h 56"/>
                <a:gd name="T36" fmla="*/ 34 w 64"/>
                <a:gd name="T37" fmla="*/ 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56">
                  <a:moveTo>
                    <a:pt x="34" y="1"/>
                  </a:moveTo>
                  <a:cubicBezTo>
                    <a:pt x="33" y="0"/>
                    <a:pt x="30" y="0"/>
                    <a:pt x="28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7"/>
                    <a:pt x="0" y="1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2" y="56"/>
                    <a:pt x="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6"/>
                    <a:pt x="22" y="54"/>
                    <a:pt x="22" y="5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6"/>
                    <a:pt x="24" y="35"/>
                    <a:pt x="26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2" y="36"/>
                    <a:pt x="42" y="38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4"/>
                    <a:pt x="44" y="56"/>
                    <a:pt x="46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4"/>
                    <a:pt x="64" y="53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19"/>
                    <a:pt x="62" y="17"/>
                    <a:pt x="61" y="16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Freeform 76"/>
            <p:cNvSpPr/>
            <p:nvPr/>
          </p:nvSpPr>
          <p:spPr bwMode="auto">
            <a:xfrm>
              <a:off x="10034270" y="674688"/>
              <a:ext cx="290513" cy="96838"/>
            </a:xfrm>
            <a:custGeom>
              <a:avLst/>
              <a:gdLst>
                <a:gd name="T0" fmla="*/ 76 w 77"/>
                <a:gd name="T1" fmla="*/ 25 h 26"/>
                <a:gd name="T2" fmla="*/ 72 w 77"/>
                <a:gd name="T3" fmla="*/ 25 h 26"/>
                <a:gd name="T4" fmla="*/ 41 w 77"/>
                <a:gd name="T5" fmla="*/ 7 h 26"/>
                <a:gd name="T6" fmla="*/ 35 w 77"/>
                <a:gd name="T7" fmla="*/ 7 h 26"/>
                <a:gd name="T8" fmla="*/ 5 w 77"/>
                <a:gd name="T9" fmla="*/ 25 h 26"/>
                <a:gd name="T10" fmla="*/ 1 w 77"/>
                <a:gd name="T11" fmla="*/ 25 h 26"/>
                <a:gd name="T12" fmla="*/ 3 w 77"/>
                <a:gd name="T13" fmla="*/ 21 h 26"/>
                <a:gd name="T14" fmla="*/ 35 w 77"/>
                <a:gd name="T15" fmla="*/ 2 h 26"/>
                <a:gd name="T16" fmla="*/ 41 w 77"/>
                <a:gd name="T17" fmla="*/ 1 h 26"/>
                <a:gd name="T18" fmla="*/ 75 w 77"/>
                <a:gd name="T19" fmla="*/ 21 h 26"/>
                <a:gd name="T20" fmla="*/ 76 w 77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26">
                  <a:moveTo>
                    <a:pt x="76" y="25"/>
                  </a:moveTo>
                  <a:cubicBezTo>
                    <a:pt x="76" y="26"/>
                    <a:pt x="74" y="26"/>
                    <a:pt x="72" y="25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6"/>
                    <a:pt x="37" y="6"/>
                    <a:pt x="35" y="7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0" y="24"/>
                    <a:pt x="1" y="22"/>
                    <a:pt x="3" y="21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7" y="1"/>
                    <a:pt x="39" y="0"/>
                    <a:pt x="41" y="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2"/>
                    <a:pt x="77" y="24"/>
                    <a:pt x="76" y="25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9" name="Freeform 77"/>
          <p:cNvSpPr/>
          <p:nvPr/>
        </p:nvSpPr>
        <p:spPr bwMode="auto">
          <a:xfrm>
            <a:off x="6568186" y="4957347"/>
            <a:ext cx="308863" cy="352987"/>
          </a:xfrm>
          <a:custGeom>
            <a:avLst/>
            <a:gdLst>
              <a:gd name="T0" fmla="*/ 0 w 294"/>
              <a:gd name="T1" fmla="*/ 87 h 336"/>
              <a:gd name="T2" fmla="*/ 145 w 294"/>
              <a:gd name="T3" fmla="*/ 0 h 336"/>
              <a:gd name="T4" fmla="*/ 292 w 294"/>
              <a:gd name="T5" fmla="*/ 82 h 336"/>
              <a:gd name="T6" fmla="*/ 294 w 294"/>
              <a:gd name="T7" fmla="*/ 250 h 336"/>
              <a:gd name="T8" fmla="*/ 152 w 294"/>
              <a:gd name="T9" fmla="*/ 336 h 336"/>
              <a:gd name="T10" fmla="*/ 5 w 294"/>
              <a:gd name="T11" fmla="*/ 255 h 336"/>
              <a:gd name="T12" fmla="*/ 0 w 294"/>
              <a:gd name="T13" fmla="*/ 87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4" h="336">
                <a:moveTo>
                  <a:pt x="0" y="87"/>
                </a:moveTo>
                <a:lnTo>
                  <a:pt x="145" y="0"/>
                </a:lnTo>
                <a:lnTo>
                  <a:pt x="292" y="82"/>
                </a:lnTo>
                <a:lnTo>
                  <a:pt x="294" y="250"/>
                </a:lnTo>
                <a:lnTo>
                  <a:pt x="152" y="336"/>
                </a:lnTo>
                <a:lnTo>
                  <a:pt x="5" y="255"/>
                </a:lnTo>
                <a:lnTo>
                  <a:pt x="0" y="87"/>
                </a:lnTo>
                <a:close/>
              </a:path>
            </a:pathLst>
          </a:custGeom>
          <a:solidFill>
            <a:srgbClr val="C816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613360" y="5041392"/>
            <a:ext cx="209060" cy="218515"/>
            <a:chOff x="9734233" y="5894388"/>
            <a:chExt cx="315912" cy="330200"/>
          </a:xfrm>
        </p:grpSpPr>
        <p:sp>
          <p:nvSpPr>
            <p:cNvPr id="27" name="Freeform 78"/>
            <p:cNvSpPr/>
            <p:nvPr/>
          </p:nvSpPr>
          <p:spPr bwMode="auto">
            <a:xfrm>
              <a:off x="9734233" y="5916613"/>
              <a:ext cx="282575" cy="307975"/>
            </a:xfrm>
            <a:custGeom>
              <a:avLst/>
              <a:gdLst>
                <a:gd name="T0" fmla="*/ 59 w 75"/>
                <a:gd name="T1" fmla="*/ 44 h 82"/>
                <a:gd name="T2" fmla="*/ 38 w 75"/>
                <a:gd name="T3" fmla="*/ 40 h 82"/>
                <a:gd name="T4" fmla="*/ 35 w 75"/>
                <a:gd name="T5" fmla="*/ 18 h 82"/>
                <a:gd name="T6" fmla="*/ 20 w 75"/>
                <a:gd name="T7" fmla="*/ 0 h 82"/>
                <a:gd name="T8" fmla="*/ 28 w 75"/>
                <a:gd name="T9" fmla="*/ 49 h 82"/>
                <a:gd name="T10" fmla="*/ 75 w 75"/>
                <a:gd name="T11" fmla="*/ 63 h 82"/>
                <a:gd name="T12" fmla="*/ 59 w 75"/>
                <a:gd name="T13" fmla="*/ 4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82">
                  <a:moveTo>
                    <a:pt x="59" y="44"/>
                  </a:moveTo>
                  <a:cubicBezTo>
                    <a:pt x="59" y="44"/>
                    <a:pt x="53" y="55"/>
                    <a:pt x="38" y="40"/>
                  </a:cubicBezTo>
                  <a:cubicBezTo>
                    <a:pt x="23" y="23"/>
                    <a:pt x="35" y="18"/>
                    <a:pt x="35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0" y="18"/>
                    <a:pt x="28" y="49"/>
                  </a:cubicBezTo>
                  <a:cubicBezTo>
                    <a:pt x="58" y="82"/>
                    <a:pt x="75" y="63"/>
                    <a:pt x="75" y="63"/>
                  </a:cubicBezTo>
                  <a:lnTo>
                    <a:pt x="59" y="44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79"/>
            <p:cNvSpPr/>
            <p:nvPr/>
          </p:nvSpPr>
          <p:spPr bwMode="auto">
            <a:xfrm>
              <a:off x="9970770" y="6059488"/>
              <a:ext cx="79375" cy="87313"/>
            </a:xfrm>
            <a:custGeom>
              <a:avLst/>
              <a:gdLst>
                <a:gd name="T0" fmla="*/ 50 w 50"/>
                <a:gd name="T1" fmla="*/ 45 h 55"/>
                <a:gd name="T2" fmla="*/ 38 w 50"/>
                <a:gd name="T3" fmla="*/ 55 h 55"/>
                <a:gd name="T4" fmla="*/ 0 w 50"/>
                <a:gd name="T5" fmla="*/ 10 h 55"/>
                <a:gd name="T6" fmla="*/ 10 w 50"/>
                <a:gd name="T7" fmla="*/ 0 h 55"/>
                <a:gd name="T8" fmla="*/ 50 w 50"/>
                <a:gd name="T9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5">
                  <a:moveTo>
                    <a:pt x="50" y="45"/>
                  </a:moveTo>
                  <a:lnTo>
                    <a:pt x="38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50" y="45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80"/>
            <p:cNvSpPr/>
            <p:nvPr/>
          </p:nvSpPr>
          <p:spPr bwMode="auto">
            <a:xfrm>
              <a:off x="9819958" y="5894388"/>
              <a:ext cx="76200" cy="82550"/>
            </a:xfrm>
            <a:custGeom>
              <a:avLst/>
              <a:gdLst>
                <a:gd name="T0" fmla="*/ 48 w 48"/>
                <a:gd name="T1" fmla="*/ 43 h 52"/>
                <a:gd name="T2" fmla="*/ 38 w 48"/>
                <a:gd name="T3" fmla="*/ 52 h 52"/>
                <a:gd name="T4" fmla="*/ 0 w 48"/>
                <a:gd name="T5" fmla="*/ 9 h 52"/>
                <a:gd name="T6" fmla="*/ 10 w 48"/>
                <a:gd name="T7" fmla="*/ 0 h 52"/>
                <a:gd name="T8" fmla="*/ 48 w 48"/>
                <a:gd name="T9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2">
                  <a:moveTo>
                    <a:pt x="48" y="43"/>
                  </a:moveTo>
                  <a:lnTo>
                    <a:pt x="38" y="5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48" y="43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287355" y="3056174"/>
            <a:ext cx="308863" cy="352987"/>
            <a:chOff x="4283859" y="3063197"/>
            <a:chExt cx="308863" cy="352987"/>
          </a:xfrm>
        </p:grpSpPr>
        <p:sp>
          <p:nvSpPr>
            <p:cNvPr id="11" name="Freeform 81"/>
            <p:cNvSpPr/>
            <p:nvPr/>
          </p:nvSpPr>
          <p:spPr bwMode="auto">
            <a:xfrm>
              <a:off x="4283859" y="3063197"/>
              <a:ext cx="308863" cy="352987"/>
            </a:xfrm>
            <a:custGeom>
              <a:avLst/>
              <a:gdLst>
                <a:gd name="T0" fmla="*/ 0 w 294"/>
                <a:gd name="T1" fmla="*/ 85 h 336"/>
                <a:gd name="T2" fmla="*/ 144 w 294"/>
                <a:gd name="T3" fmla="*/ 0 h 336"/>
                <a:gd name="T4" fmla="*/ 291 w 294"/>
                <a:gd name="T5" fmla="*/ 80 h 336"/>
                <a:gd name="T6" fmla="*/ 294 w 294"/>
                <a:gd name="T7" fmla="*/ 248 h 336"/>
                <a:gd name="T8" fmla="*/ 152 w 294"/>
                <a:gd name="T9" fmla="*/ 336 h 336"/>
                <a:gd name="T10" fmla="*/ 5 w 294"/>
                <a:gd name="T11" fmla="*/ 253 h 336"/>
                <a:gd name="T12" fmla="*/ 0 w 294"/>
                <a:gd name="T13" fmla="*/ 8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4" h="336">
                  <a:moveTo>
                    <a:pt x="0" y="85"/>
                  </a:moveTo>
                  <a:lnTo>
                    <a:pt x="144" y="0"/>
                  </a:lnTo>
                  <a:lnTo>
                    <a:pt x="291" y="80"/>
                  </a:lnTo>
                  <a:lnTo>
                    <a:pt x="294" y="248"/>
                  </a:lnTo>
                  <a:lnTo>
                    <a:pt x="152" y="336"/>
                  </a:lnTo>
                  <a:lnTo>
                    <a:pt x="5" y="253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C8161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343741" y="3179801"/>
              <a:ext cx="189100" cy="116609"/>
              <a:chOff x="6213158" y="2928941"/>
              <a:chExt cx="285750" cy="176210"/>
            </a:xfrm>
          </p:grpSpPr>
          <p:sp>
            <p:nvSpPr>
              <p:cNvPr id="25" name="Freeform 82"/>
              <p:cNvSpPr/>
              <p:nvPr/>
            </p:nvSpPr>
            <p:spPr bwMode="auto">
              <a:xfrm>
                <a:off x="6227443" y="2928941"/>
                <a:ext cx="255588" cy="71437"/>
              </a:xfrm>
              <a:custGeom>
                <a:avLst/>
                <a:gdLst>
                  <a:gd name="T0" fmla="*/ 39 w 68"/>
                  <a:gd name="T1" fmla="*/ 18 h 19"/>
                  <a:gd name="T2" fmla="*/ 68 w 68"/>
                  <a:gd name="T3" fmla="*/ 1 h 19"/>
                  <a:gd name="T4" fmla="*/ 66 w 68"/>
                  <a:gd name="T5" fmla="*/ 0 h 19"/>
                  <a:gd name="T6" fmla="*/ 3 w 68"/>
                  <a:gd name="T7" fmla="*/ 0 h 19"/>
                  <a:gd name="T8" fmla="*/ 0 w 68"/>
                  <a:gd name="T9" fmla="*/ 1 h 19"/>
                  <a:gd name="T10" fmla="*/ 30 w 68"/>
                  <a:gd name="T11" fmla="*/ 18 h 19"/>
                  <a:gd name="T12" fmla="*/ 39 w 68"/>
                  <a:gd name="T1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19">
                    <a:moveTo>
                      <a:pt x="39" y="18"/>
                    </a:moveTo>
                    <a:cubicBezTo>
                      <a:pt x="68" y="1"/>
                      <a:pt x="68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32" y="19"/>
                      <a:pt x="36" y="19"/>
                      <a:pt x="39" y="18"/>
                    </a:cubicBezTo>
                    <a:close/>
                  </a:path>
                </a:pathLst>
              </a:custGeom>
              <a:solidFill>
                <a:srgbClr val="F0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6" name="Freeform 83"/>
              <p:cNvSpPr/>
              <p:nvPr/>
            </p:nvSpPr>
            <p:spPr bwMode="auto">
              <a:xfrm>
                <a:off x="6213158" y="2947988"/>
                <a:ext cx="285750" cy="157163"/>
              </a:xfrm>
              <a:custGeom>
                <a:avLst/>
                <a:gdLst>
                  <a:gd name="T0" fmla="*/ 45 w 76"/>
                  <a:gd name="T1" fmla="*/ 18 h 42"/>
                  <a:gd name="T2" fmla="*/ 38 w 76"/>
                  <a:gd name="T3" fmla="*/ 20 h 42"/>
                  <a:gd name="T4" fmla="*/ 32 w 76"/>
                  <a:gd name="T5" fmla="*/ 18 h 42"/>
                  <a:gd name="T6" fmla="*/ 1 w 76"/>
                  <a:gd name="T7" fmla="*/ 0 h 42"/>
                  <a:gd name="T8" fmla="*/ 0 w 76"/>
                  <a:gd name="T9" fmla="*/ 1 h 42"/>
                  <a:gd name="T10" fmla="*/ 0 w 76"/>
                  <a:gd name="T11" fmla="*/ 38 h 42"/>
                  <a:gd name="T12" fmla="*/ 7 w 76"/>
                  <a:gd name="T13" fmla="*/ 42 h 42"/>
                  <a:gd name="T14" fmla="*/ 70 w 76"/>
                  <a:gd name="T15" fmla="*/ 42 h 42"/>
                  <a:gd name="T16" fmla="*/ 76 w 76"/>
                  <a:gd name="T17" fmla="*/ 38 h 42"/>
                  <a:gd name="T18" fmla="*/ 76 w 76"/>
                  <a:gd name="T19" fmla="*/ 1 h 42"/>
                  <a:gd name="T20" fmla="*/ 76 w 76"/>
                  <a:gd name="T21" fmla="*/ 0 h 42"/>
                  <a:gd name="T22" fmla="*/ 45 w 76"/>
                  <a:gd name="T23" fmla="*/ 1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2">
                    <a:moveTo>
                      <a:pt x="45" y="18"/>
                    </a:moveTo>
                    <a:cubicBezTo>
                      <a:pt x="43" y="19"/>
                      <a:pt x="41" y="20"/>
                      <a:pt x="38" y="20"/>
                    </a:cubicBezTo>
                    <a:cubicBezTo>
                      <a:pt x="36" y="20"/>
                      <a:pt x="34" y="19"/>
                      <a:pt x="32" y="18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0"/>
                      <a:pt x="3" y="42"/>
                      <a:pt x="7" y="42"/>
                    </a:cubicBezTo>
                    <a:cubicBezTo>
                      <a:pt x="70" y="42"/>
                      <a:pt x="70" y="42"/>
                      <a:pt x="70" y="42"/>
                    </a:cubicBezTo>
                    <a:cubicBezTo>
                      <a:pt x="73" y="42"/>
                      <a:pt x="76" y="40"/>
                      <a:pt x="76" y="38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0"/>
                      <a:pt x="76" y="0"/>
                    </a:cubicBezTo>
                    <a:lnTo>
                      <a:pt x="45" y="18"/>
                    </a:lnTo>
                    <a:close/>
                  </a:path>
                </a:pathLst>
              </a:custGeom>
              <a:solidFill>
                <a:srgbClr val="F0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16" name="任意多边形 15"/>
          <p:cNvSpPr>
            <a:spLocks noChangeAspect="1"/>
          </p:cNvSpPr>
          <p:nvPr/>
        </p:nvSpPr>
        <p:spPr>
          <a:xfrm rot="16200000">
            <a:off x="6726726" y="2448109"/>
            <a:ext cx="412630" cy="1647898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任意多边形 16"/>
          <p:cNvSpPr/>
          <p:nvPr/>
        </p:nvSpPr>
        <p:spPr>
          <a:xfrm rot="16200000">
            <a:off x="5078522" y="2448110"/>
            <a:ext cx="412630" cy="1647898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任意多边形 17"/>
          <p:cNvSpPr>
            <a:spLocks noChangeAspect="1"/>
          </p:cNvSpPr>
          <p:nvPr/>
        </p:nvSpPr>
        <p:spPr>
          <a:xfrm rot="5400000" flipV="1">
            <a:off x="5902777" y="2452279"/>
            <a:ext cx="412630" cy="1647898"/>
          </a:xfrm>
          <a:custGeom>
            <a:avLst/>
            <a:gdLst>
              <a:gd name="connsiteX0" fmla="*/ 623528 w 623528"/>
              <a:gd name="connsiteY0" fmla="*/ 1245074 h 2490148"/>
              <a:gd name="connsiteX1" fmla="*/ 991 w 623528"/>
              <a:gd name="connsiteY1" fmla="*/ 2490148 h 2490148"/>
              <a:gd name="connsiteX2" fmla="*/ 0 w 623528"/>
              <a:gd name="connsiteY2" fmla="*/ 2490148 h 2490148"/>
              <a:gd name="connsiteX3" fmla="*/ 0 w 623528"/>
              <a:gd name="connsiteY3" fmla="*/ 0 h 2490148"/>
              <a:gd name="connsiteX4" fmla="*/ 991 w 623528"/>
              <a:gd name="connsiteY4" fmla="*/ 0 h 24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528" h="2490148">
                <a:moveTo>
                  <a:pt x="623528" y="1245074"/>
                </a:moveTo>
                <a:lnTo>
                  <a:pt x="991" y="2490148"/>
                </a:lnTo>
                <a:lnTo>
                  <a:pt x="0" y="2490148"/>
                </a:lnTo>
                <a:lnTo>
                  <a:pt x="0" y="0"/>
                </a:lnTo>
                <a:lnTo>
                  <a:pt x="991" y="0"/>
                </a:lnTo>
                <a:close/>
              </a:path>
            </a:pathLst>
          </a:custGeom>
          <a:solidFill>
            <a:srgbClr val="0D0D0D">
              <a:alpha val="2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62"/>
          <p:cNvSpPr txBox="1"/>
          <p:nvPr/>
        </p:nvSpPr>
        <p:spPr>
          <a:xfrm>
            <a:off x="5705522" y="1711987"/>
            <a:ext cx="434086" cy="46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0" name="文本框 71"/>
          <p:cNvSpPr txBox="1"/>
          <p:nvPr/>
        </p:nvSpPr>
        <p:spPr>
          <a:xfrm>
            <a:off x="6553654" y="4101280"/>
            <a:ext cx="485004" cy="46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文本框 75"/>
          <p:cNvSpPr txBox="1"/>
          <p:nvPr/>
        </p:nvSpPr>
        <p:spPr>
          <a:xfrm>
            <a:off x="4915302" y="4087971"/>
            <a:ext cx="475457" cy="46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000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1330622" y="3572888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6"/>
          <p:cNvSpPr txBox="1"/>
          <p:nvPr/>
        </p:nvSpPr>
        <p:spPr>
          <a:xfrm>
            <a:off x="1230913" y="31727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7745358" y="2063413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6"/>
          <p:cNvSpPr txBox="1"/>
          <p:nvPr/>
        </p:nvSpPr>
        <p:spPr>
          <a:xfrm>
            <a:off x="7645649" y="166330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7435852" y="5296076"/>
            <a:ext cx="2850053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0" name="文本框 36"/>
          <p:cNvSpPr txBox="1"/>
          <p:nvPr/>
        </p:nvSpPr>
        <p:spPr>
          <a:xfrm>
            <a:off x="7336143" y="489596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3978</Words>
  <Application>Microsoft Office PowerPoint</Application>
  <PresentationFormat>宽屏</PresentationFormat>
  <Paragraphs>235</Paragraphs>
  <Slides>21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Aharoni</vt:lpstr>
      <vt:lpstr>Arial Unicode MS</vt:lpstr>
      <vt:lpstr>Microsoft YaHei UI</vt:lpstr>
      <vt:lpstr>宋体</vt:lpstr>
      <vt:lpstr>微软雅黑</vt:lpstr>
      <vt:lpstr>Arial</vt:lpstr>
      <vt:lpstr>Calibri</vt:lpstr>
      <vt:lpstr>Calibri Light</vt:lpstr>
      <vt:lpstr>Impact</vt:lpstr>
      <vt:lpstr>Tahoma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2021-10-06T00:39:03Z</dcterms:created>
  <dcterms:modified xsi:type="dcterms:W3CDTF">2023-01-10T05:21:48Z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2052-11.1.0.10938</vt:lpwstr>
  </property>
  <property fmtid="{D5CDD505-2E9C-101B-9397-08002B2CF9AE}" pid="4" name="ICV">
    <vt:lpwstr>80D6CEF341024F59A68138034753CDA3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