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309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276" r:id="rId17"/>
    <p:sldId id="356" r:id="rId18"/>
    <p:sldId id="280" r:id="rId19"/>
    <p:sldId id="277" r:id="rId20"/>
    <p:sldId id="375" r:id="rId21"/>
    <p:sldId id="278" r:id="rId22"/>
    <p:sldId id="261" r:id="rId23"/>
    <p:sldId id="391" r:id="rId24"/>
    <p:sldId id="263" r:id="rId25"/>
    <p:sldId id="273" r:id="rId26"/>
    <p:sldId id="274" r:id="rId27"/>
    <p:sldId id="281" r:id="rId28"/>
    <p:sldId id="264" r:id="rId29"/>
    <p:sldId id="265" r:id="rId30"/>
    <p:sldId id="283" r:id="rId31"/>
    <p:sldId id="304" r:id="rId32"/>
    <p:sldId id="267" r:id="rId33"/>
    <p:sldId id="270" r:id="rId34"/>
    <p:sldId id="271" r:id="rId35"/>
    <p:sldId id="272" r:id="rId3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6">
          <p15:clr>
            <a:srgbClr val="A4A3A4"/>
          </p15:clr>
        </p15:guide>
        <p15:guide id="2" pos="29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66CC"/>
    <a:srgbClr val="FF9900"/>
    <a:srgbClr val="FFFFCC"/>
    <a:srgbClr val="CC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206"/>
        <p:guide pos="29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7E269540-35F8-4B70-B166-8E954021783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2052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备注占位符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5213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8CF65F84-C1A1-4D9E-BD99-E0ABEC4169F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65F84-C1A1-4D9E-BD99-E0ABEC4169FC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DB924-9824-4A6F-85C1-71EA417EE25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A624E-AA0D-44E0-892C-51776EC2BC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A4E4F-4595-432E-8DA4-7A184641C5E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C7250-67E0-4E4A-95EC-6A055ADD637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F9146-476E-4C86-B467-C52267FDDA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59041-9FFE-4998-B748-0944A78130A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7ADC5-9C46-4052-B70C-6725AE1560A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D2E68-ADC1-4072-9C73-41556671B4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DC27CB-8DD2-4302-810A-4D765AB9BF7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F5BFA-C15B-4A39-BD5F-933167E56FE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FF35771E-46C9-4FFD-8B75-32E64C4FB02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GIF"/><Relationship Id="rId5" Type="http://schemas.openxmlformats.org/officeDocument/2006/relationships/image" Target="../media/image21.GIF"/><Relationship Id="rId4" Type="http://schemas.openxmlformats.org/officeDocument/2006/relationships/image" Target="../media/image20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42"/>
          <p:cNvSpPr>
            <a:spLocks noChangeArrowheads="1"/>
          </p:cNvSpPr>
          <p:nvPr/>
        </p:nvSpPr>
        <p:spPr bwMode="auto">
          <a:xfrm>
            <a:off x="1403648" y="908720"/>
            <a:ext cx="622617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zh-CN" altLang="en-US" b="1" dirty="0">
                <a:solidFill>
                  <a:srgbClr val="244061"/>
                </a:solidFill>
                <a:latin typeface="Arial Rounded MT Bold" panose="020F0704030504030204" pitchFamily="2" charset="0"/>
                <a:sym typeface="Arial Rounded MT Bold" panose="020F0704030504030204" pitchFamily="2" charset="0"/>
              </a:rPr>
              <a:t>义务教育教科书英语（广州版）  三年级下册</a:t>
            </a:r>
            <a:endParaRPr lang="en-US" b="1" dirty="0">
              <a:solidFill>
                <a:srgbClr val="244061"/>
              </a:solidFill>
              <a:latin typeface="Arial Rounded MT Bold" panose="020F0704030504030204" pitchFamily="2" charset="0"/>
              <a:sym typeface="Arial Rounded MT Bold" panose="020F0704030504030204" pitchFamily="2" charset="0"/>
            </a:endParaRPr>
          </a:p>
          <a:p>
            <a:pPr algn="ctr" eaLnBrk="0" hangingPunct="0"/>
            <a:r>
              <a:rPr lang="zh-CN" altLang="en-US" sz="3200" b="1" dirty="0">
                <a:solidFill>
                  <a:srgbClr val="244061"/>
                </a:solidFill>
                <a:latin typeface="Arial Rounded MT Bold" panose="020F0704030504030204" pitchFamily="2" charset="0"/>
                <a:sym typeface="Arial Rounded MT Bold" panose="020F0704030504030204" pitchFamily="2" charset="0"/>
              </a:rPr>
              <a:t>Module  3 Personal information</a:t>
            </a:r>
          </a:p>
        </p:txBody>
      </p:sp>
      <p:sp>
        <p:nvSpPr>
          <p:cNvPr id="3084" name="矩形 41"/>
          <p:cNvSpPr>
            <a:spLocks noChangeArrowheads="1"/>
          </p:cNvSpPr>
          <p:nvPr/>
        </p:nvSpPr>
        <p:spPr bwMode="auto">
          <a:xfrm>
            <a:off x="0" y="2146211"/>
            <a:ext cx="9129886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zh-CN" altLang="en-US" sz="3200" b="1" dirty="0">
                <a:solidFill>
                  <a:srgbClr val="0070C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Unit </a:t>
            </a:r>
            <a:r>
              <a:rPr lang="zh-CN" altLang="en-US" sz="3200" b="1" dirty="0" smtClean="0">
                <a:solidFill>
                  <a:srgbClr val="0070C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6</a:t>
            </a:r>
            <a:endParaRPr lang="en-US" altLang="zh-CN" sz="3200" b="1" dirty="0" smtClean="0">
              <a:solidFill>
                <a:srgbClr val="0070C0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  <a:p>
            <a:pPr algn="ctr" eaLnBrk="0" hangingPunct="0"/>
            <a:r>
              <a:rPr lang="zh-CN" altLang="en-US" sz="3600" b="1" dirty="0" smtClean="0">
                <a:solidFill>
                  <a:srgbClr val="0070C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May </a:t>
            </a:r>
            <a:r>
              <a:rPr lang="zh-CN" altLang="en-US" sz="3600" b="1" dirty="0">
                <a:solidFill>
                  <a:srgbClr val="0070C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I have your telephone number?</a:t>
            </a:r>
          </a:p>
        </p:txBody>
      </p:sp>
      <p:sp>
        <p:nvSpPr>
          <p:cNvPr id="13" name="矩形 12"/>
          <p:cNvSpPr/>
          <p:nvPr/>
        </p:nvSpPr>
        <p:spPr>
          <a:xfrm>
            <a:off x="14114" y="4532961"/>
            <a:ext cx="9129886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 noChangeAspect="1"/>
          </p:cNvGrpSpPr>
          <p:nvPr/>
        </p:nvGrpSpPr>
        <p:grpSpPr bwMode="auto">
          <a:xfrm>
            <a:off x="533400" y="152400"/>
            <a:ext cx="2514600" cy="3965575"/>
            <a:chOff x="0" y="0"/>
            <a:chExt cx="1584" cy="2498"/>
          </a:xfrm>
        </p:grpSpPr>
        <p:pic>
          <p:nvPicPr>
            <p:cNvPr id="12291" name="Picture 3" descr="images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ECEEF1"/>
                </a:clrFrom>
                <a:clrTo>
                  <a:srgbClr val="ECEEF1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1584" cy="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2" name="Picture 4" descr="images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EBEDED"/>
                </a:clrFrom>
                <a:clrTo>
                  <a:srgbClr val="EBEDE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816"/>
              <a:ext cx="1584" cy="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3" name="Picture 5" descr="images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EAEDF4"/>
                </a:clrFrom>
                <a:clrTo>
                  <a:srgbClr val="EAEDF4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1632"/>
              <a:ext cx="1584" cy="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294" name="Group 6"/>
          <p:cNvGrpSpPr/>
          <p:nvPr/>
        </p:nvGrpSpPr>
        <p:grpSpPr bwMode="auto">
          <a:xfrm>
            <a:off x="3048000" y="1524000"/>
            <a:ext cx="1295400" cy="1295400"/>
            <a:chOff x="0" y="0"/>
            <a:chExt cx="816" cy="816"/>
          </a:xfrm>
        </p:grpSpPr>
        <p:sp>
          <p:nvSpPr>
            <p:cNvPr id="12295" name="Line 7"/>
            <p:cNvSpPr>
              <a:spLocks noChangeShapeType="1"/>
            </p:cNvSpPr>
            <p:nvPr/>
          </p:nvSpPr>
          <p:spPr bwMode="auto">
            <a:xfrm>
              <a:off x="0" y="384"/>
              <a:ext cx="816" cy="0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6" name="Line 8"/>
            <p:cNvSpPr>
              <a:spLocks noChangeShapeType="1"/>
            </p:cNvSpPr>
            <p:nvPr/>
          </p:nvSpPr>
          <p:spPr bwMode="auto">
            <a:xfrm>
              <a:off x="432" y="0"/>
              <a:ext cx="0" cy="816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12297" name="Picture 9" descr="images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CEEF1"/>
              </a:clrFrom>
              <a:clrTo>
                <a:srgbClr val="ECEE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1371600"/>
            <a:ext cx="2514600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298" name="Group 10"/>
          <p:cNvGrpSpPr/>
          <p:nvPr/>
        </p:nvGrpSpPr>
        <p:grpSpPr bwMode="auto">
          <a:xfrm>
            <a:off x="7010400" y="1752600"/>
            <a:ext cx="1143000" cy="457200"/>
            <a:chOff x="0" y="0"/>
            <a:chExt cx="720" cy="288"/>
          </a:xfrm>
        </p:grpSpPr>
        <p:sp>
          <p:nvSpPr>
            <p:cNvPr id="12299" name="Line 11"/>
            <p:cNvSpPr>
              <a:spLocks noChangeShapeType="1"/>
            </p:cNvSpPr>
            <p:nvPr/>
          </p:nvSpPr>
          <p:spPr bwMode="auto">
            <a:xfrm>
              <a:off x="0" y="0"/>
              <a:ext cx="720" cy="0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0" name="Line 12"/>
            <p:cNvSpPr>
              <a:spLocks noChangeShapeType="1"/>
            </p:cNvSpPr>
            <p:nvPr/>
          </p:nvSpPr>
          <p:spPr bwMode="auto">
            <a:xfrm>
              <a:off x="0" y="288"/>
              <a:ext cx="720" cy="0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2301" name="Group 13"/>
          <p:cNvGrpSpPr>
            <a:grpSpLocks noChangeAspect="1"/>
          </p:cNvGrpSpPr>
          <p:nvPr/>
        </p:nvGrpSpPr>
        <p:grpSpPr bwMode="auto">
          <a:xfrm>
            <a:off x="2895600" y="4697413"/>
            <a:ext cx="2324100" cy="1246187"/>
            <a:chOff x="0" y="0"/>
            <a:chExt cx="1832" cy="983"/>
          </a:xfrm>
        </p:grpSpPr>
        <p:pic>
          <p:nvPicPr>
            <p:cNvPr id="12302" name="Picture 14" descr="images1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920" cy="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3" name="Picture 15" descr="images1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912" y="0"/>
              <a:ext cx="920" cy="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4" name="Picture 16" descr="images1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480"/>
              <a:ext cx="920" cy="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5" name="Picture 17" descr="images1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912" y="480"/>
              <a:ext cx="920" cy="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306" name="Group 18"/>
          <p:cNvGrpSpPr>
            <a:grpSpLocks noChangeAspect="1"/>
          </p:cNvGrpSpPr>
          <p:nvPr/>
        </p:nvGrpSpPr>
        <p:grpSpPr bwMode="auto">
          <a:xfrm>
            <a:off x="6096000" y="4392613"/>
            <a:ext cx="2324100" cy="1855787"/>
            <a:chOff x="0" y="0"/>
            <a:chExt cx="1832" cy="1463"/>
          </a:xfrm>
        </p:grpSpPr>
        <p:grpSp>
          <p:nvGrpSpPr>
            <p:cNvPr id="12307" name="Group 19"/>
            <p:cNvGrpSpPr>
              <a:grpSpLocks noChangeAspect="1"/>
            </p:cNvGrpSpPr>
            <p:nvPr/>
          </p:nvGrpSpPr>
          <p:grpSpPr bwMode="auto">
            <a:xfrm>
              <a:off x="0" y="0"/>
              <a:ext cx="1832" cy="983"/>
              <a:chOff x="0" y="0"/>
              <a:chExt cx="1832" cy="983"/>
            </a:xfrm>
          </p:grpSpPr>
          <p:pic>
            <p:nvPicPr>
              <p:cNvPr id="12308" name="Picture 20" descr="images1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0" y="0"/>
                <a:ext cx="920" cy="5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09" name="Picture 21" descr="images1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912" y="0"/>
                <a:ext cx="920" cy="5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10" name="Picture 22" descr="images1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0" y="480"/>
                <a:ext cx="920" cy="5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11" name="Picture 23" descr="images1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912" y="480"/>
                <a:ext cx="920" cy="5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2312" name="Picture 24" descr="images1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80" y="960"/>
              <a:ext cx="920" cy="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313" name="Group 25"/>
          <p:cNvGrpSpPr>
            <a:grpSpLocks noChangeAspect="1"/>
          </p:cNvGrpSpPr>
          <p:nvPr/>
        </p:nvGrpSpPr>
        <p:grpSpPr bwMode="auto">
          <a:xfrm>
            <a:off x="914400" y="4343400"/>
            <a:ext cx="1258888" cy="1985963"/>
            <a:chOff x="0" y="0"/>
            <a:chExt cx="1584" cy="2498"/>
          </a:xfrm>
        </p:grpSpPr>
        <p:pic>
          <p:nvPicPr>
            <p:cNvPr id="12314" name="Picture 26" descr="images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584" cy="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15" name="Picture 27" descr="images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816"/>
              <a:ext cx="1584" cy="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16" name="Picture 28" descr="images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1632"/>
              <a:ext cx="1584" cy="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317" name="Oval 29">
            <a:hlinkClick r:id="" action="ppaction://noaction">
              <a:snd r:embed="rId3" name="explode.wav"/>
            </a:hlinkClick>
          </p:cNvPr>
          <p:cNvSpPr>
            <a:spLocks noChangeArrowheads="1"/>
          </p:cNvSpPr>
          <p:nvPr/>
        </p:nvSpPr>
        <p:spPr bwMode="auto">
          <a:xfrm>
            <a:off x="838200" y="4724400"/>
            <a:ext cx="1295400" cy="1066800"/>
          </a:xfrm>
          <a:prstGeom prst="ellipse">
            <a:avLst/>
          </a:prstGeom>
          <a:noFill/>
          <a:ln w="3175" cap="rnd" cmpd="sng">
            <a:solidFill>
              <a:srgbClr val="FFFF99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18" name="Oval 30">
            <a:hlinkClick r:id="" action="ppaction://noaction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3429000" y="4800600"/>
            <a:ext cx="1295400" cy="1066800"/>
          </a:xfrm>
          <a:prstGeom prst="ellipse">
            <a:avLst/>
          </a:prstGeom>
          <a:noFill/>
          <a:ln w="3175" cap="rnd" cmpd="sng">
            <a:solidFill>
              <a:srgbClr val="FFFF99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19" name="Oval 31">
            <a:hlinkClick r:id="" action="ppaction://noaction">
              <a:snd r:embed="rId3" name="explode.wav"/>
            </a:hlinkClick>
          </p:cNvPr>
          <p:cNvSpPr>
            <a:spLocks noChangeArrowheads="1"/>
          </p:cNvSpPr>
          <p:nvPr/>
        </p:nvSpPr>
        <p:spPr bwMode="auto">
          <a:xfrm>
            <a:off x="6629400" y="4724400"/>
            <a:ext cx="1295400" cy="1066800"/>
          </a:xfrm>
          <a:prstGeom prst="ellipse">
            <a:avLst/>
          </a:prstGeom>
          <a:noFill/>
          <a:ln w="3175" cap="rnd" cmpd="sng">
            <a:solidFill>
              <a:srgbClr val="FFFF99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 noChangeAspect="1"/>
          </p:cNvGrpSpPr>
          <p:nvPr/>
        </p:nvGrpSpPr>
        <p:grpSpPr bwMode="auto">
          <a:xfrm>
            <a:off x="152400" y="381000"/>
            <a:ext cx="3552825" cy="2540000"/>
            <a:chOff x="0" y="0"/>
            <a:chExt cx="2238" cy="1600"/>
          </a:xfrm>
        </p:grpSpPr>
        <p:pic>
          <p:nvPicPr>
            <p:cNvPr id="13315" name="Picture 3" descr="b693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8" y="720"/>
              <a:ext cx="750" cy="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16" name="Picture 4" descr="b693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750" cy="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17" name="Picture 5" descr="b693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" y="720"/>
              <a:ext cx="750" cy="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18" name="Picture 6" descr="b693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20" y="0"/>
              <a:ext cx="750" cy="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19" name="Picture 7" descr="b693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88" y="432"/>
              <a:ext cx="750" cy="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320" name="Group 8"/>
          <p:cNvGrpSpPr>
            <a:grpSpLocks noChangeAspect="1"/>
          </p:cNvGrpSpPr>
          <p:nvPr/>
        </p:nvGrpSpPr>
        <p:grpSpPr bwMode="auto">
          <a:xfrm>
            <a:off x="4343400" y="508000"/>
            <a:ext cx="3019425" cy="2540000"/>
            <a:chOff x="0" y="0"/>
            <a:chExt cx="1902" cy="1600"/>
          </a:xfrm>
        </p:grpSpPr>
        <p:pic>
          <p:nvPicPr>
            <p:cNvPr id="13321" name="Picture 9" descr="b693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750" cy="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2" name="Picture 10" descr="b693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76" y="720"/>
              <a:ext cx="750" cy="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3" name="Picture 11" descr="b693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52" y="48"/>
              <a:ext cx="750" cy="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324" name="Group 12"/>
          <p:cNvGrpSpPr>
            <a:grpSpLocks noChangeAspect="1"/>
          </p:cNvGrpSpPr>
          <p:nvPr/>
        </p:nvGrpSpPr>
        <p:grpSpPr bwMode="auto">
          <a:xfrm>
            <a:off x="457200" y="4038600"/>
            <a:ext cx="2360613" cy="1662113"/>
            <a:chOff x="0" y="0"/>
            <a:chExt cx="2478" cy="1744"/>
          </a:xfrm>
        </p:grpSpPr>
        <p:pic>
          <p:nvPicPr>
            <p:cNvPr id="13325" name="Picture 13" descr="b693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750" cy="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6" name="Picture 14" descr="b693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76" y="96"/>
              <a:ext cx="750" cy="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7" name="Picture 15" descr="b693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52" y="176"/>
              <a:ext cx="750" cy="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8" name="Picture 16" descr="b693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28" y="272"/>
              <a:ext cx="750" cy="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9" name="Picture 17" descr="b693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6" y="672"/>
              <a:ext cx="750" cy="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30" name="Picture 18" descr="b693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90" y="768"/>
              <a:ext cx="750" cy="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31" name="Picture 19" descr="b693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96" y="864"/>
              <a:ext cx="750" cy="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332" name="Group 20"/>
          <p:cNvGrpSpPr>
            <a:grpSpLocks noChangeAspect="1"/>
          </p:cNvGrpSpPr>
          <p:nvPr/>
        </p:nvGrpSpPr>
        <p:grpSpPr bwMode="auto">
          <a:xfrm>
            <a:off x="3352800" y="4114800"/>
            <a:ext cx="1673225" cy="1704975"/>
            <a:chOff x="0" y="0"/>
            <a:chExt cx="1758" cy="1792"/>
          </a:xfrm>
        </p:grpSpPr>
        <p:pic>
          <p:nvPicPr>
            <p:cNvPr id="13333" name="Picture 21" descr="b693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750" cy="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34" name="Picture 22" descr="b693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08" y="816"/>
              <a:ext cx="750" cy="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35" name="Picture 23" descr="b693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0" y="432"/>
              <a:ext cx="750" cy="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36" name="Picture 24" descr="b693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60" y="0"/>
              <a:ext cx="750" cy="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37" name="Picture 25" descr="b693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4" y="912"/>
              <a:ext cx="750" cy="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338" name="Group 26"/>
          <p:cNvGrpSpPr/>
          <p:nvPr/>
        </p:nvGrpSpPr>
        <p:grpSpPr bwMode="auto">
          <a:xfrm>
            <a:off x="3581400" y="1447800"/>
            <a:ext cx="1295400" cy="1295400"/>
            <a:chOff x="0" y="0"/>
            <a:chExt cx="816" cy="816"/>
          </a:xfrm>
        </p:grpSpPr>
        <p:sp>
          <p:nvSpPr>
            <p:cNvPr id="13339" name="Line 27"/>
            <p:cNvSpPr>
              <a:spLocks noChangeShapeType="1"/>
            </p:cNvSpPr>
            <p:nvPr/>
          </p:nvSpPr>
          <p:spPr bwMode="auto">
            <a:xfrm>
              <a:off x="0" y="384"/>
              <a:ext cx="816" cy="0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0" name="Line 28"/>
            <p:cNvSpPr>
              <a:spLocks noChangeShapeType="1"/>
            </p:cNvSpPr>
            <p:nvPr/>
          </p:nvSpPr>
          <p:spPr bwMode="auto">
            <a:xfrm>
              <a:off x="432" y="0"/>
              <a:ext cx="0" cy="816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3341" name="Group 29"/>
          <p:cNvGrpSpPr/>
          <p:nvPr/>
        </p:nvGrpSpPr>
        <p:grpSpPr bwMode="auto">
          <a:xfrm>
            <a:off x="7010400" y="1981200"/>
            <a:ext cx="1143000" cy="457200"/>
            <a:chOff x="0" y="0"/>
            <a:chExt cx="720" cy="288"/>
          </a:xfrm>
        </p:grpSpPr>
        <p:sp>
          <p:nvSpPr>
            <p:cNvPr id="13342" name="Line 30"/>
            <p:cNvSpPr>
              <a:spLocks noChangeShapeType="1"/>
            </p:cNvSpPr>
            <p:nvPr/>
          </p:nvSpPr>
          <p:spPr bwMode="auto">
            <a:xfrm>
              <a:off x="0" y="0"/>
              <a:ext cx="720" cy="0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3" name="Line 31"/>
            <p:cNvSpPr>
              <a:spLocks noChangeShapeType="1"/>
            </p:cNvSpPr>
            <p:nvPr/>
          </p:nvSpPr>
          <p:spPr bwMode="auto">
            <a:xfrm>
              <a:off x="0" y="288"/>
              <a:ext cx="720" cy="0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3344" name="Oval 32">
            <a:hlinkClick r:id="" action="ppaction://noaction">
              <a:snd r:embed="rId3" name="explode.wav"/>
            </a:hlinkClick>
          </p:cNvPr>
          <p:cNvSpPr>
            <a:spLocks noChangeArrowheads="1"/>
          </p:cNvSpPr>
          <p:nvPr/>
        </p:nvSpPr>
        <p:spPr bwMode="auto">
          <a:xfrm>
            <a:off x="914400" y="4419600"/>
            <a:ext cx="1295400" cy="1066800"/>
          </a:xfrm>
          <a:prstGeom prst="ellipse">
            <a:avLst/>
          </a:prstGeom>
          <a:noFill/>
          <a:ln w="3175" cap="rnd" cmpd="sng">
            <a:solidFill>
              <a:srgbClr val="FFFF99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45" name="Oval 33">
            <a:hlinkClick r:id="" action="ppaction://noaction">
              <a:snd r:embed="rId3" name="explode.wav"/>
            </a:hlinkClick>
          </p:cNvPr>
          <p:cNvSpPr>
            <a:spLocks noChangeArrowheads="1"/>
          </p:cNvSpPr>
          <p:nvPr/>
        </p:nvSpPr>
        <p:spPr bwMode="auto">
          <a:xfrm>
            <a:off x="3505200" y="4495800"/>
            <a:ext cx="1295400" cy="1066800"/>
          </a:xfrm>
          <a:prstGeom prst="ellipse">
            <a:avLst/>
          </a:prstGeom>
          <a:noFill/>
          <a:ln w="3175" cap="rnd" cmpd="sng">
            <a:solidFill>
              <a:srgbClr val="FFFF99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3346" name="Group 34"/>
          <p:cNvGrpSpPr/>
          <p:nvPr/>
        </p:nvGrpSpPr>
        <p:grpSpPr bwMode="auto">
          <a:xfrm>
            <a:off x="5562600" y="3962400"/>
            <a:ext cx="2817813" cy="2119313"/>
            <a:chOff x="0" y="0"/>
            <a:chExt cx="1775" cy="1335"/>
          </a:xfrm>
        </p:grpSpPr>
        <p:pic>
          <p:nvPicPr>
            <p:cNvPr id="13347" name="Picture 35" descr="b693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202"/>
              <a:ext cx="450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48" name="Picture 36" descr="b693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7" y="58"/>
              <a:ext cx="450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49" name="Picture 37" descr="b693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325" y="624"/>
              <a:ext cx="450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50" name="Picture 38" descr="b693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51" y="77"/>
              <a:ext cx="450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51" name="Picture 39" descr="b693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49" y="231"/>
              <a:ext cx="450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52" name="Picture 40" descr="b693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34" y="0"/>
              <a:ext cx="450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53" name="Picture 41" descr="b693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6" y="576"/>
              <a:ext cx="450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54" name="Picture 42" descr="b693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05" y="807"/>
              <a:ext cx="450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55" name="Picture 43" descr="b693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04" y="605"/>
              <a:ext cx="450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56" name="Oval 44">
              <a:hlinkClick r:id="" action="ppaction://noaction">
                <a:snd r:embed="rId4" name="applause.wav"/>
              </a:hlinkClick>
            </p:cNvPr>
            <p:cNvSpPr>
              <a:spLocks noChangeArrowheads="1"/>
            </p:cNvSpPr>
            <p:nvPr/>
          </p:nvSpPr>
          <p:spPr bwMode="auto">
            <a:xfrm>
              <a:off x="432" y="336"/>
              <a:ext cx="816" cy="672"/>
            </a:xfrm>
            <a:prstGeom prst="ellipse">
              <a:avLst/>
            </a:prstGeom>
            <a:noFill/>
            <a:ln w="3175" cap="rnd" cmpd="sng">
              <a:solidFill>
                <a:srgbClr val="FFFF99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>
                      <a:alpha val="50000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NA01441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4800" y="304800"/>
            <a:ext cx="900113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 descr="NA01441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9200" y="1981200"/>
            <a:ext cx="900113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 descr="NA01441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9088" y="2590800"/>
            <a:ext cx="900112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NA01441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9200" y="838200"/>
            <a:ext cx="900113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 descr="NA01441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4800" y="1447800"/>
            <a:ext cx="900113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7" descr="NA01441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1271588"/>
            <a:ext cx="900113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8" descr="NA01441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76800" y="2362200"/>
            <a:ext cx="900113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9" descr="NA01441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00600" y="280988"/>
            <a:ext cx="900113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6" name="Picture 10" descr="NA01441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62400" y="1347788"/>
            <a:ext cx="900113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347" name="Group 11"/>
          <p:cNvGrpSpPr/>
          <p:nvPr/>
        </p:nvGrpSpPr>
        <p:grpSpPr bwMode="auto">
          <a:xfrm>
            <a:off x="2209800" y="1371600"/>
            <a:ext cx="1447800" cy="1295400"/>
            <a:chOff x="0" y="0"/>
            <a:chExt cx="912" cy="816"/>
          </a:xfrm>
        </p:grpSpPr>
        <p:sp>
          <p:nvSpPr>
            <p:cNvPr id="14348" name="Line 12"/>
            <p:cNvSpPr>
              <a:spLocks noChangeShapeType="1"/>
            </p:cNvSpPr>
            <p:nvPr/>
          </p:nvSpPr>
          <p:spPr bwMode="auto">
            <a:xfrm>
              <a:off x="0" y="384"/>
              <a:ext cx="912" cy="0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9" name="Line 13"/>
            <p:cNvSpPr>
              <a:spLocks noChangeShapeType="1"/>
            </p:cNvSpPr>
            <p:nvPr/>
          </p:nvSpPr>
          <p:spPr bwMode="auto">
            <a:xfrm>
              <a:off x="432" y="0"/>
              <a:ext cx="0" cy="816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4350" name="Group 14"/>
          <p:cNvGrpSpPr/>
          <p:nvPr/>
        </p:nvGrpSpPr>
        <p:grpSpPr bwMode="auto">
          <a:xfrm>
            <a:off x="7010400" y="1752600"/>
            <a:ext cx="1143000" cy="457200"/>
            <a:chOff x="0" y="0"/>
            <a:chExt cx="720" cy="288"/>
          </a:xfrm>
        </p:grpSpPr>
        <p:sp>
          <p:nvSpPr>
            <p:cNvPr id="14351" name="Line 15"/>
            <p:cNvSpPr>
              <a:spLocks noChangeShapeType="1"/>
            </p:cNvSpPr>
            <p:nvPr/>
          </p:nvSpPr>
          <p:spPr bwMode="auto">
            <a:xfrm>
              <a:off x="0" y="0"/>
              <a:ext cx="720" cy="0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2" name="Line 16"/>
            <p:cNvSpPr>
              <a:spLocks noChangeShapeType="1"/>
            </p:cNvSpPr>
            <p:nvPr/>
          </p:nvSpPr>
          <p:spPr bwMode="auto">
            <a:xfrm>
              <a:off x="0" y="288"/>
              <a:ext cx="720" cy="0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4353" name="WordArt 17"/>
          <p:cNvSpPr>
            <a:spLocks noChangeArrowheads="1" noChangeShapeType="1"/>
          </p:cNvSpPr>
          <p:nvPr/>
        </p:nvSpPr>
        <p:spPr bwMode="auto">
          <a:xfrm>
            <a:off x="3657600" y="4191000"/>
            <a:ext cx="1390650" cy="21526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9600" b="1">
                <a:ln w="9525" cmpd="sng">
                  <a:solidFill>
                    <a:srgbClr val="FF6600"/>
                  </a:solidFill>
                  <a:round/>
                </a:ln>
                <a:solidFill>
                  <a:srgbClr val="FF6600"/>
                </a:solidFill>
                <a:latin typeface="华文新魏" panose="02010800040101010101" charset="-122"/>
                <a:ea typeface="华文新魏" panose="02010800040101010101" charset="-122"/>
              </a:rPr>
              <a:t>9</a:t>
            </a:r>
            <a:endParaRPr lang="zh-CN" altLang="en-US" sz="9600" b="1">
              <a:ln w="9525" cmpd="sng">
                <a:solidFill>
                  <a:srgbClr val="FF6600"/>
                </a:solidFill>
                <a:round/>
              </a:ln>
              <a:solidFill>
                <a:srgbClr val="FF6600"/>
              </a:solidFill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14354" name="WordArt 18"/>
          <p:cNvSpPr>
            <a:spLocks noChangeArrowheads="1" noChangeShapeType="1"/>
          </p:cNvSpPr>
          <p:nvPr/>
        </p:nvSpPr>
        <p:spPr bwMode="auto">
          <a:xfrm>
            <a:off x="762000" y="4191000"/>
            <a:ext cx="1390650" cy="21526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9600" b="1">
                <a:ln w="9525" cmpd="sng">
                  <a:solidFill>
                    <a:srgbClr val="FF6600"/>
                  </a:solidFill>
                  <a:round/>
                </a:ln>
                <a:solidFill>
                  <a:srgbClr val="FF6600"/>
                </a:solidFill>
                <a:latin typeface="华文新魏" panose="02010800040101010101" charset="-122"/>
                <a:ea typeface="华文新魏" panose="02010800040101010101" charset="-122"/>
              </a:rPr>
              <a:t>5</a:t>
            </a:r>
            <a:endParaRPr lang="zh-CN" altLang="en-US" sz="9600" b="1">
              <a:ln w="9525" cmpd="sng">
                <a:solidFill>
                  <a:srgbClr val="FF6600"/>
                </a:solidFill>
                <a:round/>
              </a:ln>
              <a:solidFill>
                <a:srgbClr val="FF6600"/>
              </a:solidFill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14355" name="WordArt 19"/>
          <p:cNvSpPr>
            <a:spLocks noChangeArrowheads="1" noChangeShapeType="1"/>
          </p:cNvSpPr>
          <p:nvPr/>
        </p:nvSpPr>
        <p:spPr bwMode="auto">
          <a:xfrm>
            <a:off x="6229350" y="4191000"/>
            <a:ext cx="2305050" cy="21526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9600" b="1" spc="-960">
                <a:ln w="9525" cmpd="sng">
                  <a:solidFill>
                    <a:srgbClr val="FF6600"/>
                  </a:solidFill>
                  <a:round/>
                </a:ln>
                <a:solidFill>
                  <a:srgbClr val="FF6600"/>
                </a:solidFill>
                <a:latin typeface="华文新魏" panose="02010800040101010101" charset="-122"/>
                <a:ea typeface="华文新魏" panose="02010800040101010101" charset="-122"/>
              </a:rPr>
              <a:t>10</a:t>
            </a:r>
            <a:endParaRPr lang="zh-CN" altLang="en-US" sz="9600" b="1" spc="-960">
              <a:ln w="9525" cmpd="sng">
                <a:solidFill>
                  <a:srgbClr val="FF6600"/>
                </a:solidFill>
                <a:round/>
              </a:ln>
              <a:solidFill>
                <a:srgbClr val="FF6600"/>
              </a:solidFill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14356" name="Oval 20">
            <a:hlinkClick r:id="" action="ppaction://noaction">
              <a:snd r:embed="rId3" name="explode.wav"/>
            </a:hlinkClick>
          </p:cNvPr>
          <p:cNvSpPr>
            <a:spLocks noChangeArrowheads="1"/>
          </p:cNvSpPr>
          <p:nvPr/>
        </p:nvSpPr>
        <p:spPr bwMode="auto">
          <a:xfrm>
            <a:off x="838200" y="4648200"/>
            <a:ext cx="1295400" cy="1066800"/>
          </a:xfrm>
          <a:prstGeom prst="ellipse">
            <a:avLst/>
          </a:prstGeom>
          <a:noFill/>
          <a:ln w="3175" cap="rnd" cmpd="sng">
            <a:solidFill>
              <a:srgbClr val="FFFF99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57" name="Oval 21">
            <a:hlinkClick r:id="" action="ppaction://noaction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3733800" y="4724400"/>
            <a:ext cx="1295400" cy="1066800"/>
          </a:xfrm>
          <a:prstGeom prst="ellipse">
            <a:avLst/>
          </a:prstGeom>
          <a:noFill/>
          <a:ln w="3175" cap="rnd" cmpd="sng">
            <a:solidFill>
              <a:srgbClr val="FFFF99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58" name="Oval 22">
            <a:hlinkClick r:id="" action="ppaction://noaction">
              <a:snd r:embed="rId3" name="explode.wav"/>
            </a:hlinkClick>
          </p:cNvPr>
          <p:cNvSpPr>
            <a:spLocks noChangeArrowheads="1"/>
          </p:cNvSpPr>
          <p:nvPr/>
        </p:nvSpPr>
        <p:spPr bwMode="auto">
          <a:xfrm>
            <a:off x="6705600" y="4724400"/>
            <a:ext cx="1295400" cy="1066800"/>
          </a:xfrm>
          <a:prstGeom prst="ellipse">
            <a:avLst/>
          </a:prstGeom>
          <a:noFill/>
          <a:ln w="3175" cap="rnd" cmpd="sng">
            <a:solidFill>
              <a:srgbClr val="FFFF99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3" grpId="0" animBg="1"/>
      <p:bldP spid="14354" grpId="0" animBg="1"/>
      <p:bldP spid="1435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 noChangeAspect="1"/>
          </p:cNvGrpSpPr>
          <p:nvPr/>
        </p:nvGrpSpPr>
        <p:grpSpPr bwMode="auto">
          <a:xfrm>
            <a:off x="304800" y="304800"/>
            <a:ext cx="1744663" cy="2840038"/>
            <a:chOff x="0" y="0"/>
            <a:chExt cx="1099" cy="1789"/>
          </a:xfrm>
        </p:grpSpPr>
        <p:pic>
          <p:nvPicPr>
            <p:cNvPr id="15363" name="Picture 3" descr="AN02542_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907" cy="8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4" name="Picture 4" descr="AN02542_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92" y="912"/>
              <a:ext cx="907" cy="8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365" name="Group 5"/>
          <p:cNvGrpSpPr>
            <a:grpSpLocks noChangeAspect="1"/>
          </p:cNvGrpSpPr>
          <p:nvPr/>
        </p:nvGrpSpPr>
        <p:grpSpPr bwMode="auto">
          <a:xfrm>
            <a:off x="3352800" y="228600"/>
            <a:ext cx="3497263" cy="2992438"/>
            <a:chOff x="0" y="0"/>
            <a:chExt cx="2203" cy="1885"/>
          </a:xfrm>
        </p:grpSpPr>
        <p:pic>
          <p:nvPicPr>
            <p:cNvPr id="15366" name="Picture 6" descr="AN02542_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907" cy="8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7" name="Picture 7" descr="AN02542_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960" y="192"/>
              <a:ext cx="907" cy="8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8" name="Picture 8" descr="AN02542_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36" y="912"/>
              <a:ext cx="907" cy="8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9" name="Picture 9" descr="AN02542_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296" y="1008"/>
              <a:ext cx="907" cy="8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370" name="Group 10"/>
          <p:cNvGrpSpPr/>
          <p:nvPr/>
        </p:nvGrpSpPr>
        <p:grpSpPr bwMode="auto">
          <a:xfrm>
            <a:off x="2209800" y="1066800"/>
            <a:ext cx="1295400" cy="1295400"/>
            <a:chOff x="0" y="0"/>
            <a:chExt cx="816" cy="816"/>
          </a:xfrm>
        </p:grpSpPr>
        <p:sp>
          <p:nvSpPr>
            <p:cNvPr id="15371" name="Line 11"/>
            <p:cNvSpPr>
              <a:spLocks noChangeShapeType="1"/>
            </p:cNvSpPr>
            <p:nvPr/>
          </p:nvSpPr>
          <p:spPr bwMode="auto">
            <a:xfrm>
              <a:off x="0" y="384"/>
              <a:ext cx="816" cy="0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2" name="Line 12"/>
            <p:cNvSpPr>
              <a:spLocks noChangeShapeType="1"/>
            </p:cNvSpPr>
            <p:nvPr/>
          </p:nvSpPr>
          <p:spPr bwMode="auto">
            <a:xfrm>
              <a:off x="432" y="0"/>
              <a:ext cx="0" cy="816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373" name="Group 13"/>
          <p:cNvGrpSpPr/>
          <p:nvPr/>
        </p:nvGrpSpPr>
        <p:grpSpPr bwMode="auto">
          <a:xfrm>
            <a:off x="6858000" y="1447800"/>
            <a:ext cx="1143000" cy="457200"/>
            <a:chOff x="0" y="0"/>
            <a:chExt cx="720" cy="288"/>
          </a:xfrm>
        </p:grpSpPr>
        <p:sp>
          <p:nvSpPr>
            <p:cNvPr id="15374" name="Line 14"/>
            <p:cNvSpPr>
              <a:spLocks noChangeShapeType="1"/>
            </p:cNvSpPr>
            <p:nvPr/>
          </p:nvSpPr>
          <p:spPr bwMode="auto">
            <a:xfrm>
              <a:off x="0" y="0"/>
              <a:ext cx="720" cy="0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5" name="Line 15"/>
            <p:cNvSpPr>
              <a:spLocks noChangeShapeType="1"/>
            </p:cNvSpPr>
            <p:nvPr/>
          </p:nvSpPr>
          <p:spPr bwMode="auto">
            <a:xfrm>
              <a:off x="0" y="288"/>
              <a:ext cx="720" cy="0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5376" name="WordArt 16"/>
          <p:cNvSpPr>
            <a:spLocks noChangeArrowheads="1" noChangeShapeType="1"/>
          </p:cNvSpPr>
          <p:nvPr/>
        </p:nvSpPr>
        <p:spPr bwMode="auto">
          <a:xfrm>
            <a:off x="762000" y="4191000"/>
            <a:ext cx="1390650" cy="21526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9600" b="1">
                <a:ln w="9525" cmpd="sng">
                  <a:solidFill>
                    <a:schemeClr val="accent1"/>
                  </a:solidFill>
                  <a:round/>
                </a:ln>
                <a:solidFill>
                  <a:schemeClr val="accent1"/>
                </a:solidFill>
                <a:latin typeface="华文新魏" panose="02010800040101010101" charset="-122"/>
                <a:ea typeface="华文新魏" panose="02010800040101010101" charset="-122"/>
              </a:rPr>
              <a:t>5</a:t>
            </a:r>
            <a:endParaRPr lang="zh-CN" altLang="en-US" sz="9600" b="1">
              <a:ln w="9525" cmpd="sng">
                <a:solidFill>
                  <a:schemeClr val="accent1"/>
                </a:solidFill>
                <a:round/>
              </a:ln>
              <a:solidFill>
                <a:schemeClr val="accent1"/>
              </a:solidFill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15377" name="WordArt 17"/>
          <p:cNvSpPr>
            <a:spLocks noChangeArrowheads="1" noChangeShapeType="1"/>
          </p:cNvSpPr>
          <p:nvPr/>
        </p:nvSpPr>
        <p:spPr bwMode="auto">
          <a:xfrm>
            <a:off x="3733800" y="4095750"/>
            <a:ext cx="1390650" cy="21526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9600" b="1">
                <a:ln w="9525" cmpd="sng">
                  <a:solidFill>
                    <a:schemeClr val="accent1"/>
                  </a:solidFill>
                  <a:round/>
                </a:ln>
                <a:solidFill>
                  <a:schemeClr val="accent1"/>
                </a:solidFill>
                <a:latin typeface="华文新魏" panose="02010800040101010101" charset="-122"/>
                <a:ea typeface="华文新魏" panose="02010800040101010101" charset="-122"/>
              </a:rPr>
              <a:t>6</a:t>
            </a:r>
            <a:endParaRPr lang="zh-CN" altLang="en-US" sz="9600" b="1">
              <a:ln w="9525" cmpd="sng">
                <a:solidFill>
                  <a:schemeClr val="accent1"/>
                </a:solidFill>
                <a:round/>
              </a:ln>
              <a:solidFill>
                <a:schemeClr val="accent1"/>
              </a:solidFill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15378" name="WordArt 18"/>
          <p:cNvSpPr>
            <a:spLocks noChangeArrowheads="1" noChangeShapeType="1"/>
          </p:cNvSpPr>
          <p:nvPr/>
        </p:nvSpPr>
        <p:spPr bwMode="auto">
          <a:xfrm>
            <a:off x="6686550" y="4114800"/>
            <a:ext cx="1390650" cy="21526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9600" b="1">
                <a:ln w="9525" cmpd="sng">
                  <a:solidFill>
                    <a:schemeClr val="accent1"/>
                  </a:solidFill>
                  <a:round/>
                </a:ln>
                <a:solidFill>
                  <a:schemeClr val="accent1"/>
                </a:solidFill>
                <a:latin typeface="华文新魏" panose="02010800040101010101" charset="-122"/>
                <a:ea typeface="华文新魏" panose="02010800040101010101" charset="-122"/>
              </a:rPr>
              <a:t>7</a:t>
            </a:r>
            <a:endParaRPr lang="zh-CN" altLang="en-US" sz="9600" b="1">
              <a:ln w="9525" cmpd="sng">
                <a:solidFill>
                  <a:schemeClr val="accent1"/>
                </a:solidFill>
                <a:round/>
              </a:ln>
              <a:solidFill>
                <a:schemeClr val="accent1"/>
              </a:solidFill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15379" name="Oval 19">
            <a:hlinkClick r:id="" action="ppaction://noaction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838200" y="4648200"/>
            <a:ext cx="1295400" cy="1066800"/>
          </a:xfrm>
          <a:prstGeom prst="ellipse">
            <a:avLst/>
          </a:prstGeom>
          <a:noFill/>
          <a:ln w="3175" cap="rnd" cmpd="sng">
            <a:solidFill>
              <a:srgbClr val="FFFF99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80" name="Oval 20">
            <a:hlinkClick r:id="" action="ppaction://noaction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3657600" y="4724400"/>
            <a:ext cx="1295400" cy="1066800"/>
          </a:xfrm>
          <a:prstGeom prst="ellipse">
            <a:avLst/>
          </a:prstGeom>
          <a:noFill/>
          <a:ln w="3175" cap="rnd" cmpd="sng">
            <a:solidFill>
              <a:srgbClr val="FFFF99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81" name="Oval 21">
            <a:hlinkClick r:id="" action="ppaction://noaction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705600" y="4724400"/>
            <a:ext cx="1295400" cy="1066800"/>
          </a:xfrm>
          <a:prstGeom prst="ellipse">
            <a:avLst/>
          </a:prstGeom>
          <a:noFill/>
          <a:ln w="3175" cap="rnd" cmpd="sng">
            <a:solidFill>
              <a:srgbClr val="FFFF99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6" grpId="0" animBg="1"/>
      <p:bldP spid="15377" grpId="0" animBg="1"/>
      <p:bldP spid="1537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/>
          </p:cNvSpPr>
          <p:nvPr/>
        </p:nvSpPr>
        <p:spPr bwMode="auto">
          <a:xfrm>
            <a:off x="914400" y="228600"/>
            <a:ext cx="7620000" cy="3505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9600" b="1" i="1">
                <a:ln w="9525" cmpd="sng">
                  <a:solidFill>
                    <a:srgbClr val="993366"/>
                  </a:solidFill>
                  <a:round/>
                </a:ln>
                <a:solidFill>
                  <a:srgbClr val="FF00FF"/>
                </a:solidFill>
                <a:latin typeface="华文新魏" panose="02010800040101010101" charset="-122"/>
                <a:ea typeface="华文新魏" panose="02010800040101010101" charset="-122"/>
              </a:rPr>
              <a:t>6+3=</a:t>
            </a:r>
            <a:endParaRPr lang="zh-CN" altLang="en-US" sz="9600" b="1" i="1">
              <a:ln w="9525" cmpd="sng">
                <a:solidFill>
                  <a:srgbClr val="993366"/>
                </a:solidFill>
                <a:round/>
              </a:ln>
              <a:solidFill>
                <a:srgbClr val="FF00FF"/>
              </a:solidFill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16387" name="WordArt 3"/>
          <p:cNvSpPr>
            <a:spLocks noChangeAspect="1" noChangeArrowheads="1" noChangeShapeType="1"/>
          </p:cNvSpPr>
          <p:nvPr/>
        </p:nvSpPr>
        <p:spPr bwMode="auto">
          <a:xfrm>
            <a:off x="3606800" y="4565650"/>
            <a:ext cx="889000" cy="13779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9600" b="1">
                <a:ln w="9525" cmpd="sng">
                  <a:solidFill>
                    <a:srgbClr val="FF6600"/>
                  </a:solidFill>
                  <a:round/>
                </a:ln>
                <a:solidFill>
                  <a:srgbClr val="FF9900"/>
                </a:solidFill>
                <a:latin typeface="华文新魏" panose="02010800040101010101" charset="-122"/>
                <a:ea typeface="华文新魏" panose="02010800040101010101" charset="-122"/>
              </a:rPr>
              <a:t>8</a:t>
            </a:r>
            <a:endParaRPr lang="zh-CN" altLang="en-US" sz="9600" b="1">
              <a:ln w="9525" cmpd="sng">
                <a:solidFill>
                  <a:srgbClr val="FF6600"/>
                </a:solidFill>
                <a:round/>
              </a:ln>
              <a:solidFill>
                <a:srgbClr val="FF9900"/>
              </a:solidFill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16388" name="WordArt 4"/>
          <p:cNvSpPr>
            <a:spLocks noChangeAspect="1" noChangeArrowheads="1" noChangeShapeType="1"/>
          </p:cNvSpPr>
          <p:nvPr/>
        </p:nvSpPr>
        <p:spPr bwMode="auto">
          <a:xfrm>
            <a:off x="838200" y="4641850"/>
            <a:ext cx="889000" cy="13779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9600" b="1">
                <a:ln w="9525" cmpd="sng">
                  <a:solidFill>
                    <a:srgbClr val="FF6600"/>
                  </a:solidFill>
                  <a:round/>
                </a:ln>
                <a:solidFill>
                  <a:srgbClr val="FF9900"/>
                </a:solidFill>
                <a:latin typeface="华文新魏" panose="02010800040101010101" charset="-122"/>
                <a:ea typeface="华文新魏" panose="02010800040101010101" charset="-122"/>
              </a:rPr>
              <a:t>9</a:t>
            </a:r>
            <a:endParaRPr lang="zh-CN" altLang="en-US" sz="9600" b="1">
              <a:ln w="9525" cmpd="sng">
                <a:solidFill>
                  <a:srgbClr val="FF6600"/>
                </a:solidFill>
                <a:round/>
              </a:ln>
              <a:solidFill>
                <a:srgbClr val="FF9900"/>
              </a:solidFill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16389" name="WordArt 5"/>
          <p:cNvSpPr>
            <a:spLocks noChangeAspect="1" noChangeArrowheads="1" noChangeShapeType="1"/>
          </p:cNvSpPr>
          <p:nvPr/>
        </p:nvSpPr>
        <p:spPr bwMode="auto">
          <a:xfrm>
            <a:off x="6426200" y="4565650"/>
            <a:ext cx="889000" cy="13779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9600" b="1">
                <a:ln w="9525" cmpd="sng">
                  <a:solidFill>
                    <a:srgbClr val="FF6600"/>
                  </a:solidFill>
                  <a:round/>
                </a:ln>
                <a:solidFill>
                  <a:srgbClr val="FF9900"/>
                </a:solidFill>
                <a:latin typeface="华文新魏" panose="02010800040101010101" charset="-122"/>
                <a:ea typeface="华文新魏" panose="02010800040101010101" charset="-122"/>
              </a:rPr>
              <a:t>7</a:t>
            </a:r>
            <a:endParaRPr lang="zh-CN" altLang="en-US" sz="9600" b="1">
              <a:ln w="9525" cmpd="sng">
                <a:solidFill>
                  <a:srgbClr val="FF6600"/>
                </a:solidFill>
                <a:round/>
              </a:ln>
              <a:solidFill>
                <a:srgbClr val="FF9900"/>
              </a:solidFill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16390" name="Oval 6">
            <a:hlinkClick r:id="" action="ppaction://noaction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4724400"/>
            <a:ext cx="1295400" cy="1066800"/>
          </a:xfrm>
          <a:prstGeom prst="ellipse">
            <a:avLst/>
          </a:prstGeom>
          <a:noFill/>
          <a:ln w="3175" cap="rnd" cmpd="sng">
            <a:solidFill>
              <a:srgbClr val="FFFF99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91" name="Oval 7">
            <a:hlinkClick r:id="" action="ppaction://noaction">
              <a:snd r:embed="rId3" name="explode.wav"/>
            </a:hlinkClick>
          </p:cNvPr>
          <p:cNvSpPr>
            <a:spLocks noChangeArrowheads="1"/>
          </p:cNvSpPr>
          <p:nvPr/>
        </p:nvSpPr>
        <p:spPr bwMode="auto">
          <a:xfrm>
            <a:off x="3429000" y="4724400"/>
            <a:ext cx="1295400" cy="1066800"/>
          </a:xfrm>
          <a:prstGeom prst="ellipse">
            <a:avLst/>
          </a:prstGeom>
          <a:noFill/>
          <a:ln w="3175" cap="rnd" cmpd="sng">
            <a:solidFill>
              <a:srgbClr val="FFFF99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92" name="Oval 8">
            <a:hlinkClick r:id="" action="ppaction://noaction">
              <a:snd r:embed="rId3" name="explode.wav"/>
            </a:hlinkClick>
          </p:cNvPr>
          <p:cNvSpPr>
            <a:spLocks noChangeArrowheads="1"/>
          </p:cNvSpPr>
          <p:nvPr/>
        </p:nvSpPr>
        <p:spPr bwMode="auto">
          <a:xfrm>
            <a:off x="6172200" y="4648200"/>
            <a:ext cx="1295400" cy="1066800"/>
          </a:xfrm>
          <a:prstGeom prst="ellipse">
            <a:avLst/>
          </a:prstGeom>
          <a:noFill/>
          <a:ln w="3175" cap="rnd" cmpd="sng">
            <a:solidFill>
              <a:srgbClr val="FFFF99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8" grpId="0" animBg="1"/>
      <p:bldP spid="1638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/>
          </p:cNvSpPr>
          <p:nvPr/>
        </p:nvSpPr>
        <p:spPr bwMode="auto">
          <a:xfrm>
            <a:off x="609600" y="228600"/>
            <a:ext cx="7620000" cy="3505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9600" b="1" i="1">
                <a:ln w="9525" cmpd="sng">
                  <a:solidFill>
                    <a:srgbClr val="0000FF"/>
                  </a:solidFill>
                  <a:round/>
                </a:ln>
                <a:solidFill>
                  <a:srgbClr val="3366FF"/>
                </a:solidFill>
                <a:latin typeface="华文新魏" panose="02010800040101010101" charset="-122"/>
                <a:ea typeface="华文新魏" panose="02010800040101010101" charset="-122"/>
              </a:rPr>
              <a:t>2+6=</a:t>
            </a:r>
            <a:endParaRPr lang="zh-CN" altLang="en-US" sz="9600" b="1" i="1">
              <a:ln w="9525" cmpd="sng">
                <a:solidFill>
                  <a:srgbClr val="0000FF"/>
                </a:solidFill>
                <a:round/>
              </a:ln>
              <a:solidFill>
                <a:srgbClr val="3366FF"/>
              </a:solidFill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17411" name="WordArt 3"/>
          <p:cNvSpPr>
            <a:spLocks noChangeAspect="1" noChangeArrowheads="1" noChangeShapeType="1"/>
          </p:cNvSpPr>
          <p:nvPr/>
        </p:nvSpPr>
        <p:spPr bwMode="auto">
          <a:xfrm>
            <a:off x="6578600" y="4648200"/>
            <a:ext cx="889000" cy="13779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9600" b="1">
                <a:ln w="9525" cmpd="sng">
                  <a:solidFill>
                    <a:srgbClr val="FF6600"/>
                  </a:solidFill>
                  <a:round/>
                </a:ln>
                <a:solidFill>
                  <a:srgbClr val="FF9900"/>
                </a:solidFill>
                <a:latin typeface="华文新魏" panose="02010800040101010101" charset="-122"/>
                <a:ea typeface="华文新魏" panose="02010800040101010101" charset="-122"/>
              </a:rPr>
              <a:t>6</a:t>
            </a:r>
            <a:endParaRPr lang="zh-CN" altLang="en-US" sz="9600" b="1">
              <a:ln w="9525" cmpd="sng">
                <a:solidFill>
                  <a:srgbClr val="FF6600"/>
                </a:solidFill>
                <a:round/>
              </a:ln>
              <a:solidFill>
                <a:srgbClr val="FF9900"/>
              </a:solidFill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17412" name="WordArt 4"/>
          <p:cNvSpPr>
            <a:spLocks noChangeAspect="1" noChangeArrowheads="1" noChangeShapeType="1"/>
          </p:cNvSpPr>
          <p:nvPr/>
        </p:nvSpPr>
        <p:spPr bwMode="auto">
          <a:xfrm>
            <a:off x="914400" y="4648200"/>
            <a:ext cx="889000" cy="13779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9600" b="1">
                <a:ln w="9525" cmpd="sng">
                  <a:solidFill>
                    <a:srgbClr val="FF6600"/>
                  </a:solidFill>
                  <a:round/>
                </a:ln>
                <a:solidFill>
                  <a:srgbClr val="FF9900"/>
                </a:solidFill>
                <a:latin typeface="华文新魏" panose="02010800040101010101" charset="-122"/>
                <a:ea typeface="华文新魏" panose="02010800040101010101" charset="-122"/>
              </a:rPr>
              <a:t>8</a:t>
            </a:r>
            <a:endParaRPr lang="zh-CN" altLang="en-US" sz="9600" b="1">
              <a:ln w="9525" cmpd="sng">
                <a:solidFill>
                  <a:srgbClr val="FF6600"/>
                </a:solidFill>
                <a:round/>
              </a:ln>
              <a:solidFill>
                <a:srgbClr val="FF9900"/>
              </a:solidFill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17413" name="WordArt 5"/>
          <p:cNvSpPr>
            <a:spLocks noChangeAspect="1" noChangeArrowheads="1" noChangeShapeType="1"/>
          </p:cNvSpPr>
          <p:nvPr/>
        </p:nvSpPr>
        <p:spPr bwMode="auto">
          <a:xfrm>
            <a:off x="3759200" y="4648200"/>
            <a:ext cx="889000" cy="13779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9600" b="1">
                <a:ln w="9525" cmpd="sng">
                  <a:solidFill>
                    <a:srgbClr val="FF6600"/>
                  </a:solidFill>
                  <a:round/>
                </a:ln>
                <a:solidFill>
                  <a:srgbClr val="FF9900"/>
                </a:solidFill>
                <a:latin typeface="华文新魏" panose="02010800040101010101" charset="-122"/>
                <a:ea typeface="华文新魏" panose="02010800040101010101" charset="-122"/>
              </a:rPr>
              <a:t>7</a:t>
            </a:r>
            <a:endParaRPr lang="zh-CN" altLang="en-US" sz="9600" b="1">
              <a:ln w="9525" cmpd="sng">
                <a:solidFill>
                  <a:srgbClr val="FF6600"/>
                </a:solidFill>
                <a:round/>
              </a:ln>
              <a:solidFill>
                <a:srgbClr val="FF9900"/>
              </a:solidFill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17414" name="Oval 6">
            <a:hlinkClick r:id="" action="ppaction://noaction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4724400"/>
            <a:ext cx="1295400" cy="1066800"/>
          </a:xfrm>
          <a:prstGeom prst="ellipse">
            <a:avLst/>
          </a:prstGeom>
          <a:noFill/>
          <a:ln w="3175" cap="rnd" cmpd="sng">
            <a:solidFill>
              <a:srgbClr val="FFFF99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5" name="Oval 7">
            <a:hlinkClick r:id="" action="ppaction://noaction">
              <a:snd r:embed="rId3" name="explode.wav"/>
            </a:hlinkClick>
          </p:cNvPr>
          <p:cNvSpPr>
            <a:spLocks noChangeArrowheads="1"/>
          </p:cNvSpPr>
          <p:nvPr/>
        </p:nvSpPr>
        <p:spPr bwMode="auto">
          <a:xfrm>
            <a:off x="3505200" y="4876800"/>
            <a:ext cx="1295400" cy="1066800"/>
          </a:xfrm>
          <a:prstGeom prst="ellipse">
            <a:avLst/>
          </a:prstGeom>
          <a:noFill/>
          <a:ln w="3175" cap="rnd" cmpd="sng">
            <a:solidFill>
              <a:srgbClr val="FFFF99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6" name="Oval 8">
            <a:hlinkClick r:id="" action="ppaction://noaction">
              <a:snd r:embed="rId3" name="explode.wav"/>
            </a:hlinkClick>
          </p:cNvPr>
          <p:cNvSpPr>
            <a:spLocks noChangeArrowheads="1"/>
          </p:cNvSpPr>
          <p:nvPr/>
        </p:nvSpPr>
        <p:spPr bwMode="auto">
          <a:xfrm>
            <a:off x="6324600" y="4876800"/>
            <a:ext cx="1295400" cy="1066800"/>
          </a:xfrm>
          <a:prstGeom prst="ellipse">
            <a:avLst/>
          </a:prstGeom>
          <a:noFill/>
          <a:ln w="3175" cap="rnd" cmpd="sng">
            <a:solidFill>
              <a:srgbClr val="FFFF99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  <p:bldP spid="17412" grpId="0" animBg="1"/>
      <p:bldP spid="174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16"/>
          <p:cNvSpPr>
            <a:spLocks noChangeArrowheads="1" noChangeShapeType="1" noTextEdit="1"/>
          </p:cNvSpPr>
          <p:nvPr/>
        </p:nvSpPr>
        <p:spPr bwMode="auto">
          <a:xfrm>
            <a:off x="-531813" y="117475"/>
            <a:ext cx="6973888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31750" cmpd="sng">
                  <a:solidFill>
                    <a:schemeClr val="accent2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5000"/>
                    </a:srgbClr>
                  </a:outerShdw>
                </a:effectLst>
                <a:latin typeface="Comic Sans MS" panose="030F0702030302020204"/>
              </a:rPr>
              <a:t>Let's play: </a:t>
            </a:r>
          </a:p>
          <a:p>
            <a:pPr algn="ctr"/>
            <a:r>
              <a:rPr lang="en-US" altLang="zh-CN" sz="3600" b="1" kern="10">
                <a:ln w="31750" cmpd="sng">
                  <a:solidFill>
                    <a:schemeClr val="accent2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5000"/>
                    </a:srgbClr>
                  </a:outerShdw>
                </a:effectLst>
                <a:latin typeface="Comic Sans MS" panose="030F0702030302020204"/>
              </a:rPr>
              <a:t>    Sharp Eyes</a:t>
            </a:r>
            <a:endParaRPr lang="zh-CN" altLang="en-US" sz="3600" b="1" kern="10">
              <a:ln w="31750" cmpd="sng">
                <a:solidFill>
                  <a:schemeClr val="accent2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5000"/>
                  </a:srgbClr>
                </a:outerShdw>
              </a:effectLst>
              <a:latin typeface="Comic Sans MS" panose="030F0702030302020204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857375" y="2571750"/>
            <a:ext cx="5643563" cy="16319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10000" b="1">
                <a:ea typeface="黑体" panose="02010609060101010101" pitchFamily="49" charset="-122"/>
              </a:rPr>
              <a:t>2</a:t>
            </a:r>
            <a:r>
              <a:rPr lang="en-US" sz="10000" b="1">
                <a:ea typeface="黑体" panose="02010609060101010101" pitchFamily="49" charset="-122"/>
              </a:rPr>
              <a:t>  </a:t>
            </a:r>
            <a:r>
              <a:rPr lang="zh-CN" altLang="en-US" sz="10000" b="1">
                <a:ea typeface="黑体" panose="02010609060101010101" pitchFamily="49" charset="-122"/>
              </a:rPr>
              <a:t>6</a:t>
            </a:r>
          </a:p>
        </p:txBody>
      </p:sp>
      <p:sp>
        <p:nvSpPr>
          <p:cNvPr id="18436" name="Text Box 8"/>
          <p:cNvSpPr txBox="1">
            <a:spLocks noChangeArrowheads="1"/>
          </p:cNvSpPr>
          <p:nvPr/>
        </p:nvSpPr>
        <p:spPr bwMode="auto">
          <a:xfrm>
            <a:off x="9645650" y="5022850"/>
            <a:ext cx="42989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点击画面，让学生能快速记住并准确说出</a:t>
            </a:r>
          </a:p>
          <a:p>
            <a:pPr eaLnBrk="1" hangingPunct="1"/>
            <a:r>
              <a:rPr lang="zh-CN" altLang="en-US"/>
              <a:t>出现过的数字。玩Sharp Eye的游戏，复</a:t>
            </a:r>
          </a:p>
          <a:p>
            <a:pPr eaLnBrk="1" hangingPunct="1"/>
            <a:r>
              <a:rPr lang="zh-CN" altLang="en-US"/>
              <a:t>习数字和电话号码。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1022350" y="2636838"/>
            <a:ext cx="8121650" cy="15557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9600" b="1">
                <a:ea typeface="黑体" panose="02010609060101010101" pitchFamily="49" charset="-122"/>
              </a:rPr>
              <a:t>3</a:t>
            </a:r>
            <a:r>
              <a:rPr lang="en-US" sz="9600" b="1">
                <a:ea typeface="黑体" panose="02010609060101010101" pitchFamily="49" charset="-122"/>
              </a:rPr>
              <a:t>  </a:t>
            </a:r>
            <a:r>
              <a:rPr lang="zh-CN" altLang="en-US" sz="9600" b="1">
                <a:ea typeface="黑体" panose="02010609060101010101" pitchFamily="49" charset="-122"/>
              </a:rPr>
              <a:t>8</a:t>
            </a:r>
            <a:r>
              <a:rPr lang="en-US" sz="9600" b="1">
                <a:ea typeface="黑体" panose="02010609060101010101" pitchFamily="49" charset="-122"/>
              </a:rPr>
              <a:t>  </a:t>
            </a:r>
            <a:r>
              <a:rPr lang="zh-CN" altLang="en-US" sz="9600" b="1">
                <a:ea typeface="黑体" panose="02010609060101010101" pitchFamily="49" charset="-122"/>
              </a:rPr>
              <a:t>5</a:t>
            </a: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20638" y="2565400"/>
            <a:ext cx="9123362" cy="15684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9600" b="1">
                <a:ea typeface="黑体" panose="02010609060101010101" pitchFamily="49" charset="-122"/>
              </a:rPr>
              <a:t>4</a:t>
            </a:r>
            <a:r>
              <a:rPr lang="en-US" sz="9600" b="1">
                <a:ea typeface="黑体" panose="02010609060101010101" pitchFamily="49" charset="-122"/>
              </a:rPr>
              <a:t>  </a:t>
            </a:r>
            <a:r>
              <a:rPr lang="zh-CN" altLang="en-US" sz="9600" b="1">
                <a:ea typeface="黑体" panose="02010609060101010101" pitchFamily="49" charset="-122"/>
              </a:rPr>
              <a:t>6</a:t>
            </a:r>
            <a:r>
              <a:rPr lang="en-US" sz="9600" b="1">
                <a:ea typeface="黑体" panose="02010609060101010101" pitchFamily="49" charset="-122"/>
              </a:rPr>
              <a:t>  </a:t>
            </a:r>
            <a:r>
              <a:rPr lang="zh-CN" altLang="en-US" sz="9600" b="1">
                <a:ea typeface="黑体" panose="02010609060101010101" pitchFamily="49" charset="-122"/>
              </a:rPr>
              <a:t>6</a:t>
            </a:r>
            <a:r>
              <a:rPr lang="en-US" sz="9600" b="1">
                <a:ea typeface="黑体" panose="02010609060101010101" pitchFamily="49" charset="-122"/>
              </a:rPr>
              <a:t>  </a:t>
            </a:r>
            <a:r>
              <a:rPr lang="zh-CN" altLang="en-US" sz="9600" b="1">
                <a:ea typeface="黑体" panose="02010609060101010101" pitchFamily="49" charset="-122"/>
              </a:rPr>
              <a:t>8</a:t>
            </a: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1979613" y="2565400"/>
            <a:ext cx="5329237" cy="15557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9600" b="1">
                <a:ea typeface="黑体" panose="02010609060101010101" pitchFamily="49" charset="-122"/>
              </a:rPr>
              <a:t>332499</a:t>
            </a:r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1042988" y="2636838"/>
            <a:ext cx="7273925" cy="15557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9600" b="1">
                <a:ea typeface="黑体" panose="02010609060101010101" pitchFamily="49" charset="-122"/>
              </a:rPr>
              <a:t>6652300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6"/>
                                            </p:cond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0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1"/>
                                            </p:cond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 autoUpdateAnimBg="0"/>
      <p:bldP spid="18435" grpId="1" animBg="1" autoUpdateAnimBg="0"/>
      <p:bldP spid="18437" grpId="0" animBg="1" autoUpdateAnimBg="0"/>
      <p:bldP spid="18437" grpId="1" animBg="1" autoUpdateAnimBg="0"/>
      <p:bldP spid="18438" grpId="0" animBg="1" autoUpdateAnimBg="0"/>
      <p:bldP spid="18438" grpId="1" animBg="1" autoUpdateAnimBg="0"/>
      <p:bldP spid="18439" grpId="0" animBg="1" autoUpdateAnimBg="0"/>
      <p:bldP spid="18439" grpId="1" animBg="1" autoUpdateAnimBg="0"/>
      <p:bldP spid="18440" grpId="0" animBg="1" autoUpdateAnimBg="0"/>
      <p:bldP spid="18440" grpId="1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>
                <a:latin typeface="方正舒体" panose="02010601030101010101" pitchFamily="2" charset="-122"/>
                <a:ea typeface="方正舒体" panose="02010601030101010101" pitchFamily="2" charset="-122"/>
              </a:rPr>
              <a:t>what's this ?</a:t>
            </a:r>
            <a:br>
              <a:rPr lang="zh-CN" altLang="en-US" sz="4000">
                <a:latin typeface="方正舒体" panose="02010601030101010101" pitchFamily="2" charset="-122"/>
                <a:ea typeface="方正舒体" panose="02010601030101010101" pitchFamily="2" charset="-122"/>
              </a:rPr>
            </a:br>
            <a:endParaRPr lang="zh-CN" altLang="en-US" sz="4000">
              <a:latin typeface="方正舒体" panose="02010601030101010101" pitchFamily="2" charset="-122"/>
              <a:ea typeface="方正舒体" panose="02010601030101010101" pitchFamily="2" charset="-122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3502025"/>
            <a:ext cx="82296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zh-CN" altLang="en-US" sz="4400" i="1">
                <a:solidFill>
                  <a:srgbClr val="FF0000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           18027363340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900113" y="1773238"/>
            <a:ext cx="67056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800">
                <a:latin typeface="方正舒体" panose="02010601030101010101" pitchFamily="2" charset="-122"/>
                <a:ea typeface="方正舒体" panose="02010601030101010101" pitchFamily="2" charset="-122"/>
              </a:rPr>
              <a:t>It's a telephone number</a:t>
            </a:r>
            <a:r>
              <a:rPr lang="zh-CN" altLang="en-US">
                <a:latin typeface="方正舒体" panose="02010601030101010101" pitchFamily="2" charset="-122"/>
                <a:ea typeface="方正舒体" panose="02010601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ldLvl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467544" y="1340768"/>
            <a:ext cx="8774112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5000"/>
              </a:lnSpc>
            </a:pPr>
            <a:r>
              <a:rPr lang="en-US" sz="3600" b="1" dirty="0">
                <a:latin typeface="Comic Sans MS" panose="030F0702030302020204" pitchFamily="66" charset="0"/>
              </a:rPr>
              <a:t>Do you have a </a:t>
            </a:r>
            <a:r>
              <a:rPr lang="zh-CN" altLang="en-US" sz="3600" b="1" dirty="0">
                <a:latin typeface="Comic Sans MS" panose="030F0702030302020204" pitchFamily="66" charset="0"/>
              </a:rPr>
              <a:t>tele</a:t>
            </a:r>
            <a:r>
              <a:rPr lang="en-US" sz="3600" b="1" dirty="0">
                <a:latin typeface="Comic Sans MS" panose="030F0702030302020204" pitchFamily="66" charset="0"/>
              </a:rPr>
              <a:t>phone?</a:t>
            </a:r>
          </a:p>
          <a:p>
            <a:pPr eaLnBrk="1" hangingPunct="1">
              <a:lnSpc>
                <a:spcPct val="135000"/>
              </a:lnSpc>
            </a:pPr>
            <a:r>
              <a:rPr lang="en-US" sz="3600" b="1" dirty="0">
                <a:latin typeface="Comic Sans MS" panose="030F0702030302020204" pitchFamily="66" charset="0"/>
              </a:rPr>
              <a:t> </a:t>
            </a:r>
            <a:r>
              <a:rPr lang="zh-CN" altLang="en-US" sz="3600" b="1" dirty="0">
                <a:latin typeface="Comic Sans MS" panose="030F0702030302020204" pitchFamily="66" charset="0"/>
              </a:rPr>
              <a:t>肯：</a:t>
            </a:r>
            <a:r>
              <a:rPr lang="en-US" sz="3600" b="1" dirty="0">
                <a:latin typeface="Comic Sans MS" panose="030F0702030302020204" pitchFamily="66" charset="0"/>
              </a:rPr>
              <a:t>Yes, I do.</a:t>
            </a:r>
          </a:p>
          <a:p>
            <a:pPr eaLnBrk="1" hangingPunct="1">
              <a:lnSpc>
                <a:spcPct val="135000"/>
              </a:lnSpc>
            </a:pPr>
            <a:r>
              <a:rPr lang="zh-CN" altLang="en-US" sz="3600" b="1" dirty="0">
                <a:latin typeface="Comic Sans MS" panose="030F0702030302020204" pitchFamily="66" charset="0"/>
              </a:rPr>
              <a:t> 否：No</a:t>
            </a:r>
            <a:r>
              <a:rPr lang="en-US" sz="3600" b="1" dirty="0">
                <a:latin typeface="Comic Sans MS" panose="030F0702030302020204" pitchFamily="66" charset="0"/>
              </a:rPr>
              <a:t>, I do</a:t>
            </a:r>
            <a:r>
              <a:rPr lang="zh-CN" altLang="en-US" sz="3600" b="1" dirty="0">
                <a:latin typeface="Comic Sans MS" panose="030F0702030302020204" pitchFamily="66" charset="0"/>
              </a:rPr>
              <a:t>n't</a:t>
            </a:r>
            <a:r>
              <a:rPr lang="en-US" sz="3600" b="1" dirty="0">
                <a:latin typeface="Comic Sans MS" panose="030F0702030302020204" pitchFamily="66" charset="0"/>
              </a:rPr>
              <a:t>.</a:t>
            </a:r>
          </a:p>
          <a:p>
            <a:pPr eaLnBrk="1" hangingPunct="1">
              <a:lnSpc>
                <a:spcPct val="135000"/>
              </a:lnSpc>
            </a:pPr>
            <a:r>
              <a:rPr lang="en-US" sz="3600" b="1" dirty="0">
                <a:latin typeface="Comic Sans MS" panose="030F0702030302020204" pitchFamily="66" charset="0"/>
              </a:rPr>
              <a:t>May I have your </a:t>
            </a:r>
            <a:r>
              <a:rPr lang="zh-CN" altLang="en-US" sz="3600" b="1" dirty="0">
                <a:latin typeface="Comic Sans MS" panose="030F0702030302020204" pitchFamily="66" charset="0"/>
              </a:rPr>
              <a:t>tele</a:t>
            </a:r>
            <a:r>
              <a:rPr lang="en-US" sz="3600" b="1" dirty="0">
                <a:latin typeface="Comic Sans MS" panose="030F0702030302020204" pitchFamily="66" charset="0"/>
              </a:rPr>
              <a:t>phone number?</a:t>
            </a:r>
          </a:p>
          <a:p>
            <a:pPr eaLnBrk="1" hangingPunct="1">
              <a:lnSpc>
                <a:spcPct val="135000"/>
              </a:lnSpc>
            </a:pPr>
            <a:r>
              <a:rPr lang="zh-CN" altLang="en-US" sz="3600" b="1" dirty="0">
                <a:latin typeface="Comic Sans MS" panose="030F0702030302020204" pitchFamily="66" charset="0"/>
              </a:rPr>
              <a:t>肯：1.yes,It's +电话号码。</a:t>
            </a:r>
          </a:p>
          <a:p>
            <a:pPr eaLnBrk="1" hangingPunct="1">
              <a:lnSpc>
                <a:spcPct val="135000"/>
              </a:lnSpc>
            </a:pPr>
            <a:r>
              <a:rPr lang="zh-CN" altLang="en-US" sz="3600" b="1" dirty="0">
                <a:latin typeface="Comic Sans MS" panose="030F0702030302020204" pitchFamily="66" charset="0"/>
              </a:rPr>
              <a:t>2.My telephone number is +电话号码</a:t>
            </a:r>
          </a:p>
          <a:p>
            <a:pPr eaLnBrk="1" hangingPunct="1">
              <a:lnSpc>
                <a:spcPct val="135000"/>
              </a:lnSpc>
            </a:pPr>
            <a:r>
              <a:rPr lang="zh-CN" altLang="en-US" sz="3600" b="1" dirty="0">
                <a:latin typeface="Comic Sans MS" panose="030F0702030302020204" pitchFamily="66" charset="0"/>
              </a:rPr>
              <a:t>否：sorry.</a:t>
            </a:r>
          </a:p>
        </p:txBody>
      </p:sp>
      <p:sp>
        <p:nvSpPr>
          <p:cNvPr id="20484" name="WordArt 11"/>
          <p:cNvSpPr>
            <a:spLocks noChangeArrowheads="1" noChangeShapeType="1" noTextEdit="1"/>
          </p:cNvSpPr>
          <p:nvPr/>
        </p:nvSpPr>
        <p:spPr bwMode="auto">
          <a:xfrm>
            <a:off x="250825" y="115888"/>
            <a:ext cx="367347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5875" cmpd="sng">
                  <a:solidFill>
                    <a:srgbClr val="333399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5000"/>
                    </a:srgbClr>
                  </a:outerShdw>
                </a:effectLst>
                <a:latin typeface="Comic Sans MS" panose="030F0702030302020204"/>
              </a:rPr>
              <a:t>Let's chant</a:t>
            </a:r>
            <a:endParaRPr lang="zh-CN" altLang="en-US" sz="3600" b="1" kern="10" dirty="0">
              <a:ln w="15875" cmpd="sng">
                <a:solidFill>
                  <a:srgbClr val="333399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5000"/>
                  </a:srgbClr>
                </a:outerShdw>
              </a:effectLst>
              <a:latin typeface="Comic Sans MS" panose="030F0702030302020204"/>
            </a:endParaRP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9180513" y="4437063"/>
            <a:ext cx="33131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用这首小诗帮助学生掌握本课主要句型。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1093788"/>
            <a:ext cx="885825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A: </a:t>
            </a:r>
            <a:r>
              <a:rPr lang="zh-CN" alt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May I have your telephone number?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B: </a:t>
            </a:r>
            <a:r>
              <a:rPr lang="zh-CN" alt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Yes, it's....</a:t>
            </a:r>
          </a:p>
        </p:txBody>
      </p:sp>
      <p:sp>
        <p:nvSpPr>
          <p:cNvPr id="21507" name="WordArt 3"/>
          <p:cNvSpPr>
            <a:spLocks noChangeArrowheads="1" noChangeShapeType="1"/>
          </p:cNvSpPr>
          <p:nvPr/>
        </p:nvSpPr>
        <p:spPr bwMode="auto">
          <a:xfrm>
            <a:off x="107950" y="188913"/>
            <a:ext cx="4681538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31750" cmpd="sng">
                  <a:solidFill>
                    <a:schemeClr val="accent2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5000"/>
                    </a:srgbClr>
                  </a:outerShdw>
                </a:effectLst>
                <a:latin typeface="Comic Sans MS" panose="030F0702030302020204"/>
              </a:rPr>
              <a:t>Let's talk</a:t>
            </a:r>
            <a:endParaRPr lang="zh-CN" altLang="en-US" sz="3600" b="1" kern="10" dirty="0">
              <a:ln w="31750" cmpd="sng">
                <a:solidFill>
                  <a:schemeClr val="accent2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5000"/>
                  </a:srgbClr>
                </a:outerShdw>
              </a:effectLst>
              <a:latin typeface="Comic Sans MS" panose="030F0702030302020204"/>
            </a:endParaRPr>
          </a:p>
        </p:txBody>
      </p:sp>
      <p:sp>
        <p:nvSpPr>
          <p:cNvPr id="21508" name="Text Box 11"/>
          <p:cNvSpPr txBox="1">
            <a:spLocks noChangeArrowheads="1"/>
          </p:cNvSpPr>
          <p:nvPr/>
        </p:nvSpPr>
        <p:spPr bwMode="auto">
          <a:xfrm>
            <a:off x="3044825" y="4451350"/>
            <a:ext cx="3027363" cy="692150"/>
          </a:xfrm>
          <a:prstGeom prst="rect">
            <a:avLst/>
          </a:prstGeom>
          <a:solidFill>
            <a:srgbClr val="FFFF99"/>
          </a:solidFill>
          <a:ln w="50800" cmpd="sng">
            <a:solidFill>
              <a:srgbClr val="FF6600"/>
            </a:solidFill>
            <a:miter lim="800000"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0000FF"/>
                </a:solidFill>
                <a:latin typeface="Comic Sans MS" panose="030F0702030302020204" pitchFamily="66" charset="0"/>
              </a:rPr>
              <a:t>1896005732</a:t>
            </a:r>
            <a:endParaRPr lang="en-US" sz="36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1509" name="Text Box 12"/>
          <p:cNvSpPr txBox="1">
            <a:spLocks noChangeArrowheads="1"/>
          </p:cNvSpPr>
          <p:nvPr/>
        </p:nvSpPr>
        <p:spPr bwMode="auto">
          <a:xfrm>
            <a:off x="4860925" y="2420938"/>
            <a:ext cx="419417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/>
              <a:t>1.老师问学生，学生回答。2.Pairwork。</a:t>
            </a:r>
          </a:p>
          <a:p>
            <a:pPr eaLnBrk="1" hangingPunct="1"/>
            <a:r>
              <a:rPr lang="zh-CN" altLang="en-US" dirty="0"/>
              <a:t>目的是巩固操练询问电话号码。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ldLvl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FFFFCC"/>
            </a:gs>
            <a:gs pos="50000">
              <a:srgbClr val="FFFFFF"/>
            </a:gs>
            <a:gs pos="100000">
              <a:srgbClr val="FFFF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 noChangeAspect="1"/>
          </p:cNvGrpSpPr>
          <p:nvPr/>
        </p:nvGrpSpPr>
        <p:grpSpPr bwMode="auto">
          <a:xfrm>
            <a:off x="323850" y="333375"/>
            <a:ext cx="2447925" cy="1727200"/>
            <a:chOff x="0" y="0"/>
            <a:chExt cx="1723" cy="1270"/>
          </a:xfrm>
        </p:grpSpPr>
        <p:pic>
          <p:nvPicPr>
            <p:cNvPr id="4099" name="Picture 3" descr="011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894" cy="1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0" name="Picture 4" descr="011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29" y="0"/>
              <a:ext cx="894" cy="1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01" name="Group 5"/>
          <p:cNvGrpSpPr>
            <a:grpSpLocks noChangeAspect="1"/>
          </p:cNvGrpSpPr>
          <p:nvPr/>
        </p:nvGrpSpPr>
        <p:grpSpPr bwMode="auto">
          <a:xfrm>
            <a:off x="3492500" y="404813"/>
            <a:ext cx="2376488" cy="1655762"/>
            <a:chOff x="0" y="0"/>
            <a:chExt cx="1723" cy="1270"/>
          </a:xfrm>
        </p:grpSpPr>
        <p:pic>
          <p:nvPicPr>
            <p:cNvPr id="4102" name="Picture 6" descr="011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894" cy="1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3" name="Picture 7" descr="011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29" y="0"/>
              <a:ext cx="894" cy="1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04" name="Group 8"/>
          <p:cNvGrpSpPr/>
          <p:nvPr/>
        </p:nvGrpSpPr>
        <p:grpSpPr bwMode="auto">
          <a:xfrm>
            <a:off x="2700338" y="908050"/>
            <a:ext cx="863600" cy="792163"/>
            <a:chOff x="0" y="0"/>
            <a:chExt cx="544" cy="499"/>
          </a:xfrm>
        </p:grpSpPr>
        <p:sp>
          <p:nvSpPr>
            <p:cNvPr id="4105" name="Line 9"/>
            <p:cNvSpPr>
              <a:spLocks noChangeShapeType="1"/>
            </p:cNvSpPr>
            <p:nvPr/>
          </p:nvSpPr>
          <p:spPr bwMode="auto">
            <a:xfrm>
              <a:off x="0" y="227"/>
              <a:ext cx="544" cy="0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6" name="Line 10"/>
            <p:cNvSpPr>
              <a:spLocks noChangeShapeType="1"/>
            </p:cNvSpPr>
            <p:nvPr/>
          </p:nvSpPr>
          <p:spPr bwMode="auto">
            <a:xfrm>
              <a:off x="272" y="0"/>
              <a:ext cx="0" cy="499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4107" name="Picture 11" descr="011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125" y="333375"/>
            <a:ext cx="1165225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08" name="Group 12"/>
          <p:cNvGrpSpPr/>
          <p:nvPr/>
        </p:nvGrpSpPr>
        <p:grpSpPr bwMode="auto">
          <a:xfrm>
            <a:off x="5724525" y="908050"/>
            <a:ext cx="863600" cy="792163"/>
            <a:chOff x="0" y="0"/>
            <a:chExt cx="544" cy="499"/>
          </a:xfrm>
        </p:grpSpPr>
        <p:sp>
          <p:nvSpPr>
            <p:cNvPr id="4109" name="Line 13"/>
            <p:cNvSpPr>
              <a:spLocks noChangeShapeType="1"/>
            </p:cNvSpPr>
            <p:nvPr/>
          </p:nvSpPr>
          <p:spPr bwMode="auto">
            <a:xfrm>
              <a:off x="0" y="227"/>
              <a:ext cx="544" cy="0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0" name="Line 14"/>
            <p:cNvSpPr>
              <a:spLocks noChangeShapeType="1"/>
            </p:cNvSpPr>
            <p:nvPr/>
          </p:nvSpPr>
          <p:spPr bwMode="auto">
            <a:xfrm>
              <a:off x="272" y="0"/>
              <a:ext cx="0" cy="499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111" name="Group 15"/>
          <p:cNvGrpSpPr/>
          <p:nvPr/>
        </p:nvGrpSpPr>
        <p:grpSpPr bwMode="auto">
          <a:xfrm>
            <a:off x="7740650" y="1196975"/>
            <a:ext cx="719138" cy="215900"/>
            <a:chOff x="0" y="0"/>
            <a:chExt cx="453" cy="136"/>
          </a:xfrm>
        </p:grpSpPr>
        <p:sp>
          <p:nvSpPr>
            <p:cNvPr id="4112" name="Line 16"/>
            <p:cNvSpPr>
              <a:spLocks noChangeShapeType="1"/>
            </p:cNvSpPr>
            <p:nvPr/>
          </p:nvSpPr>
          <p:spPr bwMode="auto">
            <a:xfrm>
              <a:off x="0" y="0"/>
              <a:ext cx="453" cy="0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3" name="Line 17"/>
            <p:cNvSpPr>
              <a:spLocks noChangeShapeType="1"/>
            </p:cNvSpPr>
            <p:nvPr/>
          </p:nvSpPr>
          <p:spPr bwMode="auto">
            <a:xfrm>
              <a:off x="0" y="136"/>
              <a:ext cx="453" cy="0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114" name="Group 18"/>
          <p:cNvGrpSpPr>
            <a:grpSpLocks noChangeAspect="1"/>
          </p:cNvGrpSpPr>
          <p:nvPr/>
        </p:nvGrpSpPr>
        <p:grpSpPr bwMode="auto">
          <a:xfrm>
            <a:off x="684213" y="3213100"/>
            <a:ext cx="1223962" cy="2592388"/>
            <a:chOff x="0" y="0"/>
            <a:chExt cx="771" cy="1633"/>
          </a:xfrm>
        </p:grpSpPr>
        <p:grpSp>
          <p:nvGrpSpPr>
            <p:cNvPr id="4115" name="Group 19"/>
            <p:cNvGrpSpPr>
              <a:grpSpLocks noChangeAspect="1"/>
            </p:cNvGrpSpPr>
            <p:nvPr/>
          </p:nvGrpSpPr>
          <p:grpSpPr bwMode="auto">
            <a:xfrm>
              <a:off x="0" y="0"/>
              <a:ext cx="771" cy="544"/>
              <a:chOff x="0" y="0"/>
              <a:chExt cx="1723" cy="1270"/>
            </a:xfrm>
          </p:grpSpPr>
          <p:pic>
            <p:nvPicPr>
              <p:cNvPr id="4116" name="Picture 20" descr="011"/>
              <p:cNvPicPr>
                <a:picLocks noChangeAspect="1" noChangeArrowheads="1"/>
              </p:cNvPicPr>
              <p:nvPr/>
            </p:nvPicPr>
            <p:blipFill>
              <a:blip r:embed="rId5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894" cy="1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17" name="Picture 21" descr="011"/>
              <p:cNvPicPr>
                <a:picLocks noChangeAspect="1" noChangeArrowheads="1"/>
              </p:cNvPicPr>
              <p:nvPr/>
            </p:nvPicPr>
            <p:blipFill>
              <a:blip r:embed="rId5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829" y="0"/>
                <a:ext cx="894" cy="1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118" name="Group 22"/>
            <p:cNvGrpSpPr>
              <a:grpSpLocks noChangeAspect="1"/>
            </p:cNvGrpSpPr>
            <p:nvPr/>
          </p:nvGrpSpPr>
          <p:grpSpPr bwMode="auto">
            <a:xfrm>
              <a:off x="0" y="544"/>
              <a:ext cx="771" cy="544"/>
              <a:chOff x="0" y="0"/>
              <a:chExt cx="1723" cy="1270"/>
            </a:xfrm>
          </p:grpSpPr>
          <p:pic>
            <p:nvPicPr>
              <p:cNvPr id="4119" name="Picture 23" descr="011"/>
              <p:cNvPicPr>
                <a:picLocks noChangeAspect="1" noChangeArrowheads="1"/>
              </p:cNvPicPr>
              <p:nvPr/>
            </p:nvPicPr>
            <p:blipFill>
              <a:blip r:embed="rId5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894" cy="1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20" name="Picture 24" descr="011"/>
              <p:cNvPicPr>
                <a:picLocks noChangeAspect="1" noChangeArrowheads="1"/>
              </p:cNvPicPr>
              <p:nvPr/>
            </p:nvPicPr>
            <p:blipFill>
              <a:blip r:embed="rId5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829" y="0"/>
                <a:ext cx="894" cy="1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121" name="Group 25"/>
            <p:cNvGrpSpPr>
              <a:grpSpLocks noChangeAspect="1"/>
            </p:cNvGrpSpPr>
            <p:nvPr/>
          </p:nvGrpSpPr>
          <p:grpSpPr bwMode="auto">
            <a:xfrm>
              <a:off x="0" y="1089"/>
              <a:ext cx="771" cy="544"/>
              <a:chOff x="0" y="0"/>
              <a:chExt cx="1723" cy="1270"/>
            </a:xfrm>
          </p:grpSpPr>
          <p:pic>
            <p:nvPicPr>
              <p:cNvPr id="4122" name="Picture 26" descr="011"/>
              <p:cNvPicPr>
                <a:picLocks noChangeAspect="1" noChangeArrowheads="1"/>
              </p:cNvPicPr>
              <p:nvPr/>
            </p:nvPicPr>
            <p:blipFill>
              <a:blip r:embed="rId5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894" cy="1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23" name="Picture 27" descr="011"/>
              <p:cNvPicPr>
                <a:picLocks noChangeAspect="1" noChangeArrowheads="1"/>
              </p:cNvPicPr>
              <p:nvPr/>
            </p:nvPicPr>
            <p:blipFill>
              <a:blip r:embed="rId5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829" y="0"/>
                <a:ext cx="894" cy="1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4124" name="Group 28"/>
          <p:cNvGrpSpPr>
            <a:grpSpLocks noChangeAspect="1"/>
          </p:cNvGrpSpPr>
          <p:nvPr/>
        </p:nvGrpSpPr>
        <p:grpSpPr bwMode="auto">
          <a:xfrm>
            <a:off x="3708400" y="3213100"/>
            <a:ext cx="1223963" cy="1871663"/>
            <a:chOff x="0" y="0"/>
            <a:chExt cx="771" cy="1179"/>
          </a:xfrm>
        </p:grpSpPr>
        <p:grpSp>
          <p:nvGrpSpPr>
            <p:cNvPr id="4125" name="Group 29"/>
            <p:cNvGrpSpPr>
              <a:grpSpLocks noChangeAspect="1"/>
            </p:cNvGrpSpPr>
            <p:nvPr/>
          </p:nvGrpSpPr>
          <p:grpSpPr bwMode="auto">
            <a:xfrm>
              <a:off x="0" y="0"/>
              <a:ext cx="771" cy="544"/>
              <a:chOff x="0" y="0"/>
              <a:chExt cx="1723" cy="1270"/>
            </a:xfrm>
          </p:grpSpPr>
          <p:pic>
            <p:nvPicPr>
              <p:cNvPr id="4126" name="Picture 30" descr="011"/>
              <p:cNvPicPr>
                <a:picLocks noChangeAspect="1" noChangeArrowheads="1"/>
              </p:cNvPicPr>
              <p:nvPr/>
            </p:nvPicPr>
            <p:blipFill>
              <a:blip r:embed="rId5" cstate="email"/>
              <a:srcRect/>
              <a:stretch>
                <a:fillRect/>
              </a:stretch>
            </p:blipFill>
            <p:spPr bwMode="auto">
              <a:xfrm>
                <a:off x="0" y="0"/>
                <a:ext cx="894" cy="1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27" name="Picture 31" descr="011"/>
              <p:cNvPicPr>
                <a:picLocks noChangeAspect="1" noChangeArrowheads="1"/>
              </p:cNvPicPr>
              <p:nvPr/>
            </p:nvPicPr>
            <p:blipFill>
              <a:blip r:embed="rId5" cstate="email"/>
              <a:srcRect/>
              <a:stretch>
                <a:fillRect/>
              </a:stretch>
            </p:blipFill>
            <p:spPr bwMode="auto">
              <a:xfrm>
                <a:off x="829" y="0"/>
                <a:ext cx="894" cy="1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128" name="Group 32"/>
            <p:cNvGrpSpPr>
              <a:grpSpLocks noChangeAspect="1"/>
            </p:cNvGrpSpPr>
            <p:nvPr/>
          </p:nvGrpSpPr>
          <p:grpSpPr bwMode="auto">
            <a:xfrm>
              <a:off x="0" y="635"/>
              <a:ext cx="771" cy="544"/>
              <a:chOff x="0" y="0"/>
              <a:chExt cx="1723" cy="1270"/>
            </a:xfrm>
          </p:grpSpPr>
          <p:pic>
            <p:nvPicPr>
              <p:cNvPr id="4129" name="Picture 33" descr="011"/>
              <p:cNvPicPr>
                <a:picLocks noChangeAspect="1" noChangeArrowheads="1"/>
              </p:cNvPicPr>
              <p:nvPr/>
            </p:nvPicPr>
            <p:blipFill>
              <a:blip r:embed="rId5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894" cy="1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30" name="Picture 34" descr="011"/>
              <p:cNvPicPr>
                <a:picLocks noChangeAspect="1" noChangeArrowheads="1"/>
              </p:cNvPicPr>
              <p:nvPr/>
            </p:nvPicPr>
            <p:blipFill>
              <a:blip r:embed="rId5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829" y="0"/>
                <a:ext cx="894" cy="1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4131" name="Group 35"/>
          <p:cNvGrpSpPr>
            <a:grpSpLocks noChangeAspect="1"/>
          </p:cNvGrpSpPr>
          <p:nvPr/>
        </p:nvGrpSpPr>
        <p:grpSpPr bwMode="auto">
          <a:xfrm>
            <a:off x="6516688" y="3213100"/>
            <a:ext cx="1223962" cy="2808288"/>
            <a:chOff x="0" y="0"/>
            <a:chExt cx="771" cy="1769"/>
          </a:xfrm>
        </p:grpSpPr>
        <p:grpSp>
          <p:nvGrpSpPr>
            <p:cNvPr id="4132" name="Group 36"/>
            <p:cNvGrpSpPr>
              <a:grpSpLocks noChangeAspect="1"/>
            </p:cNvGrpSpPr>
            <p:nvPr/>
          </p:nvGrpSpPr>
          <p:grpSpPr bwMode="auto">
            <a:xfrm>
              <a:off x="0" y="0"/>
              <a:ext cx="771" cy="1179"/>
              <a:chOff x="0" y="0"/>
              <a:chExt cx="771" cy="1179"/>
            </a:xfrm>
          </p:grpSpPr>
          <p:grpSp>
            <p:nvGrpSpPr>
              <p:cNvPr id="4133" name="Group 37"/>
              <p:cNvGrpSpPr>
                <a:grpSpLocks noChangeAspect="1"/>
              </p:cNvGrpSpPr>
              <p:nvPr/>
            </p:nvGrpSpPr>
            <p:grpSpPr bwMode="auto">
              <a:xfrm>
                <a:off x="0" y="0"/>
                <a:ext cx="771" cy="544"/>
                <a:chOff x="0" y="0"/>
                <a:chExt cx="1723" cy="1270"/>
              </a:xfrm>
            </p:grpSpPr>
            <p:pic>
              <p:nvPicPr>
                <p:cNvPr id="4134" name="Picture 38" descr="011"/>
                <p:cNvPicPr>
                  <a:picLocks noChangeAspect="1" noChangeArrowheads="1"/>
                </p:cNvPicPr>
                <p:nvPr/>
              </p:nvPicPr>
              <p:blipFill>
                <a:blip r:embed="rId5" cstate="email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894" cy="1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35" name="Picture 39" descr="011"/>
                <p:cNvPicPr>
                  <a:picLocks noChangeAspect="1" noChangeArrowheads="1"/>
                </p:cNvPicPr>
                <p:nvPr/>
              </p:nvPicPr>
              <p:blipFill>
                <a:blip r:embed="rId5" cstate="email"/>
                <a:srcRect/>
                <a:stretch>
                  <a:fillRect/>
                </a:stretch>
              </p:blipFill>
              <p:spPr bwMode="auto">
                <a:xfrm>
                  <a:off x="829" y="0"/>
                  <a:ext cx="894" cy="1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4136" name="Group 40"/>
              <p:cNvGrpSpPr>
                <a:grpSpLocks noChangeAspect="1"/>
              </p:cNvGrpSpPr>
              <p:nvPr/>
            </p:nvGrpSpPr>
            <p:grpSpPr bwMode="auto">
              <a:xfrm>
                <a:off x="0" y="635"/>
                <a:ext cx="771" cy="544"/>
                <a:chOff x="0" y="0"/>
                <a:chExt cx="1723" cy="1270"/>
              </a:xfrm>
            </p:grpSpPr>
            <p:pic>
              <p:nvPicPr>
                <p:cNvPr id="4137" name="Picture 41" descr="011"/>
                <p:cNvPicPr>
                  <a:picLocks noChangeAspect="1" noChangeArrowheads="1"/>
                </p:cNvPicPr>
                <p:nvPr/>
              </p:nvPicPr>
              <p:blipFill>
                <a:blip r:embed="rId5" cstate="email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894" cy="1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38" name="Picture 42" descr="011"/>
                <p:cNvPicPr>
                  <a:picLocks noChangeAspect="1" noChangeArrowheads="1"/>
                </p:cNvPicPr>
                <p:nvPr/>
              </p:nvPicPr>
              <p:blipFill>
                <a:blip r:embed="rId5" cstate="email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829" y="0"/>
                  <a:ext cx="894" cy="1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pic>
          <p:nvPicPr>
            <p:cNvPr id="4139" name="Picture 43" descr="011"/>
            <p:cNvPicPr>
              <a:picLocks noChangeAspect="1" noChangeArrowheads="1"/>
            </p:cNvPicPr>
            <p:nvPr/>
          </p:nvPicPr>
          <p:blipFill>
            <a:blip r:embed="rId6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1" y="1225"/>
              <a:ext cx="383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40" name="Group 44"/>
          <p:cNvGrpSpPr/>
          <p:nvPr/>
        </p:nvGrpSpPr>
        <p:grpSpPr bwMode="auto">
          <a:xfrm>
            <a:off x="179388" y="2565400"/>
            <a:ext cx="5184775" cy="3671888"/>
            <a:chOff x="0" y="0"/>
            <a:chExt cx="3266" cy="2313"/>
          </a:xfrm>
        </p:grpSpPr>
        <p:sp>
          <p:nvSpPr>
            <p:cNvPr id="4141" name="AutoShape 45"/>
            <p:cNvSpPr>
              <a:spLocks noChangeArrowheads="1"/>
            </p:cNvSpPr>
            <p:nvPr/>
          </p:nvSpPr>
          <p:spPr bwMode="auto">
            <a:xfrm rot="2736385">
              <a:off x="-250" y="514"/>
              <a:ext cx="2041" cy="1542"/>
            </a:xfrm>
            <a:prstGeom prst="star4">
              <a:avLst>
                <a:gd name="adj" fmla="val 12500"/>
              </a:avLst>
            </a:prstGeom>
            <a:solidFill>
              <a:srgbClr val="FF3300"/>
            </a:solidFill>
            <a:ln w="9525" cmpd="sng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42" name="AutoShape 46"/>
            <p:cNvSpPr>
              <a:spLocks noChangeArrowheads="1"/>
            </p:cNvSpPr>
            <p:nvPr/>
          </p:nvSpPr>
          <p:spPr bwMode="auto">
            <a:xfrm rot="2736385">
              <a:off x="1466" y="250"/>
              <a:ext cx="2041" cy="1542"/>
            </a:xfrm>
            <a:prstGeom prst="star4">
              <a:avLst>
                <a:gd name="adj" fmla="val 12500"/>
              </a:avLst>
            </a:prstGeom>
            <a:solidFill>
              <a:srgbClr val="FF3300"/>
            </a:solidFill>
            <a:ln w="9525" cmpd="sng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71438" y="1165225"/>
            <a:ext cx="885825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A: </a:t>
            </a:r>
            <a:r>
              <a:rPr lang="zh-CN" alt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May I have .... telephone number?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B: </a:t>
            </a:r>
            <a:r>
              <a:rPr lang="zh-CN" alt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Yes, it's....</a:t>
            </a:r>
          </a:p>
        </p:txBody>
      </p:sp>
      <p:sp>
        <p:nvSpPr>
          <p:cNvPr id="22531" name="WordArt 3"/>
          <p:cNvSpPr>
            <a:spLocks noChangeArrowheads="1" noChangeShapeType="1"/>
          </p:cNvSpPr>
          <p:nvPr/>
        </p:nvSpPr>
        <p:spPr bwMode="auto">
          <a:xfrm>
            <a:off x="107950" y="188913"/>
            <a:ext cx="4681538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31750" cmpd="sng">
                  <a:solidFill>
                    <a:schemeClr val="accent2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5000"/>
                    </a:srgbClr>
                  </a:outerShdw>
                </a:effectLst>
                <a:latin typeface="Comic Sans MS" panose="030F0702030302020204"/>
              </a:rPr>
              <a:t>Let's talk</a:t>
            </a:r>
            <a:endParaRPr lang="zh-CN" altLang="en-US" sz="3600" b="1" kern="10">
              <a:ln w="31750" cmpd="sng">
                <a:solidFill>
                  <a:schemeClr val="accent2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5000"/>
                  </a:srgbClr>
                </a:outerShdw>
              </a:effectLst>
              <a:latin typeface="Comic Sans MS" panose="030F0702030302020204"/>
            </a:endParaRPr>
          </a:p>
        </p:txBody>
      </p:sp>
      <p:sp>
        <p:nvSpPr>
          <p:cNvPr id="22532" name="Text Box 11"/>
          <p:cNvSpPr txBox="1">
            <a:spLocks noChangeArrowheads="1"/>
          </p:cNvSpPr>
          <p:nvPr/>
        </p:nvSpPr>
        <p:spPr bwMode="auto">
          <a:xfrm>
            <a:off x="3194050" y="3286125"/>
            <a:ext cx="3467100" cy="692150"/>
          </a:xfrm>
          <a:prstGeom prst="rect">
            <a:avLst/>
          </a:prstGeom>
          <a:solidFill>
            <a:srgbClr val="FFFF99"/>
          </a:solidFill>
          <a:ln w="50800" cmpd="sng">
            <a:solidFill>
              <a:srgbClr val="FF6600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0000FF"/>
                </a:solidFill>
                <a:latin typeface="Comic Sans MS" panose="030F0702030302020204" pitchFamily="66" charset="0"/>
              </a:rPr>
              <a:t>Chen Kefen</a:t>
            </a:r>
            <a:endParaRPr lang="en-US" sz="36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2533" name="Text Box 11"/>
          <p:cNvSpPr txBox="1">
            <a:spLocks noChangeArrowheads="1"/>
          </p:cNvSpPr>
          <p:nvPr/>
        </p:nvSpPr>
        <p:spPr bwMode="auto">
          <a:xfrm>
            <a:off x="3194050" y="4294188"/>
            <a:ext cx="3306763" cy="692150"/>
          </a:xfrm>
          <a:prstGeom prst="rect">
            <a:avLst/>
          </a:prstGeom>
          <a:solidFill>
            <a:srgbClr val="FFFF99"/>
          </a:solidFill>
          <a:ln w="50800" cmpd="sng">
            <a:solidFill>
              <a:srgbClr val="FF6600"/>
            </a:solidFill>
            <a:miter lim="800000"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0000FF"/>
                </a:solidFill>
                <a:latin typeface="Comic Sans MS" panose="030F0702030302020204" pitchFamily="66" charset="0"/>
              </a:rPr>
              <a:t>13403229761</a:t>
            </a:r>
            <a:endParaRPr lang="en-US" sz="36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2534" name="Text Box 12"/>
          <p:cNvSpPr txBox="1">
            <a:spLocks noChangeArrowheads="1"/>
          </p:cNvSpPr>
          <p:nvPr/>
        </p:nvSpPr>
        <p:spPr bwMode="auto">
          <a:xfrm>
            <a:off x="9577388" y="4930775"/>
            <a:ext cx="43100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1.老师问学生，学生回答。2.Pairswork。</a:t>
            </a:r>
          </a:p>
          <a:p>
            <a:pPr eaLnBrk="1" hangingPunct="1"/>
            <a:r>
              <a:rPr lang="zh-CN" altLang="en-US"/>
              <a:t>目的是巩固操练询问电话号码。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795963" y="3213100"/>
            <a:ext cx="9175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400" b="1">
                <a:solidFill>
                  <a:srgbClr val="FF0000"/>
                </a:solidFill>
                <a:latin typeface="Comic Sans MS" panose="030F0702030302020204" pitchFamily="66" charset="0"/>
              </a:rPr>
              <a:t>'s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3636963" y="1196975"/>
            <a:ext cx="8683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  <a:latin typeface="Comic Sans MS" panose="030F0702030302020204" pitchFamily="66" charset="0"/>
              </a:rPr>
              <a:t>可变化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ldLvl="0" animBg="1" autoUpdateAnimBg="0"/>
      <p:bldP spid="22533" grpId="0" bldLvl="0" animBg="1" autoUpdateAnimBg="0"/>
      <p:bldP spid="22535" grpId="0" bldLvl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71438" y="1165225"/>
            <a:ext cx="885825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A:</a:t>
            </a:r>
            <a:r>
              <a:rPr lang="zh-CN" alt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May I have ... telephone number?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B: </a:t>
            </a:r>
            <a:r>
              <a:rPr lang="zh-CN" alt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Yes, it's....</a:t>
            </a:r>
          </a:p>
        </p:txBody>
      </p:sp>
      <p:sp>
        <p:nvSpPr>
          <p:cNvPr id="23555" name="WordArt 3"/>
          <p:cNvSpPr>
            <a:spLocks noChangeArrowheads="1" noChangeShapeType="1"/>
          </p:cNvSpPr>
          <p:nvPr/>
        </p:nvSpPr>
        <p:spPr bwMode="auto">
          <a:xfrm>
            <a:off x="107950" y="188913"/>
            <a:ext cx="4681538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31750" cmpd="sng">
                  <a:solidFill>
                    <a:schemeClr val="accent2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5000"/>
                    </a:srgbClr>
                  </a:outerShdw>
                </a:effectLst>
                <a:latin typeface="Comic Sans MS" panose="030F0702030302020204"/>
              </a:rPr>
              <a:t>Let's talk</a:t>
            </a:r>
            <a:endParaRPr lang="zh-CN" altLang="en-US" sz="3600" b="1" kern="10">
              <a:ln w="31750" cmpd="sng">
                <a:solidFill>
                  <a:schemeClr val="accent2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5000"/>
                  </a:srgbClr>
                </a:outerShdw>
              </a:effectLst>
              <a:latin typeface="Comic Sans MS" panose="030F0702030302020204"/>
            </a:endParaRPr>
          </a:p>
        </p:txBody>
      </p:sp>
      <p:sp>
        <p:nvSpPr>
          <p:cNvPr id="23556" name="Text Box 11"/>
          <p:cNvSpPr txBox="1">
            <a:spLocks noChangeArrowheads="1"/>
          </p:cNvSpPr>
          <p:nvPr/>
        </p:nvSpPr>
        <p:spPr bwMode="auto">
          <a:xfrm>
            <a:off x="3302000" y="4381500"/>
            <a:ext cx="2747963" cy="690563"/>
          </a:xfrm>
          <a:prstGeom prst="rect">
            <a:avLst/>
          </a:prstGeom>
          <a:solidFill>
            <a:srgbClr val="FFFF99"/>
          </a:solidFill>
          <a:ln w="50800" cmpd="sng">
            <a:solidFill>
              <a:srgbClr val="FF6600"/>
            </a:solidFill>
            <a:miter lim="800000"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0000FF"/>
                </a:solidFill>
                <a:latin typeface="Comic Sans MS" panose="030F0702030302020204" pitchFamily="66" charset="0"/>
              </a:rPr>
              <a:t>137946825</a:t>
            </a:r>
            <a:endParaRPr lang="en-US" sz="36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3557" name="Text Box 11"/>
          <p:cNvSpPr txBox="1">
            <a:spLocks noChangeArrowheads="1"/>
          </p:cNvSpPr>
          <p:nvPr/>
        </p:nvSpPr>
        <p:spPr bwMode="auto">
          <a:xfrm>
            <a:off x="3276600" y="3213100"/>
            <a:ext cx="2519363" cy="690563"/>
          </a:xfrm>
          <a:prstGeom prst="rect">
            <a:avLst/>
          </a:prstGeom>
          <a:solidFill>
            <a:srgbClr val="FFFF99"/>
          </a:solidFill>
          <a:ln w="50800" cmpd="sng">
            <a:solidFill>
              <a:srgbClr val="FF6600"/>
            </a:solidFill>
            <a:miter lim="800000"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0000FF"/>
                </a:solidFill>
                <a:latin typeface="Comic Sans MS" panose="030F0702030302020204" pitchFamily="66" charset="0"/>
              </a:rPr>
              <a:t>Ms Chen's</a:t>
            </a:r>
            <a:endParaRPr lang="en-US" sz="36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3558" name="Text Box 12"/>
          <p:cNvSpPr txBox="1">
            <a:spLocks noChangeArrowheads="1"/>
          </p:cNvSpPr>
          <p:nvPr/>
        </p:nvSpPr>
        <p:spPr bwMode="auto">
          <a:xfrm>
            <a:off x="9577388" y="4930775"/>
            <a:ext cx="43100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1.老师问学生，学生回答。2.Pairswork。</a:t>
            </a:r>
          </a:p>
          <a:p>
            <a:pPr eaLnBrk="1" hangingPunct="1"/>
            <a:r>
              <a:rPr lang="zh-CN" altLang="en-US"/>
              <a:t>目的是巩固操练询问电话号码。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ldLvl="0" animBg="1" autoUpdateAnimBg="0"/>
      <p:bldP spid="23557" grpId="0" bldLvl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Listen and say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3663" y="1196975"/>
            <a:ext cx="6192837" cy="464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579" name="Group 3"/>
          <p:cNvGrpSpPr/>
          <p:nvPr/>
        </p:nvGrpSpPr>
        <p:grpSpPr bwMode="auto">
          <a:xfrm>
            <a:off x="2357438" y="428625"/>
            <a:ext cx="6877050" cy="1936750"/>
            <a:chOff x="0" y="0"/>
            <a:chExt cx="5435600" cy="1936750"/>
          </a:xfrm>
        </p:grpSpPr>
        <p:sp>
          <p:nvSpPr>
            <p:cNvPr id="24580" name="AutoShape 10"/>
            <p:cNvSpPr>
              <a:spLocks noChangeArrowheads="1"/>
            </p:cNvSpPr>
            <p:nvPr/>
          </p:nvSpPr>
          <p:spPr bwMode="auto">
            <a:xfrm rot="21457634">
              <a:off x="0" y="0"/>
              <a:ext cx="5435600" cy="1936750"/>
            </a:xfrm>
            <a:prstGeom prst="cloudCallout">
              <a:avLst>
                <a:gd name="adj1" fmla="val -103269"/>
                <a:gd name="adj2" fmla="val 70375"/>
              </a:avLst>
            </a:prstGeom>
            <a:solidFill>
              <a:srgbClr val="FF99CC"/>
            </a:solidFill>
            <a:ln w="25400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24581" name="Rectangle 11"/>
            <p:cNvSpPr>
              <a:spLocks noChangeArrowheads="1"/>
            </p:cNvSpPr>
            <p:nvPr/>
          </p:nvSpPr>
          <p:spPr bwMode="auto">
            <a:xfrm>
              <a:off x="860762" y="552450"/>
              <a:ext cx="4243583" cy="1300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>
                  <a:solidFill>
                    <a:srgbClr val="000099"/>
                  </a:solidFill>
                  <a:latin typeface="Comic Sans MS" panose="030F0702030302020204" pitchFamily="66" charset="0"/>
                </a:rPr>
                <a:t>Do you have a telephone?</a:t>
              </a:r>
            </a:p>
            <a:p>
              <a:pPr algn="ctr">
                <a:lnSpc>
                  <a:spcPct val="120000"/>
                </a:lnSpc>
              </a:pPr>
              <a:endParaRPr lang="zh-CN" altLang="en-US" sz="3600" b="1">
                <a:solidFill>
                  <a:srgbClr val="000099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24582" name="WordArt 6"/>
          <p:cNvSpPr>
            <a:spLocks noChangeArrowheads="1" noChangeShapeType="1"/>
          </p:cNvSpPr>
          <p:nvPr/>
        </p:nvSpPr>
        <p:spPr bwMode="auto">
          <a:xfrm>
            <a:off x="107950" y="188913"/>
            <a:ext cx="4681538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31750" cmpd="sng">
                  <a:solidFill>
                    <a:schemeClr val="accent2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5000"/>
                    </a:srgbClr>
                  </a:outerShdw>
                </a:effectLst>
                <a:latin typeface="Comic Sans MS" panose="030F0702030302020204"/>
              </a:rPr>
              <a:t>Let's talk</a:t>
            </a:r>
            <a:endParaRPr lang="zh-CN" altLang="en-US" sz="3600" b="1" kern="10">
              <a:ln w="31750" cmpd="sng">
                <a:solidFill>
                  <a:schemeClr val="accent2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5000"/>
                  </a:srgbClr>
                </a:outerShdw>
              </a:effectLst>
              <a:latin typeface="Comic Sans MS" panose="030F0702030302020204"/>
            </a:endParaRPr>
          </a:p>
        </p:txBody>
      </p:sp>
      <p:grpSp>
        <p:nvGrpSpPr>
          <p:cNvPr id="24583" name="Group 7"/>
          <p:cNvGrpSpPr/>
          <p:nvPr/>
        </p:nvGrpSpPr>
        <p:grpSpPr bwMode="auto">
          <a:xfrm>
            <a:off x="2195513" y="4422775"/>
            <a:ext cx="10461625" cy="1936750"/>
            <a:chOff x="0" y="0"/>
            <a:chExt cx="8268967" cy="1936750"/>
          </a:xfrm>
        </p:grpSpPr>
        <p:sp>
          <p:nvSpPr>
            <p:cNvPr id="24584" name="AutoShape 10"/>
            <p:cNvSpPr>
              <a:spLocks noChangeArrowheads="1"/>
            </p:cNvSpPr>
            <p:nvPr/>
          </p:nvSpPr>
          <p:spPr bwMode="auto">
            <a:xfrm rot="21457634">
              <a:off x="0" y="0"/>
              <a:ext cx="5435600" cy="1936750"/>
            </a:xfrm>
            <a:prstGeom prst="cloudCallout">
              <a:avLst>
                <a:gd name="adj1" fmla="val -103269"/>
                <a:gd name="adj2" fmla="val 70375"/>
              </a:avLst>
            </a:prstGeom>
            <a:solidFill>
              <a:srgbClr val="FF99CC"/>
            </a:solidFill>
            <a:ln w="25400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24585" name="Rectangle 11"/>
            <p:cNvSpPr>
              <a:spLocks noChangeArrowheads="1"/>
            </p:cNvSpPr>
            <p:nvPr/>
          </p:nvSpPr>
          <p:spPr bwMode="auto">
            <a:xfrm>
              <a:off x="130135" y="710839"/>
              <a:ext cx="8138832" cy="1175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000099"/>
                  </a:solidFill>
                  <a:latin typeface="Comic Sans MS" panose="030F0702030302020204" pitchFamily="66" charset="0"/>
                </a:rPr>
                <a:t>May I have your telephone number?</a:t>
              </a:r>
            </a:p>
            <a:p>
              <a:pPr algn="ctr">
                <a:lnSpc>
                  <a:spcPct val="120000"/>
                </a:lnSpc>
              </a:pPr>
              <a:endParaRPr lang="zh-CN" altLang="en-US" sz="3200" b="1">
                <a:solidFill>
                  <a:srgbClr val="000099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5148263" y="2925763"/>
            <a:ext cx="41195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小组操练，然后老师和学生Free Talk。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Listen and say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350" y="620713"/>
            <a:ext cx="6121400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835150" y="5157788"/>
            <a:ext cx="4752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116013" y="4652963"/>
            <a:ext cx="77406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>
                <a:solidFill>
                  <a:srgbClr val="FF33CC"/>
                </a:solidFill>
                <a:latin typeface="Comic Sans MS" panose="030F0702030302020204" pitchFamily="66" charset="0"/>
              </a:rPr>
              <a:t>    Ms White’s telephone number is_________.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851275" y="5319713"/>
            <a:ext cx="25209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/>
              <a:t>8729046</a:t>
            </a:r>
          </a:p>
        </p:txBody>
      </p:sp>
      <p:sp>
        <p:nvSpPr>
          <p:cNvPr id="25606" name="WordArt 6"/>
          <p:cNvSpPr>
            <a:spLocks noChangeArrowheads="1" noChangeShapeType="1"/>
          </p:cNvSpPr>
          <p:nvPr/>
        </p:nvSpPr>
        <p:spPr bwMode="auto">
          <a:xfrm>
            <a:off x="107950" y="188913"/>
            <a:ext cx="4681538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31750" cmpd="sng">
                  <a:solidFill>
                    <a:schemeClr val="accent2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5000"/>
                    </a:srgbClr>
                  </a:outerShdw>
                </a:effectLst>
                <a:latin typeface="Comic Sans MS" panose="030F0702030302020204"/>
              </a:rPr>
              <a:t>Let's read and answer</a:t>
            </a:r>
            <a:endParaRPr lang="zh-CN" altLang="en-US" sz="3600" b="1" kern="10">
              <a:ln w="31750" cmpd="sng">
                <a:solidFill>
                  <a:schemeClr val="accent2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5000"/>
                  </a:srgbClr>
                </a:outerShdw>
              </a:effectLst>
              <a:latin typeface="Comic Sans MS" panose="030F0702030302020204"/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9312275" y="4613275"/>
            <a:ext cx="248602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1.齐读课文Let's Talk。</a:t>
            </a:r>
          </a:p>
          <a:p>
            <a:pPr eaLnBrk="1" hangingPunct="1"/>
            <a:r>
              <a:rPr lang="zh-CN" altLang="en-US"/>
              <a:t>2.填空回答问题。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07950" y="908050"/>
            <a:ext cx="8893175" cy="5754688"/>
          </a:xfrm>
          <a:prstGeom prst="rect">
            <a:avLst/>
          </a:prstGeom>
          <a:solidFill>
            <a:srgbClr val="FFFFCC"/>
          </a:solidFill>
          <a:ln w="146050" cap="rnd" cmpd="tri">
            <a:solidFill>
              <a:srgbClr val="6B6BCF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latin typeface="Comic Sans MS" panose="030F0702030302020204" pitchFamily="66" charset="0"/>
              </a:rPr>
              <a:t>A:____ I have your ____________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latin typeface="Comic Sans MS" panose="030F0702030302020204" pitchFamily="66" charset="0"/>
              </a:rPr>
              <a:t>   _______, Ms White?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latin typeface="Comic Sans MS" panose="030F0702030302020204" pitchFamily="66" charset="0"/>
              </a:rPr>
              <a:t>B: Yes. Eight-_______-two-nine-  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latin typeface="Comic Sans MS" panose="030F0702030302020204" pitchFamily="66" charset="0"/>
              </a:rPr>
              <a:t>    zero-four-six.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latin typeface="Comic Sans MS" panose="030F0702030302020204" pitchFamily="66" charset="0"/>
              </a:rPr>
              <a:t>A: Eight-seven-two-nine-_____-five-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latin typeface="Comic Sans MS" panose="030F0702030302020204" pitchFamily="66" charset="0"/>
              </a:rPr>
              <a:t>     six.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latin typeface="Comic Sans MS" panose="030F0702030302020204" pitchFamily="66" charset="0"/>
              </a:rPr>
              <a:t>B:____. It’s eight-seven-two-nine-zero-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latin typeface="Comic Sans MS" panose="030F0702030302020204" pitchFamily="66" charset="0"/>
              </a:rPr>
              <a:t>     ____-six.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785813" y="950913"/>
            <a:ext cx="1295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Comic Sans MS" panose="030F0702030302020204" pitchFamily="66" charset="0"/>
              </a:rPr>
              <a:t>May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549775" y="950913"/>
            <a:ext cx="26654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Comic Sans MS" panose="030F0702030302020204" pitchFamily="66" charset="0"/>
              </a:rPr>
              <a:t>telephone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928688" y="1643063"/>
            <a:ext cx="18002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Comic Sans MS" panose="030F0702030302020204" pitchFamily="66" charset="0"/>
              </a:rPr>
              <a:t>number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357563" y="2363788"/>
            <a:ext cx="1441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Comic Sans MS" panose="030F0702030302020204" pitchFamily="66" charset="0"/>
              </a:rPr>
              <a:t>seven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500688" y="3857625"/>
            <a:ext cx="1079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Comic Sans MS" panose="030F0702030302020204" pitchFamily="66" charset="0"/>
              </a:rPr>
              <a:t>zero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1071563" y="6000750"/>
            <a:ext cx="12239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Comic Sans MS" panose="030F0702030302020204" pitchFamily="66" charset="0"/>
              </a:rPr>
              <a:t>four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857250" y="5345113"/>
            <a:ext cx="735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  <a:latin typeface="Comic Sans MS" panose="030F0702030302020204" pitchFamily="66" charset="0"/>
              </a:rPr>
              <a:t>No</a:t>
            </a:r>
          </a:p>
        </p:txBody>
      </p:sp>
      <p:sp>
        <p:nvSpPr>
          <p:cNvPr id="26634" name="WordArt 10"/>
          <p:cNvSpPr>
            <a:spLocks noChangeArrowheads="1" noChangeShapeType="1"/>
          </p:cNvSpPr>
          <p:nvPr/>
        </p:nvSpPr>
        <p:spPr bwMode="auto">
          <a:xfrm>
            <a:off x="107950" y="188913"/>
            <a:ext cx="4681538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31750" cmpd="sng">
                  <a:solidFill>
                    <a:schemeClr val="accent2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5000"/>
                    </a:srgbClr>
                  </a:outerShdw>
                </a:effectLst>
                <a:latin typeface="Comic Sans MS" panose="030F0702030302020204"/>
              </a:rPr>
              <a:t>Let's do it.</a:t>
            </a:r>
            <a:endParaRPr lang="zh-CN" altLang="en-US" sz="3600" b="1" kern="10" dirty="0">
              <a:ln w="31750" cmpd="sng">
                <a:solidFill>
                  <a:schemeClr val="accent2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5000"/>
                  </a:srgbClr>
                </a:outerShdw>
              </a:effectLst>
              <a:latin typeface="Comic Sans MS" panose="030F0702030302020204"/>
            </a:endParaRP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219700" y="117475"/>
            <a:ext cx="3841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按照课文内容填空，巩固课文，同时</a:t>
            </a:r>
          </a:p>
          <a:p>
            <a:pPr eaLnBrk="1" hangingPunct="1"/>
            <a:r>
              <a:rPr lang="zh-CN" altLang="en-US"/>
              <a:t>检验学生掌握的程度。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utoUpdateAnimBg="0"/>
      <p:bldP spid="26628" grpId="0" autoUpdateAnimBg="0"/>
      <p:bldP spid="26629" grpId="0" autoUpdateAnimBg="0"/>
      <p:bldP spid="26630" grpId="0" autoUpdateAnimBg="0"/>
      <p:bldP spid="26631" grpId="0" autoUpdateAnimBg="0"/>
      <p:bldP spid="26632" grpId="0" autoUpdateAnimBg="0"/>
      <p:bldP spid="26633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Read and ord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341438"/>
            <a:ext cx="7561263" cy="540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7667625" y="3357563"/>
            <a:ext cx="504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7667625" y="5157788"/>
            <a:ext cx="504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7596188" y="1557338"/>
            <a:ext cx="504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8678" name="WordArt 6"/>
          <p:cNvSpPr>
            <a:spLocks noChangeArrowheads="1" noChangeShapeType="1"/>
          </p:cNvSpPr>
          <p:nvPr/>
        </p:nvSpPr>
        <p:spPr bwMode="auto">
          <a:xfrm>
            <a:off x="107950" y="188913"/>
            <a:ext cx="4681538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31750" cmpd="sng">
                  <a:solidFill>
                    <a:schemeClr val="accent2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5000"/>
                    </a:srgbClr>
                  </a:outerShdw>
                </a:effectLst>
                <a:latin typeface="Comic Sans MS" panose="030F0702030302020204"/>
              </a:rPr>
              <a:t>Fun With Language-2</a:t>
            </a:r>
            <a:endParaRPr lang="zh-CN" altLang="en-US" sz="3600" b="1" kern="10" dirty="0">
              <a:ln w="31750" cmpd="sng">
                <a:solidFill>
                  <a:schemeClr val="accent2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5000"/>
                  </a:srgbClr>
                </a:outerShdw>
              </a:effectLst>
              <a:latin typeface="Comic Sans MS" panose="030F0702030302020204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5076825" y="333375"/>
            <a:ext cx="41322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完成课文Fun With Language的练习2。</a:t>
            </a:r>
          </a:p>
          <a:p>
            <a:pPr eaLnBrk="1" hangingPunct="1"/>
            <a:r>
              <a:rPr lang="zh-CN" altLang="en-US"/>
              <a:t>巩固运用telephone number这个话题。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utoUpdateAnimBg="0"/>
      <p:bldP spid="28676" grpId="0" autoUpdateAnimBg="0"/>
      <p:bldP spid="28677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428624" y="1888976"/>
            <a:ext cx="8031807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1、What’s Mike’s phone number?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   His phone number is </a:t>
            </a:r>
            <a:r>
              <a:rPr lang="en-US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__________ .</a:t>
            </a:r>
            <a:endParaRPr lang="zh-CN" altLang="en-US" sz="32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55600" y="3689201"/>
            <a:ext cx="79216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2、Where is the phone book?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   The phone book is_____________.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5324475" y="2609701"/>
            <a:ext cx="27368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Comic Sans MS" panose="030F0702030302020204" pitchFamily="66" charset="0"/>
              </a:rPr>
              <a:t>1345679083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5121275" y="4389288"/>
            <a:ext cx="26654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Comic Sans MS" panose="030F0702030302020204" pitchFamily="66" charset="0"/>
              </a:rPr>
              <a:t>on the desk</a:t>
            </a:r>
          </a:p>
        </p:txBody>
      </p:sp>
      <p:sp>
        <p:nvSpPr>
          <p:cNvPr id="29702" name="Text Box 7"/>
          <p:cNvSpPr txBox="1">
            <a:spLocks noChangeArrowheads="1"/>
          </p:cNvSpPr>
          <p:nvPr/>
        </p:nvSpPr>
        <p:spPr bwMode="auto">
          <a:xfrm>
            <a:off x="9909175" y="4930775"/>
            <a:ext cx="26971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再读一次上面的小对话，</a:t>
            </a:r>
          </a:p>
          <a:p>
            <a:pPr eaLnBrk="1" hangingPunct="1"/>
            <a:r>
              <a:rPr lang="zh-CN" altLang="en-US"/>
              <a:t>完成两个问题。检验学</a:t>
            </a:r>
          </a:p>
          <a:p>
            <a:pPr eaLnBrk="1" hangingPunct="1"/>
            <a:r>
              <a:rPr lang="zh-CN" altLang="en-US"/>
              <a:t>生的阅读水平</a:t>
            </a:r>
          </a:p>
        </p:txBody>
      </p:sp>
      <p:sp>
        <p:nvSpPr>
          <p:cNvPr id="29703" name="WordArt 6"/>
          <p:cNvSpPr>
            <a:spLocks noChangeArrowheads="1" noChangeShapeType="1"/>
          </p:cNvSpPr>
          <p:nvPr/>
        </p:nvSpPr>
        <p:spPr bwMode="auto">
          <a:xfrm>
            <a:off x="458294" y="1007194"/>
            <a:ext cx="4681538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31750" cmpd="sng">
                  <a:solidFill>
                    <a:schemeClr val="accent2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5000"/>
                    </a:srgbClr>
                  </a:outerShdw>
                </a:effectLst>
                <a:latin typeface="Comic Sans MS" panose="030F0702030302020204"/>
              </a:rPr>
              <a:t>Fun With Language-2</a:t>
            </a:r>
            <a:endParaRPr lang="zh-CN" altLang="en-US" sz="3600" b="1" kern="10" dirty="0">
              <a:ln w="31750" cmpd="sng">
                <a:solidFill>
                  <a:schemeClr val="accent2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5000"/>
                  </a:srgbClr>
                </a:outerShdw>
              </a:effectLst>
              <a:latin typeface="Comic Sans MS" panose="030F07020303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utoUpdateAnimBg="0"/>
      <p:bldP spid="29701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5"/>
          <p:cNvSpPr txBox="1">
            <a:spLocks noChangeArrowheads="1"/>
          </p:cNvSpPr>
          <p:nvPr/>
        </p:nvSpPr>
        <p:spPr bwMode="auto">
          <a:xfrm>
            <a:off x="250825" y="836613"/>
            <a:ext cx="3529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B:Do you ____ </a:t>
            </a:r>
            <a:endParaRPr lang="zh-CN" altLang="en-US" sz="32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0723" name="TextBox 6"/>
          <p:cNvSpPr txBox="1">
            <a:spLocks noChangeArrowheads="1"/>
          </p:cNvSpPr>
          <p:nvPr/>
        </p:nvSpPr>
        <p:spPr bwMode="auto">
          <a:xfrm>
            <a:off x="3706813" y="860425"/>
            <a:ext cx="57610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 b="1">
                <a:solidFill>
                  <a:srgbClr val="0070C0"/>
                </a:solidFill>
                <a:latin typeface="Comic Sans MS" panose="030F0702030302020204" pitchFamily="66" charset="0"/>
              </a:rPr>
              <a:t>Mike</a:t>
            </a:r>
            <a:r>
              <a:rPr lang="en-US" sz="3200" b="1">
                <a:solidFill>
                  <a:srgbClr val="FF0000"/>
                </a:solidFill>
                <a:latin typeface="Comic Sans MS" panose="030F0702030302020204" pitchFamily="66" charset="0"/>
              </a:rPr>
              <a:t>’s </a:t>
            </a:r>
            <a:r>
              <a:rPr lang="en-US" sz="3200" b="1">
                <a:solidFill>
                  <a:srgbClr val="0070C0"/>
                </a:solidFill>
                <a:latin typeface="Comic Sans MS" panose="030F0702030302020204" pitchFamily="66" charset="0"/>
              </a:rPr>
              <a:t>telephone number?</a:t>
            </a:r>
            <a:r>
              <a:rPr lang="en-US" sz="32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zh-CN" altLang="en-US" sz="3200" b="1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0724" name="TextBox 8"/>
          <p:cNvSpPr txBox="1">
            <a:spLocks noChangeArrowheads="1"/>
          </p:cNvSpPr>
          <p:nvPr/>
        </p:nvSpPr>
        <p:spPr bwMode="auto">
          <a:xfrm>
            <a:off x="647700" y="5732463"/>
            <a:ext cx="1439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  <a:latin typeface="Comic Sans MS" panose="030F0702030302020204" pitchFamily="66" charset="0"/>
              </a:rPr>
              <a:t>have</a:t>
            </a:r>
            <a:endParaRPr lang="zh-CN" altLang="en-US" sz="32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725" name="TextBox 9"/>
          <p:cNvSpPr txBox="1">
            <a:spLocks noChangeArrowheads="1"/>
          </p:cNvSpPr>
          <p:nvPr/>
        </p:nvSpPr>
        <p:spPr bwMode="auto">
          <a:xfrm>
            <a:off x="250825" y="3284538"/>
            <a:ext cx="4105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33CC"/>
                </a:solidFill>
                <a:latin typeface="Comic Sans MS" panose="030F0702030302020204" pitchFamily="66" charset="0"/>
              </a:rPr>
              <a:t>J:It’s ___</a:t>
            </a:r>
            <a:r>
              <a:rPr lang="zh-CN" altLang="en-US" sz="3200" b="1">
                <a:solidFill>
                  <a:srgbClr val="FF33CC"/>
                </a:solidFill>
                <a:latin typeface="Comic Sans MS" panose="030F0702030302020204" pitchFamily="66" charset="0"/>
              </a:rPr>
              <a:t> </a:t>
            </a:r>
            <a:r>
              <a:rPr lang="en-US" sz="3200" b="1">
                <a:solidFill>
                  <a:srgbClr val="FF33CC"/>
                </a:solidFill>
                <a:latin typeface="Comic Sans MS" panose="030F0702030302020204" pitchFamily="66" charset="0"/>
              </a:rPr>
              <a:t>my desk. </a:t>
            </a:r>
            <a:endParaRPr lang="zh-CN" altLang="en-US" sz="3200" b="1">
              <a:solidFill>
                <a:srgbClr val="FF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30726" name="TextBox 10"/>
          <p:cNvSpPr txBox="1">
            <a:spLocks noChangeArrowheads="1"/>
          </p:cNvSpPr>
          <p:nvPr/>
        </p:nvSpPr>
        <p:spPr bwMode="auto">
          <a:xfrm>
            <a:off x="250825" y="1628775"/>
            <a:ext cx="67706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33CC"/>
                </a:solidFill>
                <a:latin typeface="Comic Sans MS" panose="030F0702030302020204" pitchFamily="66" charset="0"/>
              </a:rPr>
              <a:t>J:</a:t>
            </a:r>
            <a:r>
              <a:rPr lang="zh-CN" altLang="en-US" sz="3200" b="1">
                <a:solidFill>
                  <a:srgbClr val="FF33CC"/>
                </a:solidFill>
                <a:latin typeface="Comic Sans MS" panose="030F0702030302020204" pitchFamily="66" charset="0"/>
              </a:rPr>
              <a:t> Yes.</a:t>
            </a:r>
            <a:r>
              <a:rPr lang="en-US" sz="3200" b="1">
                <a:solidFill>
                  <a:srgbClr val="FF33CC"/>
                </a:solidFill>
                <a:latin typeface="Comic Sans MS" panose="030F0702030302020204" pitchFamily="66" charset="0"/>
              </a:rPr>
              <a:t>It’s in my phone _____. </a:t>
            </a:r>
            <a:endParaRPr lang="zh-CN" altLang="en-US" sz="3200" b="1">
              <a:solidFill>
                <a:srgbClr val="FF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30727" name="TextBox 11"/>
          <p:cNvSpPr txBox="1">
            <a:spLocks noChangeArrowheads="1"/>
          </p:cNvSpPr>
          <p:nvPr/>
        </p:nvSpPr>
        <p:spPr bwMode="auto">
          <a:xfrm>
            <a:off x="179388" y="2565400"/>
            <a:ext cx="6264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 b="1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r>
              <a:rPr lang="zh-CN" altLang="en-US" sz="3200" b="1">
                <a:solidFill>
                  <a:srgbClr val="0070C0"/>
                </a:solidFill>
                <a:latin typeface="Comic Sans MS" panose="030F0702030302020204" pitchFamily="66" charset="0"/>
              </a:rPr>
              <a:t>：</a:t>
            </a:r>
            <a:r>
              <a:rPr lang="en-US" sz="3200" b="1">
                <a:solidFill>
                  <a:srgbClr val="0070C0"/>
                </a:solidFill>
                <a:latin typeface="Comic Sans MS" panose="030F0702030302020204" pitchFamily="66" charset="0"/>
              </a:rPr>
              <a:t>______</a:t>
            </a:r>
            <a:r>
              <a:rPr lang="zh-CN" altLang="en-US" sz="3200" b="1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3200" b="1">
                <a:solidFill>
                  <a:srgbClr val="0070C0"/>
                </a:solidFill>
                <a:latin typeface="Comic Sans MS" panose="030F0702030302020204" pitchFamily="66" charset="0"/>
              </a:rPr>
              <a:t>is it?</a:t>
            </a:r>
            <a:endParaRPr lang="zh-CN" altLang="en-US" sz="3200" b="1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0728" name="矩形 12"/>
          <p:cNvSpPr>
            <a:spLocks noChangeArrowheads="1"/>
          </p:cNvSpPr>
          <p:nvPr/>
        </p:nvSpPr>
        <p:spPr bwMode="auto">
          <a:xfrm>
            <a:off x="2195513" y="5724525"/>
            <a:ext cx="15033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Comic Sans MS" panose="030F0702030302020204" pitchFamily="66" charset="0"/>
              </a:rPr>
              <a:t>Where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30729" name="TextBox 13"/>
          <p:cNvSpPr txBox="1">
            <a:spLocks noChangeArrowheads="1"/>
          </p:cNvSpPr>
          <p:nvPr/>
        </p:nvSpPr>
        <p:spPr bwMode="auto">
          <a:xfrm>
            <a:off x="250825" y="4799013"/>
            <a:ext cx="6913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33CC"/>
                </a:solidFill>
                <a:latin typeface="Comic Sans MS" panose="030F0702030302020204" pitchFamily="66" charset="0"/>
              </a:rPr>
              <a:t>J</a:t>
            </a:r>
            <a:r>
              <a:rPr lang="zh-CN" altLang="en-US" sz="3200" b="1">
                <a:solidFill>
                  <a:srgbClr val="FF33CC"/>
                </a:solidFill>
                <a:latin typeface="Comic Sans MS" panose="030F0702030302020204" pitchFamily="66" charset="0"/>
              </a:rPr>
              <a:t>：</a:t>
            </a:r>
            <a:r>
              <a:rPr lang="en-US" sz="3200" b="1">
                <a:solidFill>
                  <a:srgbClr val="FF33CC"/>
                </a:solidFill>
                <a:latin typeface="Comic Sans MS" panose="030F0702030302020204" pitchFamily="66" charset="0"/>
              </a:rPr>
              <a:t>Yes, it ___.</a:t>
            </a:r>
            <a:endParaRPr lang="zh-CN" altLang="en-US" sz="3200" b="1">
              <a:solidFill>
                <a:srgbClr val="FF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30730" name="TextBox 14"/>
          <p:cNvSpPr txBox="1">
            <a:spLocks noChangeArrowheads="1"/>
          </p:cNvSpPr>
          <p:nvPr/>
        </p:nvSpPr>
        <p:spPr bwMode="auto">
          <a:xfrm>
            <a:off x="250825" y="4078288"/>
            <a:ext cx="77771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 b="1">
                <a:solidFill>
                  <a:srgbClr val="0070C0"/>
                </a:solidFill>
                <a:latin typeface="Comic Sans MS" panose="030F0702030302020204" pitchFamily="66" charset="0"/>
              </a:rPr>
              <a:t>B:Is this ______,</a:t>
            </a:r>
            <a:r>
              <a:rPr lang="en-US" sz="3200" b="1">
                <a:solidFill>
                  <a:srgbClr val="FF33CC"/>
                </a:solidFill>
                <a:latin typeface="Comic Sans MS" panose="030F0702030302020204" pitchFamily="66" charset="0"/>
              </a:rPr>
              <a:t> </a:t>
            </a:r>
            <a:r>
              <a:rPr lang="en-US" sz="3200" b="1">
                <a:solidFill>
                  <a:srgbClr val="0070C0"/>
                </a:solidFill>
                <a:latin typeface="Comic Sans MS" panose="030F0702030302020204" pitchFamily="66" charset="0"/>
              </a:rPr>
              <a:t>86291379?</a:t>
            </a:r>
            <a:endParaRPr lang="zh-CN" altLang="en-US" sz="3200" b="1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0731" name="TextBox 15"/>
          <p:cNvSpPr txBox="1">
            <a:spLocks noChangeArrowheads="1"/>
          </p:cNvSpPr>
          <p:nvPr/>
        </p:nvSpPr>
        <p:spPr bwMode="auto">
          <a:xfrm>
            <a:off x="3787775" y="5661025"/>
            <a:ext cx="2008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  <a:latin typeface="Comic Sans MS" panose="030F0702030302020204" pitchFamily="66" charset="0"/>
              </a:rPr>
              <a:t>the one</a:t>
            </a:r>
            <a:endParaRPr lang="zh-CN" altLang="en-US" sz="32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732" name="矩形 16"/>
          <p:cNvSpPr>
            <a:spLocks noChangeArrowheads="1"/>
          </p:cNvSpPr>
          <p:nvPr/>
        </p:nvSpPr>
        <p:spPr bwMode="auto">
          <a:xfrm>
            <a:off x="5795963" y="5662613"/>
            <a:ext cx="501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Comic Sans MS" panose="030F0702030302020204" pitchFamily="66" charset="0"/>
              </a:rPr>
              <a:t>is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30733" name="矩形 17"/>
          <p:cNvSpPr>
            <a:spLocks noChangeArrowheads="1"/>
          </p:cNvSpPr>
          <p:nvPr/>
        </p:nvSpPr>
        <p:spPr bwMode="auto">
          <a:xfrm>
            <a:off x="6481763" y="5661025"/>
            <a:ext cx="1082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Comic Sans MS" panose="030F0702030302020204" pitchFamily="66" charset="0"/>
              </a:rPr>
              <a:t>book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30734" name="Text Box 7"/>
          <p:cNvSpPr txBox="1">
            <a:spLocks noChangeArrowheads="1"/>
          </p:cNvSpPr>
          <p:nvPr/>
        </p:nvSpPr>
        <p:spPr bwMode="auto">
          <a:xfrm>
            <a:off x="5003800" y="188913"/>
            <a:ext cx="41084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/>
              <a:t>重新按照正确顺序再次巩固这个对话，</a:t>
            </a:r>
            <a:endParaRPr lang="en-US" dirty="0"/>
          </a:p>
          <a:p>
            <a:pPr eaLnBrk="1" hangingPunct="1"/>
            <a:r>
              <a:rPr lang="zh-CN" altLang="en-US" dirty="0"/>
              <a:t>并再次理解里面的词组</a:t>
            </a:r>
            <a:r>
              <a:rPr lang="en-US" dirty="0"/>
              <a:t>the one.</a:t>
            </a:r>
            <a:endParaRPr lang="zh-CN" altLang="en-US" dirty="0"/>
          </a:p>
        </p:txBody>
      </p:sp>
      <p:sp>
        <p:nvSpPr>
          <p:cNvPr id="30735" name="TextBox 15"/>
          <p:cNvSpPr txBox="1">
            <a:spLocks noChangeArrowheads="1"/>
          </p:cNvSpPr>
          <p:nvPr/>
        </p:nvSpPr>
        <p:spPr bwMode="auto">
          <a:xfrm>
            <a:off x="3779838" y="6273800"/>
            <a:ext cx="200818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2060"/>
                </a:solidFill>
                <a:latin typeface="Comic Sans MS" panose="030F0702030302020204" pitchFamily="66" charset="0"/>
              </a:rPr>
              <a:t>这一个</a:t>
            </a:r>
            <a:endParaRPr lang="en-US" sz="3200" b="1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eaLnBrk="1" hangingPunct="1"/>
            <a:endParaRPr lang="zh-CN" altLang="en-US" sz="3200" b="1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0736" name="矩形 17"/>
          <p:cNvSpPr>
            <a:spLocks noChangeArrowheads="1"/>
          </p:cNvSpPr>
          <p:nvPr/>
        </p:nvSpPr>
        <p:spPr bwMode="auto">
          <a:xfrm>
            <a:off x="7810500" y="5653088"/>
            <a:ext cx="615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Comic Sans MS" panose="030F0702030302020204" pitchFamily="66" charset="0"/>
              </a:rPr>
              <a:t>on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pic>
        <p:nvPicPr>
          <p:cNvPr id="30737" name="Picture 2" descr="Read and order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64163" y="2276475"/>
            <a:ext cx="352901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8" name="WordArt 6"/>
          <p:cNvSpPr>
            <a:spLocks noChangeArrowheads="1" noChangeShapeType="1"/>
          </p:cNvSpPr>
          <p:nvPr/>
        </p:nvSpPr>
        <p:spPr bwMode="auto">
          <a:xfrm>
            <a:off x="107950" y="188913"/>
            <a:ext cx="4681538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31750" cmpd="sng">
                  <a:solidFill>
                    <a:schemeClr val="accent2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5000"/>
                    </a:srgbClr>
                  </a:outerShdw>
                </a:effectLst>
                <a:latin typeface="Comic Sans MS" panose="030F0702030302020204"/>
              </a:rPr>
              <a:t>Fun With Language-2</a:t>
            </a:r>
            <a:endParaRPr lang="zh-CN" altLang="en-US" sz="3600" b="1" kern="10" dirty="0">
              <a:ln w="31750" cmpd="sng">
                <a:solidFill>
                  <a:schemeClr val="accent2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5000"/>
                  </a:srgbClr>
                </a:outerShdw>
              </a:effectLst>
              <a:latin typeface="Comic Sans MS" panose="030F07020303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2222E-6 L 0.15365 -0.714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0" y="-3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69 0.006574 L -0.134097 -0.577963 " pathEditMode="relative" rAng="0" ptsTypes="">
                                      <p:cBhvr>
                                        <p:cTn id="10" dur="2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00" y="-28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81481E-6 L -0.14514 -0.4509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0" y="-2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85185E-6 L -0.68108 -0.3458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100" y="-1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-0.18143 -0.2314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00" y="-10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 L -0.15 -0.3844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00" y="-1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96296E-6 L -0.33454 -0.1268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00" y="-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utoUpdateAnimBg="0"/>
      <p:bldP spid="30728" grpId="0" autoUpdateAnimBg="0"/>
      <p:bldP spid="30731" grpId="0" autoUpdateAnimBg="0"/>
      <p:bldP spid="30732" grpId="0" autoUpdateAnimBg="0"/>
      <p:bldP spid="30733" grpId="0" autoUpdateAnimBg="0"/>
      <p:bldP spid="30735" grpId="0" autoUpdateAnimBg="0"/>
      <p:bldP spid="30736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u=2466118261,2571561568&amp;fm=21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071563"/>
            <a:ext cx="3455987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95288" y="3735388"/>
            <a:ext cx="41052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  <a:latin typeface="Comic Sans MS" panose="030F0702030302020204" pitchFamily="66" charset="0"/>
              </a:rPr>
              <a:t>phone number</a:t>
            </a:r>
          </a:p>
        </p:txBody>
      </p:sp>
      <p:pic>
        <p:nvPicPr>
          <p:cNvPr id="31748" name="Picture 4" descr="u=1227215830,410229344&amp;fm=21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263" y="1143000"/>
            <a:ext cx="3095625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5148263" y="3735388"/>
            <a:ext cx="34559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  <a:latin typeface="Comic Sans MS" panose="030F0702030302020204" pitchFamily="66" charset="0"/>
              </a:rPr>
              <a:t>car number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214313" y="4654550"/>
            <a:ext cx="87868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>
                <a:latin typeface="Comic Sans MS" panose="030F0702030302020204" pitchFamily="66" charset="0"/>
                <a:ea typeface="MS PMincho" pitchFamily="18" charset="-128"/>
              </a:rPr>
              <a:t>________ is a  _______ number. </a:t>
            </a:r>
          </a:p>
        </p:txBody>
      </p:sp>
      <p:sp>
        <p:nvSpPr>
          <p:cNvPr id="31751" name="WordArt 7"/>
          <p:cNvSpPr>
            <a:spLocks noChangeArrowheads="1" noChangeShapeType="1"/>
          </p:cNvSpPr>
          <p:nvPr/>
        </p:nvSpPr>
        <p:spPr bwMode="auto">
          <a:xfrm>
            <a:off x="107950" y="188913"/>
            <a:ext cx="4681538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31750" cmpd="sng">
                  <a:solidFill>
                    <a:schemeClr val="accent2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5000"/>
                    </a:srgbClr>
                  </a:outerShdw>
                </a:effectLst>
                <a:latin typeface="Comic Sans MS" panose="030F0702030302020204"/>
              </a:rPr>
              <a:t>Let's guess</a:t>
            </a:r>
            <a:endParaRPr lang="zh-CN" altLang="en-US" sz="3600" b="1" kern="10">
              <a:ln w="31750" cmpd="sng">
                <a:solidFill>
                  <a:schemeClr val="accent2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5000"/>
                  </a:srgbClr>
                </a:outerShdw>
              </a:effectLst>
              <a:latin typeface="Comic Sans MS" panose="030F0702030302020204"/>
            </a:endParaRP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5148263" y="117475"/>
            <a:ext cx="40687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让学生在猜的过程中学习不同的数字，</a:t>
            </a:r>
          </a:p>
          <a:p>
            <a:pPr eaLnBrk="1" hangingPunct="1"/>
            <a:r>
              <a:rPr lang="zh-CN" altLang="en-US"/>
              <a:t>联系生活，发现生活中的英语，提</a:t>
            </a:r>
          </a:p>
          <a:p>
            <a:pPr eaLnBrk="1" hangingPunct="1"/>
            <a:r>
              <a:rPr lang="zh-CN" altLang="en-US"/>
              <a:t>高学生对英语的运用能力。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utoUpdateAnimBg="0"/>
      <p:bldP spid="31749" grpId="0" autoUpdateAnimBg="0"/>
      <p:bldP spid="31750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u=2104754192,4135553437&amp;fm=21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63" y="1143000"/>
            <a:ext cx="2566987" cy="2565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042988" y="3000375"/>
            <a:ext cx="2476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/>
              <a:t>738824809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79388" y="4071938"/>
            <a:ext cx="40322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  <a:latin typeface="Comic Sans MS" panose="030F0702030302020204" pitchFamily="66" charset="0"/>
              </a:rPr>
              <a:t>QQ number</a:t>
            </a:r>
          </a:p>
        </p:txBody>
      </p:sp>
      <p:pic>
        <p:nvPicPr>
          <p:cNvPr id="32773" name="Picture 5" descr="u=968190120,3013279092&amp;fm=90&amp;gp=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4425" y="1147763"/>
            <a:ext cx="3035300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4232275" y="4071938"/>
            <a:ext cx="45513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  <a:latin typeface="Comic Sans MS" panose="030F0702030302020204" pitchFamily="66" charset="0"/>
              </a:rPr>
              <a:t>room number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200025" y="5008563"/>
            <a:ext cx="89439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>
                <a:latin typeface="Comic Sans MS" panose="030F0702030302020204" pitchFamily="66" charset="0"/>
              </a:rPr>
              <a:t>________ is a  _______ number. </a:t>
            </a:r>
          </a:p>
        </p:txBody>
      </p:sp>
      <p:sp>
        <p:nvSpPr>
          <p:cNvPr id="32776" name="WordArt 8"/>
          <p:cNvSpPr>
            <a:spLocks noChangeArrowheads="1" noChangeShapeType="1"/>
          </p:cNvSpPr>
          <p:nvPr/>
        </p:nvSpPr>
        <p:spPr bwMode="auto">
          <a:xfrm>
            <a:off x="107950" y="188913"/>
            <a:ext cx="4681538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31750" cmpd="sng">
                  <a:solidFill>
                    <a:schemeClr val="accent2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5000"/>
                    </a:srgbClr>
                  </a:outerShdw>
                </a:effectLst>
                <a:latin typeface="Comic Sans MS" panose="030F0702030302020204"/>
              </a:rPr>
              <a:t>Let's guess</a:t>
            </a:r>
            <a:endParaRPr lang="zh-CN" altLang="en-US" sz="3600" b="1" kern="10">
              <a:ln w="31750" cmpd="sng">
                <a:solidFill>
                  <a:schemeClr val="accent2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5000"/>
                  </a:srgbClr>
                </a:outerShdw>
              </a:effectLst>
              <a:latin typeface="Comic Sans MS" panose="030F07020303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utoUpdateAnimBg="0"/>
      <p:bldP spid="32774" grpId="0" autoUpdateAnimBg="0"/>
      <p:bldP spid="3277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00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850" y="260350"/>
            <a:ext cx="194310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3" name="Group 3"/>
          <p:cNvGrpSpPr>
            <a:grpSpLocks noChangeAspect="1"/>
          </p:cNvGrpSpPr>
          <p:nvPr/>
        </p:nvGrpSpPr>
        <p:grpSpPr bwMode="auto">
          <a:xfrm>
            <a:off x="395288" y="4724400"/>
            <a:ext cx="1763712" cy="1296988"/>
            <a:chOff x="0" y="0"/>
            <a:chExt cx="2335" cy="1851"/>
          </a:xfrm>
        </p:grpSpPr>
        <p:pic>
          <p:nvPicPr>
            <p:cNvPr id="5124" name="Picture 4" descr="003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11" y="870"/>
              <a:ext cx="1224" cy="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5" name="Picture 5" descr="003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066" y="0"/>
              <a:ext cx="1224" cy="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6" name="Picture 6" descr="003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" y="907"/>
              <a:ext cx="1224" cy="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7" name="Picture 7" descr="003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91"/>
              <a:ext cx="1224" cy="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128" name="Group 8"/>
          <p:cNvGrpSpPr>
            <a:grpSpLocks noChangeAspect="1"/>
          </p:cNvGrpSpPr>
          <p:nvPr/>
        </p:nvGrpSpPr>
        <p:grpSpPr bwMode="auto">
          <a:xfrm>
            <a:off x="2916238" y="188913"/>
            <a:ext cx="2016125" cy="2867025"/>
            <a:chOff x="0" y="0"/>
            <a:chExt cx="1270" cy="1806"/>
          </a:xfrm>
        </p:grpSpPr>
        <p:pic>
          <p:nvPicPr>
            <p:cNvPr id="5129" name="Picture 9" descr="003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1224" cy="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0" name="Picture 10" descr="003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" y="862"/>
              <a:ext cx="1224" cy="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131" name="Group 11"/>
          <p:cNvGrpSpPr>
            <a:grpSpLocks noChangeAspect="1"/>
          </p:cNvGrpSpPr>
          <p:nvPr/>
        </p:nvGrpSpPr>
        <p:grpSpPr bwMode="auto">
          <a:xfrm>
            <a:off x="5580063" y="115888"/>
            <a:ext cx="2016125" cy="4235450"/>
            <a:chOff x="0" y="0"/>
            <a:chExt cx="1270" cy="2668"/>
          </a:xfrm>
        </p:grpSpPr>
        <p:pic>
          <p:nvPicPr>
            <p:cNvPr id="5132" name="Picture 12" descr="003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" y="1724"/>
              <a:ext cx="1224" cy="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3" name="Picture 13" descr="003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1224" cy="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4" name="Picture 14" descr="003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" y="862"/>
              <a:ext cx="1224" cy="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135" name="Group 15"/>
          <p:cNvGrpSpPr/>
          <p:nvPr/>
        </p:nvGrpSpPr>
        <p:grpSpPr bwMode="auto">
          <a:xfrm>
            <a:off x="2195513" y="908050"/>
            <a:ext cx="863600" cy="792163"/>
            <a:chOff x="0" y="0"/>
            <a:chExt cx="544" cy="499"/>
          </a:xfrm>
        </p:grpSpPr>
        <p:sp>
          <p:nvSpPr>
            <p:cNvPr id="5136" name="Line 16"/>
            <p:cNvSpPr>
              <a:spLocks noChangeShapeType="1"/>
            </p:cNvSpPr>
            <p:nvPr/>
          </p:nvSpPr>
          <p:spPr bwMode="auto">
            <a:xfrm>
              <a:off x="0" y="227"/>
              <a:ext cx="544" cy="0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7" name="Line 17"/>
            <p:cNvSpPr>
              <a:spLocks noChangeShapeType="1"/>
            </p:cNvSpPr>
            <p:nvPr/>
          </p:nvSpPr>
          <p:spPr bwMode="auto">
            <a:xfrm>
              <a:off x="272" y="0"/>
              <a:ext cx="0" cy="499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138" name="Group 18"/>
          <p:cNvGrpSpPr/>
          <p:nvPr/>
        </p:nvGrpSpPr>
        <p:grpSpPr bwMode="auto">
          <a:xfrm>
            <a:off x="4787900" y="908050"/>
            <a:ext cx="863600" cy="792163"/>
            <a:chOff x="0" y="0"/>
            <a:chExt cx="544" cy="499"/>
          </a:xfrm>
        </p:grpSpPr>
        <p:sp>
          <p:nvSpPr>
            <p:cNvPr id="5139" name="Line 19"/>
            <p:cNvSpPr>
              <a:spLocks noChangeShapeType="1"/>
            </p:cNvSpPr>
            <p:nvPr/>
          </p:nvSpPr>
          <p:spPr bwMode="auto">
            <a:xfrm>
              <a:off x="0" y="227"/>
              <a:ext cx="544" cy="0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0" name="Line 20"/>
            <p:cNvSpPr>
              <a:spLocks noChangeShapeType="1"/>
            </p:cNvSpPr>
            <p:nvPr/>
          </p:nvSpPr>
          <p:spPr bwMode="auto">
            <a:xfrm>
              <a:off x="272" y="0"/>
              <a:ext cx="0" cy="499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141" name="Group 21"/>
          <p:cNvGrpSpPr/>
          <p:nvPr/>
        </p:nvGrpSpPr>
        <p:grpSpPr bwMode="auto">
          <a:xfrm>
            <a:off x="7524750" y="1196975"/>
            <a:ext cx="719138" cy="215900"/>
            <a:chOff x="0" y="0"/>
            <a:chExt cx="453" cy="136"/>
          </a:xfrm>
        </p:grpSpPr>
        <p:sp>
          <p:nvSpPr>
            <p:cNvPr id="5142" name="Line 22"/>
            <p:cNvSpPr>
              <a:spLocks noChangeShapeType="1"/>
            </p:cNvSpPr>
            <p:nvPr/>
          </p:nvSpPr>
          <p:spPr bwMode="auto">
            <a:xfrm>
              <a:off x="0" y="0"/>
              <a:ext cx="453" cy="0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3" name="Line 23"/>
            <p:cNvSpPr>
              <a:spLocks noChangeShapeType="1"/>
            </p:cNvSpPr>
            <p:nvPr/>
          </p:nvSpPr>
          <p:spPr bwMode="auto">
            <a:xfrm>
              <a:off x="0" y="136"/>
              <a:ext cx="453" cy="0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144" name="Group 24"/>
          <p:cNvGrpSpPr>
            <a:grpSpLocks noChangeAspect="1"/>
          </p:cNvGrpSpPr>
          <p:nvPr/>
        </p:nvGrpSpPr>
        <p:grpSpPr bwMode="auto">
          <a:xfrm>
            <a:off x="2700338" y="4724400"/>
            <a:ext cx="2663825" cy="1295400"/>
            <a:chOff x="0" y="0"/>
            <a:chExt cx="1950" cy="1043"/>
          </a:xfrm>
        </p:grpSpPr>
        <p:grpSp>
          <p:nvGrpSpPr>
            <p:cNvPr id="5145" name="Group 25"/>
            <p:cNvGrpSpPr>
              <a:grpSpLocks noChangeAspect="1"/>
            </p:cNvGrpSpPr>
            <p:nvPr/>
          </p:nvGrpSpPr>
          <p:grpSpPr bwMode="auto">
            <a:xfrm>
              <a:off x="0" y="0"/>
              <a:ext cx="1383" cy="1043"/>
              <a:chOff x="0" y="0"/>
              <a:chExt cx="2335" cy="1851"/>
            </a:xfrm>
          </p:grpSpPr>
          <p:pic>
            <p:nvPicPr>
              <p:cNvPr id="5146" name="Picture 26" descr="003"/>
              <p:cNvPicPr>
                <a:picLocks noChangeAspect="1" noChangeArrowheads="1"/>
              </p:cNvPicPr>
              <p:nvPr/>
            </p:nvPicPr>
            <p:blipFill>
              <a:blip r:embed="rId5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111" y="870"/>
                <a:ext cx="1224" cy="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47" name="Picture 27" descr="003"/>
              <p:cNvPicPr>
                <a:picLocks noChangeAspect="1" noChangeArrowheads="1"/>
              </p:cNvPicPr>
              <p:nvPr/>
            </p:nvPicPr>
            <p:blipFill>
              <a:blip r:embed="rId5" cstate="email"/>
              <a:srcRect/>
              <a:stretch>
                <a:fillRect/>
              </a:stretch>
            </p:blipFill>
            <p:spPr bwMode="auto">
              <a:xfrm>
                <a:off x="1066" y="0"/>
                <a:ext cx="1224" cy="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48" name="Picture 28" descr="003"/>
              <p:cNvPicPr>
                <a:picLocks noChangeAspect="1" noChangeArrowheads="1"/>
              </p:cNvPicPr>
              <p:nvPr/>
            </p:nvPicPr>
            <p:blipFill>
              <a:blip r:embed="rId5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68" y="907"/>
                <a:ext cx="1224" cy="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49" name="Picture 29" descr="003"/>
              <p:cNvPicPr>
                <a:picLocks noChangeAspect="1" noChangeArrowheads="1"/>
              </p:cNvPicPr>
              <p:nvPr/>
            </p:nvPicPr>
            <p:blipFill>
              <a:blip r:embed="rId5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0" y="91"/>
                <a:ext cx="1224" cy="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5150" name="Picture 30" descr="003"/>
            <p:cNvPicPr>
              <a:picLocks noChangeAspect="1" noChangeArrowheads="1"/>
            </p:cNvPicPr>
            <p:nvPr/>
          </p:nvPicPr>
          <p:blipFill>
            <a:blip r:embed="rId6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25" y="182"/>
              <a:ext cx="725" cy="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151" name="Group 31"/>
          <p:cNvGrpSpPr>
            <a:grpSpLocks noChangeAspect="1"/>
          </p:cNvGrpSpPr>
          <p:nvPr/>
        </p:nvGrpSpPr>
        <p:grpSpPr bwMode="auto">
          <a:xfrm>
            <a:off x="5867400" y="4581525"/>
            <a:ext cx="2736850" cy="1441450"/>
            <a:chOff x="0" y="0"/>
            <a:chExt cx="1905" cy="1089"/>
          </a:xfrm>
        </p:grpSpPr>
        <p:grpSp>
          <p:nvGrpSpPr>
            <p:cNvPr id="5152" name="Group 32"/>
            <p:cNvGrpSpPr>
              <a:grpSpLocks noChangeAspect="1"/>
            </p:cNvGrpSpPr>
            <p:nvPr/>
          </p:nvGrpSpPr>
          <p:grpSpPr bwMode="auto">
            <a:xfrm>
              <a:off x="0" y="46"/>
              <a:ext cx="1383" cy="1043"/>
              <a:chOff x="0" y="0"/>
              <a:chExt cx="2335" cy="1851"/>
            </a:xfrm>
          </p:grpSpPr>
          <p:pic>
            <p:nvPicPr>
              <p:cNvPr id="5153" name="Picture 33" descr="003"/>
              <p:cNvPicPr>
                <a:picLocks noChangeAspect="1" noChangeArrowheads="1"/>
              </p:cNvPicPr>
              <p:nvPr/>
            </p:nvPicPr>
            <p:blipFill>
              <a:blip r:embed="rId7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111" y="870"/>
                <a:ext cx="1224" cy="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54" name="Picture 34" descr="003"/>
              <p:cNvPicPr>
                <a:picLocks noChangeAspect="1" noChangeArrowheads="1"/>
              </p:cNvPicPr>
              <p:nvPr/>
            </p:nvPicPr>
            <p:blipFill>
              <a:blip r:embed="rId7" cstate="email"/>
              <a:srcRect/>
              <a:stretch>
                <a:fillRect/>
              </a:stretch>
            </p:blipFill>
            <p:spPr bwMode="auto">
              <a:xfrm>
                <a:off x="1066" y="0"/>
                <a:ext cx="1224" cy="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55" name="Picture 35" descr="003"/>
              <p:cNvPicPr>
                <a:picLocks noChangeAspect="1" noChangeArrowheads="1"/>
              </p:cNvPicPr>
              <p:nvPr/>
            </p:nvPicPr>
            <p:blipFill>
              <a:blip r:embed="rId7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68" y="907"/>
                <a:ext cx="1224" cy="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56" name="Picture 36" descr="003"/>
              <p:cNvPicPr>
                <a:picLocks noChangeAspect="1" noChangeArrowheads="1"/>
              </p:cNvPicPr>
              <p:nvPr/>
            </p:nvPicPr>
            <p:blipFill>
              <a:blip r:embed="rId7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0" y="91"/>
                <a:ext cx="1224" cy="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5157" name="Group 37"/>
            <p:cNvGrpSpPr>
              <a:grpSpLocks noChangeAspect="1"/>
            </p:cNvGrpSpPr>
            <p:nvPr/>
          </p:nvGrpSpPr>
          <p:grpSpPr bwMode="auto">
            <a:xfrm>
              <a:off x="1270" y="0"/>
              <a:ext cx="635" cy="990"/>
              <a:chOff x="0" y="0"/>
              <a:chExt cx="1270" cy="1806"/>
            </a:xfrm>
          </p:grpSpPr>
          <p:pic>
            <p:nvPicPr>
              <p:cNvPr id="5158" name="Picture 38" descr="003"/>
              <p:cNvPicPr>
                <a:picLocks noChangeAspect="1" noChangeArrowheads="1"/>
              </p:cNvPicPr>
              <p:nvPr/>
            </p:nvPicPr>
            <p:blipFill>
              <a:blip r:embed="rId8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224" cy="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59" name="Picture 39" descr="003"/>
              <p:cNvPicPr>
                <a:picLocks noChangeAspect="1" noChangeArrowheads="1"/>
              </p:cNvPicPr>
              <p:nvPr/>
            </p:nvPicPr>
            <p:blipFill>
              <a:blip r:embed="rId8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6" y="862"/>
                <a:ext cx="1224" cy="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5160" name="Group 40"/>
          <p:cNvGrpSpPr/>
          <p:nvPr/>
        </p:nvGrpSpPr>
        <p:grpSpPr bwMode="auto">
          <a:xfrm>
            <a:off x="250825" y="4508500"/>
            <a:ext cx="4532313" cy="2066925"/>
            <a:chOff x="0" y="0"/>
            <a:chExt cx="2855" cy="1302"/>
          </a:xfrm>
        </p:grpSpPr>
        <p:sp>
          <p:nvSpPr>
            <p:cNvPr id="5161" name="AutoShape 41"/>
            <p:cNvSpPr>
              <a:spLocks noChangeArrowheads="1"/>
            </p:cNvSpPr>
            <p:nvPr/>
          </p:nvSpPr>
          <p:spPr bwMode="auto">
            <a:xfrm rot="2290139">
              <a:off x="0" y="0"/>
              <a:ext cx="1222" cy="1256"/>
            </a:xfrm>
            <a:prstGeom prst="star4">
              <a:avLst>
                <a:gd name="adj" fmla="val 12500"/>
              </a:avLst>
            </a:prstGeom>
            <a:solidFill>
              <a:srgbClr val="FF3300"/>
            </a:solidFill>
            <a:ln w="9525" cmpd="sng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62" name="AutoShape 42"/>
            <p:cNvSpPr>
              <a:spLocks noChangeArrowheads="1"/>
            </p:cNvSpPr>
            <p:nvPr/>
          </p:nvSpPr>
          <p:spPr bwMode="auto">
            <a:xfrm rot="2290139">
              <a:off x="1633" y="46"/>
              <a:ext cx="1222" cy="1256"/>
            </a:xfrm>
            <a:prstGeom prst="star4">
              <a:avLst>
                <a:gd name="adj" fmla="val 12500"/>
              </a:avLst>
            </a:prstGeom>
            <a:solidFill>
              <a:srgbClr val="FF3300"/>
            </a:solidFill>
            <a:ln w="9525" cmpd="sng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10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imgsrc.baidu.com/zhangbai/pic/item/0eb30f2442a7d9330073f0f2ad4bd11372f0015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6096000" cy="530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圆角矩形 2"/>
          <p:cNvSpPr>
            <a:spLocks noChangeArrowheads="1"/>
          </p:cNvSpPr>
          <p:nvPr/>
        </p:nvSpPr>
        <p:spPr bwMode="auto">
          <a:xfrm>
            <a:off x="1979613" y="1052513"/>
            <a:ext cx="3960812" cy="1152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 cmpd="sng">
            <a:solidFill>
              <a:srgbClr val="A6A6A6"/>
            </a:solidFill>
            <a:round/>
          </a:ln>
        </p:spPr>
        <p:txBody>
          <a:bodyPr anchor="ctr"/>
          <a:lstStyle/>
          <a:p>
            <a:pPr algn="ctr"/>
            <a:r>
              <a:rPr lang="en-US" sz="4400" b="1"/>
              <a:t>1137946825</a:t>
            </a:r>
            <a:endParaRPr lang="zh-CN" altLang="en-US" sz="4400" b="1"/>
          </a:p>
        </p:txBody>
      </p:sp>
      <p:sp>
        <p:nvSpPr>
          <p:cNvPr id="33796" name="矩形 3"/>
          <p:cNvSpPr>
            <a:spLocks noChangeArrowheads="1"/>
          </p:cNvSpPr>
          <p:nvPr/>
        </p:nvSpPr>
        <p:spPr bwMode="auto">
          <a:xfrm>
            <a:off x="0" y="908050"/>
            <a:ext cx="1979613" cy="1368425"/>
          </a:xfrm>
          <a:prstGeom prst="rect">
            <a:avLst/>
          </a:prstGeom>
          <a:solidFill>
            <a:schemeClr val="accent1"/>
          </a:solidFill>
          <a:ln w="25400" cmpd="sng">
            <a:solidFill>
              <a:srgbClr val="89A4A7"/>
            </a:solidFill>
            <a:miter lim="800000"/>
          </a:ln>
        </p:spPr>
        <p:txBody>
          <a:bodyPr anchor="ctr"/>
          <a:lstStyle/>
          <a:p>
            <a:pPr algn="ctr"/>
            <a:r>
              <a:rPr lang="en-US" sz="4400" b="1"/>
              <a:t>Mr Chen</a:t>
            </a:r>
            <a:endParaRPr lang="zh-CN" altLang="en-US" sz="4400" b="1"/>
          </a:p>
        </p:txBody>
      </p:sp>
      <p:sp>
        <p:nvSpPr>
          <p:cNvPr id="33797" name="TextBox 4"/>
          <p:cNvSpPr txBox="1">
            <a:spLocks noChangeArrowheads="1"/>
          </p:cNvSpPr>
          <p:nvPr/>
        </p:nvSpPr>
        <p:spPr bwMode="auto">
          <a:xfrm>
            <a:off x="539750" y="5373688"/>
            <a:ext cx="24479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600" b="1">
                <a:solidFill>
                  <a:srgbClr val="002060"/>
                </a:solidFill>
                <a:latin typeface="Comic Sans MS" panose="030F0702030302020204" pitchFamily="66" charset="0"/>
              </a:rPr>
              <a:t>Mr Chen</a:t>
            </a:r>
            <a:endParaRPr lang="zh-CN" altLang="en-US" sz="3600" b="1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3798" name="TextBox 5"/>
          <p:cNvSpPr txBox="1">
            <a:spLocks noChangeArrowheads="1"/>
          </p:cNvSpPr>
          <p:nvPr/>
        </p:nvSpPr>
        <p:spPr bwMode="auto">
          <a:xfrm>
            <a:off x="539750" y="5373688"/>
            <a:ext cx="24479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600" b="1">
                <a:solidFill>
                  <a:srgbClr val="002060"/>
                </a:solidFill>
                <a:latin typeface="Comic Sans MS" panose="030F0702030302020204" pitchFamily="66" charset="0"/>
              </a:rPr>
              <a:t>Mr Chen</a:t>
            </a:r>
            <a:r>
              <a:rPr lang="en-US" sz="3600" b="1">
                <a:solidFill>
                  <a:srgbClr val="FF0000"/>
                </a:solidFill>
                <a:latin typeface="Comic Sans MS" panose="030F0702030302020204" pitchFamily="66" charset="0"/>
              </a:rPr>
              <a:t>’s</a:t>
            </a:r>
            <a:endParaRPr lang="zh-CN" altLang="en-US" sz="36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799" name="TextBox 6"/>
          <p:cNvSpPr txBox="1">
            <a:spLocks noChangeArrowheads="1"/>
          </p:cNvSpPr>
          <p:nvPr/>
        </p:nvSpPr>
        <p:spPr bwMode="auto">
          <a:xfrm>
            <a:off x="3059113" y="5373688"/>
            <a:ext cx="50419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600" b="1">
                <a:solidFill>
                  <a:srgbClr val="002060"/>
                </a:solidFill>
                <a:latin typeface="Comic Sans MS" panose="030F0702030302020204" pitchFamily="66" charset="0"/>
              </a:rPr>
              <a:t>telephone number</a:t>
            </a:r>
            <a:endParaRPr lang="zh-CN" altLang="en-US" sz="3600" b="1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3800" name="Text Box 4"/>
          <p:cNvSpPr txBox="1">
            <a:spLocks noChangeArrowheads="1"/>
          </p:cNvSpPr>
          <p:nvPr/>
        </p:nvSpPr>
        <p:spPr bwMode="auto">
          <a:xfrm>
            <a:off x="250825" y="6149975"/>
            <a:ext cx="87852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>
                <a:solidFill>
                  <a:srgbClr val="002060"/>
                </a:solidFill>
                <a:latin typeface="Comic Sans MS" panose="030F0702030302020204" pitchFamily="66" charset="0"/>
              </a:rPr>
              <a:t>______ is </a:t>
            </a:r>
            <a:r>
              <a:rPr lang="en-US" sz="4000" b="1">
                <a:solidFill>
                  <a:srgbClr val="002060"/>
                </a:solidFill>
                <a:latin typeface="Comic Sans MS" panose="030F0702030302020204" pitchFamily="66" charset="0"/>
              </a:rPr>
              <a:t>Mr Chen</a:t>
            </a:r>
            <a:r>
              <a:rPr lang="en-US" sz="4000" b="1">
                <a:solidFill>
                  <a:srgbClr val="FF0000"/>
                </a:solidFill>
                <a:latin typeface="Comic Sans MS" panose="030F0702030302020204" pitchFamily="66" charset="0"/>
              </a:rPr>
              <a:t>’s </a:t>
            </a:r>
            <a:r>
              <a:rPr lang="en-US" sz="4000" b="1">
                <a:solidFill>
                  <a:srgbClr val="002060"/>
                </a:solidFill>
                <a:latin typeface="Comic Sans MS" panose="030F0702030302020204" pitchFamily="66" charset="0"/>
              </a:rPr>
              <a:t>____n</a:t>
            </a:r>
            <a:r>
              <a:rPr lang="zh-CN" altLang="en-US" sz="4000" b="1">
                <a:solidFill>
                  <a:srgbClr val="002060"/>
                </a:solidFill>
                <a:latin typeface="Comic Sans MS" panose="030F0702030302020204" pitchFamily="66" charset="0"/>
              </a:rPr>
              <a:t>umber.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utoUpdateAnimBg="0"/>
      <p:bldP spid="33797" grpId="1" autoUpdateAnimBg="0"/>
      <p:bldP spid="33798" grpId="0" autoUpdateAnimBg="0"/>
      <p:bldP spid="33799" grpId="0" autoUpdateAnimBg="0"/>
      <p:bldP spid="33800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可以在此处加student number, 火车或飞机的 seat number 等图片。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071563" y="1143000"/>
            <a:ext cx="6315075" cy="2768600"/>
          </a:xfrm>
          <a:prstGeom prst="rect">
            <a:avLst/>
          </a:prstGeom>
          <a:solidFill>
            <a:srgbClr val="FFFFCC"/>
          </a:solidFill>
          <a:ln w="117475" cap="rnd" cmpd="tri">
            <a:solidFill>
              <a:srgbClr val="6B6BCF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>
                <a:latin typeface="Comic Sans MS" panose="030F0702030302020204" pitchFamily="66" charset="0"/>
              </a:rPr>
              <a:t>Name:________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latin typeface="Comic Sans MS" panose="030F0702030302020204" pitchFamily="66" charset="0"/>
              </a:rPr>
              <a:t>Phone number:____________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latin typeface="Comic Sans MS" panose="030F0702030302020204" pitchFamily="66" charset="0"/>
              </a:rPr>
              <a:t>QQ number： ____________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latin typeface="Comic Sans MS" panose="030F0702030302020204" pitchFamily="66" charset="0"/>
              </a:rPr>
              <a:t>......</a:t>
            </a:r>
          </a:p>
        </p:txBody>
      </p:sp>
      <p:grpSp>
        <p:nvGrpSpPr>
          <p:cNvPr id="35843" name="Group 3"/>
          <p:cNvGrpSpPr/>
          <p:nvPr/>
        </p:nvGrpSpPr>
        <p:grpSpPr bwMode="auto">
          <a:xfrm>
            <a:off x="250825" y="4645025"/>
            <a:ext cx="8785225" cy="1323975"/>
            <a:chOff x="0" y="0"/>
            <a:chExt cx="5398" cy="834"/>
          </a:xfrm>
        </p:grpSpPr>
        <p:sp>
          <p:nvSpPr>
            <p:cNvPr id="35844" name="Text Box 4"/>
            <p:cNvSpPr txBox="1">
              <a:spLocks noChangeArrowheads="1"/>
            </p:cNvSpPr>
            <p:nvPr/>
          </p:nvSpPr>
          <p:spPr bwMode="auto">
            <a:xfrm>
              <a:off x="726" y="0"/>
              <a:ext cx="4672" cy="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3200" b="1">
                  <a:solidFill>
                    <a:srgbClr val="FF0000"/>
                  </a:solidFill>
                  <a:latin typeface="Comic Sans MS" panose="030F0702030302020204" pitchFamily="66" charset="0"/>
                </a:rPr>
                <a:t>My name is Ben. My phone number</a:t>
              </a:r>
              <a:endParaRPr lang="en-US" sz="3200" b="1">
                <a:solidFill>
                  <a:srgbClr val="FF0000"/>
                </a:solidFill>
                <a:latin typeface="Comic Sans MS" panose="030F0702030302020204" pitchFamily="66" charset="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zh-CN" altLang="en-US" sz="3200" b="1">
                  <a:solidFill>
                    <a:srgbClr val="FF0000"/>
                  </a:solidFill>
                  <a:latin typeface="Comic Sans MS" panose="030F0702030302020204" pitchFamily="66" charset="0"/>
                </a:rPr>
                <a:t> is 3568901. My QQ number is …</a:t>
              </a:r>
            </a:p>
          </p:txBody>
        </p:sp>
        <p:pic>
          <p:nvPicPr>
            <p:cNvPr id="35845" name="Picture 5" descr="5VE6NZGD_M87ASJ%QO8U84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90"/>
              <a:ext cx="680" cy="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5148263" y="260350"/>
            <a:ext cx="3646487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让学生和同位完成它并介绍自己。</a:t>
            </a:r>
          </a:p>
        </p:txBody>
      </p:sp>
      <p:sp>
        <p:nvSpPr>
          <p:cNvPr id="35847" name="WordArt 6"/>
          <p:cNvSpPr>
            <a:spLocks noChangeArrowheads="1" noChangeShapeType="1"/>
          </p:cNvSpPr>
          <p:nvPr/>
        </p:nvSpPr>
        <p:spPr bwMode="auto">
          <a:xfrm>
            <a:off x="107950" y="188913"/>
            <a:ext cx="4681538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31750" cmpd="sng">
                  <a:solidFill>
                    <a:schemeClr val="accent2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5000"/>
                    </a:srgbClr>
                  </a:outerShdw>
                </a:effectLst>
                <a:latin typeface="Comic Sans MS" panose="030F0702030302020204"/>
              </a:rPr>
              <a:t>Fun With Language-3</a:t>
            </a:r>
            <a:endParaRPr lang="zh-CN" altLang="en-US" sz="3600" b="1" kern="10">
              <a:ln w="31750" cmpd="sng">
                <a:solidFill>
                  <a:schemeClr val="accent2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5000"/>
                  </a:srgbClr>
                </a:outerShdw>
              </a:effectLst>
              <a:latin typeface="Comic Sans MS" panose="030F07020303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WordArt 2"/>
          <p:cNvSpPr>
            <a:spLocks noChangeArrowheads="1" noChangeShapeType="1"/>
          </p:cNvSpPr>
          <p:nvPr/>
        </p:nvSpPr>
        <p:spPr bwMode="auto">
          <a:xfrm>
            <a:off x="539750" y="1484313"/>
            <a:ext cx="8172450" cy="609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altLang="zh-CN" sz="4800" b="1" kern="1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Comic Sans MS" panose="030F0702030302020204"/>
              </a:rPr>
              <a:t>Can you make a phone book?</a:t>
            </a:r>
            <a:endParaRPr lang="zh-CN" altLang="en-US" sz="4800" b="1" kern="10">
              <a:ln w="9525" cmpd="sng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Comic Sans MS" panose="030F0702030302020204"/>
            </a:endParaRPr>
          </a:p>
        </p:txBody>
      </p:sp>
      <p:pic>
        <p:nvPicPr>
          <p:cNvPr id="36867" name="Picture 3" descr="u=1293688504,2984099059&amp;fm=21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42" y="2564904"/>
            <a:ext cx="5616575" cy="388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Text Box 5"/>
          <p:cNvSpPr txBox="1">
            <a:spLocks noChangeArrowheads="1"/>
          </p:cNvSpPr>
          <p:nvPr/>
        </p:nvSpPr>
        <p:spPr bwMode="auto">
          <a:xfrm>
            <a:off x="6661150" y="44450"/>
            <a:ext cx="244475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1.老师先给学生看一份做好的电话本。</a:t>
            </a:r>
          </a:p>
          <a:p>
            <a:pPr eaLnBrk="1" hangingPunct="1"/>
            <a:r>
              <a:rPr lang="zh-CN" altLang="en-US"/>
              <a:t>2.指导学生询问同学并记下电话。</a:t>
            </a:r>
          </a:p>
          <a:p>
            <a:pPr eaLnBrk="1" hangingPunct="1"/>
            <a:r>
              <a:rPr lang="zh-CN" altLang="en-US"/>
              <a:t>3.作为课后的作业。</a:t>
            </a:r>
          </a:p>
        </p:txBody>
      </p:sp>
      <p:sp>
        <p:nvSpPr>
          <p:cNvPr id="36869" name="WordArt 6"/>
          <p:cNvSpPr>
            <a:spLocks noChangeArrowheads="1" noChangeShapeType="1"/>
          </p:cNvSpPr>
          <p:nvPr/>
        </p:nvSpPr>
        <p:spPr bwMode="auto">
          <a:xfrm>
            <a:off x="107950" y="188913"/>
            <a:ext cx="4681538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31750" cmpd="sng">
                  <a:solidFill>
                    <a:schemeClr val="accent2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5000"/>
                    </a:srgbClr>
                  </a:outerShdw>
                </a:effectLst>
                <a:latin typeface="Comic Sans MS" panose="030F0702030302020204"/>
              </a:rPr>
              <a:t>Fun With Language-4</a:t>
            </a:r>
            <a:endParaRPr lang="zh-CN" altLang="en-US" sz="3600" b="1" kern="10">
              <a:ln w="31750" cmpd="sng">
                <a:solidFill>
                  <a:schemeClr val="accent2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5000"/>
                  </a:srgbClr>
                </a:outerShdw>
              </a:effectLst>
              <a:latin typeface="Comic Sans MS" panose="030F07020303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1116013" y="1304925"/>
            <a:ext cx="568801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zh-CN" altLang="en-US" sz="20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A: Do you have a phone ?</a:t>
            </a:r>
            <a:endParaRPr lang="zh-CN" altLang="en-US" sz="2000" b="1" dirty="0">
              <a:latin typeface="Comic Sans MS" panose="030F0702030302020204" pitchFamily="66" charset="0"/>
            </a:endParaRPr>
          </a:p>
          <a:p>
            <a:pPr eaLnBrk="0" hangingPunct="0"/>
            <a:r>
              <a:rPr lang="zh-CN" altLang="en-US" sz="20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B: Yes, I do.</a:t>
            </a:r>
            <a:endParaRPr lang="zh-CN" altLang="en-US" sz="2000" b="1" dirty="0">
              <a:latin typeface="Comic Sans MS" panose="030F0702030302020204" pitchFamily="66" charset="0"/>
            </a:endParaRPr>
          </a:p>
          <a:p>
            <a:pPr eaLnBrk="0" hangingPunct="0"/>
            <a:r>
              <a:rPr lang="zh-CN" altLang="en-US" sz="20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A: May I have your phone number?</a:t>
            </a:r>
            <a:endParaRPr lang="zh-CN" altLang="en-US" sz="2000" b="1" dirty="0">
              <a:latin typeface="Comic Sans MS" panose="030F0702030302020204" pitchFamily="66" charset="0"/>
            </a:endParaRPr>
          </a:p>
          <a:p>
            <a:pPr eaLnBrk="0" hangingPunct="0"/>
            <a:r>
              <a:rPr lang="zh-CN" altLang="en-US" sz="20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B: Yes. It’s __________.</a:t>
            </a:r>
            <a:endParaRPr lang="zh-CN" altLang="en-US" sz="2000" b="1" dirty="0">
              <a:latin typeface="Comic Sans MS" panose="030F0702030302020204" pitchFamily="66" charset="0"/>
            </a:endParaRPr>
          </a:p>
        </p:txBody>
      </p:sp>
      <p:sp>
        <p:nvSpPr>
          <p:cNvPr id="37891" name="WordArt 2"/>
          <p:cNvSpPr>
            <a:spLocks noChangeArrowheads="1" noChangeShapeType="1"/>
          </p:cNvSpPr>
          <p:nvPr/>
        </p:nvSpPr>
        <p:spPr bwMode="auto">
          <a:xfrm>
            <a:off x="539750" y="404813"/>
            <a:ext cx="8172450" cy="609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altLang="zh-CN" sz="4800" b="1" kern="10" dirty="0">
                <a:ln w="9525" cmpd="sng">
                  <a:solidFill>
                    <a:srgbClr val="000000"/>
                  </a:solidFill>
                  <a:round/>
                </a:ln>
                <a:solidFill>
                  <a:srgbClr val="FF33CC"/>
                </a:solidFill>
                <a:latin typeface="Comic Sans MS" panose="030F0702030302020204"/>
              </a:rPr>
              <a:t>Let’s make a phone book.</a:t>
            </a:r>
            <a:endParaRPr lang="zh-CN" altLang="en-US" sz="4800" b="1" kern="10" dirty="0">
              <a:ln w="9525" cmpd="sng">
                <a:solidFill>
                  <a:srgbClr val="000000"/>
                </a:solidFill>
                <a:round/>
              </a:ln>
              <a:solidFill>
                <a:srgbClr val="FF33CC"/>
              </a:solidFill>
              <a:latin typeface="Comic Sans MS" panose="030F0702030302020204"/>
            </a:endParaRPr>
          </a:p>
        </p:txBody>
      </p:sp>
      <p:sp>
        <p:nvSpPr>
          <p:cNvPr id="37892" name="Rectangle 2"/>
          <p:cNvSpPr>
            <a:spLocks noChangeArrowheads="1"/>
          </p:cNvSpPr>
          <p:nvPr/>
        </p:nvSpPr>
        <p:spPr bwMode="auto">
          <a:xfrm>
            <a:off x="1116013" y="2909888"/>
            <a:ext cx="4464050" cy="161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zh-CN" altLang="en-US" sz="20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A: May I have your  </a:t>
            </a:r>
            <a:r>
              <a:rPr lang="zh-CN" altLang="en-US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QQ</a:t>
            </a:r>
            <a:r>
              <a:rPr lang="zh-CN" altLang="en-US" sz="20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</a:p>
          <a:p>
            <a:pPr eaLnBrk="0" hangingPunct="0"/>
            <a:r>
              <a:rPr lang="zh-CN" altLang="en-US" sz="20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    number?</a:t>
            </a:r>
            <a:endParaRPr lang="zh-CN" altLang="en-US" sz="2000" b="1" dirty="0">
              <a:latin typeface="Comic Sans MS" panose="030F0702030302020204" pitchFamily="66" charset="0"/>
            </a:endParaRPr>
          </a:p>
          <a:p>
            <a:pPr eaLnBrk="0" hangingPunct="0"/>
            <a:r>
              <a:rPr lang="zh-CN" altLang="en-US" sz="20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B: Yes. It’s ________.</a:t>
            </a:r>
          </a:p>
          <a:p>
            <a:pPr eaLnBrk="0" hangingPunct="0"/>
            <a:r>
              <a:rPr lang="zh-CN" altLang="en-US" sz="2000" b="1" dirty="0">
                <a:latin typeface="Comic Sans MS" panose="030F0702030302020204" pitchFamily="66" charset="0"/>
              </a:rPr>
              <a:t>    Sorry. I don't have a QQ</a:t>
            </a:r>
          </a:p>
          <a:p>
            <a:pPr eaLnBrk="0" hangingPunct="0"/>
            <a:r>
              <a:rPr lang="zh-CN" altLang="en-US" sz="2000" b="1" dirty="0">
                <a:latin typeface="Comic Sans MS" panose="030F0702030302020204" pitchFamily="66" charset="0"/>
              </a:rPr>
              <a:t>    number. </a:t>
            </a:r>
          </a:p>
        </p:txBody>
      </p:sp>
      <p:graphicFrame>
        <p:nvGraphicFramePr>
          <p:cNvPr id="37893" name="Group 5"/>
          <p:cNvGraphicFramePr>
            <a:graphicFrameLocks noGrp="1"/>
          </p:cNvGraphicFramePr>
          <p:nvPr/>
        </p:nvGraphicFramePr>
        <p:xfrm>
          <a:off x="1260475" y="4724400"/>
          <a:ext cx="6399213" cy="151130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0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5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QQ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WordArt 2"/>
          <p:cNvSpPr>
            <a:spLocks noChangeArrowheads="1" noChangeShapeType="1"/>
          </p:cNvSpPr>
          <p:nvPr/>
        </p:nvSpPr>
        <p:spPr bwMode="auto">
          <a:xfrm>
            <a:off x="2268538" y="836613"/>
            <a:ext cx="4321175" cy="1368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spc="720" dirty="0">
                <a:solidFill>
                  <a:srgbClr val="FF66CC"/>
                </a:solidFill>
                <a:effectLst>
                  <a:outerShdw dist="45791" dir="3378596" algn="ctr" rotWithShape="0">
                    <a:srgbClr val="4D4D4D">
                      <a:alpha val="75000"/>
                    </a:srgbClr>
                  </a:outerShdw>
                </a:effectLst>
                <a:latin typeface="Comic Sans MS" panose="030F0702030302020204"/>
              </a:rPr>
              <a:t>Homework</a:t>
            </a:r>
            <a:endParaRPr lang="zh-CN" altLang="en-US" sz="3600" spc="720" dirty="0">
              <a:solidFill>
                <a:srgbClr val="FF66CC"/>
              </a:solidFill>
              <a:effectLst>
                <a:outerShdw dist="45791" dir="3378596" algn="ctr" rotWithShape="0">
                  <a:srgbClr val="4D4D4D">
                    <a:alpha val="75000"/>
                  </a:srgbClr>
                </a:outerShdw>
              </a:effectLst>
              <a:latin typeface="Comic Sans MS" panose="030F0702030302020204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475656" y="2714625"/>
            <a:ext cx="550182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latin typeface="Comic Sans MS" panose="030F0702030302020204" pitchFamily="66" charset="0"/>
              </a:rPr>
              <a:t>1. 跟读录音，熟记课文和单词。</a:t>
            </a:r>
          </a:p>
          <a:p>
            <a:pPr eaLnBrk="1" hangingPunct="1"/>
            <a:r>
              <a:rPr lang="zh-CN" altLang="en-US" sz="2800" dirty="0">
                <a:latin typeface="Comic Sans MS" panose="030F0702030302020204" pitchFamily="66" charset="0"/>
              </a:rPr>
              <a:t>2. 继续完成Phone Book. </a:t>
            </a:r>
          </a:p>
          <a:p>
            <a:pPr eaLnBrk="1" hangingPunct="1"/>
            <a:r>
              <a:rPr lang="zh-CN" altLang="en-US" sz="2800" dirty="0">
                <a:latin typeface="Comic Sans MS" panose="030F0702030302020204" pitchFamily="66" charset="0"/>
              </a:rPr>
              <a:t>3. 完成《双基》U6的笔练部分</a:t>
            </a:r>
            <a:r>
              <a:rPr lang="zh-CN" altLang="en-US" sz="2800" dirty="0" smtClean="0">
                <a:latin typeface="Comic Sans MS" panose="030F0702030302020204" pitchFamily="66" charset="0"/>
              </a:rPr>
              <a:t>。 </a:t>
            </a:r>
            <a:endParaRPr lang="zh-CN" altLang="en-US" sz="28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 noChangeAspect="1"/>
          </p:cNvGrpSpPr>
          <p:nvPr/>
        </p:nvGrpSpPr>
        <p:grpSpPr bwMode="auto">
          <a:xfrm>
            <a:off x="250825" y="331788"/>
            <a:ext cx="2232025" cy="2520950"/>
            <a:chOff x="0" y="0"/>
            <a:chExt cx="1235" cy="1355"/>
          </a:xfrm>
        </p:grpSpPr>
        <p:pic>
          <p:nvPicPr>
            <p:cNvPr id="6147" name="Picture 3" descr="whiteday_0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35" y="46"/>
              <a:ext cx="6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48" name="Picture 4" descr="whiteday_0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2" y="635"/>
              <a:ext cx="6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49" name="Picture 5" descr="whiteday_0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6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150" name="Group 6"/>
          <p:cNvGrpSpPr>
            <a:grpSpLocks noChangeAspect="1"/>
          </p:cNvGrpSpPr>
          <p:nvPr/>
        </p:nvGrpSpPr>
        <p:grpSpPr bwMode="auto">
          <a:xfrm>
            <a:off x="3203575" y="404813"/>
            <a:ext cx="2305050" cy="2665412"/>
            <a:chOff x="0" y="0"/>
            <a:chExt cx="1235" cy="1452"/>
          </a:xfrm>
        </p:grpSpPr>
        <p:pic>
          <p:nvPicPr>
            <p:cNvPr id="6151" name="Picture 7" descr="whiteday_0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35" y="732"/>
              <a:ext cx="6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2" name="Picture 8" descr="whiteday_0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6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3" name="Picture 9" descr="whiteday_0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35" y="51"/>
              <a:ext cx="6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154" name="Group 10"/>
          <p:cNvGrpSpPr>
            <a:grpSpLocks noChangeAspect="1"/>
          </p:cNvGrpSpPr>
          <p:nvPr/>
        </p:nvGrpSpPr>
        <p:grpSpPr bwMode="auto">
          <a:xfrm>
            <a:off x="6011863" y="404813"/>
            <a:ext cx="2232025" cy="2663825"/>
            <a:chOff x="0" y="0"/>
            <a:chExt cx="1236" cy="1445"/>
          </a:xfrm>
        </p:grpSpPr>
        <p:pic>
          <p:nvPicPr>
            <p:cNvPr id="6155" name="Picture 11" descr="whiteday_0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36" y="0"/>
              <a:ext cx="6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6" name="Picture 12" descr="whiteday_0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5"/>
              <a:ext cx="6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7" name="Picture 13" descr="whiteday_0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3" y="725"/>
              <a:ext cx="6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158" name="Group 14"/>
          <p:cNvGrpSpPr/>
          <p:nvPr/>
        </p:nvGrpSpPr>
        <p:grpSpPr bwMode="auto">
          <a:xfrm>
            <a:off x="2411413" y="1484313"/>
            <a:ext cx="863600" cy="792162"/>
            <a:chOff x="0" y="0"/>
            <a:chExt cx="544" cy="499"/>
          </a:xfrm>
        </p:grpSpPr>
        <p:sp>
          <p:nvSpPr>
            <p:cNvPr id="6159" name="Line 15"/>
            <p:cNvSpPr>
              <a:spLocks noChangeShapeType="1"/>
            </p:cNvSpPr>
            <p:nvPr/>
          </p:nvSpPr>
          <p:spPr bwMode="auto">
            <a:xfrm>
              <a:off x="0" y="227"/>
              <a:ext cx="544" cy="0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>
              <a:off x="272" y="0"/>
              <a:ext cx="0" cy="499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161" name="Group 17"/>
          <p:cNvGrpSpPr/>
          <p:nvPr/>
        </p:nvGrpSpPr>
        <p:grpSpPr bwMode="auto">
          <a:xfrm>
            <a:off x="5292725" y="1412875"/>
            <a:ext cx="863600" cy="792163"/>
            <a:chOff x="0" y="0"/>
            <a:chExt cx="544" cy="499"/>
          </a:xfrm>
        </p:grpSpPr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>
              <a:off x="0" y="227"/>
              <a:ext cx="544" cy="0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3" name="Line 19"/>
            <p:cNvSpPr>
              <a:spLocks noChangeShapeType="1"/>
            </p:cNvSpPr>
            <p:nvPr/>
          </p:nvSpPr>
          <p:spPr bwMode="auto">
            <a:xfrm>
              <a:off x="272" y="0"/>
              <a:ext cx="0" cy="499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164" name="Group 20"/>
          <p:cNvGrpSpPr/>
          <p:nvPr/>
        </p:nvGrpSpPr>
        <p:grpSpPr bwMode="auto">
          <a:xfrm>
            <a:off x="7885113" y="1844675"/>
            <a:ext cx="719137" cy="215900"/>
            <a:chOff x="0" y="0"/>
            <a:chExt cx="453" cy="136"/>
          </a:xfrm>
        </p:grpSpPr>
        <p:sp>
          <p:nvSpPr>
            <p:cNvPr id="6165" name="Line 21"/>
            <p:cNvSpPr>
              <a:spLocks noChangeShapeType="1"/>
            </p:cNvSpPr>
            <p:nvPr/>
          </p:nvSpPr>
          <p:spPr bwMode="auto">
            <a:xfrm>
              <a:off x="0" y="0"/>
              <a:ext cx="453" cy="0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6" name="Line 22"/>
            <p:cNvSpPr>
              <a:spLocks noChangeShapeType="1"/>
            </p:cNvSpPr>
            <p:nvPr/>
          </p:nvSpPr>
          <p:spPr bwMode="auto">
            <a:xfrm>
              <a:off x="0" y="136"/>
              <a:ext cx="453" cy="0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6167" name="Picture 23" descr="gif07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4300" y="4135438"/>
            <a:ext cx="1227138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8" name="Picture 24" descr="gif06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42988" y="4149725"/>
            <a:ext cx="1227137" cy="174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9" name="Picture 25" descr="gif06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32588" y="4221163"/>
            <a:ext cx="1227137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70" name="Group 26"/>
          <p:cNvGrpSpPr/>
          <p:nvPr/>
        </p:nvGrpSpPr>
        <p:grpSpPr bwMode="auto">
          <a:xfrm>
            <a:off x="1042988" y="4292600"/>
            <a:ext cx="6842125" cy="1368425"/>
            <a:chOff x="0" y="0"/>
            <a:chExt cx="4310" cy="862"/>
          </a:xfrm>
        </p:grpSpPr>
        <p:sp>
          <p:nvSpPr>
            <p:cNvPr id="6171" name="AutoShape 27"/>
            <p:cNvSpPr>
              <a:spLocks noChangeArrowheads="1"/>
            </p:cNvSpPr>
            <p:nvPr/>
          </p:nvSpPr>
          <p:spPr bwMode="auto">
            <a:xfrm>
              <a:off x="0" y="0"/>
              <a:ext cx="817" cy="862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0000FF"/>
            </a:solidFill>
            <a:ln w="9525" cmpd="sng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72" name="AutoShape 28"/>
            <p:cNvSpPr>
              <a:spLocks noChangeArrowheads="1"/>
            </p:cNvSpPr>
            <p:nvPr/>
          </p:nvSpPr>
          <p:spPr bwMode="auto">
            <a:xfrm>
              <a:off x="3493" y="0"/>
              <a:ext cx="817" cy="862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0000FF"/>
            </a:solidFill>
            <a:ln w="9525" cmpd="sng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 noChangeAspect="1"/>
          </p:cNvGrpSpPr>
          <p:nvPr/>
        </p:nvGrpSpPr>
        <p:grpSpPr bwMode="auto">
          <a:xfrm>
            <a:off x="323850" y="260350"/>
            <a:ext cx="2519363" cy="3097213"/>
            <a:chOff x="0" y="0"/>
            <a:chExt cx="1688" cy="2138"/>
          </a:xfrm>
        </p:grpSpPr>
        <p:pic>
          <p:nvPicPr>
            <p:cNvPr id="7171" name="Picture 3" descr="25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088" y="1406"/>
              <a:ext cx="600" cy="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2" name="Picture 4" descr="25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544" y="726"/>
              <a:ext cx="600" cy="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3" name="Picture 5" descr="25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71" y="1406"/>
              <a:ext cx="600" cy="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4" name="Picture 6" descr="25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46"/>
              <a:ext cx="600" cy="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5" name="Picture 7" descr="25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907" y="0"/>
              <a:ext cx="600" cy="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176" name="Group 8"/>
          <p:cNvGrpSpPr>
            <a:grpSpLocks noChangeAspect="1"/>
          </p:cNvGrpSpPr>
          <p:nvPr/>
        </p:nvGrpSpPr>
        <p:grpSpPr bwMode="auto">
          <a:xfrm>
            <a:off x="6372225" y="466725"/>
            <a:ext cx="936625" cy="2962275"/>
            <a:chOff x="0" y="0"/>
            <a:chExt cx="635" cy="2009"/>
          </a:xfrm>
        </p:grpSpPr>
        <p:pic>
          <p:nvPicPr>
            <p:cNvPr id="7177" name="Picture 9" descr="25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600" cy="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10" descr="25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5" y="1277"/>
              <a:ext cx="600" cy="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179" name="Group 11"/>
          <p:cNvGrpSpPr>
            <a:grpSpLocks noChangeAspect="1"/>
          </p:cNvGrpSpPr>
          <p:nvPr/>
        </p:nvGrpSpPr>
        <p:grpSpPr bwMode="auto">
          <a:xfrm>
            <a:off x="3490913" y="333375"/>
            <a:ext cx="2520950" cy="3095625"/>
            <a:chOff x="0" y="0"/>
            <a:chExt cx="1643" cy="2092"/>
          </a:xfrm>
        </p:grpSpPr>
        <p:pic>
          <p:nvPicPr>
            <p:cNvPr id="7180" name="Picture 12" descr="25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043" y="1360"/>
              <a:ext cx="600" cy="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3" descr="25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600" cy="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2" name="Picture 14" descr="25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99" y="680"/>
              <a:ext cx="600" cy="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183" name="Group 15"/>
          <p:cNvGrpSpPr/>
          <p:nvPr/>
        </p:nvGrpSpPr>
        <p:grpSpPr bwMode="auto">
          <a:xfrm>
            <a:off x="2771775" y="1484313"/>
            <a:ext cx="863600" cy="792162"/>
            <a:chOff x="0" y="0"/>
            <a:chExt cx="544" cy="499"/>
          </a:xfrm>
        </p:grpSpPr>
        <p:sp>
          <p:nvSpPr>
            <p:cNvPr id="7184" name="Line 16"/>
            <p:cNvSpPr>
              <a:spLocks noChangeShapeType="1"/>
            </p:cNvSpPr>
            <p:nvPr/>
          </p:nvSpPr>
          <p:spPr bwMode="auto">
            <a:xfrm>
              <a:off x="0" y="227"/>
              <a:ext cx="544" cy="0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5" name="Line 17"/>
            <p:cNvSpPr>
              <a:spLocks noChangeShapeType="1"/>
            </p:cNvSpPr>
            <p:nvPr/>
          </p:nvSpPr>
          <p:spPr bwMode="auto">
            <a:xfrm>
              <a:off x="272" y="0"/>
              <a:ext cx="0" cy="499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186" name="Group 18"/>
          <p:cNvGrpSpPr/>
          <p:nvPr/>
        </p:nvGrpSpPr>
        <p:grpSpPr bwMode="auto">
          <a:xfrm>
            <a:off x="5292725" y="1412875"/>
            <a:ext cx="863600" cy="792163"/>
            <a:chOff x="0" y="0"/>
            <a:chExt cx="544" cy="499"/>
          </a:xfrm>
        </p:grpSpPr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>
              <a:off x="0" y="227"/>
              <a:ext cx="544" cy="0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8" name="Line 20"/>
            <p:cNvSpPr>
              <a:spLocks noChangeShapeType="1"/>
            </p:cNvSpPr>
            <p:nvPr/>
          </p:nvSpPr>
          <p:spPr bwMode="auto">
            <a:xfrm>
              <a:off x="272" y="0"/>
              <a:ext cx="0" cy="499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189" name="Group 21"/>
          <p:cNvGrpSpPr/>
          <p:nvPr/>
        </p:nvGrpSpPr>
        <p:grpSpPr bwMode="auto">
          <a:xfrm>
            <a:off x="7451725" y="1844675"/>
            <a:ext cx="719138" cy="215900"/>
            <a:chOff x="0" y="0"/>
            <a:chExt cx="453" cy="136"/>
          </a:xfrm>
        </p:grpSpPr>
        <p:sp>
          <p:nvSpPr>
            <p:cNvPr id="7190" name="Line 22"/>
            <p:cNvSpPr>
              <a:spLocks noChangeShapeType="1"/>
            </p:cNvSpPr>
            <p:nvPr/>
          </p:nvSpPr>
          <p:spPr bwMode="auto">
            <a:xfrm>
              <a:off x="0" y="0"/>
              <a:ext cx="453" cy="0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1" name="Line 23"/>
            <p:cNvSpPr>
              <a:spLocks noChangeShapeType="1"/>
            </p:cNvSpPr>
            <p:nvPr/>
          </p:nvSpPr>
          <p:spPr bwMode="auto">
            <a:xfrm>
              <a:off x="0" y="136"/>
              <a:ext cx="453" cy="0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7192" name="Picture 24" descr="gif14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4581525"/>
            <a:ext cx="13716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3" name="Picture 25" descr="gif14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37025" y="4522788"/>
            <a:ext cx="13716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94" name="Group 26"/>
          <p:cNvGrpSpPr>
            <a:grpSpLocks noChangeAspect="1"/>
          </p:cNvGrpSpPr>
          <p:nvPr/>
        </p:nvGrpSpPr>
        <p:grpSpPr bwMode="auto">
          <a:xfrm>
            <a:off x="468313" y="4508500"/>
            <a:ext cx="2624137" cy="1714500"/>
            <a:chOff x="0" y="0"/>
            <a:chExt cx="551" cy="360"/>
          </a:xfrm>
        </p:grpSpPr>
        <p:pic>
          <p:nvPicPr>
            <p:cNvPr id="7195" name="Picture 27" descr="gif14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27" y="0"/>
              <a:ext cx="324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96" name="Picture 28" descr="gif14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0" y="0"/>
              <a:ext cx="264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197" name="Group 29"/>
          <p:cNvGrpSpPr/>
          <p:nvPr/>
        </p:nvGrpSpPr>
        <p:grpSpPr bwMode="auto">
          <a:xfrm>
            <a:off x="3995738" y="4652963"/>
            <a:ext cx="4392612" cy="1655762"/>
            <a:chOff x="0" y="0"/>
            <a:chExt cx="2767" cy="1043"/>
          </a:xfrm>
        </p:grpSpPr>
        <p:sp>
          <p:nvSpPr>
            <p:cNvPr id="7198" name="AutoShape 30"/>
            <p:cNvSpPr>
              <a:spLocks noChangeArrowheads="1"/>
            </p:cNvSpPr>
            <p:nvPr/>
          </p:nvSpPr>
          <p:spPr bwMode="auto">
            <a:xfrm>
              <a:off x="0" y="0"/>
              <a:ext cx="998" cy="998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0000FF"/>
            </a:solidFill>
            <a:ln w="9525" cmpd="sng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99" name="AutoShape 31"/>
            <p:cNvSpPr>
              <a:spLocks noChangeArrowheads="1"/>
            </p:cNvSpPr>
            <p:nvPr/>
          </p:nvSpPr>
          <p:spPr bwMode="auto">
            <a:xfrm>
              <a:off x="1769" y="45"/>
              <a:ext cx="998" cy="998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0000FF"/>
            </a:solidFill>
            <a:ln w="9525" cmpd="sng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/>
          </p:cNvSpPr>
          <p:nvPr/>
        </p:nvSpPr>
        <p:spPr bwMode="auto">
          <a:xfrm>
            <a:off x="900113" y="836613"/>
            <a:ext cx="863600" cy="2736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9600" b="1" kern="10">
                <a:ln w="38100" cmpd="sng">
                  <a:solidFill>
                    <a:schemeClr val="tx1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5000"/>
                    </a:srgbClr>
                  </a:outerShdw>
                </a:effectLst>
                <a:latin typeface="华文彩云" panose="02010800040101010101" charset="-122"/>
                <a:ea typeface="华文彩云" panose="02010800040101010101" charset="-122"/>
              </a:rPr>
              <a:t>1</a:t>
            </a:r>
            <a:endParaRPr lang="zh-CN" altLang="en-US" sz="9600" b="1" kern="10">
              <a:ln w="38100" cmpd="sng">
                <a:solidFill>
                  <a:schemeClr val="tx1"/>
                </a:solidFill>
                <a:rou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5000"/>
                  </a:srgbClr>
                </a:outerShdw>
              </a:effectLst>
              <a:latin typeface="华文彩云" panose="02010800040101010101" charset="-122"/>
              <a:ea typeface="华文彩云" panose="02010800040101010101" charset="-122"/>
            </a:endParaRPr>
          </a:p>
        </p:txBody>
      </p:sp>
      <p:grpSp>
        <p:nvGrpSpPr>
          <p:cNvPr id="8195" name="Group 3"/>
          <p:cNvGrpSpPr/>
          <p:nvPr/>
        </p:nvGrpSpPr>
        <p:grpSpPr bwMode="auto">
          <a:xfrm>
            <a:off x="2051050" y="1844675"/>
            <a:ext cx="863600" cy="792163"/>
            <a:chOff x="0" y="0"/>
            <a:chExt cx="544" cy="499"/>
          </a:xfrm>
        </p:grpSpPr>
        <p:sp>
          <p:nvSpPr>
            <p:cNvPr id="8196" name="Line 4"/>
            <p:cNvSpPr>
              <a:spLocks noChangeShapeType="1"/>
            </p:cNvSpPr>
            <p:nvPr/>
          </p:nvSpPr>
          <p:spPr bwMode="auto">
            <a:xfrm>
              <a:off x="0" y="227"/>
              <a:ext cx="544" cy="0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272" y="0"/>
              <a:ext cx="0" cy="499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198" name="WordArt 6"/>
          <p:cNvSpPr>
            <a:spLocks noChangeArrowheads="1" noChangeShapeType="1"/>
          </p:cNvSpPr>
          <p:nvPr/>
        </p:nvSpPr>
        <p:spPr bwMode="auto">
          <a:xfrm>
            <a:off x="2987675" y="836613"/>
            <a:ext cx="1800225" cy="2736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9600" b="1" kern="10">
                <a:ln w="38100" cmpd="sng">
                  <a:solidFill>
                    <a:schemeClr val="tx1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5000"/>
                    </a:srgbClr>
                  </a:outerShdw>
                </a:effectLst>
                <a:latin typeface="华文彩云" panose="02010800040101010101" charset="-122"/>
                <a:ea typeface="华文彩云" panose="02010800040101010101" charset="-122"/>
              </a:rPr>
              <a:t>3</a:t>
            </a:r>
            <a:endParaRPr lang="zh-CN" altLang="en-US" sz="9600" b="1" kern="10">
              <a:ln w="38100" cmpd="sng">
                <a:solidFill>
                  <a:schemeClr val="tx1"/>
                </a:solidFill>
                <a:rou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5000"/>
                  </a:srgbClr>
                </a:outerShdw>
              </a:effectLst>
              <a:latin typeface="华文彩云" panose="02010800040101010101" charset="-122"/>
              <a:ea typeface="华文彩云" panose="02010800040101010101" charset="-122"/>
            </a:endParaRPr>
          </a:p>
        </p:txBody>
      </p:sp>
      <p:sp>
        <p:nvSpPr>
          <p:cNvPr id="8199" name="WordArt 7"/>
          <p:cNvSpPr>
            <a:spLocks noChangeArrowheads="1" noChangeShapeType="1"/>
          </p:cNvSpPr>
          <p:nvPr/>
        </p:nvSpPr>
        <p:spPr bwMode="auto">
          <a:xfrm>
            <a:off x="5653088" y="908050"/>
            <a:ext cx="1871662" cy="2736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9600" b="1" kern="10">
                <a:ln w="38100" cmpd="sng">
                  <a:solidFill>
                    <a:schemeClr val="tx1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5000"/>
                    </a:srgbClr>
                  </a:outerShdw>
                </a:effectLst>
                <a:latin typeface="华文彩云" panose="02010800040101010101" charset="-122"/>
                <a:ea typeface="华文彩云" panose="02010800040101010101" charset="-122"/>
              </a:rPr>
              <a:t>4</a:t>
            </a:r>
            <a:endParaRPr lang="zh-CN" altLang="en-US" sz="9600" b="1" kern="10">
              <a:ln w="38100" cmpd="sng">
                <a:solidFill>
                  <a:schemeClr val="tx1"/>
                </a:solidFill>
                <a:rou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5000"/>
                  </a:srgbClr>
                </a:outerShdw>
              </a:effectLst>
              <a:latin typeface="华文彩云" panose="02010800040101010101" charset="-122"/>
              <a:ea typeface="华文彩云" panose="02010800040101010101" charset="-122"/>
            </a:endParaRPr>
          </a:p>
        </p:txBody>
      </p:sp>
      <p:grpSp>
        <p:nvGrpSpPr>
          <p:cNvPr id="8200" name="Group 8"/>
          <p:cNvGrpSpPr/>
          <p:nvPr/>
        </p:nvGrpSpPr>
        <p:grpSpPr bwMode="auto">
          <a:xfrm>
            <a:off x="4859338" y="1844675"/>
            <a:ext cx="863600" cy="792163"/>
            <a:chOff x="0" y="0"/>
            <a:chExt cx="544" cy="499"/>
          </a:xfrm>
        </p:grpSpPr>
        <p:sp>
          <p:nvSpPr>
            <p:cNvPr id="8201" name="Line 9"/>
            <p:cNvSpPr>
              <a:spLocks noChangeShapeType="1"/>
            </p:cNvSpPr>
            <p:nvPr/>
          </p:nvSpPr>
          <p:spPr bwMode="auto">
            <a:xfrm>
              <a:off x="0" y="227"/>
              <a:ext cx="544" cy="0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>
              <a:off x="272" y="0"/>
              <a:ext cx="0" cy="499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203" name="Group 11"/>
          <p:cNvGrpSpPr/>
          <p:nvPr/>
        </p:nvGrpSpPr>
        <p:grpSpPr bwMode="auto">
          <a:xfrm>
            <a:off x="7740650" y="2133600"/>
            <a:ext cx="719138" cy="215900"/>
            <a:chOff x="0" y="0"/>
            <a:chExt cx="453" cy="136"/>
          </a:xfrm>
        </p:grpSpPr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>
              <a:off x="0" y="0"/>
              <a:ext cx="453" cy="0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5" name="Line 13"/>
            <p:cNvSpPr>
              <a:spLocks noChangeShapeType="1"/>
            </p:cNvSpPr>
            <p:nvPr/>
          </p:nvSpPr>
          <p:spPr bwMode="auto">
            <a:xfrm>
              <a:off x="0" y="136"/>
              <a:ext cx="453" cy="0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206" name="WordArt 14"/>
          <p:cNvSpPr>
            <a:spLocks noChangeArrowheads="1" noChangeShapeType="1"/>
          </p:cNvSpPr>
          <p:nvPr/>
        </p:nvSpPr>
        <p:spPr bwMode="auto">
          <a:xfrm>
            <a:off x="1042988" y="5013325"/>
            <a:ext cx="647700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9600" b="1" kern="10">
                <a:ln w="38100" cmpd="sng">
                  <a:solidFill>
                    <a:schemeClr val="tx1"/>
                  </a:solidFill>
                  <a:round/>
                </a:ln>
                <a:solidFill>
                  <a:srgbClr val="00FF00"/>
                </a:solidFill>
                <a:effectLst>
                  <a:outerShdw dist="35921" dir="2700000" sy="50000" kx="2115830" algn="bl" rotWithShape="0">
                    <a:srgbClr val="C0C0C0">
                      <a:alpha val="75000"/>
                    </a:srgbClr>
                  </a:outerShdw>
                </a:effectLst>
                <a:latin typeface="华文彩云" panose="02010800040101010101" charset="-122"/>
                <a:ea typeface="华文彩云" panose="02010800040101010101" charset="-122"/>
              </a:rPr>
              <a:t>5</a:t>
            </a:r>
            <a:endParaRPr lang="zh-CN" altLang="en-US" sz="9600" b="1" kern="10">
              <a:ln w="38100" cmpd="sng">
                <a:solidFill>
                  <a:schemeClr val="tx1"/>
                </a:solidFill>
                <a:round/>
              </a:ln>
              <a:solidFill>
                <a:srgbClr val="00FF00"/>
              </a:solidFill>
              <a:effectLst>
                <a:outerShdw dist="35921" dir="2700000" sy="50000" kx="2115830" algn="bl" rotWithShape="0">
                  <a:srgbClr val="C0C0C0">
                    <a:alpha val="75000"/>
                  </a:srgbClr>
                </a:outerShdw>
              </a:effectLst>
              <a:latin typeface="华文彩云" panose="02010800040101010101" charset="-122"/>
              <a:ea typeface="华文彩云" panose="02010800040101010101" charset="-122"/>
            </a:endParaRPr>
          </a:p>
        </p:txBody>
      </p:sp>
      <p:sp>
        <p:nvSpPr>
          <p:cNvPr id="8207" name="WordArt 15"/>
          <p:cNvSpPr>
            <a:spLocks noChangeArrowheads="1" noChangeShapeType="1"/>
          </p:cNvSpPr>
          <p:nvPr/>
        </p:nvSpPr>
        <p:spPr bwMode="auto">
          <a:xfrm>
            <a:off x="3779838" y="5013325"/>
            <a:ext cx="647700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9600" b="1" kern="10">
                <a:ln w="38100" cmpd="sng">
                  <a:solidFill>
                    <a:schemeClr val="tx1"/>
                  </a:solidFill>
                  <a:round/>
                </a:ln>
                <a:solidFill>
                  <a:srgbClr val="00FF00"/>
                </a:solidFill>
                <a:effectLst>
                  <a:outerShdw dist="35921" dir="2700000" sy="50000" kx="2115830" algn="bl" rotWithShape="0">
                    <a:srgbClr val="C0C0C0">
                      <a:alpha val="75000"/>
                    </a:srgbClr>
                  </a:outerShdw>
                </a:effectLst>
                <a:latin typeface="华文彩云" panose="02010800040101010101" charset="-122"/>
                <a:ea typeface="华文彩云" panose="02010800040101010101" charset="-122"/>
              </a:rPr>
              <a:t>6</a:t>
            </a:r>
            <a:endParaRPr lang="zh-CN" altLang="en-US" sz="9600" b="1" kern="10">
              <a:ln w="38100" cmpd="sng">
                <a:solidFill>
                  <a:schemeClr val="tx1"/>
                </a:solidFill>
                <a:round/>
              </a:ln>
              <a:solidFill>
                <a:srgbClr val="00FF00"/>
              </a:solidFill>
              <a:effectLst>
                <a:outerShdw dist="35921" dir="2700000" sy="50000" kx="2115830" algn="bl" rotWithShape="0">
                  <a:srgbClr val="C0C0C0">
                    <a:alpha val="75000"/>
                  </a:srgbClr>
                </a:outerShdw>
              </a:effectLst>
              <a:latin typeface="华文彩云" panose="02010800040101010101" charset="-122"/>
              <a:ea typeface="华文彩云" panose="02010800040101010101" charset="-122"/>
            </a:endParaRPr>
          </a:p>
        </p:txBody>
      </p:sp>
      <p:sp>
        <p:nvSpPr>
          <p:cNvPr id="8208" name="WordArt 16"/>
          <p:cNvSpPr>
            <a:spLocks noChangeArrowheads="1" noChangeShapeType="1"/>
          </p:cNvSpPr>
          <p:nvPr/>
        </p:nvSpPr>
        <p:spPr bwMode="auto">
          <a:xfrm>
            <a:off x="6300788" y="5013325"/>
            <a:ext cx="647700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9600" b="1" kern="10">
                <a:ln w="38100" cmpd="sng">
                  <a:solidFill>
                    <a:schemeClr val="tx1"/>
                  </a:solidFill>
                  <a:round/>
                </a:ln>
                <a:solidFill>
                  <a:srgbClr val="00FF00"/>
                </a:solidFill>
                <a:effectLst>
                  <a:outerShdw dist="35921" dir="2700000" sy="50000" kx="2115830" algn="bl" rotWithShape="0">
                    <a:srgbClr val="C0C0C0">
                      <a:alpha val="75000"/>
                    </a:srgbClr>
                  </a:outerShdw>
                </a:effectLst>
                <a:latin typeface="华文彩云" panose="02010800040101010101" charset="-122"/>
                <a:ea typeface="华文彩云" panose="02010800040101010101" charset="-122"/>
              </a:rPr>
              <a:t>8</a:t>
            </a:r>
            <a:endParaRPr lang="zh-CN" altLang="en-US" sz="9600" b="1" kern="10">
              <a:ln w="38100" cmpd="sng">
                <a:solidFill>
                  <a:schemeClr val="tx1"/>
                </a:solidFill>
                <a:round/>
              </a:ln>
              <a:solidFill>
                <a:srgbClr val="00FF00"/>
              </a:solidFill>
              <a:effectLst>
                <a:outerShdw dist="35921" dir="2700000" sy="50000" kx="2115830" algn="bl" rotWithShape="0">
                  <a:srgbClr val="C0C0C0">
                    <a:alpha val="75000"/>
                  </a:srgbClr>
                </a:outerShdw>
              </a:effectLst>
              <a:latin typeface="华文彩云" panose="02010800040101010101" charset="-122"/>
              <a:ea typeface="华文彩云" panose="02010800040101010101" charset="-122"/>
            </a:endParaRPr>
          </a:p>
        </p:txBody>
      </p:sp>
      <p:grpSp>
        <p:nvGrpSpPr>
          <p:cNvPr id="8209" name="Group 17"/>
          <p:cNvGrpSpPr/>
          <p:nvPr/>
        </p:nvGrpSpPr>
        <p:grpSpPr bwMode="auto">
          <a:xfrm>
            <a:off x="250825" y="4652963"/>
            <a:ext cx="4537075" cy="1582737"/>
            <a:chOff x="0" y="0"/>
            <a:chExt cx="2858" cy="997"/>
          </a:xfrm>
        </p:grpSpPr>
        <p:sp>
          <p:nvSpPr>
            <p:cNvPr id="8210" name="Oval 18"/>
            <p:cNvSpPr>
              <a:spLocks noChangeArrowheads="1"/>
            </p:cNvSpPr>
            <p:nvPr/>
          </p:nvSpPr>
          <p:spPr bwMode="auto">
            <a:xfrm>
              <a:off x="0" y="0"/>
              <a:ext cx="1179" cy="952"/>
            </a:xfrm>
            <a:prstGeom prst="ellipse">
              <a:avLst/>
            </a:prstGeom>
            <a:solidFill>
              <a:schemeClr val="bg1"/>
            </a:solidFill>
            <a:ln w="9525" cmpd="sng">
              <a:solidFill>
                <a:schemeClr val="bg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zh-CN" altLang="zh-CN"/>
            </a:p>
          </p:txBody>
        </p:sp>
        <p:sp>
          <p:nvSpPr>
            <p:cNvPr id="8211" name="Oval 19"/>
            <p:cNvSpPr>
              <a:spLocks noChangeArrowheads="1"/>
            </p:cNvSpPr>
            <p:nvPr/>
          </p:nvSpPr>
          <p:spPr bwMode="auto">
            <a:xfrm>
              <a:off x="1679" y="45"/>
              <a:ext cx="1179" cy="952"/>
            </a:xfrm>
            <a:prstGeom prst="ellipse">
              <a:avLst/>
            </a:prstGeom>
            <a:solidFill>
              <a:schemeClr val="bg1"/>
            </a:solidFill>
            <a:ln w="9525" cmpd="sng">
              <a:solidFill>
                <a:schemeClr val="bg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6" grpId="0" animBg="1"/>
      <p:bldP spid="8207" grpId="0" animBg="1"/>
      <p:bldP spid="820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/>
          </p:cNvSpPr>
          <p:nvPr/>
        </p:nvSpPr>
        <p:spPr bwMode="auto">
          <a:xfrm>
            <a:off x="539750" y="333375"/>
            <a:ext cx="2133600" cy="33115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9600" b="1">
                <a:ln w="9525" cmpd="sng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5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4</a:t>
            </a:r>
            <a:endParaRPr lang="zh-CN" altLang="en-US" sz="9600" b="1">
              <a:ln w="9525" cmpd="sng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5000"/>
                  </a:srgbClr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9219" name="WordArt 3"/>
          <p:cNvSpPr>
            <a:spLocks noChangeArrowheads="1" noChangeShapeType="1"/>
          </p:cNvSpPr>
          <p:nvPr/>
        </p:nvSpPr>
        <p:spPr bwMode="auto">
          <a:xfrm>
            <a:off x="3348038" y="188913"/>
            <a:ext cx="2133600" cy="33115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9600" b="1">
                <a:ln w="9525" cmpd="sng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5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3</a:t>
            </a:r>
            <a:endParaRPr lang="zh-CN" altLang="en-US" sz="9600" b="1">
              <a:ln w="9525" cmpd="sng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5000"/>
                  </a:srgbClr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9220" name="WordArt 4"/>
          <p:cNvSpPr>
            <a:spLocks noChangeArrowheads="1" noChangeShapeType="1"/>
          </p:cNvSpPr>
          <p:nvPr/>
        </p:nvSpPr>
        <p:spPr bwMode="auto">
          <a:xfrm>
            <a:off x="5967413" y="117475"/>
            <a:ext cx="2133600" cy="33115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9600" b="1">
                <a:ln w="9525" cmpd="sng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5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3</a:t>
            </a:r>
            <a:endParaRPr lang="zh-CN" altLang="en-US" sz="9600" b="1">
              <a:ln w="9525" cmpd="sng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5000"/>
                  </a:srgbClr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  <p:grpSp>
        <p:nvGrpSpPr>
          <p:cNvPr id="9221" name="Group 5"/>
          <p:cNvGrpSpPr/>
          <p:nvPr/>
        </p:nvGrpSpPr>
        <p:grpSpPr bwMode="auto">
          <a:xfrm>
            <a:off x="2700338" y="1628775"/>
            <a:ext cx="863600" cy="792163"/>
            <a:chOff x="0" y="0"/>
            <a:chExt cx="544" cy="499"/>
          </a:xfrm>
        </p:grpSpPr>
        <p:sp>
          <p:nvSpPr>
            <p:cNvPr id="9222" name="Line 6"/>
            <p:cNvSpPr>
              <a:spLocks noChangeShapeType="1"/>
            </p:cNvSpPr>
            <p:nvPr/>
          </p:nvSpPr>
          <p:spPr bwMode="auto">
            <a:xfrm>
              <a:off x="0" y="227"/>
              <a:ext cx="544" cy="0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272" y="0"/>
              <a:ext cx="0" cy="499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224" name="Group 8"/>
          <p:cNvGrpSpPr/>
          <p:nvPr/>
        </p:nvGrpSpPr>
        <p:grpSpPr bwMode="auto">
          <a:xfrm>
            <a:off x="5364163" y="1628775"/>
            <a:ext cx="863600" cy="792163"/>
            <a:chOff x="0" y="0"/>
            <a:chExt cx="544" cy="499"/>
          </a:xfrm>
        </p:grpSpPr>
        <p:sp>
          <p:nvSpPr>
            <p:cNvPr id="9225" name="Line 9"/>
            <p:cNvSpPr>
              <a:spLocks noChangeShapeType="1"/>
            </p:cNvSpPr>
            <p:nvPr/>
          </p:nvSpPr>
          <p:spPr bwMode="auto">
            <a:xfrm>
              <a:off x="0" y="227"/>
              <a:ext cx="544" cy="0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>
              <a:off x="272" y="0"/>
              <a:ext cx="0" cy="499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227" name="Group 11"/>
          <p:cNvGrpSpPr/>
          <p:nvPr/>
        </p:nvGrpSpPr>
        <p:grpSpPr bwMode="auto">
          <a:xfrm>
            <a:off x="7885113" y="1989138"/>
            <a:ext cx="719137" cy="215900"/>
            <a:chOff x="0" y="0"/>
            <a:chExt cx="453" cy="136"/>
          </a:xfrm>
        </p:grpSpPr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>
              <a:off x="0" y="0"/>
              <a:ext cx="453" cy="0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>
              <a:off x="0" y="136"/>
              <a:ext cx="453" cy="0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230" name="WordArt 14"/>
          <p:cNvSpPr>
            <a:spLocks noChangeArrowheads="1" noChangeShapeType="1"/>
          </p:cNvSpPr>
          <p:nvPr/>
        </p:nvSpPr>
        <p:spPr bwMode="auto">
          <a:xfrm>
            <a:off x="6443663" y="4508500"/>
            <a:ext cx="576262" cy="14398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9600" b="1">
                <a:ln w="9525" cmpd="sng">
                  <a:solidFill>
                    <a:srgbClr val="CC99FF"/>
                  </a:solidFill>
                  <a:round/>
                </a:ln>
                <a:solidFill>
                  <a:srgbClr val="3366FF"/>
                </a:solidFill>
                <a:effectLst>
                  <a:outerShdw dist="53882" dir="2700000" algn="ctr" rotWithShape="0">
                    <a:srgbClr val="9999FF">
                      <a:alpha val="75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5</a:t>
            </a:r>
            <a:endParaRPr lang="zh-CN" altLang="en-US" sz="9600" b="1">
              <a:ln w="9525" cmpd="sng">
                <a:solidFill>
                  <a:srgbClr val="CC99FF"/>
                </a:solidFill>
                <a:round/>
              </a:ln>
              <a:solidFill>
                <a:srgbClr val="3366FF"/>
              </a:solidFill>
              <a:effectLst>
                <a:outerShdw dist="53882" dir="2700000" algn="ctr" rotWithShape="0">
                  <a:srgbClr val="9999FF">
                    <a:alpha val="75000"/>
                  </a:srgbClr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9231" name="WordArt 15"/>
          <p:cNvSpPr>
            <a:spLocks noChangeArrowheads="1" noChangeShapeType="1"/>
          </p:cNvSpPr>
          <p:nvPr/>
        </p:nvSpPr>
        <p:spPr bwMode="auto">
          <a:xfrm>
            <a:off x="3851275" y="4581525"/>
            <a:ext cx="576263" cy="14398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9600" b="1">
                <a:ln w="9525" cmpd="sng">
                  <a:solidFill>
                    <a:srgbClr val="CC99FF"/>
                  </a:solidFill>
                  <a:round/>
                </a:ln>
                <a:solidFill>
                  <a:srgbClr val="3366FF"/>
                </a:solidFill>
                <a:effectLst>
                  <a:outerShdw dist="53882" dir="2700000" algn="ctr" rotWithShape="0">
                    <a:srgbClr val="9999FF">
                      <a:alpha val="75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8</a:t>
            </a:r>
            <a:endParaRPr lang="zh-CN" altLang="en-US" sz="9600" b="1">
              <a:ln w="9525" cmpd="sng">
                <a:solidFill>
                  <a:srgbClr val="CC99FF"/>
                </a:solidFill>
                <a:round/>
              </a:ln>
              <a:solidFill>
                <a:srgbClr val="3366FF"/>
              </a:solidFill>
              <a:effectLst>
                <a:outerShdw dist="53882" dir="2700000" algn="ctr" rotWithShape="0">
                  <a:srgbClr val="9999FF">
                    <a:alpha val="75000"/>
                  </a:srgbClr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9232" name="WordArt 16"/>
          <p:cNvSpPr>
            <a:spLocks noChangeArrowheads="1" noChangeShapeType="1"/>
          </p:cNvSpPr>
          <p:nvPr/>
        </p:nvSpPr>
        <p:spPr bwMode="auto">
          <a:xfrm>
            <a:off x="1258888" y="4581525"/>
            <a:ext cx="576262" cy="14398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9600" b="1">
                <a:ln w="9525" cmpd="sng">
                  <a:solidFill>
                    <a:srgbClr val="CC99FF"/>
                  </a:solidFill>
                  <a:round/>
                </a:ln>
                <a:solidFill>
                  <a:srgbClr val="3366FF"/>
                </a:solidFill>
                <a:effectLst>
                  <a:outerShdw dist="53882" dir="2700000" algn="ctr" rotWithShape="0">
                    <a:srgbClr val="9999FF">
                      <a:alpha val="75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10</a:t>
            </a:r>
            <a:endParaRPr lang="zh-CN" altLang="en-US" sz="9600" b="1">
              <a:ln w="9525" cmpd="sng">
                <a:solidFill>
                  <a:srgbClr val="CC99FF"/>
                </a:solidFill>
                <a:round/>
              </a:ln>
              <a:solidFill>
                <a:srgbClr val="3366FF"/>
              </a:solidFill>
              <a:effectLst>
                <a:outerShdw dist="53882" dir="2700000" algn="ctr" rotWithShape="0">
                  <a:srgbClr val="9999FF">
                    <a:alpha val="75000"/>
                  </a:srgbClr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2700338" y="3644900"/>
            <a:ext cx="5688012" cy="2879725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0" grpId="0" animBg="1"/>
      <p:bldP spid="9231" grpId="0" animBg="1"/>
      <p:bldP spid="9232" grpId="0" animBg="1"/>
      <p:bldP spid="92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 noChangeAspect="1"/>
          </p:cNvGrpSpPr>
          <p:nvPr/>
        </p:nvGrpSpPr>
        <p:grpSpPr bwMode="auto">
          <a:xfrm>
            <a:off x="538163" y="3133725"/>
            <a:ext cx="3881437" cy="2886075"/>
            <a:chOff x="0" y="0"/>
            <a:chExt cx="2445" cy="1818"/>
          </a:xfrm>
        </p:grpSpPr>
        <p:grpSp>
          <p:nvGrpSpPr>
            <p:cNvPr id="10243" name="Group 3"/>
            <p:cNvGrpSpPr>
              <a:grpSpLocks noChangeAspect="1"/>
            </p:cNvGrpSpPr>
            <p:nvPr/>
          </p:nvGrpSpPr>
          <p:grpSpPr bwMode="auto">
            <a:xfrm>
              <a:off x="525" y="957"/>
              <a:ext cx="1341" cy="861"/>
              <a:chOff x="0" y="0"/>
              <a:chExt cx="1341" cy="861"/>
            </a:xfrm>
          </p:grpSpPr>
          <p:pic>
            <p:nvPicPr>
              <p:cNvPr id="10244" name="Picture 4" descr="b6978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80" y="0"/>
                <a:ext cx="861" cy="8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5" name="Picture 5" descr="b6978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0"/>
                <a:ext cx="861" cy="8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246" name="Group 6"/>
            <p:cNvGrpSpPr>
              <a:grpSpLocks noChangeAspect="1"/>
            </p:cNvGrpSpPr>
            <p:nvPr/>
          </p:nvGrpSpPr>
          <p:grpSpPr bwMode="auto">
            <a:xfrm>
              <a:off x="0" y="0"/>
              <a:ext cx="2445" cy="1341"/>
              <a:chOff x="0" y="0"/>
              <a:chExt cx="2445" cy="1341"/>
            </a:xfrm>
          </p:grpSpPr>
          <p:pic>
            <p:nvPicPr>
              <p:cNvPr id="10247" name="Picture 7" descr="b6978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392" y="477"/>
                <a:ext cx="861" cy="8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8" name="Picture 8" descr="b6978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584" y="45"/>
                <a:ext cx="861" cy="8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9" name="Picture 9" descr="b6978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91" y="480"/>
                <a:ext cx="861" cy="8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0" name="Picture 10" descr="b6978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0"/>
                <a:ext cx="861" cy="8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10251" name="Group 11"/>
          <p:cNvGrpSpPr>
            <a:grpSpLocks noChangeAspect="1"/>
          </p:cNvGrpSpPr>
          <p:nvPr/>
        </p:nvGrpSpPr>
        <p:grpSpPr bwMode="auto">
          <a:xfrm>
            <a:off x="3962400" y="990600"/>
            <a:ext cx="2962275" cy="1371600"/>
            <a:chOff x="0" y="0"/>
            <a:chExt cx="1866" cy="864"/>
          </a:xfrm>
        </p:grpSpPr>
        <p:pic>
          <p:nvPicPr>
            <p:cNvPr id="10252" name="Picture 12" descr="b697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3"/>
              <a:ext cx="861" cy="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253" name="Group 13"/>
            <p:cNvGrpSpPr>
              <a:grpSpLocks noChangeAspect="1"/>
            </p:cNvGrpSpPr>
            <p:nvPr/>
          </p:nvGrpSpPr>
          <p:grpSpPr bwMode="auto">
            <a:xfrm>
              <a:off x="525" y="0"/>
              <a:ext cx="1341" cy="864"/>
              <a:chOff x="0" y="0"/>
              <a:chExt cx="1341" cy="864"/>
            </a:xfrm>
          </p:grpSpPr>
          <p:pic>
            <p:nvPicPr>
              <p:cNvPr id="10254" name="Picture 14" descr="b6978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80" y="3"/>
                <a:ext cx="861" cy="8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5" name="Picture 15" descr="b6978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0"/>
                <a:ext cx="861" cy="8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10256" name="Group 16"/>
          <p:cNvGrpSpPr>
            <a:grpSpLocks noChangeAspect="1"/>
          </p:cNvGrpSpPr>
          <p:nvPr/>
        </p:nvGrpSpPr>
        <p:grpSpPr bwMode="auto">
          <a:xfrm>
            <a:off x="533400" y="690563"/>
            <a:ext cx="2281238" cy="1976437"/>
            <a:chOff x="0" y="0"/>
            <a:chExt cx="1437" cy="1245"/>
          </a:xfrm>
        </p:grpSpPr>
        <p:pic>
          <p:nvPicPr>
            <p:cNvPr id="10257" name="Picture 17" descr="b697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76" y="384"/>
              <a:ext cx="861" cy="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8" name="Picture 18" descr="b697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384"/>
              <a:ext cx="861" cy="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9" name="Picture 19" descr="b697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0" y="0"/>
              <a:ext cx="861" cy="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260" name="Group 20"/>
          <p:cNvGrpSpPr>
            <a:grpSpLocks noChangeAspect="1"/>
          </p:cNvGrpSpPr>
          <p:nvPr/>
        </p:nvGrpSpPr>
        <p:grpSpPr bwMode="auto">
          <a:xfrm>
            <a:off x="4800600" y="2819400"/>
            <a:ext cx="3733800" cy="3352800"/>
            <a:chOff x="0" y="0"/>
            <a:chExt cx="2352" cy="2112"/>
          </a:xfrm>
        </p:grpSpPr>
        <p:pic>
          <p:nvPicPr>
            <p:cNvPr id="10261" name="Picture 21" descr="b697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864"/>
              <a:ext cx="861" cy="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2" name="Picture 22" descr="b697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" y="336"/>
              <a:ext cx="861" cy="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3" name="Picture 23" descr="b697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5" y="1251"/>
              <a:ext cx="861" cy="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4" name="Picture 24" descr="b697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91" y="960"/>
              <a:ext cx="861" cy="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5" name="Picture 25" descr="b697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395" y="432"/>
              <a:ext cx="861" cy="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6" name="Picture 26" descr="b697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63" y="0"/>
              <a:ext cx="861" cy="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7" name="Picture 27" descr="b697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7" y="0"/>
              <a:ext cx="861" cy="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8" name="Picture 28" descr="b697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59" y="1248"/>
              <a:ext cx="861" cy="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269" name="Group 29"/>
          <p:cNvGrpSpPr/>
          <p:nvPr/>
        </p:nvGrpSpPr>
        <p:grpSpPr bwMode="auto">
          <a:xfrm>
            <a:off x="2514600" y="1143000"/>
            <a:ext cx="1295400" cy="1295400"/>
            <a:chOff x="0" y="0"/>
            <a:chExt cx="816" cy="816"/>
          </a:xfrm>
        </p:grpSpPr>
        <p:sp>
          <p:nvSpPr>
            <p:cNvPr id="10270" name="Line 30"/>
            <p:cNvSpPr>
              <a:spLocks noChangeShapeType="1"/>
            </p:cNvSpPr>
            <p:nvPr/>
          </p:nvSpPr>
          <p:spPr bwMode="auto">
            <a:xfrm>
              <a:off x="0" y="384"/>
              <a:ext cx="816" cy="0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1" name="Line 31"/>
            <p:cNvSpPr>
              <a:spLocks noChangeShapeType="1"/>
            </p:cNvSpPr>
            <p:nvPr/>
          </p:nvSpPr>
          <p:spPr bwMode="auto">
            <a:xfrm>
              <a:off x="432" y="0"/>
              <a:ext cx="0" cy="816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272" name="Group 32"/>
          <p:cNvGrpSpPr/>
          <p:nvPr/>
        </p:nvGrpSpPr>
        <p:grpSpPr bwMode="auto">
          <a:xfrm>
            <a:off x="6781800" y="1524000"/>
            <a:ext cx="1143000" cy="457200"/>
            <a:chOff x="0" y="0"/>
            <a:chExt cx="720" cy="288"/>
          </a:xfrm>
        </p:grpSpPr>
        <p:sp>
          <p:nvSpPr>
            <p:cNvPr id="10273" name="Line 33"/>
            <p:cNvSpPr>
              <a:spLocks noChangeShapeType="1"/>
            </p:cNvSpPr>
            <p:nvPr/>
          </p:nvSpPr>
          <p:spPr bwMode="auto">
            <a:xfrm>
              <a:off x="0" y="0"/>
              <a:ext cx="720" cy="0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4" name="Line 34"/>
            <p:cNvSpPr>
              <a:spLocks noChangeShapeType="1"/>
            </p:cNvSpPr>
            <p:nvPr/>
          </p:nvSpPr>
          <p:spPr bwMode="auto">
            <a:xfrm>
              <a:off x="0" y="288"/>
              <a:ext cx="720" cy="0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275" name="Oval 35">
            <a:hlinkClick r:id="" action="ppaction://noaction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1676400" y="3810000"/>
            <a:ext cx="1295400" cy="1066800"/>
          </a:xfrm>
          <a:prstGeom prst="ellipse">
            <a:avLst/>
          </a:prstGeom>
          <a:noFill/>
          <a:ln w="3175" cap="rnd" cmpd="sng">
            <a:solidFill>
              <a:srgbClr val="FFFF99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76" name="Oval 36">
            <a:hlinkClick r:id="" action="ppaction://noaction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5715000" y="4038600"/>
            <a:ext cx="1295400" cy="1066800"/>
          </a:xfrm>
          <a:prstGeom prst="ellipse">
            <a:avLst/>
          </a:prstGeom>
          <a:noFill/>
          <a:ln w="3175" cap="rnd" cmpd="sng">
            <a:solidFill>
              <a:srgbClr val="FFFF99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 noChangeAspect="1"/>
          </p:cNvGrpSpPr>
          <p:nvPr/>
        </p:nvGrpSpPr>
        <p:grpSpPr bwMode="auto">
          <a:xfrm>
            <a:off x="381000" y="623888"/>
            <a:ext cx="2287588" cy="2576512"/>
            <a:chOff x="0" y="0"/>
            <a:chExt cx="1441" cy="1623"/>
          </a:xfrm>
        </p:grpSpPr>
        <p:pic>
          <p:nvPicPr>
            <p:cNvPr id="11267" name="Picture 3" descr="u=2966443376,848886891&amp;gp=0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1152"/>
              <a:ext cx="673" cy="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68" name="Picture 4" descr="u=2966443376,848886891&amp;gp=0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4" y="576"/>
              <a:ext cx="673" cy="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69" name="Picture 5" descr="u=2966443376,848886891&amp;gp=0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68" y="0"/>
              <a:ext cx="673" cy="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270" name="Group 6"/>
          <p:cNvGrpSpPr/>
          <p:nvPr/>
        </p:nvGrpSpPr>
        <p:grpSpPr bwMode="auto">
          <a:xfrm>
            <a:off x="2667000" y="1524000"/>
            <a:ext cx="1295400" cy="1295400"/>
            <a:chOff x="0" y="0"/>
            <a:chExt cx="816" cy="816"/>
          </a:xfrm>
        </p:grpSpPr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>
              <a:off x="0" y="384"/>
              <a:ext cx="816" cy="0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2" name="Line 8"/>
            <p:cNvSpPr>
              <a:spLocks noChangeShapeType="1"/>
            </p:cNvSpPr>
            <p:nvPr/>
          </p:nvSpPr>
          <p:spPr bwMode="auto">
            <a:xfrm>
              <a:off x="432" y="0"/>
              <a:ext cx="0" cy="816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273" name="Group 9"/>
          <p:cNvGrpSpPr>
            <a:grpSpLocks noChangeAspect="1"/>
          </p:cNvGrpSpPr>
          <p:nvPr/>
        </p:nvGrpSpPr>
        <p:grpSpPr bwMode="auto">
          <a:xfrm>
            <a:off x="4267200" y="762000"/>
            <a:ext cx="2516188" cy="2347913"/>
            <a:chOff x="0" y="0"/>
            <a:chExt cx="1585" cy="1479"/>
          </a:xfrm>
        </p:grpSpPr>
        <p:pic>
          <p:nvPicPr>
            <p:cNvPr id="11274" name="Picture 10" descr="u=2966443376,848886891&amp;gp=0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CFFFF"/>
                </a:clrFrom>
                <a:clrTo>
                  <a:srgbClr val="FC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6" y="1008"/>
              <a:ext cx="673" cy="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5" name="Picture 11" descr="u=2966443376,848886891&amp;gp=0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9"/>
              <a:ext cx="673" cy="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6" name="Picture 12" descr="u=2966443376,848886891&amp;gp=0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12" y="1008"/>
              <a:ext cx="673" cy="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7" name="Picture 13" descr="u=2966443376,848886891&amp;gp=0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64" y="0"/>
              <a:ext cx="673" cy="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278" name="Group 14"/>
          <p:cNvGrpSpPr/>
          <p:nvPr/>
        </p:nvGrpSpPr>
        <p:grpSpPr bwMode="auto">
          <a:xfrm>
            <a:off x="7010400" y="1752600"/>
            <a:ext cx="1143000" cy="457200"/>
            <a:chOff x="0" y="0"/>
            <a:chExt cx="720" cy="288"/>
          </a:xfrm>
        </p:grpSpPr>
        <p:sp>
          <p:nvSpPr>
            <p:cNvPr id="11279" name="Line 15"/>
            <p:cNvSpPr>
              <a:spLocks noChangeShapeType="1"/>
            </p:cNvSpPr>
            <p:nvPr/>
          </p:nvSpPr>
          <p:spPr bwMode="auto">
            <a:xfrm>
              <a:off x="0" y="0"/>
              <a:ext cx="720" cy="0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>
              <a:off x="0" y="288"/>
              <a:ext cx="720" cy="0"/>
            </a:xfrm>
            <a:prstGeom prst="line">
              <a:avLst/>
            </a:prstGeom>
            <a:noFill/>
            <a:ln w="1016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281" name="Group 17"/>
          <p:cNvGrpSpPr>
            <a:grpSpLocks noChangeAspect="1"/>
          </p:cNvGrpSpPr>
          <p:nvPr/>
        </p:nvGrpSpPr>
        <p:grpSpPr bwMode="auto">
          <a:xfrm>
            <a:off x="3429000" y="4038600"/>
            <a:ext cx="2486025" cy="1792288"/>
            <a:chOff x="0" y="0"/>
            <a:chExt cx="1566" cy="1129"/>
          </a:xfrm>
        </p:grpSpPr>
        <p:pic>
          <p:nvPicPr>
            <p:cNvPr id="11282" name="Picture 18" descr="u=2966443376,848886891&amp;gp=0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9F3F1"/>
                </a:clrFrom>
                <a:clrTo>
                  <a:srgbClr val="F9F3F1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447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3" name="Picture 19" descr="u=2966443376,848886891&amp;gp=0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AFFFF"/>
                </a:clrFrom>
                <a:clrTo>
                  <a:srgbClr val="FA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" y="768"/>
              <a:ext cx="447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4" name="Picture 20" descr="u=2966443376,848886891&amp;gp=0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CFB"/>
                </a:clrFrom>
                <a:clrTo>
                  <a:srgbClr val="FFFCFB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384"/>
              <a:ext cx="447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5" name="Picture 21" descr="u=2966443376,848886891&amp;gp=0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AF6"/>
                </a:clrFrom>
                <a:clrTo>
                  <a:srgbClr val="FFFAF6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91" y="432"/>
              <a:ext cx="447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6" name="Picture 22" descr="u=2966443376,848886891&amp;gp=0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8EC"/>
                </a:clrFrom>
                <a:clrTo>
                  <a:srgbClr val="FFF8E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04" y="816"/>
              <a:ext cx="447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7" name="Picture 23" descr="u=2966443376,848886891&amp;gp=0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CFCFC"/>
                </a:clrFrom>
                <a:clrTo>
                  <a:srgbClr val="FCFC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19" y="432"/>
              <a:ext cx="447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8" name="Picture 24" descr="u=2966443376,848886891&amp;gp=0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AFFFF"/>
                </a:clrFrom>
                <a:clrTo>
                  <a:srgbClr val="FA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19" y="48"/>
              <a:ext cx="447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289" name="Group 25"/>
          <p:cNvGrpSpPr>
            <a:grpSpLocks noChangeAspect="1"/>
          </p:cNvGrpSpPr>
          <p:nvPr/>
        </p:nvGrpSpPr>
        <p:grpSpPr bwMode="auto">
          <a:xfrm>
            <a:off x="6986588" y="3962400"/>
            <a:ext cx="1547812" cy="2097088"/>
            <a:chOff x="0" y="0"/>
            <a:chExt cx="975" cy="1321"/>
          </a:xfrm>
        </p:grpSpPr>
        <p:pic>
          <p:nvPicPr>
            <p:cNvPr id="11290" name="Picture 26" descr="u=2966443376,848886891&amp;gp=0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AF6"/>
                </a:clrFrom>
                <a:clrTo>
                  <a:srgbClr val="FFFAF6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1008"/>
              <a:ext cx="447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91" name="Picture 27" descr="u=2966443376,848886891&amp;gp=0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BFCFF"/>
                </a:clrFrom>
                <a:clrTo>
                  <a:srgbClr val="FBFC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8" y="336"/>
              <a:ext cx="447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92" name="Picture 28" descr="u=2966443376,848886891&amp;gp=0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CFFFF"/>
                </a:clrFrom>
                <a:clrTo>
                  <a:srgbClr val="FC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336"/>
              <a:ext cx="447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93" name="Picture 29" descr="u=2966443376,848886891&amp;gp=0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CF9"/>
                </a:clrFrom>
                <a:clrTo>
                  <a:srgbClr val="FFFCF9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447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94" name="Picture 30" descr="u=2966443376,848886891&amp;gp=0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BF9F8"/>
                </a:clrFrom>
                <a:clrTo>
                  <a:srgbClr val="FBF9F8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672"/>
              <a:ext cx="447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95" name="Picture 31" descr="u=2966443376,848886891&amp;gp=0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BFCFF"/>
                </a:clrFrom>
                <a:clrTo>
                  <a:srgbClr val="FBFC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8" y="1008"/>
              <a:ext cx="447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96" name="Picture 32" descr="u=2966443376,848886891&amp;gp=0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AFFFF"/>
                </a:clrFrom>
                <a:clrTo>
                  <a:srgbClr val="FA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8" y="0"/>
              <a:ext cx="447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97" name="Picture 33" descr="u=2966443376,848886891&amp;gp=0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6F9FE"/>
                </a:clrFrom>
                <a:clrTo>
                  <a:srgbClr val="F6F9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8" y="672"/>
              <a:ext cx="447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298" name="Group 34"/>
          <p:cNvGrpSpPr/>
          <p:nvPr/>
        </p:nvGrpSpPr>
        <p:grpSpPr bwMode="auto">
          <a:xfrm>
            <a:off x="509588" y="3886200"/>
            <a:ext cx="2005012" cy="2020888"/>
            <a:chOff x="0" y="0"/>
            <a:chExt cx="1263" cy="1273"/>
          </a:xfrm>
        </p:grpSpPr>
        <p:pic>
          <p:nvPicPr>
            <p:cNvPr id="11299" name="Picture 35" descr="u=2966443376,848886891&amp;gp=0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32" y="0"/>
              <a:ext cx="447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00" name="Picture 36" descr="u=2966443376,848886891&amp;gp=0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CFFFF"/>
                </a:clrFrom>
                <a:clrTo>
                  <a:srgbClr val="FC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240"/>
              <a:ext cx="447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01" name="Picture 37" descr="u=2966443376,848886891&amp;gp=0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9F3F1"/>
                </a:clrFrom>
                <a:clrTo>
                  <a:srgbClr val="F9F3F1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16" y="311"/>
              <a:ext cx="447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02" name="Picture 38" descr="u=2966443376,848886891&amp;gp=0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AF6"/>
                </a:clrFrom>
                <a:clrTo>
                  <a:srgbClr val="FFFAF6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16" y="695"/>
              <a:ext cx="447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03" name="Picture 39" descr="u=2966443376,848886891&amp;gp=0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6" y="960"/>
              <a:ext cx="447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04" name="Picture 40" descr="u=2966443376,848886891&amp;gp=0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CF4"/>
                </a:clrFrom>
                <a:clrTo>
                  <a:srgbClr val="FFFCF4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576"/>
              <a:ext cx="447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05" name="Oval 41">
              <a:hlinkClick r:id="" action="ppaction://noaction">
                <a:snd r:embed="rId4" name="explode.wav"/>
              </a:hlinkClick>
            </p:cNvPr>
            <p:cNvSpPr>
              <a:spLocks noChangeArrowheads="1"/>
            </p:cNvSpPr>
            <p:nvPr/>
          </p:nvSpPr>
          <p:spPr bwMode="auto">
            <a:xfrm>
              <a:off x="207" y="288"/>
              <a:ext cx="816" cy="672"/>
            </a:xfrm>
            <a:prstGeom prst="ellipse">
              <a:avLst/>
            </a:prstGeom>
            <a:noFill/>
            <a:ln w="3175" cap="rnd" cmpd="sng">
              <a:solidFill>
                <a:srgbClr val="FFFF99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>
                      <a:alpha val="50000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1306" name="Oval 42">
            <a:hlinkClick r:id="" action="ppaction://noaction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7086600" y="4343400"/>
            <a:ext cx="1295400" cy="1066800"/>
          </a:xfrm>
          <a:prstGeom prst="ellipse">
            <a:avLst/>
          </a:prstGeom>
          <a:noFill/>
          <a:ln w="3175" cap="rnd" cmpd="sng">
            <a:solidFill>
              <a:srgbClr val="FFFF99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07" name="Oval 43">
            <a:hlinkClick r:id="" action="ppaction://noaction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38600" y="4495800"/>
            <a:ext cx="1295400" cy="1066800"/>
          </a:xfrm>
          <a:prstGeom prst="ellipse">
            <a:avLst/>
          </a:prstGeom>
          <a:noFill/>
          <a:ln w="3175" cap="rnd" cmpd="sng">
            <a:solidFill>
              <a:srgbClr val="FFFF99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899</Words>
  <Application>Microsoft Office PowerPoint</Application>
  <PresentationFormat>全屏显示(4:3)</PresentationFormat>
  <Paragraphs>185</Paragraphs>
  <Slides>35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35</vt:i4>
      </vt:variant>
    </vt:vector>
  </HeadingPairs>
  <TitlesOfParts>
    <vt:vector size="49" baseType="lpstr">
      <vt:lpstr>MS PMincho</vt:lpstr>
      <vt:lpstr>方正舒体</vt:lpstr>
      <vt:lpstr>黑体</vt:lpstr>
      <vt:lpstr>华文彩云</vt:lpstr>
      <vt:lpstr>华文行楷</vt:lpstr>
      <vt:lpstr>华文新魏</vt:lpstr>
      <vt:lpstr>宋体</vt:lpstr>
      <vt:lpstr>微软雅黑</vt:lpstr>
      <vt:lpstr>Arial</vt:lpstr>
      <vt:lpstr>Arial Rounded MT Bold</vt:lpstr>
      <vt:lpstr>Calibri</vt:lpstr>
      <vt:lpstr>Comic Sans MS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what's this ?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2014-03-17T13:05:00Z</dcterms:created>
  <dcterms:modified xsi:type="dcterms:W3CDTF">2023-01-16T15:34:46Z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105CA806CB114F0287CD882E795E3928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