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836" r:id="rId3"/>
    <p:sldId id="984" r:id="rId5"/>
    <p:sldId id="963" r:id="rId6"/>
    <p:sldId id="1047" r:id="rId7"/>
    <p:sldId id="1056" r:id="rId8"/>
    <p:sldId id="1061" r:id="rId9"/>
    <p:sldId id="1049" r:id="rId10"/>
    <p:sldId id="1067" r:id="rId11"/>
    <p:sldId id="1052" r:id="rId12"/>
    <p:sldId id="1053" r:id="rId13"/>
    <p:sldId id="1059" r:id="rId14"/>
    <p:sldId id="1054" r:id="rId15"/>
    <p:sldId id="1068" r:id="rId16"/>
    <p:sldId id="1033" r:id="rId17"/>
    <p:sldId id="1050" r:id="rId18"/>
    <p:sldId id="1055" r:id="rId19"/>
    <p:sldId id="1063" r:id="rId20"/>
    <p:sldId id="1069" r:id="rId21"/>
    <p:sldId id="1057" r:id="rId22"/>
    <p:sldId id="1066" r:id="rId23"/>
    <p:sldId id="1060" r:id="rId24"/>
    <p:sldId id="1062" r:id="rId25"/>
    <p:sldId id="1064" r:id="rId26"/>
    <p:sldId id="1051" r:id="rId27"/>
    <p:sldId id="1046" r:id="rId28"/>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7" autoAdjust="0"/>
    <p:restoredTop sz="86410" autoAdjust="0"/>
  </p:normalViewPr>
  <p:slideViewPr>
    <p:cSldViewPr>
      <p:cViewPr varScale="1">
        <p:scale>
          <a:sx n="144" d="100"/>
          <a:sy n="144" d="100"/>
        </p:scale>
        <p:origin x="67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1E8CE-9CC8-49CD-83DC-F491AC292AD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D4BE56-0D4C-487B-A77A-5602763B13E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9" name="矩形 3"/>
          <p:cNvSpPr>
            <a:spLocks noChangeArrowheads="1"/>
          </p:cNvSpPr>
          <p:nvPr userDrawn="1"/>
        </p:nvSpPr>
        <p:spPr bwMode="auto">
          <a:xfrm>
            <a:off x="971600"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12"/>
          <p:cNvSpPr txBox="1">
            <a:spLocks noChangeArrowheads="1"/>
          </p:cNvSpPr>
          <p:nvPr userDrawn="1"/>
        </p:nvSpPr>
        <p:spPr bwMode="auto">
          <a:xfrm>
            <a:off x="971600" y="370296"/>
            <a:ext cx="216024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pic>
        <p:nvPicPr>
          <p:cNvPr id="8" name="图片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23.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image" Target="../media/image4.jpeg"/><Relationship Id="rId4" Type="http://schemas.openxmlformats.org/officeDocument/2006/relationships/tags" Target="../tags/tag8.xml"/><Relationship Id="rId3" Type="http://schemas.openxmlformats.org/officeDocument/2006/relationships/tags" Target="../tags/tag7.xml"/><Relationship Id="rId23" Type="http://schemas.openxmlformats.org/officeDocument/2006/relationships/notesSlide" Target="../notesSlides/notesSlide2.xml"/><Relationship Id="rId22" Type="http://schemas.openxmlformats.org/officeDocument/2006/relationships/slideLayout" Target="../slideLayouts/slideLayout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6.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image" Target="../media/image5.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45.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30" name="PA_矩形 259"/>
          <p:cNvSpPr>
            <a:spLocks noChangeArrowheads="1"/>
          </p:cNvSpPr>
          <p:nvPr>
            <p:custDataLst>
              <p:tags r:id="rId3"/>
            </p:custDataLst>
          </p:nvPr>
        </p:nvSpPr>
        <p:spPr bwMode="auto">
          <a:xfrm>
            <a:off x="2051720" y="2168372"/>
            <a:ext cx="5070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200" b="1" cap="all" dirty="0">
                <a:solidFill>
                  <a:schemeClr val="tx1">
                    <a:lumMod val="65000"/>
                    <a:lumOff val="35000"/>
                  </a:schemeClr>
                </a:solidFill>
                <a:cs typeface="Arial" panose="020B0604020202020204" pitchFamily="34" charset="0"/>
              </a:rPr>
              <a:t>水彩小清新</a:t>
            </a:r>
            <a:r>
              <a:rPr lang="en-US" altLang="zh-CN" sz="4200" b="1" cap="all" dirty="0">
                <a:solidFill>
                  <a:schemeClr val="tx1">
                    <a:lumMod val="65000"/>
                    <a:lumOff val="35000"/>
                  </a:schemeClr>
                </a:solidFill>
                <a:cs typeface="Arial" panose="020B0604020202020204" pitchFamily="34" charset="0"/>
              </a:rPr>
              <a:t>PPT</a:t>
            </a:r>
            <a:r>
              <a:rPr lang="zh-CN" altLang="en-US" sz="4200" b="1" cap="all" dirty="0">
                <a:solidFill>
                  <a:schemeClr val="tx1">
                    <a:lumMod val="65000"/>
                    <a:lumOff val="35000"/>
                  </a:schemeClr>
                </a:solidFill>
                <a:cs typeface="Arial" panose="020B0604020202020204" pitchFamily="34" charset="0"/>
              </a:rPr>
              <a:t>模版</a:t>
            </a:r>
            <a:endParaRPr lang="zh-CN" altLang="en-US" sz="4200" b="1" cap="all" dirty="0">
              <a:solidFill>
                <a:schemeClr val="tx1">
                  <a:lumMod val="65000"/>
                  <a:lumOff val="35000"/>
                </a:schemeClr>
              </a:solidFill>
              <a:cs typeface="Arial" panose="020B0604020202020204" pitchFamily="34" charset="0"/>
            </a:endParaRPr>
          </a:p>
        </p:txBody>
      </p:sp>
      <p:sp>
        <p:nvSpPr>
          <p:cNvPr id="31" name="PA_矩形 259"/>
          <p:cNvSpPr>
            <a:spLocks noChangeArrowheads="1"/>
          </p:cNvSpPr>
          <p:nvPr>
            <p:custDataLst>
              <p:tags r:id="rId4"/>
            </p:custDataLst>
          </p:nvPr>
        </p:nvSpPr>
        <p:spPr bwMode="auto">
          <a:xfrm>
            <a:off x="2153243" y="2715766"/>
            <a:ext cx="4844765" cy="2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PA_矩形 259"/>
          <p:cNvSpPr>
            <a:spLocks noChangeArrowheads="1"/>
          </p:cNvSpPr>
          <p:nvPr>
            <p:custDataLst>
              <p:tags r:id="rId5"/>
            </p:custDataLst>
          </p:nvPr>
        </p:nvSpPr>
        <p:spPr bwMode="auto">
          <a:xfrm>
            <a:off x="3017339" y="1131590"/>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solidFill>
                  <a:schemeClr val="accent2"/>
                </a:solidFill>
                <a:latin typeface="Agency FB" panose="020B0503020202020204" pitchFamily="34" charset="0"/>
                <a:ea typeface="Dotum" pitchFamily="34" charset="-127"/>
                <a:cs typeface="Arial" panose="020B0604020202020204" pitchFamily="34" charset="0"/>
              </a:rPr>
              <a:t>2 0 X </a:t>
            </a:r>
            <a:r>
              <a:rPr lang="en-US" altLang="zh-CN" sz="7200" b="1" cap="all" dirty="0" err="1">
                <a:solidFill>
                  <a:schemeClr val="accent2"/>
                </a:solidFill>
                <a:latin typeface="Agency FB" panose="020B0503020202020204" pitchFamily="34" charset="0"/>
                <a:ea typeface="Dotum" pitchFamily="34" charset="-127"/>
                <a:cs typeface="Arial" panose="020B0604020202020204" pitchFamily="34" charset="0"/>
              </a:rPr>
              <a:t>X</a:t>
            </a:r>
            <a:endParaRPr lang="zh-CN" altLang="en-US" sz="7200" b="1" cap="all" dirty="0">
              <a:solidFill>
                <a:schemeClr val="accent2"/>
              </a:solidFill>
              <a:latin typeface="Agency FB" panose="020B0503020202020204" pitchFamily="34" charset="0"/>
              <a:ea typeface="Dotum" pitchFamily="34" charset="-127"/>
              <a:cs typeface="Arial" panose="020B0604020202020204" pitchFamily="34" charset="0"/>
            </a:endParaRPr>
          </a:p>
        </p:txBody>
      </p:sp>
      <p:sp>
        <p:nvSpPr>
          <p:cNvPr id="36" name="PA_矩形 35"/>
          <p:cNvSpPr/>
          <p:nvPr>
            <p:custDataLst>
              <p:tags r:id="rId6"/>
            </p:custDataLst>
          </p:nvPr>
        </p:nvSpPr>
        <p:spPr>
          <a:xfrm>
            <a:off x="2159446" y="3144031"/>
            <a:ext cx="4572794" cy="507839"/>
          </a:xfrm>
          <a:prstGeom prst="rect">
            <a:avLst/>
          </a:prstGeom>
        </p:spPr>
        <p:txBody>
          <a:bodyPr lIns="91448" tIns="45724" rIns="91448" bIns="45724">
            <a:spAutoFit/>
          </a:body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anim calcmode="lin" valueType="num">
                                      <p:cBhvr>
                                        <p:cTn id="1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2"/>
                                        </p:tgtEl>
                                      </p:cBhvr>
                                    </p:animEffect>
                                  </p:childTnLst>
                                </p:cTn>
                              </p:par>
                            </p:childTnLst>
                          </p:cTn>
                        </p:par>
                        <p:par>
                          <p:cTn id="18" fill="hold">
                            <p:stCondLst>
                              <p:cond delay="17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32"/>
                                        </p:tgtEl>
                                      </p:cBhvr>
                                    </p:animEffect>
                                    <p:animScale>
                                      <p:cBhvr>
                                        <p:cTn id="21" dur="250" autoRev="1" fill="hold"/>
                                        <p:tgtEl>
                                          <p:spTgt spid="32"/>
                                        </p:tgtEl>
                                      </p:cBhvr>
                                      <p:by x="105000" y="105000"/>
                                    </p:animScale>
                                  </p:childTnLst>
                                </p:cTn>
                              </p:par>
                            </p:childTnLst>
                          </p:cTn>
                        </p:par>
                        <p:par>
                          <p:cTn id="22" fill="hold">
                            <p:stCondLst>
                              <p:cond delay="22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 calcmode="lin" valueType="num">
                                      <p:cBhvr>
                                        <p:cTn id="2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
                                        </p:tgtEl>
                                      </p:cBhvr>
                                    </p:animEffect>
                                  </p:childTnLst>
                                </p:cTn>
                              </p:par>
                            </p:childTnLst>
                          </p:cTn>
                        </p:par>
                        <p:par>
                          <p:cTn id="30" fill="hold">
                            <p:stCondLst>
                              <p:cond delay="32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30"/>
                                        </p:tgtEl>
                                      </p:cBhvr>
                                    </p:animEffect>
                                    <p:animScale>
                                      <p:cBhvr>
                                        <p:cTn id="33" dur="250" autoRev="1" fill="hold"/>
                                        <p:tgtEl>
                                          <p:spTgt spid="30"/>
                                        </p:tgtEl>
                                      </p:cBhvr>
                                      <p:by x="105000" y="105000"/>
                                    </p:animScale>
                                  </p:childTnLst>
                                </p:cTn>
                              </p:par>
                            </p:childTnLst>
                          </p:cTn>
                        </p:par>
                        <p:par>
                          <p:cTn id="34" fill="hold">
                            <p:stCondLst>
                              <p:cond delay="37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1"/>
                                        </p:tgtEl>
                                        <p:attrNameLst>
                                          <p:attrName>ppt_y</p:attrName>
                                        </p:attrNameLst>
                                      </p:cBhvr>
                                      <p:tavLst>
                                        <p:tav tm="0">
                                          <p:val>
                                            <p:strVal val="#ppt_y"/>
                                          </p:val>
                                        </p:tav>
                                        <p:tav tm="100000">
                                          <p:val>
                                            <p:strVal val="#ppt_y"/>
                                          </p:val>
                                        </p:tav>
                                      </p:tavLst>
                                    </p:anim>
                                    <p:anim calcmode="lin" valueType="num">
                                      <p:cBhvr>
                                        <p:cTn id="3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1"/>
                                        </p:tgtEl>
                                      </p:cBhvr>
                                    </p:animEffect>
                                  </p:childTnLst>
                                </p:cTn>
                              </p:par>
                            </p:childTnLst>
                          </p:cTn>
                        </p:par>
                        <p:par>
                          <p:cTn id="42" fill="hold">
                            <p:stCondLst>
                              <p:cond delay="70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31"/>
                                        </p:tgtEl>
                                      </p:cBhvr>
                                    </p:animEffect>
                                    <p:animScale>
                                      <p:cBhvr>
                                        <p:cTn id="45" dur="250" autoRev="1" fill="hold"/>
                                        <p:tgtEl>
                                          <p:spTgt spid="31"/>
                                        </p:tgtEl>
                                      </p:cBhvr>
                                      <p:by x="105000" y="105000"/>
                                    </p:animScale>
                                  </p:childTnLst>
                                </p:cTn>
                              </p:par>
                            </p:childTnLst>
                          </p:cTn>
                        </p:par>
                        <p:par>
                          <p:cTn id="46" fill="hold">
                            <p:stCondLst>
                              <p:cond delay="7550"/>
                            </p:stCondLst>
                            <p:childTnLst>
                              <p:par>
                                <p:cTn id="47" presetID="42"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P spid="32" grpId="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9"/>
          <p:cNvGrpSpPr/>
          <p:nvPr/>
        </p:nvGrpSpPr>
        <p:grpSpPr>
          <a:xfrm>
            <a:off x="577638" y="1760412"/>
            <a:ext cx="134937" cy="825081"/>
            <a:chOff x="4524245" y="3111810"/>
            <a:chExt cx="134937" cy="825081"/>
          </a:xfrm>
        </p:grpSpPr>
        <p:cxnSp>
          <p:nvCxnSpPr>
            <p:cNvPr id="12" name="直接连接符 1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15"/>
          <p:cNvGrpSpPr/>
          <p:nvPr/>
        </p:nvGrpSpPr>
        <p:grpSpPr>
          <a:xfrm>
            <a:off x="3386450" y="1760412"/>
            <a:ext cx="134937" cy="825081"/>
            <a:chOff x="4524245" y="3111810"/>
            <a:chExt cx="134937" cy="825081"/>
          </a:xfrm>
        </p:grpSpPr>
        <p:cxnSp>
          <p:nvCxnSpPr>
            <p:cNvPr id="18" name="直接连接符 1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21"/>
          <p:cNvGrpSpPr/>
          <p:nvPr/>
        </p:nvGrpSpPr>
        <p:grpSpPr>
          <a:xfrm>
            <a:off x="6195262" y="1760412"/>
            <a:ext cx="134937" cy="825081"/>
            <a:chOff x="4524245" y="3111810"/>
            <a:chExt cx="134937" cy="825081"/>
          </a:xfrm>
        </p:grpSpPr>
        <p:cxnSp>
          <p:nvCxnSpPr>
            <p:cNvPr id="24" name="直接连接符 2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32"/>
          <p:cNvGrpSpPr/>
          <p:nvPr/>
        </p:nvGrpSpPr>
        <p:grpSpPr>
          <a:xfrm>
            <a:off x="834942" y="2588635"/>
            <a:ext cx="754510" cy="768926"/>
            <a:chOff x="1113255" y="3451514"/>
            <a:chExt cx="1006013" cy="1025234"/>
          </a:xfrm>
          <a:blipFill dpi="0" rotWithShape="1">
            <a:blip r:embed="rId1">
              <a:extLst>
                <a:ext uri="{28A0092B-C50C-407E-A947-70E740481C1C}">
                  <a14:useLocalDpi xmlns:a14="http://schemas.microsoft.com/office/drawing/2010/main" val="0"/>
                </a:ext>
              </a:extLst>
            </a:blip>
            <a:srcRect/>
            <a:stretch>
              <a:fillRect/>
            </a:stretch>
          </a:blipFill>
        </p:grpSpPr>
        <p:sp>
          <p:nvSpPr>
            <p:cNvPr id="34"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pFill/>
            <a:ln>
              <a:noFill/>
            </a:ln>
          </p:spPr>
          <p:txBody>
            <a:bodyPr/>
            <a:lstStyle/>
            <a:p>
              <a:endParaRPr lang="zh-CN" altLang="en-US" sz="1300" dirty="0"/>
            </a:p>
          </p:txBody>
        </p:sp>
        <p:sp>
          <p:nvSpPr>
            <p:cNvPr id="35" name="文本框 34"/>
            <p:cNvSpPr txBox="1"/>
            <p:nvPr/>
          </p:nvSpPr>
          <p:spPr>
            <a:xfrm>
              <a:off x="1291492" y="3617442"/>
              <a:ext cx="712161" cy="677108"/>
            </a:xfrm>
            <a:prstGeom prst="rect">
              <a:avLst/>
            </a:prstGeom>
            <a:noFill/>
            <a:effectLst/>
          </p:spPr>
          <p:txBody>
            <a:bodyPr wrap="none" rtlCol="0">
              <a:spAutoFit/>
            </a:bodyPr>
            <a:lstStyle/>
            <a:p>
              <a:r>
                <a:rPr lang="en-US" altLang="zh-CN" sz="2700" b="1" dirty="0">
                  <a:solidFill>
                    <a:schemeClr val="bg1"/>
                  </a:solidFill>
                  <a:latin typeface="方正姚体" panose="02010601030101010101" pitchFamily="2" charset="-122"/>
                  <a:ea typeface="方正姚体" panose="02010601030101010101" pitchFamily="2" charset="-122"/>
                </a:rPr>
                <a:t>01</a:t>
              </a:r>
              <a:endParaRPr lang="en-US" altLang="zh-CN" sz="2100" b="1" dirty="0">
                <a:solidFill>
                  <a:schemeClr val="bg1"/>
                </a:solidFill>
                <a:latin typeface="方正姚体" panose="02010601030101010101" pitchFamily="2" charset="-122"/>
                <a:ea typeface="方正姚体" panose="02010601030101010101" pitchFamily="2" charset="-122"/>
              </a:endParaRPr>
            </a:p>
          </p:txBody>
        </p:sp>
      </p:grpSp>
      <p:grpSp>
        <p:nvGrpSpPr>
          <p:cNvPr id="10" name="组合 35"/>
          <p:cNvGrpSpPr/>
          <p:nvPr/>
        </p:nvGrpSpPr>
        <p:grpSpPr>
          <a:xfrm>
            <a:off x="3643755" y="2581384"/>
            <a:ext cx="754510" cy="768926"/>
            <a:chOff x="4858339" y="3441846"/>
            <a:chExt cx="1006013" cy="1025234"/>
          </a:xfrm>
          <a:blipFill dpi="0" rotWithShape="1">
            <a:blip r:embed="rId1">
              <a:extLst>
                <a:ext uri="{28A0092B-C50C-407E-A947-70E740481C1C}">
                  <a14:useLocalDpi xmlns:a14="http://schemas.microsoft.com/office/drawing/2010/main" val="0"/>
                </a:ext>
              </a:extLst>
            </a:blip>
            <a:srcRect/>
            <a:stretch>
              <a:fillRect/>
            </a:stretch>
          </a:blipFill>
        </p:grpSpPr>
        <p:sp>
          <p:nvSpPr>
            <p:cNvPr id="37"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pFill/>
            <a:ln>
              <a:noFill/>
            </a:ln>
          </p:spPr>
          <p:txBody>
            <a:bodyPr/>
            <a:lstStyle/>
            <a:p>
              <a:endParaRPr lang="zh-CN" altLang="en-US" sz="1300" dirty="0"/>
            </a:p>
          </p:txBody>
        </p:sp>
        <p:sp>
          <p:nvSpPr>
            <p:cNvPr id="38" name="文本框 37"/>
            <p:cNvSpPr txBox="1"/>
            <p:nvPr/>
          </p:nvSpPr>
          <p:spPr>
            <a:xfrm>
              <a:off x="5036578" y="3617441"/>
              <a:ext cx="712161" cy="677108"/>
            </a:xfrm>
            <a:prstGeom prst="rect">
              <a:avLst/>
            </a:prstGeom>
            <a:noFill/>
            <a:effectLst/>
          </p:spPr>
          <p:txBody>
            <a:bodyPr wrap="none" rtlCol="0">
              <a:spAutoFit/>
            </a:bodyPr>
            <a:lstStyle/>
            <a:p>
              <a:r>
                <a:rPr lang="en-US" altLang="zh-CN" sz="2700" b="1" dirty="0">
                  <a:solidFill>
                    <a:schemeClr val="bg1"/>
                  </a:solidFill>
                  <a:latin typeface="方正姚体" panose="02010601030101010101" pitchFamily="2" charset="-122"/>
                  <a:ea typeface="方正姚体" panose="02010601030101010101" pitchFamily="2" charset="-122"/>
                </a:rPr>
                <a:t>02</a:t>
              </a:r>
              <a:endParaRPr lang="en-US" altLang="zh-CN" sz="2100" b="1" dirty="0">
                <a:solidFill>
                  <a:schemeClr val="bg1"/>
                </a:solidFill>
                <a:latin typeface="方正姚体" panose="02010601030101010101" pitchFamily="2" charset="-122"/>
                <a:ea typeface="方正姚体" panose="02010601030101010101" pitchFamily="2" charset="-122"/>
              </a:endParaRPr>
            </a:p>
          </p:txBody>
        </p:sp>
      </p:grpSp>
      <p:grpSp>
        <p:nvGrpSpPr>
          <p:cNvPr id="15" name="组合 38"/>
          <p:cNvGrpSpPr/>
          <p:nvPr/>
        </p:nvGrpSpPr>
        <p:grpSpPr>
          <a:xfrm>
            <a:off x="6452568" y="2581384"/>
            <a:ext cx="754510" cy="768926"/>
            <a:chOff x="8603423" y="3441846"/>
            <a:chExt cx="1006013" cy="1025234"/>
          </a:xfrm>
          <a:blipFill dpi="0" rotWithShape="1">
            <a:blip r:embed="rId1">
              <a:extLst>
                <a:ext uri="{28A0092B-C50C-407E-A947-70E740481C1C}">
                  <a14:useLocalDpi xmlns:a14="http://schemas.microsoft.com/office/drawing/2010/main" val="0"/>
                </a:ext>
              </a:extLst>
            </a:blip>
            <a:srcRect/>
            <a:stretch>
              <a:fillRect/>
            </a:stretch>
          </a:blipFill>
        </p:grpSpPr>
        <p:sp>
          <p:nvSpPr>
            <p:cNvPr id="40"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grpFill/>
            <a:ln>
              <a:noFill/>
            </a:ln>
          </p:spPr>
          <p:txBody>
            <a:bodyPr/>
            <a:lstStyle/>
            <a:p>
              <a:endParaRPr lang="zh-CN" altLang="en-US" sz="1300" dirty="0"/>
            </a:p>
          </p:txBody>
        </p:sp>
        <p:sp>
          <p:nvSpPr>
            <p:cNvPr id="41" name="文本框 40"/>
            <p:cNvSpPr txBox="1"/>
            <p:nvPr/>
          </p:nvSpPr>
          <p:spPr>
            <a:xfrm>
              <a:off x="8781660" y="3617441"/>
              <a:ext cx="712161" cy="677108"/>
            </a:xfrm>
            <a:prstGeom prst="rect">
              <a:avLst/>
            </a:prstGeom>
            <a:noFill/>
            <a:ln>
              <a:noFill/>
            </a:ln>
            <a:effectLst/>
          </p:spPr>
          <p:txBody>
            <a:bodyPr wrap="none" rtlCol="0">
              <a:spAutoFit/>
            </a:bodyPr>
            <a:lstStyle/>
            <a:p>
              <a:r>
                <a:rPr lang="en-US" altLang="zh-CN" sz="2700" b="1" dirty="0">
                  <a:solidFill>
                    <a:schemeClr val="bg1"/>
                  </a:solidFill>
                  <a:latin typeface="方正姚体" panose="02010601030101010101" pitchFamily="2" charset="-122"/>
                  <a:ea typeface="方正姚体" panose="02010601030101010101" pitchFamily="2" charset="-122"/>
                </a:rPr>
                <a:t>03</a:t>
              </a:r>
              <a:endParaRPr lang="en-US" altLang="zh-CN" sz="2100" b="1" dirty="0">
                <a:solidFill>
                  <a:schemeClr val="bg1"/>
                </a:solidFill>
                <a:latin typeface="方正姚体" panose="02010601030101010101" pitchFamily="2" charset="-122"/>
                <a:ea typeface="方正姚体" panose="02010601030101010101" pitchFamily="2" charset="-122"/>
              </a:endParaRPr>
            </a:p>
          </p:txBody>
        </p:sp>
      </p:grpSp>
      <p:grpSp>
        <p:nvGrpSpPr>
          <p:cNvPr id="16" name="组合 41"/>
          <p:cNvGrpSpPr/>
          <p:nvPr/>
        </p:nvGrpSpPr>
        <p:grpSpPr>
          <a:xfrm>
            <a:off x="834941" y="1633217"/>
            <a:ext cx="2158034" cy="744034"/>
            <a:chOff x="1113255" y="2177622"/>
            <a:chExt cx="2877378" cy="992045"/>
          </a:xfrm>
          <a:blipFill dpi="0" rotWithShape="1">
            <a:blip r:embed="rId1">
              <a:extLst>
                <a:ext uri="{28A0092B-C50C-407E-A947-70E740481C1C}">
                  <a14:useLocalDpi xmlns:a14="http://schemas.microsoft.com/office/drawing/2010/main" val="0"/>
                </a:ext>
              </a:extLst>
            </a:blip>
            <a:srcRect/>
            <a:stretch>
              <a:fillRect/>
            </a:stretch>
          </a:blipFill>
        </p:grpSpPr>
        <p:sp>
          <p:nvSpPr>
            <p:cNvPr id="43" name="矩形 42"/>
            <p:cNvSpPr/>
            <p:nvPr/>
          </p:nvSpPr>
          <p:spPr>
            <a:xfrm>
              <a:off x="1113255"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endParaRPr>
            </a:p>
          </p:txBody>
        </p:sp>
        <p:sp>
          <p:nvSpPr>
            <p:cNvPr id="44" name="文本框 43"/>
            <p:cNvSpPr txBox="1"/>
            <p:nvPr/>
          </p:nvSpPr>
          <p:spPr>
            <a:xfrm>
              <a:off x="1516914" y="2306658"/>
              <a:ext cx="2101429" cy="677108"/>
            </a:xfrm>
            <a:prstGeom prst="rect">
              <a:avLst/>
            </a:prstGeom>
            <a:grpFill/>
          </p:spPr>
          <p:txBody>
            <a:bodyPr wrap="none" rtlCol="0">
              <a:spAutoFit/>
            </a:bodyPr>
            <a:lstStyle/>
            <a:p>
              <a:r>
                <a:rPr lang="zh-CN" altLang="en-US" sz="2700" b="1" dirty="0">
                  <a:solidFill>
                    <a:srgbClr val="FFFFFF"/>
                  </a:solidFill>
                  <a:latin typeface="幼圆" panose="02010509060101010101" pitchFamily="49" charset="-122"/>
                  <a:ea typeface="幼圆" panose="02010509060101010101" pitchFamily="49" charset="-122"/>
                </a:rPr>
                <a:t>实事求是</a:t>
              </a:r>
              <a:endParaRPr lang="zh-CN" altLang="en-US" sz="2700" b="1" dirty="0">
                <a:solidFill>
                  <a:srgbClr val="FFFFFF"/>
                </a:solidFill>
                <a:latin typeface="幼圆" panose="02010509060101010101" pitchFamily="49" charset="-122"/>
                <a:ea typeface="幼圆" panose="02010509060101010101" pitchFamily="49" charset="-122"/>
              </a:endParaRPr>
            </a:p>
          </p:txBody>
        </p:sp>
      </p:grpSp>
      <p:grpSp>
        <p:nvGrpSpPr>
          <p:cNvPr id="21" name="组合 44"/>
          <p:cNvGrpSpPr/>
          <p:nvPr/>
        </p:nvGrpSpPr>
        <p:grpSpPr>
          <a:xfrm>
            <a:off x="3643754" y="1633217"/>
            <a:ext cx="2158034" cy="744034"/>
            <a:chOff x="4858339" y="2177622"/>
            <a:chExt cx="2877378" cy="992045"/>
          </a:xfrm>
          <a:blipFill dpi="0" rotWithShape="1">
            <a:blip r:embed="rId1">
              <a:extLst>
                <a:ext uri="{28A0092B-C50C-407E-A947-70E740481C1C}">
                  <a14:useLocalDpi xmlns:a14="http://schemas.microsoft.com/office/drawing/2010/main" val="0"/>
                </a:ext>
              </a:extLst>
            </a:blip>
            <a:srcRect/>
            <a:stretch>
              <a:fillRect/>
            </a:stretch>
          </a:blipFill>
        </p:grpSpPr>
        <p:sp>
          <p:nvSpPr>
            <p:cNvPr id="46" name="矩形 45"/>
            <p:cNvSpPr/>
            <p:nvPr/>
          </p:nvSpPr>
          <p:spPr>
            <a:xfrm>
              <a:off x="4858339"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endParaRPr>
            </a:p>
          </p:txBody>
        </p:sp>
        <p:sp>
          <p:nvSpPr>
            <p:cNvPr id="47" name="文本框 46"/>
            <p:cNvSpPr txBox="1"/>
            <p:nvPr/>
          </p:nvSpPr>
          <p:spPr>
            <a:xfrm>
              <a:off x="5346660" y="2306658"/>
              <a:ext cx="2101429" cy="677108"/>
            </a:xfrm>
            <a:prstGeom prst="rect">
              <a:avLst/>
            </a:prstGeom>
            <a:grpFill/>
          </p:spPr>
          <p:txBody>
            <a:bodyPr wrap="none" rtlCol="0">
              <a:spAutoFit/>
            </a:bodyPr>
            <a:lstStyle/>
            <a:p>
              <a:r>
                <a:rPr lang="zh-CN" altLang="en-US" sz="2700" b="1" dirty="0">
                  <a:solidFill>
                    <a:srgbClr val="FFFFFF"/>
                  </a:solidFill>
                  <a:latin typeface="幼圆" panose="02010509060101010101" pitchFamily="49" charset="-122"/>
                  <a:ea typeface="幼圆" panose="02010509060101010101" pitchFamily="49" charset="-122"/>
                </a:rPr>
                <a:t>以人为本</a:t>
              </a:r>
              <a:endParaRPr lang="zh-CN" altLang="en-US" sz="2700" b="1" dirty="0">
                <a:solidFill>
                  <a:srgbClr val="FFFFFF"/>
                </a:solidFill>
                <a:latin typeface="幼圆" panose="02010509060101010101" pitchFamily="49" charset="-122"/>
                <a:ea typeface="幼圆" panose="02010509060101010101" pitchFamily="49" charset="-122"/>
              </a:endParaRPr>
            </a:p>
          </p:txBody>
        </p:sp>
      </p:grpSp>
      <p:grpSp>
        <p:nvGrpSpPr>
          <p:cNvPr id="22" name="组合 47"/>
          <p:cNvGrpSpPr/>
          <p:nvPr/>
        </p:nvGrpSpPr>
        <p:grpSpPr>
          <a:xfrm>
            <a:off x="6452567" y="1633217"/>
            <a:ext cx="2158034" cy="744034"/>
            <a:chOff x="8603423" y="2177622"/>
            <a:chExt cx="2877378" cy="992045"/>
          </a:xfrm>
          <a:blipFill dpi="0" rotWithShape="1">
            <a:blip r:embed="rId1">
              <a:extLst>
                <a:ext uri="{28A0092B-C50C-407E-A947-70E740481C1C}">
                  <a14:useLocalDpi xmlns:a14="http://schemas.microsoft.com/office/drawing/2010/main" val="0"/>
                </a:ext>
              </a:extLst>
            </a:blip>
            <a:srcRect/>
            <a:stretch>
              <a:fillRect/>
            </a:stretch>
          </a:blipFill>
        </p:grpSpPr>
        <p:sp>
          <p:nvSpPr>
            <p:cNvPr id="49" name="矩形 48"/>
            <p:cNvSpPr/>
            <p:nvPr/>
          </p:nvSpPr>
          <p:spPr>
            <a:xfrm>
              <a:off x="8603423"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a typeface="微软雅黑" panose="020B0503020204020204" pitchFamily="34" charset="-122"/>
              </a:endParaRPr>
            </a:p>
          </p:txBody>
        </p:sp>
        <p:sp>
          <p:nvSpPr>
            <p:cNvPr id="50" name="文本框 49"/>
            <p:cNvSpPr txBox="1"/>
            <p:nvPr/>
          </p:nvSpPr>
          <p:spPr>
            <a:xfrm>
              <a:off x="9023243" y="2301825"/>
              <a:ext cx="2101429" cy="677108"/>
            </a:xfrm>
            <a:prstGeom prst="rect">
              <a:avLst/>
            </a:prstGeom>
            <a:grpFill/>
          </p:spPr>
          <p:txBody>
            <a:bodyPr wrap="none" rtlCol="0">
              <a:spAutoFit/>
            </a:bodyPr>
            <a:lstStyle/>
            <a:p>
              <a:r>
                <a:rPr lang="zh-CN" altLang="en-US" sz="2700" b="1" dirty="0">
                  <a:solidFill>
                    <a:srgbClr val="FFFFFF"/>
                  </a:solidFill>
                  <a:latin typeface="幼圆" panose="02010509060101010101" pitchFamily="49" charset="-122"/>
                  <a:ea typeface="幼圆" panose="02010509060101010101" pitchFamily="49" charset="-122"/>
                </a:rPr>
                <a:t>勤奋务实</a:t>
              </a:r>
              <a:endParaRPr lang="zh-CN" altLang="en-US" sz="2700" b="1" dirty="0">
                <a:solidFill>
                  <a:srgbClr val="FFFFFF"/>
                </a:solidFill>
                <a:latin typeface="幼圆" panose="02010509060101010101" pitchFamily="49" charset="-122"/>
                <a:ea typeface="幼圆" panose="02010509060101010101" pitchFamily="49" charset="-122"/>
              </a:endParaRPr>
            </a:p>
          </p:txBody>
        </p:sp>
      </p:grpSp>
      <p:sp>
        <p:nvSpPr>
          <p:cNvPr id="51" name="TextBox 12"/>
          <p:cNvSpPr txBox="1"/>
          <p:nvPr/>
        </p:nvSpPr>
        <p:spPr>
          <a:xfrm>
            <a:off x="1484129" y="3689256"/>
            <a:ext cx="6175742" cy="1010213"/>
          </a:xfrm>
          <a:prstGeom prst="rect">
            <a:avLst/>
          </a:prstGeom>
          <a:noFill/>
        </p:spPr>
        <p:txBody>
          <a:bodyPr wrap="square" lIns="68580" tIns="34290" rIns="68580" bIns="34290"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ppt_w"/>
                                          </p:val>
                                        </p:tav>
                                        <p:tav tm="100000">
                                          <p:val>
                                            <p:strVal val="#ppt_w"/>
                                          </p:val>
                                        </p:tav>
                                      </p:tavLst>
                                    </p:anim>
                                    <p:anim calcmode="lin" valueType="num">
                                      <p:cBhvr>
                                        <p:cTn id="8" dur="75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par>
                          <p:cTn id="13" fill="hold">
                            <p:stCondLst>
                              <p:cond delay="1750"/>
                            </p:stCondLst>
                            <p:childTnLst>
                              <p:par>
                                <p:cTn id="14" presetID="3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800" decel="100000"/>
                                        <p:tgtEl>
                                          <p:spTgt spid="16"/>
                                        </p:tgtEl>
                                      </p:cBhvr>
                                    </p:animEffect>
                                    <p:anim calcmode="lin" valueType="num">
                                      <p:cBhvr>
                                        <p:cTn id="17" dur="800" decel="100000" fill="hold"/>
                                        <p:tgtEl>
                                          <p:spTgt spid="16"/>
                                        </p:tgtEl>
                                        <p:attrNameLst>
                                          <p:attrName>style.rotation</p:attrName>
                                        </p:attrNameLst>
                                      </p:cBhvr>
                                      <p:tavLst>
                                        <p:tav tm="0">
                                          <p:val>
                                            <p:fltVal val="-90"/>
                                          </p:val>
                                        </p:tav>
                                        <p:tav tm="100000">
                                          <p:val>
                                            <p:fltVal val="0"/>
                                          </p:val>
                                        </p:tav>
                                      </p:tavLst>
                                    </p:anim>
                                    <p:anim calcmode="lin" valueType="num">
                                      <p:cBhvr>
                                        <p:cTn id="18" dur="800" decel="100000" fill="hold"/>
                                        <p:tgtEl>
                                          <p:spTgt spid="16"/>
                                        </p:tgtEl>
                                        <p:attrNameLst>
                                          <p:attrName>ppt_x</p:attrName>
                                        </p:attrNameLst>
                                      </p:cBhvr>
                                      <p:tavLst>
                                        <p:tav tm="0">
                                          <p:val>
                                            <p:strVal val="#ppt_x+0.4"/>
                                          </p:val>
                                        </p:tav>
                                        <p:tav tm="100000">
                                          <p:val>
                                            <p:strVal val="#ppt_x-0.05"/>
                                          </p:val>
                                        </p:tav>
                                      </p:tavLst>
                                    </p:anim>
                                    <p:anim calcmode="lin" valueType="num">
                                      <p:cBhvr>
                                        <p:cTn id="19" dur="800" decel="100000" fill="hold"/>
                                        <p:tgtEl>
                                          <p:spTgt spid="1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22" fill="hold">
                            <p:stCondLst>
                              <p:cond delay="2750"/>
                            </p:stCondLst>
                            <p:childTnLst>
                              <p:par>
                                <p:cTn id="23" presetID="23" presetClass="entr" presetSubtype="3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strVal val="4*#ppt_w"/>
                                          </p:val>
                                        </p:tav>
                                        <p:tav tm="100000">
                                          <p:val>
                                            <p:strVal val="#ppt_w"/>
                                          </p:val>
                                        </p:tav>
                                      </p:tavLst>
                                    </p:anim>
                                    <p:anim calcmode="lin" valueType="num">
                                      <p:cBhvr>
                                        <p:cTn id="26" dur="750" fill="hold"/>
                                        <p:tgtEl>
                                          <p:spTgt spid="10"/>
                                        </p:tgtEl>
                                        <p:attrNameLst>
                                          <p:attrName>ppt_h</p:attrName>
                                        </p:attrNameLst>
                                      </p:cBhvr>
                                      <p:tavLst>
                                        <p:tav tm="0">
                                          <p:val>
                                            <p:strVal val="4*#ppt_h"/>
                                          </p:val>
                                        </p:tav>
                                        <p:tav tm="100000">
                                          <p:val>
                                            <p:strVal val="#ppt_h"/>
                                          </p:val>
                                        </p:tav>
                                      </p:tavLst>
                                    </p:anim>
                                  </p:childTnLst>
                                </p:cTn>
                              </p:par>
                            </p:childTnLst>
                          </p:cTn>
                        </p:par>
                        <p:par>
                          <p:cTn id="27" fill="hold">
                            <p:stCondLst>
                              <p:cond delay="3750"/>
                            </p:stCondLst>
                            <p:childTnLst>
                              <p:par>
                                <p:cTn id="28" presetID="26" presetClass="emph" presetSubtype="0" fill="hold" nodeType="after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par>
                          <p:cTn id="31" fill="hold">
                            <p:stCondLst>
                              <p:cond delay="4250"/>
                            </p:stCondLst>
                            <p:childTnLst>
                              <p:par>
                                <p:cTn id="32" presetID="3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800" decel="100000"/>
                                        <p:tgtEl>
                                          <p:spTgt spid="21"/>
                                        </p:tgtEl>
                                      </p:cBhvr>
                                    </p:animEffect>
                                    <p:anim calcmode="lin" valueType="num">
                                      <p:cBhvr>
                                        <p:cTn id="35" dur="800" decel="100000" fill="hold"/>
                                        <p:tgtEl>
                                          <p:spTgt spid="21"/>
                                        </p:tgtEl>
                                        <p:attrNameLst>
                                          <p:attrName>style.rotation</p:attrName>
                                        </p:attrNameLst>
                                      </p:cBhvr>
                                      <p:tavLst>
                                        <p:tav tm="0">
                                          <p:val>
                                            <p:fltVal val="-90"/>
                                          </p:val>
                                        </p:tav>
                                        <p:tav tm="100000">
                                          <p:val>
                                            <p:fltVal val="0"/>
                                          </p:val>
                                        </p:tav>
                                      </p:tavLst>
                                    </p:anim>
                                    <p:anim calcmode="lin" valueType="num">
                                      <p:cBhvr>
                                        <p:cTn id="36" dur="800" decel="100000" fill="hold"/>
                                        <p:tgtEl>
                                          <p:spTgt spid="21"/>
                                        </p:tgtEl>
                                        <p:attrNameLst>
                                          <p:attrName>ppt_x</p:attrName>
                                        </p:attrNameLst>
                                      </p:cBhvr>
                                      <p:tavLst>
                                        <p:tav tm="0">
                                          <p:val>
                                            <p:strVal val="#ppt_x+0.4"/>
                                          </p:val>
                                        </p:tav>
                                        <p:tav tm="100000">
                                          <p:val>
                                            <p:strVal val="#ppt_x-0.05"/>
                                          </p:val>
                                        </p:tav>
                                      </p:tavLst>
                                    </p:anim>
                                    <p:anim calcmode="lin" valueType="num">
                                      <p:cBhvr>
                                        <p:cTn id="37" dur="800" decel="100000" fill="hold"/>
                                        <p:tgtEl>
                                          <p:spTgt spid="2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0" fill="hold">
                            <p:stCondLst>
                              <p:cond delay="5250"/>
                            </p:stCondLst>
                            <p:childTnLst>
                              <p:par>
                                <p:cTn id="41" presetID="23" presetClass="entr" presetSubtype="32"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strVal val="4*#ppt_w"/>
                                          </p:val>
                                        </p:tav>
                                        <p:tav tm="100000">
                                          <p:val>
                                            <p:strVal val="#ppt_w"/>
                                          </p:val>
                                        </p:tav>
                                      </p:tavLst>
                                    </p:anim>
                                    <p:anim calcmode="lin" valueType="num">
                                      <p:cBhvr>
                                        <p:cTn id="44" dur="750" fill="hold"/>
                                        <p:tgtEl>
                                          <p:spTgt spid="15"/>
                                        </p:tgtEl>
                                        <p:attrNameLst>
                                          <p:attrName>ppt_h</p:attrName>
                                        </p:attrNameLst>
                                      </p:cBhvr>
                                      <p:tavLst>
                                        <p:tav tm="0">
                                          <p:val>
                                            <p:strVal val="4*#ppt_h"/>
                                          </p:val>
                                        </p:tav>
                                        <p:tav tm="100000">
                                          <p:val>
                                            <p:strVal val="#ppt_h"/>
                                          </p:val>
                                        </p:tav>
                                      </p:tavLst>
                                    </p:anim>
                                  </p:childTnLst>
                                </p:cTn>
                              </p:par>
                            </p:childTnLst>
                          </p:cTn>
                        </p:par>
                        <p:par>
                          <p:cTn id="45" fill="hold">
                            <p:stCondLst>
                              <p:cond delay="6250"/>
                            </p:stCondLst>
                            <p:childTnLst>
                              <p:par>
                                <p:cTn id="46" presetID="26" presetClass="emph" presetSubtype="0" fill="hold" nodeType="afterEffect">
                                  <p:stCondLst>
                                    <p:cond delay="0"/>
                                  </p:stCondLst>
                                  <p:childTnLst>
                                    <p:animEffect transition="out" filter="fade">
                                      <p:cBhvr>
                                        <p:cTn id="47" dur="500" tmFilter="0, 0; .2, .5; .8, .5; 1, 0"/>
                                        <p:tgtEl>
                                          <p:spTgt spid="15"/>
                                        </p:tgtEl>
                                      </p:cBhvr>
                                    </p:animEffect>
                                    <p:animScale>
                                      <p:cBhvr>
                                        <p:cTn id="48" dur="250" autoRev="1" fill="hold"/>
                                        <p:tgtEl>
                                          <p:spTgt spid="15"/>
                                        </p:tgtEl>
                                      </p:cBhvr>
                                      <p:by x="105000" y="105000"/>
                                    </p:animScale>
                                  </p:childTnLst>
                                </p:cTn>
                              </p:par>
                            </p:childTnLst>
                          </p:cTn>
                        </p:par>
                        <p:par>
                          <p:cTn id="49" fill="hold">
                            <p:stCondLst>
                              <p:cond delay="6750"/>
                            </p:stCondLst>
                            <p:childTnLst>
                              <p:par>
                                <p:cTn id="50" presetID="3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800" decel="100000"/>
                                        <p:tgtEl>
                                          <p:spTgt spid="22"/>
                                        </p:tgtEl>
                                      </p:cBhvr>
                                    </p:animEffect>
                                    <p:anim calcmode="lin" valueType="num">
                                      <p:cBhvr>
                                        <p:cTn id="53" dur="800" decel="100000" fill="hold"/>
                                        <p:tgtEl>
                                          <p:spTgt spid="22"/>
                                        </p:tgtEl>
                                        <p:attrNameLst>
                                          <p:attrName>style.rotation</p:attrName>
                                        </p:attrNameLst>
                                      </p:cBhvr>
                                      <p:tavLst>
                                        <p:tav tm="0">
                                          <p:val>
                                            <p:fltVal val="-90"/>
                                          </p:val>
                                        </p:tav>
                                        <p:tav tm="100000">
                                          <p:val>
                                            <p:fltVal val="0"/>
                                          </p:val>
                                        </p:tav>
                                      </p:tavLst>
                                    </p:anim>
                                    <p:anim calcmode="lin" valueType="num">
                                      <p:cBhvr>
                                        <p:cTn id="54" dur="800" decel="100000" fill="hold"/>
                                        <p:tgtEl>
                                          <p:spTgt spid="22"/>
                                        </p:tgtEl>
                                        <p:attrNameLst>
                                          <p:attrName>ppt_x</p:attrName>
                                        </p:attrNameLst>
                                      </p:cBhvr>
                                      <p:tavLst>
                                        <p:tav tm="0">
                                          <p:val>
                                            <p:strVal val="#ppt_x+0.4"/>
                                          </p:val>
                                        </p:tav>
                                        <p:tav tm="100000">
                                          <p:val>
                                            <p:strVal val="#ppt_x-0.05"/>
                                          </p:val>
                                        </p:tav>
                                      </p:tavLst>
                                    </p:anim>
                                    <p:anim calcmode="lin" valueType="num">
                                      <p:cBhvr>
                                        <p:cTn id="55" dur="800" decel="100000" fill="hold"/>
                                        <p:tgtEl>
                                          <p:spTgt spid="22"/>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58" fill="hold">
                            <p:stCondLst>
                              <p:cond delay="775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p:nvPr/>
        </p:nvSpPr>
        <p:spPr>
          <a:xfrm>
            <a:off x="2435849" y="2638704"/>
            <a:ext cx="2376264" cy="174959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solidFill>
                <a:schemeClr val="bg1">
                  <a:lumMod val="95000"/>
                </a:schemeClr>
              </a:solidFill>
            </a:endParaRPr>
          </a:p>
        </p:txBody>
      </p:sp>
      <p:grpSp>
        <p:nvGrpSpPr>
          <p:cNvPr id="4" name="组合 42"/>
          <p:cNvGrpSpPr/>
          <p:nvPr/>
        </p:nvGrpSpPr>
        <p:grpSpPr>
          <a:xfrm>
            <a:off x="5400898" y="1381789"/>
            <a:ext cx="1965323" cy="369332"/>
            <a:chOff x="8641357" y="2133650"/>
            <a:chExt cx="2620431" cy="492442"/>
          </a:xfrm>
        </p:grpSpPr>
        <p:sp>
          <p:nvSpPr>
            <p:cNvPr id="4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5" name="TextBox 44"/>
            <p:cNvSpPr txBox="1"/>
            <p:nvPr/>
          </p:nvSpPr>
          <p:spPr>
            <a:xfrm>
              <a:off x="8784482" y="2133650"/>
              <a:ext cx="2477306" cy="49244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点击输入小标题</a:t>
              </a:r>
              <a:endParaRPr lang="zh-CN"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5511526" y="1708250"/>
            <a:ext cx="2592288" cy="2931572"/>
          </a:xfrm>
          <a:prstGeom prst="rect">
            <a:avLst/>
          </a:prstGeom>
          <a:noFill/>
        </p:spPr>
        <p:txBody>
          <a:bodyPr wrap="square" lIns="68580" tIns="34290" rIns="68580" bIns="34290" rtlCol="0">
            <a:spAutoFit/>
          </a:bodyPr>
          <a:lstStyle/>
          <a:p>
            <a:pPr>
              <a:lnSpc>
                <a:spcPct val="150000"/>
              </a:lnSpc>
            </a:pPr>
            <a:r>
              <a:rPr lang="zh-CN" altLang="zh-CN" sz="1400" dirty="0">
                <a:solidFill>
                  <a:schemeClr val="tx1">
                    <a:lumMod val="50000"/>
                    <a:lumOff val="50000"/>
                  </a:schemeClr>
                </a:solidFill>
                <a:latin typeface="微软雅黑" panose="020B0503020204020204" pitchFamily="34" charset="-122"/>
                <a:ea typeface="微软雅黑" panose="020B0503020204020204" pitchFamily="34" charset="-122"/>
              </a:rPr>
              <a:t>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Rectangle 2"/>
          <p:cNvSpPr/>
          <p:nvPr/>
        </p:nvSpPr>
        <p:spPr>
          <a:xfrm>
            <a:off x="1017053" y="1343653"/>
            <a:ext cx="2582243" cy="17495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750"/>
                                        <p:tgtEl>
                                          <p:spTgt spid="46"/>
                                        </p:tgtEl>
                                      </p:cBhvr>
                                    </p:animEffect>
                                    <p:anim calcmode="lin" valueType="num">
                                      <p:cBhvr>
                                        <p:cTn id="21" dur="750" fill="hold"/>
                                        <p:tgtEl>
                                          <p:spTgt spid="46"/>
                                        </p:tgtEl>
                                        <p:attrNameLst>
                                          <p:attrName>ppt_x</p:attrName>
                                        </p:attrNameLst>
                                      </p:cBhvr>
                                      <p:tavLst>
                                        <p:tav tm="0">
                                          <p:val>
                                            <p:strVal val="#ppt_x"/>
                                          </p:val>
                                        </p:tav>
                                        <p:tav tm="100000">
                                          <p:val>
                                            <p:strVal val="#ppt_x"/>
                                          </p:val>
                                        </p:tav>
                                      </p:tavLst>
                                    </p:anim>
                                    <p:anim calcmode="lin" valueType="num">
                                      <p:cBhvr>
                                        <p:cTn id="22" dur="7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484000" y="2623997"/>
            <a:ext cx="750698" cy="750698"/>
            <a:chOff x="878169" y="3356022"/>
            <a:chExt cx="1000931" cy="1000931"/>
          </a:xfrm>
        </p:grpSpPr>
        <p:sp>
          <p:nvSpPr>
            <p:cNvPr id="42" name="椭圆 41"/>
            <p:cNvSpPr/>
            <p:nvPr/>
          </p:nvSpPr>
          <p:spPr>
            <a:xfrm>
              <a:off x="878169" y="3356022"/>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50000"/>
                  </a:schemeClr>
                </a:solidFill>
              </a:endParaRPr>
            </a:p>
          </p:txBody>
        </p:sp>
        <p:sp>
          <p:nvSpPr>
            <p:cNvPr id="43" name="Freeform 26"/>
            <p:cNvSpPr>
              <a:spLocks noEditPoints="1"/>
            </p:cNvSpPr>
            <p:nvPr/>
          </p:nvSpPr>
          <p:spPr bwMode="auto">
            <a:xfrm>
              <a:off x="1160833" y="3657964"/>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3" name="组合 43"/>
          <p:cNvGrpSpPr/>
          <p:nvPr/>
        </p:nvGrpSpPr>
        <p:grpSpPr>
          <a:xfrm>
            <a:off x="484000" y="3800219"/>
            <a:ext cx="750698" cy="750698"/>
            <a:chOff x="878169" y="4924318"/>
            <a:chExt cx="1000931" cy="1000931"/>
          </a:xfrm>
        </p:grpSpPr>
        <p:sp>
          <p:nvSpPr>
            <p:cNvPr id="45" name="椭圆 44"/>
            <p:cNvSpPr/>
            <p:nvPr/>
          </p:nvSpPr>
          <p:spPr>
            <a:xfrm>
              <a:off x="878169" y="4924318"/>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46" name="Freeform 36"/>
            <p:cNvSpPr>
              <a:spLocks noEditPoints="1"/>
            </p:cNvSpPr>
            <p:nvPr/>
          </p:nvSpPr>
          <p:spPr bwMode="auto">
            <a:xfrm>
              <a:off x="1114816" y="5197679"/>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4" name="组合 46"/>
          <p:cNvGrpSpPr/>
          <p:nvPr/>
        </p:nvGrpSpPr>
        <p:grpSpPr>
          <a:xfrm>
            <a:off x="484000" y="1491630"/>
            <a:ext cx="750698" cy="750698"/>
            <a:chOff x="878169" y="1846200"/>
            <a:chExt cx="1000931" cy="1000931"/>
          </a:xfrm>
        </p:grpSpPr>
        <p:sp>
          <p:nvSpPr>
            <p:cNvPr id="48" name="椭圆 47"/>
            <p:cNvSpPr/>
            <p:nvPr/>
          </p:nvSpPr>
          <p:spPr>
            <a:xfrm>
              <a:off x="878169" y="1846200"/>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49" name="Freeform 48"/>
            <p:cNvSpPr>
              <a:spLocks noEditPoints="1"/>
            </p:cNvSpPr>
            <p:nvPr/>
          </p:nvSpPr>
          <p:spPr bwMode="auto">
            <a:xfrm>
              <a:off x="1142518" y="2117243"/>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5" name="组合 49"/>
          <p:cNvGrpSpPr/>
          <p:nvPr/>
        </p:nvGrpSpPr>
        <p:grpSpPr>
          <a:xfrm>
            <a:off x="4918654" y="1491630"/>
            <a:ext cx="750698" cy="750698"/>
            <a:chOff x="6791040" y="1846200"/>
            <a:chExt cx="1000931" cy="1000931"/>
          </a:xfrm>
        </p:grpSpPr>
        <p:sp>
          <p:nvSpPr>
            <p:cNvPr id="51" name="椭圆 50"/>
            <p:cNvSpPr/>
            <p:nvPr/>
          </p:nvSpPr>
          <p:spPr>
            <a:xfrm>
              <a:off x="6791040" y="1846200"/>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52" name="Freeform 31"/>
            <p:cNvSpPr>
              <a:spLocks noEditPoints="1"/>
            </p:cNvSpPr>
            <p:nvPr/>
          </p:nvSpPr>
          <p:spPr bwMode="auto">
            <a:xfrm>
              <a:off x="7110188" y="2168297"/>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6" name="组合 52"/>
          <p:cNvGrpSpPr/>
          <p:nvPr/>
        </p:nvGrpSpPr>
        <p:grpSpPr>
          <a:xfrm>
            <a:off x="4918654" y="3800219"/>
            <a:ext cx="750698" cy="750698"/>
            <a:chOff x="6791040" y="4924318"/>
            <a:chExt cx="1000931" cy="1000931"/>
          </a:xfrm>
        </p:grpSpPr>
        <p:sp>
          <p:nvSpPr>
            <p:cNvPr id="54" name="椭圆 53"/>
            <p:cNvSpPr/>
            <p:nvPr/>
          </p:nvSpPr>
          <p:spPr>
            <a:xfrm>
              <a:off x="6791040" y="4924318"/>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endParaRPr>
            </a:p>
          </p:txBody>
        </p:sp>
        <p:sp>
          <p:nvSpPr>
            <p:cNvPr id="55" name="Freeform 44"/>
            <p:cNvSpPr>
              <a:spLocks noEditPoints="1"/>
            </p:cNvSpPr>
            <p:nvPr/>
          </p:nvSpPr>
          <p:spPr bwMode="auto">
            <a:xfrm>
              <a:off x="7079968" y="5197679"/>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grpSp>
        <p:nvGrpSpPr>
          <p:cNvPr id="7" name="组合 55"/>
          <p:cNvGrpSpPr/>
          <p:nvPr/>
        </p:nvGrpSpPr>
        <p:grpSpPr>
          <a:xfrm>
            <a:off x="4918654" y="2623997"/>
            <a:ext cx="750698" cy="750698"/>
            <a:chOff x="6791040" y="3356022"/>
            <a:chExt cx="1000931" cy="1000931"/>
          </a:xfrm>
        </p:grpSpPr>
        <p:sp>
          <p:nvSpPr>
            <p:cNvPr id="57" name="椭圆 56"/>
            <p:cNvSpPr/>
            <p:nvPr/>
          </p:nvSpPr>
          <p:spPr>
            <a:xfrm>
              <a:off x="6791040" y="3356022"/>
              <a:ext cx="1000931" cy="1000931"/>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lumMod val="50000"/>
                  </a:schemeClr>
                </a:solidFill>
              </a:endParaRPr>
            </a:p>
          </p:txBody>
        </p:sp>
        <p:sp>
          <p:nvSpPr>
            <p:cNvPr id="58" name="Freeform 16"/>
            <p:cNvSpPr>
              <a:spLocks noEditPoints="1"/>
            </p:cNvSpPr>
            <p:nvPr/>
          </p:nvSpPr>
          <p:spPr bwMode="auto">
            <a:xfrm>
              <a:off x="7024744" y="3673250"/>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grpSp>
      <p:sp>
        <p:nvSpPr>
          <p:cNvPr id="59" name="矩形 47"/>
          <p:cNvSpPr>
            <a:spLocks noChangeArrowheads="1"/>
          </p:cNvSpPr>
          <p:nvPr/>
        </p:nvSpPr>
        <p:spPr bwMode="auto">
          <a:xfrm>
            <a:off x="1314131" y="1668300"/>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
        <p:nvSpPr>
          <p:cNvPr id="60" name="矩形 47"/>
          <p:cNvSpPr>
            <a:spLocks noChangeArrowheads="1"/>
          </p:cNvSpPr>
          <p:nvPr/>
        </p:nvSpPr>
        <p:spPr bwMode="auto">
          <a:xfrm>
            <a:off x="1316957" y="2755101"/>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
        <p:nvSpPr>
          <p:cNvPr id="61" name="矩形 47"/>
          <p:cNvSpPr>
            <a:spLocks noChangeArrowheads="1"/>
          </p:cNvSpPr>
          <p:nvPr/>
        </p:nvSpPr>
        <p:spPr bwMode="auto">
          <a:xfrm>
            <a:off x="1316957" y="3931323"/>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
        <p:nvSpPr>
          <p:cNvPr id="62" name="矩形 47"/>
          <p:cNvSpPr>
            <a:spLocks noChangeArrowheads="1"/>
          </p:cNvSpPr>
          <p:nvPr/>
        </p:nvSpPr>
        <p:spPr bwMode="auto">
          <a:xfrm>
            <a:off x="5789444" y="1668300"/>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
        <p:nvSpPr>
          <p:cNvPr id="63" name="矩形 47"/>
          <p:cNvSpPr>
            <a:spLocks noChangeArrowheads="1"/>
          </p:cNvSpPr>
          <p:nvPr/>
        </p:nvSpPr>
        <p:spPr bwMode="auto">
          <a:xfrm>
            <a:off x="5792270" y="2755101"/>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
        <p:nvSpPr>
          <p:cNvPr id="64" name="矩形 47"/>
          <p:cNvSpPr>
            <a:spLocks noChangeArrowheads="1"/>
          </p:cNvSpPr>
          <p:nvPr/>
        </p:nvSpPr>
        <p:spPr bwMode="auto">
          <a:xfrm>
            <a:off x="5792270" y="3931323"/>
            <a:ext cx="3000123"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endParaRPr lang="zh-CN" altLang="en-US" sz="1050"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38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3800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500"/>
                                        <p:tgtEl>
                                          <p:spTgt spid="60"/>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childTnLst>
                          </p:cTn>
                        </p:par>
                        <p:par>
                          <p:cTn id="27" fill="hold">
                            <p:stCondLst>
                              <p:cond delay="1500"/>
                            </p:stCondLst>
                            <p:childTnLst>
                              <p:par>
                                <p:cTn id="28" presetID="2" presetClass="entr" presetSubtype="2" decel="3800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1+#ppt_w/2"/>
                                          </p:val>
                                        </p:tav>
                                        <p:tav tm="100000">
                                          <p:val>
                                            <p:strVal val="#ppt_x"/>
                                          </p:val>
                                        </p:tav>
                                      </p:tavLst>
                                    </p:anim>
                                    <p:anim calcmode="lin" valueType="num">
                                      <p:cBhvr additive="base">
                                        <p:cTn id="31" dur="75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decel="38000"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750" fill="hold"/>
                                        <p:tgtEl>
                                          <p:spTgt spid="7"/>
                                        </p:tgtEl>
                                        <p:attrNameLst>
                                          <p:attrName>ppt_x</p:attrName>
                                        </p:attrNameLst>
                                      </p:cBhvr>
                                      <p:tavLst>
                                        <p:tav tm="0">
                                          <p:val>
                                            <p:strVal val="1+#ppt_w/2"/>
                                          </p:val>
                                        </p:tav>
                                        <p:tav tm="100000">
                                          <p:val>
                                            <p:strVal val="#ppt_x"/>
                                          </p:val>
                                        </p:tav>
                                      </p:tavLst>
                                    </p:anim>
                                    <p:anim calcmode="lin" valueType="num">
                                      <p:cBhvr additive="base">
                                        <p:cTn id="35" dur="75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decel="38000"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750" fill="hold"/>
                                        <p:tgtEl>
                                          <p:spTgt spid="6"/>
                                        </p:tgtEl>
                                        <p:attrNameLst>
                                          <p:attrName>ppt_x</p:attrName>
                                        </p:attrNameLst>
                                      </p:cBhvr>
                                      <p:tavLst>
                                        <p:tav tm="0">
                                          <p:val>
                                            <p:strVal val="1+#ppt_w/2"/>
                                          </p:val>
                                        </p:tav>
                                        <p:tav tm="100000">
                                          <p:val>
                                            <p:strVal val="#ppt_x"/>
                                          </p:val>
                                        </p:tav>
                                      </p:tavLst>
                                    </p:anim>
                                    <p:anim calcmode="lin" valueType="num">
                                      <p:cBhvr additive="base">
                                        <p:cTn id="39" dur="75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 name="椭圆 5"/>
          <p:cNvSpPr/>
          <p:nvPr/>
        </p:nvSpPr>
        <p:spPr>
          <a:xfrm>
            <a:off x="2267744" y="1707654"/>
            <a:ext cx="1656184" cy="165618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3080"/>
          <p:cNvSpPr txBox="1">
            <a:spLocks noChangeArrowheads="1"/>
          </p:cNvSpPr>
          <p:nvPr/>
        </p:nvSpPr>
        <p:spPr bwMode="auto">
          <a:xfrm>
            <a:off x="2483768" y="1923678"/>
            <a:ext cx="1252230" cy="117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499993" y="2216521"/>
            <a:ext cx="2030237" cy="400110"/>
          </a:xfrm>
          <a:prstGeom prst="rect">
            <a:avLst/>
          </a:prstGeom>
        </p:spPr>
        <p:txBody>
          <a:bodyPr wrap="square" lIns="0" tIns="0" rIns="0" bIns="0">
            <a:spAutoFit/>
          </a:bodyPr>
          <a:lstStyle/>
          <a:p>
            <a:pPr>
              <a:lnSpc>
                <a:spcPct val="13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9"/>
          <p:cNvSpPr txBox="1"/>
          <p:nvPr/>
        </p:nvSpPr>
        <p:spPr>
          <a:xfrm>
            <a:off x="4499992" y="2608625"/>
            <a:ext cx="2829294" cy="323165"/>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ppt_w"/>
                                          </p:val>
                                        </p:tav>
                                        <p:tav tm="100000">
                                          <p:val>
                                            <p:strVal val="#ppt_w"/>
                                          </p:val>
                                        </p:tav>
                                      </p:tavLst>
                                    </p:anim>
                                    <p:anim calcmode="lin" valueType="num">
                                      <p:cBhvr>
                                        <p:cTn id="21" dur="500" fill="hold"/>
                                        <p:tgtEl>
                                          <p:spTgt spid="25"/>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1365293"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1449897"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7"/>
          <p:cNvSpPr txBox="1"/>
          <p:nvPr/>
        </p:nvSpPr>
        <p:spPr>
          <a:xfrm>
            <a:off x="1381532"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1547219"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31"/>
          <p:cNvSpPr/>
          <p:nvPr/>
        </p:nvSpPr>
        <p:spPr>
          <a:xfrm>
            <a:off x="2447495"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Oval 32"/>
          <p:cNvSpPr/>
          <p:nvPr/>
        </p:nvSpPr>
        <p:spPr>
          <a:xfrm>
            <a:off x="2532099"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 Placeholder 7"/>
          <p:cNvSpPr txBox="1"/>
          <p:nvPr/>
        </p:nvSpPr>
        <p:spPr>
          <a:xfrm>
            <a:off x="2463734"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2629421"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ounded Rectangle 35"/>
          <p:cNvSpPr/>
          <p:nvPr/>
        </p:nvSpPr>
        <p:spPr>
          <a:xfrm>
            <a:off x="3529698"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36"/>
          <p:cNvSpPr/>
          <p:nvPr/>
        </p:nvSpPr>
        <p:spPr>
          <a:xfrm>
            <a:off x="3614303"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7"/>
          <p:cNvSpPr txBox="1"/>
          <p:nvPr/>
        </p:nvSpPr>
        <p:spPr>
          <a:xfrm>
            <a:off x="3545937"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3711625"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ounded Rectangle 39"/>
          <p:cNvSpPr/>
          <p:nvPr/>
        </p:nvSpPr>
        <p:spPr>
          <a:xfrm>
            <a:off x="4601079"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4685683"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4617318"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4783006"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43"/>
          <p:cNvSpPr/>
          <p:nvPr/>
        </p:nvSpPr>
        <p:spPr>
          <a:xfrm>
            <a:off x="5715746"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Oval 44"/>
          <p:cNvSpPr/>
          <p:nvPr/>
        </p:nvSpPr>
        <p:spPr>
          <a:xfrm>
            <a:off x="5800351"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7"/>
          <p:cNvSpPr txBox="1"/>
          <p:nvPr/>
        </p:nvSpPr>
        <p:spPr>
          <a:xfrm>
            <a:off x="5731986"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5897674"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ounded Rectangle 47"/>
          <p:cNvSpPr/>
          <p:nvPr/>
        </p:nvSpPr>
        <p:spPr>
          <a:xfrm>
            <a:off x="6844307" y="1633892"/>
            <a:ext cx="933042" cy="1390404"/>
          </a:xfrm>
          <a:prstGeom prst="roundRect">
            <a:avLst>
              <a:gd name="adj" fmla="val 14445"/>
            </a:avLst>
          </a:prstGeom>
          <a:blipFill dpi="0" rotWithShape="1">
            <a:blip r:embed="rId1" cstate="print">
              <a:extLst>
                <a:ext uri="{28A0092B-C50C-407E-A947-70E740481C1C}">
                  <a14:useLocalDpi xmlns:a14="http://schemas.microsoft.com/office/drawing/2010/main" val="0"/>
                </a:ext>
              </a:extLst>
            </a:blip>
            <a:srcRect/>
            <a:stretch>
              <a:fillRect/>
            </a:stretch>
          </a:blip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600" b="1"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Oval 48"/>
          <p:cNvSpPr/>
          <p:nvPr/>
        </p:nvSpPr>
        <p:spPr>
          <a:xfrm>
            <a:off x="6928912" y="1748744"/>
            <a:ext cx="764931" cy="765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endParaRPr lang="en-US" sz="5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6860547" y="2611181"/>
            <a:ext cx="916804"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00" b="0" dirty="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7026235" y="1896226"/>
            <a:ext cx="591854" cy="470489"/>
          </a:xfrm>
          <a:prstGeom prst="rect">
            <a:avLst/>
          </a:prstGeom>
        </p:spPr>
        <p:txBody>
          <a:bodyPr vert="horz" lIns="0" tIns="55397" rIns="0" bIns="55397"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endParaRPr lang="es-ES_tradnl" sz="11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1381532" y="3511719"/>
            <a:ext cx="6395819" cy="587596"/>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1381532" y="3256477"/>
            <a:ext cx="1347063" cy="244419"/>
          </a:xfrm>
          <a:prstGeom prst="rect">
            <a:avLst/>
          </a:prstGeom>
        </p:spPr>
        <p:txBody>
          <a:bodyPr vert="horz" lIns="0" tIns="55397" rIns="0" bIns="55397"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animBg="1"/>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animBg="1"/>
      <p:bldP spid="47" grpId="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animBg="1"/>
      <p:bldP spid="51" grpId="0" animBg="1"/>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animBg="1"/>
      <p:bldP spid="55" grpId="0" animBg="1"/>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1858" y="717767"/>
            <a:ext cx="8074230" cy="2257974"/>
            <a:chOff x="601858" y="-2845337"/>
            <a:chExt cx="8074230" cy="2257974"/>
          </a:xfrm>
        </p:grpSpPr>
        <p:sp>
          <p:nvSpPr>
            <p:cNvPr id="18" name="TextBox 43"/>
            <p:cNvSpPr txBox="1"/>
            <p:nvPr/>
          </p:nvSpPr>
          <p:spPr>
            <a:xfrm>
              <a:off x="6924742" y="-1249086"/>
              <a:ext cx="946413" cy="230833"/>
            </a:xfrm>
            <a:prstGeom prst="rect">
              <a:avLst/>
            </a:prstGeom>
            <a:noFill/>
          </p:spPr>
          <p:txBody>
            <a:bodyPr wrap="none">
              <a:normAutofit/>
            </a:bodyPr>
            <a:lstStyle/>
            <a:p>
              <a:r>
                <a:rPr lang="zh-CN" altLang="en-US" sz="9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9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44"/>
            <p:cNvSpPr txBox="1"/>
            <p:nvPr/>
          </p:nvSpPr>
          <p:spPr>
            <a:xfrm>
              <a:off x="6924743" y="-1082791"/>
              <a:ext cx="1751345" cy="433100"/>
            </a:xfrm>
            <a:prstGeom prst="rect">
              <a:avLst/>
            </a:prstGeom>
            <a:noFill/>
          </p:spPr>
          <p:txBody>
            <a:bodyPr wrap="square">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46"/>
            <p:cNvSpPr txBox="1"/>
            <p:nvPr/>
          </p:nvSpPr>
          <p:spPr>
            <a:xfrm>
              <a:off x="6143791" y="-2119397"/>
              <a:ext cx="946413" cy="230833"/>
            </a:xfrm>
            <a:prstGeom prst="rect">
              <a:avLst/>
            </a:prstGeom>
            <a:noFill/>
          </p:spPr>
          <p:txBody>
            <a:bodyPr wrap="none">
              <a:normAutofit/>
            </a:bodyPr>
            <a:lstStyle/>
            <a:p>
              <a:r>
                <a:rPr lang="zh-CN" altLang="en-US" sz="9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9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47"/>
            <p:cNvSpPr txBox="1"/>
            <p:nvPr/>
          </p:nvSpPr>
          <p:spPr>
            <a:xfrm>
              <a:off x="6143792" y="-1953101"/>
              <a:ext cx="1751345" cy="433100"/>
            </a:xfrm>
            <a:prstGeom prst="rect">
              <a:avLst/>
            </a:prstGeom>
            <a:noFill/>
          </p:spPr>
          <p:txBody>
            <a:bodyPr wrap="square">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49"/>
            <p:cNvSpPr txBox="1"/>
            <p:nvPr/>
          </p:nvSpPr>
          <p:spPr>
            <a:xfrm>
              <a:off x="1297527" y="-1186758"/>
              <a:ext cx="946413" cy="230833"/>
            </a:xfrm>
            <a:prstGeom prst="rect">
              <a:avLst/>
            </a:prstGeom>
            <a:noFill/>
          </p:spPr>
          <p:txBody>
            <a:bodyPr wrap="none">
              <a:noAutofit/>
            </a:bodyPr>
            <a:lstStyle/>
            <a:p>
              <a:pPr algn="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50"/>
            <p:cNvSpPr txBox="1"/>
            <p:nvPr/>
          </p:nvSpPr>
          <p:spPr>
            <a:xfrm>
              <a:off x="601858" y="-1020463"/>
              <a:ext cx="1642082" cy="433100"/>
            </a:xfrm>
            <a:prstGeom prst="rect">
              <a:avLst/>
            </a:prstGeom>
            <a:noFill/>
          </p:spPr>
          <p:txBody>
            <a:bodyPr wrap="square">
              <a:no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52"/>
            <p:cNvSpPr txBox="1"/>
            <p:nvPr/>
          </p:nvSpPr>
          <p:spPr>
            <a:xfrm>
              <a:off x="2071098" y="-2116603"/>
              <a:ext cx="946413" cy="230833"/>
            </a:xfrm>
            <a:prstGeom prst="rect">
              <a:avLst/>
            </a:prstGeom>
            <a:noFill/>
          </p:spPr>
          <p:txBody>
            <a:bodyPr wrap="none">
              <a:noAutofit/>
            </a:bodyPr>
            <a:lstStyle/>
            <a:p>
              <a:pPr algn="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53"/>
            <p:cNvSpPr txBox="1"/>
            <p:nvPr/>
          </p:nvSpPr>
          <p:spPr>
            <a:xfrm>
              <a:off x="1375429" y="-1955994"/>
              <a:ext cx="1642082" cy="433100"/>
            </a:xfrm>
            <a:prstGeom prst="rect">
              <a:avLst/>
            </a:prstGeom>
            <a:noFill/>
          </p:spPr>
          <p:txBody>
            <a:bodyPr wrap="square">
              <a:no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55"/>
            <p:cNvSpPr txBox="1"/>
            <p:nvPr/>
          </p:nvSpPr>
          <p:spPr>
            <a:xfrm>
              <a:off x="4086191" y="-2845337"/>
              <a:ext cx="946413" cy="230833"/>
            </a:xfrm>
            <a:prstGeom prst="rect">
              <a:avLst/>
            </a:prstGeom>
            <a:noFill/>
          </p:spPr>
          <p:txBody>
            <a:bodyPr wrap="none">
              <a:noAutofit/>
            </a:bodyPr>
            <a:lstStyle/>
            <a:p>
              <a:pPr algn="ctr"/>
              <a:r>
                <a:rPr lang="zh-CN" altLang="en-US" sz="11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1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56"/>
            <p:cNvSpPr txBox="1"/>
            <p:nvPr/>
          </p:nvSpPr>
          <p:spPr>
            <a:xfrm>
              <a:off x="3738355" y="-2679041"/>
              <a:ext cx="1642082" cy="433100"/>
            </a:xfrm>
            <a:prstGeom prst="rect">
              <a:avLst/>
            </a:prstGeom>
            <a:noFill/>
          </p:spPr>
          <p:txBody>
            <a:bodyPr wrap="square">
              <a:noAutofit/>
            </a:bodyPr>
            <a:lstStyle/>
            <a:p>
              <a:pPr algn="ct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323511" y="1865451"/>
            <a:ext cx="6496681" cy="3024951"/>
            <a:chOff x="1323511" y="1865451"/>
            <a:chExt cx="6496681" cy="3024951"/>
          </a:xfrm>
          <a:blipFill dpi="0" rotWithShape="1">
            <a:blip r:embed="rId1">
              <a:extLst>
                <a:ext uri="{28A0092B-C50C-407E-A947-70E740481C1C}">
                  <a14:useLocalDpi xmlns:a14="http://schemas.microsoft.com/office/drawing/2010/main" val="0"/>
                </a:ext>
              </a:extLst>
            </a:blip>
            <a:srcRect/>
            <a:stretch>
              <a:fillRect/>
            </a:stretch>
          </a:blipFill>
        </p:grpSpPr>
        <p:grpSp>
          <p:nvGrpSpPr>
            <p:cNvPr id="4" name="Group 1"/>
            <p:cNvGrpSpPr/>
            <p:nvPr/>
          </p:nvGrpSpPr>
          <p:grpSpPr>
            <a:xfrm>
              <a:off x="4597468" y="2004688"/>
              <a:ext cx="1155329" cy="545570"/>
              <a:chOff x="6129954" y="2843530"/>
              <a:chExt cx="1540439" cy="727427"/>
            </a:xfrm>
            <a:grpFill/>
          </p:grpSpPr>
          <p:sp>
            <p:nvSpPr>
              <p:cNvPr id="64" name="Freeform: Shape 2"/>
              <p:cNvSpPr/>
              <p:nvPr/>
            </p:nvSpPr>
            <p:spPr>
              <a:xfrm>
                <a:off x="6141352" y="2843530"/>
                <a:ext cx="1529041" cy="514777"/>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Freeform: Shape 3"/>
              <p:cNvSpPr/>
              <p:nvPr/>
            </p:nvSpPr>
            <p:spPr>
              <a:xfrm>
                <a:off x="6129954" y="3094399"/>
                <a:ext cx="1415518" cy="476558"/>
              </a:xfrm>
              <a:custGeom>
                <a:avLst/>
                <a:gdLst>
                  <a:gd name="connsiteX0" fmla="*/ 0 w 1274955"/>
                  <a:gd name="connsiteY0" fmla="*/ 0 h 429235"/>
                  <a:gd name="connsiteX1" fmla="*/ 132791 w 1274955"/>
                  <a:gd name="connsiteY1" fmla="*/ 3672 h 429235"/>
                  <a:gd name="connsiteX2" fmla="*/ 1146443 w 1274955"/>
                  <a:gd name="connsiteY2" fmla="*/ 257839 h 429235"/>
                  <a:gd name="connsiteX3" fmla="*/ 1274955 w 1274955"/>
                  <a:gd name="connsiteY3" fmla="*/ 322674 h 429235"/>
                  <a:gd name="connsiteX4" fmla="*/ 1213432 w 1274955"/>
                  <a:gd name="connsiteY4" fmla="*/ 429235 h 429235"/>
                  <a:gd name="connsiteX5" fmla="*/ 1094514 w 1274955"/>
                  <a:gd name="connsiteY5" fmla="*/ 369241 h 429235"/>
                  <a:gd name="connsiteX6" fmla="*/ 125878 w 1274955"/>
                  <a:gd name="connsiteY6" fmla="*/ 126361 h 429235"/>
                  <a:gd name="connsiteX7" fmla="*/ 0 w 1274955"/>
                  <a:gd name="connsiteY7" fmla="*/ 122880 h 429235"/>
                  <a:gd name="connsiteX8" fmla="*/ 0 w 1274955"/>
                  <a:gd name="connsiteY8" fmla="*/ 0 h 4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955" h="429235">
                    <a:moveTo>
                      <a:pt x="0" y="0"/>
                    </a:moveTo>
                    <a:lnTo>
                      <a:pt x="132791" y="3672"/>
                    </a:lnTo>
                    <a:cubicBezTo>
                      <a:pt x="493432" y="23669"/>
                      <a:pt x="835651" y="112726"/>
                      <a:pt x="1146443" y="257839"/>
                    </a:cubicBezTo>
                    <a:lnTo>
                      <a:pt x="1274955" y="322674"/>
                    </a:lnTo>
                    <a:lnTo>
                      <a:pt x="1213432" y="429235"/>
                    </a:lnTo>
                    <a:lnTo>
                      <a:pt x="1094514" y="369241"/>
                    </a:lnTo>
                    <a:cubicBezTo>
                      <a:pt x="797524" y="230572"/>
                      <a:pt x="470503" y="145470"/>
                      <a:pt x="125878" y="126361"/>
                    </a:cubicBezTo>
                    <a:lnTo>
                      <a:pt x="0" y="12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3421884" y="2005156"/>
              <a:ext cx="1143008" cy="543878"/>
              <a:chOff x="4562511" y="2844155"/>
              <a:chExt cx="1524010" cy="725171"/>
            </a:xfrm>
            <a:grpFill/>
          </p:grpSpPr>
          <p:sp>
            <p:nvSpPr>
              <p:cNvPr id="62" name="Freeform: Shape 5"/>
              <p:cNvSpPr/>
              <p:nvPr/>
            </p:nvSpPr>
            <p:spPr>
              <a:xfrm>
                <a:off x="4562511" y="2844155"/>
                <a:ext cx="1524010" cy="512392"/>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Freeform: Shape 6"/>
              <p:cNvSpPr/>
              <p:nvPr/>
            </p:nvSpPr>
            <p:spPr>
              <a:xfrm>
                <a:off x="4668333" y="3094977"/>
                <a:ext cx="1410862" cy="474349"/>
              </a:xfrm>
              <a:custGeom>
                <a:avLst/>
                <a:gdLst>
                  <a:gd name="connsiteX0" fmla="*/ 1270760 w 1270760"/>
                  <a:gd name="connsiteY0" fmla="*/ 0 h 427246"/>
                  <a:gd name="connsiteX1" fmla="*/ 1270760 w 1270760"/>
                  <a:gd name="connsiteY1" fmla="*/ 122880 h 427246"/>
                  <a:gd name="connsiteX2" fmla="*/ 1023265 w 1270760"/>
                  <a:gd name="connsiteY2" fmla="*/ 135378 h 427246"/>
                  <a:gd name="connsiteX3" fmla="*/ 89842 w 1270760"/>
                  <a:gd name="connsiteY3" fmla="*/ 411001 h 427246"/>
                  <a:gd name="connsiteX4" fmla="*/ 61388 w 1270760"/>
                  <a:gd name="connsiteY4" fmla="*/ 427246 h 427246"/>
                  <a:gd name="connsiteX5" fmla="*/ 0 w 1270760"/>
                  <a:gd name="connsiteY5" fmla="*/ 320918 h 427246"/>
                  <a:gd name="connsiteX6" fmla="*/ 33900 w 1270760"/>
                  <a:gd name="connsiteY6" fmla="*/ 301564 h 427246"/>
                  <a:gd name="connsiteX7" fmla="*/ 1010702 w 1270760"/>
                  <a:gd name="connsiteY7" fmla="*/ 13132 h 427246"/>
                  <a:gd name="connsiteX8" fmla="*/ 1270760 w 1270760"/>
                  <a:gd name="connsiteY8" fmla="*/ 0 h 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760" h="427246">
                    <a:moveTo>
                      <a:pt x="1270760" y="0"/>
                    </a:moveTo>
                    <a:lnTo>
                      <a:pt x="1270760" y="122880"/>
                    </a:lnTo>
                    <a:lnTo>
                      <a:pt x="1023265" y="135378"/>
                    </a:lnTo>
                    <a:cubicBezTo>
                      <a:pt x="689926" y="169231"/>
                      <a:pt x="374892" y="264999"/>
                      <a:pt x="89842" y="411001"/>
                    </a:cubicBezTo>
                    <a:lnTo>
                      <a:pt x="61388" y="427246"/>
                    </a:lnTo>
                    <a:lnTo>
                      <a:pt x="0" y="320918"/>
                    </a:lnTo>
                    <a:lnTo>
                      <a:pt x="33900" y="301564"/>
                    </a:lnTo>
                    <a:cubicBezTo>
                      <a:pt x="332197" y="148777"/>
                      <a:pt x="661872" y="48558"/>
                      <a:pt x="1010702" y="13132"/>
                    </a:cubicBezTo>
                    <a:lnTo>
                      <a:pt x="12707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a:xfrm>
              <a:off x="2096553" y="2314201"/>
              <a:ext cx="1422755" cy="2182227"/>
              <a:chOff x="2795401" y="3256214"/>
              <a:chExt cx="1897006" cy="2909636"/>
            </a:xfrm>
            <a:grpFill/>
          </p:grpSpPr>
          <p:sp>
            <p:nvSpPr>
              <p:cNvPr id="57" name="Freeform: Shape 8"/>
              <p:cNvSpPr/>
              <p:nvPr/>
            </p:nvSpPr>
            <p:spPr>
              <a:xfrm>
                <a:off x="3343455" y="3256214"/>
                <a:ext cx="1245061" cy="1152952"/>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Freeform: Shape 9"/>
              <p:cNvSpPr/>
              <p:nvPr/>
            </p:nvSpPr>
            <p:spPr>
              <a:xfrm>
                <a:off x="3539785" y="3476443"/>
                <a:ext cx="1152622" cy="1067351"/>
              </a:xfrm>
              <a:custGeom>
                <a:avLst/>
                <a:gdLst>
                  <a:gd name="connsiteX0" fmla="*/ 976777 w 1038165"/>
                  <a:gd name="connsiteY0" fmla="*/ 0 h 961362"/>
                  <a:gd name="connsiteX1" fmla="*/ 1038165 w 1038165"/>
                  <a:gd name="connsiteY1" fmla="*/ 106327 h 961362"/>
                  <a:gd name="connsiteX2" fmla="*/ 898342 w 1038165"/>
                  <a:gd name="connsiteY2" fmla="*/ 186153 h 961362"/>
                  <a:gd name="connsiteX3" fmla="*/ 182909 w 1038165"/>
                  <a:gd name="connsiteY3" fmla="*/ 851433 h 961362"/>
                  <a:gd name="connsiteX4" fmla="*/ 106738 w 1038165"/>
                  <a:gd name="connsiteY4" fmla="*/ 961362 h 961362"/>
                  <a:gd name="connsiteX5" fmla="*/ 0 w 1038165"/>
                  <a:gd name="connsiteY5" fmla="*/ 899737 h 961362"/>
                  <a:gd name="connsiteX6" fmla="*/ 84055 w 1038165"/>
                  <a:gd name="connsiteY6" fmla="*/ 778430 h 961362"/>
                  <a:gd name="connsiteX7" fmla="*/ 832735 w 1038165"/>
                  <a:gd name="connsiteY7" fmla="*/ 82234 h 961362"/>
                  <a:gd name="connsiteX8" fmla="*/ 976777 w 1038165"/>
                  <a:gd name="connsiteY8" fmla="*/ 0 h 96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165" h="961362">
                    <a:moveTo>
                      <a:pt x="976777" y="0"/>
                    </a:moveTo>
                    <a:lnTo>
                      <a:pt x="1038165" y="106327"/>
                    </a:lnTo>
                    <a:lnTo>
                      <a:pt x="898342" y="186153"/>
                    </a:lnTo>
                    <a:cubicBezTo>
                      <a:pt x="620599" y="361867"/>
                      <a:pt x="377851" y="587897"/>
                      <a:pt x="182909" y="851433"/>
                    </a:cubicBezTo>
                    <a:lnTo>
                      <a:pt x="106738" y="961362"/>
                    </a:lnTo>
                    <a:lnTo>
                      <a:pt x="0" y="899737"/>
                    </a:lnTo>
                    <a:lnTo>
                      <a:pt x="84055" y="778430"/>
                    </a:lnTo>
                    <a:cubicBezTo>
                      <a:pt x="288056" y="502648"/>
                      <a:pt x="542085" y="266114"/>
                      <a:pt x="832735" y="82234"/>
                    </a:cubicBezTo>
                    <a:lnTo>
                      <a:pt x="9767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9" name="Group 10"/>
              <p:cNvGrpSpPr/>
              <p:nvPr/>
            </p:nvGrpSpPr>
            <p:grpSpPr>
              <a:xfrm>
                <a:off x="2795401" y="4381292"/>
                <a:ext cx="834811" cy="1784558"/>
                <a:chOff x="2795401" y="4381292"/>
                <a:chExt cx="834811" cy="1784558"/>
              </a:xfrm>
              <a:grpFill/>
            </p:grpSpPr>
            <p:sp>
              <p:nvSpPr>
                <p:cNvPr id="60" name="Freeform: Shape 11"/>
                <p:cNvSpPr/>
                <p:nvPr/>
              </p:nvSpPr>
              <p:spPr>
                <a:xfrm>
                  <a:off x="2795401" y="4381292"/>
                  <a:ext cx="645733" cy="1780015"/>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Freeform: Shape 12"/>
                <p:cNvSpPr/>
                <p:nvPr/>
              </p:nvSpPr>
              <p:spPr>
                <a:xfrm>
                  <a:off x="3032421" y="4517991"/>
                  <a:ext cx="597791" cy="1647859"/>
                </a:xfrm>
                <a:custGeom>
                  <a:avLst/>
                  <a:gdLst>
                    <a:gd name="connsiteX0" fmla="*/ 432025 w 538429"/>
                    <a:gd name="connsiteY0" fmla="*/ 0 h 1484224"/>
                    <a:gd name="connsiteX1" fmla="*/ 538429 w 538429"/>
                    <a:gd name="connsiteY1" fmla="*/ 61432 h 1484224"/>
                    <a:gd name="connsiteX2" fmla="*/ 461359 w 538429"/>
                    <a:gd name="connsiteY2" fmla="*/ 188876 h 1484224"/>
                    <a:gd name="connsiteX3" fmla="*/ 122880 w 538429"/>
                    <a:gd name="connsiteY3" fmla="*/ 1484223 h 1484224"/>
                    <a:gd name="connsiteX4" fmla="*/ 122880 w 538429"/>
                    <a:gd name="connsiteY4" fmla="*/ 1484224 h 1484224"/>
                    <a:gd name="connsiteX5" fmla="*/ 0 w 538429"/>
                    <a:gd name="connsiteY5" fmla="*/ 1484224 h 1484224"/>
                    <a:gd name="connsiteX6" fmla="*/ 354208 w 538429"/>
                    <a:gd name="connsiteY6" fmla="*/ 128679 h 1484224"/>
                    <a:gd name="connsiteX7" fmla="*/ 432025 w 538429"/>
                    <a:gd name="connsiteY7" fmla="*/ 0 h 148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429" h="1484224">
                      <a:moveTo>
                        <a:pt x="432025" y="0"/>
                      </a:moveTo>
                      <a:lnTo>
                        <a:pt x="538429" y="61432"/>
                      </a:lnTo>
                      <a:lnTo>
                        <a:pt x="461359" y="188876"/>
                      </a:lnTo>
                      <a:cubicBezTo>
                        <a:pt x="245829" y="571697"/>
                        <a:pt x="122880" y="1013602"/>
                        <a:pt x="122880" y="1484223"/>
                      </a:cubicBezTo>
                      <a:lnTo>
                        <a:pt x="122880" y="1484224"/>
                      </a:lnTo>
                      <a:lnTo>
                        <a:pt x="0" y="1484224"/>
                      </a:lnTo>
                      <a:cubicBezTo>
                        <a:pt x="0" y="991732"/>
                        <a:pt x="128663" y="529291"/>
                        <a:pt x="354208" y="128679"/>
                      </a:cubicBezTo>
                      <a:lnTo>
                        <a:pt x="4320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Group 13"/>
            <p:cNvGrpSpPr/>
            <p:nvPr/>
          </p:nvGrpSpPr>
          <p:grpSpPr>
            <a:xfrm>
              <a:off x="5641446" y="2314516"/>
              <a:ext cx="1022543" cy="967176"/>
              <a:chOff x="7521925" y="3256636"/>
              <a:chExt cx="1363390" cy="1289568"/>
            </a:xfrm>
            <a:grpFill/>
          </p:grpSpPr>
          <p:sp>
            <p:nvSpPr>
              <p:cNvPr id="55" name="Freeform: Shape 14"/>
              <p:cNvSpPr/>
              <p:nvPr/>
            </p:nvSpPr>
            <p:spPr>
              <a:xfrm>
                <a:off x="7644956" y="3256636"/>
                <a:ext cx="1240359" cy="1155131"/>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Freeform: Shape 15"/>
              <p:cNvSpPr/>
              <p:nvPr/>
            </p:nvSpPr>
            <p:spPr>
              <a:xfrm>
                <a:off x="7521925" y="3476834"/>
                <a:ext cx="1148270" cy="1069370"/>
              </a:xfrm>
              <a:custGeom>
                <a:avLst/>
                <a:gdLst>
                  <a:gd name="connsiteX0" fmla="*/ 61423 w 1034244"/>
                  <a:gd name="connsiteY0" fmla="*/ 0 h 963179"/>
                  <a:gd name="connsiteX1" fmla="*/ 186642 w 1034244"/>
                  <a:gd name="connsiteY1" fmla="*/ 73008 h 963179"/>
                  <a:gd name="connsiteX2" fmla="*/ 1017905 w 1034244"/>
                  <a:gd name="connsiteY2" fmla="*/ 874890 h 963179"/>
                  <a:gd name="connsiteX3" fmla="*/ 1034244 w 1034244"/>
                  <a:gd name="connsiteY3" fmla="*/ 901785 h 963179"/>
                  <a:gd name="connsiteX4" fmla="*/ 927907 w 1034244"/>
                  <a:gd name="connsiteY4" fmla="*/ 963179 h 963179"/>
                  <a:gd name="connsiteX5" fmla="*/ 916008 w 1034244"/>
                  <a:gd name="connsiteY5" fmla="*/ 943593 h 963179"/>
                  <a:gd name="connsiteX6" fmla="*/ 121660 w 1034244"/>
                  <a:gd name="connsiteY6" fmla="*/ 177321 h 963179"/>
                  <a:gd name="connsiteX7" fmla="*/ 0 w 1034244"/>
                  <a:gd name="connsiteY7" fmla="*/ 106388 h 963179"/>
                  <a:gd name="connsiteX8" fmla="*/ 61423 w 1034244"/>
                  <a:gd name="connsiteY8" fmla="*/ 0 h 9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244" h="963179">
                    <a:moveTo>
                      <a:pt x="61423" y="0"/>
                    </a:moveTo>
                    <a:lnTo>
                      <a:pt x="186642" y="73008"/>
                    </a:lnTo>
                    <a:cubicBezTo>
                      <a:pt x="516793" y="279104"/>
                      <a:pt x="800352" y="552869"/>
                      <a:pt x="1017905" y="874890"/>
                    </a:cubicBezTo>
                    <a:lnTo>
                      <a:pt x="1034244" y="901785"/>
                    </a:lnTo>
                    <a:lnTo>
                      <a:pt x="927907" y="963179"/>
                    </a:lnTo>
                    <a:lnTo>
                      <a:pt x="916008" y="943593"/>
                    </a:lnTo>
                    <a:cubicBezTo>
                      <a:pt x="708116" y="635872"/>
                      <a:pt x="437150" y="374265"/>
                      <a:pt x="121660" y="177321"/>
                    </a:cubicBezTo>
                    <a:lnTo>
                      <a:pt x="0" y="106388"/>
                    </a:lnTo>
                    <a:lnTo>
                      <a:pt x="614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Group 16"/>
            <p:cNvGrpSpPr/>
            <p:nvPr/>
          </p:nvGrpSpPr>
          <p:grpSpPr>
            <a:xfrm>
              <a:off x="6438093" y="3158010"/>
              <a:ext cx="640821" cy="1335837"/>
              <a:chOff x="8584122" y="4381292"/>
              <a:chExt cx="854428" cy="1781116"/>
            </a:xfrm>
            <a:grpFill/>
          </p:grpSpPr>
          <p:sp>
            <p:nvSpPr>
              <p:cNvPr id="53" name="Freeform: Shape 17"/>
              <p:cNvSpPr/>
              <p:nvPr/>
            </p:nvSpPr>
            <p:spPr>
              <a:xfrm>
                <a:off x="8792339" y="4381292"/>
                <a:ext cx="646211" cy="1776297"/>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Shape 18"/>
              <p:cNvSpPr/>
              <p:nvPr/>
            </p:nvSpPr>
            <p:spPr>
              <a:xfrm>
                <a:off x="8584122" y="4517991"/>
                <a:ext cx="598233" cy="1644417"/>
              </a:xfrm>
              <a:custGeom>
                <a:avLst/>
                <a:gdLst>
                  <a:gd name="connsiteX0" fmla="*/ 106337 w 538828"/>
                  <a:gd name="connsiteY0" fmla="*/ 0 h 1481124"/>
                  <a:gd name="connsiteX1" fmla="*/ 204856 w 538828"/>
                  <a:gd name="connsiteY1" fmla="*/ 162168 h 1481124"/>
                  <a:gd name="connsiteX2" fmla="*/ 538828 w 538828"/>
                  <a:gd name="connsiteY2" fmla="*/ 1481124 h 1481124"/>
                  <a:gd name="connsiteX3" fmla="*/ 415945 w 538828"/>
                  <a:gd name="connsiteY3" fmla="*/ 1481124 h 1481124"/>
                  <a:gd name="connsiteX4" fmla="*/ 415945 w 538828"/>
                  <a:gd name="connsiteY4" fmla="*/ 1481123 h 1481124"/>
                  <a:gd name="connsiteX5" fmla="*/ 96804 w 538828"/>
                  <a:gd name="connsiteY5" fmla="*/ 220739 h 1481124"/>
                  <a:gd name="connsiteX6" fmla="*/ 0 w 538828"/>
                  <a:gd name="connsiteY6" fmla="*/ 61394 h 1481124"/>
                  <a:gd name="connsiteX7" fmla="*/ 106337 w 538828"/>
                  <a:gd name="connsiteY7" fmla="*/ 0 h 148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828" h="1481124">
                    <a:moveTo>
                      <a:pt x="106337" y="0"/>
                    </a:moveTo>
                    <a:lnTo>
                      <a:pt x="204856" y="162168"/>
                    </a:lnTo>
                    <a:cubicBezTo>
                      <a:pt x="417845" y="554245"/>
                      <a:pt x="538828" y="1003556"/>
                      <a:pt x="538828" y="1481124"/>
                    </a:cubicBezTo>
                    <a:lnTo>
                      <a:pt x="415945" y="1481124"/>
                    </a:lnTo>
                    <a:lnTo>
                      <a:pt x="415945" y="1481123"/>
                    </a:lnTo>
                    <a:cubicBezTo>
                      <a:pt x="415945" y="1024763"/>
                      <a:pt x="300335" y="595405"/>
                      <a:pt x="96804" y="220739"/>
                    </a:cubicBezTo>
                    <a:lnTo>
                      <a:pt x="0" y="61394"/>
                    </a:lnTo>
                    <a:lnTo>
                      <a:pt x="1063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9" name="Straight Connector 19"/>
            <p:cNvCxnSpPr/>
            <p:nvPr/>
          </p:nvCxnSpPr>
          <p:spPr>
            <a:xfrm>
              <a:off x="1323511" y="4496428"/>
              <a:ext cx="6496681" cy="0"/>
            </a:xfrm>
            <a:prstGeom prst="line">
              <a:avLst/>
            </a:prstGeom>
            <a:grpFill/>
            <a:ln w="381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20"/>
            <p:cNvSpPr/>
            <p:nvPr/>
          </p:nvSpPr>
          <p:spPr>
            <a:xfrm>
              <a:off x="5405893" y="2161419"/>
              <a:ext cx="563376" cy="563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Oval 21"/>
            <p:cNvSpPr/>
            <p:nvPr/>
          </p:nvSpPr>
          <p:spPr>
            <a:xfrm>
              <a:off x="6269757" y="2939391"/>
              <a:ext cx="563376" cy="563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Group 22"/>
            <p:cNvGrpSpPr/>
            <p:nvPr/>
          </p:nvGrpSpPr>
          <p:grpSpPr>
            <a:xfrm>
              <a:off x="2337150" y="2939391"/>
              <a:ext cx="563376" cy="563376"/>
              <a:chOff x="3116200" y="4089802"/>
              <a:chExt cx="751168" cy="751168"/>
            </a:xfrm>
            <a:grpFill/>
          </p:grpSpPr>
          <p:sp>
            <p:nvSpPr>
              <p:cNvPr id="49" name="Oval 23"/>
              <p:cNvSpPr/>
              <p:nvPr/>
            </p:nvSpPr>
            <p:spPr>
              <a:xfrm>
                <a:off x="3116200" y="4089802"/>
                <a:ext cx="751168" cy="75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0" name="Group 24"/>
              <p:cNvGrpSpPr/>
              <p:nvPr/>
            </p:nvGrpSpPr>
            <p:grpSpPr>
              <a:xfrm>
                <a:off x="3156702" y="4130305"/>
                <a:ext cx="670163" cy="670163"/>
                <a:chOff x="3654456" y="4189619"/>
                <a:chExt cx="558800" cy="558800"/>
              </a:xfrm>
              <a:grpFill/>
            </p:grpSpPr>
            <p:sp>
              <p:nvSpPr>
                <p:cNvPr id="51" name="Oval 25"/>
                <p:cNvSpPr/>
                <p:nvPr/>
              </p:nvSpPr>
              <p:spPr>
                <a:xfrm>
                  <a:off x="3654456" y="4189619"/>
                  <a:ext cx="558800" cy="55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Shape 26"/>
                <p:cNvSpPr/>
                <p:nvPr/>
              </p:nvSpPr>
              <p:spPr bwMode="auto">
                <a:xfrm>
                  <a:off x="3792664" y="4339529"/>
                  <a:ext cx="305203" cy="305203"/>
                </a:xfrm>
                <a:custGeom>
                  <a:avLst/>
                  <a:gdLst>
                    <a:gd name="T0" fmla="*/ 96 w 176"/>
                    <a:gd name="T1" fmla="*/ 124 h 176"/>
                    <a:gd name="T2" fmla="*/ 92 w 176"/>
                    <a:gd name="T3" fmla="*/ 120 h 176"/>
                    <a:gd name="T4" fmla="*/ 89 w 176"/>
                    <a:gd name="T5" fmla="*/ 121 h 176"/>
                    <a:gd name="T6" fmla="*/ 65 w 176"/>
                    <a:gd name="T7" fmla="*/ 145 h 176"/>
                    <a:gd name="T8" fmla="*/ 64 w 176"/>
                    <a:gd name="T9" fmla="*/ 148 h 176"/>
                    <a:gd name="T10" fmla="*/ 68 w 176"/>
                    <a:gd name="T11" fmla="*/ 152 h 176"/>
                    <a:gd name="T12" fmla="*/ 82 w 176"/>
                    <a:gd name="T13" fmla="*/ 152 h 176"/>
                    <a:gd name="T14" fmla="*/ 65 w 176"/>
                    <a:gd name="T15" fmla="*/ 169 h 176"/>
                    <a:gd name="T16" fmla="*/ 64 w 176"/>
                    <a:gd name="T17" fmla="*/ 172 h 176"/>
                    <a:gd name="T18" fmla="*/ 68 w 176"/>
                    <a:gd name="T19" fmla="*/ 176 h 176"/>
                    <a:gd name="T20" fmla="*/ 71 w 176"/>
                    <a:gd name="T21" fmla="*/ 175 h 176"/>
                    <a:gd name="T22" fmla="*/ 95 w 176"/>
                    <a:gd name="T23" fmla="*/ 151 h 176"/>
                    <a:gd name="T24" fmla="*/ 96 w 176"/>
                    <a:gd name="T25" fmla="*/ 148 h 176"/>
                    <a:gd name="T26" fmla="*/ 92 w 176"/>
                    <a:gd name="T27" fmla="*/ 144 h 176"/>
                    <a:gd name="T28" fmla="*/ 92 w 176"/>
                    <a:gd name="T29" fmla="*/ 144 h 176"/>
                    <a:gd name="T30" fmla="*/ 78 w 176"/>
                    <a:gd name="T31" fmla="*/ 144 h 176"/>
                    <a:gd name="T32" fmla="*/ 95 w 176"/>
                    <a:gd name="T33" fmla="*/ 127 h 176"/>
                    <a:gd name="T34" fmla="*/ 96 w 176"/>
                    <a:gd name="T35" fmla="*/ 124 h 176"/>
                    <a:gd name="T36" fmla="*/ 152 w 176"/>
                    <a:gd name="T37" fmla="*/ 41 h 176"/>
                    <a:gd name="T38" fmla="*/ 152 w 176"/>
                    <a:gd name="T39" fmla="*/ 40 h 176"/>
                    <a:gd name="T40" fmla="*/ 128 w 176"/>
                    <a:gd name="T41" fmla="*/ 16 h 176"/>
                    <a:gd name="T42" fmla="*/ 112 w 176"/>
                    <a:gd name="T43" fmla="*/ 22 h 176"/>
                    <a:gd name="T44" fmla="*/ 72 w 176"/>
                    <a:gd name="T45" fmla="*/ 0 h 176"/>
                    <a:gd name="T46" fmla="*/ 25 w 176"/>
                    <a:gd name="T47" fmla="*/ 41 h 176"/>
                    <a:gd name="T48" fmla="*/ 0 w 176"/>
                    <a:gd name="T49" fmla="*/ 72 h 176"/>
                    <a:gd name="T50" fmla="*/ 32 w 176"/>
                    <a:gd name="T51" fmla="*/ 104 h 176"/>
                    <a:gd name="T52" fmla="*/ 144 w 176"/>
                    <a:gd name="T53" fmla="*/ 104 h 176"/>
                    <a:gd name="T54" fmla="*/ 176 w 176"/>
                    <a:gd name="T55" fmla="*/ 72 h 176"/>
                    <a:gd name="T56" fmla="*/ 152 w 176"/>
                    <a:gd name="T57" fmla="*/ 41 h 176"/>
                    <a:gd name="T58" fmla="*/ 144 w 176"/>
                    <a:gd name="T59" fmla="*/ 96 h 176"/>
                    <a:gd name="T60" fmla="*/ 32 w 176"/>
                    <a:gd name="T61" fmla="*/ 96 h 176"/>
                    <a:gd name="T62" fmla="*/ 8 w 176"/>
                    <a:gd name="T63" fmla="*/ 72 h 176"/>
                    <a:gd name="T64" fmla="*/ 26 w 176"/>
                    <a:gd name="T65" fmla="*/ 49 h 176"/>
                    <a:gd name="T66" fmla="*/ 32 w 176"/>
                    <a:gd name="T67" fmla="*/ 42 h 176"/>
                    <a:gd name="T68" fmla="*/ 72 w 176"/>
                    <a:gd name="T69" fmla="*/ 8 h 176"/>
                    <a:gd name="T70" fmla="*/ 102 w 176"/>
                    <a:gd name="T71" fmla="*/ 22 h 176"/>
                    <a:gd name="T72" fmla="*/ 111 w 176"/>
                    <a:gd name="T73" fmla="*/ 30 h 176"/>
                    <a:gd name="T74" fmla="*/ 112 w 176"/>
                    <a:gd name="T75" fmla="*/ 30 h 176"/>
                    <a:gd name="T76" fmla="*/ 117 w 176"/>
                    <a:gd name="T77" fmla="*/ 28 h 176"/>
                    <a:gd name="T78" fmla="*/ 128 w 176"/>
                    <a:gd name="T79" fmla="*/ 24 h 176"/>
                    <a:gd name="T80" fmla="*/ 144 w 176"/>
                    <a:gd name="T81" fmla="*/ 40 h 176"/>
                    <a:gd name="T82" fmla="*/ 144 w 176"/>
                    <a:gd name="T83" fmla="*/ 41 h 176"/>
                    <a:gd name="T84" fmla="*/ 150 w 176"/>
                    <a:gd name="T85" fmla="*/ 49 h 176"/>
                    <a:gd name="T86" fmla="*/ 168 w 176"/>
                    <a:gd name="T87" fmla="*/ 72 h 176"/>
                    <a:gd name="T88" fmla="*/ 144 w 176"/>
                    <a:gd name="T89"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96" y="124"/>
                      </a:moveTo>
                      <a:cubicBezTo>
                        <a:pt x="96" y="122"/>
                        <a:pt x="94" y="120"/>
                        <a:pt x="92" y="120"/>
                      </a:cubicBezTo>
                      <a:cubicBezTo>
                        <a:pt x="91" y="120"/>
                        <a:pt x="90" y="120"/>
                        <a:pt x="89" y="121"/>
                      </a:cubicBezTo>
                      <a:cubicBezTo>
                        <a:pt x="65" y="145"/>
                        <a:pt x="65" y="145"/>
                        <a:pt x="65" y="145"/>
                      </a:cubicBezTo>
                      <a:cubicBezTo>
                        <a:pt x="64" y="146"/>
                        <a:pt x="64" y="147"/>
                        <a:pt x="64" y="148"/>
                      </a:cubicBezTo>
                      <a:cubicBezTo>
                        <a:pt x="64" y="150"/>
                        <a:pt x="66" y="152"/>
                        <a:pt x="68" y="152"/>
                      </a:cubicBezTo>
                      <a:cubicBezTo>
                        <a:pt x="82" y="152"/>
                        <a:pt x="82" y="152"/>
                        <a:pt x="82" y="152"/>
                      </a:cubicBezTo>
                      <a:cubicBezTo>
                        <a:pt x="65" y="169"/>
                        <a:pt x="65" y="169"/>
                        <a:pt x="65" y="169"/>
                      </a:cubicBezTo>
                      <a:cubicBezTo>
                        <a:pt x="64" y="170"/>
                        <a:pt x="64" y="171"/>
                        <a:pt x="64" y="172"/>
                      </a:cubicBezTo>
                      <a:cubicBezTo>
                        <a:pt x="64" y="174"/>
                        <a:pt x="66" y="176"/>
                        <a:pt x="68" y="176"/>
                      </a:cubicBezTo>
                      <a:cubicBezTo>
                        <a:pt x="69" y="176"/>
                        <a:pt x="70" y="176"/>
                        <a:pt x="71" y="175"/>
                      </a:cubicBezTo>
                      <a:cubicBezTo>
                        <a:pt x="95" y="151"/>
                        <a:pt x="95" y="151"/>
                        <a:pt x="95" y="151"/>
                      </a:cubicBezTo>
                      <a:cubicBezTo>
                        <a:pt x="96" y="150"/>
                        <a:pt x="96" y="149"/>
                        <a:pt x="96" y="148"/>
                      </a:cubicBezTo>
                      <a:cubicBezTo>
                        <a:pt x="96" y="146"/>
                        <a:pt x="94" y="144"/>
                        <a:pt x="92" y="144"/>
                      </a:cubicBezTo>
                      <a:cubicBezTo>
                        <a:pt x="92" y="144"/>
                        <a:pt x="92" y="144"/>
                        <a:pt x="92" y="144"/>
                      </a:cubicBezTo>
                      <a:cubicBezTo>
                        <a:pt x="78" y="144"/>
                        <a:pt x="78" y="144"/>
                        <a:pt x="78" y="144"/>
                      </a:cubicBezTo>
                      <a:cubicBezTo>
                        <a:pt x="95" y="127"/>
                        <a:pt x="95" y="127"/>
                        <a:pt x="95" y="127"/>
                      </a:cubicBezTo>
                      <a:cubicBezTo>
                        <a:pt x="96" y="126"/>
                        <a:pt x="96" y="125"/>
                        <a:pt x="96" y="124"/>
                      </a:cubicBezTo>
                      <a:moveTo>
                        <a:pt x="152" y="41"/>
                      </a:moveTo>
                      <a:cubicBezTo>
                        <a:pt x="152" y="41"/>
                        <a:pt x="152" y="40"/>
                        <a:pt x="152" y="40"/>
                      </a:cubicBezTo>
                      <a:cubicBezTo>
                        <a:pt x="152" y="27"/>
                        <a:pt x="141" y="16"/>
                        <a:pt x="128" y="16"/>
                      </a:cubicBezTo>
                      <a:cubicBezTo>
                        <a:pt x="122" y="16"/>
                        <a:pt x="116" y="18"/>
                        <a:pt x="112" y="22"/>
                      </a:cubicBezTo>
                      <a:cubicBezTo>
                        <a:pt x="104" y="9"/>
                        <a:pt x="89" y="0"/>
                        <a:pt x="72" y="0"/>
                      </a:cubicBezTo>
                      <a:cubicBezTo>
                        <a:pt x="48" y="0"/>
                        <a:pt x="28" y="18"/>
                        <a:pt x="25" y="41"/>
                      </a:cubicBezTo>
                      <a:cubicBezTo>
                        <a:pt x="10" y="44"/>
                        <a:pt x="0" y="57"/>
                        <a:pt x="0" y="72"/>
                      </a:cubicBezTo>
                      <a:cubicBezTo>
                        <a:pt x="0" y="90"/>
                        <a:pt x="14" y="104"/>
                        <a:pt x="32" y="104"/>
                      </a:cubicBezTo>
                      <a:cubicBezTo>
                        <a:pt x="144" y="104"/>
                        <a:pt x="144" y="104"/>
                        <a:pt x="144" y="104"/>
                      </a:cubicBezTo>
                      <a:cubicBezTo>
                        <a:pt x="162" y="104"/>
                        <a:pt x="176" y="90"/>
                        <a:pt x="176" y="72"/>
                      </a:cubicBezTo>
                      <a:cubicBezTo>
                        <a:pt x="176" y="57"/>
                        <a:pt x="166" y="45"/>
                        <a:pt x="152" y="41"/>
                      </a:cubicBezTo>
                      <a:moveTo>
                        <a:pt x="144" y="96"/>
                      </a:moveTo>
                      <a:cubicBezTo>
                        <a:pt x="32" y="96"/>
                        <a:pt x="32" y="96"/>
                        <a:pt x="32" y="96"/>
                      </a:cubicBezTo>
                      <a:cubicBezTo>
                        <a:pt x="19" y="96"/>
                        <a:pt x="8" y="85"/>
                        <a:pt x="8" y="72"/>
                      </a:cubicBezTo>
                      <a:cubicBezTo>
                        <a:pt x="8" y="61"/>
                        <a:pt x="16" y="51"/>
                        <a:pt x="26" y="49"/>
                      </a:cubicBezTo>
                      <a:cubicBezTo>
                        <a:pt x="30" y="48"/>
                        <a:pt x="32" y="45"/>
                        <a:pt x="32" y="42"/>
                      </a:cubicBezTo>
                      <a:cubicBezTo>
                        <a:pt x="35" y="23"/>
                        <a:pt x="52" y="8"/>
                        <a:pt x="72" y="8"/>
                      </a:cubicBezTo>
                      <a:cubicBezTo>
                        <a:pt x="86" y="8"/>
                        <a:pt x="94" y="11"/>
                        <a:pt x="102" y="22"/>
                      </a:cubicBezTo>
                      <a:cubicBezTo>
                        <a:pt x="103" y="24"/>
                        <a:pt x="109" y="30"/>
                        <a:pt x="111" y="30"/>
                      </a:cubicBezTo>
                      <a:cubicBezTo>
                        <a:pt x="111" y="30"/>
                        <a:pt x="112" y="30"/>
                        <a:pt x="112" y="30"/>
                      </a:cubicBezTo>
                      <a:cubicBezTo>
                        <a:pt x="114" y="30"/>
                        <a:pt x="116" y="29"/>
                        <a:pt x="117" y="28"/>
                      </a:cubicBezTo>
                      <a:cubicBezTo>
                        <a:pt x="120" y="25"/>
                        <a:pt x="124" y="24"/>
                        <a:pt x="128" y="24"/>
                      </a:cubicBezTo>
                      <a:cubicBezTo>
                        <a:pt x="137" y="24"/>
                        <a:pt x="144" y="31"/>
                        <a:pt x="144" y="40"/>
                      </a:cubicBezTo>
                      <a:cubicBezTo>
                        <a:pt x="144" y="41"/>
                        <a:pt x="144" y="41"/>
                        <a:pt x="144" y="41"/>
                      </a:cubicBezTo>
                      <a:cubicBezTo>
                        <a:pt x="144" y="44"/>
                        <a:pt x="146" y="48"/>
                        <a:pt x="150" y="49"/>
                      </a:cubicBezTo>
                      <a:cubicBezTo>
                        <a:pt x="161" y="52"/>
                        <a:pt x="168" y="61"/>
                        <a:pt x="168" y="72"/>
                      </a:cubicBezTo>
                      <a:cubicBezTo>
                        <a:pt x="168" y="85"/>
                        <a:pt x="157" y="96"/>
                        <a:pt x="144" y="96"/>
                      </a:cubicBezTo>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3" name="Group 27"/>
            <p:cNvGrpSpPr/>
            <p:nvPr/>
          </p:nvGrpSpPr>
          <p:grpSpPr>
            <a:xfrm>
              <a:off x="3182640" y="2161419"/>
              <a:ext cx="563376" cy="563376"/>
              <a:chOff x="4243519" y="3052505"/>
              <a:chExt cx="751168" cy="751168"/>
            </a:xfrm>
            <a:grpFill/>
          </p:grpSpPr>
          <p:sp>
            <p:nvSpPr>
              <p:cNvPr id="45" name="Oval 28"/>
              <p:cNvSpPr/>
              <p:nvPr/>
            </p:nvSpPr>
            <p:spPr>
              <a:xfrm>
                <a:off x="4243519" y="3052505"/>
                <a:ext cx="751168" cy="75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6" name="Group 29"/>
              <p:cNvGrpSpPr/>
              <p:nvPr/>
            </p:nvGrpSpPr>
            <p:grpSpPr>
              <a:xfrm>
                <a:off x="4284021" y="3093007"/>
                <a:ext cx="670163" cy="670163"/>
                <a:chOff x="4622141" y="3293102"/>
                <a:chExt cx="558800" cy="558800"/>
              </a:xfrm>
              <a:grpFill/>
            </p:grpSpPr>
            <p:sp>
              <p:nvSpPr>
                <p:cNvPr id="47" name="Oval 30"/>
                <p:cNvSpPr/>
                <p:nvPr/>
              </p:nvSpPr>
              <p:spPr>
                <a:xfrm>
                  <a:off x="4622141" y="3293102"/>
                  <a:ext cx="558800" cy="55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Freeform: Shape 31"/>
                <p:cNvSpPr/>
                <p:nvPr/>
              </p:nvSpPr>
              <p:spPr bwMode="auto">
                <a:xfrm>
                  <a:off x="4762374" y="3429000"/>
                  <a:ext cx="267815" cy="267815"/>
                </a:xfrm>
                <a:custGeom>
                  <a:avLst/>
                  <a:gdLst>
                    <a:gd name="T0" fmla="*/ 156 w 176"/>
                    <a:gd name="T1" fmla="*/ 0 h 176"/>
                    <a:gd name="T2" fmla="*/ 136 w 176"/>
                    <a:gd name="T3" fmla="*/ 20 h 176"/>
                    <a:gd name="T4" fmla="*/ 152 w 176"/>
                    <a:gd name="T5" fmla="*/ 40 h 176"/>
                    <a:gd name="T6" fmla="*/ 152 w 176"/>
                    <a:gd name="T7" fmla="*/ 84 h 176"/>
                    <a:gd name="T8" fmla="*/ 108 w 176"/>
                    <a:gd name="T9" fmla="*/ 84 h 176"/>
                    <a:gd name="T10" fmla="*/ 88 w 176"/>
                    <a:gd name="T11" fmla="*/ 68 h 176"/>
                    <a:gd name="T12" fmla="*/ 68 w 176"/>
                    <a:gd name="T13" fmla="*/ 84 h 176"/>
                    <a:gd name="T14" fmla="*/ 20 w 176"/>
                    <a:gd name="T15" fmla="*/ 84 h 176"/>
                    <a:gd name="T16" fmla="*/ 16 w 176"/>
                    <a:gd name="T17" fmla="*/ 88 h 176"/>
                    <a:gd name="T18" fmla="*/ 16 w 176"/>
                    <a:gd name="T19" fmla="*/ 136 h 176"/>
                    <a:gd name="T20" fmla="*/ 0 w 176"/>
                    <a:gd name="T21" fmla="*/ 156 h 176"/>
                    <a:gd name="T22" fmla="*/ 20 w 176"/>
                    <a:gd name="T23" fmla="*/ 176 h 176"/>
                    <a:gd name="T24" fmla="*/ 40 w 176"/>
                    <a:gd name="T25" fmla="*/ 156 h 176"/>
                    <a:gd name="T26" fmla="*/ 24 w 176"/>
                    <a:gd name="T27" fmla="*/ 136 h 176"/>
                    <a:gd name="T28" fmla="*/ 24 w 176"/>
                    <a:gd name="T29" fmla="*/ 92 h 176"/>
                    <a:gd name="T30" fmla="*/ 68 w 176"/>
                    <a:gd name="T31" fmla="*/ 92 h 176"/>
                    <a:gd name="T32" fmla="*/ 88 w 176"/>
                    <a:gd name="T33" fmla="*/ 108 h 176"/>
                    <a:gd name="T34" fmla="*/ 108 w 176"/>
                    <a:gd name="T35" fmla="*/ 92 h 176"/>
                    <a:gd name="T36" fmla="*/ 156 w 176"/>
                    <a:gd name="T37" fmla="*/ 92 h 176"/>
                    <a:gd name="T38" fmla="*/ 160 w 176"/>
                    <a:gd name="T39" fmla="*/ 88 h 176"/>
                    <a:gd name="T40" fmla="*/ 160 w 176"/>
                    <a:gd name="T41" fmla="*/ 40 h 176"/>
                    <a:gd name="T42" fmla="*/ 176 w 176"/>
                    <a:gd name="T43" fmla="*/ 20 h 176"/>
                    <a:gd name="T44" fmla="*/ 156 w 176"/>
                    <a:gd name="T45" fmla="*/ 0 h 176"/>
                    <a:gd name="T46" fmla="*/ 32 w 176"/>
                    <a:gd name="T47" fmla="*/ 156 h 176"/>
                    <a:gd name="T48" fmla="*/ 20 w 176"/>
                    <a:gd name="T49" fmla="*/ 168 h 176"/>
                    <a:gd name="T50" fmla="*/ 8 w 176"/>
                    <a:gd name="T51" fmla="*/ 156 h 176"/>
                    <a:gd name="T52" fmla="*/ 20 w 176"/>
                    <a:gd name="T53" fmla="*/ 144 h 176"/>
                    <a:gd name="T54" fmla="*/ 32 w 176"/>
                    <a:gd name="T55" fmla="*/ 156 h 176"/>
                    <a:gd name="T56" fmla="*/ 88 w 176"/>
                    <a:gd name="T57" fmla="*/ 100 h 176"/>
                    <a:gd name="T58" fmla="*/ 76 w 176"/>
                    <a:gd name="T59" fmla="*/ 88 h 176"/>
                    <a:gd name="T60" fmla="*/ 88 w 176"/>
                    <a:gd name="T61" fmla="*/ 76 h 176"/>
                    <a:gd name="T62" fmla="*/ 100 w 176"/>
                    <a:gd name="T63" fmla="*/ 88 h 176"/>
                    <a:gd name="T64" fmla="*/ 88 w 176"/>
                    <a:gd name="T65" fmla="*/ 100 h 176"/>
                    <a:gd name="T66" fmla="*/ 156 w 176"/>
                    <a:gd name="T67" fmla="*/ 32 h 176"/>
                    <a:gd name="T68" fmla="*/ 144 w 176"/>
                    <a:gd name="T69" fmla="*/ 20 h 176"/>
                    <a:gd name="T70" fmla="*/ 156 w 176"/>
                    <a:gd name="T71" fmla="*/ 8 h 176"/>
                    <a:gd name="T72" fmla="*/ 168 w 176"/>
                    <a:gd name="T73" fmla="*/ 20 h 176"/>
                    <a:gd name="T74" fmla="*/ 156 w 176"/>
                    <a:gd name="T7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56" y="0"/>
                      </a:moveTo>
                      <a:cubicBezTo>
                        <a:pt x="145" y="0"/>
                        <a:pt x="136" y="9"/>
                        <a:pt x="136" y="20"/>
                      </a:cubicBezTo>
                      <a:cubicBezTo>
                        <a:pt x="136" y="30"/>
                        <a:pt x="143" y="38"/>
                        <a:pt x="152" y="40"/>
                      </a:cubicBezTo>
                      <a:cubicBezTo>
                        <a:pt x="152" y="84"/>
                        <a:pt x="152" y="84"/>
                        <a:pt x="152" y="84"/>
                      </a:cubicBezTo>
                      <a:cubicBezTo>
                        <a:pt x="108" y="84"/>
                        <a:pt x="108" y="84"/>
                        <a:pt x="108" y="84"/>
                      </a:cubicBezTo>
                      <a:cubicBezTo>
                        <a:pt x="106" y="75"/>
                        <a:pt x="98" y="68"/>
                        <a:pt x="88" y="68"/>
                      </a:cubicBezTo>
                      <a:cubicBezTo>
                        <a:pt x="78" y="68"/>
                        <a:pt x="70" y="75"/>
                        <a:pt x="68" y="84"/>
                      </a:cubicBezTo>
                      <a:cubicBezTo>
                        <a:pt x="20" y="84"/>
                        <a:pt x="20" y="84"/>
                        <a:pt x="20" y="84"/>
                      </a:cubicBezTo>
                      <a:cubicBezTo>
                        <a:pt x="18" y="84"/>
                        <a:pt x="16" y="86"/>
                        <a:pt x="16" y="88"/>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3" y="138"/>
                        <a:pt x="24" y="136"/>
                      </a:cubicBezTo>
                      <a:cubicBezTo>
                        <a:pt x="24" y="92"/>
                        <a:pt x="24" y="92"/>
                        <a:pt x="24" y="92"/>
                      </a:cubicBezTo>
                      <a:cubicBezTo>
                        <a:pt x="68" y="92"/>
                        <a:pt x="68" y="92"/>
                        <a:pt x="68" y="92"/>
                      </a:cubicBezTo>
                      <a:cubicBezTo>
                        <a:pt x="70" y="101"/>
                        <a:pt x="78" y="108"/>
                        <a:pt x="88" y="108"/>
                      </a:cubicBezTo>
                      <a:cubicBezTo>
                        <a:pt x="98" y="108"/>
                        <a:pt x="106" y="101"/>
                        <a:pt x="108" y="92"/>
                      </a:cubicBezTo>
                      <a:cubicBezTo>
                        <a:pt x="156" y="92"/>
                        <a:pt x="156" y="92"/>
                        <a:pt x="156" y="92"/>
                      </a:cubicBezTo>
                      <a:cubicBezTo>
                        <a:pt x="158" y="92"/>
                        <a:pt x="160" y="90"/>
                        <a:pt x="160" y="88"/>
                      </a:cubicBezTo>
                      <a:cubicBezTo>
                        <a:pt x="160" y="40"/>
                        <a:pt x="160" y="40"/>
                        <a:pt x="160" y="40"/>
                      </a:cubicBezTo>
                      <a:cubicBezTo>
                        <a:pt x="169" y="38"/>
                        <a:pt x="176" y="30"/>
                        <a:pt x="176" y="20"/>
                      </a:cubicBezTo>
                      <a:cubicBezTo>
                        <a:pt x="176" y="9"/>
                        <a:pt x="167" y="0"/>
                        <a:pt x="156" y="0"/>
                      </a:cubicBezTo>
                      <a:moveTo>
                        <a:pt x="32" y="156"/>
                      </a:moveTo>
                      <a:cubicBezTo>
                        <a:pt x="32" y="163"/>
                        <a:pt x="27" y="168"/>
                        <a:pt x="20" y="168"/>
                      </a:cubicBezTo>
                      <a:cubicBezTo>
                        <a:pt x="13" y="168"/>
                        <a:pt x="8" y="163"/>
                        <a:pt x="8" y="156"/>
                      </a:cubicBezTo>
                      <a:cubicBezTo>
                        <a:pt x="8" y="149"/>
                        <a:pt x="13" y="144"/>
                        <a:pt x="20" y="144"/>
                      </a:cubicBezTo>
                      <a:cubicBezTo>
                        <a:pt x="27" y="144"/>
                        <a:pt x="32" y="149"/>
                        <a:pt x="32" y="156"/>
                      </a:cubicBezTo>
                      <a:moveTo>
                        <a:pt x="88" y="100"/>
                      </a:moveTo>
                      <a:cubicBezTo>
                        <a:pt x="81" y="100"/>
                        <a:pt x="76" y="95"/>
                        <a:pt x="76" y="88"/>
                      </a:cubicBezTo>
                      <a:cubicBezTo>
                        <a:pt x="76" y="81"/>
                        <a:pt x="81" y="76"/>
                        <a:pt x="88" y="76"/>
                      </a:cubicBezTo>
                      <a:cubicBezTo>
                        <a:pt x="95" y="76"/>
                        <a:pt x="100" y="81"/>
                        <a:pt x="100" y="88"/>
                      </a:cubicBezTo>
                      <a:cubicBezTo>
                        <a:pt x="100" y="95"/>
                        <a:pt x="95" y="100"/>
                        <a:pt x="88" y="100"/>
                      </a:cubicBezTo>
                      <a:moveTo>
                        <a:pt x="156" y="32"/>
                      </a:moveTo>
                      <a:cubicBezTo>
                        <a:pt x="149" y="32"/>
                        <a:pt x="144" y="27"/>
                        <a:pt x="144" y="20"/>
                      </a:cubicBezTo>
                      <a:cubicBezTo>
                        <a:pt x="144" y="13"/>
                        <a:pt x="149" y="8"/>
                        <a:pt x="156" y="8"/>
                      </a:cubicBezTo>
                      <a:cubicBezTo>
                        <a:pt x="163" y="8"/>
                        <a:pt x="168" y="13"/>
                        <a:pt x="168" y="20"/>
                      </a:cubicBezTo>
                      <a:cubicBezTo>
                        <a:pt x="168" y="27"/>
                        <a:pt x="163" y="32"/>
                        <a:pt x="156" y="32"/>
                      </a:cubicBezTo>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4" name="Group 32"/>
            <p:cNvGrpSpPr/>
            <p:nvPr/>
          </p:nvGrpSpPr>
          <p:grpSpPr>
            <a:xfrm>
              <a:off x="5436271" y="2191795"/>
              <a:ext cx="502622" cy="502622"/>
              <a:chOff x="7103113" y="3293102"/>
              <a:chExt cx="558800" cy="558800"/>
            </a:xfrm>
            <a:grpFill/>
          </p:grpSpPr>
          <p:sp>
            <p:nvSpPr>
              <p:cNvPr id="43" name="Oval 33"/>
              <p:cNvSpPr/>
              <p:nvPr/>
            </p:nvSpPr>
            <p:spPr>
              <a:xfrm>
                <a:off x="7103113" y="3293102"/>
                <a:ext cx="558800" cy="55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Shape 34"/>
              <p:cNvSpPr/>
              <p:nvPr/>
            </p:nvSpPr>
            <p:spPr bwMode="auto">
              <a:xfrm>
                <a:off x="7248606" y="3438595"/>
                <a:ext cx="267815" cy="267815"/>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35"/>
            <p:cNvGrpSpPr/>
            <p:nvPr/>
          </p:nvGrpSpPr>
          <p:grpSpPr>
            <a:xfrm>
              <a:off x="6303927" y="2969769"/>
              <a:ext cx="502622" cy="502622"/>
              <a:chOff x="8052323" y="4169373"/>
              <a:chExt cx="558800" cy="558800"/>
            </a:xfrm>
            <a:grpFill/>
          </p:grpSpPr>
          <p:sp>
            <p:nvSpPr>
              <p:cNvPr id="41" name="Oval 36"/>
              <p:cNvSpPr/>
              <p:nvPr/>
            </p:nvSpPr>
            <p:spPr>
              <a:xfrm>
                <a:off x="8052323" y="4169373"/>
                <a:ext cx="558800" cy="55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37"/>
              <p:cNvSpPr/>
              <p:nvPr/>
            </p:nvSpPr>
            <p:spPr bwMode="auto">
              <a:xfrm>
                <a:off x="8209059" y="4304822"/>
                <a:ext cx="245327" cy="279503"/>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6" name="Oval 38"/>
            <p:cNvSpPr/>
            <p:nvPr/>
          </p:nvSpPr>
          <p:spPr>
            <a:xfrm>
              <a:off x="4261365" y="1865451"/>
              <a:ext cx="563376" cy="563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Group 39"/>
            <p:cNvGrpSpPr/>
            <p:nvPr/>
          </p:nvGrpSpPr>
          <p:grpSpPr>
            <a:xfrm>
              <a:off x="4291741" y="1892922"/>
              <a:ext cx="502622" cy="502622"/>
              <a:chOff x="5854236" y="2976687"/>
              <a:chExt cx="558800" cy="558800"/>
            </a:xfrm>
            <a:grpFill/>
          </p:grpSpPr>
          <p:sp>
            <p:nvSpPr>
              <p:cNvPr id="39" name="Oval 40"/>
              <p:cNvSpPr/>
              <p:nvPr/>
            </p:nvSpPr>
            <p:spPr>
              <a:xfrm>
                <a:off x="5854236" y="2976687"/>
                <a:ext cx="558800" cy="55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Shape 41"/>
              <p:cNvSpPr/>
              <p:nvPr/>
            </p:nvSpPr>
            <p:spPr bwMode="auto">
              <a:xfrm>
                <a:off x="5981782" y="3104233"/>
                <a:ext cx="303709" cy="303709"/>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Group 58"/>
            <p:cNvGrpSpPr/>
            <p:nvPr/>
          </p:nvGrpSpPr>
          <p:grpSpPr>
            <a:xfrm>
              <a:off x="3177135" y="2787795"/>
              <a:ext cx="2424422" cy="2102607"/>
              <a:chOff x="3548282" y="1831669"/>
              <a:chExt cx="4872767" cy="4225962"/>
            </a:xfrm>
            <a:grpFill/>
          </p:grpSpPr>
          <p:grpSp>
            <p:nvGrpSpPr>
              <p:cNvPr id="29" name="Group 59"/>
              <p:cNvGrpSpPr/>
              <p:nvPr/>
            </p:nvGrpSpPr>
            <p:grpSpPr>
              <a:xfrm>
                <a:off x="4359009" y="1831669"/>
                <a:ext cx="3443956" cy="3584953"/>
                <a:chOff x="4359009" y="1831669"/>
                <a:chExt cx="3443956" cy="3584953"/>
              </a:xfrm>
              <a:grpFill/>
            </p:grpSpPr>
            <p:sp>
              <p:nvSpPr>
                <p:cNvPr id="31" name="Freeform: Shape 61"/>
                <p:cNvSpPr/>
                <p:nvPr/>
              </p:nvSpPr>
              <p:spPr bwMode="auto">
                <a:xfrm>
                  <a:off x="6724607" y="1843419"/>
                  <a:ext cx="413849" cy="3479206"/>
                </a:xfrm>
                <a:custGeom>
                  <a:avLst/>
                  <a:gdLst>
                    <a:gd name="T0" fmla="*/ 0 w 217"/>
                    <a:gd name="T1" fmla="*/ 0 h 1821"/>
                    <a:gd name="T2" fmla="*/ 0 w 217"/>
                    <a:gd name="T3" fmla="*/ 1821 h 1821"/>
                    <a:gd name="T4" fmla="*/ 217 w 217"/>
                    <a:gd name="T5" fmla="*/ 1761 h 1821"/>
                    <a:gd name="T6" fmla="*/ 217 w 217"/>
                    <a:gd name="T7" fmla="*/ 73 h 1821"/>
                    <a:gd name="T8" fmla="*/ 0 w 217"/>
                    <a:gd name="T9" fmla="*/ 0 h 1821"/>
                    <a:gd name="T10" fmla="*/ 166 w 217"/>
                    <a:gd name="T11" fmla="*/ 1705 h 1821"/>
                    <a:gd name="T12" fmla="*/ 43 w 217"/>
                    <a:gd name="T13" fmla="*/ 1738 h 1821"/>
                    <a:gd name="T14" fmla="*/ 43 w 217"/>
                    <a:gd name="T15" fmla="*/ 1689 h 1821"/>
                    <a:gd name="T16" fmla="*/ 166 w 217"/>
                    <a:gd name="T17" fmla="*/ 1666 h 1821"/>
                    <a:gd name="T18" fmla="*/ 166 w 217"/>
                    <a:gd name="T19" fmla="*/ 1705 h 1821"/>
                    <a:gd name="T20" fmla="*/ 166 w 217"/>
                    <a:gd name="T21" fmla="*/ 1536 h 1821"/>
                    <a:gd name="T22" fmla="*/ 43 w 217"/>
                    <a:gd name="T23" fmla="*/ 1562 h 1821"/>
                    <a:gd name="T24" fmla="*/ 43 w 217"/>
                    <a:gd name="T25" fmla="*/ 1513 h 1821"/>
                    <a:gd name="T26" fmla="*/ 166 w 217"/>
                    <a:gd name="T27" fmla="*/ 1496 h 1821"/>
                    <a:gd name="T28" fmla="*/ 166 w 217"/>
                    <a:gd name="T29" fmla="*/ 1536 h 1821"/>
                    <a:gd name="T30" fmla="*/ 166 w 217"/>
                    <a:gd name="T31" fmla="*/ 1366 h 1821"/>
                    <a:gd name="T32" fmla="*/ 43 w 217"/>
                    <a:gd name="T33" fmla="*/ 1385 h 1821"/>
                    <a:gd name="T34" fmla="*/ 43 w 217"/>
                    <a:gd name="T35" fmla="*/ 1336 h 1821"/>
                    <a:gd name="T36" fmla="*/ 166 w 217"/>
                    <a:gd name="T37" fmla="*/ 1326 h 1821"/>
                    <a:gd name="T38" fmla="*/ 166 w 217"/>
                    <a:gd name="T39" fmla="*/ 1366 h 1821"/>
                    <a:gd name="T40" fmla="*/ 166 w 217"/>
                    <a:gd name="T41" fmla="*/ 1197 h 1821"/>
                    <a:gd name="T42" fmla="*/ 43 w 217"/>
                    <a:gd name="T43" fmla="*/ 1209 h 1821"/>
                    <a:gd name="T44" fmla="*/ 43 w 217"/>
                    <a:gd name="T45" fmla="*/ 1160 h 1821"/>
                    <a:gd name="T46" fmla="*/ 166 w 217"/>
                    <a:gd name="T47" fmla="*/ 1156 h 1821"/>
                    <a:gd name="T48" fmla="*/ 166 w 217"/>
                    <a:gd name="T49" fmla="*/ 1197 h 1821"/>
                    <a:gd name="T50" fmla="*/ 166 w 217"/>
                    <a:gd name="T51" fmla="*/ 1027 h 1821"/>
                    <a:gd name="T52" fmla="*/ 43 w 217"/>
                    <a:gd name="T53" fmla="*/ 1032 h 1821"/>
                    <a:gd name="T54" fmla="*/ 43 w 217"/>
                    <a:gd name="T55" fmla="*/ 983 h 1821"/>
                    <a:gd name="T56" fmla="*/ 166 w 217"/>
                    <a:gd name="T57" fmla="*/ 986 h 1821"/>
                    <a:gd name="T58" fmla="*/ 166 w 217"/>
                    <a:gd name="T59" fmla="*/ 1027 h 1821"/>
                    <a:gd name="T60" fmla="*/ 166 w 217"/>
                    <a:gd name="T61" fmla="*/ 858 h 1821"/>
                    <a:gd name="T62" fmla="*/ 43 w 217"/>
                    <a:gd name="T63" fmla="*/ 856 h 1821"/>
                    <a:gd name="T64" fmla="*/ 43 w 217"/>
                    <a:gd name="T65" fmla="*/ 807 h 1821"/>
                    <a:gd name="T66" fmla="*/ 166 w 217"/>
                    <a:gd name="T67" fmla="*/ 815 h 1821"/>
                    <a:gd name="T68" fmla="*/ 166 w 217"/>
                    <a:gd name="T69" fmla="*/ 858 h 1821"/>
                    <a:gd name="T70" fmla="*/ 166 w 217"/>
                    <a:gd name="T71" fmla="*/ 688 h 1821"/>
                    <a:gd name="T72" fmla="*/ 43 w 217"/>
                    <a:gd name="T73" fmla="*/ 679 h 1821"/>
                    <a:gd name="T74" fmla="*/ 43 w 217"/>
                    <a:gd name="T75" fmla="*/ 630 h 1821"/>
                    <a:gd name="T76" fmla="*/ 166 w 217"/>
                    <a:gd name="T77" fmla="*/ 645 h 1821"/>
                    <a:gd name="T78" fmla="*/ 166 w 217"/>
                    <a:gd name="T79" fmla="*/ 688 h 1821"/>
                    <a:gd name="T80" fmla="*/ 166 w 217"/>
                    <a:gd name="T81" fmla="*/ 519 h 1821"/>
                    <a:gd name="T82" fmla="*/ 43 w 217"/>
                    <a:gd name="T83" fmla="*/ 502 h 1821"/>
                    <a:gd name="T84" fmla="*/ 43 w 217"/>
                    <a:gd name="T85" fmla="*/ 454 h 1821"/>
                    <a:gd name="T86" fmla="*/ 166 w 217"/>
                    <a:gd name="T87" fmla="*/ 475 h 1821"/>
                    <a:gd name="T88" fmla="*/ 166 w 217"/>
                    <a:gd name="T89" fmla="*/ 519 h 1821"/>
                    <a:gd name="T90" fmla="*/ 166 w 217"/>
                    <a:gd name="T91" fmla="*/ 349 h 1821"/>
                    <a:gd name="T92" fmla="*/ 43 w 217"/>
                    <a:gd name="T93" fmla="*/ 326 h 1821"/>
                    <a:gd name="T94" fmla="*/ 43 w 217"/>
                    <a:gd name="T95" fmla="*/ 277 h 1821"/>
                    <a:gd name="T96" fmla="*/ 166 w 217"/>
                    <a:gd name="T97" fmla="*/ 305 h 1821"/>
                    <a:gd name="T98" fmla="*/ 166 w 217"/>
                    <a:gd name="T99" fmla="*/ 349 h 1821"/>
                    <a:gd name="T100" fmla="*/ 166 w 217"/>
                    <a:gd name="T101" fmla="*/ 180 h 1821"/>
                    <a:gd name="T102" fmla="*/ 43 w 217"/>
                    <a:gd name="T103" fmla="*/ 150 h 1821"/>
                    <a:gd name="T104" fmla="*/ 43 w 217"/>
                    <a:gd name="T105" fmla="*/ 101 h 1821"/>
                    <a:gd name="T106" fmla="*/ 166 w 217"/>
                    <a:gd name="T107" fmla="*/ 135 h 1821"/>
                    <a:gd name="T108" fmla="*/ 166 w 217"/>
                    <a:gd name="T109" fmla="*/ 180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1821">
                      <a:moveTo>
                        <a:pt x="0" y="0"/>
                      </a:moveTo>
                      <a:cubicBezTo>
                        <a:pt x="0" y="1821"/>
                        <a:pt x="0" y="1821"/>
                        <a:pt x="0" y="1821"/>
                      </a:cubicBezTo>
                      <a:cubicBezTo>
                        <a:pt x="217" y="1761"/>
                        <a:pt x="217" y="1761"/>
                        <a:pt x="217" y="1761"/>
                      </a:cubicBezTo>
                      <a:cubicBezTo>
                        <a:pt x="217" y="73"/>
                        <a:pt x="217" y="73"/>
                        <a:pt x="217" y="73"/>
                      </a:cubicBezTo>
                      <a:lnTo>
                        <a:pt x="0" y="0"/>
                      </a:lnTo>
                      <a:close/>
                      <a:moveTo>
                        <a:pt x="166" y="1705"/>
                      </a:moveTo>
                      <a:cubicBezTo>
                        <a:pt x="43" y="1738"/>
                        <a:pt x="43" y="1738"/>
                        <a:pt x="43" y="1738"/>
                      </a:cubicBezTo>
                      <a:cubicBezTo>
                        <a:pt x="43" y="1689"/>
                        <a:pt x="43" y="1689"/>
                        <a:pt x="43" y="1689"/>
                      </a:cubicBezTo>
                      <a:cubicBezTo>
                        <a:pt x="166" y="1666"/>
                        <a:pt x="166" y="1666"/>
                        <a:pt x="166" y="1666"/>
                      </a:cubicBezTo>
                      <a:lnTo>
                        <a:pt x="166" y="1705"/>
                      </a:lnTo>
                      <a:close/>
                      <a:moveTo>
                        <a:pt x="166" y="1536"/>
                      </a:moveTo>
                      <a:cubicBezTo>
                        <a:pt x="125" y="1544"/>
                        <a:pt x="84" y="1553"/>
                        <a:pt x="43" y="1562"/>
                      </a:cubicBezTo>
                      <a:cubicBezTo>
                        <a:pt x="43" y="1545"/>
                        <a:pt x="43" y="1529"/>
                        <a:pt x="43" y="1513"/>
                      </a:cubicBezTo>
                      <a:cubicBezTo>
                        <a:pt x="84" y="1507"/>
                        <a:pt x="125" y="1502"/>
                        <a:pt x="166" y="1496"/>
                      </a:cubicBezTo>
                      <a:cubicBezTo>
                        <a:pt x="166" y="1509"/>
                        <a:pt x="166" y="1522"/>
                        <a:pt x="166" y="1536"/>
                      </a:cubicBezTo>
                      <a:close/>
                      <a:moveTo>
                        <a:pt x="166" y="1366"/>
                      </a:moveTo>
                      <a:cubicBezTo>
                        <a:pt x="125" y="1372"/>
                        <a:pt x="84" y="1379"/>
                        <a:pt x="43" y="1385"/>
                      </a:cubicBezTo>
                      <a:cubicBezTo>
                        <a:pt x="43" y="1369"/>
                        <a:pt x="43" y="1353"/>
                        <a:pt x="43" y="1336"/>
                      </a:cubicBezTo>
                      <a:cubicBezTo>
                        <a:pt x="84" y="1333"/>
                        <a:pt x="125" y="1329"/>
                        <a:pt x="166" y="1326"/>
                      </a:cubicBezTo>
                      <a:cubicBezTo>
                        <a:pt x="166" y="1339"/>
                        <a:pt x="166" y="1353"/>
                        <a:pt x="166" y="1366"/>
                      </a:cubicBezTo>
                      <a:close/>
                      <a:moveTo>
                        <a:pt x="166" y="1197"/>
                      </a:moveTo>
                      <a:cubicBezTo>
                        <a:pt x="125" y="1201"/>
                        <a:pt x="84" y="1205"/>
                        <a:pt x="43" y="1209"/>
                      </a:cubicBezTo>
                      <a:cubicBezTo>
                        <a:pt x="43" y="1192"/>
                        <a:pt x="43" y="1176"/>
                        <a:pt x="43" y="1160"/>
                      </a:cubicBezTo>
                      <a:cubicBezTo>
                        <a:pt x="84" y="1159"/>
                        <a:pt x="125" y="1157"/>
                        <a:pt x="166" y="1156"/>
                      </a:cubicBezTo>
                      <a:cubicBezTo>
                        <a:pt x="166" y="1169"/>
                        <a:pt x="166" y="1183"/>
                        <a:pt x="166" y="1197"/>
                      </a:cubicBezTo>
                      <a:close/>
                      <a:moveTo>
                        <a:pt x="166" y="1027"/>
                      </a:moveTo>
                      <a:cubicBezTo>
                        <a:pt x="125" y="1029"/>
                        <a:pt x="84" y="1030"/>
                        <a:pt x="43" y="1032"/>
                      </a:cubicBezTo>
                      <a:cubicBezTo>
                        <a:pt x="43" y="1016"/>
                        <a:pt x="43" y="1000"/>
                        <a:pt x="43" y="983"/>
                      </a:cubicBezTo>
                      <a:cubicBezTo>
                        <a:pt x="84" y="984"/>
                        <a:pt x="125" y="985"/>
                        <a:pt x="166" y="986"/>
                      </a:cubicBezTo>
                      <a:cubicBezTo>
                        <a:pt x="166" y="999"/>
                        <a:pt x="166" y="1013"/>
                        <a:pt x="166" y="1027"/>
                      </a:cubicBezTo>
                      <a:close/>
                      <a:moveTo>
                        <a:pt x="166" y="858"/>
                      </a:moveTo>
                      <a:cubicBezTo>
                        <a:pt x="125" y="857"/>
                        <a:pt x="84" y="856"/>
                        <a:pt x="43" y="856"/>
                      </a:cubicBezTo>
                      <a:cubicBezTo>
                        <a:pt x="43" y="839"/>
                        <a:pt x="43" y="823"/>
                        <a:pt x="43" y="807"/>
                      </a:cubicBezTo>
                      <a:cubicBezTo>
                        <a:pt x="84" y="810"/>
                        <a:pt x="125" y="813"/>
                        <a:pt x="166" y="815"/>
                      </a:cubicBezTo>
                      <a:cubicBezTo>
                        <a:pt x="166" y="830"/>
                        <a:pt x="166" y="844"/>
                        <a:pt x="166" y="858"/>
                      </a:cubicBezTo>
                      <a:close/>
                      <a:moveTo>
                        <a:pt x="166" y="688"/>
                      </a:moveTo>
                      <a:cubicBezTo>
                        <a:pt x="125" y="685"/>
                        <a:pt x="84" y="682"/>
                        <a:pt x="43" y="679"/>
                      </a:cubicBezTo>
                      <a:cubicBezTo>
                        <a:pt x="43" y="663"/>
                        <a:pt x="43" y="647"/>
                        <a:pt x="43" y="630"/>
                      </a:cubicBezTo>
                      <a:cubicBezTo>
                        <a:pt x="84" y="635"/>
                        <a:pt x="125" y="640"/>
                        <a:pt x="166" y="645"/>
                      </a:cubicBezTo>
                      <a:cubicBezTo>
                        <a:pt x="166" y="660"/>
                        <a:pt x="166" y="674"/>
                        <a:pt x="166" y="688"/>
                      </a:cubicBezTo>
                      <a:close/>
                      <a:moveTo>
                        <a:pt x="166" y="519"/>
                      </a:moveTo>
                      <a:cubicBezTo>
                        <a:pt x="125" y="513"/>
                        <a:pt x="84" y="508"/>
                        <a:pt x="43" y="502"/>
                      </a:cubicBezTo>
                      <a:cubicBezTo>
                        <a:pt x="43" y="486"/>
                        <a:pt x="43" y="470"/>
                        <a:pt x="43" y="454"/>
                      </a:cubicBezTo>
                      <a:cubicBezTo>
                        <a:pt x="84" y="461"/>
                        <a:pt x="125" y="468"/>
                        <a:pt x="166" y="475"/>
                      </a:cubicBezTo>
                      <a:cubicBezTo>
                        <a:pt x="166" y="490"/>
                        <a:pt x="166" y="504"/>
                        <a:pt x="166" y="519"/>
                      </a:cubicBezTo>
                      <a:close/>
                      <a:moveTo>
                        <a:pt x="166" y="349"/>
                      </a:moveTo>
                      <a:cubicBezTo>
                        <a:pt x="125" y="342"/>
                        <a:pt x="84" y="334"/>
                        <a:pt x="43" y="326"/>
                      </a:cubicBezTo>
                      <a:cubicBezTo>
                        <a:pt x="43" y="310"/>
                        <a:pt x="43" y="294"/>
                        <a:pt x="43" y="277"/>
                      </a:cubicBezTo>
                      <a:cubicBezTo>
                        <a:pt x="84" y="287"/>
                        <a:pt x="125" y="296"/>
                        <a:pt x="166" y="305"/>
                      </a:cubicBezTo>
                      <a:cubicBezTo>
                        <a:pt x="166" y="320"/>
                        <a:pt x="166" y="335"/>
                        <a:pt x="166" y="349"/>
                      </a:cubicBezTo>
                      <a:close/>
                      <a:moveTo>
                        <a:pt x="166" y="180"/>
                      </a:moveTo>
                      <a:cubicBezTo>
                        <a:pt x="43" y="150"/>
                        <a:pt x="43" y="150"/>
                        <a:pt x="43" y="150"/>
                      </a:cubicBezTo>
                      <a:cubicBezTo>
                        <a:pt x="43" y="101"/>
                        <a:pt x="43" y="101"/>
                        <a:pt x="43" y="101"/>
                      </a:cubicBezTo>
                      <a:cubicBezTo>
                        <a:pt x="166" y="135"/>
                        <a:pt x="166" y="135"/>
                        <a:pt x="166" y="135"/>
                      </a:cubicBezTo>
                      <a:lnTo>
                        <a:pt x="166"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Shape 62"/>
                <p:cNvSpPr/>
                <p:nvPr/>
              </p:nvSpPr>
              <p:spPr bwMode="auto">
                <a:xfrm>
                  <a:off x="6237649" y="1831669"/>
                  <a:ext cx="454320" cy="3502705"/>
                </a:xfrm>
                <a:custGeom>
                  <a:avLst/>
                  <a:gdLst>
                    <a:gd name="T0" fmla="*/ 101 w 238"/>
                    <a:gd name="T1" fmla="*/ 338 h 1833"/>
                    <a:gd name="T2" fmla="*/ 238 w 238"/>
                    <a:gd name="T3" fmla="*/ 1833 h 1833"/>
                    <a:gd name="T4" fmla="*/ 0 w 238"/>
                    <a:gd name="T5" fmla="*/ 116 h 1833"/>
                    <a:gd name="T6" fmla="*/ 191 w 238"/>
                    <a:gd name="T7" fmla="*/ 1675 h 1833"/>
                    <a:gd name="T8" fmla="*/ 124 w 238"/>
                    <a:gd name="T9" fmla="*/ 1613 h 1833"/>
                    <a:gd name="T10" fmla="*/ 191 w 238"/>
                    <a:gd name="T11" fmla="*/ 1675 h 1833"/>
                    <a:gd name="T12" fmla="*/ 124 w 238"/>
                    <a:gd name="T13" fmla="*/ 1569 h 1833"/>
                    <a:gd name="T14" fmla="*/ 191 w 238"/>
                    <a:gd name="T15" fmla="*/ 1529 h 1833"/>
                    <a:gd name="T16" fmla="*/ 191 w 238"/>
                    <a:gd name="T17" fmla="*/ 1487 h 1833"/>
                    <a:gd name="T18" fmla="*/ 124 w 238"/>
                    <a:gd name="T19" fmla="*/ 1429 h 1833"/>
                    <a:gd name="T20" fmla="*/ 191 w 238"/>
                    <a:gd name="T21" fmla="*/ 1487 h 1833"/>
                    <a:gd name="T22" fmla="*/ 124 w 238"/>
                    <a:gd name="T23" fmla="*/ 1386 h 1833"/>
                    <a:gd name="T24" fmla="*/ 191 w 238"/>
                    <a:gd name="T25" fmla="*/ 1341 h 1833"/>
                    <a:gd name="T26" fmla="*/ 191 w 238"/>
                    <a:gd name="T27" fmla="*/ 1299 h 1833"/>
                    <a:gd name="T28" fmla="*/ 124 w 238"/>
                    <a:gd name="T29" fmla="*/ 1245 h 1833"/>
                    <a:gd name="T30" fmla="*/ 191 w 238"/>
                    <a:gd name="T31" fmla="*/ 1299 h 1833"/>
                    <a:gd name="T32" fmla="*/ 124 w 238"/>
                    <a:gd name="T33" fmla="*/ 1202 h 1833"/>
                    <a:gd name="T34" fmla="*/ 191 w 238"/>
                    <a:gd name="T35" fmla="*/ 1153 h 1833"/>
                    <a:gd name="T36" fmla="*/ 191 w 238"/>
                    <a:gd name="T37" fmla="*/ 1111 h 1833"/>
                    <a:gd name="T38" fmla="*/ 124 w 238"/>
                    <a:gd name="T39" fmla="*/ 1062 h 1833"/>
                    <a:gd name="T40" fmla="*/ 191 w 238"/>
                    <a:gd name="T41" fmla="*/ 1111 h 1833"/>
                    <a:gd name="T42" fmla="*/ 124 w 238"/>
                    <a:gd name="T43" fmla="*/ 1018 h 1833"/>
                    <a:gd name="T44" fmla="*/ 191 w 238"/>
                    <a:gd name="T45" fmla="*/ 965 h 1833"/>
                    <a:gd name="T46" fmla="*/ 191 w 238"/>
                    <a:gd name="T47" fmla="*/ 923 h 1833"/>
                    <a:gd name="T48" fmla="*/ 124 w 238"/>
                    <a:gd name="T49" fmla="*/ 878 h 1833"/>
                    <a:gd name="T50" fmla="*/ 191 w 238"/>
                    <a:gd name="T51" fmla="*/ 923 h 1833"/>
                    <a:gd name="T52" fmla="*/ 124 w 238"/>
                    <a:gd name="T53" fmla="*/ 834 h 1833"/>
                    <a:gd name="T54" fmla="*/ 191 w 238"/>
                    <a:gd name="T55" fmla="*/ 777 h 1833"/>
                    <a:gd name="T56" fmla="*/ 191 w 238"/>
                    <a:gd name="T57" fmla="*/ 734 h 1833"/>
                    <a:gd name="T58" fmla="*/ 124 w 238"/>
                    <a:gd name="T59" fmla="*/ 694 h 1833"/>
                    <a:gd name="T60" fmla="*/ 191 w 238"/>
                    <a:gd name="T61" fmla="*/ 734 h 1833"/>
                    <a:gd name="T62" fmla="*/ 124 w 238"/>
                    <a:gd name="T63" fmla="*/ 650 h 1833"/>
                    <a:gd name="T64" fmla="*/ 191 w 238"/>
                    <a:gd name="T65" fmla="*/ 588 h 1833"/>
                    <a:gd name="T66" fmla="*/ 191 w 238"/>
                    <a:gd name="T67" fmla="*/ 546 h 1833"/>
                    <a:gd name="T68" fmla="*/ 124 w 238"/>
                    <a:gd name="T69" fmla="*/ 510 h 1833"/>
                    <a:gd name="T70" fmla="*/ 191 w 238"/>
                    <a:gd name="T71" fmla="*/ 546 h 1833"/>
                    <a:gd name="T72" fmla="*/ 124 w 238"/>
                    <a:gd name="T73" fmla="*/ 467 h 1833"/>
                    <a:gd name="T74" fmla="*/ 191 w 238"/>
                    <a:gd name="T75" fmla="*/ 400 h 1833"/>
                    <a:gd name="T76" fmla="*/ 191 w 238"/>
                    <a:gd name="T77" fmla="*/ 358 h 1833"/>
                    <a:gd name="T78" fmla="*/ 124 w 238"/>
                    <a:gd name="T79" fmla="*/ 326 h 1833"/>
                    <a:gd name="T80" fmla="*/ 191 w 238"/>
                    <a:gd name="T81" fmla="*/ 358 h 1833"/>
                    <a:gd name="T82" fmla="*/ 124 w 238"/>
                    <a:gd name="T83" fmla="*/ 283 h 1833"/>
                    <a:gd name="T84" fmla="*/ 191 w 238"/>
                    <a:gd name="T85" fmla="*/ 212 h 1833"/>
                    <a:gd name="T86" fmla="*/ 124 w 238"/>
                    <a:gd name="T87" fmla="*/ 143 h 1833"/>
                    <a:gd name="T88" fmla="*/ 191 w 238"/>
                    <a:gd name="T89" fmla="*/ 170 h 1833"/>
                    <a:gd name="T90" fmla="*/ 124 w 238"/>
                    <a:gd name="T91" fmla="*/ 143 h 1833"/>
                    <a:gd name="T92" fmla="*/ 191 w 238"/>
                    <a:gd name="T93" fmla="*/ 1717 h 1833"/>
                    <a:gd name="T94" fmla="*/ 124 w 238"/>
                    <a:gd name="T95" fmla="*/ 1753 h 1833"/>
                    <a:gd name="T96" fmla="*/ 83 w 238"/>
                    <a:gd name="T97" fmla="*/ 291 h 1833"/>
                    <a:gd name="T98" fmla="*/ 31 w 238"/>
                    <a:gd name="T99" fmla="*/ 270 h 1833"/>
                    <a:gd name="T100" fmla="*/ 83 w 238"/>
                    <a:gd name="T101" fmla="*/ 291 h 1833"/>
                    <a:gd name="T102" fmla="*/ 83 w 238"/>
                    <a:gd name="T103" fmla="*/ 160 h 1833"/>
                    <a:gd name="T104" fmla="*/ 31 w 238"/>
                    <a:gd name="T105" fmla="*/ 219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8" h="1833">
                      <a:moveTo>
                        <a:pt x="0" y="306"/>
                      </a:moveTo>
                      <a:cubicBezTo>
                        <a:pt x="101" y="338"/>
                        <a:pt x="101" y="338"/>
                        <a:pt x="101" y="338"/>
                      </a:cubicBezTo>
                      <a:cubicBezTo>
                        <a:pt x="101" y="1818"/>
                        <a:pt x="101" y="1818"/>
                        <a:pt x="101" y="1818"/>
                      </a:cubicBezTo>
                      <a:cubicBezTo>
                        <a:pt x="238" y="1833"/>
                        <a:pt x="238" y="1833"/>
                        <a:pt x="238" y="1833"/>
                      </a:cubicBezTo>
                      <a:cubicBezTo>
                        <a:pt x="238" y="0"/>
                        <a:pt x="238" y="0"/>
                        <a:pt x="238" y="0"/>
                      </a:cubicBezTo>
                      <a:cubicBezTo>
                        <a:pt x="0" y="116"/>
                        <a:pt x="0" y="116"/>
                        <a:pt x="0" y="116"/>
                      </a:cubicBezTo>
                      <a:lnTo>
                        <a:pt x="0" y="306"/>
                      </a:lnTo>
                      <a:close/>
                      <a:moveTo>
                        <a:pt x="191" y="1675"/>
                      </a:moveTo>
                      <a:cubicBezTo>
                        <a:pt x="169" y="1670"/>
                        <a:pt x="146" y="1666"/>
                        <a:pt x="124" y="1661"/>
                      </a:cubicBezTo>
                      <a:cubicBezTo>
                        <a:pt x="124" y="1645"/>
                        <a:pt x="124" y="1629"/>
                        <a:pt x="124" y="1613"/>
                      </a:cubicBezTo>
                      <a:cubicBezTo>
                        <a:pt x="146" y="1616"/>
                        <a:pt x="169" y="1620"/>
                        <a:pt x="191" y="1623"/>
                      </a:cubicBezTo>
                      <a:cubicBezTo>
                        <a:pt x="191" y="1640"/>
                        <a:pt x="191" y="1658"/>
                        <a:pt x="191" y="1675"/>
                      </a:cubicBezTo>
                      <a:close/>
                      <a:moveTo>
                        <a:pt x="191" y="1581"/>
                      </a:moveTo>
                      <a:cubicBezTo>
                        <a:pt x="169" y="1577"/>
                        <a:pt x="146" y="1573"/>
                        <a:pt x="124" y="1569"/>
                      </a:cubicBezTo>
                      <a:cubicBezTo>
                        <a:pt x="124" y="1553"/>
                        <a:pt x="124" y="1537"/>
                        <a:pt x="124" y="1521"/>
                      </a:cubicBezTo>
                      <a:cubicBezTo>
                        <a:pt x="146" y="1524"/>
                        <a:pt x="169" y="1526"/>
                        <a:pt x="191" y="1529"/>
                      </a:cubicBezTo>
                      <a:cubicBezTo>
                        <a:pt x="191" y="1546"/>
                        <a:pt x="191" y="1564"/>
                        <a:pt x="191" y="1581"/>
                      </a:cubicBezTo>
                      <a:close/>
                      <a:moveTo>
                        <a:pt x="191" y="1487"/>
                      </a:moveTo>
                      <a:cubicBezTo>
                        <a:pt x="169" y="1484"/>
                        <a:pt x="146" y="1481"/>
                        <a:pt x="124" y="1477"/>
                      </a:cubicBezTo>
                      <a:cubicBezTo>
                        <a:pt x="124" y="1461"/>
                        <a:pt x="124" y="1445"/>
                        <a:pt x="124" y="1429"/>
                      </a:cubicBezTo>
                      <a:cubicBezTo>
                        <a:pt x="146" y="1431"/>
                        <a:pt x="169" y="1433"/>
                        <a:pt x="191" y="1435"/>
                      </a:cubicBezTo>
                      <a:cubicBezTo>
                        <a:pt x="191" y="1452"/>
                        <a:pt x="191" y="1470"/>
                        <a:pt x="191" y="1487"/>
                      </a:cubicBezTo>
                      <a:close/>
                      <a:moveTo>
                        <a:pt x="191" y="1393"/>
                      </a:moveTo>
                      <a:cubicBezTo>
                        <a:pt x="169" y="1390"/>
                        <a:pt x="146" y="1388"/>
                        <a:pt x="124" y="1386"/>
                      </a:cubicBezTo>
                      <a:cubicBezTo>
                        <a:pt x="124" y="1369"/>
                        <a:pt x="124" y="1353"/>
                        <a:pt x="124" y="1337"/>
                      </a:cubicBezTo>
                      <a:cubicBezTo>
                        <a:pt x="146" y="1338"/>
                        <a:pt x="169" y="1340"/>
                        <a:pt x="191" y="1341"/>
                      </a:cubicBezTo>
                      <a:cubicBezTo>
                        <a:pt x="191" y="1358"/>
                        <a:pt x="191" y="1376"/>
                        <a:pt x="191" y="1393"/>
                      </a:cubicBezTo>
                      <a:close/>
                      <a:moveTo>
                        <a:pt x="191" y="1299"/>
                      </a:moveTo>
                      <a:cubicBezTo>
                        <a:pt x="169" y="1297"/>
                        <a:pt x="146" y="1295"/>
                        <a:pt x="124" y="1294"/>
                      </a:cubicBezTo>
                      <a:cubicBezTo>
                        <a:pt x="124" y="1278"/>
                        <a:pt x="124" y="1261"/>
                        <a:pt x="124" y="1245"/>
                      </a:cubicBezTo>
                      <a:cubicBezTo>
                        <a:pt x="146" y="1246"/>
                        <a:pt x="169" y="1246"/>
                        <a:pt x="191" y="1247"/>
                      </a:cubicBezTo>
                      <a:cubicBezTo>
                        <a:pt x="191" y="1264"/>
                        <a:pt x="191" y="1281"/>
                        <a:pt x="191" y="1299"/>
                      </a:cubicBezTo>
                      <a:close/>
                      <a:moveTo>
                        <a:pt x="191" y="1205"/>
                      </a:moveTo>
                      <a:cubicBezTo>
                        <a:pt x="169" y="1204"/>
                        <a:pt x="146" y="1203"/>
                        <a:pt x="124" y="1202"/>
                      </a:cubicBezTo>
                      <a:cubicBezTo>
                        <a:pt x="124" y="1186"/>
                        <a:pt x="124" y="1170"/>
                        <a:pt x="124" y="1153"/>
                      </a:cubicBezTo>
                      <a:cubicBezTo>
                        <a:pt x="146" y="1153"/>
                        <a:pt x="169" y="1153"/>
                        <a:pt x="191" y="1153"/>
                      </a:cubicBezTo>
                      <a:cubicBezTo>
                        <a:pt x="191" y="1170"/>
                        <a:pt x="191" y="1187"/>
                        <a:pt x="191" y="1205"/>
                      </a:cubicBezTo>
                      <a:close/>
                      <a:moveTo>
                        <a:pt x="191" y="1111"/>
                      </a:moveTo>
                      <a:cubicBezTo>
                        <a:pt x="169" y="1110"/>
                        <a:pt x="146" y="1110"/>
                        <a:pt x="124" y="1110"/>
                      </a:cubicBezTo>
                      <a:cubicBezTo>
                        <a:pt x="124" y="1094"/>
                        <a:pt x="124" y="1078"/>
                        <a:pt x="124" y="1062"/>
                      </a:cubicBezTo>
                      <a:cubicBezTo>
                        <a:pt x="146" y="1061"/>
                        <a:pt x="169" y="1060"/>
                        <a:pt x="191" y="1059"/>
                      </a:cubicBezTo>
                      <a:cubicBezTo>
                        <a:pt x="191" y="1076"/>
                        <a:pt x="191" y="1093"/>
                        <a:pt x="191" y="1111"/>
                      </a:cubicBezTo>
                      <a:close/>
                      <a:moveTo>
                        <a:pt x="191" y="1017"/>
                      </a:moveTo>
                      <a:cubicBezTo>
                        <a:pt x="169" y="1017"/>
                        <a:pt x="146" y="1018"/>
                        <a:pt x="124" y="1018"/>
                      </a:cubicBezTo>
                      <a:cubicBezTo>
                        <a:pt x="124" y="1002"/>
                        <a:pt x="124" y="986"/>
                        <a:pt x="124" y="970"/>
                      </a:cubicBezTo>
                      <a:cubicBezTo>
                        <a:pt x="146" y="968"/>
                        <a:pt x="169" y="966"/>
                        <a:pt x="191" y="965"/>
                      </a:cubicBezTo>
                      <a:cubicBezTo>
                        <a:pt x="191" y="982"/>
                        <a:pt x="191" y="999"/>
                        <a:pt x="191" y="1017"/>
                      </a:cubicBezTo>
                      <a:close/>
                      <a:moveTo>
                        <a:pt x="191" y="923"/>
                      </a:moveTo>
                      <a:cubicBezTo>
                        <a:pt x="169" y="924"/>
                        <a:pt x="146" y="925"/>
                        <a:pt x="124" y="926"/>
                      </a:cubicBezTo>
                      <a:cubicBezTo>
                        <a:pt x="124" y="910"/>
                        <a:pt x="124" y="894"/>
                        <a:pt x="124" y="878"/>
                      </a:cubicBezTo>
                      <a:cubicBezTo>
                        <a:pt x="146" y="875"/>
                        <a:pt x="169" y="873"/>
                        <a:pt x="191" y="871"/>
                      </a:cubicBezTo>
                      <a:cubicBezTo>
                        <a:pt x="191" y="888"/>
                        <a:pt x="191" y="905"/>
                        <a:pt x="191" y="923"/>
                      </a:cubicBezTo>
                      <a:close/>
                      <a:moveTo>
                        <a:pt x="191" y="828"/>
                      </a:moveTo>
                      <a:cubicBezTo>
                        <a:pt x="169" y="830"/>
                        <a:pt x="146" y="832"/>
                        <a:pt x="124" y="834"/>
                      </a:cubicBezTo>
                      <a:cubicBezTo>
                        <a:pt x="124" y="818"/>
                        <a:pt x="124" y="802"/>
                        <a:pt x="124" y="786"/>
                      </a:cubicBezTo>
                      <a:cubicBezTo>
                        <a:pt x="146" y="783"/>
                        <a:pt x="169" y="780"/>
                        <a:pt x="191" y="777"/>
                      </a:cubicBezTo>
                      <a:cubicBezTo>
                        <a:pt x="191" y="794"/>
                        <a:pt x="191" y="811"/>
                        <a:pt x="191" y="828"/>
                      </a:cubicBezTo>
                      <a:close/>
                      <a:moveTo>
                        <a:pt x="191" y="734"/>
                      </a:moveTo>
                      <a:cubicBezTo>
                        <a:pt x="169" y="737"/>
                        <a:pt x="146" y="740"/>
                        <a:pt x="124" y="742"/>
                      </a:cubicBezTo>
                      <a:cubicBezTo>
                        <a:pt x="124" y="726"/>
                        <a:pt x="124" y="710"/>
                        <a:pt x="124" y="694"/>
                      </a:cubicBezTo>
                      <a:cubicBezTo>
                        <a:pt x="146" y="690"/>
                        <a:pt x="169" y="686"/>
                        <a:pt x="191" y="682"/>
                      </a:cubicBezTo>
                      <a:cubicBezTo>
                        <a:pt x="191" y="700"/>
                        <a:pt x="191" y="717"/>
                        <a:pt x="191" y="734"/>
                      </a:cubicBezTo>
                      <a:close/>
                      <a:moveTo>
                        <a:pt x="191" y="640"/>
                      </a:moveTo>
                      <a:cubicBezTo>
                        <a:pt x="169" y="644"/>
                        <a:pt x="146" y="647"/>
                        <a:pt x="124" y="650"/>
                      </a:cubicBezTo>
                      <a:cubicBezTo>
                        <a:pt x="124" y="634"/>
                        <a:pt x="124" y="618"/>
                        <a:pt x="124" y="602"/>
                      </a:cubicBezTo>
                      <a:cubicBezTo>
                        <a:pt x="146" y="598"/>
                        <a:pt x="169" y="593"/>
                        <a:pt x="191" y="588"/>
                      </a:cubicBezTo>
                      <a:cubicBezTo>
                        <a:pt x="191" y="606"/>
                        <a:pt x="191" y="623"/>
                        <a:pt x="191" y="640"/>
                      </a:cubicBezTo>
                      <a:close/>
                      <a:moveTo>
                        <a:pt x="191" y="546"/>
                      </a:moveTo>
                      <a:cubicBezTo>
                        <a:pt x="169" y="550"/>
                        <a:pt x="146" y="554"/>
                        <a:pt x="124" y="559"/>
                      </a:cubicBezTo>
                      <a:cubicBezTo>
                        <a:pt x="124" y="542"/>
                        <a:pt x="124" y="526"/>
                        <a:pt x="124" y="510"/>
                      </a:cubicBezTo>
                      <a:cubicBezTo>
                        <a:pt x="146" y="505"/>
                        <a:pt x="169" y="500"/>
                        <a:pt x="191" y="494"/>
                      </a:cubicBezTo>
                      <a:cubicBezTo>
                        <a:pt x="191" y="512"/>
                        <a:pt x="191" y="529"/>
                        <a:pt x="191" y="546"/>
                      </a:cubicBezTo>
                      <a:close/>
                      <a:moveTo>
                        <a:pt x="191" y="452"/>
                      </a:moveTo>
                      <a:cubicBezTo>
                        <a:pt x="169" y="457"/>
                        <a:pt x="146" y="462"/>
                        <a:pt x="124" y="467"/>
                      </a:cubicBezTo>
                      <a:cubicBezTo>
                        <a:pt x="124" y="451"/>
                        <a:pt x="124" y="434"/>
                        <a:pt x="124" y="418"/>
                      </a:cubicBezTo>
                      <a:cubicBezTo>
                        <a:pt x="146" y="412"/>
                        <a:pt x="169" y="406"/>
                        <a:pt x="191" y="400"/>
                      </a:cubicBezTo>
                      <a:cubicBezTo>
                        <a:pt x="191" y="418"/>
                        <a:pt x="191" y="435"/>
                        <a:pt x="191" y="452"/>
                      </a:cubicBezTo>
                      <a:close/>
                      <a:moveTo>
                        <a:pt x="191" y="358"/>
                      </a:moveTo>
                      <a:cubicBezTo>
                        <a:pt x="169" y="364"/>
                        <a:pt x="146" y="369"/>
                        <a:pt x="124" y="375"/>
                      </a:cubicBezTo>
                      <a:cubicBezTo>
                        <a:pt x="124" y="359"/>
                        <a:pt x="124" y="343"/>
                        <a:pt x="124" y="326"/>
                      </a:cubicBezTo>
                      <a:cubicBezTo>
                        <a:pt x="146" y="320"/>
                        <a:pt x="169" y="313"/>
                        <a:pt x="191" y="306"/>
                      </a:cubicBezTo>
                      <a:cubicBezTo>
                        <a:pt x="191" y="323"/>
                        <a:pt x="191" y="341"/>
                        <a:pt x="191" y="358"/>
                      </a:cubicBezTo>
                      <a:close/>
                      <a:moveTo>
                        <a:pt x="191" y="264"/>
                      </a:moveTo>
                      <a:cubicBezTo>
                        <a:pt x="169" y="270"/>
                        <a:pt x="146" y="277"/>
                        <a:pt x="124" y="283"/>
                      </a:cubicBezTo>
                      <a:cubicBezTo>
                        <a:pt x="124" y="267"/>
                        <a:pt x="124" y="251"/>
                        <a:pt x="124" y="235"/>
                      </a:cubicBezTo>
                      <a:cubicBezTo>
                        <a:pt x="146" y="227"/>
                        <a:pt x="169" y="220"/>
                        <a:pt x="191" y="212"/>
                      </a:cubicBezTo>
                      <a:cubicBezTo>
                        <a:pt x="191" y="229"/>
                        <a:pt x="191" y="247"/>
                        <a:pt x="191" y="264"/>
                      </a:cubicBezTo>
                      <a:close/>
                      <a:moveTo>
                        <a:pt x="124" y="143"/>
                      </a:moveTo>
                      <a:cubicBezTo>
                        <a:pt x="191" y="118"/>
                        <a:pt x="191" y="118"/>
                        <a:pt x="191" y="118"/>
                      </a:cubicBezTo>
                      <a:cubicBezTo>
                        <a:pt x="191" y="170"/>
                        <a:pt x="191" y="170"/>
                        <a:pt x="191" y="170"/>
                      </a:cubicBezTo>
                      <a:cubicBezTo>
                        <a:pt x="124" y="191"/>
                        <a:pt x="124" y="191"/>
                        <a:pt x="124" y="191"/>
                      </a:cubicBezTo>
                      <a:lnTo>
                        <a:pt x="124" y="143"/>
                      </a:lnTo>
                      <a:close/>
                      <a:moveTo>
                        <a:pt x="124" y="1705"/>
                      </a:moveTo>
                      <a:cubicBezTo>
                        <a:pt x="191" y="1717"/>
                        <a:pt x="191" y="1717"/>
                        <a:pt x="191" y="1717"/>
                      </a:cubicBezTo>
                      <a:cubicBezTo>
                        <a:pt x="191" y="1769"/>
                        <a:pt x="191" y="1769"/>
                        <a:pt x="191" y="1769"/>
                      </a:cubicBezTo>
                      <a:cubicBezTo>
                        <a:pt x="124" y="1753"/>
                        <a:pt x="124" y="1753"/>
                        <a:pt x="124" y="1753"/>
                      </a:cubicBezTo>
                      <a:lnTo>
                        <a:pt x="124" y="1705"/>
                      </a:lnTo>
                      <a:close/>
                      <a:moveTo>
                        <a:pt x="83" y="291"/>
                      </a:moveTo>
                      <a:cubicBezTo>
                        <a:pt x="65" y="297"/>
                        <a:pt x="48" y="302"/>
                        <a:pt x="31" y="308"/>
                      </a:cubicBezTo>
                      <a:cubicBezTo>
                        <a:pt x="31" y="295"/>
                        <a:pt x="31" y="283"/>
                        <a:pt x="31" y="270"/>
                      </a:cubicBezTo>
                      <a:cubicBezTo>
                        <a:pt x="48" y="264"/>
                        <a:pt x="65" y="257"/>
                        <a:pt x="83" y="251"/>
                      </a:cubicBezTo>
                      <a:cubicBezTo>
                        <a:pt x="83" y="264"/>
                        <a:pt x="83" y="278"/>
                        <a:pt x="83" y="291"/>
                      </a:cubicBezTo>
                      <a:close/>
                      <a:moveTo>
                        <a:pt x="31" y="182"/>
                      </a:moveTo>
                      <a:cubicBezTo>
                        <a:pt x="83" y="160"/>
                        <a:pt x="83" y="160"/>
                        <a:pt x="83" y="160"/>
                      </a:cubicBezTo>
                      <a:cubicBezTo>
                        <a:pt x="83" y="201"/>
                        <a:pt x="83" y="201"/>
                        <a:pt x="83" y="201"/>
                      </a:cubicBezTo>
                      <a:cubicBezTo>
                        <a:pt x="31" y="219"/>
                        <a:pt x="31" y="219"/>
                        <a:pt x="31" y="219"/>
                      </a:cubicBezTo>
                      <a:lnTo>
                        <a:pt x="31"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Shape 63"/>
                <p:cNvSpPr/>
                <p:nvPr/>
              </p:nvSpPr>
              <p:spPr bwMode="auto">
                <a:xfrm>
                  <a:off x="6019628" y="2373459"/>
                  <a:ext cx="395572" cy="3043163"/>
                </a:xfrm>
                <a:custGeom>
                  <a:avLst/>
                  <a:gdLst>
                    <a:gd name="T0" fmla="*/ 207 w 207"/>
                    <a:gd name="T1" fmla="*/ 1543 h 1593"/>
                    <a:gd name="T2" fmla="*/ 0 w 207"/>
                    <a:gd name="T3" fmla="*/ 0 h 1593"/>
                    <a:gd name="T4" fmla="*/ 29 w 207"/>
                    <a:gd name="T5" fmla="*/ 94 h 1593"/>
                    <a:gd name="T6" fmla="*/ 180 w 207"/>
                    <a:gd name="T7" fmla="*/ 179 h 1593"/>
                    <a:gd name="T8" fmla="*/ 29 w 207"/>
                    <a:gd name="T9" fmla="*/ 94 h 1593"/>
                    <a:gd name="T10" fmla="*/ 180 w 207"/>
                    <a:gd name="T11" fmla="*/ 241 h 1593"/>
                    <a:gd name="T12" fmla="*/ 29 w 207"/>
                    <a:gd name="T13" fmla="*/ 241 h 1593"/>
                    <a:gd name="T14" fmla="*/ 29 w 207"/>
                    <a:gd name="T15" fmla="*/ 306 h 1593"/>
                    <a:gd name="T16" fmla="*/ 180 w 207"/>
                    <a:gd name="T17" fmla="*/ 378 h 1593"/>
                    <a:gd name="T18" fmla="*/ 29 w 207"/>
                    <a:gd name="T19" fmla="*/ 306 h 1593"/>
                    <a:gd name="T20" fmla="*/ 180 w 207"/>
                    <a:gd name="T21" fmla="*/ 441 h 1593"/>
                    <a:gd name="T22" fmla="*/ 29 w 207"/>
                    <a:gd name="T23" fmla="*/ 454 h 1593"/>
                    <a:gd name="T24" fmla="*/ 29 w 207"/>
                    <a:gd name="T25" fmla="*/ 519 h 1593"/>
                    <a:gd name="T26" fmla="*/ 180 w 207"/>
                    <a:gd name="T27" fmla="*/ 578 h 1593"/>
                    <a:gd name="T28" fmla="*/ 29 w 207"/>
                    <a:gd name="T29" fmla="*/ 519 h 1593"/>
                    <a:gd name="T30" fmla="*/ 180 w 207"/>
                    <a:gd name="T31" fmla="*/ 641 h 1593"/>
                    <a:gd name="T32" fmla="*/ 29 w 207"/>
                    <a:gd name="T33" fmla="*/ 666 h 1593"/>
                    <a:gd name="T34" fmla="*/ 29 w 207"/>
                    <a:gd name="T35" fmla="*/ 731 h 1593"/>
                    <a:gd name="T36" fmla="*/ 180 w 207"/>
                    <a:gd name="T37" fmla="*/ 777 h 1593"/>
                    <a:gd name="T38" fmla="*/ 29 w 207"/>
                    <a:gd name="T39" fmla="*/ 731 h 1593"/>
                    <a:gd name="T40" fmla="*/ 180 w 207"/>
                    <a:gd name="T41" fmla="*/ 841 h 1593"/>
                    <a:gd name="T42" fmla="*/ 29 w 207"/>
                    <a:gd name="T43" fmla="*/ 878 h 1593"/>
                    <a:gd name="T44" fmla="*/ 29 w 207"/>
                    <a:gd name="T45" fmla="*/ 943 h 1593"/>
                    <a:gd name="T46" fmla="*/ 180 w 207"/>
                    <a:gd name="T47" fmla="*/ 976 h 1593"/>
                    <a:gd name="T48" fmla="*/ 29 w 207"/>
                    <a:gd name="T49" fmla="*/ 943 h 1593"/>
                    <a:gd name="T50" fmla="*/ 180 w 207"/>
                    <a:gd name="T51" fmla="*/ 1041 h 1593"/>
                    <a:gd name="T52" fmla="*/ 29 w 207"/>
                    <a:gd name="T53" fmla="*/ 1091 h 1593"/>
                    <a:gd name="T54" fmla="*/ 29 w 207"/>
                    <a:gd name="T55" fmla="*/ 1156 h 1593"/>
                    <a:gd name="T56" fmla="*/ 180 w 207"/>
                    <a:gd name="T57" fmla="*/ 1175 h 1593"/>
                    <a:gd name="T58" fmla="*/ 29 w 207"/>
                    <a:gd name="T59" fmla="*/ 1156 h 1593"/>
                    <a:gd name="T60" fmla="*/ 180 w 207"/>
                    <a:gd name="T61" fmla="*/ 1241 h 1593"/>
                    <a:gd name="T62" fmla="*/ 29 w 207"/>
                    <a:gd name="T63" fmla="*/ 1303 h 1593"/>
                    <a:gd name="T64" fmla="*/ 29 w 207"/>
                    <a:gd name="T65" fmla="*/ 1368 h 1593"/>
                    <a:gd name="T66" fmla="*/ 180 w 207"/>
                    <a:gd name="T67" fmla="*/ 1375 h 1593"/>
                    <a:gd name="T68" fmla="*/ 29 w 207"/>
                    <a:gd name="T69" fmla="*/ 1368 h 1593"/>
                    <a:gd name="T70" fmla="*/ 180 w 207"/>
                    <a:gd name="T71" fmla="*/ 1441 h 1593"/>
                    <a:gd name="T72" fmla="*/ 29 w 207"/>
                    <a:gd name="T73" fmla="*/ 1515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1593">
                      <a:moveTo>
                        <a:pt x="0" y="1593"/>
                      </a:moveTo>
                      <a:cubicBezTo>
                        <a:pt x="207" y="1543"/>
                        <a:pt x="207" y="1543"/>
                        <a:pt x="207" y="1543"/>
                      </a:cubicBezTo>
                      <a:cubicBezTo>
                        <a:pt x="207" y="68"/>
                        <a:pt x="207" y="68"/>
                        <a:pt x="207" y="68"/>
                      </a:cubicBezTo>
                      <a:cubicBezTo>
                        <a:pt x="0" y="0"/>
                        <a:pt x="0" y="0"/>
                        <a:pt x="0" y="0"/>
                      </a:cubicBezTo>
                      <a:lnTo>
                        <a:pt x="0" y="1593"/>
                      </a:lnTo>
                      <a:close/>
                      <a:moveTo>
                        <a:pt x="29" y="94"/>
                      </a:moveTo>
                      <a:cubicBezTo>
                        <a:pt x="180" y="141"/>
                        <a:pt x="180" y="141"/>
                        <a:pt x="180" y="141"/>
                      </a:cubicBezTo>
                      <a:cubicBezTo>
                        <a:pt x="180" y="179"/>
                        <a:pt x="180" y="179"/>
                        <a:pt x="180" y="179"/>
                      </a:cubicBezTo>
                      <a:cubicBezTo>
                        <a:pt x="29" y="135"/>
                        <a:pt x="29" y="135"/>
                        <a:pt x="29" y="135"/>
                      </a:cubicBezTo>
                      <a:lnTo>
                        <a:pt x="29" y="94"/>
                      </a:lnTo>
                      <a:close/>
                      <a:moveTo>
                        <a:pt x="29" y="200"/>
                      </a:moveTo>
                      <a:cubicBezTo>
                        <a:pt x="79" y="214"/>
                        <a:pt x="130" y="228"/>
                        <a:pt x="180" y="241"/>
                      </a:cubicBezTo>
                      <a:cubicBezTo>
                        <a:pt x="180" y="254"/>
                        <a:pt x="180" y="266"/>
                        <a:pt x="180" y="279"/>
                      </a:cubicBezTo>
                      <a:cubicBezTo>
                        <a:pt x="130" y="266"/>
                        <a:pt x="79" y="254"/>
                        <a:pt x="29" y="241"/>
                      </a:cubicBezTo>
                      <a:cubicBezTo>
                        <a:pt x="29" y="228"/>
                        <a:pt x="29" y="214"/>
                        <a:pt x="29" y="200"/>
                      </a:cubicBezTo>
                      <a:close/>
                      <a:moveTo>
                        <a:pt x="29" y="306"/>
                      </a:moveTo>
                      <a:cubicBezTo>
                        <a:pt x="79" y="318"/>
                        <a:pt x="130" y="330"/>
                        <a:pt x="180" y="341"/>
                      </a:cubicBezTo>
                      <a:cubicBezTo>
                        <a:pt x="180" y="354"/>
                        <a:pt x="180" y="366"/>
                        <a:pt x="180" y="378"/>
                      </a:cubicBezTo>
                      <a:cubicBezTo>
                        <a:pt x="130" y="368"/>
                        <a:pt x="79" y="358"/>
                        <a:pt x="29" y="348"/>
                      </a:cubicBezTo>
                      <a:cubicBezTo>
                        <a:pt x="29" y="334"/>
                        <a:pt x="29" y="320"/>
                        <a:pt x="29" y="306"/>
                      </a:cubicBezTo>
                      <a:close/>
                      <a:moveTo>
                        <a:pt x="29" y="413"/>
                      </a:moveTo>
                      <a:cubicBezTo>
                        <a:pt x="79" y="422"/>
                        <a:pt x="130" y="432"/>
                        <a:pt x="180" y="441"/>
                      </a:cubicBezTo>
                      <a:cubicBezTo>
                        <a:pt x="180" y="453"/>
                        <a:pt x="180" y="466"/>
                        <a:pt x="180" y="478"/>
                      </a:cubicBezTo>
                      <a:cubicBezTo>
                        <a:pt x="130" y="470"/>
                        <a:pt x="79" y="462"/>
                        <a:pt x="29" y="454"/>
                      </a:cubicBezTo>
                      <a:cubicBezTo>
                        <a:pt x="29" y="440"/>
                        <a:pt x="29" y="426"/>
                        <a:pt x="29" y="413"/>
                      </a:cubicBezTo>
                      <a:close/>
                      <a:moveTo>
                        <a:pt x="29" y="519"/>
                      </a:moveTo>
                      <a:cubicBezTo>
                        <a:pt x="79" y="526"/>
                        <a:pt x="130" y="534"/>
                        <a:pt x="180" y="541"/>
                      </a:cubicBezTo>
                      <a:cubicBezTo>
                        <a:pt x="180" y="553"/>
                        <a:pt x="180" y="565"/>
                        <a:pt x="180" y="578"/>
                      </a:cubicBezTo>
                      <a:cubicBezTo>
                        <a:pt x="130" y="572"/>
                        <a:pt x="79" y="566"/>
                        <a:pt x="29" y="560"/>
                      </a:cubicBezTo>
                      <a:cubicBezTo>
                        <a:pt x="29" y="546"/>
                        <a:pt x="29" y="532"/>
                        <a:pt x="29" y="519"/>
                      </a:cubicBezTo>
                      <a:close/>
                      <a:moveTo>
                        <a:pt x="29" y="625"/>
                      </a:moveTo>
                      <a:cubicBezTo>
                        <a:pt x="79" y="630"/>
                        <a:pt x="130" y="636"/>
                        <a:pt x="180" y="641"/>
                      </a:cubicBezTo>
                      <a:cubicBezTo>
                        <a:pt x="180" y="653"/>
                        <a:pt x="180" y="665"/>
                        <a:pt x="180" y="677"/>
                      </a:cubicBezTo>
                      <a:cubicBezTo>
                        <a:pt x="130" y="674"/>
                        <a:pt x="79" y="670"/>
                        <a:pt x="29" y="666"/>
                      </a:cubicBezTo>
                      <a:cubicBezTo>
                        <a:pt x="29" y="652"/>
                        <a:pt x="29" y="639"/>
                        <a:pt x="29" y="625"/>
                      </a:cubicBezTo>
                      <a:close/>
                      <a:moveTo>
                        <a:pt x="29" y="731"/>
                      </a:moveTo>
                      <a:cubicBezTo>
                        <a:pt x="79" y="734"/>
                        <a:pt x="130" y="738"/>
                        <a:pt x="180" y="741"/>
                      </a:cubicBezTo>
                      <a:cubicBezTo>
                        <a:pt x="180" y="753"/>
                        <a:pt x="180" y="765"/>
                        <a:pt x="180" y="777"/>
                      </a:cubicBezTo>
                      <a:cubicBezTo>
                        <a:pt x="130" y="775"/>
                        <a:pt x="79" y="774"/>
                        <a:pt x="29" y="772"/>
                      </a:cubicBezTo>
                      <a:cubicBezTo>
                        <a:pt x="29" y="759"/>
                        <a:pt x="29" y="745"/>
                        <a:pt x="29" y="731"/>
                      </a:cubicBezTo>
                      <a:close/>
                      <a:moveTo>
                        <a:pt x="29" y="837"/>
                      </a:moveTo>
                      <a:cubicBezTo>
                        <a:pt x="79" y="838"/>
                        <a:pt x="130" y="840"/>
                        <a:pt x="180" y="841"/>
                      </a:cubicBezTo>
                      <a:cubicBezTo>
                        <a:pt x="180" y="853"/>
                        <a:pt x="180" y="865"/>
                        <a:pt x="180" y="876"/>
                      </a:cubicBezTo>
                      <a:cubicBezTo>
                        <a:pt x="130" y="877"/>
                        <a:pt x="79" y="878"/>
                        <a:pt x="29" y="878"/>
                      </a:cubicBezTo>
                      <a:cubicBezTo>
                        <a:pt x="29" y="865"/>
                        <a:pt x="29" y="851"/>
                        <a:pt x="29" y="837"/>
                      </a:cubicBezTo>
                      <a:close/>
                      <a:moveTo>
                        <a:pt x="29" y="943"/>
                      </a:moveTo>
                      <a:cubicBezTo>
                        <a:pt x="79" y="943"/>
                        <a:pt x="130" y="942"/>
                        <a:pt x="180" y="941"/>
                      </a:cubicBezTo>
                      <a:cubicBezTo>
                        <a:pt x="180" y="953"/>
                        <a:pt x="180" y="964"/>
                        <a:pt x="180" y="976"/>
                      </a:cubicBezTo>
                      <a:cubicBezTo>
                        <a:pt x="130" y="979"/>
                        <a:pt x="79" y="982"/>
                        <a:pt x="29" y="985"/>
                      </a:cubicBezTo>
                      <a:cubicBezTo>
                        <a:pt x="29" y="971"/>
                        <a:pt x="29" y="957"/>
                        <a:pt x="29" y="943"/>
                      </a:cubicBezTo>
                      <a:close/>
                      <a:moveTo>
                        <a:pt x="29" y="1049"/>
                      </a:moveTo>
                      <a:cubicBezTo>
                        <a:pt x="79" y="1047"/>
                        <a:pt x="130" y="1044"/>
                        <a:pt x="180" y="1041"/>
                      </a:cubicBezTo>
                      <a:cubicBezTo>
                        <a:pt x="180" y="1053"/>
                        <a:pt x="180" y="1064"/>
                        <a:pt x="180" y="1076"/>
                      </a:cubicBezTo>
                      <a:cubicBezTo>
                        <a:pt x="130" y="1081"/>
                        <a:pt x="79" y="1086"/>
                        <a:pt x="29" y="1091"/>
                      </a:cubicBezTo>
                      <a:cubicBezTo>
                        <a:pt x="29" y="1077"/>
                        <a:pt x="29" y="1063"/>
                        <a:pt x="29" y="1049"/>
                      </a:cubicBezTo>
                      <a:close/>
                      <a:moveTo>
                        <a:pt x="29" y="1156"/>
                      </a:moveTo>
                      <a:cubicBezTo>
                        <a:pt x="79" y="1151"/>
                        <a:pt x="130" y="1146"/>
                        <a:pt x="180" y="1141"/>
                      </a:cubicBezTo>
                      <a:cubicBezTo>
                        <a:pt x="180" y="1152"/>
                        <a:pt x="180" y="1164"/>
                        <a:pt x="180" y="1175"/>
                      </a:cubicBezTo>
                      <a:cubicBezTo>
                        <a:pt x="130" y="1183"/>
                        <a:pt x="79" y="1190"/>
                        <a:pt x="29" y="1197"/>
                      </a:cubicBezTo>
                      <a:cubicBezTo>
                        <a:pt x="29" y="1183"/>
                        <a:pt x="29" y="1169"/>
                        <a:pt x="29" y="1156"/>
                      </a:cubicBezTo>
                      <a:close/>
                      <a:moveTo>
                        <a:pt x="29" y="1262"/>
                      </a:moveTo>
                      <a:cubicBezTo>
                        <a:pt x="79" y="1255"/>
                        <a:pt x="130" y="1248"/>
                        <a:pt x="180" y="1241"/>
                      </a:cubicBezTo>
                      <a:cubicBezTo>
                        <a:pt x="180" y="1252"/>
                        <a:pt x="180" y="1264"/>
                        <a:pt x="180" y="1275"/>
                      </a:cubicBezTo>
                      <a:cubicBezTo>
                        <a:pt x="130" y="1284"/>
                        <a:pt x="79" y="1294"/>
                        <a:pt x="29" y="1303"/>
                      </a:cubicBezTo>
                      <a:cubicBezTo>
                        <a:pt x="29" y="1289"/>
                        <a:pt x="29" y="1276"/>
                        <a:pt x="29" y="1262"/>
                      </a:cubicBezTo>
                      <a:close/>
                      <a:moveTo>
                        <a:pt x="29" y="1368"/>
                      </a:moveTo>
                      <a:cubicBezTo>
                        <a:pt x="79" y="1359"/>
                        <a:pt x="130" y="1350"/>
                        <a:pt x="180" y="1341"/>
                      </a:cubicBezTo>
                      <a:cubicBezTo>
                        <a:pt x="180" y="1352"/>
                        <a:pt x="180" y="1363"/>
                        <a:pt x="180" y="1375"/>
                      </a:cubicBezTo>
                      <a:cubicBezTo>
                        <a:pt x="130" y="1386"/>
                        <a:pt x="79" y="1398"/>
                        <a:pt x="29" y="1409"/>
                      </a:cubicBezTo>
                      <a:cubicBezTo>
                        <a:pt x="29" y="1395"/>
                        <a:pt x="29" y="1382"/>
                        <a:pt x="29" y="1368"/>
                      </a:cubicBezTo>
                      <a:close/>
                      <a:moveTo>
                        <a:pt x="29" y="1474"/>
                      </a:moveTo>
                      <a:cubicBezTo>
                        <a:pt x="180" y="1441"/>
                        <a:pt x="180" y="1441"/>
                        <a:pt x="180" y="1441"/>
                      </a:cubicBezTo>
                      <a:cubicBezTo>
                        <a:pt x="180" y="1474"/>
                        <a:pt x="180" y="1474"/>
                        <a:pt x="180" y="1474"/>
                      </a:cubicBezTo>
                      <a:cubicBezTo>
                        <a:pt x="29" y="1515"/>
                        <a:pt x="29" y="1515"/>
                        <a:pt x="29" y="1515"/>
                      </a:cubicBezTo>
                      <a:lnTo>
                        <a:pt x="29" y="14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64"/>
                <p:cNvSpPr/>
                <p:nvPr/>
              </p:nvSpPr>
              <p:spPr bwMode="auto">
                <a:xfrm>
                  <a:off x="5227178" y="2377376"/>
                  <a:ext cx="759812" cy="3036635"/>
                </a:xfrm>
                <a:custGeom>
                  <a:avLst/>
                  <a:gdLst>
                    <a:gd name="T0" fmla="*/ 329 w 398"/>
                    <a:gd name="T1" fmla="*/ 1511 h 1590"/>
                    <a:gd name="T2" fmla="*/ 263 w 398"/>
                    <a:gd name="T3" fmla="*/ 1423 h 1590"/>
                    <a:gd name="T4" fmla="*/ 263 w 398"/>
                    <a:gd name="T5" fmla="*/ 1299 h 1590"/>
                    <a:gd name="T6" fmla="*/ 329 w 398"/>
                    <a:gd name="T7" fmla="*/ 1222 h 1590"/>
                    <a:gd name="T8" fmla="*/ 329 w 398"/>
                    <a:gd name="T9" fmla="*/ 1189 h 1590"/>
                    <a:gd name="T10" fmla="*/ 329 w 398"/>
                    <a:gd name="T11" fmla="*/ 1029 h 1590"/>
                    <a:gd name="T12" fmla="*/ 263 w 398"/>
                    <a:gd name="T13" fmla="*/ 950 h 1590"/>
                    <a:gd name="T14" fmla="*/ 263 w 398"/>
                    <a:gd name="T15" fmla="*/ 827 h 1590"/>
                    <a:gd name="T16" fmla="*/ 329 w 398"/>
                    <a:gd name="T17" fmla="*/ 740 h 1590"/>
                    <a:gd name="T18" fmla="*/ 329 w 398"/>
                    <a:gd name="T19" fmla="*/ 707 h 1590"/>
                    <a:gd name="T20" fmla="*/ 329 w 398"/>
                    <a:gd name="T21" fmla="*/ 627 h 1590"/>
                    <a:gd name="T22" fmla="*/ 263 w 398"/>
                    <a:gd name="T23" fmla="*/ 478 h 1590"/>
                    <a:gd name="T24" fmla="*/ 263 w 398"/>
                    <a:gd name="T25" fmla="*/ 355 h 1590"/>
                    <a:gd name="T26" fmla="*/ 329 w 398"/>
                    <a:gd name="T27" fmla="*/ 258 h 1590"/>
                    <a:gd name="T28" fmla="*/ 329 w 398"/>
                    <a:gd name="T29" fmla="*/ 225 h 1590"/>
                    <a:gd name="T30" fmla="*/ 177 w 398"/>
                    <a:gd name="T31" fmla="*/ 145 h 1590"/>
                    <a:gd name="T32" fmla="*/ 219 w 398"/>
                    <a:gd name="T33" fmla="*/ 209 h 1590"/>
                    <a:gd name="T34" fmla="*/ 219 w 398"/>
                    <a:gd name="T35" fmla="*/ 330 h 1590"/>
                    <a:gd name="T36" fmla="*/ 176 w 398"/>
                    <a:gd name="T37" fmla="*/ 416 h 1590"/>
                    <a:gd name="T38" fmla="*/ 176 w 398"/>
                    <a:gd name="T39" fmla="*/ 452 h 1590"/>
                    <a:gd name="T40" fmla="*/ 176 w 398"/>
                    <a:gd name="T41" fmla="*/ 605 h 1590"/>
                    <a:gd name="T42" fmla="*/ 218 w 398"/>
                    <a:gd name="T43" fmla="*/ 675 h 1590"/>
                    <a:gd name="T44" fmla="*/ 218 w 398"/>
                    <a:gd name="T45" fmla="*/ 795 h 1590"/>
                    <a:gd name="T46" fmla="*/ 175 w 398"/>
                    <a:gd name="T47" fmla="*/ 875 h 1590"/>
                    <a:gd name="T48" fmla="*/ 175 w 398"/>
                    <a:gd name="T49" fmla="*/ 911 h 1590"/>
                    <a:gd name="T50" fmla="*/ 175 w 398"/>
                    <a:gd name="T51" fmla="*/ 1064 h 1590"/>
                    <a:gd name="T52" fmla="*/ 217 w 398"/>
                    <a:gd name="T53" fmla="*/ 1141 h 1590"/>
                    <a:gd name="T54" fmla="*/ 217 w 398"/>
                    <a:gd name="T55" fmla="*/ 1261 h 1590"/>
                    <a:gd name="T56" fmla="*/ 174 w 398"/>
                    <a:gd name="T57" fmla="*/ 1335 h 1590"/>
                    <a:gd name="T58" fmla="*/ 174 w 398"/>
                    <a:gd name="T59" fmla="*/ 1371 h 1590"/>
                    <a:gd name="T60" fmla="*/ 139 w 398"/>
                    <a:gd name="T61" fmla="*/ 1485 h 1590"/>
                    <a:gd name="T62" fmla="*/ 109 w 398"/>
                    <a:gd name="T63" fmla="*/ 1405 h 1590"/>
                    <a:gd name="T64" fmla="*/ 139 w 398"/>
                    <a:gd name="T65" fmla="*/ 1294 h 1590"/>
                    <a:gd name="T66" fmla="*/ 139 w 398"/>
                    <a:gd name="T67" fmla="*/ 1218 h 1590"/>
                    <a:gd name="T68" fmla="*/ 109 w 398"/>
                    <a:gd name="T69" fmla="*/ 1180 h 1590"/>
                    <a:gd name="T70" fmla="*/ 109 w 398"/>
                    <a:gd name="T71" fmla="*/ 1030 h 1590"/>
                    <a:gd name="T72" fmla="*/ 109 w 398"/>
                    <a:gd name="T73" fmla="*/ 955 h 1590"/>
                    <a:gd name="T74" fmla="*/ 109 w 398"/>
                    <a:gd name="T75" fmla="*/ 842 h 1590"/>
                    <a:gd name="T76" fmla="*/ 139 w 398"/>
                    <a:gd name="T77" fmla="*/ 763 h 1590"/>
                    <a:gd name="T78" fmla="*/ 139 w 398"/>
                    <a:gd name="T79" fmla="*/ 727 h 1590"/>
                    <a:gd name="T80" fmla="*/ 139 w 398"/>
                    <a:gd name="T81" fmla="*/ 575 h 1590"/>
                    <a:gd name="T82" fmla="*/ 109 w 398"/>
                    <a:gd name="T83" fmla="*/ 505 h 1590"/>
                    <a:gd name="T84" fmla="*/ 109 w 398"/>
                    <a:gd name="T85" fmla="*/ 392 h 1590"/>
                    <a:gd name="T86" fmla="*/ 139 w 398"/>
                    <a:gd name="T87" fmla="*/ 348 h 1590"/>
                    <a:gd name="T88" fmla="*/ 139 w 398"/>
                    <a:gd name="T89" fmla="*/ 272 h 1590"/>
                    <a:gd name="T90" fmla="*/ 81 w 398"/>
                    <a:gd name="T91" fmla="*/ 1478 h 1590"/>
                    <a:gd name="T92" fmla="*/ 54 w 398"/>
                    <a:gd name="T93" fmla="*/ 1400 h 1590"/>
                    <a:gd name="T94" fmla="*/ 54 w 398"/>
                    <a:gd name="T95" fmla="*/ 1291 h 1590"/>
                    <a:gd name="T96" fmla="*/ 80 w 398"/>
                    <a:gd name="T97" fmla="*/ 1218 h 1590"/>
                    <a:gd name="T98" fmla="*/ 80 w 398"/>
                    <a:gd name="T99" fmla="*/ 1180 h 1590"/>
                    <a:gd name="T100" fmla="*/ 79 w 398"/>
                    <a:gd name="T101" fmla="*/ 1031 h 1590"/>
                    <a:gd name="T102" fmla="*/ 53 w 398"/>
                    <a:gd name="T103" fmla="*/ 958 h 1590"/>
                    <a:gd name="T104" fmla="*/ 52 w 398"/>
                    <a:gd name="T105" fmla="*/ 848 h 1590"/>
                    <a:gd name="T106" fmla="*/ 79 w 398"/>
                    <a:gd name="T107" fmla="*/ 771 h 1590"/>
                    <a:gd name="T108" fmla="*/ 79 w 398"/>
                    <a:gd name="T109" fmla="*/ 734 h 1590"/>
                    <a:gd name="T110" fmla="*/ 78 w 398"/>
                    <a:gd name="T111" fmla="*/ 585 h 1590"/>
                    <a:gd name="T112" fmla="*/ 51 w 398"/>
                    <a:gd name="T113" fmla="*/ 515 h 1590"/>
                    <a:gd name="T114" fmla="*/ 51 w 398"/>
                    <a:gd name="T115" fmla="*/ 406 h 1590"/>
                    <a:gd name="T116" fmla="*/ 78 w 398"/>
                    <a:gd name="T117" fmla="*/ 325 h 1590"/>
                    <a:gd name="T118" fmla="*/ 77 w 398"/>
                    <a:gd name="T119" fmla="*/ 287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1590">
                      <a:moveTo>
                        <a:pt x="0" y="1529"/>
                      </a:moveTo>
                      <a:cubicBezTo>
                        <a:pt x="398" y="1590"/>
                        <a:pt x="398" y="1590"/>
                        <a:pt x="398" y="1590"/>
                      </a:cubicBezTo>
                      <a:cubicBezTo>
                        <a:pt x="398" y="0"/>
                        <a:pt x="398" y="0"/>
                        <a:pt x="398" y="0"/>
                      </a:cubicBezTo>
                      <a:cubicBezTo>
                        <a:pt x="0" y="137"/>
                        <a:pt x="0" y="137"/>
                        <a:pt x="0" y="137"/>
                      </a:cubicBezTo>
                      <a:lnTo>
                        <a:pt x="0" y="1529"/>
                      </a:lnTo>
                      <a:close/>
                      <a:moveTo>
                        <a:pt x="329" y="1511"/>
                      </a:moveTo>
                      <a:cubicBezTo>
                        <a:pt x="263" y="1501"/>
                        <a:pt x="263" y="1501"/>
                        <a:pt x="263" y="1501"/>
                      </a:cubicBezTo>
                      <a:cubicBezTo>
                        <a:pt x="263" y="1457"/>
                        <a:pt x="263" y="1457"/>
                        <a:pt x="263" y="1457"/>
                      </a:cubicBezTo>
                      <a:cubicBezTo>
                        <a:pt x="329" y="1463"/>
                        <a:pt x="329" y="1463"/>
                        <a:pt x="329" y="1463"/>
                      </a:cubicBezTo>
                      <a:lnTo>
                        <a:pt x="329" y="1511"/>
                      </a:lnTo>
                      <a:close/>
                      <a:moveTo>
                        <a:pt x="329" y="1430"/>
                      </a:moveTo>
                      <a:cubicBezTo>
                        <a:pt x="307" y="1428"/>
                        <a:pt x="285" y="1425"/>
                        <a:pt x="263" y="1423"/>
                      </a:cubicBezTo>
                      <a:cubicBezTo>
                        <a:pt x="263" y="1408"/>
                        <a:pt x="263" y="1393"/>
                        <a:pt x="263" y="1378"/>
                      </a:cubicBezTo>
                      <a:cubicBezTo>
                        <a:pt x="285" y="1380"/>
                        <a:pt x="307" y="1381"/>
                        <a:pt x="329" y="1382"/>
                      </a:cubicBezTo>
                      <a:cubicBezTo>
                        <a:pt x="329" y="1398"/>
                        <a:pt x="329" y="1414"/>
                        <a:pt x="329" y="1430"/>
                      </a:cubicBezTo>
                      <a:close/>
                      <a:moveTo>
                        <a:pt x="329" y="1350"/>
                      </a:moveTo>
                      <a:cubicBezTo>
                        <a:pt x="307" y="1348"/>
                        <a:pt x="285" y="1346"/>
                        <a:pt x="263" y="1344"/>
                      </a:cubicBezTo>
                      <a:cubicBezTo>
                        <a:pt x="263" y="1329"/>
                        <a:pt x="263" y="1314"/>
                        <a:pt x="263" y="1299"/>
                      </a:cubicBezTo>
                      <a:cubicBezTo>
                        <a:pt x="285" y="1300"/>
                        <a:pt x="307" y="1301"/>
                        <a:pt x="329" y="1302"/>
                      </a:cubicBezTo>
                      <a:cubicBezTo>
                        <a:pt x="329" y="1318"/>
                        <a:pt x="329" y="1334"/>
                        <a:pt x="329" y="1350"/>
                      </a:cubicBezTo>
                      <a:close/>
                      <a:moveTo>
                        <a:pt x="329" y="1270"/>
                      </a:moveTo>
                      <a:cubicBezTo>
                        <a:pt x="307" y="1268"/>
                        <a:pt x="285" y="1267"/>
                        <a:pt x="263" y="1265"/>
                      </a:cubicBezTo>
                      <a:cubicBezTo>
                        <a:pt x="263" y="1250"/>
                        <a:pt x="263" y="1236"/>
                        <a:pt x="263" y="1221"/>
                      </a:cubicBezTo>
                      <a:cubicBezTo>
                        <a:pt x="285" y="1221"/>
                        <a:pt x="307" y="1221"/>
                        <a:pt x="329" y="1222"/>
                      </a:cubicBezTo>
                      <a:cubicBezTo>
                        <a:pt x="329" y="1238"/>
                        <a:pt x="329" y="1254"/>
                        <a:pt x="329" y="1270"/>
                      </a:cubicBezTo>
                      <a:close/>
                      <a:moveTo>
                        <a:pt x="329" y="1189"/>
                      </a:moveTo>
                      <a:cubicBezTo>
                        <a:pt x="307" y="1188"/>
                        <a:pt x="285" y="1187"/>
                        <a:pt x="263" y="1186"/>
                      </a:cubicBezTo>
                      <a:cubicBezTo>
                        <a:pt x="263" y="1172"/>
                        <a:pt x="263" y="1157"/>
                        <a:pt x="263" y="1142"/>
                      </a:cubicBezTo>
                      <a:cubicBezTo>
                        <a:pt x="285" y="1142"/>
                        <a:pt x="307" y="1142"/>
                        <a:pt x="329" y="1141"/>
                      </a:cubicBezTo>
                      <a:cubicBezTo>
                        <a:pt x="329" y="1157"/>
                        <a:pt x="329" y="1173"/>
                        <a:pt x="329" y="1189"/>
                      </a:cubicBezTo>
                      <a:close/>
                      <a:moveTo>
                        <a:pt x="329" y="1109"/>
                      </a:moveTo>
                      <a:cubicBezTo>
                        <a:pt x="307" y="1108"/>
                        <a:pt x="285" y="1108"/>
                        <a:pt x="263" y="1108"/>
                      </a:cubicBezTo>
                      <a:cubicBezTo>
                        <a:pt x="263" y="1093"/>
                        <a:pt x="263" y="1078"/>
                        <a:pt x="263" y="1063"/>
                      </a:cubicBezTo>
                      <a:cubicBezTo>
                        <a:pt x="285" y="1063"/>
                        <a:pt x="307" y="1062"/>
                        <a:pt x="329" y="1061"/>
                      </a:cubicBezTo>
                      <a:cubicBezTo>
                        <a:pt x="329" y="1077"/>
                        <a:pt x="329" y="1093"/>
                        <a:pt x="329" y="1109"/>
                      </a:cubicBezTo>
                      <a:close/>
                      <a:moveTo>
                        <a:pt x="329" y="1029"/>
                      </a:moveTo>
                      <a:cubicBezTo>
                        <a:pt x="307" y="1029"/>
                        <a:pt x="285" y="1029"/>
                        <a:pt x="263" y="1029"/>
                      </a:cubicBezTo>
                      <a:cubicBezTo>
                        <a:pt x="263" y="1014"/>
                        <a:pt x="263" y="999"/>
                        <a:pt x="263" y="984"/>
                      </a:cubicBezTo>
                      <a:cubicBezTo>
                        <a:pt x="285" y="983"/>
                        <a:pt x="307" y="982"/>
                        <a:pt x="329" y="981"/>
                      </a:cubicBezTo>
                      <a:cubicBezTo>
                        <a:pt x="329" y="997"/>
                        <a:pt x="329" y="1013"/>
                        <a:pt x="329" y="1029"/>
                      </a:cubicBezTo>
                      <a:close/>
                      <a:moveTo>
                        <a:pt x="329" y="948"/>
                      </a:moveTo>
                      <a:cubicBezTo>
                        <a:pt x="307" y="949"/>
                        <a:pt x="285" y="950"/>
                        <a:pt x="263" y="950"/>
                      </a:cubicBezTo>
                      <a:cubicBezTo>
                        <a:pt x="263" y="935"/>
                        <a:pt x="263" y="921"/>
                        <a:pt x="263" y="906"/>
                      </a:cubicBezTo>
                      <a:cubicBezTo>
                        <a:pt x="285" y="904"/>
                        <a:pt x="307" y="902"/>
                        <a:pt x="329" y="900"/>
                      </a:cubicBezTo>
                      <a:cubicBezTo>
                        <a:pt x="329" y="916"/>
                        <a:pt x="329" y="932"/>
                        <a:pt x="329" y="948"/>
                      </a:cubicBezTo>
                      <a:close/>
                      <a:moveTo>
                        <a:pt x="329" y="868"/>
                      </a:moveTo>
                      <a:cubicBezTo>
                        <a:pt x="307" y="869"/>
                        <a:pt x="285" y="870"/>
                        <a:pt x="263" y="872"/>
                      </a:cubicBezTo>
                      <a:cubicBezTo>
                        <a:pt x="263" y="857"/>
                        <a:pt x="263" y="842"/>
                        <a:pt x="263" y="827"/>
                      </a:cubicBezTo>
                      <a:cubicBezTo>
                        <a:pt x="285" y="825"/>
                        <a:pt x="307" y="822"/>
                        <a:pt x="329" y="820"/>
                      </a:cubicBezTo>
                      <a:cubicBezTo>
                        <a:pt x="329" y="836"/>
                        <a:pt x="329" y="852"/>
                        <a:pt x="329" y="868"/>
                      </a:cubicBezTo>
                      <a:close/>
                      <a:moveTo>
                        <a:pt x="329" y="788"/>
                      </a:moveTo>
                      <a:cubicBezTo>
                        <a:pt x="307" y="789"/>
                        <a:pt x="285" y="791"/>
                        <a:pt x="263" y="793"/>
                      </a:cubicBezTo>
                      <a:cubicBezTo>
                        <a:pt x="263" y="778"/>
                        <a:pt x="263" y="763"/>
                        <a:pt x="263" y="748"/>
                      </a:cubicBezTo>
                      <a:cubicBezTo>
                        <a:pt x="285" y="745"/>
                        <a:pt x="307" y="743"/>
                        <a:pt x="329" y="740"/>
                      </a:cubicBezTo>
                      <a:cubicBezTo>
                        <a:pt x="329" y="756"/>
                        <a:pt x="329" y="772"/>
                        <a:pt x="329" y="788"/>
                      </a:cubicBezTo>
                      <a:close/>
                      <a:moveTo>
                        <a:pt x="329" y="707"/>
                      </a:moveTo>
                      <a:cubicBezTo>
                        <a:pt x="307" y="710"/>
                        <a:pt x="285" y="712"/>
                        <a:pt x="263" y="714"/>
                      </a:cubicBezTo>
                      <a:cubicBezTo>
                        <a:pt x="263" y="699"/>
                        <a:pt x="263" y="684"/>
                        <a:pt x="263" y="670"/>
                      </a:cubicBezTo>
                      <a:cubicBezTo>
                        <a:pt x="285" y="666"/>
                        <a:pt x="307" y="663"/>
                        <a:pt x="329" y="660"/>
                      </a:cubicBezTo>
                      <a:cubicBezTo>
                        <a:pt x="329" y="675"/>
                        <a:pt x="329" y="691"/>
                        <a:pt x="329" y="707"/>
                      </a:cubicBezTo>
                      <a:close/>
                      <a:moveTo>
                        <a:pt x="263" y="557"/>
                      </a:moveTo>
                      <a:cubicBezTo>
                        <a:pt x="263" y="542"/>
                        <a:pt x="263" y="527"/>
                        <a:pt x="263" y="512"/>
                      </a:cubicBezTo>
                      <a:cubicBezTo>
                        <a:pt x="285" y="508"/>
                        <a:pt x="307" y="503"/>
                        <a:pt x="329" y="499"/>
                      </a:cubicBezTo>
                      <a:cubicBezTo>
                        <a:pt x="329" y="515"/>
                        <a:pt x="329" y="531"/>
                        <a:pt x="329" y="547"/>
                      </a:cubicBezTo>
                      <a:cubicBezTo>
                        <a:pt x="307" y="550"/>
                        <a:pt x="285" y="553"/>
                        <a:pt x="263" y="557"/>
                      </a:cubicBezTo>
                      <a:close/>
                      <a:moveTo>
                        <a:pt x="329" y="627"/>
                      </a:moveTo>
                      <a:cubicBezTo>
                        <a:pt x="307" y="630"/>
                        <a:pt x="285" y="633"/>
                        <a:pt x="263" y="635"/>
                      </a:cubicBezTo>
                      <a:cubicBezTo>
                        <a:pt x="263" y="620"/>
                        <a:pt x="263" y="606"/>
                        <a:pt x="263" y="591"/>
                      </a:cubicBezTo>
                      <a:cubicBezTo>
                        <a:pt x="285" y="587"/>
                        <a:pt x="307" y="583"/>
                        <a:pt x="329" y="579"/>
                      </a:cubicBezTo>
                      <a:cubicBezTo>
                        <a:pt x="329" y="595"/>
                        <a:pt x="329" y="611"/>
                        <a:pt x="329" y="627"/>
                      </a:cubicBezTo>
                      <a:close/>
                      <a:moveTo>
                        <a:pt x="329" y="466"/>
                      </a:moveTo>
                      <a:cubicBezTo>
                        <a:pt x="307" y="470"/>
                        <a:pt x="285" y="474"/>
                        <a:pt x="263" y="478"/>
                      </a:cubicBezTo>
                      <a:cubicBezTo>
                        <a:pt x="263" y="463"/>
                        <a:pt x="263" y="448"/>
                        <a:pt x="263" y="433"/>
                      </a:cubicBezTo>
                      <a:cubicBezTo>
                        <a:pt x="285" y="428"/>
                        <a:pt x="307" y="423"/>
                        <a:pt x="329" y="419"/>
                      </a:cubicBezTo>
                      <a:cubicBezTo>
                        <a:pt x="329" y="434"/>
                        <a:pt x="329" y="450"/>
                        <a:pt x="329" y="466"/>
                      </a:cubicBezTo>
                      <a:close/>
                      <a:moveTo>
                        <a:pt x="329" y="386"/>
                      </a:moveTo>
                      <a:cubicBezTo>
                        <a:pt x="307" y="390"/>
                        <a:pt x="285" y="395"/>
                        <a:pt x="263" y="399"/>
                      </a:cubicBezTo>
                      <a:cubicBezTo>
                        <a:pt x="263" y="384"/>
                        <a:pt x="263" y="369"/>
                        <a:pt x="263" y="355"/>
                      </a:cubicBezTo>
                      <a:cubicBezTo>
                        <a:pt x="285" y="349"/>
                        <a:pt x="307" y="344"/>
                        <a:pt x="329" y="338"/>
                      </a:cubicBezTo>
                      <a:cubicBezTo>
                        <a:pt x="329" y="354"/>
                        <a:pt x="329" y="370"/>
                        <a:pt x="329" y="386"/>
                      </a:cubicBezTo>
                      <a:close/>
                      <a:moveTo>
                        <a:pt x="329" y="306"/>
                      </a:moveTo>
                      <a:cubicBezTo>
                        <a:pt x="307" y="311"/>
                        <a:pt x="285" y="315"/>
                        <a:pt x="263" y="320"/>
                      </a:cubicBezTo>
                      <a:cubicBezTo>
                        <a:pt x="263" y="306"/>
                        <a:pt x="263" y="291"/>
                        <a:pt x="263" y="276"/>
                      </a:cubicBezTo>
                      <a:cubicBezTo>
                        <a:pt x="285" y="270"/>
                        <a:pt x="307" y="264"/>
                        <a:pt x="329" y="258"/>
                      </a:cubicBezTo>
                      <a:cubicBezTo>
                        <a:pt x="329" y="274"/>
                        <a:pt x="329" y="290"/>
                        <a:pt x="329" y="306"/>
                      </a:cubicBezTo>
                      <a:close/>
                      <a:moveTo>
                        <a:pt x="329" y="225"/>
                      </a:moveTo>
                      <a:cubicBezTo>
                        <a:pt x="307" y="231"/>
                        <a:pt x="285" y="236"/>
                        <a:pt x="263" y="242"/>
                      </a:cubicBezTo>
                      <a:cubicBezTo>
                        <a:pt x="263" y="227"/>
                        <a:pt x="263" y="212"/>
                        <a:pt x="263" y="197"/>
                      </a:cubicBezTo>
                      <a:cubicBezTo>
                        <a:pt x="285" y="191"/>
                        <a:pt x="307" y="184"/>
                        <a:pt x="329" y="178"/>
                      </a:cubicBezTo>
                      <a:cubicBezTo>
                        <a:pt x="329" y="193"/>
                        <a:pt x="329" y="209"/>
                        <a:pt x="329" y="225"/>
                      </a:cubicBezTo>
                      <a:close/>
                      <a:moveTo>
                        <a:pt x="263" y="118"/>
                      </a:moveTo>
                      <a:cubicBezTo>
                        <a:pt x="329" y="97"/>
                        <a:pt x="329" y="97"/>
                        <a:pt x="329" y="97"/>
                      </a:cubicBezTo>
                      <a:cubicBezTo>
                        <a:pt x="329" y="145"/>
                        <a:pt x="329" y="145"/>
                        <a:pt x="329" y="145"/>
                      </a:cubicBezTo>
                      <a:cubicBezTo>
                        <a:pt x="263" y="163"/>
                        <a:pt x="263" y="163"/>
                        <a:pt x="263" y="163"/>
                      </a:cubicBezTo>
                      <a:lnTo>
                        <a:pt x="263" y="118"/>
                      </a:lnTo>
                      <a:close/>
                      <a:moveTo>
                        <a:pt x="177" y="145"/>
                      </a:moveTo>
                      <a:cubicBezTo>
                        <a:pt x="219" y="131"/>
                        <a:pt x="219" y="131"/>
                        <a:pt x="219" y="131"/>
                      </a:cubicBezTo>
                      <a:cubicBezTo>
                        <a:pt x="219" y="174"/>
                        <a:pt x="219" y="174"/>
                        <a:pt x="219" y="174"/>
                      </a:cubicBezTo>
                      <a:cubicBezTo>
                        <a:pt x="177" y="186"/>
                        <a:pt x="177" y="186"/>
                        <a:pt x="177" y="186"/>
                      </a:cubicBezTo>
                      <a:lnTo>
                        <a:pt x="177" y="145"/>
                      </a:lnTo>
                      <a:close/>
                      <a:moveTo>
                        <a:pt x="176" y="222"/>
                      </a:moveTo>
                      <a:cubicBezTo>
                        <a:pt x="191" y="217"/>
                        <a:pt x="205" y="213"/>
                        <a:pt x="219" y="209"/>
                      </a:cubicBezTo>
                      <a:cubicBezTo>
                        <a:pt x="219" y="223"/>
                        <a:pt x="219" y="238"/>
                        <a:pt x="219" y="252"/>
                      </a:cubicBezTo>
                      <a:cubicBezTo>
                        <a:pt x="205" y="255"/>
                        <a:pt x="191" y="259"/>
                        <a:pt x="176" y="262"/>
                      </a:cubicBezTo>
                      <a:cubicBezTo>
                        <a:pt x="176" y="249"/>
                        <a:pt x="176" y="235"/>
                        <a:pt x="176" y="222"/>
                      </a:cubicBezTo>
                      <a:close/>
                      <a:moveTo>
                        <a:pt x="176" y="298"/>
                      </a:moveTo>
                      <a:cubicBezTo>
                        <a:pt x="190" y="294"/>
                        <a:pt x="205" y="291"/>
                        <a:pt x="219" y="287"/>
                      </a:cubicBezTo>
                      <a:cubicBezTo>
                        <a:pt x="219" y="301"/>
                        <a:pt x="219" y="315"/>
                        <a:pt x="219" y="330"/>
                      </a:cubicBezTo>
                      <a:cubicBezTo>
                        <a:pt x="205" y="333"/>
                        <a:pt x="190" y="336"/>
                        <a:pt x="176" y="339"/>
                      </a:cubicBezTo>
                      <a:cubicBezTo>
                        <a:pt x="176" y="325"/>
                        <a:pt x="176" y="312"/>
                        <a:pt x="176" y="298"/>
                      </a:cubicBezTo>
                      <a:close/>
                      <a:moveTo>
                        <a:pt x="176" y="375"/>
                      </a:moveTo>
                      <a:cubicBezTo>
                        <a:pt x="190" y="371"/>
                        <a:pt x="204" y="368"/>
                        <a:pt x="219" y="364"/>
                      </a:cubicBezTo>
                      <a:cubicBezTo>
                        <a:pt x="219" y="379"/>
                        <a:pt x="219" y="393"/>
                        <a:pt x="219" y="407"/>
                      </a:cubicBezTo>
                      <a:cubicBezTo>
                        <a:pt x="204" y="410"/>
                        <a:pt x="190" y="413"/>
                        <a:pt x="176" y="416"/>
                      </a:cubicBezTo>
                      <a:cubicBezTo>
                        <a:pt x="176" y="402"/>
                        <a:pt x="176" y="388"/>
                        <a:pt x="176" y="375"/>
                      </a:cubicBezTo>
                      <a:close/>
                      <a:moveTo>
                        <a:pt x="176" y="452"/>
                      </a:moveTo>
                      <a:cubicBezTo>
                        <a:pt x="190" y="448"/>
                        <a:pt x="204" y="445"/>
                        <a:pt x="218" y="442"/>
                      </a:cubicBezTo>
                      <a:cubicBezTo>
                        <a:pt x="218" y="456"/>
                        <a:pt x="218" y="471"/>
                        <a:pt x="218" y="485"/>
                      </a:cubicBezTo>
                      <a:cubicBezTo>
                        <a:pt x="204" y="487"/>
                        <a:pt x="190" y="490"/>
                        <a:pt x="176" y="492"/>
                      </a:cubicBezTo>
                      <a:cubicBezTo>
                        <a:pt x="176" y="479"/>
                        <a:pt x="176" y="465"/>
                        <a:pt x="176" y="452"/>
                      </a:cubicBezTo>
                      <a:close/>
                      <a:moveTo>
                        <a:pt x="176" y="528"/>
                      </a:moveTo>
                      <a:cubicBezTo>
                        <a:pt x="190" y="525"/>
                        <a:pt x="204" y="522"/>
                        <a:pt x="218" y="520"/>
                      </a:cubicBezTo>
                      <a:cubicBezTo>
                        <a:pt x="218" y="534"/>
                        <a:pt x="218" y="548"/>
                        <a:pt x="218" y="562"/>
                      </a:cubicBezTo>
                      <a:cubicBezTo>
                        <a:pt x="204" y="565"/>
                        <a:pt x="190" y="567"/>
                        <a:pt x="176" y="569"/>
                      </a:cubicBezTo>
                      <a:cubicBezTo>
                        <a:pt x="176" y="555"/>
                        <a:pt x="176" y="542"/>
                        <a:pt x="176" y="528"/>
                      </a:cubicBezTo>
                      <a:close/>
                      <a:moveTo>
                        <a:pt x="176" y="605"/>
                      </a:moveTo>
                      <a:cubicBezTo>
                        <a:pt x="190" y="602"/>
                        <a:pt x="204" y="600"/>
                        <a:pt x="218" y="597"/>
                      </a:cubicBezTo>
                      <a:cubicBezTo>
                        <a:pt x="218" y="612"/>
                        <a:pt x="218" y="626"/>
                        <a:pt x="218" y="640"/>
                      </a:cubicBezTo>
                      <a:cubicBezTo>
                        <a:pt x="204" y="642"/>
                        <a:pt x="190" y="644"/>
                        <a:pt x="176" y="645"/>
                      </a:cubicBezTo>
                      <a:cubicBezTo>
                        <a:pt x="176" y="632"/>
                        <a:pt x="176" y="618"/>
                        <a:pt x="176" y="605"/>
                      </a:cubicBezTo>
                      <a:close/>
                      <a:moveTo>
                        <a:pt x="176" y="681"/>
                      </a:moveTo>
                      <a:cubicBezTo>
                        <a:pt x="190" y="679"/>
                        <a:pt x="204" y="677"/>
                        <a:pt x="218" y="675"/>
                      </a:cubicBezTo>
                      <a:cubicBezTo>
                        <a:pt x="218" y="689"/>
                        <a:pt x="218" y="703"/>
                        <a:pt x="218" y="718"/>
                      </a:cubicBezTo>
                      <a:cubicBezTo>
                        <a:pt x="204" y="719"/>
                        <a:pt x="190" y="721"/>
                        <a:pt x="176" y="722"/>
                      </a:cubicBezTo>
                      <a:cubicBezTo>
                        <a:pt x="176" y="709"/>
                        <a:pt x="176" y="695"/>
                        <a:pt x="176" y="681"/>
                      </a:cubicBezTo>
                      <a:close/>
                      <a:moveTo>
                        <a:pt x="175" y="758"/>
                      </a:moveTo>
                      <a:cubicBezTo>
                        <a:pt x="190" y="756"/>
                        <a:pt x="204" y="754"/>
                        <a:pt x="218" y="753"/>
                      </a:cubicBezTo>
                      <a:cubicBezTo>
                        <a:pt x="218" y="767"/>
                        <a:pt x="218" y="781"/>
                        <a:pt x="218" y="795"/>
                      </a:cubicBezTo>
                      <a:cubicBezTo>
                        <a:pt x="204" y="796"/>
                        <a:pt x="190" y="798"/>
                        <a:pt x="175" y="799"/>
                      </a:cubicBezTo>
                      <a:cubicBezTo>
                        <a:pt x="175" y="785"/>
                        <a:pt x="175" y="772"/>
                        <a:pt x="175" y="758"/>
                      </a:cubicBezTo>
                      <a:close/>
                      <a:moveTo>
                        <a:pt x="175" y="835"/>
                      </a:moveTo>
                      <a:cubicBezTo>
                        <a:pt x="189" y="833"/>
                        <a:pt x="204" y="832"/>
                        <a:pt x="218" y="830"/>
                      </a:cubicBezTo>
                      <a:cubicBezTo>
                        <a:pt x="218" y="844"/>
                        <a:pt x="218" y="859"/>
                        <a:pt x="218" y="873"/>
                      </a:cubicBezTo>
                      <a:cubicBezTo>
                        <a:pt x="204" y="874"/>
                        <a:pt x="189" y="875"/>
                        <a:pt x="175" y="875"/>
                      </a:cubicBezTo>
                      <a:cubicBezTo>
                        <a:pt x="175" y="862"/>
                        <a:pt x="175" y="848"/>
                        <a:pt x="175" y="835"/>
                      </a:cubicBezTo>
                      <a:close/>
                      <a:moveTo>
                        <a:pt x="175" y="911"/>
                      </a:moveTo>
                      <a:cubicBezTo>
                        <a:pt x="189" y="910"/>
                        <a:pt x="203" y="909"/>
                        <a:pt x="218" y="908"/>
                      </a:cubicBezTo>
                      <a:cubicBezTo>
                        <a:pt x="218" y="922"/>
                        <a:pt x="218" y="936"/>
                        <a:pt x="218" y="951"/>
                      </a:cubicBezTo>
                      <a:cubicBezTo>
                        <a:pt x="203" y="951"/>
                        <a:pt x="189" y="951"/>
                        <a:pt x="175" y="952"/>
                      </a:cubicBezTo>
                      <a:cubicBezTo>
                        <a:pt x="175" y="938"/>
                        <a:pt x="175" y="925"/>
                        <a:pt x="175" y="911"/>
                      </a:cubicBezTo>
                      <a:close/>
                      <a:moveTo>
                        <a:pt x="175" y="988"/>
                      </a:moveTo>
                      <a:cubicBezTo>
                        <a:pt x="189" y="987"/>
                        <a:pt x="203" y="986"/>
                        <a:pt x="217" y="985"/>
                      </a:cubicBezTo>
                      <a:cubicBezTo>
                        <a:pt x="217" y="1000"/>
                        <a:pt x="217" y="1014"/>
                        <a:pt x="217" y="1028"/>
                      </a:cubicBezTo>
                      <a:cubicBezTo>
                        <a:pt x="203" y="1028"/>
                        <a:pt x="189" y="1028"/>
                        <a:pt x="175" y="1029"/>
                      </a:cubicBezTo>
                      <a:cubicBezTo>
                        <a:pt x="175" y="1015"/>
                        <a:pt x="175" y="1001"/>
                        <a:pt x="175" y="988"/>
                      </a:cubicBezTo>
                      <a:close/>
                      <a:moveTo>
                        <a:pt x="175" y="1064"/>
                      </a:moveTo>
                      <a:cubicBezTo>
                        <a:pt x="189" y="1064"/>
                        <a:pt x="203" y="1064"/>
                        <a:pt x="217" y="1063"/>
                      </a:cubicBezTo>
                      <a:cubicBezTo>
                        <a:pt x="217" y="1077"/>
                        <a:pt x="217" y="1092"/>
                        <a:pt x="217" y="1106"/>
                      </a:cubicBezTo>
                      <a:cubicBezTo>
                        <a:pt x="203" y="1106"/>
                        <a:pt x="189" y="1105"/>
                        <a:pt x="175" y="1105"/>
                      </a:cubicBezTo>
                      <a:cubicBezTo>
                        <a:pt x="175" y="1092"/>
                        <a:pt x="175" y="1078"/>
                        <a:pt x="175" y="1064"/>
                      </a:cubicBezTo>
                      <a:close/>
                      <a:moveTo>
                        <a:pt x="175" y="1141"/>
                      </a:moveTo>
                      <a:cubicBezTo>
                        <a:pt x="189" y="1141"/>
                        <a:pt x="203" y="1141"/>
                        <a:pt x="217" y="1141"/>
                      </a:cubicBezTo>
                      <a:cubicBezTo>
                        <a:pt x="217" y="1155"/>
                        <a:pt x="217" y="1169"/>
                        <a:pt x="217" y="1184"/>
                      </a:cubicBezTo>
                      <a:cubicBezTo>
                        <a:pt x="203" y="1183"/>
                        <a:pt x="189" y="1182"/>
                        <a:pt x="175" y="1182"/>
                      </a:cubicBezTo>
                      <a:cubicBezTo>
                        <a:pt x="175" y="1168"/>
                        <a:pt x="175" y="1155"/>
                        <a:pt x="175" y="1141"/>
                      </a:cubicBezTo>
                      <a:close/>
                      <a:moveTo>
                        <a:pt x="175" y="1218"/>
                      </a:moveTo>
                      <a:cubicBezTo>
                        <a:pt x="189" y="1218"/>
                        <a:pt x="203" y="1218"/>
                        <a:pt x="217" y="1218"/>
                      </a:cubicBezTo>
                      <a:cubicBezTo>
                        <a:pt x="217" y="1233"/>
                        <a:pt x="217" y="1247"/>
                        <a:pt x="217" y="1261"/>
                      </a:cubicBezTo>
                      <a:cubicBezTo>
                        <a:pt x="203" y="1260"/>
                        <a:pt x="189" y="1259"/>
                        <a:pt x="175" y="1258"/>
                      </a:cubicBezTo>
                      <a:cubicBezTo>
                        <a:pt x="175" y="1245"/>
                        <a:pt x="175" y="1231"/>
                        <a:pt x="175" y="1218"/>
                      </a:cubicBezTo>
                      <a:close/>
                      <a:moveTo>
                        <a:pt x="174" y="1294"/>
                      </a:moveTo>
                      <a:cubicBezTo>
                        <a:pt x="189" y="1295"/>
                        <a:pt x="203" y="1295"/>
                        <a:pt x="217" y="1296"/>
                      </a:cubicBezTo>
                      <a:cubicBezTo>
                        <a:pt x="217" y="1310"/>
                        <a:pt x="217" y="1325"/>
                        <a:pt x="217" y="1339"/>
                      </a:cubicBezTo>
                      <a:cubicBezTo>
                        <a:pt x="203" y="1338"/>
                        <a:pt x="189" y="1336"/>
                        <a:pt x="174" y="1335"/>
                      </a:cubicBezTo>
                      <a:cubicBezTo>
                        <a:pt x="174" y="1321"/>
                        <a:pt x="174" y="1308"/>
                        <a:pt x="174" y="1294"/>
                      </a:cubicBezTo>
                      <a:close/>
                      <a:moveTo>
                        <a:pt x="174" y="1371"/>
                      </a:moveTo>
                      <a:cubicBezTo>
                        <a:pt x="188" y="1372"/>
                        <a:pt x="203" y="1373"/>
                        <a:pt x="217" y="1374"/>
                      </a:cubicBezTo>
                      <a:cubicBezTo>
                        <a:pt x="217" y="1388"/>
                        <a:pt x="217" y="1402"/>
                        <a:pt x="217" y="1416"/>
                      </a:cubicBezTo>
                      <a:cubicBezTo>
                        <a:pt x="203" y="1415"/>
                        <a:pt x="188" y="1413"/>
                        <a:pt x="174" y="1412"/>
                      </a:cubicBezTo>
                      <a:cubicBezTo>
                        <a:pt x="174" y="1398"/>
                        <a:pt x="174" y="1385"/>
                        <a:pt x="174" y="1371"/>
                      </a:cubicBezTo>
                      <a:close/>
                      <a:moveTo>
                        <a:pt x="174" y="1448"/>
                      </a:moveTo>
                      <a:cubicBezTo>
                        <a:pt x="217" y="1451"/>
                        <a:pt x="217" y="1451"/>
                        <a:pt x="217" y="1451"/>
                      </a:cubicBezTo>
                      <a:cubicBezTo>
                        <a:pt x="217" y="1494"/>
                        <a:pt x="217" y="1494"/>
                        <a:pt x="217" y="1494"/>
                      </a:cubicBezTo>
                      <a:cubicBezTo>
                        <a:pt x="174" y="1488"/>
                        <a:pt x="174" y="1488"/>
                        <a:pt x="174" y="1488"/>
                      </a:cubicBezTo>
                      <a:lnTo>
                        <a:pt x="174" y="1448"/>
                      </a:lnTo>
                      <a:close/>
                      <a:moveTo>
                        <a:pt x="139" y="1485"/>
                      </a:moveTo>
                      <a:cubicBezTo>
                        <a:pt x="109" y="1480"/>
                        <a:pt x="109" y="1480"/>
                        <a:pt x="109" y="1480"/>
                      </a:cubicBezTo>
                      <a:cubicBezTo>
                        <a:pt x="109" y="1443"/>
                        <a:pt x="109" y="1443"/>
                        <a:pt x="109" y="1443"/>
                      </a:cubicBezTo>
                      <a:cubicBezTo>
                        <a:pt x="139" y="1445"/>
                        <a:pt x="139" y="1445"/>
                        <a:pt x="139" y="1445"/>
                      </a:cubicBezTo>
                      <a:lnTo>
                        <a:pt x="139" y="1485"/>
                      </a:lnTo>
                      <a:close/>
                      <a:moveTo>
                        <a:pt x="139" y="1409"/>
                      </a:moveTo>
                      <a:cubicBezTo>
                        <a:pt x="129" y="1408"/>
                        <a:pt x="119" y="1406"/>
                        <a:pt x="109" y="1405"/>
                      </a:cubicBezTo>
                      <a:cubicBezTo>
                        <a:pt x="109" y="1393"/>
                        <a:pt x="109" y="1380"/>
                        <a:pt x="109" y="1367"/>
                      </a:cubicBezTo>
                      <a:cubicBezTo>
                        <a:pt x="119" y="1368"/>
                        <a:pt x="129" y="1369"/>
                        <a:pt x="139" y="1369"/>
                      </a:cubicBezTo>
                      <a:cubicBezTo>
                        <a:pt x="139" y="1383"/>
                        <a:pt x="139" y="1396"/>
                        <a:pt x="139" y="1409"/>
                      </a:cubicBezTo>
                      <a:close/>
                      <a:moveTo>
                        <a:pt x="109" y="1330"/>
                      </a:moveTo>
                      <a:cubicBezTo>
                        <a:pt x="109" y="1318"/>
                        <a:pt x="109" y="1305"/>
                        <a:pt x="109" y="1292"/>
                      </a:cubicBezTo>
                      <a:cubicBezTo>
                        <a:pt x="119" y="1293"/>
                        <a:pt x="129" y="1293"/>
                        <a:pt x="139" y="1294"/>
                      </a:cubicBezTo>
                      <a:cubicBezTo>
                        <a:pt x="139" y="1307"/>
                        <a:pt x="139" y="1320"/>
                        <a:pt x="139" y="1333"/>
                      </a:cubicBezTo>
                      <a:cubicBezTo>
                        <a:pt x="129" y="1332"/>
                        <a:pt x="119" y="1331"/>
                        <a:pt x="109" y="1330"/>
                      </a:cubicBezTo>
                      <a:close/>
                      <a:moveTo>
                        <a:pt x="139" y="1257"/>
                      </a:moveTo>
                      <a:cubicBezTo>
                        <a:pt x="129" y="1257"/>
                        <a:pt x="119" y="1256"/>
                        <a:pt x="109" y="1255"/>
                      </a:cubicBezTo>
                      <a:cubicBezTo>
                        <a:pt x="109" y="1243"/>
                        <a:pt x="109" y="1230"/>
                        <a:pt x="109" y="1217"/>
                      </a:cubicBezTo>
                      <a:cubicBezTo>
                        <a:pt x="119" y="1217"/>
                        <a:pt x="129" y="1218"/>
                        <a:pt x="139" y="1218"/>
                      </a:cubicBezTo>
                      <a:cubicBezTo>
                        <a:pt x="139" y="1231"/>
                        <a:pt x="139" y="1244"/>
                        <a:pt x="139" y="1257"/>
                      </a:cubicBezTo>
                      <a:close/>
                      <a:moveTo>
                        <a:pt x="109" y="1180"/>
                      </a:moveTo>
                      <a:cubicBezTo>
                        <a:pt x="109" y="1167"/>
                        <a:pt x="109" y="1155"/>
                        <a:pt x="109" y="1142"/>
                      </a:cubicBezTo>
                      <a:cubicBezTo>
                        <a:pt x="119" y="1142"/>
                        <a:pt x="129" y="1142"/>
                        <a:pt x="139" y="1142"/>
                      </a:cubicBezTo>
                      <a:cubicBezTo>
                        <a:pt x="139" y="1155"/>
                        <a:pt x="139" y="1168"/>
                        <a:pt x="139" y="1181"/>
                      </a:cubicBezTo>
                      <a:cubicBezTo>
                        <a:pt x="129" y="1181"/>
                        <a:pt x="119" y="1181"/>
                        <a:pt x="109" y="1180"/>
                      </a:cubicBezTo>
                      <a:close/>
                      <a:moveTo>
                        <a:pt x="139" y="1106"/>
                      </a:moveTo>
                      <a:cubicBezTo>
                        <a:pt x="129" y="1105"/>
                        <a:pt x="119" y="1105"/>
                        <a:pt x="109" y="1105"/>
                      </a:cubicBezTo>
                      <a:cubicBezTo>
                        <a:pt x="109" y="1092"/>
                        <a:pt x="109" y="1080"/>
                        <a:pt x="109" y="1067"/>
                      </a:cubicBezTo>
                      <a:cubicBezTo>
                        <a:pt x="119" y="1067"/>
                        <a:pt x="129" y="1067"/>
                        <a:pt x="139" y="1066"/>
                      </a:cubicBezTo>
                      <a:cubicBezTo>
                        <a:pt x="139" y="1079"/>
                        <a:pt x="139" y="1092"/>
                        <a:pt x="139" y="1106"/>
                      </a:cubicBezTo>
                      <a:close/>
                      <a:moveTo>
                        <a:pt x="109" y="1030"/>
                      </a:moveTo>
                      <a:cubicBezTo>
                        <a:pt x="109" y="1017"/>
                        <a:pt x="109" y="1005"/>
                        <a:pt x="109" y="992"/>
                      </a:cubicBezTo>
                      <a:cubicBezTo>
                        <a:pt x="119" y="992"/>
                        <a:pt x="129" y="991"/>
                        <a:pt x="139" y="990"/>
                      </a:cubicBezTo>
                      <a:cubicBezTo>
                        <a:pt x="139" y="1004"/>
                        <a:pt x="139" y="1017"/>
                        <a:pt x="139" y="1030"/>
                      </a:cubicBezTo>
                      <a:cubicBezTo>
                        <a:pt x="129" y="1030"/>
                        <a:pt x="119" y="1030"/>
                        <a:pt x="109" y="1030"/>
                      </a:cubicBezTo>
                      <a:close/>
                      <a:moveTo>
                        <a:pt x="139" y="954"/>
                      </a:moveTo>
                      <a:cubicBezTo>
                        <a:pt x="129" y="954"/>
                        <a:pt x="119" y="955"/>
                        <a:pt x="109" y="955"/>
                      </a:cubicBezTo>
                      <a:cubicBezTo>
                        <a:pt x="109" y="942"/>
                        <a:pt x="109" y="930"/>
                        <a:pt x="109" y="917"/>
                      </a:cubicBezTo>
                      <a:cubicBezTo>
                        <a:pt x="119" y="916"/>
                        <a:pt x="129" y="915"/>
                        <a:pt x="139" y="915"/>
                      </a:cubicBezTo>
                      <a:cubicBezTo>
                        <a:pt x="139" y="928"/>
                        <a:pt x="139" y="941"/>
                        <a:pt x="139" y="954"/>
                      </a:cubicBezTo>
                      <a:close/>
                      <a:moveTo>
                        <a:pt x="139" y="878"/>
                      </a:moveTo>
                      <a:cubicBezTo>
                        <a:pt x="129" y="879"/>
                        <a:pt x="119" y="879"/>
                        <a:pt x="109" y="880"/>
                      </a:cubicBezTo>
                      <a:cubicBezTo>
                        <a:pt x="109" y="867"/>
                        <a:pt x="109" y="855"/>
                        <a:pt x="109" y="842"/>
                      </a:cubicBezTo>
                      <a:cubicBezTo>
                        <a:pt x="119" y="841"/>
                        <a:pt x="129" y="840"/>
                        <a:pt x="139" y="839"/>
                      </a:cubicBezTo>
                      <a:cubicBezTo>
                        <a:pt x="139" y="852"/>
                        <a:pt x="139" y="865"/>
                        <a:pt x="139" y="878"/>
                      </a:cubicBezTo>
                      <a:close/>
                      <a:moveTo>
                        <a:pt x="139" y="802"/>
                      </a:moveTo>
                      <a:cubicBezTo>
                        <a:pt x="129" y="803"/>
                        <a:pt x="119" y="804"/>
                        <a:pt x="109" y="805"/>
                      </a:cubicBezTo>
                      <a:cubicBezTo>
                        <a:pt x="109" y="792"/>
                        <a:pt x="109" y="780"/>
                        <a:pt x="109" y="767"/>
                      </a:cubicBezTo>
                      <a:cubicBezTo>
                        <a:pt x="119" y="766"/>
                        <a:pt x="129" y="764"/>
                        <a:pt x="139" y="763"/>
                      </a:cubicBezTo>
                      <a:cubicBezTo>
                        <a:pt x="139" y="776"/>
                        <a:pt x="139" y="789"/>
                        <a:pt x="139" y="802"/>
                      </a:cubicBezTo>
                      <a:close/>
                      <a:moveTo>
                        <a:pt x="139" y="727"/>
                      </a:moveTo>
                      <a:cubicBezTo>
                        <a:pt x="129" y="728"/>
                        <a:pt x="119" y="729"/>
                        <a:pt x="109" y="730"/>
                      </a:cubicBezTo>
                      <a:cubicBezTo>
                        <a:pt x="109" y="717"/>
                        <a:pt x="109" y="704"/>
                        <a:pt x="109" y="692"/>
                      </a:cubicBezTo>
                      <a:cubicBezTo>
                        <a:pt x="119" y="690"/>
                        <a:pt x="129" y="689"/>
                        <a:pt x="139" y="687"/>
                      </a:cubicBezTo>
                      <a:cubicBezTo>
                        <a:pt x="139" y="700"/>
                        <a:pt x="139" y="713"/>
                        <a:pt x="139" y="727"/>
                      </a:cubicBezTo>
                      <a:close/>
                      <a:moveTo>
                        <a:pt x="139" y="651"/>
                      </a:moveTo>
                      <a:cubicBezTo>
                        <a:pt x="129" y="652"/>
                        <a:pt x="119" y="653"/>
                        <a:pt x="109" y="655"/>
                      </a:cubicBezTo>
                      <a:cubicBezTo>
                        <a:pt x="109" y="642"/>
                        <a:pt x="109" y="629"/>
                        <a:pt x="109" y="617"/>
                      </a:cubicBezTo>
                      <a:cubicBezTo>
                        <a:pt x="119" y="615"/>
                        <a:pt x="129" y="613"/>
                        <a:pt x="139" y="611"/>
                      </a:cubicBezTo>
                      <a:cubicBezTo>
                        <a:pt x="139" y="625"/>
                        <a:pt x="139" y="638"/>
                        <a:pt x="139" y="651"/>
                      </a:cubicBezTo>
                      <a:close/>
                      <a:moveTo>
                        <a:pt x="139" y="575"/>
                      </a:moveTo>
                      <a:cubicBezTo>
                        <a:pt x="129" y="577"/>
                        <a:pt x="119" y="578"/>
                        <a:pt x="109" y="580"/>
                      </a:cubicBezTo>
                      <a:cubicBezTo>
                        <a:pt x="109" y="567"/>
                        <a:pt x="109" y="554"/>
                        <a:pt x="109" y="542"/>
                      </a:cubicBezTo>
                      <a:cubicBezTo>
                        <a:pt x="119" y="540"/>
                        <a:pt x="129" y="538"/>
                        <a:pt x="139" y="536"/>
                      </a:cubicBezTo>
                      <a:cubicBezTo>
                        <a:pt x="139" y="549"/>
                        <a:pt x="139" y="562"/>
                        <a:pt x="139" y="575"/>
                      </a:cubicBezTo>
                      <a:close/>
                      <a:moveTo>
                        <a:pt x="139" y="499"/>
                      </a:moveTo>
                      <a:cubicBezTo>
                        <a:pt x="129" y="501"/>
                        <a:pt x="119" y="503"/>
                        <a:pt x="109" y="505"/>
                      </a:cubicBezTo>
                      <a:cubicBezTo>
                        <a:pt x="109" y="492"/>
                        <a:pt x="109" y="479"/>
                        <a:pt x="109" y="467"/>
                      </a:cubicBezTo>
                      <a:cubicBezTo>
                        <a:pt x="119" y="464"/>
                        <a:pt x="129" y="462"/>
                        <a:pt x="139" y="460"/>
                      </a:cubicBezTo>
                      <a:cubicBezTo>
                        <a:pt x="139" y="473"/>
                        <a:pt x="139" y="486"/>
                        <a:pt x="139" y="499"/>
                      </a:cubicBezTo>
                      <a:close/>
                      <a:moveTo>
                        <a:pt x="139" y="423"/>
                      </a:moveTo>
                      <a:cubicBezTo>
                        <a:pt x="129" y="425"/>
                        <a:pt x="119" y="427"/>
                        <a:pt x="109" y="429"/>
                      </a:cubicBezTo>
                      <a:cubicBezTo>
                        <a:pt x="109" y="417"/>
                        <a:pt x="109" y="404"/>
                        <a:pt x="109" y="392"/>
                      </a:cubicBezTo>
                      <a:cubicBezTo>
                        <a:pt x="119" y="389"/>
                        <a:pt x="129" y="387"/>
                        <a:pt x="139" y="384"/>
                      </a:cubicBezTo>
                      <a:cubicBezTo>
                        <a:pt x="139" y="397"/>
                        <a:pt x="139" y="410"/>
                        <a:pt x="139" y="423"/>
                      </a:cubicBezTo>
                      <a:close/>
                      <a:moveTo>
                        <a:pt x="109" y="354"/>
                      </a:moveTo>
                      <a:cubicBezTo>
                        <a:pt x="109" y="342"/>
                        <a:pt x="109" y="329"/>
                        <a:pt x="109" y="317"/>
                      </a:cubicBezTo>
                      <a:cubicBezTo>
                        <a:pt x="119" y="314"/>
                        <a:pt x="129" y="311"/>
                        <a:pt x="139" y="308"/>
                      </a:cubicBezTo>
                      <a:cubicBezTo>
                        <a:pt x="139" y="321"/>
                        <a:pt x="139" y="334"/>
                        <a:pt x="139" y="348"/>
                      </a:cubicBezTo>
                      <a:cubicBezTo>
                        <a:pt x="129" y="350"/>
                        <a:pt x="119" y="352"/>
                        <a:pt x="109" y="354"/>
                      </a:cubicBezTo>
                      <a:close/>
                      <a:moveTo>
                        <a:pt x="139" y="272"/>
                      </a:moveTo>
                      <a:cubicBezTo>
                        <a:pt x="129" y="274"/>
                        <a:pt x="119" y="277"/>
                        <a:pt x="109" y="279"/>
                      </a:cubicBezTo>
                      <a:cubicBezTo>
                        <a:pt x="109" y="267"/>
                        <a:pt x="109" y="254"/>
                        <a:pt x="109" y="241"/>
                      </a:cubicBezTo>
                      <a:cubicBezTo>
                        <a:pt x="119" y="238"/>
                        <a:pt x="129" y="235"/>
                        <a:pt x="139" y="232"/>
                      </a:cubicBezTo>
                      <a:cubicBezTo>
                        <a:pt x="139" y="245"/>
                        <a:pt x="139" y="259"/>
                        <a:pt x="139" y="272"/>
                      </a:cubicBezTo>
                      <a:close/>
                      <a:moveTo>
                        <a:pt x="109" y="166"/>
                      </a:moveTo>
                      <a:cubicBezTo>
                        <a:pt x="139" y="157"/>
                        <a:pt x="139" y="157"/>
                        <a:pt x="139" y="157"/>
                      </a:cubicBezTo>
                      <a:cubicBezTo>
                        <a:pt x="139" y="196"/>
                        <a:pt x="139" y="196"/>
                        <a:pt x="139" y="196"/>
                      </a:cubicBezTo>
                      <a:cubicBezTo>
                        <a:pt x="109" y="204"/>
                        <a:pt x="109" y="204"/>
                        <a:pt x="109" y="204"/>
                      </a:cubicBezTo>
                      <a:lnTo>
                        <a:pt x="109" y="166"/>
                      </a:lnTo>
                      <a:close/>
                      <a:moveTo>
                        <a:pt x="81" y="1478"/>
                      </a:moveTo>
                      <a:cubicBezTo>
                        <a:pt x="54" y="1474"/>
                        <a:pt x="54" y="1474"/>
                        <a:pt x="54" y="1474"/>
                      </a:cubicBezTo>
                      <a:cubicBezTo>
                        <a:pt x="54" y="1438"/>
                        <a:pt x="54" y="1438"/>
                        <a:pt x="54" y="1438"/>
                      </a:cubicBezTo>
                      <a:cubicBezTo>
                        <a:pt x="81" y="1441"/>
                        <a:pt x="81" y="1441"/>
                        <a:pt x="81" y="1441"/>
                      </a:cubicBezTo>
                      <a:lnTo>
                        <a:pt x="81" y="1478"/>
                      </a:lnTo>
                      <a:close/>
                      <a:moveTo>
                        <a:pt x="80" y="1403"/>
                      </a:moveTo>
                      <a:cubicBezTo>
                        <a:pt x="72" y="1402"/>
                        <a:pt x="63" y="1401"/>
                        <a:pt x="54" y="1400"/>
                      </a:cubicBezTo>
                      <a:cubicBezTo>
                        <a:pt x="54" y="1388"/>
                        <a:pt x="54" y="1377"/>
                        <a:pt x="54" y="1365"/>
                      </a:cubicBezTo>
                      <a:cubicBezTo>
                        <a:pt x="63" y="1365"/>
                        <a:pt x="72" y="1366"/>
                        <a:pt x="80" y="1366"/>
                      </a:cubicBezTo>
                      <a:cubicBezTo>
                        <a:pt x="80" y="1379"/>
                        <a:pt x="80" y="1391"/>
                        <a:pt x="80" y="1403"/>
                      </a:cubicBezTo>
                      <a:close/>
                      <a:moveTo>
                        <a:pt x="80" y="1329"/>
                      </a:moveTo>
                      <a:cubicBezTo>
                        <a:pt x="71" y="1328"/>
                        <a:pt x="62" y="1327"/>
                        <a:pt x="54" y="1326"/>
                      </a:cubicBezTo>
                      <a:cubicBezTo>
                        <a:pt x="54" y="1315"/>
                        <a:pt x="54" y="1303"/>
                        <a:pt x="54" y="1291"/>
                      </a:cubicBezTo>
                      <a:cubicBezTo>
                        <a:pt x="62" y="1291"/>
                        <a:pt x="71" y="1292"/>
                        <a:pt x="80" y="1292"/>
                      </a:cubicBezTo>
                      <a:cubicBezTo>
                        <a:pt x="80" y="1304"/>
                        <a:pt x="80" y="1317"/>
                        <a:pt x="80" y="1329"/>
                      </a:cubicBezTo>
                      <a:close/>
                      <a:moveTo>
                        <a:pt x="80" y="1254"/>
                      </a:moveTo>
                      <a:cubicBezTo>
                        <a:pt x="71" y="1254"/>
                        <a:pt x="62" y="1253"/>
                        <a:pt x="53" y="1253"/>
                      </a:cubicBezTo>
                      <a:cubicBezTo>
                        <a:pt x="53" y="1241"/>
                        <a:pt x="53" y="1229"/>
                        <a:pt x="53" y="1217"/>
                      </a:cubicBezTo>
                      <a:cubicBezTo>
                        <a:pt x="62" y="1217"/>
                        <a:pt x="71" y="1217"/>
                        <a:pt x="80" y="1218"/>
                      </a:cubicBezTo>
                      <a:cubicBezTo>
                        <a:pt x="80" y="1230"/>
                        <a:pt x="80" y="1242"/>
                        <a:pt x="80" y="1254"/>
                      </a:cubicBezTo>
                      <a:close/>
                      <a:moveTo>
                        <a:pt x="80" y="1180"/>
                      </a:moveTo>
                      <a:cubicBezTo>
                        <a:pt x="71" y="1180"/>
                        <a:pt x="62" y="1179"/>
                        <a:pt x="53" y="1179"/>
                      </a:cubicBezTo>
                      <a:cubicBezTo>
                        <a:pt x="53" y="1167"/>
                        <a:pt x="53" y="1155"/>
                        <a:pt x="53" y="1143"/>
                      </a:cubicBezTo>
                      <a:cubicBezTo>
                        <a:pt x="62" y="1143"/>
                        <a:pt x="71" y="1143"/>
                        <a:pt x="80" y="1143"/>
                      </a:cubicBezTo>
                      <a:cubicBezTo>
                        <a:pt x="80" y="1155"/>
                        <a:pt x="80" y="1168"/>
                        <a:pt x="80" y="1180"/>
                      </a:cubicBezTo>
                      <a:close/>
                      <a:moveTo>
                        <a:pt x="80" y="1106"/>
                      </a:moveTo>
                      <a:cubicBezTo>
                        <a:pt x="71" y="1105"/>
                        <a:pt x="62" y="1105"/>
                        <a:pt x="53" y="1105"/>
                      </a:cubicBezTo>
                      <a:cubicBezTo>
                        <a:pt x="53" y="1093"/>
                        <a:pt x="53" y="1081"/>
                        <a:pt x="53" y="1070"/>
                      </a:cubicBezTo>
                      <a:cubicBezTo>
                        <a:pt x="62" y="1069"/>
                        <a:pt x="71" y="1069"/>
                        <a:pt x="80" y="1069"/>
                      </a:cubicBezTo>
                      <a:cubicBezTo>
                        <a:pt x="80" y="1081"/>
                        <a:pt x="80" y="1093"/>
                        <a:pt x="80" y="1106"/>
                      </a:cubicBezTo>
                      <a:close/>
                      <a:moveTo>
                        <a:pt x="79" y="1031"/>
                      </a:moveTo>
                      <a:cubicBezTo>
                        <a:pt x="71" y="1031"/>
                        <a:pt x="62" y="1031"/>
                        <a:pt x="53" y="1031"/>
                      </a:cubicBezTo>
                      <a:cubicBezTo>
                        <a:pt x="53" y="1019"/>
                        <a:pt x="53" y="1008"/>
                        <a:pt x="53" y="996"/>
                      </a:cubicBezTo>
                      <a:cubicBezTo>
                        <a:pt x="62" y="995"/>
                        <a:pt x="71" y="995"/>
                        <a:pt x="79" y="994"/>
                      </a:cubicBezTo>
                      <a:cubicBezTo>
                        <a:pt x="79" y="1007"/>
                        <a:pt x="79" y="1019"/>
                        <a:pt x="79" y="1031"/>
                      </a:cubicBezTo>
                      <a:close/>
                      <a:moveTo>
                        <a:pt x="79" y="957"/>
                      </a:moveTo>
                      <a:cubicBezTo>
                        <a:pt x="70" y="957"/>
                        <a:pt x="61" y="957"/>
                        <a:pt x="53" y="958"/>
                      </a:cubicBezTo>
                      <a:cubicBezTo>
                        <a:pt x="53" y="946"/>
                        <a:pt x="53" y="934"/>
                        <a:pt x="53" y="922"/>
                      </a:cubicBezTo>
                      <a:cubicBezTo>
                        <a:pt x="61" y="921"/>
                        <a:pt x="70" y="921"/>
                        <a:pt x="79" y="920"/>
                      </a:cubicBezTo>
                      <a:cubicBezTo>
                        <a:pt x="79" y="932"/>
                        <a:pt x="79" y="944"/>
                        <a:pt x="79" y="957"/>
                      </a:cubicBezTo>
                      <a:close/>
                      <a:moveTo>
                        <a:pt x="79" y="882"/>
                      </a:moveTo>
                      <a:cubicBezTo>
                        <a:pt x="70" y="883"/>
                        <a:pt x="61" y="883"/>
                        <a:pt x="52" y="884"/>
                      </a:cubicBezTo>
                      <a:cubicBezTo>
                        <a:pt x="52" y="872"/>
                        <a:pt x="52" y="860"/>
                        <a:pt x="52" y="848"/>
                      </a:cubicBezTo>
                      <a:cubicBezTo>
                        <a:pt x="61" y="847"/>
                        <a:pt x="70" y="846"/>
                        <a:pt x="79" y="846"/>
                      </a:cubicBezTo>
                      <a:cubicBezTo>
                        <a:pt x="79" y="858"/>
                        <a:pt x="79" y="870"/>
                        <a:pt x="79" y="882"/>
                      </a:cubicBezTo>
                      <a:close/>
                      <a:moveTo>
                        <a:pt x="79" y="808"/>
                      </a:moveTo>
                      <a:cubicBezTo>
                        <a:pt x="70" y="809"/>
                        <a:pt x="61" y="809"/>
                        <a:pt x="52" y="810"/>
                      </a:cubicBezTo>
                      <a:cubicBezTo>
                        <a:pt x="52" y="798"/>
                        <a:pt x="52" y="786"/>
                        <a:pt x="52" y="774"/>
                      </a:cubicBezTo>
                      <a:cubicBezTo>
                        <a:pt x="61" y="773"/>
                        <a:pt x="70" y="772"/>
                        <a:pt x="79" y="771"/>
                      </a:cubicBezTo>
                      <a:cubicBezTo>
                        <a:pt x="79" y="783"/>
                        <a:pt x="79" y="796"/>
                        <a:pt x="79" y="808"/>
                      </a:cubicBezTo>
                      <a:close/>
                      <a:moveTo>
                        <a:pt x="79" y="734"/>
                      </a:moveTo>
                      <a:cubicBezTo>
                        <a:pt x="70" y="734"/>
                        <a:pt x="61" y="735"/>
                        <a:pt x="52" y="736"/>
                      </a:cubicBezTo>
                      <a:cubicBezTo>
                        <a:pt x="52" y="724"/>
                        <a:pt x="52" y="713"/>
                        <a:pt x="52" y="701"/>
                      </a:cubicBezTo>
                      <a:cubicBezTo>
                        <a:pt x="61" y="699"/>
                        <a:pt x="70" y="698"/>
                        <a:pt x="79" y="697"/>
                      </a:cubicBezTo>
                      <a:cubicBezTo>
                        <a:pt x="79" y="709"/>
                        <a:pt x="79" y="721"/>
                        <a:pt x="79" y="734"/>
                      </a:cubicBezTo>
                      <a:close/>
                      <a:moveTo>
                        <a:pt x="78" y="659"/>
                      </a:moveTo>
                      <a:cubicBezTo>
                        <a:pt x="70" y="660"/>
                        <a:pt x="61" y="661"/>
                        <a:pt x="52" y="662"/>
                      </a:cubicBezTo>
                      <a:cubicBezTo>
                        <a:pt x="52" y="651"/>
                        <a:pt x="52" y="639"/>
                        <a:pt x="52" y="627"/>
                      </a:cubicBezTo>
                      <a:cubicBezTo>
                        <a:pt x="61" y="625"/>
                        <a:pt x="70" y="624"/>
                        <a:pt x="78" y="622"/>
                      </a:cubicBezTo>
                      <a:cubicBezTo>
                        <a:pt x="78" y="635"/>
                        <a:pt x="78" y="647"/>
                        <a:pt x="78" y="659"/>
                      </a:cubicBezTo>
                      <a:close/>
                      <a:moveTo>
                        <a:pt x="78" y="585"/>
                      </a:moveTo>
                      <a:cubicBezTo>
                        <a:pt x="69" y="586"/>
                        <a:pt x="60" y="587"/>
                        <a:pt x="52" y="589"/>
                      </a:cubicBezTo>
                      <a:cubicBezTo>
                        <a:pt x="52" y="577"/>
                        <a:pt x="52" y="565"/>
                        <a:pt x="52" y="553"/>
                      </a:cubicBezTo>
                      <a:cubicBezTo>
                        <a:pt x="60" y="551"/>
                        <a:pt x="69" y="550"/>
                        <a:pt x="78" y="548"/>
                      </a:cubicBezTo>
                      <a:cubicBezTo>
                        <a:pt x="78" y="560"/>
                        <a:pt x="78" y="572"/>
                        <a:pt x="78" y="585"/>
                      </a:cubicBezTo>
                      <a:close/>
                      <a:moveTo>
                        <a:pt x="78" y="510"/>
                      </a:moveTo>
                      <a:cubicBezTo>
                        <a:pt x="69" y="512"/>
                        <a:pt x="60" y="513"/>
                        <a:pt x="51" y="515"/>
                      </a:cubicBezTo>
                      <a:cubicBezTo>
                        <a:pt x="51" y="503"/>
                        <a:pt x="51" y="491"/>
                        <a:pt x="51" y="479"/>
                      </a:cubicBezTo>
                      <a:cubicBezTo>
                        <a:pt x="60" y="477"/>
                        <a:pt x="69" y="475"/>
                        <a:pt x="78" y="473"/>
                      </a:cubicBezTo>
                      <a:cubicBezTo>
                        <a:pt x="78" y="486"/>
                        <a:pt x="78" y="498"/>
                        <a:pt x="78" y="510"/>
                      </a:cubicBezTo>
                      <a:close/>
                      <a:moveTo>
                        <a:pt x="78" y="436"/>
                      </a:moveTo>
                      <a:cubicBezTo>
                        <a:pt x="69" y="438"/>
                        <a:pt x="60" y="439"/>
                        <a:pt x="51" y="441"/>
                      </a:cubicBezTo>
                      <a:cubicBezTo>
                        <a:pt x="51" y="429"/>
                        <a:pt x="51" y="417"/>
                        <a:pt x="51" y="406"/>
                      </a:cubicBezTo>
                      <a:cubicBezTo>
                        <a:pt x="60" y="403"/>
                        <a:pt x="69" y="401"/>
                        <a:pt x="78" y="399"/>
                      </a:cubicBezTo>
                      <a:cubicBezTo>
                        <a:pt x="78" y="411"/>
                        <a:pt x="78" y="424"/>
                        <a:pt x="78" y="436"/>
                      </a:cubicBezTo>
                      <a:close/>
                      <a:moveTo>
                        <a:pt x="78" y="361"/>
                      </a:moveTo>
                      <a:cubicBezTo>
                        <a:pt x="69" y="363"/>
                        <a:pt x="60" y="365"/>
                        <a:pt x="51" y="367"/>
                      </a:cubicBezTo>
                      <a:cubicBezTo>
                        <a:pt x="51" y="356"/>
                        <a:pt x="51" y="344"/>
                        <a:pt x="51" y="332"/>
                      </a:cubicBezTo>
                      <a:cubicBezTo>
                        <a:pt x="60" y="329"/>
                        <a:pt x="69" y="327"/>
                        <a:pt x="78" y="325"/>
                      </a:cubicBezTo>
                      <a:cubicBezTo>
                        <a:pt x="78" y="337"/>
                        <a:pt x="78" y="349"/>
                        <a:pt x="78" y="361"/>
                      </a:cubicBezTo>
                      <a:close/>
                      <a:moveTo>
                        <a:pt x="77" y="287"/>
                      </a:moveTo>
                      <a:cubicBezTo>
                        <a:pt x="69" y="289"/>
                        <a:pt x="60" y="291"/>
                        <a:pt x="51" y="294"/>
                      </a:cubicBezTo>
                      <a:cubicBezTo>
                        <a:pt x="51" y="282"/>
                        <a:pt x="51" y="270"/>
                        <a:pt x="51" y="258"/>
                      </a:cubicBezTo>
                      <a:cubicBezTo>
                        <a:pt x="60" y="255"/>
                        <a:pt x="69" y="253"/>
                        <a:pt x="77" y="250"/>
                      </a:cubicBezTo>
                      <a:cubicBezTo>
                        <a:pt x="77" y="262"/>
                        <a:pt x="77" y="275"/>
                        <a:pt x="77" y="287"/>
                      </a:cubicBezTo>
                      <a:close/>
                      <a:moveTo>
                        <a:pt x="51" y="184"/>
                      </a:moveTo>
                      <a:cubicBezTo>
                        <a:pt x="77" y="176"/>
                        <a:pt x="77" y="176"/>
                        <a:pt x="77" y="176"/>
                      </a:cubicBezTo>
                      <a:cubicBezTo>
                        <a:pt x="77" y="213"/>
                        <a:pt x="77" y="213"/>
                        <a:pt x="77" y="213"/>
                      </a:cubicBezTo>
                      <a:cubicBezTo>
                        <a:pt x="51" y="220"/>
                        <a:pt x="51" y="220"/>
                        <a:pt x="51" y="220"/>
                      </a:cubicBezTo>
                      <a:lnTo>
                        <a:pt x="51"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Shape 65"/>
                <p:cNvSpPr/>
                <p:nvPr/>
              </p:nvSpPr>
              <p:spPr bwMode="auto">
                <a:xfrm>
                  <a:off x="4359009" y="3199852"/>
                  <a:ext cx="283297" cy="2184132"/>
                </a:xfrm>
                <a:custGeom>
                  <a:avLst/>
                  <a:gdLst>
                    <a:gd name="T0" fmla="*/ 0 w 148"/>
                    <a:gd name="T1" fmla="*/ 1107 h 1143"/>
                    <a:gd name="T2" fmla="*/ 148 w 148"/>
                    <a:gd name="T3" fmla="*/ 0 h 1143"/>
                    <a:gd name="T4" fmla="*/ 19 w 148"/>
                    <a:gd name="T5" fmla="*/ 1034 h 1143"/>
                    <a:gd name="T6" fmla="*/ 127 w 148"/>
                    <a:gd name="T7" fmla="*/ 1087 h 1143"/>
                    <a:gd name="T8" fmla="*/ 19 w 148"/>
                    <a:gd name="T9" fmla="*/ 1034 h 1143"/>
                    <a:gd name="T10" fmla="*/ 127 w 148"/>
                    <a:gd name="T11" fmla="*/ 981 h 1143"/>
                    <a:gd name="T12" fmla="*/ 19 w 148"/>
                    <a:gd name="T13" fmla="*/ 986 h 1143"/>
                    <a:gd name="T14" fmla="*/ 19 w 148"/>
                    <a:gd name="T15" fmla="*/ 890 h 1143"/>
                    <a:gd name="T16" fmla="*/ 127 w 148"/>
                    <a:gd name="T17" fmla="*/ 935 h 1143"/>
                    <a:gd name="T18" fmla="*/ 19 w 148"/>
                    <a:gd name="T19" fmla="*/ 890 h 1143"/>
                    <a:gd name="T20" fmla="*/ 127 w 148"/>
                    <a:gd name="T21" fmla="*/ 829 h 1143"/>
                    <a:gd name="T22" fmla="*/ 19 w 148"/>
                    <a:gd name="T23" fmla="*/ 843 h 1143"/>
                    <a:gd name="T24" fmla="*/ 19 w 148"/>
                    <a:gd name="T25" fmla="*/ 747 h 1143"/>
                    <a:gd name="T26" fmla="*/ 127 w 148"/>
                    <a:gd name="T27" fmla="*/ 783 h 1143"/>
                    <a:gd name="T28" fmla="*/ 19 w 148"/>
                    <a:gd name="T29" fmla="*/ 747 h 1143"/>
                    <a:gd name="T30" fmla="*/ 127 w 148"/>
                    <a:gd name="T31" fmla="*/ 677 h 1143"/>
                    <a:gd name="T32" fmla="*/ 19 w 148"/>
                    <a:gd name="T33" fmla="*/ 700 h 1143"/>
                    <a:gd name="T34" fmla="*/ 19 w 148"/>
                    <a:gd name="T35" fmla="*/ 603 h 1143"/>
                    <a:gd name="T36" fmla="*/ 127 w 148"/>
                    <a:gd name="T37" fmla="*/ 630 h 1143"/>
                    <a:gd name="T38" fmla="*/ 19 w 148"/>
                    <a:gd name="T39" fmla="*/ 603 h 1143"/>
                    <a:gd name="T40" fmla="*/ 127 w 148"/>
                    <a:gd name="T41" fmla="*/ 524 h 1143"/>
                    <a:gd name="T42" fmla="*/ 19 w 148"/>
                    <a:gd name="T43" fmla="*/ 557 h 1143"/>
                    <a:gd name="T44" fmla="*/ 19 w 148"/>
                    <a:gd name="T45" fmla="*/ 460 h 1143"/>
                    <a:gd name="T46" fmla="*/ 127 w 148"/>
                    <a:gd name="T47" fmla="*/ 478 h 1143"/>
                    <a:gd name="T48" fmla="*/ 19 w 148"/>
                    <a:gd name="T49" fmla="*/ 460 h 1143"/>
                    <a:gd name="T50" fmla="*/ 127 w 148"/>
                    <a:gd name="T51" fmla="*/ 372 h 1143"/>
                    <a:gd name="T52" fmla="*/ 19 w 148"/>
                    <a:gd name="T53" fmla="*/ 414 h 1143"/>
                    <a:gd name="T54" fmla="*/ 19 w 148"/>
                    <a:gd name="T55" fmla="*/ 317 h 1143"/>
                    <a:gd name="T56" fmla="*/ 127 w 148"/>
                    <a:gd name="T57" fmla="*/ 326 h 1143"/>
                    <a:gd name="T58" fmla="*/ 19 w 148"/>
                    <a:gd name="T59" fmla="*/ 317 h 1143"/>
                    <a:gd name="T60" fmla="*/ 127 w 148"/>
                    <a:gd name="T61" fmla="*/ 220 h 1143"/>
                    <a:gd name="T62" fmla="*/ 19 w 148"/>
                    <a:gd name="T63" fmla="*/ 272 h 1143"/>
                    <a:gd name="T64" fmla="*/ 19 w 148"/>
                    <a:gd name="T65" fmla="*/ 173 h 1143"/>
                    <a:gd name="T66" fmla="*/ 127 w 148"/>
                    <a:gd name="T67" fmla="*/ 173 h 1143"/>
                    <a:gd name="T68" fmla="*/ 19 w 148"/>
                    <a:gd name="T69" fmla="*/ 173 h 1143"/>
                    <a:gd name="T70" fmla="*/ 127 w 148"/>
                    <a:gd name="T71" fmla="*/ 68 h 1143"/>
                    <a:gd name="T72" fmla="*/ 19 w 148"/>
                    <a:gd name="T73" fmla="*/ 129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143">
                      <a:moveTo>
                        <a:pt x="0" y="49"/>
                      </a:moveTo>
                      <a:cubicBezTo>
                        <a:pt x="0" y="1107"/>
                        <a:pt x="0" y="1107"/>
                        <a:pt x="0" y="1107"/>
                      </a:cubicBezTo>
                      <a:cubicBezTo>
                        <a:pt x="148" y="1143"/>
                        <a:pt x="148" y="1143"/>
                        <a:pt x="148" y="1143"/>
                      </a:cubicBezTo>
                      <a:cubicBezTo>
                        <a:pt x="148" y="0"/>
                        <a:pt x="148" y="0"/>
                        <a:pt x="148" y="0"/>
                      </a:cubicBezTo>
                      <a:lnTo>
                        <a:pt x="0" y="49"/>
                      </a:lnTo>
                      <a:close/>
                      <a:moveTo>
                        <a:pt x="19" y="1034"/>
                      </a:moveTo>
                      <a:cubicBezTo>
                        <a:pt x="127" y="1058"/>
                        <a:pt x="127" y="1058"/>
                        <a:pt x="127" y="1058"/>
                      </a:cubicBezTo>
                      <a:cubicBezTo>
                        <a:pt x="127" y="1087"/>
                        <a:pt x="127" y="1087"/>
                        <a:pt x="127" y="1087"/>
                      </a:cubicBezTo>
                      <a:cubicBezTo>
                        <a:pt x="19" y="1058"/>
                        <a:pt x="19" y="1058"/>
                        <a:pt x="19" y="1058"/>
                      </a:cubicBezTo>
                      <a:lnTo>
                        <a:pt x="19" y="1034"/>
                      </a:lnTo>
                      <a:close/>
                      <a:moveTo>
                        <a:pt x="19" y="962"/>
                      </a:moveTo>
                      <a:cubicBezTo>
                        <a:pt x="55" y="968"/>
                        <a:pt x="91" y="975"/>
                        <a:pt x="127" y="981"/>
                      </a:cubicBezTo>
                      <a:cubicBezTo>
                        <a:pt x="127" y="991"/>
                        <a:pt x="127" y="1001"/>
                        <a:pt x="127" y="1011"/>
                      </a:cubicBezTo>
                      <a:cubicBezTo>
                        <a:pt x="91" y="1003"/>
                        <a:pt x="55" y="994"/>
                        <a:pt x="19" y="986"/>
                      </a:cubicBezTo>
                      <a:cubicBezTo>
                        <a:pt x="19" y="978"/>
                        <a:pt x="19" y="970"/>
                        <a:pt x="19" y="962"/>
                      </a:cubicBezTo>
                      <a:close/>
                      <a:moveTo>
                        <a:pt x="19" y="890"/>
                      </a:moveTo>
                      <a:cubicBezTo>
                        <a:pt x="55" y="895"/>
                        <a:pt x="91" y="900"/>
                        <a:pt x="127" y="905"/>
                      </a:cubicBezTo>
                      <a:cubicBezTo>
                        <a:pt x="127" y="915"/>
                        <a:pt x="127" y="925"/>
                        <a:pt x="127" y="935"/>
                      </a:cubicBezTo>
                      <a:cubicBezTo>
                        <a:pt x="91" y="928"/>
                        <a:pt x="55" y="921"/>
                        <a:pt x="19" y="915"/>
                      </a:cubicBezTo>
                      <a:cubicBezTo>
                        <a:pt x="19" y="907"/>
                        <a:pt x="19" y="898"/>
                        <a:pt x="19" y="890"/>
                      </a:cubicBezTo>
                      <a:close/>
                      <a:moveTo>
                        <a:pt x="19" y="819"/>
                      </a:moveTo>
                      <a:cubicBezTo>
                        <a:pt x="55" y="822"/>
                        <a:pt x="91" y="826"/>
                        <a:pt x="127" y="829"/>
                      </a:cubicBezTo>
                      <a:cubicBezTo>
                        <a:pt x="127" y="839"/>
                        <a:pt x="127" y="849"/>
                        <a:pt x="127" y="859"/>
                      </a:cubicBezTo>
                      <a:cubicBezTo>
                        <a:pt x="91" y="854"/>
                        <a:pt x="55" y="848"/>
                        <a:pt x="19" y="843"/>
                      </a:cubicBezTo>
                      <a:cubicBezTo>
                        <a:pt x="19" y="835"/>
                        <a:pt x="19" y="827"/>
                        <a:pt x="19" y="819"/>
                      </a:cubicBezTo>
                      <a:close/>
                      <a:moveTo>
                        <a:pt x="19" y="747"/>
                      </a:moveTo>
                      <a:cubicBezTo>
                        <a:pt x="55" y="749"/>
                        <a:pt x="91" y="751"/>
                        <a:pt x="127" y="753"/>
                      </a:cubicBezTo>
                      <a:cubicBezTo>
                        <a:pt x="127" y="763"/>
                        <a:pt x="127" y="773"/>
                        <a:pt x="127" y="783"/>
                      </a:cubicBezTo>
                      <a:cubicBezTo>
                        <a:pt x="91" y="779"/>
                        <a:pt x="55" y="775"/>
                        <a:pt x="19" y="772"/>
                      </a:cubicBezTo>
                      <a:cubicBezTo>
                        <a:pt x="19" y="763"/>
                        <a:pt x="19" y="755"/>
                        <a:pt x="19" y="747"/>
                      </a:cubicBezTo>
                      <a:close/>
                      <a:moveTo>
                        <a:pt x="19" y="675"/>
                      </a:moveTo>
                      <a:cubicBezTo>
                        <a:pt x="55" y="676"/>
                        <a:pt x="91" y="676"/>
                        <a:pt x="127" y="677"/>
                      </a:cubicBezTo>
                      <a:cubicBezTo>
                        <a:pt x="127" y="687"/>
                        <a:pt x="127" y="697"/>
                        <a:pt x="127" y="706"/>
                      </a:cubicBezTo>
                      <a:cubicBezTo>
                        <a:pt x="91" y="704"/>
                        <a:pt x="55" y="702"/>
                        <a:pt x="19" y="700"/>
                      </a:cubicBezTo>
                      <a:cubicBezTo>
                        <a:pt x="19" y="692"/>
                        <a:pt x="19" y="684"/>
                        <a:pt x="19" y="675"/>
                      </a:cubicBezTo>
                      <a:close/>
                      <a:moveTo>
                        <a:pt x="19" y="603"/>
                      </a:moveTo>
                      <a:cubicBezTo>
                        <a:pt x="55" y="602"/>
                        <a:pt x="91" y="602"/>
                        <a:pt x="127" y="601"/>
                      </a:cubicBezTo>
                      <a:cubicBezTo>
                        <a:pt x="127" y="610"/>
                        <a:pt x="127" y="620"/>
                        <a:pt x="127" y="630"/>
                      </a:cubicBezTo>
                      <a:cubicBezTo>
                        <a:pt x="91" y="630"/>
                        <a:pt x="55" y="629"/>
                        <a:pt x="19" y="629"/>
                      </a:cubicBezTo>
                      <a:cubicBezTo>
                        <a:pt x="19" y="620"/>
                        <a:pt x="19" y="612"/>
                        <a:pt x="19" y="603"/>
                      </a:cubicBezTo>
                      <a:close/>
                      <a:moveTo>
                        <a:pt x="19" y="532"/>
                      </a:moveTo>
                      <a:cubicBezTo>
                        <a:pt x="55" y="529"/>
                        <a:pt x="91" y="527"/>
                        <a:pt x="127" y="524"/>
                      </a:cubicBezTo>
                      <a:cubicBezTo>
                        <a:pt x="127" y="534"/>
                        <a:pt x="127" y="544"/>
                        <a:pt x="127" y="554"/>
                      </a:cubicBezTo>
                      <a:cubicBezTo>
                        <a:pt x="91" y="555"/>
                        <a:pt x="55" y="556"/>
                        <a:pt x="19" y="557"/>
                      </a:cubicBezTo>
                      <a:cubicBezTo>
                        <a:pt x="19" y="549"/>
                        <a:pt x="19" y="540"/>
                        <a:pt x="19" y="532"/>
                      </a:cubicBezTo>
                      <a:close/>
                      <a:moveTo>
                        <a:pt x="19" y="460"/>
                      </a:moveTo>
                      <a:cubicBezTo>
                        <a:pt x="55" y="456"/>
                        <a:pt x="91" y="452"/>
                        <a:pt x="127" y="448"/>
                      </a:cubicBezTo>
                      <a:cubicBezTo>
                        <a:pt x="127" y="458"/>
                        <a:pt x="127" y="468"/>
                        <a:pt x="127" y="478"/>
                      </a:cubicBezTo>
                      <a:cubicBezTo>
                        <a:pt x="91" y="481"/>
                        <a:pt x="55" y="483"/>
                        <a:pt x="19" y="486"/>
                      </a:cubicBezTo>
                      <a:cubicBezTo>
                        <a:pt x="19" y="477"/>
                        <a:pt x="19" y="469"/>
                        <a:pt x="19" y="460"/>
                      </a:cubicBezTo>
                      <a:close/>
                      <a:moveTo>
                        <a:pt x="19" y="388"/>
                      </a:moveTo>
                      <a:cubicBezTo>
                        <a:pt x="55" y="383"/>
                        <a:pt x="91" y="378"/>
                        <a:pt x="127" y="372"/>
                      </a:cubicBezTo>
                      <a:cubicBezTo>
                        <a:pt x="127" y="382"/>
                        <a:pt x="127" y="392"/>
                        <a:pt x="127" y="402"/>
                      </a:cubicBezTo>
                      <a:cubicBezTo>
                        <a:pt x="91" y="406"/>
                        <a:pt x="55" y="410"/>
                        <a:pt x="19" y="414"/>
                      </a:cubicBezTo>
                      <a:cubicBezTo>
                        <a:pt x="19" y="406"/>
                        <a:pt x="19" y="397"/>
                        <a:pt x="19" y="388"/>
                      </a:cubicBezTo>
                      <a:close/>
                      <a:moveTo>
                        <a:pt x="19" y="317"/>
                      </a:moveTo>
                      <a:cubicBezTo>
                        <a:pt x="55" y="310"/>
                        <a:pt x="91" y="303"/>
                        <a:pt x="127" y="296"/>
                      </a:cubicBezTo>
                      <a:cubicBezTo>
                        <a:pt x="127" y="306"/>
                        <a:pt x="127" y="316"/>
                        <a:pt x="127" y="326"/>
                      </a:cubicBezTo>
                      <a:cubicBezTo>
                        <a:pt x="91" y="331"/>
                        <a:pt x="55" y="337"/>
                        <a:pt x="19" y="343"/>
                      </a:cubicBezTo>
                      <a:cubicBezTo>
                        <a:pt x="19" y="334"/>
                        <a:pt x="19" y="325"/>
                        <a:pt x="19" y="317"/>
                      </a:cubicBezTo>
                      <a:close/>
                      <a:moveTo>
                        <a:pt x="19" y="245"/>
                      </a:moveTo>
                      <a:cubicBezTo>
                        <a:pt x="55" y="236"/>
                        <a:pt x="91" y="228"/>
                        <a:pt x="127" y="220"/>
                      </a:cubicBezTo>
                      <a:cubicBezTo>
                        <a:pt x="127" y="230"/>
                        <a:pt x="127" y="240"/>
                        <a:pt x="127" y="249"/>
                      </a:cubicBezTo>
                      <a:cubicBezTo>
                        <a:pt x="91" y="257"/>
                        <a:pt x="55" y="264"/>
                        <a:pt x="19" y="272"/>
                      </a:cubicBezTo>
                      <a:cubicBezTo>
                        <a:pt x="19" y="263"/>
                        <a:pt x="19" y="254"/>
                        <a:pt x="19" y="245"/>
                      </a:cubicBezTo>
                      <a:close/>
                      <a:moveTo>
                        <a:pt x="19" y="173"/>
                      </a:moveTo>
                      <a:cubicBezTo>
                        <a:pt x="55" y="163"/>
                        <a:pt x="91" y="154"/>
                        <a:pt x="127" y="144"/>
                      </a:cubicBezTo>
                      <a:cubicBezTo>
                        <a:pt x="127" y="154"/>
                        <a:pt x="127" y="163"/>
                        <a:pt x="127" y="173"/>
                      </a:cubicBezTo>
                      <a:cubicBezTo>
                        <a:pt x="91" y="182"/>
                        <a:pt x="55" y="191"/>
                        <a:pt x="19" y="200"/>
                      </a:cubicBezTo>
                      <a:cubicBezTo>
                        <a:pt x="19" y="191"/>
                        <a:pt x="19" y="182"/>
                        <a:pt x="19" y="173"/>
                      </a:cubicBezTo>
                      <a:close/>
                      <a:moveTo>
                        <a:pt x="19" y="101"/>
                      </a:moveTo>
                      <a:cubicBezTo>
                        <a:pt x="127" y="68"/>
                        <a:pt x="127" y="68"/>
                        <a:pt x="127" y="68"/>
                      </a:cubicBezTo>
                      <a:cubicBezTo>
                        <a:pt x="127" y="97"/>
                        <a:pt x="127" y="97"/>
                        <a:pt x="127" y="97"/>
                      </a:cubicBezTo>
                      <a:cubicBezTo>
                        <a:pt x="19" y="129"/>
                        <a:pt x="19" y="129"/>
                        <a:pt x="19" y="129"/>
                      </a:cubicBezTo>
                      <a:lnTo>
                        <a:pt x="1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Shape 66"/>
                <p:cNvSpPr/>
                <p:nvPr/>
              </p:nvSpPr>
              <p:spPr bwMode="auto">
                <a:xfrm>
                  <a:off x="4664500" y="3203768"/>
                  <a:ext cx="544401" cy="2177604"/>
                </a:xfrm>
                <a:custGeom>
                  <a:avLst/>
                  <a:gdLst>
                    <a:gd name="T0" fmla="*/ 49 w 285"/>
                    <a:gd name="T1" fmla="*/ 1049 h 1140"/>
                    <a:gd name="T2" fmla="*/ 97 w 285"/>
                    <a:gd name="T3" fmla="*/ 988 h 1140"/>
                    <a:gd name="T4" fmla="*/ 97 w 285"/>
                    <a:gd name="T5" fmla="*/ 964 h 1140"/>
                    <a:gd name="T6" fmla="*/ 49 w 285"/>
                    <a:gd name="T7" fmla="*/ 910 h 1140"/>
                    <a:gd name="T8" fmla="*/ 49 w 285"/>
                    <a:gd name="T9" fmla="*/ 818 h 1140"/>
                    <a:gd name="T10" fmla="*/ 49 w 285"/>
                    <a:gd name="T11" fmla="*/ 703 h 1140"/>
                    <a:gd name="T12" fmla="*/ 97 w 285"/>
                    <a:gd name="T13" fmla="*/ 649 h 1140"/>
                    <a:gd name="T14" fmla="*/ 97 w 285"/>
                    <a:gd name="T15" fmla="*/ 625 h 1140"/>
                    <a:gd name="T16" fmla="*/ 49 w 285"/>
                    <a:gd name="T17" fmla="*/ 565 h 1140"/>
                    <a:gd name="T18" fmla="*/ 49 w 285"/>
                    <a:gd name="T19" fmla="*/ 473 h 1140"/>
                    <a:gd name="T20" fmla="*/ 49 w 285"/>
                    <a:gd name="T21" fmla="*/ 415 h 1140"/>
                    <a:gd name="T22" fmla="*/ 97 w 285"/>
                    <a:gd name="T23" fmla="*/ 310 h 1140"/>
                    <a:gd name="T24" fmla="*/ 97 w 285"/>
                    <a:gd name="T25" fmla="*/ 286 h 1140"/>
                    <a:gd name="T26" fmla="*/ 49 w 285"/>
                    <a:gd name="T27" fmla="*/ 219 h 1140"/>
                    <a:gd name="T28" fmla="*/ 49 w 285"/>
                    <a:gd name="T29" fmla="*/ 127 h 1140"/>
                    <a:gd name="T30" fmla="*/ 159 w 285"/>
                    <a:gd name="T31" fmla="*/ 133 h 1140"/>
                    <a:gd name="T32" fmla="*/ 129 w 285"/>
                    <a:gd name="T33" fmla="*/ 180 h 1140"/>
                    <a:gd name="T34" fmla="*/ 129 w 285"/>
                    <a:gd name="T35" fmla="*/ 205 h 1140"/>
                    <a:gd name="T36" fmla="*/ 159 w 285"/>
                    <a:gd name="T37" fmla="*/ 268 h 1140"/>
                    <a:gd name="T38" fmla="*/ 159 w 285"/>
                    <a:gd name="T39" fmla="*/ 353 h 1140"/>
                    <a:gd name="T40" fmla="*/ 160 w 285"/>
                    <a:gd name="T41" fmla="*/ 463 h 1140"/>
                    <a:gd name="T42" fmla="*/ 129 w 285"/>
                    <a:gd name="T43" fmla="*/ 514 h 1140"/>
                    <a:gd name="T44" fmla="*/ 129 w 285"/>
                    <a:gd name="T45" fmla="*/ 539 h 1140"/>
                    <a:gd name="T46" fmla="*/ 160 w 285"/>
                    <a:gd name="T47" fmla="*/ 598 h 1140"/>
                    <a:gd name="T48" fmla="*/ 160 w 285"/>
                    <a:gd name="T49" fmla="*/ 682 h 1140"/>
                    <a:gd name="T50" fmla="*/ 160 w 285"/>
                    <a:gd name="T51" fmla="*/ 792 h 1140"/>
                    <a:gd name="T52" fmla="*/ 130 w 285"/>
                    <a:gd name="T53" fmla="*/ 849 h 1140"/>
                    <a:gd name="T54" fmla="*/ 130 w 285"/>
                    <a:gd name="T55" fmla="*/ 874 h 1140"/>
                    <a:gd name="T56" fmla="*/ 160 w 285"/>
                    <a:gd name="T57" fmla="*/ 928 h 1140"/>
                    <a:gd name="T58" fmla="*/ 161 w 285"/>
                    <a:gd name="T59" fmla="*/ 1012 h 1140"/>
                    <a:gd name="T60" fmla="*/ 186 w 285"/>
                    <a:gd name="T61" fmla="*/ 1036 h 1140"/>
                    <a:gd name="T62" fmla="*/ 208 w 285"/>
                    <a:gd name="T63" fmla="*/ 980 h 1140"/>
                    <a:gd name="T64" fmla="*/ 208 w 285"/>
                    <a:gd name="T65" fmla="*/ 927 h 1140"/>
                    <a:gd name="T66" fmla="*/ 186 w 285"/>
                    <a:gd name="T67" fmla="*/ 901 h 1140"/>
                    <a:gd name="T68" fmla="*/ 186 w 285"/>
                    <a:gd name="T69" fmla="*/ 847 h 1140"/>
                    <a:gd name="T70" fmla="*/ 186 w 285"/>
                    <a:gd name="T71" fmla="*/ 738 h 1140"/>
                    <a:gd name="T72" fmla="*/ 208 w 285"/>
                    <a:gd name="T73" fmla="*/ 657 h 1140"/>
                    <a:gd name="T74" fmla="*/ 208 w 285"/>
                    <a:gd name="T75" fmla="*/ 631 h 1140"/>
                    <a:gd name="T76" fmla="*/ 186 w 285"/>
                    <a:gd name="T77" fmla="*/ 575 h 1140"/>
                    <a:gd name="T78" fmla="*/ 186 w 285"/>
                    <a:gd name="T79" fmla="*/ 492 h 1140"/>
                    <a:gd name="T80" fmla="*/ 186 w 285"/>
                    <a:gd name="T81" fmla="*/ 384 h 1140"/>
                    <a:gd name="T82" fmla="*/ 208 w 285"/>
                    <a:gd name="T83" fmla="*/ 334 h 1140"/>
                    <a:gd name="T84" fmla="*/ 208 w 285"/>
                    <a:gd name="T85" fmla="*/ 308 h 1140"/>
                    <a:gd name="T86" fmla="*/ 208 w 285"/>
                    <a:gd name="T87" fmla="*/ 254 h 1140"/>
                    <a:gd name="T88" fmla="*/ 186 w 285"/>
                    <a:gd name="T89" fmla="*/ 166 h 1140"/>
                    <a:gd name="T90" fmla="*/ 228 w 285"/>
                    <a:gd name="T91" fmla="*/ 1033 h 1140"/>
                    <a:gd name="T92" fmla="*/ 247 w 285"/>
                    <a:gd name="T93" fmla="*/ 978 h 1140"/>
                    <a:gd name="T94" fmla="*/ 247 w 285"/>
                    <a:gd name="T95" fmla="*/ 951 h 1140"/>
                    <a:gd name="T96" fmla="*/ 228 w 285"/>
                    <a:gd name="T97" fmla="*/ 899 h 1140"/>
                    <a:gd name="T98" fmla="*/ 228 w 285"/>
                    <a:gd name="T99" fmla="*/ 820 h 1140"/>
                    <a:gd name="T100" fmla="*/ 229 w 285"/>
                    <a:gd name="T101" fmla="*/ 713 h 1140"/>
                    <a:gd name="T102" fmla="*/ 248 w 285"/>
                    <a:gd name="T103" fmla="*/ 661 h 1140"/>
                    <a:gd name="T104" fmla="*/ 248 w 285"/>
                    <a:gd name="T105" fmla="*/ 634 h 1140"/>
                    <a:gd name="T106" fmla="*/ 229 w 285"/>
                    <a:gd name="T107" fmla="*/ 579 h 1140"/>
                    <a:gd name="T108" fmla="*/ 229 w 285"/>
                    <a:gd name="T109" fmla="*/ 499 h 1140"/>
                    <a:gd name="T110" fmla="*/ 230 w 285"/>
                    <a:gd name="T111" fmla="*/ 393 h 1140"/>
                    <a:gd name="T112" fmla="*/ 249 w 285"/>
                    <a:gd name="T113" fmla="*/ 343 h 1140"/>
                    <a:gd name="T114" fmla="*/ 249 w 285"/>
                    <a:gd name="T115" fmla="*/ 316 h 1140"/>
                    <a:gd name="T116" fmla="*/ 230 w 285"/>
                    <a:gd name="T117" fmla="*/ 259 h 1140"/>
                    <a:gd name="T118" fmla="*/ 230 w 285"/>
                    <a:gd name="T119" fmla="*/ 17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5" h="1140">
                      <a:moveTo>
                        <a:pt x="285" y="98"/>
                      </a:moveTo>
                      <a:cubicBezTo>
                        <a:pt x="0" y="0"/>
                        <a:pt x="0" y="0"/>
                        <a:pt x="0" y="0"/>
                      </a:cubicBezTo>
                      <a:cubicBezTo>
                        <a:pt x="0" y="1140"/>
                        <a:pt x="0" y="1140"/>
                        <a:pt x="0" y="1140"/>
                      </a:cubicBezTo>
                      <a:cubicBezTo>
                        <a:pt x="285" y="1097"/>
                        <a:pt x="285" y="1097"/>
                        <a:pt x="285" y="1097"/>
                      </a:cubicBezTo>
                      <a:lnTo>
                        <a:pt x="285" y="98"/>
                      </a:lnTo>
                      <a:close/>
                      <a:moveTo>
                        <a:pt x="49" y="1049"/>
                      </a:moveTo>
                      <a:cubicBezTo>
                        <a:pt x="97" y="1045"/>
                        <a:pt x="97" y="1045"/>
                        <a:pt x="97" y="1045"/>
                      </a:cubicBezTo>
                      <a:cubicBezTo>
                        <a:pt x="97" y="1077"/>
                        <a:pt x="97" y="1077"/>
                        <a:pt x="97" y="1077"/>
                      </a:cubicBezTo>
                      <a:cubicBezTo>
                        <a:pt x="49" y="1083"/>
                        <a:pt x="49" y="1083"/>
                        <a:pt x="49" y="1083"/>
                      </a:cubicBezTo>
                      <a:lnTo>
                        <a:pt x="49" y="1049"/>
                      </a:lnTo>
                      <a:close/>
                      <a:moveTo>
                        <a:pt x="49" y="991"/>
                      </a:moveTo>
                      <a:cubicBezTo>
                        <a:pt x="65" y="990"/>
                        <a:pt x="81" y="989"/>
                        <a:pt x="97" y="988"/>
                      </a:cubicBezTo>
                      <a:cubicBezTo>
                        <a:pt x="97" y="999"/>
                        <a:pt x="97" y="1009"/>
                        <a:pt x="97" y="1020"/>
                      </a:cubicBezTo>
                      <a:cubicBezTo>
                        <a:pt x="81" y="1022"/>
                        <a:pt x="65" y="1024"/>
                        <a:pt x="49" y="1025"/>
                      </a:cubicBezTo>
                      <a:cubicBezTo>
                        <a:pt x="49" y="1014"/>
                        <a:pt x="49" y="1003"/>
                        <a:pt x="49" y="991"/>
                      </a:cubicBezTo>
                      <a:close/>
                      <a:moveTo>
                        <a:pt x="49" y="934"/>
                      </a:moveTo>
                      <a:cubicBezTo>
                        <a:pt x="65" y="933"/>
                        <a:pt x="81" y="932"/>
                        <a:pt x="97" y="932"/>
                      </a:cubicBezTo>
                      <a:cubicBezTo>
                        <a:pt x="97" y="942"/>
                        <a:pt x="97" y="953"/>
                        <a:pt x="97" y="964"/>
                      </a:cubicBezTo>
                      <a:cubicBezTo>
                        <a:pt x="81" y="965"/>
                        <a:pt x="65" y="966"/>
                        <a:pt x="49" y="968"/>
                      </a:cubicBezTo>
                      <a:cubicBezTo>
                        <a:pt x="49" y="956"/>
                        <a:pt x="49" y="945"/>
                        <a:pt x="49" y="934"/>
                      </a:cubicBezTo>
                      <a:close/>
                      <a:moveTo>
                        <a:pt x="49" y="876"/>
                      </a:moveTo>
                      <a:cubicBezTo>
                        <a:pt x="65" y="876"/>
                        <a:pt x="81" y="875"/>
                        <a:pt x="97" y="875"/>
                      </a:cubicBezTo>
                      <a:cubicBezTo>
                        <a:pt x="97" y="886"/>
                        <a:pt x="97" y="896"/>
                        <a:pt x="97" y="907"/>
                      </a:cubicBezTo>
                      <a:cubicBezTo>
                        <a:pt x="81" y="908"/>
                        <a:pt x="65" y="909"/>
                        <a:pt x="49" y="910"/>
                      </a:cubicBezTo>
                      <a:cubicBezTo>
                        <a:pt x="49" y="899"/>
                        <a:pt x="49" y="887"/>
                        <a:pt x="49" y="876"/>
                      </a:cubicBezTo>
                      <a:close/>
                      <a:moveTo>
                        <a:pt x="49" y="818"/>
                      </a:moveTo>
                      <a:cubicBezTo>
                        <a:pt x="65" y="818"/>
                        <a:pt x="81" y="819"/>
                        <a:pt x="97" y="819"/>
                      </a:cubicBezTo>
                      <a:cubicBezTo>
                        <a:pt x="97" y="829"/>
                        <a:pt x="97" y="840"/>
                        <a:pt x="97" y="851"/>
                      </a:cubicBezTo>
                      <a:cubicBezTo>
                        <a:pt x="81" y="851"/>
                        <a:pt x="65" y="852"/>
                        <a:pt x="49" y="853"/>
                      </a:cubicBezTo>
                      <a:cubicBezTo>
                        <a:pt x="49" y="841"/>
                        <a:pt x="49" y="830"/>
                        <a:pt x="49" y="818"/>
                      </a:cubicBezTo>
                      <a:close/>
                      <a:moveTo>
                        <a:pt x="49" y="761"/>
                      </a:moveTo>
                      <a:cubicBezTo>
                        <a:pt x="65" y="761"/>
                        <a:pt x="81" y="762"/>
                        <a:pt x="97" y="762"/>
                      </a:cubicBezTo>
                      <a:cubicBezTo>
                        <a:pt x="97" y="773"/>
                        <a:pt x="97" y="783"/>
                        <a:pt x="97" y="794"/>
                      </a:cubicBezTo>
                      <a:cubicBezTo>
                        <a:pt x="81" y="794"/>
                        <a:pt x="65" y="795"/>
                        <a:pt x="49" y="795"/>
                      </a:cubicBezTo>
                      <a:cubicBezTo>
                        <a:pt x="49" y="784"/>
                        <a:pt x="49" y="772"/>
                        <a:pt x="49" y="761"/>
                      </a:cubicBezTo>
                      <a:close/>
                      <a:moveTo>
                        <a:pt x="49" y="703"/>
                      </a:moveTo>
                      <a:cubicBezTo>
                        <a:pt x="65" y="704"/>
                        <a:pt x="81" y="705"/>
                        <a:pt x="97" y="706"/>
                      </a:cubicBezTo>
                      <a:cubicBezTo>
                        <a:pt x="97" y="716"/>
                        <a:pt x="97" y="727"/>
                        <a:pt x="97" y="738"/>
                      </a:cubicBezTo>
                      <a:cubicBezTo>
                        <a:pt x="81" y="738"/>
                        <a:pt x="65" y="737"/>
                        <a:pt x="49" y="737"/>
                      </a:cubicBezTo>
                      <a:cubicBezTo>
                        <a:pt x="49" y="726"/>
                        <a:pt x="49" y="715"/>
                        <a:pt x="49" y="703"/>
                      </a:cubicBezTo>
                      <a:close/>
                      <a:moveTo>
                        <a:pt x="49" y="645"/>
                      </a:moveTo>
                      <a:cubicBezTo>
                        <a:pt x="65" y="647"/>
                        <a:pt x="81" y="648"/>
                        <a:pt x="97" y="649"/>
                      </a:cubicBezTo>
                      <a:cubicBezTo>
                        <a:pt x="97" y="660"/>
                        <a:pt x="97" y="671"/>
                        <a:pt x="97" y="681"/>
                      </a:cubicBezTo>
                      <a:cubicBezTo>
                        <a:pt x="81" y="681"/>
                        <a:pt x="65" y="680"/>
                        <a:pt x="49" y="680"/>
                      </a:cubicBezTo>
                      <a:cubicBezTo>
                        <a:pt x="49" y="668"/>
                        <a:pt x="49" y="657"/>
                        <a:pt x="49" y="645"/>
                      </a:cubicBezTo>
                      <a:close/>
                      <a:moveTo>
                        <a:pt x="49" y="588"/>
                      </a:moveTo>
                      <a:cubicBezTo>
                        <a:pt x="65" y="590"/>
                        <a:pt x="81" y="591"/>
                        <a:pt x="97" y="593"/>
                      </a:cubicBezTo>
                      <a:cubicBezTo>
                        <a:pt x="97" y="603"/>
                        <a:pt x="97" y="614"/>
                        <a:pt x="97" y="625"/>
                      </a:cubicBezTo>
                      <a:cubicBezTo>
                        <a:pt x="81" y="624"/>
                        <a:pt x="65" y="623"/>
                        <a:pt x="49" y="622"/>
                      </a:cubicBezTo>
                      <a:cubicBezTo>
                        <a:pt x="49" y="611"/>
                        <a:pt x="49" y="599"/>
                        <a:pt x="49" y="588"/>
                      </a:cubicBezTo>
                      <a:close/>
                      <a:moveTo>
                        <a:pt x="49" y="530"/>
                      </a:moveTo>
                      <a:cubicBezTo>
                        <a:pt x="65" y="532"/>
                        <a:pt x="81" y="534"/>
                        <a:pt x="97" y="536"/>
                      </a:cubicBezTo>
                      <a:cubicBezTo>
                        <a:pt x="97" y="547"/>
                        <a:pt x="97" y="558"/>
                        <a:pt x="97" y="568"/>
                      </a:cubicBezTo>
                      <a:cubicBezTo>
                        <a:pt x="81" y="567"/>
                        <a:pt x="65" y="566"/>
                        <a:pt x="49" y="565"/>
                      </a:cubicBezTo>
                      <a:cubicBezTo>
                        <a:pt x="49" y="553"/>
                        <a:pt x="49" y="542"/>
                        <a:pt x="49" y="530"/>
                      </a:cubicBezTo>
                      <a:close/>
                      <a:moveTo>
                        <a:pt x="49" y="473"/>
                      </a:moveTo>
                      <a:cubicBezTo>
                        <a:pt x="65" y="475"/>
                        <a:pt x="81" y="477"/>
                        <a:pt x="97" y="480"/>
                      </a:cubicBezTo>
                      <a:cubicBezTo>
                        <a:pt x="97" y="490"/>
                        <a:pt x="97" y="501"/>
                        <a:pt x="97" y="512"/>
                      </a:cubicBezTo>
                      <a:cubicBezTo>
                        <a:pt x="81" y="510"/>
                        <a:pt x="65" y="508"/>
                        <a:pt x="49" y="507"/>
                      </a:cubicBezTo>
                      <a:cubicBezTo>
                        <a:pt x="49" y="495"/>
                        <a:pt x="49" y="484"/>
                        <a:pt x="49" y="473"/>
                      </a:cubicBezTo>
                      <a:close/>
                      <a:moveTo>
                        <a:pt x="49" y="392"/>
                      </a:moveTo>
                      <a:cubicBezTo>
                        <a:pt x="49" y="380"/>
                        <a:pt x="49" y="369"/>
                        <a:pt x="49" y="357"/>
                      </a:cubicBezTo>
                      <a:cubicBezTo>
                        <a:pt x="65" y="361"/>
                        <a:pt x="81" y="364"/>
                        <a:pt x="97" y="367"/>
                      </a:cubicBezTo>
                      <a:cubicBezTo>
                        <a:pt x="97" y="378"/>
                        <a:pt x="97" y="388"/>
                        <a:pt x="97" y="399"/>
                      </a:cubicBezTo>
                      <a:cubicBezTo>
                        <a:pt x="81" y="396"/>
                        <a:pt x="65" y="394"/>
                        <a:pt x="49" y="392"/>
                      </a:cubicBezTo>
                      <a:close/>
                      <a:moveTo>
                        <a:pt x="49" y="415"/>
                      </a:moveTo>
                      <a:cubicBezTo>
                        <a:pt x="65" y="418"/>
                        <a:pt x="81" y="421"/>
                        <a:pt x="97" y="423"/>
                      </a:cubicBezTo>
                      <a:cubicBezTo>
                        <a:pt x="97" y="434"/>
                        <a:pt x="97" y="445"/>
                        <a:pt x="97" y="455"/>
                      </a:cubicBezTo>
                      <a:cubicBezTo>
                        <a:pt x="81" y="453"/>
                        <a:pt x="65" y="451"/>
                        <a:pt x="49" y="449"/>
                      </a:cubicBezTo>
                      <a:cubicBezTo>
                        <a:pt x="49" y="438"/>
                        <a:pt x="49" y="426"/>
                        <a:pt x="49" y="415"/>
                      </a:cubicBezTo>
                      <a:close/>
                      <a:moveTo>
                        <a:pt x="49" y="300"/>
                      </a:moveTo>
                      <a:cubicBezTo>
                        <a:pt x="65" y="303"/>
                        <a:pt x="81" y="307"/>
                        <a:pt x="97" y="310"/>
                      </a:cubicBezTo>
                      <a:cubicBezTo>
                        <a:pt x="97" y="321"/>
                        <a:pt x="97" y="332"/>
                        <a:pt x="97" y="342"/>
                      </a:cubicBezTo>
                      <a:cubicBezTo>
                        <a:pt x="81" y="340"/>
                        <a:pt x="65" y="337"/>
                        <a:pt x="49" y="334"/>
                      </a:cubicBezTo>
                      <a:cubicBezTo>
                        <a:pt x="49" y="323"/>
                        <a:pt x="49" y="311"/>
                        <a:pt x="49" y="300"/>
                      </a:cubicBezTo>
                      <a:close/>
                      <a:moveTo>
                        <a:pt x="49" y="242"/>
                      </a:moveTo>
                      <a:cubicBezTo>
                        <a:pt x="65" y="246"/>
                        <a:pt x="81" y="250"/>
                        <a:pt x="97" y="254"/>
                      </a:cubicBezTo>
                      <a:cubicBezTo>
                        <a:pt x="97" y="265"/>
                        <a:pt x="97" y="275"/>
                        <a:pt x="97" y="286"/>
                      </a:cubicBezTo>
                      <a:cubicBezTo>
                        <a:pt x="81" y="283"/>
                        <a:pt x="65" y="280"/>
                        <a:pt x="49" y="276"/>
                      </a:cubicBezTo>
                      <a:cubicBezTo>
                        <a:pt x="49" y="265"/>
                        <a:pt x="49" y="254"/>
                        <a:pt x="49" y="242"/>
                      </a:cubicBezTo>
                      <a:close/>
                      <a:moveTo>
                        <a:pt x="49" y="185"/>
                      </a:moveTo>
                      <a:cubicBezTo>
                        <a:pt x="65" y="189"/>
                        <a:pt x="81" y="193"/>
                        <a:pt x="97" y="197"/>
                      </a:cubicBezTo>
                      <a:cubicBezTo>
                        <a:pt x="97" y="208"/>
                        <a:pt x="97" y="219"/>
                        <a:pt x="97" y="229"/>
                      </a:cubicBezTo>
                      <a:cubicBezTo>
                        <a:pt x="81" y="226"/>
                        <a:pt x="65" y="222"/>
                        <a:pt x="49" y="219"/>
                      </a:cubicBezTo>
                      <a:cubicBezTo>
                        <a:pt x="49" y="207"/>
                        <a:pt x="49" y="196"/>
                        <a:pt x="49" y="185"/>
                      </a:cubicBezTo>
                      <a:close/>
                      <a:moveTo>
                        <a:pt x="49" y="127"/>
                      </a:moveTo>
                      <a:cubicBezTo>
                        <a:pt x="65" y="132"/>
                        <a:pt x="81" y="136"/>
                        <a:pt x="97" y="141"/>
                      </a:cubicBezTo>
                      <a:cubicBezTo>
                        <a:pt x="97" y="152"/>
                        <a:pt x="97" y="162"/>
                        <a:pt x="97" y="173"/>
                      </a:cubicBezTo>
                      <a:cubicBezTo>
                        <a:pt x="81" y="169"/>
                        <a:pt x="65" y="165"/>
                        <a:pt x="49" y="161"/>
                      </a:cubicBezTo>
                      <a:cubicBezTo>
                        <a:pt x="49" y="150"/>
                        <a:pt x="49" y="138"/>
                        <a:pt x="49" y="127"/>
                      </a:cubicBezTo>
                      <a:close/>
                      <a:moveTo>
                        <a:pt x="97" y="116"/>
                      </a:moveTo>
                      <a:cubicBezTo>
                        <a:pt x="49" y="104"/>
                        <a:pt x="49" y="104"/>
                        <a:pt x="49" y="104"/>
                      </a:cubicBezTo>
                      <a:cubicBezTo>
                        <a:pt x="49" y="69"/>
                        <a:pt x="49" y="69"/>
                        <a:pt x="49" y="69"/>
                      </a:cubicBezTo>
                      <a:cubicBezTo>
                        <a:pt x="97" y="85"/>
                        <a:pt x="97" y="85"/>
                        <a:pt x="97" y="85"/>
                      </a:cubicBezTo>
                      <a:lnTo>
                        <a:pt x="97" y="116"/>
                      </a:lnTo>
                      <a:close/>
                      <a:moveTo>
                        <a:pt x="159" y="133"/>
                      </a:moveTo>
                      <a:cubicBezTo>
                        <a:pt x="129" y="125"/>
                        <a:pt x="129" y="125"/>
                        <a:pt x="129" y="125"/>
                      </a:cubicBezTo>
                      <a:cubicBezTo>
                        <a:pt x="129" y="94"/>
                        <a:pt x="129" y="94"/>
                        <a:pt x="129" y="94"/>
                      </a:cubicBezTo>
                      <a:cubicBezTo>
                        <a:pt x="159" y="104"/>
                        <a:pt x="159" y="104"/>
                        <a:pt x="159" y="104"/>
                      </a:cubicBezTo>
                      <a:lnTo>
                        <a:pt x="159" y="133"/>
                      </a:lnTo>
                      <a:close/>
                      <a:moveTo>
                        <a:pt x="159" y="188"/>
                      </a:moveTo>
                      <a:cubicBezTo>
                        <a:pt x="149" y="185"/>
                        <a:pt x="139" y="183"/>
                        <a:pt x="129" y="180"/>
                      </a:cubicBezTo>
                      <a:cubicBezTo>
                        <a:pt x="129" y="170"/>
                        <a:pt x="129" y="160"/>
                        <a:pt x="129" y="150"/>
                      </a:cubicBezTo>
                      <a:cubicBezTo>
                        <a:pt x="139" y="153"/>
                        <a:pt x="149" y="156"/>
                        <a:pt x="159" y="159"/>
                      </a:cubicBezTo>
                      <a:cubicBezTo>
                        <a:pt x="159" y="168"/>
                        <a:pt x="159" y="178"/>
                        <a:pt x="159" y="188"/>
                      </a:cubicBezTo>
                      <a:close/>
                      <a:moveTo>
                        <a:pt x="159" y="243"/>
                      </a:moveTo>
                      <a:cubicBezTo>
                        <a:pt x="149" y="240"/>
                        <a:pt x="139" y="238"/>
                        <a:pt x="129" y="236"/>
                      </a:cubicBezTo>
                      <a:cubicBezTo>
                        <a:pt x="129" y="226"/>
                        <a:pt x="129" y="215"/>
                        <a:pt x="129" y="205"/>
                      </a:cubicBezTo>
                      <a:cubicBezTo>
                        <a:pt x="139" y="208"/>
                        <a:pt x="149" y="211"/>
                        <a:pt x="159" y="213"/>
                      </a:cubicBezTo>
                      <a:cubicBezTo>
                        <a:pt x="159" y="223"/>
                        <a:pt x="159" y="233"/>
                        <a:pt x="159" y="243"/>
                      </a:cubicBezTo>
                      <a:close/>
                      <a:moveTo>
                        <a:pt x="159" y="298"/>
                      </a:moveTo>
                      <a:cubicBezTo>
                        <a:pt x="149" y="296"/>
                        <a:pt x="139" y="294"/>
                        <a:pt x="129" y="292"/>
                      </a:cubicBezTo>
                      <a:cubicBezTo>
                        <a:pt x="129" y="281"/>
                        <a:pt x="129" y="271"/>
                        <a:pt x="129" y="261"/>
                      </a:cubicBezTo>
                      <a:cubicBezTo>
                        <a:pt x="139" y="263"/>
                        <a:pt x="149" y="266"/>
                        <a:pt x="159" y="268"/>
                      </a:cubicBezTo>
                      <a:cubicBezTo>
                        <a:pt x="159" y="278"/>
                        <a:pt x="159" y="288"/>
                        <a:pt x="159" y="298"/>
                      </a:cubicBezTo>
                      <a:close/>
                      <a:moveTo>
                        <a:pt x="159" y="353"/>
                      </a:moveTo>
                      <a:cubicBezTo>
                        <a:pt x="149" y="351"/>
                        <a:pt x="139" y="349"/>
                        <a:pt x="129" y="347"/>
                      </a:cubicBezTo>
                      <a:cubicBezTo>
                        <a:pt x="129" y="337"/>
                        <a:pt x="129" y="327"/>
                        <a:pt x="129" y="317"/>
                      </a:cubicBezTo>
                      <a:cubicBezTo>
                        <a:pt x="139" y="319"/>
                        <a:pt x="149" y="321"/>
                        <a:pt x="159" y="323"/>
                      </a:cubicBezTo>
                      <a:cubicBezTo>
                        <a:pt x="159" y="333"/>
                        <a:pt x="159" y="343"/>
                        <a:pt x="159" y="353"/>
                      </a:cubicBezTo>
                      <a:close/>
                      <a:moveTo>
                        <a:pt x="159" y="408"/>
                      </a:moveTo>
                      <a:cubicBezTo>
                        <a:pt x="149" y="406"/>
                        <a:pt x="139" y="405"/>
                        <a:pt x="129" y="403"/>
                      </a:cubicBezTo>
                      <a:cubicBezTo>
                        <a:pt x="129" y="393"/>
                        <a:pt x="129" y="383"/>
                        <a:pt x="129" y="372"/>
                      </a:cubicBezTo>
                      <a:cubicBezTo>
                        <a:pt x="139" y="374"/>
                        <a:pt x="149" y="376"/>
                        <a:pt x="159" y="378"/>
                      </a:cubicBezTo>
                      <a:cubicBezTo>
                        <a:pt x="159" y="388"/>
                        <a:pt x="159" y="398"/>
                        <a:pt x="159" y="408"/>
                      </a:cubicBezTo>
                      <a:close/>
                      <a:moveTo>
                        <a:pt x="160" y="463"/>
                      </a:moveTo>
                      <a:cubicBezTo>
                        <a:pt x="149" y="461"/>
                        <a:pt x="139" y="460"/>
                        <a:pt x="129" y="459"/>
                      </a:cubicBezTo>
                      <a:cubicBezTo>
                        <a:pt x="129" y="448"/>
                        <a:pt x="129" y="438"/>
                        <a:pt x="129" y="428"/>
                      </a:cubicBezTo>
                      <a:cubicBezTo>
                        <a:pt x="139" y="430"/>
                        <a:pt x="149" y="432"/>
                        <a:pt x="160" y="433"/>
                      </a:cubicBezTo>
                      <a:cubicBezTo>
                        <a:pt x="160" y="443"/>
                        <a:pt x="160" y="453"/>
                        <a:pt x="160" y="463"/>
                      </a:cubicBezTo>
                      <a:close/>
                      <a:moveTo>
                        <a:pt x="160" y="518"/>
                      </a:moveTo>
                      <a:cubicBezTo>
                        <a:pt x="149" y="516"/>
                        <a:pt x="139" y="515"/>
                        <a:pt x="129" y="514"/>
                      </a:cubicBezTo>
                      <a:cubicBezTo>
                        <a:pt x="129" y="504"/>
                        <a:pt x="129" y="494"/>
                        <a:pt x="129" y="484"/>
                      </a:cubicBezTo>
                      <a:cubicBezTo>
                        <a:pt x="139" y="485"/>
                        <a:pt x="149" y="487"/>
                        <a:pt x="160" y="488"/>
                      </a:cubicBezTo>
                      <a:cubicBezTo>
                        <a:pt x="160" y="498"/>
                        <a:pt x="160" y="508"/>
                        <a:pt x="160" y="518"/>
                      </a:cubicBezTo>
                      <a:close/>
                      <a:moveTo>
                        <a:pt x="160" y="572"/>
                      </a:moveTo>
                      <a:cubicBezTo>
                        <a:pt x="150" y="572"/>
                        <a:pt x="139" y="571"/>
                        <a:pt x="129" y="570"/>
                      </a:cubicBezTo>
                      <a:cubicBezTo>
                        <a:pt x="129" y="560"/>
                        <a:pt x="129" y="550"/>
                        <a:pt x="129" y="539"/>
                      </a:cubicBezTo>
                      <a:cubicBezTo>
                        <a:pt x="139" y="541"/>
                        <a:pt x="150" y="542"/>
                        <a:pt x="160" y="543"/>
                      </a:cubicBezTo>
                      <a:cubicBezTo>
                        <a:pt x="160" y="553"/>
                        <a:pt x="160" y="563"/>
                        <a:pt x="160" y="572"/>
                      </a:cubicBezTo>
                      <a:close/>
                      <a:moveTo>
                        <a:pt x="160" y="627"/>
                      </a:moveTo>
                      <a:cubicBezTo>
                        <a:pt x="150" y="627"/>
                        <a:pt x="140" y="626"/>
                        <a:pt x="129" y="626"/>
                      </a:cubicBezTo>
                      <a:cubicBezTo>
                        <a:pt x="129" y="616"/>
                        <a:pt x="129" y="605"/>
                        <a:pt x="129" y="595"/>
                      </a:cubicBezTo>
                      <a:cubicBezTo>
                        <a:pt x="140" y="596"/>
                        <a:pt x="150" y="597"/>
                        <a:pt x="160" y="598"/>
                      </a:cubicBezTo>
                      <a:cubicBezTo>
                        <a:pt x="160" y="608"/>
                        <a:pt x="160" y="618"/>
                        <a:pt x="160" y="627"/>
                      </a:cubicBezTo>
                      <a:close/>
                      <a:moveTo>
                        <a:pt x="160" y="682"/>
                      </a:moveTo>
                      <a:cubicBezTo>
                        <a:pt x="150" y="682"/>
                        <a:pt x="140" y="682"/>
                        <a:pt x="130" y="681"/>
                      </a:cubicBezTo>
                      <a:cubicBezTo>
                        <a:pt x="130" y="671"/>
                        <a:pt x="130" y="661"/>
                        <a:pt x="130" y="651"/>
                      </a:cubicBezTo>
                      <a:cubicBezTo>
                        <a:pt x="140" y="652"/>
                        <a:pt x="150" y="652"/>
                        <a:pt x="160" y="653"/>
                      </a:cubicBezTo>
                      <a:cubicBezTo>
                        <a:pt x="160" y="663"/>
                        <a:pt x="160" y="673"/>
                        <a:pt x="160" y="682"/>
                      </a:cubicBezTo>
                      <a:close/>
                      <a:moveTo>
                        <a:pt x="160" y="737"/>
                      </a:moveTo>
                      <a:cubicBezTo>
                        <a:pt x="150" y="737"/>
                        <a:pt x="140" y="737"/>
                        <a:pt x="130" y="737"/>
                      </a:cubicBezTo>
                      <a:cubicBezTo>
                        <a:pt x="130" y="727"/>
                        <a:pt x="130" y="717"/>
                        <a:pt x="130" y="706"/>
                      </a:cubicBezTo>
                      <a:cubicBezTo>
                        <a:pt x="140" y="707"/>
                        <a:pt x="150" y="708"/>
                        <a:pt x="160" y="708"/>
                      </a:cubicBezTo>
                      <a:cubicBezTo>
                        <a:pt x="160" y="718"/>
                        <a:pt x="160" y="728"/>
                        <a:pt x="160" y="737"/>
                      </a:cubicBezTo>
                      <a:close/>
                      <a:moveTo>
                        <a:pt x="160" y="792"/>
                      </a:moveTo>
                      <a:cubicBezTo>
                        <a:pt x="150" y="793"/>
                        <a:pt x="140" y="793"/>
                        <a:pt x="130" y="793"/>
                      </a:cubicBezTo>
                      <a:cubicBezTo>
                        <a:pt x="130" y="783"/>
                        <a:pt x="130" y="772"/>
                        <a:pt x="130" y="762"/>
                      </a:cubicBezTo>
                      <a:cubicBezTo>
                        <a:pt x="140" y="762"/>
                        <a:pt x="150" y="763"/>
                        <a:pt x="160" y="763"/>
                      </a:cubicBezTo>
                      <a:cubicBezTo>
                        <a:pt x="160" y="773"/>
                        <a:pt x="160" y="783"/>
                        <a:pt x="160" y="792"/>
                      </a:cubicBezTo>
                      <a:close/>
                      <a:moveTo>
                        <a:pt x="160" y="847"/>
                      </a:moveTo>
                      <a:cubicBezTo>
                        <a:pt x="150" y="848"/>
                        <a:pt x="140" y="848"/>
                        <a:pt x="130" y="849"/>
                      </a:cubicBezTo>
                      <a:cubicBezTo>
                        <a:pt x="130" y="838"/>
                        <a:pt x="130" y="828"/>
                        <a:pt x="130" y="818"/>
                      </a:cubicBezTo>
                      <a:cubicBezTo>
                        <a:pt x="140" y="818"/>
                        <a:pt x="150" y="818"/>
                        <a:pt x="160" y="818"/>
                      </a:cubicBezTo>
                      <a:cubicBezTo>
                        <a:pt x="160" y="828"/>
                        <a:pt x="160" y="838"/>
                        <a:pt x="160" y="847"/>
                      </a:cubicBezTo>
                      <a:close/>
                      <a:moveTo>
                        <a:pt x="160" y="902"/>
                      </a:moveTo>
                      <a:cubicBezTo>
                        <a:pt x="150" y="903"/>
                        <a:pt x="140" y="904"/>
                        <a:pt x="130" y="904"/>
                      </a:cubicBezTo>
                      <a:cubicBezTo>
                        <a:pt x="130" y="894"/>
                        <a:pt x="130" y="884"/>
                        <a:pt x="130" y="874"/>
                      </a:cubicBezTo>
                      <a:cubicBezTo>
                        <a:pt x="140" y="873"/>
                        <a:pt x="150" y="873"/>
                        <a:pt x="160" y="873"/>
                      </a:cubicBezTo>
                      <a:cubicBezTo>
                        <a:pt x="160" y="883"/>
                        <a:pt x="160" y="893"/>
                        <a:pt x="160" y="902"/>
                      </a:cubicBezTo>
                      <a:close/>
                      <a:moveTo>
                        <a:pt x="160" y="957"/>
                      </a:moveTo>
                      <a:cubicBezTo>
                        <a:pt x="150" y="958"/>
                        <a:pt x="140" y="959"/>
                        <a:pt x="130" y="960"/>
                      </a:cubicBezTo>
                      <a:cubicBezTo>
                        <a:pt x="130" y="950"/>
                        <a:pt x="130" y="939"/>
                        <a:pt x="130" y="929"/>
                      </a:cubicBezTo>
                      <a:cubicBezTo>
                        <a:pt x="140" y="929"/>
                        <a:pt x="150" y="928"/>
                        <a:pt x="160" y="928"/>
                      </a:cubicBezTo>
                      <a:cubicBezTo>
                        <a:pt x="160" y="938"/>
                        <a:pt x="160" y="947"/>
                        <a:pt x="160" y="957"/>
                      </a:cubicBezTo>
                      <a:close/>
                      <a:moveTo>
                        <a:pt x="161" y="1012"/>
                      </a:moveTo>
                      <a:cubicBezTo>
                        <a:pt x="150" y="1013"/>
                        <a:pt x="140" y="1014"/>
                        <a:pt x="130" y="1016"/>
                      </a:cubicBezTo>
                      <a:cubicBezTo>
                        <a:pt x="130" y="1005"/>
                        <a:pt x="130" y="995"/>
                        <a:pt x="130" y="985"/>
                      </a:cubicBezTo>
                      <a:cubicBezTo>
                        <a:pt x="140" y="984"/>
                        <a:pt x="150" y="984"/>
                        <a:pt x="161" y="983"/>
                      </a:cubicBezTo>
                      <a:cubicBezTo>
                        <a:pt x="161" y="993"/>
                        <a:pt x="161" y="1002"/>
                        <a:pt x="161" y="1012"/>
                      </a:cubicBezTo>
                      <a:close/>
                      <a:moveTo>
                        <a:pt x="161" y="1067"/>
                      </a:moveTo>
                      <a:cubicBezTo>
                        <a:pt x="130" y="1071"/>
                        <a:pt x="130" y="1071"/>
                        <a:pt x="130" y="1071"/>
                      </a:cubicBezTo>
                      <a:cubicBezTo>
                        <a:pt x="130" y="1041"/>
                        <a:pt x="130" y="1041"/>
                        <a:pt x="130" y="1041"/>
                      </a:cubicBezTo>
                      <a:cubicBezTo>
                        <a:pt x="161" y="1038"/>
                        <a:pt x="161" y="1038"/>
                        <a:pt x="161" y="1038"/>
                      </a:cubicBezTo>
                      <a:lnTo>
                        <a:pt x="161" y="1067"/>
                      </a:lnTo>
                      <a:close/>
                      <a:moveTo>
                        <a:pt x="186" y="1036"/>
                      </a:moveTo>
                      <a:cubicBezTo>
                        <a:pt x="208" y="1034"/>
                        <a:pt x="208" y="1034"/>
                        <a:pt x="208" y="1034"/>
                      </a:cubicBezTo>
                      <a:cubicBezTo>
                        <a:pt x="208" y="1061"/>
                        <a:pt x="208" y="1061"/>
                        <a:pt x="208" y="1061"/>
                      </a:cubicBezTo>
                      <a:cubicBezTo>
                        <a:pt x="186" y="1065"/>
                        <a:pt x="186" y="1065"/>
                        <a:pt x="186" y="1065"/>
                      </a:cubicBezTo>
                      <a:lnTo>
                        <a:pt x="186" y="1036"/>
                      </a:lnTo>
                      <a:close/>
                      <a:moveTo>
                        <a:pt x="186" y="982"/>
                      </a:moveTo>
                      <a:cubicBezTo>
                        <a:pt x="193" y="981"/>
                        <a:pt x="200" y="981"/>
                        <a:pt x="208" y="980"/>
                      </a:cubicBezTo>
                      <a:cubicBezTo>
                        <a:pt x="208" y="990"/>
                        <a:pt x="208" y="999"/>
                        <a:pt x="208" y="1008"/>
                      </a:cubicBezTo>
                      <a:cubicBezTo>
                        <a:pt x="200" y="1008"/>
                        <a:pt x="193" y="1009"/>
                        <a:pt x="186" y="1010"/>
                      </a:cubicBezTo>
                      <a:cubicBezTo>
                        <a:pt x="186" y="1001"/>
                        <a:pt x="186" y="991"/>
                        <a:pt x="186" y="982"/>
                      </a:cubicBezTo>
                      <a:close/>
                      <a:moveTo>
                        <a:pt x="186" y="956"/>
                      </a:moveTo>
                      <a:cubicBezTo>
                        <a:pt x="186" y="946"/>
                        <a:pt x="186" y="937"/>
                        <a:pt x="186" y="928"/>
                      </a:cubicBezTo>
                      <a:cubicBezTo>
                        <a:pt x="193" y="927"/>
                        <a:pt x="200" y="927"/>
                        <a:pt x="208" y="927"/>
                      </a:cubicBezTo>
                      <a:cubicBezTo>
                        <a:pt x="208" y="936"/>
                        <a:pt x="208" y="945"/>
                        <a:pt x="208" y="954"/>
                      </a:cubicBezTo>
                      <a:cubicBezTo>
                        <a:pt x="200" y="954"/>
                        <a:pt x="193" y="955"/>
                        <a:pt x="186" y="956"/>
                      </a:cubicBezTo>
                      <a:close/>
                      <a:moveTo>
                        <a:pt x="186" y="873"/>
                      </a:moveTo>
                      <a:cubicBezTo>
                        <a:pt x="193" y="873"/>
                        <a:pt x="200" y="873"/>
                        <a:pt x="208" y="873"/>
                      </a:cubicBezTo>
                      <a:cubicBezTo>
                        <a:pt x="208" y="882"/>
                        <a:pt x="208" y="891"/>
                        <a:pt x="208" y="900"/>
                      </a:cubicBezTo>
                      <a:cubicBezTo>
                        <a:pt x="200" y="900"/>
                        <a:pt x="193" y="901"/>
                        <a:pt x="186" y="901"/>
                      </a:cubicBezTo>
                      <a:cubicBezTo>
                        <a:pt x="186" y="892"/>
                        <a:pt x="186" y="883"/>
                        <a:pt x="186" y="873"/>
                      </a:cubicBezTo>
                      <a:close/>
                      <a:moveTo>
                        <a:pt x="186" y="847"/>
                      </a:moveTo>
                      <a:cubicBezTo>
                        <a:pt x="186" y="838"/>
                        <a:pt x="186" y="828"/>
                        <a:pt x="186" y="819"/>
                      </a:cubicBezTo>
                      <a:cubicBezTo>
                        <a:pt x="193" y="819"/>
                        <a:pt x="200" y="819"/>
                        <a:pt x="208" y="819"/>
                      </a:cubicBezTo>
                      <a:cubicBezTo>
                        <a:pt x="208" y="828"/>
                        <a:pt x="208" y="837"/>
                        <a:pt x="208" y="846"/>
                      </a:cubicBezTo>
                      <a:cubicBezTo>
                        <a:pt x="200" y="846"/>
                        <a:pt x="193" y="847"/>
                        <a:pt x="186" y="847"/>
                      </a:cubicBezTo>
                      <a:close/>
                      <a:moveTo>
                        <a:pt x="186" y="764"/>
                      </a:moveTo>
                      <a:cubicBezTo>
                        <a:pt x="193" y="765"/>
                        <a:pt x="200" y="765"/>
                        <a:pt x="208" y="765"/>
                      </a:cubicBezTo>
                      <a:cubicBezTo>
                        <a:pt x="208" y="774"/>
                        <a:pt x="208" y="783"/>
                        <a:pt x="208" y="792"/>
                      </a:cubicBezTo>
                      <a:cubicBezTo>
                        <a:pt x="200" y="792"/>
                        <a:pt x="193" y="792"/>
                        <a:pt x="186" y="793"/>
                      </a:cubicBezTo>
                      <a:cubicBezTo>
                        <a:pt x="186" y="783"/>
                        <a:pt x="186" y="774"/>
                        <a:pt x="186" y="764"/>
                      </a:cubicBezTo>
                      <a:close/>
                      <a:moveTo>
                        <a:pt x="186" y="738"/>
                      </a:moveTo>
                      <a:cubicBezTo>
                        <a:pt x="186" y="729"/>
                        <a:pt x="186" y="719"/>
                        <a:pt x="186" y="710"/>
                      </a:cubicBezTo>
                      <a:cubicBezTo>
                        <a:pt x="193" y="710"/>
                        <a:pt x="200" y="711"/>
                        <a:pt x="208" y="711"/>
                      </a:cubicBezTo>
                      <a:cubicBezTo>
                        <a:pt x="208" y="720"/>
                        <a:pt x="208" y="729"/>
                        <a:pt x="208" y="738"/>
                      </a:cubicBezTo>
                      <a:cubicBezTo>
                        <a:pt x="200" y="738"/>
                        <a:pt x="193" y="738"/>
                        <a:pt x="186" y="738"/>
                      </a:cubicBezTo>
                      <a:close/>
                      <a:moveTo>
                        <a:pt x="186" y="656"/>
                      </a:moveTo>
                      <a:cubicBezTo>
                        <a:pt x="193" y="656"/>
                        <a:pt x="200" y="657"/>
                        <a:pt x="208" y="657"/>
                      </a:cubicBezTo>
                      <a:cubicBezTo>
                        <a:pt x="208" y="666"/>
                        <a:pt x="208" y="675"/>
                        <a:pt x="208" y="685"/>
                      </a:cubicBezTo>
                      <a:cubicBezTo>
                        <a:pt x="200" y="684"/>
                        <a:pt x="193" y="684"/>
                        <a:pt x="186" y="684"/>
                      </a:cubicBezTo>
                      <a:cubicBezTo>
                        <a:pt x="186" y="674"/>
                        <a:pt x="186" y="665"/>
                        <a:pt x="186" y="656"/>
                      </a:cubicBezTo>
                      <a:close/>
                      <a:moveTo>
                        <a:pt x="186" y="601"/>
                      </a:moveTo>
                      <a:cubicBezTo>
                        <a:pt x="193" y="602"/>
                        <a:pt x="200" y="603"/>
                        <a:pt x="208" y="604"/>
                      </a:cubicBezTo>
                      <a:cubicBezTo>
                        <a:pt x="208" y="613"/>
                        <a:pt x="208" y="622"/>
                        <a:pt x="208" y="631"/>
                      </a:cubicBezTo>
                      <a:cubicBezTo>
                        <a:pt x="200" y="630"/>
                        <a:pt x="193" y="630"/>
                        <a:pt x="186" y="629"/>
                      </a:cubicBezTo>
                      <a:cubicBezTo>
                        <a:pt x="186" y="620"/>
                        <a:pt x="186" y="611"/>
                        <a:pt x="186" y="601"/>
                      </a:cubicBezTo>
                      <a:close/>
                      <a:moveTo>
                        <a:pt x="186" y="547"/>
                      </a:moveTo>
                      <a:cubicBezTo>
                        <a:pt x="193" y="548"/>
                        <a:pt x="200" y="549"/>
                        <a:pt x="208" y="550"/>
                      </a:cubicBezTo>
                      <a:cubicBezTo>
                        <a:pt x="208" y="559"/>
                        <a:pt x="208" y="568"/>
                        <a:pt x="208" y="577"/>
                      </a:cubicBezTo>
                      <a:cubicBezTo>
                        <a:pt x="200" y="576"/>
                        <a:pt x="193" y="576"/>
                        <a:pt x="186" y="575"/>
                      </a:cubicBezTo>
                      <a:cubicBezTo>
                        <a:pt x="186" y="566"/>
                        <a:pt x="186" y="556"/>
                        <a:pt x="186" y="547"/>
                      </a:cubicBezTo>
                      <a:close/>
                      <a:moveTo>
                        <a:pt x="186" y="492"/>
                      </a:moveTo>
                      <a:cubicBezTo>
                        <a:pt x="193" y="494"/>
                        <a:pt x="200" y="495"/>
                        <a:pt x="208" y="496"/>
                      </a:cubicBezTo>
                      <a:cubicBezTo>
                        <a:pt x="208" y="505"/>
                        <a:pt x="208" y="514"/>
                        <a:pt x="208" y="523"/>
                      </a:cubicBezTo>
                      <a:cubicBezTo>
                        <a:pt x="200" y="522"/>
                        <a:pt x="193" y="521"/>
                        <a:pt x="186" y="521"/>
                      </a:cubicBezTo>
                      <a:cubicBezTo>
                        <a:pt x="186" y="511"/>
                        <a:pt x="186" y="502"/>
                        <a:pt x="186" y="492"/>
                      </a:cubicBezTo>
                      <a:close/>
                      <a:moveTo>
                        <a:pt x="186" y="438"/>
                      </a:moveTo>
                      <a:cubicBezTo>
                        <a:pt x="193" y="439"/>
                        <a:pt x="200" y="441"/>
                        <a:pt x="208" y="442"/>
                      </a:cubicBezTo>
                      <a:cubicBezTo>
                        <a:pt x="208" y="451"/>
                        <a:pt x="208" y="460"/>
                        <a:pt x="208" y="469"/>
                      </a:cubicBezTo>
                      <a:cubicBezTo>
                        <a:pt x="200" y="468"/>
                        <a:pt x="193" y="467"/>
                        <a:pt x="186" y="466"/>
                      </a:cubicBezTo>
                      <a:cubicBezTo>
                        <a:pt x="186" y="457"/>
                        <a:pt x="186" y="448"/>
                        <a:pt x="186" y="438"/>
                      </a:cubicBezTo>
                      <a:close/>
                      <a:moveTo>
                        <a:pt x="186" y="384"/>
                      </a:moveTo>
                      <a:cubicBezTo>
                        <a:pt x="193" y="385"/>
                        <a:pt x="200" y="387"/>
                        <a:pt x="208" y="388"/>
                      </a:cubicBezTo>
                      <a:cubicBezTo>
                        <a:pt x="208" y="397"/>
                        <a:pt x="208" y="406"/>
                        <a:pt x="208" y="415"/>
                      </a:cubicBezTo>
                      <a:cubicBezTo>
                        <a:pt x="200" y="414"/>
                        <a:pt x="193" y="413"/>
                        <a:pt x="186" y="412"/>
                      </a:cubicBezTo>
                      <a:cubicBezTo>
                        <a:pt x="186" y="403"/>
                        <a:pt x="186" y="393"/>
                        <a:pt x="186" y="384"/>
                      </a:cubicBezTo>
                      <a:close/>
                      <a:moveTo>
                        <a:pt x="186" y="329"/>
                      </a:moveTo>
                      <a:cubicBezTo>
                        <a:pt x="193" y="331"/>
                        <a:pt x="200" y="333"/>
                        <a:pt x="208" y="334"/>
                      </a:cubicBezTo>
                      <a:cubicBezTo>
                        <a:pt x="208" y="343"/>
                        <a:pt x="208" y="352"/>
                        <a:pt x="208" y="361"/>
                      </a:cubicBezTo>
                      <a:cubicBezTo>
                        <a:pt x="200" y="360"/>
                        <a:pt x="193" y="359"/>
                        <a:pt x="186" y="358"/>
                      </a:cubicBezTo>
                      <a:cubicBezTo>
                        <a:pt x="186" y="348"/>
                        <a:pt x="186" y="339"/>
                        <a:pt x="186" y="329"/>
                      </a:cubicBezTo>
                      <a:close/>
                      <a:moveTo>
                        <a:pt x="186" y="275"/>
                      </a:moveTo>
                      <a:cubicBezTo>
                        <a:pt x="193" y="277"/>
                        <a:pt x="200" y="279"/>
                        <a:pt x="208" y="280"/>
                      </a:cubicBezTo>
                      <a:cubicBezTo>
                        <a:pt x="208" y="289"/>
                        <a:pt x="208" y="299"/>
                        <a:pt x="208" y="308"/>
                      </a:cubicBezTo>
                      <a:cubicBezTo>
                        <a:pt x="200" y="306"/>
                        <a:pt x="193" y="305"/>
                        <a:pt x="186" y="303"/>
                      </a:cubicBezTo>
                      <a:cubicBezTo>
                        <a:pt x="186" y="294"/>
                        <a:pt x="186" y="284"/>
                        <a:pt x="186" y="275"/>
                      </a:cubicBezTo>
                      <a:close/>
                      <a:moveTo>
                        <a:pt x="186" y="249"/>
                      </a:moveTo>
                      <a:cubicBezTo>
                        <a:pt x="186" y="239"/>
                        <a:pt x="186" y="230"/>
                        <a:pt x="186" y="221"/>
                      </a:cubicBezTo>
                      <a:cubicBezTo>
                        <a:pt x="193" y="223"/>
                        <a:pt x="200" y="225"/>
                        <a:pt x="208" y="227"/>
                      </a:cubicBezTo>
                      <a:cubicBezTo>
                        <a:pt x="208" y="236"/>
                        <a:pt x="208" y="245"/>
                        <a:pt x="208" y="254"/>
                      </a:cubicBezTo>
                      <a:cubicBezTo>
                        <a:pt x="200" y="252"/>
                        <a:pt x="193" y="250"/>
                        <a:pt x="186" y="249"/>
                      </a:cubicBezTo>
                      <a:close/>
                      <a:moveTo>
                        <a:pt x="186" y="166"/>
                      </a:moveTo>
                      <a:cubicBezTo>
                        <a:pt x="193" y="168"/>
                        <a:pt x="200" y="171"/>
                        <a:pt x="208" y="173"/>
                      </a:cubicBezTo>
                      <a:cubicBezTo>
                        <a:pt x="208" y="182"/>
                        <a:pt x="208" y="191"/>
                        <a:pt x="208" y="200"/>
                      </a:cubicBezTo>
                      <a:cubicBezTo>
                        <a:pt x="200" y="198"/>
                        <a:pt x="193" y="196"/>
                        <a:pt x="186" y="194"/>
                      </a:cubicBezTo>
                      <a:cubicBezTo>
                        <a:pt x="186" y="185"/>
                        <a:pt x="186" y="176"/>
                        <a:pt x="186" y="166"/>
                      </a:cubicBezTo>
                      <a:close/>
                      <a:moveTo>
                        <a:pt x="208" y="146"/>
                      </a:moveTo>
                      <a:cubicBezTo>
                        <a:pt x="186" y="140"/>
                        <a:pt x="186" y="140"/>
                        <a:pt x="186" y="140"/>
                      </a:cubicBezTo>
                      <a:cubicBezTo>
                        <a:pt x="186" y="112"/>
                        <a:pt x="186" y="112"/>
                        <a:pt x="186" y="112"/>
                      </a:cubicBezTo>
                      <a:cubicBezTo>
                        <a:pt x="208" y="119"/>
                        <a:pt x="208" y="119"/>
                        <a:pt x="208" y="119"/>
                      </a:cubicBezTo>
                      <a:lnTo>
                        <a:pt x="208" y="146"/>
                      </a:lnTo>
                      <a:close/>
                      <a:moveTo>
                        <a:pt x="228" y="1033"/>
                      </a:moveTo>
                      <a:cubicBezTo>
                        <a:pt x="247" y="1031"/>
                        <a:pt x="247" y="1031"/>
                        <a:pt x="247" y="1031"/>
                      </a:cubicBezTo>
                      <a:cubicBezTo>
                        <a:pt x="247" y="1057"/>
                        <a:pt x="247" y="1057"/>
                        <a:pt x="247" y="1057"/>
                      </a:cubicBezTo>
                      <a:cubicBezTo>
                        <a:pt x="228" y="1060"/>
                        <a:pt x="228" y="1060"/>
                        <a:pt x="228" y="1060"/>
                      </a:cubicBezTo>
                      <a:lnTo>
                        <a:pt x="228" y="1033"/>
                      </a:lnTo>
                      <a:close/>
                      <a:moveTo>
                        <a:pt x="228" y="980"/>
                      </a:moveTo>
                      <a:cubicBezTo>
                        <a:pt x="234" y="979"/>
                        <a:pt x="241" y="979"/>
                        <a:pt x="247" y="978"/>
                      </a:cubicBezTo>
                      <a:cubicBezTo>
                        <a:pt x="247" y="987"/>
                        <a:pt x="247" y="995"/>
                        <a:pt x="247" y="1004"/>
                      </a:cubicBezTo>
                      <a:cubicBezTo>
                        <a:pt x="241" y="1005"/>
                        <a:pt x="234" y="1005"/>
                        <a:pt x="228" y="1006"/>
                      </a:cubicBezTo>
                      <a:cubicBezTo>
                        <a:pt x="228" y="997"/>
                        <a:pt x="228" y="989"/>
                        <a:pt x="228" y="980"/>
                      </a:cubicBezTo>
                      <a:close/>
                      <a:moveTo>
                        <a:pt x="228" y="926"/>
                      </a:moveTo>
                      <a:cubicBezTo>
                        <a:pt x="234" y="926"/>
                        <a:pt x="241" y="926"/>
                        <a:pt x="247" y="926"/>
                      </a:cubicBezTo>
                      <a:cubicBezTo>
                        <a:pt x="247" y="934"/>
                        <a:pt x="247" y="943"/>
                        <a:pt x="247" y="951"/>
                      </a:cubicBezTo>
                      <a:cubicBezTo>
                        <a:pt x="241" y="952"/>
                        <a:pt x="234" y="952"/>
                        <a:pt x="228" y="953"/>
                      </a:cubicBezTo>
                      <a:cubicBezTo>
                        <a:pt x="228" y="944"/>
                        <a:pt x="228" y="935"/>
                        <a:pt x="228" y="926"/>
                      </a:cubicBezTo>
                      <a:close/>
                      <a:moveTo>
                        <a:pt x="228" y="873"/>
                      </a:moveTo>
                      <a:cubicBezTo>
                        <a:pt x="235" y="873"/>
                        <a:pt x="241" y="873"/>
                        <a:pt x="247" y="873"/>
                      </a:cubicBezTo>
                      <a:cubicBezTo>
                        <a:pt x="247" y="881"/>
                        <a:pt x="247" y="890"/>
                        <a:pt x="247" y="898"/>
                      </a:cubicBezTo>
                      <a:cubicBezTo>
                        <a:pt x="241" y="899"/>
                        <a:pt x="235" y="899"/>
                        <a:pt x="228" y="899"/>
                      </a:cubicBezTo>
                      <a:cubicBezTo>
                        <a:pt x="228" y="891"/>
                        <a:pt x="228" y="882"/>
                        <a:pt x="228" y="873"/>
                      </a:cubicBezTo>
                      <a:close/>
                      <a:moveTo>
                        <a:pt x="228" y="820"/>
                      </a:moveTo>
                      <a:cubicBezTo>
                        <a:pt x="235" y="820"/>
                        <a:pt x="241" y="820"/>
                        <a:pt x="247" y="820"/>
                      </a:cubicBezTo>
                      <a:cubicBezTo>
                        <a:pt x="247" y="828"/>
                        <a:pt x="247" y="837"/>
                        <a:pt x="247" y="845"/>
                      </a:cubicBezTo>
                      <a:cubicBezTo>
                        <a:pt x="241" y="845"/>
                        <a:pt x="235" y="846"/>
                        <a:pt x="228" y="846"/>
                      </a:cubicBezTo>
                      <a:cubicBezTo>
                        <a:pt x="228" y="837"/>
                        <a:pt x="228" y="828"/>
                        <a:pt x="228" y="820"/>
                      </a:cubicBezTo>
                      <a:close/>
                      <a:moveTo>
                        <a:pt x="228" y="766"/>
                      </a:moveTo>
                      <a:cubicBezTo>
                        <a:pt x="235" y="766"/>
                        <a:pt x="241" y="767"/>
                        <a:pt x="248" y="767"/>
                      </a:cubicBezTo>
                      <a:cubicBezTo>
                        <a:pt x="248" y="775"/>
                        <a:pt x="248" y="784"/>
                        <a:pt x="248" y="792"/>
                      </a:cubicBezTo>
                      <a:cubicBezTo>
                        <a:pt x="241" y="792"/>
                        <a:pt x="235" y="792"/>
                        <a:pt x="228" y="793"/>
                      </a:cubicBezTo>
                      <a:cubicBezTo>
                        <a:pt x="228" y="784"/>
                        <a:pt x="228" y="775"/>
                        <a:pt x="228" y="766"/>
                      </a:cubicBezTo>
                      <a:close/>
                      <a:moveTo>
                        <a:pt x="229" y="713"/>
                      </a:moveTo>
                      <a:cubicBezTo>
                        <a:pt x="235" y="713"/>
                        <a:pt x="241" y="714"/>
                        <a:pt x="248" y="714"/>
                      </a:cubicBezTo>
                      <a:cubicBezTo>
                        <a:pt x="248" y="722"/>
                        <a:pt x="248" y="731"/>
                        <a:pt x="248" y="739"/>
                      </a:cubicBezTo>
                      <a:cubicBezTo>
                        <a:pt x="241" y="739"/>
                        <a:pt x="235" y="739"/>
                        <a:pt x="229" y="739"/>
                      </a:cubicBezTo>
                      <a:cubicBezTo>
                        <a:pt x="229" y="730"/>
                        <a:pt x="229" y="722"/>
                        <a:pt x="229" y="713"/>
                      </a:cubicBezTo>
                      <a:close/>
                      <a:moveTo>
                        <a:pt x="229" y="659"/>
                      </a:moveTo>
                      <a:cubicBezTo>
                        <a:pt x="235" y="660"/>
                        <a:pt x="241" y="660"/>
                        <a:pt x="248" y="661"/>
                      </a:cubicBezTo>
                      <a:cubicBezTo>
                        <a:pt x="248" y="669"/>
                        <a:pt x="248" y="678"/>
                        <a:pt x="248" y="686"/>
                      </a:cubicBezTo>
                      <a:cubicBezTo>
                        <a:pt x="241" y="686"/>
                        <a:pt x="235" y="686"/>
                        <a:pt x="229" y="686"/>
                      </a:cubicBezTo>
                      <a:cubicBezTo>
                        <a:pt x="229" y="677"/>
                        <a:pt x="229" y="668"/>
                        <a:pt x="229" y="659"/>
                      </a:cubicBezTo>
                      <a:close/>
                      <a:moveTo>
                        <a:pt x="229" y="606"/>
                      </a:moveTo>
                      <a:cubicBezTo>
                        <a:pt x="235" y="607"/>
                        <a:pt x="242" y="607"/>
                        <a:pt x="248" y="608"/>
                      </a:cubicBezTo>
                      <a:cubicBezTo>
                        <a:pt x="248" y="617"/>
                        <a:pt x="248" y="625"/>
                        <a:pt x="248" y="634"/>
                      </a:cubicBezTo>
                      <a:cubicBezTo>
                        <a:pt x="242" y="633"/>
                        <a:pt x="235" y="633"/>
                        <a:pt x="229" y="632"/>
                      </a:cubicBezTo>
                      <a:cubicBezTo>
                        <a:pt x="229" y="624"/>
                        <a:pt x="229" y="615"/>
                        <a:pt x="229" y="606"/>
                      </a:cubicBezTo>
                      <a:close/>
                      <a:moveTo>
                        <a:pt x="229" y="553"/>
                      </a:moveTo>
                      <a:cubicBezTo>
                        <a:pt x="235" y="553"/>
                        <a:pt x="242" y="554"/>
                        <a:pt x="248" y="555"/>
                      </a:cubicBezTo>
                      <a:cubicBezTo>
                        <a:pt x="248" y="564"/>
                        <a:pt x="248" y="572"/>
                        <a:pt x="248" y="581"/>
                      </a:cubicBezTo>
                      <a:cubicBezTo>
                        <a:pt x="242" y="580"/>
                        <a:pt x="235" y="580"/>
                        <a:pt x="229" y="579"/>
                      </a:cubicBezTo>
                      <a:cubicBezTo>
                        <a:pt x="229" y="570"/>
                        <a:pt x="229" y="561"/>
                        <a:pt x="229" y="553"/>
                      </a:cubicBezTo>
                      <a:close/>
                      <a:moveTo>
                        <a:pt x="229" y="499"/>
                      </a:moveTo>
                      <a:cubicBezTo>
                        <a:pt x="236" y="500"/>
                        <a:pt x="242" y="501"/>
                        <a:pt x="248" y="502"/>
                      </a:cubicBezTo>
                      <a:cubicBezTo>
                        <a:pt x="248" y="511"/>
                        <a:pt x="248" y="519"/>
                        <a:pt x="248" y="528"/>
                      </a:cubicBezTo>
                      <a:cubicBezTo>
                        <a:pt x="242" y="527"/>
                        <a:pt x="236" y="526"/>
                        <a:pt x="229" y="526"/>
                      </a:cubicBezTo>
                      <a:cubicBezTo>
                        <a:pt x="229" y="517"/>
                        <a:pt x="229" y="508"/>
                        <a:pt x="229" y="499"/>
                      </a:cubicBezTo>
                      <a:close/>
                      <a:moveTo>
                        <a:pt x="229" y="446"/>
                      </a:moveTo>
                      <a:cubicBezTo>
                        <a:pt x="236" y="447"/>
                        <a:pt x="242" y="448"/>
                        <a:pt x="248" y="449"/>
                      </a:cubicBezTo>
                      <a:cubicBezTo>
                        <a:pt x="248" y="458"/>
                        <a:pt x="248" y="466"/>
                        <a:pt x="248" y="475"/>
                      </a:cubicBezTo>
                      <a:cubicBezTo>
                        <a:pt x="242" y="474"/>
                        <a:pt x="236" y="473"/>
                        <a:pt x="229" y="472"/>
                      </a:cubicBezTo>
                      <a:cubicBezTo>
                        <a:pt x="229" y="464"/>
                        <a:pt x="229" y="455"/>
                        <a:pt x="229" y="446"/>
                      </a:cubicBezTo>
                      <a:close/>
                      <a:moveTo>
                        <a:pt x="230" y="393"/>
                      </a:moveTo>
                      <a:cubicBezTo>
                        <a:pt x="236" y="394"/>
                        <a:pt x="242" y="395"/>
                        <a:pt x="249" y="396"/>
                      </a:cubicBezTo>
                      <a:cubicBezTo>
                        <a:pt x="249" y="405"/>
                        <a:pt x="249" y="413"/>
                        <a:pt x="249" y="422"/>
                      </a:cubicBezTo>
                      <a:cubicBezTo>
                        <a:pt x="242" y="421"/>
                        <a:pt x="236" y="420"/>
                        <a:pt x="230" y="419"/>
                      </a:cubicBezTo>
                      <a:cubicBezTo>
                        <a:pt x="230" y="410"/>
                        <a:pt x="230" y="401"/>
                        <a:pt x="230" y="393"/>
                      </a:cubicBezTo>
                      <a:close/>
                      <a:moveTo>
                        <a:pt x="230" y="339"/>
                      </a:moveTo>
                      <a:cubicBezTo>
                        <a:pt x="236" y="341"/>
                        <a:pt x="242" y="342"/>
                        <a:pt x="249" y="343"/>
                      </a:cubicBezTo>
                      <a:cubicBezTo>
                        <a:pt x="249" y="352"/>
                        <a:pt x="249" y="360"/>
                        <a:pt x="249" y="369"/>
                      </a:cubicBezTo>
                      <a:cubicBezTo>
                        <a:pt x="242" y="368"/>
                        <a:pt x="236" y="367"/>
                        <a:pt x="230" y="366"/>
                      </a:cubicBezTo>
                      <a:cubicBezTo>
                        <a:pt x="230" y="357"/>
                        <a:pt x="230" y="348"/>
                        <a:pt x="230" y="339"/>
                      </a:cubicBezTo>
                      <a:close/>
                      <a:moveTo>
                        <a:pt x="230" y="286"/>
                      </a:moveTo>
                      <a:cubicBezTo>
                        <a:pt x="236" y="287"/>
                        <a:pt x="242" y="289"/>
                        <a:pt x="249" y="291"/>
                      </a:cubicBezTo>
                      <a:cubicBezTo>
                        <a:pt x="249" y="299"/>
                        <a:pt x="249" y="307"/>
                        <a:pt x="249" y="316"/>
                      </a:cubicBezTo>
                      <a:cubicBezTo>
                        <a:pt x="242" y="315"/>
                        <a:pt x="236" y="313"/>
                        <a:pt x="230" y="312"/>
                      </a:cubicBezTo>
                      <a:cubicBezTo>
                        <a:pt x="230" y="303"/>
                        <a:pt x="230" y="295"/>
                        <a:pt x="230" y="286"/>
                      </a:cubicBezTo>
                      <a:close/>
                      <a:moveTo>
                        <a:pt x="230" y="232"/>
                      </a:moveTo>
                      <a:cubicBezTo>
                        <a:pt x="236" y="234"/>
                        <a:pt x="243" y="236"/>
                        <a:pt x="249" y="238"/>
                      </a:cubicBezTo>
                      <a:cubicBezTo>
                        <a:pt x="249" y="246"/>
                        <a:pt x="249" y="255"/>
                        <a:pt x="249" y="263"/>
                      </a:cubicBezTo>
                      <a:cubicBezTo>
                        <a:pt x="243" y="262"/>
                        <a:pt x="236" y="260"/>
                        <a:pt x="230" y="259"/>
                      </a:cubicBezTo>
                      <a:cubicBezTo>
                        <a:pt x="230" y="250"/>
                        <a:pt x="230" y="241"/>
                        <a:pt x="230" y="232"/>
                      </a:cubicBezTo>
                      <a:close/>
                      <a:moveTo>
                        <a:pt x="230" y="179"/>
                      </a:moveTo>
                      <a:cubicBezTo>
                        <a:pt x="236" y="181"/>
                        <a:pt x="243" y="183"/>
                        <a:pt x="249" y="185"/>
                      </a:cubicBezTo>
                      <a:cubicBezTo>
                        <a:pt x="249" y="193"/>
                        <a:pt x="249" y="202"/>
                        <a:pt x="249" y="210"/>
                      </a:cubicBezTo>
                      <a:cubicBezTo>
                        <a:pt x="243" y="209"/>
                        <a:pt x="236" y="207"/>
                        <a:pt x="230" y="205"/>
                      </a:cubicBezTo>
                      <a:cubicBezTo>
                        <a:pt x="230" y="197"/>
                        <a:pt x="230" y="188"/>
                        <a:pt x="230" y="179"/>
                      </a:cubicBezTo>
                      <a:close/>
                      <a:moveTo>
                        <a:pt x="249" y="157"/>
                      </a:moveTo>
                      <a:cubicBezTo>
                        <a:pt x="230" y="152"/>
                        <a:pt x="230" y="152"/>
                        <a:pt x="230" y="152"/>
                      </a:cubicBezTo>
                      <a:cubicBezTo>
                        <a:pt x="230" y="126"/>
                        <a:pt x="230" y="126"/>
                        <a:pt x="230" y="126"/>
                      </a:cubicBezTo>
                      <a:cubicBezTo>
                        <a:pt x="249" y="132"/>
                        <a:pt x="249" y="132"/>
                        <a:pt x="249" y="132"/>
                      </a:cubicBezTo>
                      <a:lnTo>
                        <a:pt x="249"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Freeform: Shape 67"/>
                <p:cNvSpPr/>
                <p:nvPr/>
              </p:nvSpPr>
              <p:spPr bwMode="auto">
                <a:xfrm>
                  <a:off x="7591471" y="3637200"/>
                  <a:ext cx="211494" cy="1631898"/>
                </a:xfrm>
                <a:custGeom>
                  <a:avLst/>
                  <a:gdLst>
                    <a:gd name="T0" fmla="*/ 0 w 111"/>
                    <a:gd name="T1" fmla="*/ 854 h 854"/>
                    <a:gd name="T2" fmla="*/ 111 w 111"/>
                    <a:gd name="T3" fmla="*/ 36 h 854"/>
                    <a:gd name="T4" fmla="*/ 97 w 111"/>
                    <a:gd name="T5" fmla="*/ 791 h 854"/>
                    <a:gd name="T6" fmla="*/ 16 w 111"/>
                    <a:gd name="T7" fmla="*/ 791 h 854"/>
                    <a:gd name="T8" fmla="*/ 97 w 111"/>
                    <a:gd name="T9" fmla="*/ 791 h 854"/>
                    <a:gd name="T10" fmla="*/ 16 w 111"/>
                    <a:gd name="T11" fmla="*/ 756 h 854"/>
                    <a:gd name="T12" fmla="*/ 97 w 111"/>
                    <a:gd name="T13" fmla="*/ 719 h 854"/>
                    <a:gd name="T14" fmla="*/ 97 w 111"/>
                    <a:gd name="T15" fmla="*/ 684 h 854"/>
                    <a:gd name="T16" fmla="*/ 16 w 111"/>
                    <a:gd name="T17" fmla="*/ 677 h 854"/>
                    <a:gd name="T18" fmla="*/ 97 w 111"/>
                    <a:gd name="T19" fmla="*/ 684 h 854"/>
                    <a:gd name="T20" fmla="*/ 16 w 111"/>
                    <a:gd name="T21" fmla="*/ 642 h 854"/>
                    <a:gd name="T22" fmla="*/ 97 w 111"/>
                    <a:gd name="T23" fmla="*/ 612 h 854"/>
                    <a:gd name="T24" fmla="*/ 97 w 111"/>
                    <a:gd name="T25" fmla="*/ 577 h 854"/>
                    <a:gd name="T26" fmla="*/ 16 w 111"/>
                    <a:gd name="T27" fmla="*/ 563 h 854"/>
                    <a:gd name="T28" fmla="*/ 97 w 111"/>
                    <a:gd name="T29" fmla="*/ 577 h 854"/>
                    <a:gd name="T30" fmla="*/ 16 w 111"/>
                    <a:gd name="T31" fmla="*/ 528 h 854"/>
                    <a:gd name="T32" fmla="*/ 97 w 111"/>
                    <a:gd name="T33" fmla="*/ 505 h 854"/>
                    <a:gd name="T34" fmla="*/ 97 w 111"/>
                    <a:gd name="T35" fmla="*/ 470 h 854"/>
                    <a:gd name="T36" fmla="*/ 16 w 111"/>
                    <a:gd name="T37" fmla="*/ 449 h 854"/>
                    <a:gd name="T38" fmla="*/ 97 w 111"/>
                    <a:gd name="T39" fmla="*/ 470 h 854"/>
                    <a:gd name="T40" fmla="*/ 16 w 111"/>
                    <a:gd name="T41" fmla="*/ 414 h 854"/>
                    <a:gd name="T42" fmla="*/ 97 w 111"/>
                    <a:gd name="T43" fmla="*/ 397 h 854"/>
                    <a:gd name="T44" fmla="*/ 97 w 111"/>
                    <a:gd name="T45" fmla="*/ 363 h 854"/>
                    <a:gd name="T46" fmla="*/ 16 w 111"/>
                    <a:gd name="T47" fmla="*/ 335 h 854"/>
                    <a:gd name="T48" fmla="*/ 97 w 111"/>
                    <a:gd name="T49" fmla="*/ 363 h 854"/>
                    <a:gd name="T50" fmla="*/ 16 w 111"/>
                    <a:gd name="T51" fmla="*/ 300 h 854"/>
                    <a:gd name="T52" fmla="*/ 97 w 111"/>
                    <a:gd name="T53" fmla="*/ 290 h 854"/>
                    <a:gd name="T54" fmla="*/ 97 w 111"/>
                    <a:gd name="T55" fmla="*/ 256 h 854"/>
                    <a:gd name="T56" fmla="*/ 16 w 111"/>
                    <a:gd name="T57" fmla="*/ 221 h 854"/>
                    <a:gd name="T58" fmla="*/ 97 w 111"/>
                    <a:gd name="T59" fmla="*/ 256 h 854"/>
                    <a:gd name="T60" fmla="*/ 16 w 111"/>
                    <a:gd name="T61" fmla="*/ 186 h 854"/>
                    <a:gd name="T62" fmla="*/ 97 w 111"/>
                    <a:gd name="T63" fmla="*/ 183 h 854"/>
                    <a:gd name="T64" fmla="*/ 97 w 111"/>
                    <a:gd name="T65" fmla="*/ 149 h 854"/>
                    <a:gd name="T66" fmla="*/ 16 w 111"/>
                    <a:gd name="T67" fmla="*/ 107 h 854"/>
                    <a:gd name="T68" fmla="*/ 97 w 111"/>
                    <a:gd name="T69" fmla="*/ 149 h 854"/>
                    <a:gd name="T70" fmla="*/ 16 w 111"/>
                    <a:gd name="T71" fmla="*/ 73 h 854"/>
                    <a:gd name="T72" fmla="*/ 97 w 111"/>
                    <a:gd name="T73" fmla="*/ 76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854">
                      <a:moveTo>
                        <a:pt x="0" y="0"/>
                      </a:moveTo>
                      <a:cubicBezTo>
                        <a:pt x="0" y="854"/>
                        <a:pt x="0" y="854"/>
                        <a:pt x="0" y="854"/>
                      </a:cubicBezTo>
                      <a:cubicBezTo>
                        <a:pt x="111" y="827"/>
                        <a:pt x="111" y="827"/>
                        <a:pt x="111" y="827"/>
                      </a:cubicBezTo>
                      <a:cubicBezTo>
                        <a:pt x="111" y="36"/>
                        <a:pt x="111" y="36"/>
                        <a:pt x="111" y="36"/>
                      </a:cubicBezTo>
                      <a:lnTo>
                        <a:pt x="0" y="0"/>
                      </a:lnTo>
                      <a:close/>
                      <a:moveTo>
                        <a:pt x="97" y="791"/>
                      </a:moveTo>
                      <a:cubicBezTo>
                        <a:pt x="16" y="813"/>
                        <a:pt x="16" y="813"/>
                        <a:pt x="16" y="813"/>
                      </a:cubicBezTo>
                      <a:cubicBezTo>
                        <a:pt x="16" y="791"/>
                        <a:pt x="16" y="791"/>
                        <a:pt x="16" y="791"/>
                      </a:cubicBezTo>
                      <a:cubicBezTo>
                        <a:pt x="97" y="773"/>
                        <a:pt x="97" y="773"/>
                        <a:pt x="97" y="773"/>
                      </a:cubicBezTo>
                      <a:lnTo>
                        <a:pt x="97" y="791"/>
                      </a:lnTo>
                      <a:close/>
                      <a:moveTo>
                        <a:pt x="97" y="737"/>
                      </a:moveTo>
                      <a:cubicBezTo>
                        <a:pt x="70" y="743"/>
                        <a:pt x="43" y="750"/>
                        <a:pt x="16" y="756"/>
                      </a:cubicBezTo>
                      <a:cubicBezTo>
                        <a:pt x="16" y="748"/>
                        <a:pt x="16" y="741"/>
                        <a:pt x="16" y="734"/>
                      </a:cubicBezTo>
                      <a:cubicBezTo>
                        <a:pt x="43" y="729"/>
                        <a:pt x="70" y="724"/>
                        <a:pt x="97" y="719"/>
                      </a:cubicBezTo>
                      <a:cubicBezTo>
                        <a:pt x="97" y="725"/>
                        <a:pt x="97" y="731"/>
                        <a:pt x="97" y="737"/>
                      </a:cubicBezTo>
                      <a:close/>
                      <a:moveTo>
                        <a:pt x="97" y="684"/>
                      </a:moveTo>
                      <a:cubicBezTo>
                        <a:pt x="70" y="689"/>
                        <a:pt x="43" y="694"/>
                        <a:pt x="16" y="699"/>
                      </a:cubicBezTo>
                      <a:cubicBezTo>
                        <a:pt x="16" y="691"/>
                        <a:pt x="16" y="684"/>
                        <a:pt x="16" y="677"/>
                      </a:cubicBezTo>
                      <a:cubicBezTo>
                        <a:pt x="43" y="673"/>
                        <a:pt x="70" y="669"/>
                        <a:pt x="97" y="666"/>
                      </a:cubicBezTo>
                      <a:cubicBezTo>
                        <a:pt x="97" y="672"/>
                        <a:pt x="97" y="678"/>
                        <a:pt x="97" y="684"/>
                      </a:cubicBezTo>
                      <a:close/>
                      <a:moveTo>
                        <a:pt x="97" y="630"/>
                      </a:moveTo>
                      <a:cubicBezTo>
                        <a:pt x="70" y="634"/>
                        <a:pt x="43" y="638"/>
                        <a:pt x="16" y="642"/>
                      </a:cubicBezTo>
                      <a:cubicBezTo>
                        <a:pt x="16" y="635"/>
                        <a:pt x="16" y="627"/>
                        <a:pt x="16" y="620"/>
                      </a:cubicBezTo>
                      <a:cubicBezTo>
                        <a:pt x="43" y="617"/>
                        <a:pt x="70" y="615"/>
                        <a:pt x="97" y="612"/>
                      </a:cubicBezTo>
                      <a:cubicBezTo>
                        <a:pt x="97" y="618"/>
                        <a:pt x="97" y="624"/>
                        <a:pt x="97" y="630"/>
                      </a:cubicBezTo>
                      <a:close/>
                      <a:moveTo>
                        <a:pt x="97" y="577"/>
                      </a:moveTo>
                      <a:cubicBezTo>
                        <a:pt x="70" y="580"/>
                        <a:pt x="43" y="582"/>
                        <a:pt x="16" y="585"/>
                      </a:cubicBezTo>
                      <a:cubicBezTo>
                        <a:pt x="16" y="578"/>
                        <a:pt x="16" y="570"/>
                        <a:pt x="16" y="563"/>
                      </a:cubicBezTo>
                      <a:cubicBezTo>
                        <a:pt x="43" y="561"/>
                        <a:pt x="70" y="560"/>
                        <a:pt x="97" y="558"/>
                      </a:cubicBezTo>
                      <a:cubicBezTo>
                        <a:pt x="97" y="564"/>
                        <a:pt x="97" y="571"/>
                        <a:pt x="97" y="577"/>
                      </a:cubicBezTo>
                      <a:close/>
                      <a:moveTo>
                        <a:pt x="97" y="523"/>
                      </a:moveTo>
                      <a:cubicBezTo>
                        <a:pt x="70" y="525"/>
                        <a:pt x="43" y="526"/>
                        <a:pt x="16" y="528"/>
                      </a:cubicBezTo>
                      <a:cubicBezTo>
                        <a:pt x="16" y="521"/>
                        <a:pt x="16" y="513"/>
                        <a:pt x="16" y="506"/>
                      </a:cubicBezTo>
                      <a:cubicBezTo>
                        <a:pt x="43" y="505"/>
                        <a:pt x="70" y="505"/>
                        <a:pt x="97" y="505"/>
                      </a:cubicBezTo>
                      <a:cubicBezTo>
                        <a:pt x="97" y="511"/>
                        <a:pt x="97" y="517"/>
                        <a:pt x="97" y="523"/>
                      </a:cubicBezTo>
                      <a:close/>
                      <a:moveTo>
                        <a:pt x="97" y="470"/>
                      </a:moveTo>
                      <a:cubicBezTo>
                        <a:pt x="70" y="470"/>
                        <a:pt x="43" y="471"/>
                        <a:pt x="16" y="471"/>
                      </a:cubicBezTo>
                      <a:cubicBezTo>
                        <a:pt x="16" y="464"/>
                        <a:pt x="16" y="456"/>
                        <a:pt x="16" y="449"/>
                      </a:cubicBezTo>
                      <a:cubicBezTo>
                        <a:pt x="43" y="450"/>
                        <a:pt x="70" y="450"/>
                        <a:pt x="97" y="451"/>
                      </a:cubicBezTo>
                      <a:cubicBezTo>
                        <a:pt x="97" y="457"/>
                        <a:pt x="97" y="464"/>
                        <a:pt x="97" y="470"/>
                      </a:cubicBezTo>
                      <a:close/>
                      <a:moveTo>
                        <a:pt x="97" y="417"/>
                      </a:moveTo>
                      <a:cubicBezTo>
                        <a:pt x="70" y="416"/>
                        <a:pt x="43" y="415"/>
                        <a:pt x="16" y="414"/>
                      </a:cubicBezTo>
                      <a:cubicBezTo>
                        <a:pt x="16" y="407"/>
                        <a:pt x="16" y="399"/>
                        <a:pt x="16" y="392"/>
                      </a:cubicBezTo>
                      <a:cubicBezTo>
                        <a:pt x="43" y="394"/>
                        <a:pt x="70" y="396"/>
                        <a:pt x="97" y="397"/>
                      </a:cubicBezTo>
                      <a:cubicBezTo>
                        <a:pt x="97" y="404"/>
                        <a:pt x="97" y="410"/>
                        <a:pt x="97" y="417"/>
                      </a:cubicBezTo>
                      <a:close/>
                      <a:moveTo>
                        <a:pt x="97" y="363"/>
                      </a:moveTo>
                      <a:cubicBezTo>
                        <a:pt x="70" y="361"/>
                        <a:pt x="43" y="359"/>
                        <a:pt x="16" y="357"/>
                      </a:cubicBezTo>
                      <a:cubicBezTo>
                        <a:pt x="16" y="350"/>
                        <a:pt x="16" y="342"/>
                        <a:pt x="16" y="335"/>
                      </a:cubicBezTo>
                      <a:cubicBezTo>
                        <a:pt x="43" y="338"/>
                        <a:pt x="70" y="341"/>
                        <a:pt x="97" y="344"/>
                      </a:cubicBezTo>
                      <a:cubicBezTo>
                        <a:pt x="97" y="350"/>
                        <a:pt x="97" y="357"/>
                        <a:pt x="97" y="363"/>
                      </a:cubicBezTo>
                      <a:close/>
                      <a:moveTo>
                        <a:pt x="97" y="310"/>
                      </a:moveTo>
                      <a:cubicBezTo>
                        <a:pt x="70" y="307"/>
                        <a:pt x="43" y="303"/>
                        <a:pt x="16" y="300"/>
                      </a:cubicBezTo>
                      <a:cubicBezTo>
                        <a:pt x="16" y="293"/>
                        <a:pt x="16" y="286"/>
                        <a:pt x="16" y="278"/>
                      </a:cubicBezTo>
                      <a:cubicBezTo>
                        <a:pt x="43" y="282"/>
                        <a:pt x="70" y="286"/>
                        <a:pt x="97" y="290"/>
                      </a:cubicBezTo>
                      <a:cubicBezTo>
                        <a:pt x="97" y="297"/>
                        <a:pt x="97" y="303"/>
                        <a:pt x="97" y="310"/>
                      </a:cubicBezTo>
                      <a:close/>
                      <a:moveTo>
                        <a:pt x="97" y="256"/>
                      </a:moveTo>
                      <a:cubicBezTo>
                        <a:pt x="70" y="252"/>
                        <a:pt x="43" y="248"/>
                        <a:pt x="16" y="243"/>
                      </a:cubicBezTo>
                      <a:cubicBezTo>
                        <a:pt x="16" y="236"/>
                        <a:pt x="16" y="229"/>
                        <a:pt x="16" y="221"/>
                      </a:cubicBezTo>
                      <a:cubicBezTo>
                        <a:pt x="43" y="226"/>
                        <a:pt x="70" y="231"/>
                        <a:pt x="97" y="237"/>
                      </a:cubicBezTo>
                      <a:cubicBezTo>
                        <a:pt x="97" y="243"/>
                        <a:pt x="97" y="250"/>
                        <a:pt x="97" y="256"/>
                      </a:cubicBezTo>
                      <a:close/>
                      <a:moveTo>
                        <a:pt x="97" y="203"/>
                      </a:moveTo>
                      <a:cubicBezTo>
                        <a:pt x="70" y="197"/>
                        <a:pt x="43" y="192"/>
                        <a:pt x="16" y="186"/>
                      </a:cubicBezTo>
                      <a:cubicBezTo>
                        <a:pt x="16" y="179"/>
                        <a:pt x="16" y="172"/>
                        <a:pt x="16" y="164"/>
                      </a:cubicBezTo>
                      <a:cubicBezTo>
                        <a:pt x="43" y="171"/>
                        <a:pt x="70" y="177"/>
                        <a:pt x="97" y="183"/>
                      </a:cubicBezTo>
                      <a:cubicBezTo>
                        <a:pt x="97" y="190"/>
                        <a:pt x="97" y="196"/>
                        <a:pt x="97" y="203"/>
                      </a:cubicBezTo>
                      <a:close/>
                      <a:moveTo>
                        <a:pt x="97" y="149"/>
                      </a:moveTo>
                      <a:cubicBezTo>
                        <a:pt x="70" y="143"/>
                        <a:pt x="43" y="136"/>
                        <a:pt x="16" y="129"/>
                      </a:cubicBezTo>
                      <a:cubicBezTo>
                        <a:pt x="16" y="122"/>
                        <a:pt x="16" y="115"/>
                        <a:pt x="16" y="107"/>
                      </a:cubicBezTo>
                      <a:cubicBezTo>
                        <a:pt x="43" y="115"/>
                        <a:pt x="70" y="122"/>
                        <a:pt x="97" y="129"/>
                      </a:cubicBezTo>
                      <a:cubicBezTo>
                        <a:pt x="97" y="136"/>
                        <a:pt x="97" y="143"/>
                        <a:pt x="97" y="149"/>
                      </a:cubicBezTo>
                      <a:close/>
                      <a:moveTo>
                        <a:pt x="97" y="96"/>
                      </a:moveTo>
                      <a:cubicBezTo>
                        <a:pt x="16" y="73"/>
                        <a:pt x="16" y="73"/>
                        <a:pt x="16" y="73"/>
                      </a:cubicBezTo>
                      <a:cubicBezTo>
                        <a:pt x="16" y="50"/>
                        <a:pt x="16" y="50"/>
                        <a:pt x="16" y="50"/>
                      </a:cubicBezTo>
                      <a:cubicBezTo>
                        <a:pt x="97" y="76"/>
                        <a:pt x="97" y="76"/>
                        <a:pt x="97" y="76"/>
                      </a:cubicBez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Shape 68"/>
                <p:cNvSpPr/>
                <p:nvPr/>
              </p:nvSpPr>
              <p:spPr bwMode="auto">
                <a:xfrm>
                  <a:off x="7167178" y="3639812"/>
                  <a:ext cx="407322" cy="1629287"/>
                </a:xfrm>
                <a:custGeom>
                  <a:avLst/>
                  <a:gdLst>
                    <a:gd name="T0" fmla="*/ 176 w 213"/>
                    <a:gd name="T1" fmla="*/ 810 h 853"/>
                    <a:gd name="T2" fmla="*/ 141 w 213"/>
                    <a:gd name="T3" fmla="*/ 763 h 853"/>
                    <a:gd name="T4" fmla="*/ 141 w 213"/>
                    <a:gd name="T5" fmla="*/ 697 h 853"/>
                    <a:gd name="T6" fmla="*/ 176 w 213"/>
                    <a:gd name="T7" fmla="*/ 655 h 853"/>
                    <a:gd name="T8" fmla="*/ 176 w 213"/>
                    <a:gd name="T9" fmla="*/ 638 h 853"/>
                    <a:gd name="T10" fmla="*/ 176 w 213"/>
                    <a:gd name="T11" fmla="*/ 552 h 853"/>
                    <a:gd name="T12" fmla="*/ 141 w 213"/>
                    <a:gd name="T13" fmla="*/ 510 h 853"/>
                    <a:gd name="T14" fmla="*/ 141 w 213"/>
                    <a:gd name="T15" fmla="*/ 444 h 853"/>
                    <a:gd name="T16" fmla="*/ 176 w 213"/>
                    <a:gd name="T17" fmla="*/ 397 h 853"/>
                    <a:gd name="T18" fmla="*/ 176 w 213"/>
                    <a:gd name="T19" fmla="*/ 379 h 853"/>
                    <a:gd name="T20" fmla="*/ 176 w 213"/>
                    <a:gd name="T21" fmla="*/ 336 h 853"/>
                    <a:gd name="T22" fmla="*/ 141 w 213"/>
                    <a:gd name="T23" fmla="*/ 256 h 853"/>
                    <a:gd name="T24" fmla="*/ 141 w 213"/>
                    <a:gd name="T25" fmla="*/ 190 h 853"/>
                    <a:gd name="T26" fmla="*/ 176 w 213"/>
                    <a:gd name="T27" fmla="*/ 138 h 853"/>
                    <a:gd name="T28" fmla="*/ 176 w 213"/>
                    <a:gd name="T29" fmla="*/ 121 h 853"/>
                    <a:gd name="T30" fmla="*/ 94 w 213"/>
                    <a:gd name="T31" fmla="*/ 78 h 853"/>
                    <a:gd name="T32" fmla="*/ 117 w 213"/>
                    <a:gd name="T33" fmla="*/ 112 h 853"/>
                    <a:gd name="T34" fmla="*/ 117 w 213"/>
                    <a:gd name="T35" fmla="*/ 177 h 853"/>
                    <a:gd name="T36" fmla="*/ 94 w 213"/>
                    <a:gd name="T37" fmla="*/ 223 h 853"/>
                    <a:gd name="T38" fmla="*/ 94 w 213"/>
                    <a:gd name="T39" fmla="*/ 242 h 853"/>
                    <a:gd name="T40" fmla="*/ 94 w 213"/>
                    <a:gd name="T41" fmla="*/ 324 h 853"/>
                    <a:gd name="T42" fmla="*/ 116 w 213"/>
                    <a:gd name="T43" fmla="*/ 362 h 853"/>
                    <a:gd name="T44" fmla="*/ 116 w 213"/>
                    <a:gd name="T45" fmla="*/ 427 h 853"/>
                    <a:gd name="T46" fmla="*/ 94 w 213"/>
                    <a:gd name="T47" fmla="*/ 469 h 853"/>
                    <a:gd name="T48" fmla="*/ 94 w 213"/>
                    <a:gd name="T49" fmla="*/ 489 h 853"/>
                    <a:gd name="T50" fmla="*/ 93 w 213"/>
                    <a:gd name="T51" fmla="*/ 571 h 853"/>
                    <a:gd name="T52" fmla="*/ 116 w 213"/>
                    <a:gd name="T53" fmla="*/ 612 h 853"/>
                    <a:gd name="T54" fmla="*/ 116 w 213"/>
                    <a:gd name="T55" fmla="*/ 676 h 853"/>
                    <a:gd name="T56" fmla="*/ 93 w 213"/>
                    <a:gd name="T57" fmla="*/ 716 h 853"/>
                    <a:gd name="T58" fmla="*/ 93 w 213"/>
                    <a:gd name="T59" fmla="*/ 735 h 853"/>
                    <a:gd name="T60" fmla="*/ 74 w 213"/>
                    <a:gd name="T61" fmla="*/ 796 h 853"/>
                    <a:gd name="T62" fmla="*/ 58 w 213"/>
                    <a:gd name="T63" fmla="*/ 754 h 853"/>
                    <a:gd name="T64" fmla="*/ 74 w 213"/>
                    <a:gd name="T65" fmla="*/ 694 h 853"/>
                    <a:gd name="T66" fmla="*/ 74 w 213"/>
                    <a:gd name="T67" fmla="*/ 653 h 853"/>
                    <a:gd name="T68" fmla="*/ 58 w 213"/>
                    <a:gd name="T69" fmla="*/ 633 h 853"/>
                    <a:gd name="T70" fmla="*/ 58 w 213"/>
                    <a:gd name="T71" fmla="*/ 552 h 853"/>
                    <a:gd name="T72" fmla="*/ 58 w 213"/>
                    <a:gd name="T73" fmla="*/ 512 h 853"/>
                    <a:gd name="T74" fmla="*/ 58 w 213"/>
                    <a:gd name="T75" fmla="*/ 452 h 853"/>
                    <a:gd name="T76" fmla="*/ 74 w 213"/>
                    <a:gd name="T77" fmla="*/ 409 h 853"/>
                    <a:gd name="T78" fmla="*/ 74 w 213"/>
                    <a:gd name="T79" fmla="*/ 390 h 853"/>
                    <a:gd name="T80" fmla="*/ 74 w 213"/>
                    <a:gd name="T81" fmla="*/ 308 h 853"/>
                    <a:gd name="T82" fmla="*/ 58 w 213"/>
                    <a:gd name="T83" fmla="*/ 271 h 853"/>
                    <a:gd name="T84" fmla="*/ 58 w 213"/>
                    <a:gd name="T85" fmla="*/ 210 h 853"/>
                    <a:gd name="T86" fmla="*/ 74 w 213"/>
                    <a:gd name="T87" fmla="*/ 186 h 853"/>
                    <a:gd name="T88" fmla="*/ 74 w 213"/>
                    <a:gd name="T89" fmla="*/ 146 h 853"/>
                    <a:gd name="T90" fmla="*/ 43 w 213"/>
                    <a:gd name="T91" fmla="*/ 793 h 853"/>
                    <a:gd name="T92" fmla="*/ 28 w 213"/>
                    <a:gd name="T93" fmla="*/ 751 h 853"/>
                    <a:gd name="T94" fmla="*/ 28 w 213"/>
                    <a:gd name="T95" fmla="*/ 692 h 853"/>
                    <a:gd name="T96" fmla="*/ 43 w 213"/>
                    <a:gd name="T97" fmla="*/ 653 h 853"/>
                    <a:gd name="T98" fmla="*/ 42 w 213"/>
                    <a:gd name="T99" fmla="*/ 633 h 853"/>
                    <a:gd name="T100" fmla="*/ 42 w 213"/>
                    <a:gd name="T101" fmla="*/ 553 h 853"/>
                    <a:gd name="T102" fmla="*/ 28 w 213"/>
                    <a:gd name="T103" fmla="*/ 514 h 853"/>
                    <a:gd name="T104" fmla="*/ 28 w 213"/>
                    <a:gd name="T105" fmla="*/ 455 h 853"/>
                    <a:gd name="T106" fmla="*/ 42 w 213"/>
                    <a:gd name="T107" fmla="*/ 414 h 853"/>
                    <a:gd name="T108" fmla="*/ 42 w 213"/>
                    <a:gd name="T109" fmla="*/ 393 h 853"/>
                    <a:gd name="T110" fmla="*/ 42 w 213"/>
                    <a:gd name="T111" fmla="*/ 314 h 853"/>
                    <a:gd name="T112" fmla="*/ 27 w 213"/>
                    <a:gd name="T113" fmla="*/ 276 h 853"/>
                    <a:gd name="T114" fmla="*/ 27 w 213"/>
                    <a:gd name="T115" fmla="*/ 218 h 853"/>
                    <a:gd name="T116" fmla="*/ 41 w 213"/>
                    <a:gd name="T117" fmla="*/ 174 h 853"/>
                    <a:gd name="T118" fmla="*/ 41 w 213"/>
                    <a:gd name="T119" fmla="*/ 15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853">
                      <a:moveTo>
                        <a:pt x="0" y="820"/>
                      </a:moveTo>
                      <a:cubicBezTo>
                        <a:pt x="213" y="853"/>
                        <a:pt x="213" y="853"/>
                        <a:pt x="213" y="853"/>
                      </a:cubicBezTo>
                      <a:cubicBezTo>
                        <a:pt x="213" y="0"/>
                        <a:pt x="213" y="0"/>
                        <a:pt x="213" y="0"/>
                      </a:cubicBezTo>
                      <a:cubicBezTo>
                        <a:pt x="0" y="73"/>
                        <a:pt x="0" y="73"/>
                        <a:pt x="0" y="73"/>
                      </a:cubicBezTo>
                      <a:lnTo>
                        <a:pt x="0" y="820"/>
                      </a:lnTo>
                      <a:close/>
                      <a:moveTo>
                        <a:pt x="176" y="810"/>
                      </a:moveTo>
                      <a:cubicBezTo>
                        <a:pt x="141" y="805"/>
                        <a:pt x="141" y="805"/>
                        <a:pt x="141" y="805"/>
                      </a:cubicBezTo>
                      <a:cubicBezTo>
                        <a:pt x="141" y="781"/>
                        <a:pt x="141" y="781"/>
                        <a:pt x="141" y="781"/>
                      </a:cubicBezTo>
                      <a:cubicBezTo>
                        <a:pt x="176" y="785"/>
                        <a:pt x="176" y="785"/>
                        <a:pt x="176" y="785"/>
                      </a:cubicBezTo>
                      <a:lnTo>
                        <a:pt x="176" y="810"/>
                      </a:lnTo>
                      <a:close/>
                      <a:moveTo>
                        <a:pt x="176" y="767"/>
                      </a:moveTo>
                      <a:cubicBezTo>
                        <a:pt x="164" y="766"/>
                        <a:pt x="152" y="764"/>
                        <a:pt x="141" y="763"/>
                      </a:cubicBezTo>
                      <a:cubicBezTo>
                        <a:pt x="141" y="755"/>
                        <a:pt x="141" y="747"/>
                        <a:pt x="141" y="739"/>
                      </a:cubicBezTo>
                      <a:cubicBezTo>
                        <a:pt x="152" y="740"/>
                        <a:pt x="164" y="741"/>
                        <a:pt x="176" y="741"/>
                      </a:cubicBezTo>
                      <a:cubicBezTo>
                        <a:pt x="176" y="750"/>
                        <a:pt x="176" y="759"/>
                        <a:pt x="176" y="767"/>
                      </a:cubicBezTo>
                      <a:close/>
                      <a:moveTo>
                        <a:pt x="176" y="724"/>
                      </a:moveTo>
                      <a:cubicBezTo>
                        <a:pt x="164" y="723"/>
                        <a:pt x="152" y="722"/>
                        <a:pt x="141" y="721"/>
                      </a:cubicBezTo>
                      <a:cubicBezTo>
                        <a:pt x="141" y="713"/>
                        <a:pt x="141" y="705"/>
                        <a:pt x="141" y="697"/>
                      </a:cubicBezTo>
                      <a:cubicBezTo>
                        <a:pt x="152" y="697"/>
                        <a:pt x="164" y="698"/>
                        <a:pt x="176" y="698"/>
                      </a:cubicBezTo>
                      <a:cubicBezTo>
                        <a:pt x="176" y="707"/>
                        <a:pt x="176" y="715"/>
                        <a:pt x="176" y="724"/>
                      </a:cubicBezTo>
                      <a:close/>
                      <a:moveTo>
                        <a:pt x="176" y="681"/>
                      </a:moveTo>
                      <a:cubicBezTo>
                        <a:pt x="164" y="680"/>
                        <a:pt x="152" y="679"/>
                        <a:pt x="141" y="679"/>
                      </a:cubicBezTo>
                      <a:cubicBezTo>
                        <a:pt x="141" y="671"/>
                        <a:pt x="141" y="663"/>
                        <a:pt x="141" y="655"/>
                      </a:cubicBezTo>
                      <a:cubicBezTo>
                        <a:pt x="152" y="655"/>
                        <a:pt x="164" y="655"/>
                        <a:pt x="176" y="655"/>
                      </a:cubicBezTo>
                      <a:cubicBezTo>
                        <a:pt x="176" y="664"/>
                        <a:pt x="176" y="672"/>
                        <a:pt x="176" y="681"/>
                      </a:cubicBezTo>
                      <a:close/>
                      <a:moveTo>
                        <a:pt x="176" y="638"/>
                      </a:moveTo>
                      <a:cubicBezTo>
                        <a:pt x="164" y="637"/>
                        <a:pt x="152" y="637"/>
                        <a:pt x="141" y="636"/>
                      </a:cubicBezTo>
                      <a:cubicBezTo>
                        <a:pt x="141" y="628"/>
                        <a:pt x="141" y="620"/>
                        <a:pt x="141" y="613"/>
                      </a:cubicBezTo>
                      <a:cubicBezTo>
                        <a:pt x="152" y="612"/>
                        <a:pt x="164" y="612"/>
                        <a:pt x="176" y="612"/>
                      </a:cubicBezTo>
                      <a:cubicBezTo>
                        <a:pt x="176" y="621"/>
                        <a:pt x="176" y="629"/>
                        <a:pt x="176" y="638"/>
                      </a:cubicBezTo>
                      <a:close/>
                      <a:moveTo>
                        <a:pt x="176" y="595"/>
                      </a:moveTo>
                      <a:cubicBezTo>
                        <a:pt x="164" y="595"/>
                        <a:pt x="152" y="594"/>
                        <a:pt x="141" y="594"/>
                      </a:cubicBezTo>
                      <a:cubicBezTo>
                        <a:pt x="141" y="586"/>
                        <a:pt x="141" y="578"/>
                        <a:pt x="141" y="570"/>
                      </a:cubicBezTo>
                      <a:cubicBezTo>
                        <a:pt x="152" y="570"/>
                        <a:pt x="164" y="570"/>
                        <a:pt x="176" y="569"/>
                      </a:cubicBezTo>
                      <a:cubicBezTo>
                        <a:pt x="176" y="578"/>
                        <a:pt x="176" y="586"/>
                        <a:pt x="176" y="595"/>
                      </a:cubicBezTo>
                      <a:close/>
                      <a:moveTo>
                        <a:pt x="176" y="552"/>
                      </a:moveTo>
                      <a:cubicBezTo>
                        <a:pt x="164" y="552"/>
                        <a:pt x="152" y="552"/>
                        <a:pt x="141" y="552"/>
                      </a:cubicBezTo>
                      <a:cubicBezTo>
                        <a:pt x="141" y="544"/>
                        <a:pt x="141" y="536"/>
                        <a:pt x="141" y="528"/>
                      </a:cubicBezTo>
                      <a:cubicBezTo>
                        <a:pt x="152" y="527"/>
                        <a:pt x="164" y="527"/>
                        <a:pt x="176" y="526"/>
                      </a:cubicBezTo>
                      <a:cubicBezTo>
                        <a:pt x="176" y="535"/>
                        <a:pt x="176" y="543"/>
                        <a:pt x="176" y="552"/>
                      </a:cubicBezTo>
                      <a:close/>
                      <a:moveTo>
                        <a:pt x="176" y="509"/>
                      </a:moveTo>
                      <a:cubicBezTo>
                        <a:pt x="164" y="509"/>
                        <a:pt x="152" y="509"/>
                        <a:pt x="141" y="510"/>
                      </a:cubicBezTo>
                      <a:cubicBezTo>
                        <a:pt x="141" y="502"/>
                        <a:pt x="141" y="494"/>
                        <a:pt x="141" y="486"/>
                      </a:cubicBezTo>
                      <a:cubicBezTo>
                        <a:pt x="152" y="485"/>
                        <a:pt x="164" y="484"/>
                        <a:pt x="176" y="483"/>
                      </a:cubicBezTo>
                      <a:cubicBezTo>
                        <a:pt x="176" y="492"/>
                        <a:pt x="176" y="500"/>
                        <a:pt x="176" y="509"/>
                      </a:cubicBezTo>
                      <a:close/>
                      <a:moveTo>
                        <a:pt x="176" y="466"/>
                      </a:moveTo>
                      <a:cubicBezTo>
                        <a:pt x="164" y="466"/>
                        <a:pt x="152" y="467"/>
                        <a:pt x="141" y="467"/>
                      </a:cubicBezTo>
                      <a:cubicBezTo>
                        <a:pt x="141" y="460"/>
                        <a:pt x="141" y="452"/>
                        <a:pt x="141" y="444"/>
                      </a:cubicBezTo>
                      <a:cubicBezTo>
                        <a:pt x="152" y="442"/>
                        <a:pt x="164" y="441"/>
                        <a:pt x="176" y="440"/>
                      </a:cubicBezTo>
                      <a:cubicBezTo>
                        <a:pt x="176" y="448"/>
                        <a:pt x="176" y="457"/>
                        <a:pt x="176" y="466"/>
                      </a:cubicBezTo>
                      <a:close/>
                      <a:moveTo>
                        <a:pt x="176" y="422"/>
                      </a:moveTo>
                      <a:cubicBezTo>
                        <a:pt x="164" y="423"/>
                        <a:pt x="152" y="424"/>
                        <a:pt x="141" y="425"/>
                      </a:cubicBezTo>
                      <a:cubicBezTo>
                        <a:pt x="141" y="417"/>
                        <a:pt x="141" y="409"/>
                        <a:pt x="141" y="401"/>
                      </a:cubicBezTo>
                      <a:cubicBezTo>
                        <a:pt x="152" y="400"/>
                        <a:pt x="164" y="398"/>
                        <a:pt x="176" y="397"/>
                      </a:cubicBezTo>
                      <a:cubicBezTo>
                        <a:pt x="176" y="405"/>
                        <a:pt x="176" y="414"/>
                        <a:pt x="176" y="422"/>
                      </a:cubicBezTo>
                      <a:close/>
                      <a:moveTo>
                        <a:pt x="176" y="379"/>
                      </a:moveTo>
                      <a:cubicBezTo>
                        <a:pt x="164" y="381"/>
                        <a:pt x="152" y="382"/>
                        <a:pt x="141" y="383"/>
                      </a:cubicBezTo>
                      <a:cubicBezTo>
                        <a:pt x="141" y="375"/>
                        <a:pt x="141" y="367"/>
                        <a:pt x="141" y="359"/>
                      </a:cubicBezTo>
                      <a:cubicBezTo>
                        <a:pt x="152" y="357"/>
                        <a:pt x="164" y="356"/>
                        <a:pt x="176" y="354"/>
                      </a:cubicBezTo>
                      <a:cubicBezTo>
                        <a:pt x="176" y="362"/>
                        <a:pt x="176" y="371"/>
                        <a:pt x="176" y="379"/>
                      </a:cubicBezTo>
                      <a:close/>
                      <a:moveTo>
                        <a:pt x="141" y="299"/>
                      </a:moveTo>
                      <a:cubicBezTo>
                        <a:pt x="141" y="291"/>
                        <a:pt x="141" y="283"/>
                        <a:pt x="141" y="275"/>
                      </a:cubicBezTo>
                      <a:cubicBezTo>
                        <a:pt x="152" y="272"/>
                        <a:pt x="164" y="270"/>
                        <a:pt x="176" y="268"/>
                      </a:cubicBezTo>
                      <a:cubicBezTo>
                        <a:pt x="176" y="276"/>
                        <a:pt x="176" y="285"/>
                        <a:pt x="176" y="293"/>
                      </a:cubicBezTo>
                      <a:cubicBezTo>
                        <a:pt x="164" y="295"/>
                        <a:pt x="152" y="297"/>
                        <a:pt x="141" y="299"/>
                      </a:cubicBezTo>
                      <a:close/>
                      <a:moveTo>
                        <a:pt x="176" y="336"/>
                      </a:moveTo>
                      <a:cubicBezTo>
                        <a:pt x="164" y="338"/>
                        <a:pt x="152" y="339"/>
                        <a:pt x="141" y="341"/>
                      </a:cubicBezTo>
                      <a:cubicBezTo>
                        <a:pt x="141" y="333"/>
                        <a:pt x="141" y="325"/>
                        <a:pt x="141" y="317"/>
                      </a:cubicBezTo>
                      <a:cubicBezTo>
                        <a:pt x="152" y="315"/>
                        <a:pt x="164" y="313"/>
                        <a:pt x="176" y="311"/>
                      </a:cubicBezTo>
                      <a:cubicBezTo>
                        <a:pt x="176" y="319"/>
                        <a:pt x="176" y="328"/>
                        <a:pt x="176" y="336"/>
                      </a:cubicBezTo>
                      <a:close/>
                      <a:moveTo>
                        <a:pt x="176" y="250"/>
                      </a:moveTo>
                      <a:cubicBezTo>
                        <a:pt x="164" y="252"/>
                        <a:pt x="152" y="254"/>
                        <a:pt x="141" y="256"/>
                      </a:cubicBezTo>
                      <a:cubicBezTo>
                        <a:pt x="141" y="248"/>
                        <a:pt x="141" y="240"/>
                        <a:pt x="141" y="232"/>
                      </a:cubicBezTo>
                      <a:cubicBezTo>
                        <a:pt x="152" y="230"/>
                        <a:pt x="164" y="227"/>
                        <a:pt x="176" y="224"/>
                      </a:cubicBezTo>
                      <a:cubicBezTo>
                        <a:pt x="176" y="233"/>
                        <a:pt x="176" y="242"/>
                        <a:pt x="176" y="250"/>
                      </a:cubicBezTo>
                      <a:close/>
                      <a:moveTo>
                        <a:pt x="176" y="207"/>
                      </a:moveTo>
                      <a:cubicBezTo>
                        <a:pt x="164" y="209"/>
                        <a:pt x="152" y="212"/>
                        <a:pt x="141" y="214"/>
                      </a:cubicBezTo>
                      <a:cubicBezTo>
                        <a:pt x="141" y="206"/>
                        <a:pt x="141" y="198"/>
                        <a:pt x="141" y="190"/>
                      </a:cubicBezTo>
                      <a:cubicBezTo>
                        <a:pt x="152" y="187"/>
                        <a:pt x="164" y="184"/>
                        <a:pt x="176" y="181"/>
                      </a:cubicBezTo>
                      <a:cubicBezTo>
                        <a:pt x="176" y="190"/>
                        <a:pt x="176" y="198"/>
                        <a:pt x="176" y="207"/>
                      </a:cubicBezTo>
                      <a:close/>
                      <a:moveTo>
                        <a:pt x="176" y="164"/>
                      </a:moveTo>
                      <a:cubicBezTo>
                        <a:pt x="164" y="167"/>
                        <a:pt x="152" y="169"/>
                        <a:pt x="141" y="172"/>
                      </a:cubicBezTo>
                      <a:cubicBezTo>
                        <a:pt x="141" y="164"/>
                        <a:pt x="141" y="156"/>
                        <a:pt x="141" y="148"/>
                      </a:cubicBezTo>
                      <a:cubicBezTo>
                        <a:pt x="152" y="145"/>
                        <a:pt x="164" y="142"/>
                        <a:pt x="176" y="138"/>
                      </a:cubicBezTo>
                      <a:cubicBezTo>
                        <a:pt x="176" y="147"/>
                        <a:pt x="176" y="155"/>
                        <a:pt x="176" y="164"/>
                      </a:cubicBezTo>
                      <a:close/>
                      <a:moveTo>
                        <a:pt x="176" y="121"/>
                      </a:moveTo>
                      <a:cubicBezTo>
                        <a:pt x="164" y="124"/>
                        <a:pt x="152" y="127"/>
                        <a:pt x="141" y="130"/>
                      </a:cubicBezTo>
                      <a:cubicBezTo>
                        <a:pt x="141" y="122"/>
                        <a:pt x="141" y="114"/>
                        <a:pt x="141" y="106"/>
                      </a:cubicBezTo>
                      <a:cubicBezTo>
                        <a:pt x="152" y="102"/>
                        <a:pt x="164" y="99"/>
                        <a:pt x="176" y="95"/>
                      </a:cubicBezTo>
                      <a:cubicBezTo>
                        <a:pt x="176" y="104"/>
                        <a:pt x="176" y="112"/>
                        <a:pt x="176" y="121"/>
                      </a:cubicBezTo>
                      <a:close/>
                      <a:moveTo>
                        <a:pt x="141" y="64"/>
                      </a:moveTo>
                      <a:cubicBezTo>
                        <a:pt x="176" y="52"/>
                        <a:pt x="176" y="52"/>
                        <a:pt x="176" y="52"/>
                      </a:cubicBezTo>
                      <a:cubicBezTo>
                        <a:pt x="176" y="78"/>
                        <a:pt x="176" y="78"/>
                        <a:pt x="176" y="78"/>
                      </a:cubicBezTo>
                      <a:cubicBezTo>
                        <a:pt x="141" y="87"/>
                        <a:pt x="141" y="87"/>
                        <a:pt x="141" y="87"/>
                      </a:cubicBezTo>
                      <a:lnTo>
                        <a:pt x="141" y="64"/>
                      </a:lnTo>
                      <a:close/>
                      <a:moveTo>
                        <a:pt x="94" y="78"/>
                      </a:moveTo>
                      <a:cubicBezTo>
                        <a:pt x="117" y="71"/>
                        <a:pt x="117" y="71"/>
                        <a:pt x="117" y="71"/>
                      </a:cubicBezTo>
                      <a:cubicBezTo>
                        <a:pt x="117" y="94"/>
                        <a:pt x="117" y="94"/>
                        <a:pt x="117" y="94"/>
                      </a:cubicBezTo>
                      <a:cubicBezTo>
                        <a:pt x="94" y="100"/>
                        <a:pt x="94" y="100"/>
                        <a:pt x="94" y="100"/>
                      </a:cubicBezTo>
                      <a:lnTo>
                        <a:pt x="94" y="78"/>
                      </a:lnTo>
                      <a:close/>
                      <a:moveTo>
                        <a:pt x="94" y="119"/>
                      </a:moveTo>
                      <a:cubicBezTo>
                        <a:pt x="102" y="117"/>
                        <a:pt x="109" y="114"/>
                        <a:pt x="117" y="112"/>
                      </a:cubicBezTo>
                      <a:cubicBezTo>
                        <a:pt x="117" y="120"/>
                        <a:pt x="117" y="127"/>
                        <a:pt x="117" y="135"/>
                      </a:cubicBezTo>
                      <a:cubicBezTo>
                        <a:pt x="109" y="137"/>
                        <a:pt x="102" y="139"/>
                        <a:pt x="94" y="141"/>
                      </a:cubicBezTo>
                      <a:cubicBezTo>
                        <a:pt x="94" y="133"/>
                        <a:pt x="94" y="126"/>
                        <a:pt x="94" y="119"/>
                      </a:cubicBezTo>
                      <a:close/>
                      <a:moveTo>
                        <a:pt x="94" y="160"/>
                      </a:moveTo>
                      <a:cubicBezTo>
                        <a:pt x="102" y="158"/>
                        <a:pt x="109" y="156"/>
                        <a:pt x="117" y="154"/>
                      </a:cubicBezTo>
                      <a:cubicBezTo>
                        <a:pt x="117" y="161"/>
                        <a:pt x="117" y="169"/>
                        <a:pt x="117" y="177"/>
                      </a:cubicBezTo>
                      <a:cubicBezTo>
                        <a:pt x="109" y="178"/>
                        <a:pt x="102" y="180"/>
                        <a:pt x="94" y="182"/>
                      </a:cubicBezTo>
                      <a:cubicBezTo>
                        <a:pt x="94" y="175"/>
                        <a:pt x="94" y="167"/>
                        <a:pt x="94" y="160"/>
                      </a:cubicBezTo>
                      <a:close/>
                      <a:moveTo>
                        <a:pt x="94" y="201"/>
                      </a:moveTo>
                      <a:cubicBezTo>
                        <a:pt x="102" y="199"/>
                        <a:pt x="109" y="197"/>
                        <a:pt x="117" y="195"/>
                      </a:cubicBezTo>
                      <a:cubicBezTo>
                        <a:pt x="117" y="203"/>
                        <a:pt x="117" y="211"/>
                        <a:pt x="117" y="218"/>
                      </a:cubicBezTo>
                      <a:cubicBezTo>
                        <a:pt x="109" y="220"/>
                        <a:pt x="102" y="221"/>
                        <a:pt x="94" y="223"/>
                      </a:cubicBezTo>
                      <a:cubicBezTo>
                        <a:pt x="94" y="216"/>
                        <a:pt x="94" y="208"/>
                        <a:pt x="94" y="201"/>
                      </a:cubicBezTo>
                      <a:close/>
                      <a:moveTo>
                        <a:pt x="94" y="242"/>
                      </a:moveTo>
                      <a:cubicBezTo>
                        <a:pt x="102" y="241"/>
                        <a:pt x="109" y="239"/>
                        <a:pt x="117" y="237"/>
                      </a:cubicBezTo>
                      <a:cubicBezTo>
                        <a:pt x="117" y="245"/>
                        <a:pt x="117" y="252"/>
                        <a:pt x="117" y="260"/>
                      </a:cubicBezTo>
                      <a:cubicBezTo>
                        <a:pt x="109" y="261"/>
                        <a:pt x="102" y="263"/>
                        <a:pt x="94" y="264"/>
                      </a:cubicBezTo>
                      <a:cubicBezTo>
                        <a:pt x="94" y="257"/>
                        <a:pt x="94" y="249"/>
                        <a:pt x="94" y="242"/>
                      </a:cubicBezTo>
                      <a:close/>
                      <a:moveTo>
                        <a:pt x="94" y="283"/>
                      </a:moveTo>
                      <a:cubicBezTo>
                        <a:pt x="101" y="282"/>
                        <a:pt x="109" y="280"/>
                        <a:pt x="117" y="279"/>
                      </a:cubicBezTo>
                      <a:cubicBezTo>
                        <a:pt x="117" y="286"/>
                        <a:pt x="117" y="294"/>
                        <a:pt x="117" y="302"/>
                      </a:cubicBezTo>
                      <a:cubicBezTo>
                        <a:pt x="109" y="303"/>
                        <a:pt x="101" y="304"/>
                        <a:pt x="94" y="305"/>
                      </a:cubicBezTo>
                      <a:cubicBezTo>
                        <a:pt x="94" y="298"/>
                        <a:pt x="94" y="291"/>
                        <a:pt x="94" y="283"/>
                      </a:cubicBezTo>
                      <a:close/>
                      <a:moveTo>
                        <a:pt x="94" y="324"/>
                      </a:moveTo>
                      <a:cubicBezTo>
                        <a:pt x="101" y="323"/>
                        <a:pt x="109" y="322"/>
                        <a:pt x="117" y="320"/>
                      </a:cubicBezTo>
                      <a:cubicBezTo>
                        <a:pt x="117" y="328"/>
                        <a:pt x="117" y="336"/>
                        <a:pt x="117" y="343"/>
                      </a:cubicBezTo>
                      <a:cubicBezTo>
                        <a:pt x="109" y="344"/>
                        <a:pt x="101" y="345"/>
                        <a:pt x="94" y="346"/>
                      </a:cubicBezTo>
                      <a:cubicBezTo>
                        <a:pt x="94" y="339"/>
                        <a:pt x="94" y="332"/>
                        <a:pt x="94" y="324"/>
                      </a:cubicBezTo>
                      <a:close/>
                      <a:moveTo>
                        <a:pt x="94" y="365"/>
                      </a:moveTo>
                      <a:cubicBezTo>
                        <a:pt x="101" y="364"/>
                        <a:pt x="109" y="363"/>
                        <a:pt x="116" y="362"/>
                      </a:cubicBezTo>
                      <a:cubicBezTo>
                        <a:pt x="116" y="370"/>
                        <a:pt x="116" y="377"/>
                        <a:pt x="116" y="385"/>
                      </a:cubicBezTo>
                      <a:cubicBezTo>
                        <a:pt x="109" y="386"/>
                        <a:pt x="101" y="387"/>
                        <a:pt x="94" y="387"/>
                      </a:cubicBezTo>
                      <a:cubicBezTo>
                        <a:pt x="94" y="380"/>
                        <a:pt x="94" y="373"/>
                        <a:pt x="94" y="365"/>
                      </a:cubicBezTo>
                      <a:close/>
                      <a:moveTo>
                        <a:pt x="94" y="407"/>
                      </a:moveTo>
                      <a:cubicBezTo>
                        <a:pt x="101" y="406"/>
                        <a:pt x="109" y="405"/>
                        <a:pt x="116" y="404"/>
                      </a:cubicBezTo>
                      <a:cubicBezTo>
                        <a:pt x="116" y="411"/>
                        <a:pt x="116" y="419"/>
                        <a:pt x="116" y="427"/>
                      </a:cubicBezTo>
                      <a:cubicBezTo>
                        <a:pt x="109" y="427"/>
                        <a:pt x="101" y="428"/>
                        <a:pt x="94" y="428"/>
                      </a:cubicBezTo>
                      <a:cubicBezTo>
                        <a:pt x="94" y="421"/>
                        <a:pt x="94" y="414"/>
                        <a:pt x="94" y="407"/>
                      </a:cubicBezTo>
                      <a:close/>
                      <a:moveTo>
                        <a:pt x="94" y="448"/>
                      </a:moveTo>
                      <a:cubicBezTo>
                        <a:pt x="101" y="447"/>
                        <a:pt x="109" y="446"/>
                        <a:pt x="116" y="445"/>
                      </a:cubicBezTo>
                      <a:cubicBezTo>
                        <a:pt x="116" y="453"/>
                        <a:pt x="116" y="461"/>
                        <a:pt x="116" y="468"/>
                      </a:cubicBezTo>
                      <a:cubicBezTo>
                        <a:pt x="109" y="469"/>
                        <a:pt x="101" y="469"/>
                        <a:pt x="94" y="469"/>
                      </a:cubicBezTo>
                      <a:cubicBezTo>
                        <a:pt x="94" y="462"/>
                        <a:pt x="94" y="455"/>
                        <a:pt x="94" y="448"/>
                      </a:cubicBezTo>
                      <a:close/>
                      <a:moveTo>
                        <a:pt x="94" y="489"/>
                      </a:moveTo>
                      <a:cubicBezTo>
                        <a:pt x="101" y="488"/>
                        <a:pt x="109" y="488"/>
                        <a:pt x="116" y="487"/>
                      </a:cubicBezTo>
                      <a:cubicBezTo>
                        <a:pt x="116" y="495"/>
                        <a:pt x="116" y="502"/>
                        <a:pt x="116" y="510"/>
                      </a:cubicBezTo>
                      <a:cubicBezTo>
                        <a:pt x="109" y="510"/>
                        <a:pt x="101" y="510"/>
                        <a:pt x="94" y="511"/>
                      </a:cubicBezTo>
                      <a:cubicBezTo>
                        <a:pt x="94" y="503"/>
                        <a:pt x="94" y="496"/>
                        <a:pt x="94" y="489"/>
                      </a:cubicBezTo>
                      <a:close/>
                      <a:moveTo>
                        <a:pt x="93" y="530"/>
                      </a:moveTo>
                      <a:cubicBezTo>
                        <a:pt x="101" y="529"/>
                        <a:pt x="109" y="529"/>
                        <a:pt x="116" y="529"/>
                      </a:cubicBezTo>
                      <a:cubicBezTo>
                        <a:pt x="116" y="536"/>
                        <a:pt x="116" y="544"/>
                        <a:pt x="116" y="552"/>
                      </a:cubicBezTo>
                      <a:cubicBezTo>
                        <a:pt x="109" y="552"/>
                        <a:pt x="101" y="552"/>
                        <a:pt x="93" y="552"/>
                      </a:cubicBezTo>
                      <a:cubicBezTo>
                        <a:pt x="93" y="544"/>
                        <a:pt x="93" y="537"/>
                        <a:pt x="93" y="530"/>
                      </a:cubicBezTo>
                      <a:close/>
                      <a:moveTo>
                        <a:pt x="93" y="571"/>
                      </a:moveTo>
                      <a:cubicBezTo>
                        <a:pt x="101" y="571"/>
                        <a:pt x="109" y="570"/>
                        <a:pt x="116" y="570"/>
                      </a:cubicBezTo>
                      <a:cubicBezTo>
                        <a:pt x="116" y="578"/>
                        <a:pt x="116" y="586"/>
                        <a:pt x="116" y="593"/>
                      </a:cubicBezTo>
                      <a:cubicBezTo>
                        <a:pt x="109" y="593"/>
                        <a:pt x="101" y="593"/>
                        <a:pt x="93" y="593"/>
                      </a:cubicBezTo>
                      <a:cubicBezTo>
                        <a:pt x="93" y="585"/>
                        <a:pt x="93" y="578"/>
                        <a:pt x="93" y="571"/>
                      </a:cubicBezTo>
                      <a:close/>
                      <a:moveTo>
                        <a:pt x="93" y="612"/>
                      </a:moveTo>
                      <a:cubicBezTo>
                        <a:pt x="101" y="612"/>
                        <a:pt x="108" y="612"/>
                        <a:pt x="116" y="612"/>
                      </a:cubicBezTo>
                      <a:cubicBezTo>
                        <a:pt x="116" y="620"/>
                        <a:pt x="116" y="627"/>
                        <a:pt x="116" y="635"/>
                      </a:cubicBezTo>
                      <a:cubicBezTo>
                        <a:pt x="108" y="635"/>
                        <a:pt x="101" y="634"/>
                        <a:pt x="93" y="634"/>
                      </a:cubicBezTo>
                      <a:cubicBezTo>
                        <a:pt x="93" y="627"/>
                        <a:pt x="93" y="619"/>
                        <a:pt x="93" y="612"/>
                      </a:cubicBezTo>
                      <a:close/>
                      <a:moveTo>
                        <a:pt x="93" y="653"/>
                      </a:moveTo>
                      <a:cubicBezTo>
                        <a:pt x="101" y="653"/>
                        <a:pt x="108" y="653"/>
                        <a:pt x="116" y="654"/>
                      </a:cubicBezTo>
                      <a:cubicBezTo>
                        <a:pt x="116" y="661"/>
                        <a:pt x="116" y="669"/>
                        <a:pt x="116" y="676"/>
                      </a:cubicBezTo>
                      <a:cubicBezTo>
                        <a:pt x="108" y="676"/>
                        <a:pt x="101" y="675"/>
                        <a:pt x="93" y="675"/>
                      </a:cubicBezTo>
                      <a:cubicBezTo>
                        <a:pt x="93" y="668"/>
                        <a:pt x="93" y="660"/>
                        <a:pt x="93" y="653"/>
                      </a:cubicBezTo>
                      <a:close/>
                      <a:moveTo>
                        <a:pt x="93" y="694"/>
                      </a:moveTo>
                      <a:cubicBezTo>
                        <a:pt x="101" y="695"/>
                        <a:pt x="108" y="695"/>
                        <a:pt x="116" y="695"/>
                      </a:cubicBezTo>
                      <a:cubicBezTo>
                        <a:pt x="116" y="703"/>
                        <a:pt x="116" y="710"/>
                        <a:pt x="116" y="718"/>
                      </a:cubicBezTo>
                      <a:cubicBezTo>
                        <a:pt x="108" y="717"/>
                        <a:pt x="101" y="717"/>
                        <a:pt x="93" y="716"/>
                      </a:cubicBezTo>
                      <a:cubicBezTo>
                        <a:pt x="93" y="709"/>
                        <a:pt x="93" y="702"/>
                        <a:pt x="93" y="694"/>
                      </a:cubicBezTo>
                      <a:close/>
                      <a:moveTo>
                        <a:pt x="93" y="735"/>
                      </a:moveTo>
                      <a:cubicBezTo>
                        <a:pt x="101" y="736"/>
                        <a:pt x="108" y="736"/>
                        <a:pt x="116" y="737"/>
                      </a:cubicBezTo>
                      <a:cubicBezTo>
                        <a:pt x="116" y="744"/>
                        <a:pt x="116" y="752"/>
                        <a:pt x="116" y="760"/>
                      </a:cubicBezTo>
                      <a:cubicBezTo>
                        <a:pt x="108" y="759"/>
                        <a:pt x="101" y="758"/>
                        <a:pt x="93" y="757"/>
                      </a:cubicBezTo>
                      <a:cubicBezTo>
                        <a:pt x="93" y="750"/>
                        <a:pt x="93" y="743"/>
                        <a:pt x="93" y="735"/>
                      </a:cubicBezTo>
                      <a:close/>
                      <a:moveTo>
                        <a:pt x="93" y="776"/>
                      </a:moveTo>
                      <a:cubicBezTo>
                        <a:pt x="116" y="778"/>
                        <a:pt x="116" y="778"/>
                        <a:pt x="116" y="778"/>
                      </a:cubicBezTo>
                      <a:cubicBezTo>
                        <a:pt x="116" y="801"/>
                        <a:pt x="116" y="801"/>
                        <a:pt x="116" y="801"/>
                      </a:cubicBezTo>
                      <a:cubicBezTo>
                        <a:pt x="93" y="798"/>
                        <a:pt x="93" y="798"/>
                        <a:pt x="93" y="798"/>
                      </a:cubicBezTo>
                      <a:lnTo>
                        <a:pt x="93" y="776"/>
                      </a:lnTo>
                      <a:close/>
                      <a:moveTo>
                        <a:pt x="74" y="796"/>
                      </a:moveTo>
                      <a:cubicBezTo>
                        <a:pt x="58" y="794"/>
                        <a:pt x="58" y="794"/>
                        <a:pt x="58" y="794"/>
                      </a:cubicBezTo>
                      <a:cubicBezTo>
                        <a:pt x="58" y="774"/>
                        <a:pt x="58" y="774"/>
                        <a:pt x="58" y="774"/>
                      </a:cubicBezTo>
                      <a:cubicBezTo>
                        <a:pt x="74" y="775"/>
                        <a:pt x="74" y="775"/>
                        <a:pt x="74" y="775"/>
                      </a:cubicBezTo>
                      <a:lnTo>
                        <a:pt x="74" y="796"/>
                      </a:lnTo>
                      <a:close/>
                      <a:moveTo>
                        <a:pt x="74" y="756"/>
                      </a:moveTo>
                      <a:cubicBezTo>
                        <a:pt x="69" y="755"/>
                        <a:pt x="63" y="754"/>
                        <a:pt x="58" y="754"/>
                      </a:cubicBezTo>
                      <a:cubicBezTo>
                        <a:pt x="58" y="747"/>
                        <a:pt x="58" y="740"/>
                        <a:pt x="58" y="733"/>
                      </a:cubicBezTo>
                      <a:cubicBezTo>
                        <a:pt x="63" y="734"/>
                        <a:pt x="69" y="734"/>
                        <a:pt x="74" y="735"/>
                      </a:cubicBezTo>
                      <a:cubicBezTo>
                        <a:pt x="74" y="742"/>
                        <a:pt x="74" y="749"/>
                        <a:pt x="74" y="756"/>
                      </a:cubicBezTo>
                      <a:close/>
                      <a:moveTo>
                        <a:pt x="58" y="713"/>
                      </a:moveTo>
                      <a:cubicBezTo>
                        <a:pt x="58" y="707"/>
                        <a:pt x="58" y="700"/>
                        <a:pt x="58" y="693"/>
                      </a:cubicBezTo>
                      <a:cubicBezTo>
                        <a:pt x="63" y="693"/>
                        <a:pt x="69" y="694"/>
                        <a:pt x="74" y="694"/>
                      </a:cubicBezTo>
                      <a:cubicBezTo>
                        <a:pt x="74" y="701"/>
                        <a:pt x="74" y="708"/>
                        <a:pt x="74" y="715"/>
                      </a:cubicBezTo>
                      <a:cubicBezTo>
                        <a:pt x="69" y="714"/>
                        <a:pt x="63" y="714"/>
                        <a:pt x="58" y="713"/>
                      </a:cubicBezTo>
                      <a:close/>
                      <a:moveTo>
                        <a:pt x="74" y="674"/>
                      </a:moveTo>
                      <a:cubicBezTo>
                        <a:pt x="69" y="674"/>
                        <a:pt x="63" y="674"/>
                        <a:pt x="58" y="673"/>
                      </a:cubicBezTo>
                      <a:cubicBezTo>
                        <a:pt x="58" y="666"/>
                        <a:pt x="58" y="660"/>
                        <a:pt x="58" y="653"/>
                      </a:cubicBezTo>
                      <a:cubicBezTo>
                        <a:pt x="63" y="653"/>
                        <a:pt x="69" y="653"/>
                        <a:pt x="74" y="653"/>
                      </a:cubicBezTo>
                      <a:cubicBezTo>
                        <a:pt x="74" y="660"/>
                        <a:pt x="74" y="667"/>
                        <a:pt x="74" y="674"/>
                      </a:cubicBezTo>
                      <a:close/>
                      <a:moveTo>
                        <a:pt x="58" y="633"/>
                      </a:moveTo>
                      <a:cubicBezTo>
                        <a:pt x="58" y="626"/>
                        <a:pt x="58" y="619"/>
                        <a:pt x="58" y="613"/>
                      </a:cubicBezTo>
                      <a:cubicBezTo>
                        <a:pt x="63" y="613"/>
                        <a:pt x="69" y="613"/>
                        <a:pt x="74" y="613"/>
                      </a:cubicBezTo>
                      <a:cubicBezTo>
                        <a:pt x="74" y="620"/>
                        <a:pt x="74" y="627"/>
                        <a:pt x="74" y="634"/>
                      </a:cubicBezTo>
                      <a:cubicBezTo>
                        <a:pt x="69" y="633"/>
                        <a:pt x="63" y="633"/>
                        <a:pt x="58" y="633"/>
                      </a:cubicBezTo>
                      <a:close/>
                      <a:moveTo>
                        <a:pt x="74" y="593"/>
                      </a:moveTo>
                      <a:cubicBezTo>
                        <a:pt x="69" y="593"/>
                        <a:pt x="63" y="593"/>
                        <a:pt x="58" y="593"/>
                      </a:cubicBezTo>
                      <a:cubicBezTo>
                        <a:pt x="58" y="586"/>
                        <a:pt x="58" y="579"/>
                        <a:pt x="58" y="572"/>
                      </a:cubicBezTo>
                      <a:cubicBezTo>
                        <a:pt x="63" y="572"/>
                        <a:pt x="69" y="572"/>
                        <a:pt x="74" y="572"/>
                      </a:cubicBezTo>
                      <a:cubicBezTo>
                        <a:pt x="74" y="579"/>
                        <a:pt x="74" y="586"/>
                        <a:pt x="74" y="593"/>
                      </a:cubicBezTo>
                      <a:close/>
                      <a:moveTo>
                        <a:pt x="58" y="552"/>
                      </a:moveTo>
                      <a:cubicBezTo>
                        <a:pt x="58" y="546"/>
                        <a:pt x="58" y="539"/>
                        <a:pt x="58" y="532"/>
                      </a:cubicBezTo>
                      <a:cubicBezTo>
                        <a:pt x="63" y="532"/>
                        <a:pt x="69" y="532"/>
                        <a:pt x="74" y="531"/>
                      </a:cubicBezTo>
                      <a:cubicBezTo>
                        <a:pt x="74" y="538"/>
                        <a:pt x="74" y="545"/>
                        <a:pt x="74" y="552"/>
                      </a:cubicBezTo>
                      <a:cubicBezTo>
                        <a:pt x="69" y="552"/>
                        <a:pt x="63" y="552"/>
                        <a:pt x="58" y="552"/>
                      </a:cubicBezTo>
                      <a:close/>
                      <a:moveTo>
                        <a:pt x="74" y="512"/>
                      </a:moveTo>
                      <a:cubicBezTo>
                        <a:pt x="69" y="512"/>
                        <a:pt x="63" y="512"/>
                        <a:pt x="58" y="512"/>
                      </a:cubicBezTo>
                      <a:cubicBezTo>
                        <a:pt x="58" y="505"/>
                        <a:pt x="58" y="499"/>
                        <a:pt x="58" y="492"/>
                      </a:cubicBezTo>
                      <a:cubicBezTo>
                        <a:pt x="63" y="491"/>
                        <a:pt x="69" y="491"/>
                        <a:pt x="74" y="491"/>
                      </a:cubicBezTo>
                      <a:cubicBezTo>
                        <a:pt x="74" y="498"/>
                        <a:pt x="74" y="505"/>
                        <a:pt x="74" y="512"/>
                      </a:cubicBezTo>
                      <a:close/>
                      <a:moveTo>
                        <a:pt x="74" y="471"/>
                      </a:moveTo>
                      <a:cubicBezTo>
                        <a:pt x="69" y="471"/>
                        <a:pt x="63" y="472"/>
                        <a:pt x="58" y="472"/>
                      </a:cubicBezTo>
                      <a:cubicBezTo>
                        <a:pt x="58" y="465"/>
                        <a:pt x="58" y="458"/>
                        <a:pt x="58" y="452"/>
                      </a:cubicBezTo>
                      <a:cubicBezTo>
                        <a:pt x="63" y="451"/>
                        <a:pt x="69" y="450"/>
                        <a:pt x="74" y="450"/>
                      </a:cubicBezTo>
                      <a:cubicBezTo>
                        <a:pt x="74" y="457"/>
                        <a:pt x="74" y="464"/>
                        <a:pt x="74" y="471"/>
                      </a:cubicBezTo>
                      <a:close/>
                      <a:moveTo>
                        <a:pt x="74" y="430"/>
                      </a:moveTo>
                      <a:cubicBezTo>
                        <a:pt x="69" y="431"/>
                        <a:pt x="63" y="431"/>
                        <a:pt x="58" y="432"/>
                      </a:cubicBezTo>
                      <a:cubicBezTo>
                        <a:pt x="58" y="425"/>
                        <a:pt x="58" y="418"/>
                        <a:pt x="58" y="411"/>
                      </a:cubicBezTo>
                      <a:cubicBezTo>
                        <a:pt x="63" y="411"/>
                        <a:pt x="69" y="410"/>
                        <a:pt x="74" y="409"/>
                      </a:cubicBezTo>
                      <a:cubicBezTo>
                        <a:pt x="74" y="416"/>
                        <a:pt x="74" y="423"/>
                        <a:pt x="74" y="430"/>
                      </a:cubicBezTo>
                      <a:close/>
                      <a:moveTo>
                        <a:pt x="74" y="390"/>
                      </a:moveTo>
                      <a:cubicBezTo>
                        <a:pt x="69" y="390"/>
                        <a:pt x="63" y="391"/>
                        <a:pt x="58" y="391"/>
                      </a:cubicBezTo>
                      <a:cubicBezTo>
                        <a:pt x="58" y="385"/>
                        <a:pt x="58" y="378"/>
                        <a:pt x="58" y="371"/>
                      </a:cubicBezTo>
                      <a:cubicBezTo>
                        <a:pt x="63" y="370"/>
                        <a:pt x="69" y="369"/>
                        <a:pt x="74" y="369"/>
                      </a:cubicBezTo>
                      <a:cubicBezTo>
                        <a:pt x="74" y="376"/>
                        <a:pt x="74" y="383"/>
                        <a:pt x="74" y="390"/>
                      </a:cubicBezTo>
                      <a:close/>
                      <a:moveTo>
                        <a:pt x="74" y="349"/>
                      </a:moveTo>
                      <a:cubicBezTo>
                        <a:pt x="69" y="350"/>
                        <a:pt x="63" y="350"/>
                        <a:pt x="58" y="351"/>
                      </a:cubicBezTo>
                      <a:cubicBezTo>
                        <a:pt x="58" y="344"/>
                        <a:pt x="58" y="338"/>
                        <a:pt x="58" y="331"/>
                      </a:cubicBezTo>
                      <a:cubicBezTo>
                        <a:pt x="63" y="330"/>
                        <a:pt x="69" y="329"/>
                        <a:pt x="74" y="328"/>
                      </a:cubicBezTo>
                      <a:cubicBezTo>
                        <a:pt x="74" y="335"/>
                        <a:pt x="74" y="342"/>
                        <a:pt x="74" y="349"/>
                      </a:cubicBezTo>
                      <a:close/>
                      <a:moveTo>
                        <a:pt x="74" y="308"/>
                      </a:moveTo>
                      <a:cubicBezTo>
                        <a:pt x="69" y="309"/>
                        <a:pt x="63" y="310"/>
                        <a:pt x="58" y="311"/>
                      </a:cubicBezTo>
                      <a:cubicBezTo>
                        <a:pt x="58" y="304"/>
                        <a:pt x="58" y="297"/>
                        <a:pt x="58" y="291"/>
                      </a:cubicBezTo>
                      <a:cubicBezTo>
                        <a:pt x="63" y="289"/>
                        <a:pt x="69" y="288"/>
                        <a:pt x="74" y="287"/>
                      </a:cubicBezTo>
                      <a:cubicBezTo>
                        <a:pt x="74" y="294"/>
                        <a:pt x="74" y="301"/>
                        <a:pt x="74" y="308"/>
                      </a:cubicBezTo>
                      <a:close/>
                      <a:moveTo>
                        <a:pt x="74" y="268"/>
                      </a:moveTo>
                      <a:cubicBezTo>
                        <a:pt x="69" y="269"/>
                        <a:pt x="63" y="270"/>
                        <a:pt x="58" y="271"/>
                      </a:cubicBezTo>
                      <a:cubicBezTo>
                        <a:pt x="58" y="264"/>
                        <a:pt x="58" y="257"/>
                        <a:pt x="58" y="250"/>
                      </a:cubicBezTo>
                      <a:cubicBezTo>
                        <a:pt x="63" y="249"/>
                        <a:pt x="69" y="248"/>
                        <a:pt x="74" y="247"/>
                      </a:cubicBezTo>
                      <a:cubicBezTo>
                        <a:pt x="74" y="254"/>
                        <a:pt x="74" y="261"/>
                        <a:pt x="74" y="268"/>
                      </a:cubicBezTo>
                      <a:close/>
                      <a:moveTo>
                        <a:pt x="74" y="227"/>
                      </a:moveTo>
                      <a:cubicBezTo>
                        <a:pt x="69" y="228"/>
                        <a:pt x="63" y="229"/>
                        <a:pt x="58" y="230"/>
                      </a:cubicBezTo>
                      <a:cubicBezTo>
                        <a:pt x="58" y="224"/>
                        <a:pt x="58" y="217"/>
                        <a:pt x="58" y="210"/>
                      </a:cubicBezTo>
                      <a:cubicBezTo>
                        <a:pt x="63" y="209"/>
                        <a:pt x="69" y="207"/>
                        <a:pt x="74" y="206"/>
                      </a:cubicBezTo>
                      <a:cubicBezTo>
                        <a:pt x="74" y="213"/>
                        <a:pt x="74" y="220"/>
                        <a:pt x="74" y="227"/>
                      </a:cubicBezTo>
                      <a:close/>
                      <a:moveTo>
                        <a:pt x="58" y="190"/>
                      </a:moveTo>
                      <a:cubicBezTo>
                        <a:pt x="58" y="183"/>
                        <a:pt x="58" y="177"/>
                        <a:pt x="58" y="170"/>
                      </a:cubicBezTo>
                      <a:cubicBezTo>
                        <a:pt x="63" y="168"/>
                        <a:pt x="69" y="167"/>
                        <a:pt x="74" y="165"/>
                      </a:cubicBezTo>
                      <a:cubicBezTo>
                        <a:pt x="74" y="172"/>
                        <a:pt x="74" y="179"/>
                        <a:pt x="74" y="186"/>
                      </a:cubicBezTo>
                      <a:cubicBezTo>
                        <a:pt x="69" y="188"/>
                        <a:pt x="63" y="189"/>
                        <a:pt x="58" y="190"/>
                      </a:cubicBezTo>
                      <a:close/>
                      <a:moveTo>
                        <a:pt x="74" y="146"/>
                      </a:moveTo>
                      <a:cubicBezTo>
                        <a:pt x="69" y="147"/>
                        <a:pt x="63" y="148"/>
                        <a:pt x="58" y="150"/>
                      </a:cubicBezTo>
                      <a:cubicBezTo>
                        <a:pt x="58" y="143"/>
                        <a:pt x="58" y="136"/>
                        <a:pt x="58" y="130"/>
                      </a:cubicBezTo>
                      <a:cubicBezTo>
                        <a:pt x="63" y="128"/>
                        <a:pt x="69" y="126"/>
                        <a:pt x="74" y="125"/>
                      </a:cubicBezTo>
                      <a:cubicBezTo>
                        <a:pt x="74" y="132"/>
                        <a:pt x="74" y="139"/>
                        <a:pt x="74" y="146"/>
                      </a:cubicBezTo>
                      <a:close/>
                      <a:moveTo>
                        <a:pt x="58" y="89"/>
                      </a:moveTo>
                      <a:cubicBezTo>
                        <a:pt x="74" y="84"/>
                        <a:pt x="74" y="84"/>
                        <a:pt x="74" y="84"/>
                      </a:cubicBezTo>
                      <a:cubicBezTo>
                        <a:pt x="74" y="105"/>
                        <a:pt x="74" y="105"/>
                        <a:pt x="74" y="105"/>
                      </a:cubicBezTo>
                      <a:cubicBezTo>
                        <a:pt x="58" y="110"/>
                        <a:pt x="58" y="110"/>
                        <a:pt x="58" y="110"/>
                      </a:cubicBezTo>
                      <a:lnTo>
                        <a:pt x="58" y="89"/>
                      </a:lnTo>
                      <a:close/>
                      <a:moveTo>
                        <a:pt x="43" y="793"/>
                      </a:moveTo>
                      <a:cubicBezTo>
                        <a:pt x="29" y="791"/>
                        <a:pt x="29" y="791"/>
                        <a:pt x="29" y="791"/>
                      </a:cubicBezTo>
                      <a:cubicBezTo>
                        <a:pt x="29" y="772"/>
                        <a:pt x="29" y="772"/>
                        <a:pt x="29" y="772"/>
                      </a:cubicBezTo>
                      <a:cubicBezTo>
                        <a:pt x="43" y="773"/>
                        <a:pt x="43" y="773"/>
                        <a:pt x="43" y="773"/>
                      </a:cubicBezTo>
                      <a:lnTo>
                        <a:pt x="43" y="793"/>
                      </a:lnTo>
                      <a:close/>
                      <a:moveTo>
                        <a:pt x="43" y="753"/>
                      </a:moveTo>
                      <a:cubicBezTo>
                        <a:pt x="38" y="752"/>
                        <a:pt x="33" y="752"/>
                        <a:pt x="28" y="751"/>
                      </a:cubicBezTo>
                      <a:cubicBezTo>
                        <a:pt x="28" y="745"/>
                        <a:pt x="28" y="738"/>
                        <a:pt x="28" y="732"/>
                      </a:cubicBezTo>
                      <a:cubicBezTo>
                        <a:pt x="33" y="732"/>
                        <a:pt x="38" y="733"/>
                        <a:pt x="43" y="733"/>
                      </a:cubicBezTo>
                      <a:cubicBezTo>
                        <a:pt x="43" y="739"/>
                        <a:pt x="43" y="746"/>
                        <a:pt x="43" y="753"/>
                      </a:cubicBezTo>
                      <a:close/>
                      <a:moveTo>
                        <a:pt x="43" y="713"/>
                      </a:moveTo>
                      <a:cubicBezTo>
                        <a:pt x="38" y="712"/>
                        <a:pt x="33" y="712"/>
                        <a:pt x="28" y="711"/>
                      </a:cubicBezTo>
                      <a:cubicBezTo>
                        <a:pt x="28" y="705"/>
                        <a:pt x="28" y="699"/>
                        <a:pt x="28" y="692"/>
                      </a:cubicBezTo>
                      <a:cubicBezTo>
                        <a:pt x="33" y="693"/>
                        <a:pt x="38" y="693"/>
                        <a:pt x="43" y="693"/>
                      </a:cubicBezTo>
                      <a:cubicBezTo>
                        <a:pt x="43" y="700"/>
                        <a:pt x="43" y="706"/>
                        <a:pt x="43" y="713"/>
                      </a:cubicBezTo>
                      <a:close/>
                      <a:moveTo>
                        <a:pt x="43" y="673"/>
                      </a:moveTo>
                      <a:cubicBezTo>
                        <a:pt x="38" y="673"/>
                        <a:pt x="33" y="672"/>
                        <a:pt x="28" y="672"/>
                      </a:cubicBezTo>
                      <a:cubicBezTo>
                        <a:pt x="28" y="666"/>
                        <a:pt x="28" y="659"/>
                        <a:pt x="28" y="653"/>
                      </a:cubicBezTo>
                      <a:cubicBezTo>
                        <a:pt x="33" y="653"/>
                        <a:pt x="38" y="653"/>
                        <a:pt x="43" y="653"/>
                      </a:cubicBezTo>
                      <a:cubicBezTo>
                        <a:pt x="43" y="660"/>
                        <a:pt x="43" y="666"/>
                        <a:pt x="43" y="673"/>
                      </a:cubicBezTo>
                      <a:close/>
                      <a:moveTo>
                        <a:pt x="42" y="633"/>
                      </a:moveTo>
                      <a:cubicBezTo>
                        <a:pt x="38" y="633"/>
                        <a:pt x="33" y="633"/>
                        <a:pt x="28" y="632"/>
                      </a:cubicBezTo>
                      <a:cubicBezTo>
                        <a:pt x="28" y="626"/>
                        <a:pt x="28" y="620"/>
                        <a:pt x="28" y="613"/>
                      </a:cubicBezTo>
                      <a:cubicBezTo>
                        <a:pt x="33" y="613"/>
                        <a:pt x="38" y="613"/>
                        <a:pt x="42" y="613"/>
                      </a:cubicBezTo>
                      <a:cubicBezTo>
                        <a:pt x="42" y="620"/>
                        <a:pt x="42" y="626"/>
                        <a:pt x="42" y="633"/>
                      </a:cubicBezTo>
                      <a:close/>
                      <a:moveTo>
                        <a:pt x="42" y="593"/>
                      </a:moveTo>
                      <a:cubicBezTo>
                        <a:pt x="38" y="593"/>
                        <a:pt x="33" y="593"/>
                        <a:pt x="28" y="593"/>
                      </a:cubicBezTo>
                      <a:cubicBezTo>
                        <a:pt x="28" y="586"/>
                        <a:pt x="28" y="580"/>
                        <a:pt x="28" y="574"/>
                      </a:cubicBezTo>
                      <a:cubicBezTo>
                        <a:pt x="33" y="574"/>
                        <a:pt x="38" y="573"/>
                        <a:pt x="42" y="573"/>
                      </a:cubicBezTo>
                      <a:cubicBezTo>
                        <a:pt x="42" y="580"/>
                        <a:pt x="42" y="586"/>
                        <a:pt x="42" y="593"/>
                      </a:cubicBezTo>
                      <a:close/>
                      <a:moveTo>
                        <a:pt x="42" y="553"/>
                      </a:moveTo>
                      <a:cubicBezTo>
                        <a:pt x="37" y="553"/>
                        <a:pt x="33" y="553"/>
                        <a:pt x="28" y="553"/>
                      </a:cubicBezTo>
                      <a:cubicBezTo>
                        <a:pt x="28" y="547"/>
                        <a:pt x="28" y="540"/>
                        <a:pt x="28" y="534"/>
                      </a:cubicBezTo>
                      <a:cubicBezTo>
                        <a:pt x="33" y="534"/>
                        <a:pt x="37" y="534"/>
                        <a:pt x="42" y="533"/>
                      </a:cubicBezTo>
                      <a:cubicBezTo>
                        <a:pt x="42" y="540"/>
                        <a:pt x="42" y="546"/>
                        <a:pt x="42" y="553"/>
                      </a:cubicBezTo>
                      <a:close/>
                      <a:moveTo>
                        <a:pt x="42" y="513"/>
                      </a:moveTo>
                      <a:cubicBezTo>
                        <a:pt x="37" y="513"/>
                        <a:pt x="33" y="513"/>
                        <a:pt x="28" y="514"/>
                      </a:cubicBezTo>
                      <a:cubicBezTo>
                        <a:pt x="28" y="507"/>
                        <a:pt x="28" y="501"/>
                        <a:pt x="28" y="495"/>
                      </a:cubicBezTo>
                      <a:cubicBezTo>
                        <a:pt x="33" y="494"/>
                        <a:pt x="37" y="494"/>
                        <a:pt x="42" y="493"/>
                      </a:cubicBezTo>
                      <a:cubicBezTo>
                        <a:pt x="42" y="500"/>
                        <a:pt x="42" y="507"/>
                        <a:pt x="42" y="513"/>
                      </a:cubicBezTo>
                      <a:close/>
                      <a:moveTo>
                        <a:pt x="42" y="473"/>
                      </a:moveTo>
                      <a:cubicBezTo>
                        <a:pt x="37" y="474"/>
                        <a:pt x="32" y="474"/>
                        <a:pt x="28" y="474"/>
                      </a:cubicBezTo>
                      <a:cubicBezTo>
                        <a:pt x="28" y="468"/>
                        <a:pt x="28" y="461"/>
                        <a:pt x="28" y="455"/>
                      </a:cubicBezTo>
                      <a:cubicBezTo>
                        <a:pt x="32" y="454"/>
                        <a:pt x="37" y="454"/>
                        <a:pt x="42" y="454"/>
                      </a:cubicBezTo>
                      <a:cubicBezTo>
                        <a:pt x="42" y="460"/>
                        <a:pt x="42" y="467"/>
                        <a:pt x="42" y="473"/>
                      </a:cubicBezTo>
                      <a:close/>
                      <a:moveTo>
                        <a:pt x="42" y="433"/>
                      </a:moveTo>
                      <a:cubicBezTo>
                        <a:pt x="37" y="434"/>
                        <a:pt x="32" y="434"/>
                        <a:pt x="28" y="434"/>
                      </a:cubicBezTo>
                      <a:cubicBezTo>
                        <a:pt x="28" y="428"/>
                        <a:pt x="28" y="422"/>
                        <a:pt x="28" y="415"/>
                      </a:cubicBezTo>
                      <a:cubicBezTo>
                        <a:pt x="32" y="415"/>
                        <a:pt x="37" y="414"/>
                        <a:pt x="42" y="414"/>
                      </a:cubicBezTo>
                      <a:cubicBezTo>
                        <a:pt x="42" y="420"/>
                        <a:pt x="42" y="427"/>
                        <a:pt x="42" y="433"/>
                      </a:cubicBezTo>
                      <a:close/>
                      <a:moveTo>
                        <a:pt x="42" y="393"/>
                      </a:moveTo>
                      <a:cubicBezTo>
                        <a:pt x="37" y="394"/>
                        <a:pt x="32" y="394"/>
                        <a:pt x="28" y="395"/>
                      </a:cubicBezTo>
                      <a:cubicBezTo>
                        <a:pt x="28" y="389"/>
                        <a:pt x="28" y="382"/>
                        <a:pt x="28" y="376"/>
                      </a:cubicBezTo>
                      <a:cubicBezTo>
                        <a:pt x="32" y="375"/>
                        <a:pt x="37" y="374"/>
                        <a:pt x="42" y="374"/>
                      </a:cubicBezTo>
                      <a:cubicBezTo>
                        <a:pt x="42" y="380"/>
                        <a:pt x="42" y="387"/>
                        <a:pt x="42" y="393"/>
                      </a:cubicBezTo>
                      <a:close/>
                      <a:moveTo>
                        <a:pt x="42" y="354"/>
                      </a:moveTo>
                      <a:cubicBezTo>
                        <a:pt x="37" y="354"/>
                        <a:pt x="32" y="355"/>
                        <a:pt x="27" y="355"/>
                      </a:cubicBezTo>
                      <a:cubicBezTo>
                        <a:pt x="27" y="349"/>
                        <a:pt x="27" y="343"/>
                        <a:pt x="27" y="336"/>
                      </a:cubicBezTo>
                      <a:cubicBezTo>
                        <a:pt x="32" y="335"/>
                        <a:pt x="37" y="335"/>
                        <a:pt x="42" y="334"/>
                      </a:cubicBezTo>
                      <a:cubicBezTo>
                        <a:pt x="42" y="340"/>
                        <a:pt x="42" y="347"/>
                        <a:pt x="42" y="354"/>
                      </a:cubicBezTo>
                      <a:close/>
                      <a:moveTo>
                        <a:pt x="42" y="314"/>
                      </a:moveTo>
                      <a:cubicBezTo>
                        <a:pt x="37" y="314"/>
                        <a:pt x="32" y="315"/>
                        <a:pt x="27" y="316"/>
                      </a:cubicBezTo>
                      <a:cubicBezTo>
                        <a:pt x="27" y="309"/>
                        <a:pt x="27" y="303"/>
                        <a:pt x="27" y="297"/>
                      </a:cubicBezTo>
                      <a:cubicBezTo>
                        <a:pt x="32" y="296"/>
                        <a:pt x="37" y="295"/>
                        <a:pt x="42" y="294"/>
                      </a:cubicBezTo>
                      <a:cubicBezTo>
                        <a:pt x="42" y="300"/>
                        <a:pt x="42" y="307"/>
                        <a:pt x="42" y="314"/>
                      </a:cubicBezTo>
                      <a:close/>
                      <a:moveTo>
                        <a:pt x="41" y="274"/>
                      </a:moveTo>
                      <a:cubicBezTo>
                        <a:pt x="37" y="275"/>
                        <a:pt x="32" y="275"/>
                        <a:pt x="27" y="276"/>
                      </a:cubicBezTo>
                      <a:cubicBezTo>
                        <a:pt x="27" y="270"/>
                        <a:pt x="27" y="263"/>
                        <a:pt x="27" y="257"/>
                      </a:cubicBezTo>
                      <a:cubicBezTo>
                        <a:pt x="32" y="256"/>
                        <a:pt x="37" y="255"/>
                        <a:pt x="41" y="254"/>
                      </a:cubicBezTo>
                      <a:cubicBezTo>
                        <a:pt x="41" y="261"/>
                        <a:pt x="41" y="267"/>
                        <a:pt x="41" y="274"/>
                      </a:cubicBezTo>
                      <a:close/>
                      <a:moveTo>
                        <a:pt x="41" y="234"/>
                      </a:moveTo>
                      <a:cubicBezTo>
                        <a:pt x="37" y="235"/>
                        <a:pt x="32" y="236"/>
                        <a:pt x="27" y="237"/>
                      </a:cubicBezTo>
                      <a:cubicBezTo>
                        <a:pt x="27" y="230"/>
                        <a:pt x="27" y="224"/>
                        <a:pt x="27" y="218"/>
                      </a:cubicBezTo>
                      <a:cubicBezTo>
                        <a:pt x="32" y="216"/>
                        <a:pt x="37" y="215"/>
                        <a:pt x="41" y="214"/>
                      </a:cubicBezTo>
                      <a:cubicBezTo>
                        <a:pt x="41" y="221"/>
                        <a:pt x="41" y="227"/>
                        <a:pt x="41" y="234"/>
                      </a:cubicBezTo>
                      <a:close/>
                      <a:moveTo>
                        <a:pt x="41" y="194"/>
                      </a:moveTo>
                      <a:cubicBezTo>
                        <a:pt x="36" y="195"/>
                        <a:pt x="32" y="196"/>
                        <a:pt x="27" y="197"/>
                      </a:cubicBezTo>
                      <a:cubicBezTo>
                        <a:pt x="27" y="191"/>
                        <a:pt x="27" y="184"/>
                        <a:pt x="27" y="178"/>
                      </a:cubicBezTo>
                      <a:cubicBezTo>
                        <a:pt x="32" y="177"/>
                        <a:pt x="36" y="175"/>
                        <a:pt x="41" y="174"/>
                      </a:cubicBezTo>
                      <a:cubicBezTo>
                        <a:pt x="41" y="181"/>
                        <a:pt x="41" y="187"/>
                        <a:pt x="41" y="194"/>
                      </a:cubicBezTo>
                      <a:close/>
                      <a:moveTo>
                        <a:pt x="41" y="154"/>
                      </a:moveTo>
                      <a:cubicBezTo>
                        <a:pt x="36" y="155"/>
                        <a:pt x="32" y="156"/>
                        <a:pt x="27" y="157"/>
                      </a:cubicBezTo>
                      <a:cubicBezTo>
                        <a:pt x="27" y="151"/>
                        <a:pt x="27" y="145"/>
                        <a:pt x="27" y="138"/>
                      </a:cubicBezTo>
                      <a:cubicBezTo>
                        <a:pt x="32" y="137"/>
                        <a:pt x="36" y="136"/>
                        <a:pt x="41" y="134"/>
                      </a:cubicBezTo>
                      <a:cubicBezTo>
                        <a:pt x="41" y="141"/>
                        <a:pt x="41" y="147"/>
                        <a:pt x="41" y="154"/>
                      </a:cubicBezTo>
                      <a:close/>
                      <a:moveTo>
                        <a:pt x="27" y="99"/>
                      </a:moveTo>
                      <a:cubicBezTo>
                        <a:pt x="41" y="94"/>
                        <a:pt x="41" y="94"/>
                        <a:pt x="41" y="94"/>
                      </a:cubicBezTo>
                      <a:cubicBezTo>
                        <a:pt x="41" y="114"/>
                        <a:pt x="41" y="114"/>
                        <a:pt x="41" y="114"/>
                      </a:cubicBezTo>
                      <a:cubicBezTo>
                        <a:pt x="27" y="118"/>
                        <a:pt x="27" y="118"/>
                        <a:pt x="27" y="118"/>
                      </a:cubicBezTo>
                      <a:lnTo>
                        <a:pt x="27"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0" name="Freeform: Shape 60"/>
              <p:cNvSpPr/>
              <p:nvPr/>
            </p:nvSpPr>
            <p:spPr bwMode="auto">
              <a:xfrm>
                <a:off x="3548282" y="5267848"/>
                <a:ext cx="4872767" cy="789783"/>
              </a:xfrm>
              <a:custGeom>
                <a:avLst/>
                <a:gdLst>
                  <a:gd name="T0" fmla="*/ 0 w 3903"/>
                  <a:gd name="T1" fmla="*/ 91 h 664"/>
                  <a:gd name="T2" fmla="*/ 2253 w 3903"/>
                  <a:gd name="T3" fmla="*/ 664 h 664"/>
                  <a:gd name="T4" fmla="*/ 3903 w 3903"/>
                  <a:gd name="T5" fmla="*/ 3 h 664"/>
                  <a:gd name="T6" fmla="*/ 3506 w 3903"/>
                  <a:gd name="T7" fmla="*/ 0 h 664"/>
                  <a:gd name="T8" fmla="*/ 3092 w 3903"/>
                  <a:gd name="T9" fmla="*/ 107 h 664"/>
                  <a:gd name="T10" fmla="*/ 2762 w 3903"/>
                  <a:gd name="T11" fmla="*/ 59 h 664"/>
                  <a:gd name="T12" fmla="*/ 2424 w 3903"/>
                  <a:gd name="T13" fmla="*/ 157 h 664"/>
                  <a:gd name="T14" fmla="*/ 2204 w 3903"/>
                  <a:gd name="T15" fmla="*/ 126 h 664"/>
                  <a:gd name="T16" fmla="*/ 1885 w 3903"/>
                  <a:gd name="T17" fmla="*/ 208 h 664"/>
                  <a:gd name="T18" fmla="*/ 1278 w 3903"/>
                  <a:gd name="T19" fmla="*/ 110 h 664"/>
                  <a:gd name="T20" fmla="*/ 848 w 3903"/>
                  <a:gd name="T21" fmla="*/ 173 h 664"/>
                  <a:gd name="T22" fmla="*/ 529 w 3903"/>
                  <a:gd name="T23" fmla="*/ 91 h 664"/>
                  <a:gd name="T24" fmla="*/ 0 w 3903"/>
                  <a:gd name="T25" fmla="*/ 91 h 664"/>
                  <a:gd name="connsiteX0" fmla="*/ 0 w 10000"/>
                  <a:gd name="connsiteY0" fmla="*/ 1325 h 9955"/>
                  <a:gd name="connsiteX1" fmla="*/ 5772 w 10000"/>
                  <a:gd name="connsiteY1" fmla="*/ 9955 h 9955"/>
                  <a:gd name="connsiteX2" fmla="*/ 10000 w 10000"/>
                  <a:gd name="connsiteY2" fmla="*/ 0 h 9955"/>
                  <a:gd name="connsiteX3" fmla="*/ 8877 w 10000"/>
                  <a:gd name="connsiteY3" fmla="*/ 1073 h 9955"/>
                  <a:gd name="connsiteX4" fmla="*/ 7922 w 10000"/>
                  <a:gd name="connsiteY4" fmla="*/ 1566 h 9955"/>
                  <a:gd name="connsiteX5" fmla="*/ 7077 w 10000"/>
                  <a:gd name="connsiteY5" fmla="*/ 844 h 9955"/>
                  <a:gd name="connsiteX6" fmla="*/ 6211 w 10000"/>
                  <a:gd name="connsiteY6" fmla="*/ 2319 h 9955"/>
                  <a:gd name="connsiteX7" fmla="*/ 5647 w 10000"/>
                  <a:gd name="connsiteY7" fmla="*/ 1853 h 9955"/>
                  <a:gd name="connsiteX8" fmla="*/ 4830 w 10000"/>
                  <a:gd name="connsiteY8" fmla="*/ 3088 h 9955"/>
                  <a:gd name="connsiteX9" fmla="*/ 3274 w 10000"/>
                  <a:gd name="connsiteY9" fmla="*/ 1612 h 9955"/>
                  <a:gd name="connsiteX10" fmla="*/ 2173 w 10000"/>
                  <a:gd name="connsiteY10" fmla="*/ 2560 h 9955"/>
                  <a:gd name="connsiteX11" fmla="*/ 1355 w 10000"/>
                  <a:gd name="connsiteY11" fmla="*/ 1325 h 9955"/>
                  <a:gd name="connsiteX12" fmla="*/ 0 w 10000"/>
                  <a:gd name="connsiteY12" fmla="*/ 1325 h 9955"/>
                  <a:gd name="connsiteX0-1" fmla="*/ 0 w 9563"/>
                  <a:gd name="connsiteY0-2" fmla="*/ 483 h 9152"/>
                  <a:gd name="connsiteX1-3" fmla="*/ 5772 w 9563"/>
                  <a:gd name="connsiteY1-4" fmla="*/ 9152 h 9152"/>
                  <a:gd name="connsiteX2-5" fmla="*/ 9563 w 9563"/>
                  <a:gd name="connsiteY2-6" fmla="*/ 358 h 9152"/>
                  <a:gd name="connsiteX3-7" fmla="*/ 8877 w 9563"/>
                  <a:gd name="connsiteY3-8" fmla="*/ 230 h 9152"/>
                  <a:gd name="connsiteX4-9" fmla="*/ 7922 w 9563"/>
                  <a:gd name="connsiteY4-10" fmla="*/ 725 h 9152"/>
                  <a:gd name="connsiteX5-11" fmla="*/ 7077 w 9563"/>
                  <a:gd name="connsiteY5-12" fmla="*/ 0 h 9152"/>
                  <a:gd name="connsiteX6-13" fmla="*/ 6211 w 9563"/>
                  <a:gd name="connsiteY6-14" fmla="*/ 1481 h 9152"/>
                  <a:gd name="connsiteX7-15" fmla="*/ 5647 w 9563"/>
                  <a:gd name="connsiteY7-16" fmla="*/ 1013 h 9152"/>
                  <a:gd name="connsiteX8-17" fmla="*/ 4830 w 9563"/>
                  <a:gd name="connsiteY8-18" fmla="*/ 2254 h 9152"/>
                  <a:gd name="connsiteX9-19" fmla="*/ 3274 w 9563"/>
                  <a:gd name="connsiteY9-20" fmla="*/ 771 h 9152"/>
                  <a:gd name="connsiteX10-21" fmla="*/ 2173 w 9563"/>
                  <a:gd name="connsiteY10-22" fmla="*/ 1724 h 9152"/>
                  <a:gd name="connsiteX11-23" fmla="*/ 1355 w 9563"/>
                  <a:gd name="connsiteY11-24" fmla="*/ 483 h 9152"/>
                  <a:gd name="connsiteX12-25" fmla="*/ 0 w 9563"/>
                  <a:gd name="connsiteY12-26" fmla="*/ 483 h 9152"/>
                  <a:gd name="connsiteX0-27" fmla="*/ 0 w 10000"/>
                  <a:gd name="connsiteY0-28" fmla="*/ 528 h 10000"/>
                  <a:gd name="connsiteX1-29" fmla="*/ 6036 w 10000"/>
                  <a:gd name="connsiteY1-30" fmla="*/ 10000 h 10000"/>
                  <a:gd name="connsiteX2-31" fmla="*/ 10000 w 10000"/>
                  <a:gd name="connsiteY2-32" fmla="*/ 391 h 10000"/>
                  <a:gd name="connsiteX3-33" fmla="*/ 9180 w 10000"/>
                  <a:gd name="connsiteY3-34" fmla="*/ 433 h 10000"/>
                  <a:gd name="connsiteX4-35" fmla="*/ 8284 w 10000"/>
                  <a:gd name="connsiteY4-36" fmla="*/ 792 h 10000"/>
                  <a:gd name="connsiteX5-37" fmla="*/ 7400 w 10000"/>
                  <a:gd name="connsiteY5-38" fmla="*/ 0 h 10000"/>
                  <a:gd name="connsiteX6-39" fmla="*/ 6495 w 10000"/>
                  <a:gd name="connsiteY6-40" fmla="*/ 1618 h 10000"/>
                  <a:gd name="connsiteX7-41" fmla="*/ 5905 w 10000"/>
                  <a:gd name="connsiteY7-42" fmla="*/ 1107 h 10000"/>
                  <a:gd name="connsiteX8-43" fmla="*/ 5051 w 10000"/>
                  <a:gd name="connsiteY8-44" fmla="*/ 2463 h 10000"/>
                  <a:gd name="connsiteX9-45" fmla="*/ 3424 w 10000"/>
                  <a:gd name="connsiteY9-46" fmla="*/ 842 h 10000"/>
                  <a:gd name="connsiteX10-47" fmla="*/ 2272 w 10000"/>
                  <a:gd name="connsiteY10-48" fmla="*/ 1884 h 10000"/>
                  <a:gd name="connsiteX11-49" fmla="*/ 1417 w 10000"/>
                  <a:gd name="connsiteY11-50" fmla="*/ 528 h 10000"/>
                  <a:gd name="connsiteX12-51" fmla="*/ 0 w 10000"/>
                  <a:gd name="connsiteY12-52" fmla="*/ 528 h 10000"/>
                  <a:gd name="connsiteX0-53" fmla="*/ 0 w 10000"/>
                  <a:gd name="connsiteY0-54" fmla="*/ 528 h 10000"/>
                  <a:gd name="connsiteX1-55" fmla="*/ 6036 w 10000"/>
                  <a:gd name="connsiteY1-56" fmla="*/ 10000 h 10000"/>
                  <a:gd name="connsiteX2-57" fmla="*/ 10000 w 10000"/>
                  <a:gd name="connsiteY2-58" fmla="*/ 391 h 10000"/>
                  <a:gd name="connsiteX3-59" fmla="*/ 8981 w 10000"/>
                  <a:gd name="connsiteY3-60" fmla="*/ 388 h 10000"/>
                  <a:gd name="connsiteX4-61" fmla="*/ 8284 w 10000"/>
                  <a:gd name="connsiteY4-62" fmla="*/ 792 h 10000"/>
                  <a:gd name="connsiteX5-63" fmla="*/ 7400 w 10000"/>
                  <a:gd name="connsiteY5-64" fmla="*/ 0 h 10000"/>
                  <a:gd name="connsiteX6-65" fmla="*/ 6495 w 10000"/>
                  <a:gd name="connsiteY6-66" fmla="*/ 1618 h 10000"/>
                  <a:gd name="connsiteX7-67" fmla="*/ 5905 w 10000"/>
                  <a:gd name="connsiteY7-68" fmla="*/ 1107 h 10000"/>
                  <a:gd name="connsiteX8-69" fmla="*/ 5051 w 10000"/>
                  <a:gd name="connsiteY8-70" fmla="*/ 2463 h 10000"/>
                  <a:gd name="connsiteX9-71" fmla="*/ 3424 w 10000"/>
                  <a:gd name="connsiteY9-72" fmla="*/ 842 h 10000"/>
                  <a:gd name="connsiteX10-73" fmla="*/ 2272 w 10000"/>
                  <a:gd name="connsiteY10-74" fmla="*/ 1884 h 10000"/>
                  <a:gd name="connsiteX11-75" fmla="*/ 1417 w 10000"/>
                  <a:gd name="connsiteY11-76" fmla="*/ 528 h 10000"/>
                  <a:gd name="connsiteX12-77" fmla="*/ 0 w 10000"/>
                  <a:gd name="connsiteY12-78" fmla="*/ 528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0000" h="10000">
                    <a:moveTo>
                      <a:pt x="0" y="528"/>
                    </a:moveTo>
                    <a:lnTo>
                      <a:pt x="6036" y="10000"/>
                    </a:lnTo>
                    <a:lnTo>
                      <a:pt x="10000" y="391"/>
                    </a:lnTo>
                    <a:lnTo>
                      <a:pt x="8981" y="388"/>
                    </a:lnTo>
                    <a:lnTo>
                      <a:pt x="8284" y="792"/>
                    </a:lnTo>
                    <a:lnTo>
                      <a:pt x="7400" y="0"/>
                    </a:lnTo>
                    <a:lnTo>
                      <a:pt x="6495" y="1618"/>
                    </a:lnTo>
                    <a:lnTo>
                      <a:pt x="5905" y="1107"/>
                    </a:lnTo>
                    <a:lnTo>
                      <a:pt x="5051" y="2463"/>
                    </a:lnTo>
                    <a:lnTo>
                      <a:pt x="3424" y="842"/>
                    </a:lnTo>
                    <a:lnTo>
                      <a:pt x="2272" y="1884"/>
                    </a:lnTo>
                    <a:lnTo>
                      <a:pt x="1417" y="528"/>
                    </a:lnTo>
                    <a:lnTo>
                      <a:pt x="0" y="528"/>
                    </a:lnTo>
                    <a:close/>
                  </a:path>
                </a:pathLst>
              </a:custGeom>
              <a:grp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肘形连接符 7"/>
          <p:cNvCxnSpPr>
            <a:stCxn id="12" idx="6"/>
            <a:endCxn id="40" idx="2"/>
          </p:cNvCxnSpPr>
          <p:nvPr/>
        </p:nvCxnSpPr>
        <p:spPr>
          <a:xfrm>
            <a:off x="3477551" y="1880800"/>
            <a:ext cx="4019972" cy="82272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9"/>
          <p:cNvGrpSpPr/>
          <p:nvPr/>
        </p:nvGrpSpPr>
        <p:grpSpPr>
          <a:xfrm>
            <a:off x="2910551" y="1597301"/>
            <a:ext cx="567000" cy="567000"/>
            <a:chOff x="4534974" y="2492893"/>
            <a:chExt cx="756000" cy="756000"/>
          </a:xfrm>
        </p:grpSpPr>
        <p:sp>
          <p:nvSpPr>
            <p:cNvPr id="12" name="椭圆 11"/>
            <p:cNvSpPr/>
            <p:nvPr/>
          </p:nvSpPr>
          <p:spPr>
            <a:xfrm>
              <a:off x="4534974" y="2492893"/>
              <a:ext cx="756000" cy="756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13"/>
            <p:cNvGrpSpPr/>
            <p:nvPr/>
          </p:nvGrpSpPr>
          <p:grpSpPr>
            <a:xfrm>
              <a:off x="4687974" y="2629656"/>
              <a:ext cx="450000" cy="434596"/>
              <a:chOff x="5512720" y="2152017"/>
              <a:chExt cx="583915" cy="496874"/>
            </a:xfrm>
          </p:grpSpPr>
          <p:sp>
            <p:nvSpPr>
              <p:cNvPr id="15"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dirty="0"/>
              </a:p>
            </p:txBody>
          </p:sp>
          <p:sp>
            <p:nvSpPr>
              <p:cNvPr id="16"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dirty="0"/>
              </a:p>
            </p:txBody>
          </p:sp>
        </p:grpSp>
      </p:grpSp>
      <p:cxnSp>
        <p:nvCxnSpPr>
          <p:cNvPr id="17" name="肘形连接符 16"/>
          <p:cNvCxnSpPr>
            <a:stCxn id="19" idx="6"/>
            <a:endCxn id="42" idx="2"/>
          </p:cNvCxnSpPr>
          <p:nvPr/>
        </p:nvCxnSpPr>
        <p:spPr>
          <a:xfrm>
            <a:off x="3477551" y="3520775"/>
            <a:ext cx="2168946" cy="39879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17"/>
          <p:cNvGrpSpPr/>
          <p:nvPr/>
        </p:nvGrpSpPr>
        <p:grpSpPr>
          <a:xfrm>
            <a:off x="2910551" y="3237275"/>
            <a:ext cx="567000" cy="567000"/>
            <a:chOff x="4534974" y="4368345"/>
            <a:chExt cx="756000" cy="756000"/>
          </a:xfrm>
        </p:grpSpPr>
        <p:sp>
          <p:nvSpPr>
            <p:cNvPr id="19" name="椭圆 18"/>
            <p:cNvSpPr/>
            <p:nvPr/>
          </p:nvSpPr>
          <p:spPr>
            <a:xfrm>
              <a:off x="4534974" y="4368345"/>
              <a:ext cx="756000" cy="756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900" dirty="0">
                <a:latin typeface="Arial" panose="020B0604020202020204" pitchFamily="34" charset="0"/>
                <a:cs typeface="Arial" panose="020B0604020202020204" pitchFamily="34" charset="0"/>
              </a:endParaRPr>
            </a:p>
          </p:txBody>
        </p:sp>
      </p:grpSp>
      <p:cxnSp>
        <p:nvCxnSpPr>
          <p:cNvPr id="21" name="肘形连接符 20"/>
          <p:cNvCxnSpPr>
            <a:stCxn id="23" idx="6"/>
            <a:endCxn id="41" idx="2"/>
          </p:cNvCxnSpPr>
          <p:nvPr/>
        </p:nvCxnSpPr>
        <p:spPr>
          <a:xfrm>
            <a:off x="3477551" y="2700788"/>
            <a:ext cx="3094460" cy="73880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21"/>
          <p:cNvGrpSpPr/>
          <p:nvPr/>
        </p:nvGrpSpPr>
        <p:grpSpPr>
          <a:xfrm>
            <a:off x="2910551" y="2417288"/>
            <a:ext cx="567000" cy="567000"/>
            <a:chOff x="4534974" y="3430619"/>
            <a:chExt cx="756000" cy="756000"/>
          </a:xfrm>
        </p:grpSpPr>
        <p:sp>
          <p:nvSpPr>
            <p:cNvPr id="23" name="椭圆 22"/>
            <p:cNvSpPr/>
            <p:nvPr/>
          </p:nvSpPr>
          <p:spPr>
            <a:xfrm>
              <a:off x="4534974" y="3430619"/>
              <a:ext cx="756000" cy="756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Group 92"/>
            <p:cNvGrpSpPr/>
            <p:nvPr/>
          </p:nvGrpSpPr>
          <p:grpSpPr>
            <a:xfrm>
              <a:off x="4688410" y="3660828"/>
              <a:ext cx="474528" cy="295582"/>
              <a:chOff x="5172076" y="1938338"/>
              <a:chExt cx="471488" cy="293688"/>
            </a:xfrm>
            <a:solidFill>
              <a:schemeClr val="bg1"/>
            </a:solidFill>
          </p:grpSpPr>
          <p:sp>
            <p:nvSpPr>
              <p:cNvPr id="25"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dirty="0"/>
              </a:p>
            </p:txBody>
          </p:sp>
          <p:sp>
            <p:nvSpPr>
              <p:cNvPr id="26" name="Rectangle 9"/>
              <p:cNvSpPr>
                <a:spLocks noChangeArrowheads="1"/>
              </p:cNvSpPr>
              <p:nvPr/>
            </p:nvSpPr>
            <p:spPr bwMode="auto">
              <a:xfrm>
                <a:off x="5235576" y="2001838"/>
                <a:ext cx="90488" cy="166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dirty="0"/>
              </a:p>
            </p:txBody>
          </p:sp>
          <p:sp>
            <p:nvSpPr>
              <p:cNvPr id="27" name="Rectangle 10"/>
              <p:cNvSpPr>
                <a:spLocks noChangeArrowheads="1"/>
              </p:cNvSpPr>
              <p:nvPr/>
            </p:nvSpPr>
            <p:spPr bwMode="auto">
              <a:xfrm>
                <a:off x="5341938" y="2001838"/>
                <a:ext cx="85725" cy="166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dirty="0"/>
              </a:p>
            </p:txBody>
          </p:sp>
        </p:grpSp>
      </p:grpSp>
      <p:cxnSp>
        <p:nvCxnSpPr>
          <p:cNvPr id="28" name="直接连接符 27"/>
          <p:cNvCxnSpPr>
            <a:endCxn id="30" idx="6"/>
          </p:cNvCxnSpPr>
          <p:nvPr/>
        </p:nvCxnSpPr>
        <p:spPr>
          <a:xfrm flipH="1" flipV="1">
            <a:off x="3477551" y="4340761"/>
            <a:ext cx="96006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28"/>
          <p:cNvGrpSpPr/>
          <p:nvPr/>
        </p:nvGrpSpPr>
        <p:grpSpPr>
          <a:xfrm>
            <a:off x="2910551" y="4057261"/>
            <a:ext cx="567000" cy="567000"/>
            <a:chOff x="4534974" y="5306072"/>
            <a:chExt cx="756000" cy="756000"/>
          </a:xfrm>
        </p:grpSpPr>
        <p:sp>
          <p:nvSpPr>
            <p:cNvPr id="30" name="椭圆 29"/>
            <p:cNvSpPr/>
            <p:nvPr/>
          </p:nvSpPr>
          <p:spPr>
            <a:xfrm>
              <a:off x="4534974" y="5306072"/>
              <a:ext cx="756000" cy="756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9"/>
            <p:cNvGrpSpPr/>
            <p:nvPr/>
          </p:nvGrpSpPr>
          <p:grpSpPr>
            <a:xfrm>
              <a:off x="4659950" y="5504420"/>
              <a:ext cx="516045" cy="382660"/>
              <a:chOff x="4572000" y="3414713"/>
              <a:chExt cx="374651" cy="277813"/>
            </a:xfrm>
            <a:solidFill>
              <a:schemeClr val="bg1"/>
            </a:solidFill>
          </p:grpSpPr>
          <p:sp>
            <p:nvSpPr>
              <p:cNvPr id="32"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latin typeface="+mn-lt"/>
                  <a:cs typeface="+mn-cs"/>
                </a:endParaRPr>
              </a:p>
            </p:txBody>
          </p:sp>
          <p:sp>
            <p:nvSpPr>
              <p:cNvPr id="33"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latin typeface="+mn-lt"/>
                  <a:cs typeface="+mn-cs"/>
                </a:endParaRPr>
              </a:p>
            </p:txBody>
          </p:sp>
        </p:grpSp>
      </p:grpSp>
      <p:sp>
        <p:nvSpPr>
          <p:cNvPr id="34" name="任意多边形 33"/>
          <p:cNvSpPr/>
          <p:nvPr/>
        </p:nvSpPr>
        <p:spPr>
          <a:xfrm>
            <a:off x="7162610" y="1817897"/>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任意多边形 34"/>
          <p:cNvSpPr/>
          <p:nvPr/>
        </p:nvSpPr>
        <p:spPr>
          <a:xfrm>
            <a:off x="6237098" y="3150661"/>
            <a:ext cx="885825"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任意多边形 35"/>
          <p:cNvSpPr/>
          <p:nvPr/>
        </p:nvSpPr>
        <p:spPr>
          <a:xfrm>
            <a:off x="5311584" y="3720737"/>
            <a:ext cx="885825"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任意多边形 36"/>
          <p:cNvSpPr/>
          <p:nvPr/>
        </p:nvSpPr>
        <p:spPr>
          <a:xfrm>
            <a:off x="3819335" y="4124741"/>
            <a:ext cx="1452561"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椭圆 39"/>
          <p:cNvSpPr/>
          <p:nvPr/>
        </p:nvSpPr>
        <p:spPr>
          <a:xfrm>
            <a:off x="7497523" y="2595528"/>
            <a:ext cx="216000" cy="21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椭圆 40"/>
          <p:cNvSpPr/>
          <p:nvPr/>
        </p:nvSpPr>
        <p:spPr>
          <a:xfrm>
            <a:off x="6572011" y="3331592"/>
            <a:ext cx="216000" cy="21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椭圆 41"/>
          <p:cNvSpPr/>
          <p:nvPr/>
        </p:nvSpPr>
        <p:spPr>
          <a:xfrm>
            <a:off x="5646497" y="3811573"/>
            <a:ext cx="216000" cy="21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椭圆 42"/>
          <p:cNvSpPr/>
          <p:nvPr/>
        </p:nvSpPr>
        <p:spPr>
          <a:xfrm>
            <a:off x="4437616" y="4236836"/>
            <a:ext cx="216000" cy="2160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矩形 43"/>
          <p:cNvSpPr/>
          <p:nvPr/>
        </p:nvSpPr>
        <p:spPr>
          <a:xfrm>
            <a:off x="1918400" y="1538293"/>
            <a:ext cx="959223" cy="315465"/>
          </a:xfrm>
          <a:prstGeom prst="rect">
            <a:avLst/>
          </a:prstGeom>
        </p:spPr>
        <p:txBody>
          <a:bodyPr wrap="none" lIns="68573" tIns="34287" rIns="68573" bIns="34287">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955353" y="1823276"/>
            <a:ext cx="1922270" cy="407804"/>
          </a:xfrm>
          <a:prstGeom prst="rect">
            <a:avLst/>
          </a:prstGeom>
        </p:spPr>
        <p:txBody>
          <a:bodyPr wrap="square" lIns="68580" tIns="34290" rIns="68580" bIns="34290">
            <a:spAutoFit/>
          </a:bodyPr>
          <a:lstStyle/>
          <a:p>
            <a:pPr algn="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918400" y="2364659"/>
            <a:ext cx="959223" cy="315465"/>
          </a:xfrm>
          <a:prstGeom prst="rect">
            <a:avLst/>
          </a:prstGeom>
        </p:spPr>
        <p:txBody>
          <a:bodyPr wrap="none" lIns="68573" tIns="34287" rIns="68573" bIns="34287">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955353" y="2649641"/>
            <a:ext cx="1922270" cy="407804"/>
          </a:xfrm>
          <a:prstGeom prst="rect">
            <a:avLst/>
          </a:prstGeom>
        </p:spPr>
        <p:txBody>
          <a:bodyPr wrap="square" lIns="68580" tIns="34290" rIns="68580" bIns="34290">
            <a:spAutoFit/>
          </a:bodyPr>
          <a:lstStyle/>
          <a:p>
            <a:pPr algn="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1918400" y="3191024"/>
            <a:ext cx="959223" cy="315465"/>
          </a:xfrm>
          <a:prstGeom prst="rect">
            <a:avLst/>
          </a:prstGeom>
        </p:spPr>
        <p:txBody>
          <a:bodyPr wrap="none" lIns="68573" tIns="34287" rIns="68573" bIns="34287">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955353" y="3476007"/>
            <a:ext cx="1922270" cy="407804"/>
          </a:xfrm>
          <a:prstGeom prst="rect">
            <a:avLst/>
          </a:prstGeom>
        </p:spPr>
        <p:txBody>
          <a:bodyPr wrap="square" lIns="68580" tIns="34290" rIns="68580" bIns="34290">
            <a:spAutoFit/>
          </a:bodyPr>
          <a:lstStyle/>
          <a:p>
            <a:pPr algn="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1918400" y="4017390"/>
            <a:ext cx="959223" cy="315465"/>
          </a:xfrm>
          <a:prstGeom prst="rect">
            <a:avLst/>
          </a:prstGeom>
        </p:spPr>
        <p:txBody>
          <a:bodyPr wrap="none" lIns="68573" tIns="34287" rIns="68573" bIns="34287">
            <a:sp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955353" y="4302373"/>
            <a:ext cx="1922270" cy="407804"/>
          </a:xfrm>
          <a:prstGeom prst="rect">
            <a:avLst/>
          </a:prstGeom>
        </p:spPr>
        <p:txBody>
          <a:bodyPr wrap="square" lIns="68580" tIns="34290" rIns="68580" bIns="34290">
            <a:spAutoFit/>
          </a:bodyPr>
          <a:lstStyle/>
          <a:p>
            <a:pPr algn="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2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4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6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900"/>
                                        <p:tgtEl>
                                          <p:spTgt spid="3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50"/>
                                        <p:tgtEl>
                                          <p:spTgt spid="43"/>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50"/>
                                        <p:tgtEl>
                                          <p:spTgt spid="40"/>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43"/>
                                        </p:tgtEl>
                                      </p:cBhvr>
                                    </p:animEffect>
                                    <p:animScale>
                                      <p:cBhvr>
                                        <p:cTn id="32" dur="250" autoRev="1" fill="hold"/>
                                        <p:tgtEl>
                                          <p:spTgt spid="43"/>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250"/>
                                        <p:tgtEl>
                                          <p:spTgt spid="28"/>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randombar(horizontal)">
                                      <p:cBhvr>
                                        <p:cTn id="44" dur="500"/>
                                        <p:tgtEl>
                                          <p:spTgt spid="5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randombar(horizontal)">
                                      <p:cBhvr>
                                        <p:cTn id="63" dur="500"/>
                                        <p:tgtEl>
                                          <p:spTgt spid="4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randombar(horizontal)">
                                      <p:cBhvr>
                                        <p:cTn id="66" dur="500"/>
                                        <p:tgtEl>
                                          <p:spTgt spid="48"/>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41"/>
                                        </p:tgtEl>
                                      </p:cBhvr>
                                    </p:animEffect>
                                    <p:animScale>
                                      <p:cBhvr>
                                        <p:cTn id="70" dur="250" autoRev="1" fill="hold"/>
                                        <p:tgtEl>
                                          <p:spTgt spid="41"/>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right)">
                                      <p:cBhvr>
                                        <p:cTn id="74" dur="600"/>
                                        <p:tgtEl>
                                          <p:spTgt spid="21"/>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randombar(horizontal)">
                                      <p:cBhvr>
                                        <p:cTn id="85" dur="500"/>
                                        <p:tgtEl>
                                          <p:spTgt spid="47"/>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40"/>
                                        </p:tgtEl>
                                      </p:cBhvr>
                                    </p:animEffect>
                                    <p:animScale>
                                      <p:cBhvr>
                                        <p:cTn id="89" dur="250" autoRev="1" fill="hold"/>
                                        <p:tgtEl>
                                          <p:spTgt spid="40"/>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right)">
                                      <p:cBhvr>
                                        <p:cTn id="93" dur="750"/>
                                        <p:tgtEl>
                                          <p:spTgt spid="8"/>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randombar(horizontal)">
                                      <p:cBhvr>
                                        <p:cTn id="101" dur="500"/>
                                        <p:tgtEl>
                                          <p:spTgt spid="44"/>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randombar(horizontal)">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0" grpId="0" animBg="1"/>
      <p:bldP spid="40" grpId="1" animBg="1"/>
      <p:bldP spid="41" grpId="0" animBg="1"/>
      <p:bldP spid="41" grpId="1" animBg="1"/>
      <p:bldP spid="42" grpId="0" animBg="1"/>
      <p:bldP spid="42" grpId="1" animBg="1"/>
      <p:bldP spid="43" grpId="0" animBg="1"/>
      <p:bldP spid="43" grpId="1" animBg="1"/>
      <p:bldP spid="44" grpId="0"/>
      <p:bldP spid="45" grpId="0"/>
      <p:bldP spid="46" grpId="0"/>
      <p:bldP spid="47" grpId="0"/>
      <p:bldP spid="48"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991" y="1142231"/>
            <a:ext cx="3967732" cy="218322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577991" y="3372726"/>
            <a:ext cx="3967732" cy="9239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4601719" y="1142231"/>
            <a:ext cx="3964291" cy="218322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4597314" y="3372724"/>
            <a:ext cx="3968418" cy="92721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804223" y="3765726"/>
            <a:ext cx="3481987" cy="415498"/>
          </a:xfrm>
          <a:prstGeom prst="rect">
            <a:avLst/>
          </a:prstGeom>
          <a:noFill/>
        </p:spPr>
        <p:txBody>
          <a:bodyPr wrap="square" lIns="0" tIns="0" rIns="0" bIns="0"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6"/>
          <p:cNvSpPr txBox="1"/>
          <p:nvPr/>
        </p:nvSpPr>
        <p:spPr>
          <a:xfrm>
            <a:off x="804223" y="3537638"/>
            <a:ext cx="1149033" cy="153213"/>
          </a:xfrm>
          <a:prstGeom prst="rect">
            <a:avLst/>
          </a:prstGeom>
          <a:noFill/>
        </p:spPr>
        <p:txBody>
          <a:bodyPr wrap="non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4879234" y="3769227"/>
            <a:ext cx="3481987" cy="415498"/>
          </a:xfrm>
          <a:prstGeom prst="rect">
            <a:avLst/>
          </a:prstGeom>
          <a:noFill/>
        </p:spPr>
        <p:txBody>
          <a:bodyPr wrap="square" lIns="0" tIns="0" rIns="0" bIns="0"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6"/>
          <p:cNvSpPr txBox="1"/>
          <p:nvPr/>
        </p:nvSpPr>
        <p:spPr>
          <a:xfrm>
            <a:off x="4879234" y="3541139"/>
            <a:ext cx="1149033" cy="153213"/>
          </a:xfrm>
          <a:prstGeom prst="rect">
            <a:avLst/>
          </a:prstGeom>
          <a:noFill/>
        </p:spPr>
        <p:txBody>
          <a:bodyPr wrap="none" lIns="0" tIns="0" rIns="0" bIns="0" rtlCol="0">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7" presetClass="entr" presetSubtype="1" fill="hold" grpId="0" nodeType="afterEffect">
                                  <p:stCondLst>
                                    <p:cond delay="0"/>
                                  </p:stCondLst>
                                  <p:iterate type="lt">
                                    <p:tmPct val="4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ppt_h/2"/>
                                          </p:val>
                                        </p:tav>
                                        <p:tav tm="100000">
                                          <p:val>
                                            <p:strVal val="#ppt_y"/>
                                          </p:val>
                                        </p:tav>
                                      </p:tavLst>
                                    </p:anim>
                                    <p:anim calcmode="lin" valueType="num">
                                      <p:cBhvr>
                                        <p:cTn id="26" dur="250" fill="hold"/>
                                        <p:tgtEl>
                                          <p:spTgt spid="10"/>
                                        </p:tgtEl>
                                        <p:attrNameLst>
                                          <p:attrName>ppt_w</p:attrName>
                                        </p:attrNameLst>
                                      </p:cBhvr>
                                      <p:tavLst>
                                        <p:tav tm="0">
                                          <p:val>
                                            <p:strVal val="#ppt_w"/>
                                          </p:val>
                                        </p:tav>
                                        <p:tav tm="100000">
                                          <p:val>
                                            <p:strVal val="#ppt_w"/>
                                          </p:val>
                                        </p:tav>
                                      </p:tavLst>
                                    </p:anim>
                                    <p:anim calcmode="lin" valueType="num">
                                      <p:cBhvr>
                                        <p:cTn id="27" dur="25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1049"/>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549"/>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ppt_h/2"/>
                                          </p:val>
                                        </p:tav>
                                        <p:tav tm="100000">
                                          <p:val>
                                            <p:strVal val="#ppt_y"/>
                                          </p:val>
                                        </p:tav>
                                      </p:tavLst>
                                    </p:anim>
                                    <p:anim calcmode="lin" valueType="num">
                                      <p:cBhvr>
                                        <p:cTn id="37" dur="250" fill="hold"/>
                                        <p:tgtEl>
                                          <p:spTgt spid="12"/>
                                        </p:tgtEl>
                                        <p:attrNameLst>
                                          <p:attrName>ppt_w</p:attrName>
                                        </p:attrNameLst>
                                      </p:cBhvr>
                                      <p:tavLst>
                                        <p:tav tm="0">
                                          <p:val>
                                            <p:strVal val="#ppt_w"/>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2599"/>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 name="椭圆 5"/>
          <p:cNvSpPr/>
          <p:nvPr/>
        </p:nvSpPr>
        <p:spPr>
          <a:xfrm>
            <a:off x="2267744" y="1707654"/>
            <a:ext cx="1656184" cy="165618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3080"/>
          <p:cNvSpPr txBox="1">
            <a:spLocks noChangeArrowheads="1"/>
          </p:cNvSpPr>
          <p:nvPr/>
        </p:nvSpPr>
        <p:spPr bwMode="auto">
          <a:xfrm>
            <a:off x="2483768" y="1923678"/>
            <a:ext cx="1252230" cy="117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499993" y="2216521"/>
            <a:ext cx="2030237" cy="400110"/>
          </a:xfrm>
          <a:prstGeom prst="rect">
            <a:avLst/>
          </a:prstGeom>
        </p:spPr>
        <p:txBody>
          <a:bodyPr wrap="square" lIns="0" tIns="0" rIns="0" bIns="0">
            <a:spAutoFit/>
          </a:bodyPr>
          <a:lstStyle/>
          <a:p>
            <a:pPr>
              <a:lnSpc>
                <a:spcPct val="13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9"/>
          <p:cNvSpPr txBox="1"/>
          <p:nvPr/>
        </p:nvSpPr>
        <p:spPr>
          <a:xfrm>
            <a:off x="4499992" y="2608625"/>
            <a:ext cx="2829294" cy="323165"/>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ppt_w"/>
                                          </p:val>
                                        </p:tav>
                                        <p:tav tm="100000">
                                          <p:val>
                                            <p:strVal val="#ppt_w"/>
                                          </p:val>
                                        </p:tav>
                                      </p:tavLst>
                                    </p:anim>
                                    <p:anim calcmode="lin" valueType="num">
                                      <p:cBhvr>
                                        <p:cTn id="21" dur="500" fill="hold"/>
                                        <p:tgtEl>
                                          <p:spTgt spid="25"/>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a:spLocks noChangeAspect="1"/>
          </p:cNvSpPr>
          <p:nvPr/>
        </p:nvSpPr>
        <p:spPr>
          <a:xfrm>
            <a:off x="2329094" y="2296147"/>
            <a:ext cx="1336586" cy="133665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spect="1"/>
          </p:cNvSpPr>
          <p:nvPr/>
        </p:nvSpPr>
        <p:spPr>
          <a:xfrm>
            <a:off x="3375733" y="2296147"/>
            <a:ext cx="1336586" cy="133665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a:spLocks noChangeAspect="1"/>
          </p:cNvSpPr>
          <p:nvPr/>
        </p:nvSpPr>
        <p:spPr>
          <a:xfrm>
            <a:off x="5469011" y="2296147"/>
            <a:ext cx="1336586" cy="133665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a:spLocks noChangeAspect="1"/>
          </p:cNvSpPr>
          <p:nvPr/>
        </p:nvSpPr>
        <p:spPr>
          <a:xfrm>
            <a:off x="4422372" y="2296147"/>
            <a:ext cx="1336586" cy="133665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itle 1"/>
          <p:cNvSpPr txBox="1"/>
          <p:nvPr/>
        </p:nvSpPr>
        <p:spPr>
          <a:xfrm>
            <a:off x="2693188" y="2812947"/>
            <a:ext cx="590138" cy="369332"/>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itle 1"/>
          <p:cNvSpPr txBox="1"/>
          <p:nvPr/>
        </p:nvSpPr>
        <p:spPr>
          <a:xfrm>
            <a:off x="3748956" y="2812947"/>
            <a:ext cx="590138" cy="369332"/>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itle 1"/>
          <p:cNvSpPr txBox="1"/>
          <p:nvPr/>
        </p:nvSpPr>
        <p:spPr>
          <a:xfrm>
            <a:off x="4795595" y="2812947"/>
            <a:ext cx="590138" cy="369332"/>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itle 1"/>
          <p:cNvSpPr txBox="1"/>
          <p:nvPr/>
        </p:nvSpPr>
        <p:spPr>
          <a:xfrm>
            <a:off x="5842236" y="2812947"/>
            <a:ext cx="590138" cy="369332"/>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Elbow Connector 42"/>
          <p:cNvCxnSpPr/>
          <p:nvPr/>
        </p:nvCxnSpPr>
        <p:spPr>
          <a:xfrm flipH="1" flipV="1">
            <a:off x="2233624" y="1779501"/>
            <a:ext cx="751865" cy="517899"/>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4" name="Text Placeholder 10"/>
          <p:cNvSpPr txBox="1"/>
          <p:nvPr/>
        </p:nvSpPr>
        <p:spPr>
          <a:xfrm>
            <a:off x="978786" y="1511794"/>
            <a:ext cx="1194817" cy="1846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Placeholder 11"/>
          <p:cNvSpPr txBox="1"/>
          <p:nvPr/>
        </p:nvSpPr>
        <p:spPr>
          <a:xfrm>
            <a:off x="978786" y="1696847"/>
            <a:ext cx="1194817"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6" name="Elbow Connector 45"/>
          <p:cNvCxnSpPr/>
          <p:nvPr/>
        </p:nvCxnSpPr>
        <p:spPr>
          <a:xfrm rot="5400000">
            <a:off x="2879074" y="2987354"/>
            <a:ext cx="519499"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47" name="Text Placeholder 10"/>
          <p:cNvSpPr txBox="1"/>
          <p:nvPr/>
        </p:nvSpPr>
        <p:spPr>
          <a:xfrm>
            <a:off x="978786" y="3929502"/>
            <a:ext cx="1194817" cy="1846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11"/>
          <p:cNvSpPr txBox="1"/>
          <p:nvPr/>
        </p:nvSpPr>
        <p:spPr>
          <a:xfrm>
            <a:off x="978786" y="4114555"/>
            <a:ext cx="1194817"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9" name="Elbow Connector 48"/>
          <p:cNvCxnSpPr/>
          <p:nvPr/>
        </p:nvCxnSpPr>
        <p:spPr>
          <a:xfrm flipV="1">
            <a:off x="6139717" y="1778247"/>
            <a:ext cx="751865" cy="517899"/>
          </a:xfrm>
          <a:prstGeom prst="bentConnector3">
            <a:avLst>
              <a:gd name="adj1" fmla="val -2255"/>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Text Placeholder 10"/>
          <p:cNvSpPr txBox="1"/>
          <p:nvPr/>
        </p:nvSpPr>
        <p:spPr>
          <a:xfrm>
            <a:off x="7031633" y="1511794"/>
            <a:ext cx="1203382" cy="1846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11"/>
          <p:cNvSpPr txBox="1"/>
          <p:nvPr/>
        </p:nvSpPr>
        <p:spPr>
          <a:xfrm>
            <a:off x="7031634" y="1696846"/>
            <a:ext cx="1203381"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Elbow Connector 52"/>
          <p:cNvCxnSpPr/>
          <p:nvPr/>
        </p:nvCxnSpPr>
        <p:spPr>
          <a:xfrm rot="16200000" flipH="1">
            <a:off x="5685655" y="2986414"/>
            <a:ext cx="519499" cy="1810403"/>
          </a:xfrm>
          <a:prstGeom prst="bentConnector2">
            <a:avLst/>
          </a:prstGeom>
          <a:ln w="19050">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54" name="Text Placeholder 10"/>
          <p:cNvSpPr txBox="1"/>
          <p:nvPr/>
        </p:nvSpPr>
        <p:spPr>
          <a:xfrm>
            <a:off x="6990657" y="3930061"/>
            <a:ext cx="1203382" cy="1846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11"/>
          <p:cNvSpPr txBox="1"/>
          <p:nvPr/>
        </p:nvSpPr>
        <p:spPr>
          <a:xfrm>
            <a:off x="6990657" y="4115113"/>
            <a:ext cx="1203381" cy="4431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fade">
                                      <p:cBhvr>
                                        <p:cTn id="43" dur="500"/>
                                        <p:tgtEl>
                                          <p:spTgt spid="44">
                                            <p:txEl>
                                              <p:pRg st="0" end="0"/>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5">
                                            <p:txEl>
                                              <p:pRg st="0" end="0"/>
                                            </p:txEl>
                                          </p:spTgt>
                                        </p:tgtEl>
                                        <p:attrNameLst>
                                          <p:attrName>style.visibility</p:attrName>
                                        </p:attrNameLst>
                                      </p:cBhvr>
                                      <p:to>
                                        <p:strVal val="visible"/>
                                      </p:to>
                                    </p:set>
                                    <p:animEffect transition="in" filter="wipe(down)">
                                      <p:cBhvr>
                                        <p:cTn id="47" dur="500"/>
                                        <p:tgtEl>
                                          <p:spTgt spid="45">
                                            <p:txEl>
                                              <p:pRg st="0" end="0"/>
                                            </p:txEl>
                                          </p:spTgt>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right)">
                                      <p:cBhvr>
                                        <p:cTn id="51" dur="500"/>
                                        <p:tgtEl>
                                          <p:spTgt spid="4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500"/>
                                        <p:tgtEl>
                                          <p:spTgt spid="47">
                                            <p:txEl>
                                              <p:pRg st="0" end="0"/>
                                            </p:tx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8">
                                            <p:txEl>
                                              <p:pRg st="0" end="0"/>
                                            </p:txEl>
                                          </p:spTgt>
                                        </p:tgtEl>
                                        <p:attrNameLst>
                                          <p:attrName>style.visibility</p:attrName>
                                        </p:attrNameLst>
                                      </p:cBhvr>
                                      <p:to>
                                        <p:strVal val="visible"/>
                                      </p:to>
                                    </p:set>
                                    <p:animEffect transition="in" filter="wipe(down)">
                                      <p:cBhvr>
                                        <p:cTn id="59" dur="500"/>
                                        <p:tgtEl>
                                          <p:spTgt spid="48">
                                            <p:txEl>
                                              <p:pRg st="0" end="0"/>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Effect transition="in" filter="fade">
                                      <p:cBhvr>
                                        <p:cTn id="67" dur="500"/>
                                        <p:tgtEl>
                                          <p:spTgt spid="54">
                                            <p:txEl>
                                              <p:pRg st="0" end="0"/>
                                            </p:tx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down)">
                                      <p:cBhvr>
                                        <p:cTn id="71" dur="500"/>
                                        <p:tgtEl>
                                          <p:spTgt spid="55">
                                            <p:txEl>
                                              <p:pRg st="0" end="0"/>
                                            </p:txEl>
                                          </p:spTgt>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0">
                                            <p:txEl>
                                              <p:pRg st="0" end="0"/>
                                            </p:txEl>
                                          </p:spTgt>
                                        </p:tgtEl>
                                        <p:attrNameLst>
                                          <p:attrName>style.visibility</p:attrName>
                                        </p:attrNameLst>
                                      </p:cBhvr>
                                      <p:to>
                                        <p:strVal val="visible"/>
                                      </p:to>
                                    </p:set>
                                    <p:animEffect transition="in" filter="fade">
                                      <p:cBhvr>
                                        <p:cTn id="79" dur="500"/>
                                        <p:tgtEl>
                                          <p:spTgt spid="50">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down)">
                                      <p:cBhvr>
                                        <p:cTn id="8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9" grpId="0" animBg="1"/>
      <p:bldP spid="35" grpId="0" animBg="1"/>
      <p:bldP spid="39" grpId="0"/>
      <p:bldP spid="40" grpId="0"/>
      <p:bldP spid="41" grpId="0"/>
      <p:bldP spid="42" grpId="0"/>
      <p:bldP spid="44" grpId="0" build="p"/>
      <p:bldP spid="45" grpId="0" build="p"/>
      <p:bldP spid="47" grpId="0" build="p"/>
      <p:bldP spid="48" grpId="0" build="p"/>
      <p:bldP spid="50" grpId="0" build="p"/>
      <p:bldP spid="51" grpId="0" build="p"/>
      <p:bldP spid="54" grpId="0" build="p"/>
      <p:bldP spid="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1619672" y="1563638"/>
            <a:ext cx="2304256" cy="2304256"/>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23"/>
          <p:cNvGrpSpPr/>
          <p:nvPr/>
        </p:nvGrpSpPr>
        <p:grpSpPr>
          <a:xfrm>
            <a:off x="4596534" y="1348030"/>
            <a:ext cx="3215826" cy="488307"/>
            <a:chOff x="4357092" y="1347614"/>
            <a:chExt cx="3215268" cy="488156"/>
          </a:xfrm>
        </p:grpSpPr>
        <p:sp>
          <p:nvSpPr>
            <p:cNvPr id="20" name="MH_SubTitle_1"/>
            <p:cNvSpPr txBox="1"/>
            <p:nvPr>
              <p:custDataLst>
                <p:tags r:id="rId2"/>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
            <p:cNvGrpSpPr/>
            <p:nvPr/>
          </p:nvGrpSpPr>
          <p:grpSpPr>
            <a:xfrm>
              <a:off x="4357092" y="1347614"/>
              <a:ext cx="802436" cy="488156"/>
              <a:chOff x="6127160" y="2096130"/>
              <a:chExt cx="1128426" cy="686432"/>
            </a:xfrm>
          </p:grpSpPr>
          <p:cxnSp>
            <p:nvCxnSpPr>
              <p:cNvPr id="22" name="MH_Other_1"/>
              <p:cNvCxnSpPr/>
              <p:nvPr>
                <p:custDataLst>
                  <p:tags r:id="rId3"/>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MH_Other_2"/>
              <p:cNvSpPr/>
              <p:nvPr>
                <p:custDataLst>
                  <p:tags r:id="rId4"/>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Other_3"/>
              <p:cNvSpPr txBox="1">
                <a:spLocks noChangeArrowheads="1"/>
              </p:cNvSpPr>
              <p:nvPr>
                <p:custDataLst>
                  <p:tags r:id="rId6"/>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 name="组合 24"/>
          <p:cNvGrpSpPr/>
          <p:nvPr/>
        </p:nvGrpSpPr>
        <p:grpSpPr>
          <a:xfrm>
            <a:off x="4596534" y="2092004"/>
            <a:ext cx="3215826" cy="488307"/>
            <a:chOff x="4357092" y="2091358"/>
            <a:chExt cx="3215268" cy="488156"/>
          </a:xfrm>
        </p:grpSpPr>
        <p:sp>
          <p:nvSpPr>
            <p:cNvPr id="28" name="MH_SubTitle_2"/>
            <p:cNvSpPr txBox="1"/>
            <p:nvPr>
              <p:custDataLst>
                <p:tags r:id="rId7"/>
              </p:custDataLst>
            </p:nvPr>
          </p:nvSpPr>
          <p:spPr>
            <a:xfrm>
              <a:off x="5391574" y="2229275"/>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9" name="组合 6"/>
            <p:cNvGrpSpPr/>
            <p:nvPr/>
          </p:nvGrpSpPr>
          <p:grpSpPr>
            <a:xfrm>
              <a:off x="4357092" y="2091358"/>
              <a:ext cx="802436" cy="488156"/>
              <a:chOff x="6127160" y="3142521"/>
              <a:chExt cx="1128426" cy="686432"/>
            </a:xfrm>
          </p:grpSpPr>
          <p:cxnSp>
            <p:nvCxnSpPr>
              <p:cNvPr id="30" name="MH_Other_4"/>
              <p:cNvCxnSpPr/>
              <p:nvPr>
                <p:custDataLst>
                  <p:tags r:id="rId8"/>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MH_Other_5"/>
              <p:cNvSpPr/>
              <p:nvPr>
                <p:custDataLst>
                  <p:tags r:id="rId9"/>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Other_6"/>
              <p:cNvSpPr txBox="1">
                <a:spLocks noChangeArrowheads="1"/>
              </p:cNvSpPr>
              <p:nvPr>
                <p:custDataLst>
                  <p:tags r:id="rId11"/>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25"/>
          <p:cNvGrpSpPr/>
          <p:nvPr/>
        </p:nvGrpSpPr>
        <p:grpSpPr>
          <a:xfrm>
            <a:off x="4596534" y="2835975"/>
            <a:ext cx="3215826" cy="488307"/>
            <a:chOff x="4357092" y="2835101"/>
            <a:chExt cx="3215268" cy="488156"/>
          </a:xfrm>
        </p:grpSpPr>
        <p:sp>
          <p:nvSpPr>
            <p:cNvPr id="34" name="MH_SubTitle_3"/>
            <p:cNvSpPr txBox="1"/>
            <p:nvPr>
              <p:custDataLst>
                <p:tags r:id="rId12"/>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7"/>
            <p:cNvGrpSpPr/>
            <p:nvPr/>
          </p:nvGrpSpPr>
          <p:grpSpPr>
            <a:xfrm>
              <a:off x="4357092" y="2835101"/>
              <a:ext cx="802436" cy="488156"/>
              <a:chOff x="6127160" y="4187237"/>
              <a:chExt cx="1128426" cy="686432"/>
            </a:xfrm>
          </p:grpSpPr>
          <p:cxnSp>
            <p:nvCxnSpPr>
              <p:cNvPr id="36" name="MH_Other_7"/>
              <p:cNvCxnSpPr/>
              <p:nvPr>
                <p:custDataLst>
                  <p:tags r:id="rId13"/>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MH_Other_8"/>
              <p:cNvSpPr/>
              <p:nvPr>
                <p:custDataLst>
                  <p:tags r:id="rId14"/>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9"/>
              <p:cNvSpPr txBox="1">
                <a:spLocks noChangeArrowheads="1"/>
              </p:cNvSpPr>
              <p:nvPr>
                <p:custDataLst>
                  <p:tags r:id="rId15"/>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9" name="组合 26"/>
          <p:cNvGrpSpPr/>
          <p:nvPr/>
        </p:nvGrpSpPr>
        <p:grpSpPr>
          <a:xfrm>
            <a:off x="4596534" y="3579951"/>
            <a:ext cx="3215826" cy="487116"/>
            <a:chOff x="4357092" y="3578845"/>
            <a:chExt cx="3215268" cy="486966"/>
          </a:xfrm>
        </p:grpSpPr>
        <p:sp>
          <p:nvSpPr>
            <p:cNvPr id="40" name="MH_SubTitle_4"/>
            <p:cNvSpPr txBox="1"/>
            <p:nvPr>
              <p:custDataLst>
                <p:tags r:id="rId16"/>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9"/>
            <p:cNvGrpSpPr/>
            <p:nvPr/>
          </p:nvGrpSpPr>
          <p:grpSpPr>
            <a:xfrm>
              <a:off x="4357092" y="3578845"/>
              <a:ext cx="802436" cy="486966"/>
              <a:chOff x="6127160" y="5233626"/>
              <a:chExt cx="1128426" cy="684758"/>
            </a:xfrm>
          </p:grpSpPr>
          <p:cxnSp>
            <p:nvCxnSpPr>
              <p:cNvPr id="42" name="MH_Other_10"/>
              <p:cNvCxnSpPr/>
              <p:nvPr>
                <p:custDataLst>
                  <p:tags r:id="rId17"/>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MH_Other_11"/>
              <p:cNvSpPr/>
              <p:nvPr>
                <p:custDataLst>
                  <p:tags r:id="rId18"/>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Other_12"/>
              <p:cNvSpPr txBox="1">
                <a:spLocks noChangeArrowheads="1"/>
              </p:cNvSpPr>
              <p:nvPr>
                <p:custDataLst>
                  <p:tags r:id="rId19"/>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5" name="MH_Others_1"/>
          <p:cNvSpPr txBox="1"/>
          <p:nvPr>
            <p:custDataLst>
              <p:tags r:id="rId20"/>
            </p:custDataLst>
          </p:nvPr>
        </p:nvSpPr>
        <p:spPr>
          <a:xfrm>
            <a:off x="1735893" y="2190791"/>
            <a:ext cx="2044019" cy="722512"/>
          </a:xfrm>
          <a:prstGeom prst="rect">
            <a:avLst/>
          </a:prstGeom>
          <a:noFill/>
        </p:spPr>
        <p:txBody>
          <a:bodyPr vert="horz" wrap="square" lIns="0" tIns="0" rIns="0" bIns="0" rtlCol="0" anchor="ctr" anchorCtr="0">
            <a:spAutoFit/>
          </a:bodyPr>
          <a:lstStyle/>
          <a:p>
            <a:pPr algn="ctr"/>
            <a:r>
              <a:rPr lang="zh-CN" altLang="en-US" sz="47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7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s_2"/>
          <p:cNvSpPr txBox="1"/>
          <p:nvPr>
            <p:custDataLst>
              <p:tags r:id="rId21"/>
            </p:custDataLst>
          </p:nvPr>
        </p:nvSpPr>
        <p:spPr>
          <a:xfrm>
            <a:off x="1746217" y="2913302"/>
            <a:ext cx="2023371" cy="306520"/>
          </a:xfrm>
          <a:prstGeom prst="rect">
            <a:avLst/>
          </a:prstGeom>
          <a:noFill/>
        </p:spPr>
        <p:txBody>
          <a:bodyPr wrap="square" lIns="0" tIns="0" rIns="0" bIns="0">
            <a:spAutoFit/>
          </a:bodyPr>
          <a:lstStyle/>
          <a:p>
            <a:pPr algn="ctr">
              <a:defRPr/>
            </a:pP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45"/>
                                        </p:tgtEl>
                                        <p:attrNameLst>
                                          <p:attrName>style.visibility</p:attrName>
                                        </p:attrNameLst>
                                      </p:cBhvr>
                                      <p:to>
                                        <p:strVal val="visible"/>
                                      </p:to>
                                    </p:set>
                                    <p:anim by="(-#ppt_w*2)" calcmode="lin" valueType="num">
                                      <p:cBhvr rctx="PPT">
                                        <p:cTn id="12" dur="500" autoRev="1" fill="hold">
                                          <p:stCondLst>
                                            <p:cond delay="0"/>
                                          </p:stCondLst>
                                        </p:cTn>
                                        <p:tgtEl>
                                          <p:spTgt spid="45"/>
                                        </p:tgtEl>
                                        <p:attrNameLst>
                                          <p:attrName>ppt_w</p:attrName>
                                        </p:attrNameLst>
                                      </p:cBhvr>
                                    </p:anim>
                                    <p:anim by="(#ppt_w*0.50)" calcmode="lin" valueType="num">
                                      <p:cBhvr>
                                        <p:cTn id="13" dur="500" decel="50000" autoRev="1" fill="hold">
                                          <p:stCondLst>
                                            <p:cond delay="0"/>
                                          </p:stCondLst>
                                        </p:cTn>
                                        <p:tgtEl>
                                          <p:spTgt spid="45"/>
                                        </p:tgtEl>
                                        <p:attrNameLst>
                                          <p:attrName>ppt_x</p:attrName>
                                        </p:attrNameLst>
                                      </p:cBhvr>
                                    </p:anim>
                                    <p:anim from="(-#ppt_h/2)" to="(#ppt_y)" calcmode="lin" valueType="num">
                                      <p:cBhvr>
                                        <p:cTn id="14" dur="1000" fill="hold">
                                          <p:stCondLst>
                                            <p:cond delay="0"/>
                                          </p:stCondLst>
                                        </p:cTn>
                                        <p:tgtEl>
                                          <p:spTgt spid="45"/>
                                        </p:tgtEl>
                                        <p:attrNameLst>
                                          <p:attrName>ppt_y</p:attrName>
                                        </p:attrNameLst>
                                      </p:cBhvr>
                                    </p:anim>
                                    <p:animRot by="21600000">
                                      <p:cBhvr>
                                        <p:cTn id="15" dur="1000" fill="hold">
                                          <p:stCondLst>
                                            <p:cond delay="0"/>
                                          </p:stCondLst>
                                        </p:cTn>
                                        <p:tgtEl>
                                          <p:spTgt spid="45"/>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by="(-#ppt_w*2)" calcmode="lin" valueType="num">
                                      <p:cBhvr rctx="PPT">
                                        <p:cTn id="18" dur="500" autoRev="1" fill="hold">
                                          <p:stCondLst>
                                            <p:cond delay="0"/>
                                          </p:stCondLst>
                                        </p:cTn>
                                        <p:tgtEl>
                                          <p:spTgt spid="46"/>
                                        </p:tgtEl>
                                        <p:attrNameLst>
                                          <p:attrName>ppt_w</p:attrName>
                                        </p:attrNameLst>
                                      </p:cBhvr>
                                    </p:anim>
                                    <p:anim by="(#ppt_w*0.50)" calcmode="lin" valueType="num">
                                      <p:cBhvr>
                                        <p:cTn id="19" dur="500" decel="50000" autoRev="1" fill="hold">
                                          <p:stCondLst>
                                            <p:cond delay="0"/>
                                          </p:stCondLst>
                                        </p:cTn>
                                        <p:tgtEl>
                                          <p:spTgt spid="46"/>
                                        </p:tgtEl>
                                        <p:attrNameLst>
                                          <p:attrName>ppt_x</p:attrName>
                                        </p:attrNameLst>
                                      </p:cBhvr>
                                    </p:anim>
                                    <p:anim from="(-#ppt_h/2)" to="(#ppt_y)" calcmode="lin" valueType="num">
                                      <p:cBhvr>
                                        <p:cTn id="20" dur="1000" fill="hold">
                                          <p:stCondLst>
                                            <p:cond delay="0"/>
                                          </p:stCondLst>
                                        </p:cTn>
                                        <p:tgtEl>
                                          <p:spTgt spid="46"/>
                                        </p:tgtEl>
                                        <p:attrNameLst>
                                          <p:attrName>ppt_y</p:attrName>
                                        </p:attrNameLst>
                                      </p:cBhvr>
                                    </p:anim>
                                    <p:animRot by="21600000">
                                      <p:cBhvr>
                                        <p:cTn id="21" dur="1000" fill="hold">
                                          <p:stCondLst>
                                            <p:cond delay="0"/>
                                          </p:stCondLst>
                                        </p:cTn>
                                        <p:tgtEl>
                                          <p:spTgt spid="46"/>
                                        </p:tgtEl>
                                        <p:attrNameLst>
                                          <p:attrName>r</p:attrName>
                                        </p:attrNameLst>
                                      </p:cBhvr>
                                    </p:animRot>
                                  </p:childTnLst>
                                </p:cTn>
                              </p:par>
                            </p:childTnLst>
                          </p:cTn>
                        </p:par>
                        <p:par>
                          <p:cTn id="22" fill="hold">
                            <p:stCondLst>
                              <p:cond delay="27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3200"/>
                            </p:stCondLst>
                            <p:childTnLst>
                              <p:par>
                                <p:cTn id="28" presetID="2" presetClass="entr" presetSubtype="4"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par>
                          <p:cTn id="32" fill="hold">
                            <p:stCondLst>
                              <p:cond delay="3700"/>
                            </p:stCondLst>
                            <p:childTnLst>
                              <p:par>
                                <p:cTn id="33" presetID="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4200"/>
                            </p:stCondLst>
                            <p:childTnLst>
                              <p:par>
                                <p:cTn id="38" presetID="2" presetClass="entr" presetSubtype="4"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67a8686-3c76-461f-b098-8690c521abcd"/>
          <p:cNvGrpSpPr>
            <a:grpSpLocks noChangeAspect="1"/>
          </p:cNvGrpSpPr>
          <p:nvPr/>
        </p:nvGrpSpPr>
        <p:grpSpPr>
          <a:xfrm>
            <a:off x="643367" y="1376832"/>
            <a:ext cx="7857268" cy="2748634"/>
            <a:chOff x="857822" y="1888391"/>
            <a:chExt cx="10476357" cy="3664845"/>
          </a:xfrm>
        </p:grpSpPr>
        <p:grpSp>
          <p:nvGrpSpPr>
            <p:cNvPr id="4" name="Group 38"/>
            <p:cNvGrpSpPr/>
            <p:nvPr/>
          </p:nvGrpSpPr>
          <p:grpSpPr>
            <a:xfrm>
              <a:off x="857822" y="1888391"/>
              <a:ext cx="4177215" cy="1659473"/>
              <a:chOff x="914399" y="1841591"/>
              <a:chExt cx="4132096" cy="1641549"/>
            </a:xfrm>
            <a:effectLst/>
          </p:grpSpPr>
          <p:sp>
            <p:nvSpPr>
              <p:cNvPr id="21" name="Arrow: Right 39"/>
              <p:cNvSpPr/>
              <p:nvPr/>
            </p:nvSpPr>
            <p:spPr>
              <a:xfrm rot="10800000">
                <a:off x="914399" y="1841591"/>
                <a:ext cx="3705726" cy="1641549"/>
              </a:xfrm>
              <a:prstGeom prst="rightArrow">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mj-ea"/>
                  <a:ea typeface="+mj-ea"/>
                </a:endParaRPr>
              </a:p>
            </p:txBody>
          </p:sp>
          <p:sp>
            <p:nvSpPr>
              <p:cNvPr id="22" name="Oval 40"/>
              <p:cNvSpPr/>
              <p:nvPr/>
            </p:nvSpPr>
            <p:spPr>
              <a:xfrm>
                <a:off x="4228107" y="2250566"/>
                <a:ext cx="818388" cy="81838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r>
                  <a:rPr lang="en-US" sz="1400" dirty="0">
                    <a:solidFill>
                      <a:schemeClr val="bg1"/>
                    </a:solidFill>
                    <a:latin typeface="+mj-ea"/>
                    <a:ea typeface="+mj-ea"/>
                  </a:rPr>
                  <a:t>01</a:t>
                </a:r>
                <a:endParaRPr lang="en-US" sz="1400" dirty="0">
                  <a:solidFill>
                    <a:schemeClr val="bg1"/>
                  </a:solidFill>
                  <a:latin typeface="+mj-ea"/>
                  <a:ea typeface="+mj-ea"/>
                </a:endParaRPr>
              </a:p>
            </p:txBody>
          </p:sp>
        </p:grpSp>
        <p:grpSp>
          <p:nvGrpSpPr>
            <p:cNvPr id="5" name="Group 41"/>
            <p:cNvGrpSpPr/>
            <p:nvPr/>
          </p:nvGrpSpPr>
          <p:grpSpPr>
            <a:xfrm>
              <a:off x="6792079" y="3893763"/>
              <a:ext cx="4542100" cy="1659473"/>
              <a:chOff x="6784559" y="3825303"/>
              <a:chExt cx="4493041" cy="1641549"/>
            </a:xfrm>
            <a:effectLst/>
          </p:grpSpPr>
          <p:sp>
            <p:nvSpPr>
              <p:cNvPr id="19" name="Arrow: Right 42"/>
              <p:cNvSpPr/>
              <p:nvPr/>
            </p:nvSpPr>
            <p:spPr>
              <a:xfrm>
                <a:off x="7154779" y="3825303"/>
                <a:ext cx="4122821" cy="1641549"/>
              </a:xfrm>
              <a:prstGeom prst="rightArrow">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mj-ea"/>
                  <a:ea typeface="+mj-ea"/>
                </a:endParaRPr>
              </a:p>
            </p:txBody>
          </p:sp>
          <p:sp>
            <p:nvSpPr>
              <p:cNvPr id="20" name="Oval 43"/>
              <p:cNvSpPr/>
              <p:nvPr/>
            </p:nvSpPr>
            <p:spPr>
              <a:xfrm>
                <a:off x="6784559" y="4236883"/>
                <a:ext cx="818388" cy="81838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r>
                  <a:rPr lang="en-US" sz="1400" dirty="0">
                    <a:solidFill>
                      <a:schemeClr val="bg1"/>
                    </a:solidFill>
                    <a:latin typeface="+mj-ea"/>
                    <a:ea typeface="+mj-ea"/>
                  </a:rPr>
                  <a:t>02</a:t>
                </a:r>
                <a:endParaRPr lang="en-US" sz="1400" dirty="0">
                  <a:solidFill>
                    <a:schemeClr val="bg1"/>
                  </a:solidFill>
                  <a:latin typeface="+mj-ea"/>
                  <a:ea typeface="+mj-ea"/>
                </a:endParaRPr>
              </a:p>
            </p:txBody>
          </p:sp>
        </p:grpSp>
        <p:grpSp>
          <p:nvGrpSpPr>
            <p:cNvPr id="10" name="Group 45"/>
            <p:cNvGrpSpPr/>
            <p:nvPr/>
          </p:nvGrpSpPr>
          <p:grpSpPr bwMode="auto">
            <a:xfrm>
              <a:off x="1376599" y="2464654"/>
              <a:ext cx="456595" cy="456595"/>
              <a:chOff x="0" y="0"/>
              <a:chExt cx="575" cy="575"/>
            </a:xfrm>
            <a:solidFill>
              <a:srgbClr val="FFFFFF"/>
            </a:solidFill>
            <a:effectLst/>
          </p:grpSpPr>
          <p:sp>
            <p:nvSpPr>
              <p:cNvPr id="17" name="Freeform: Shape 46"/>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p:spPr>
            <p:txBody>
              <a:bodyPr anchor="ctr"/>
              <a:lstStyle/>
              <a:p>
                <a:pPr algn="ctr"/>
                <a:endParaRPr sz="1400">
                  <a:solidFill>
                    <a:schemeClr val="bg1">
                      <a:lumMod val="50000"/>
                    </a:schemeClr>
                  </a:solidFill>
                  <a:latin typeface="+mj-ea"/>
                  <a:ea typeface="+mj-ea"/>
                </a:endParaRPr>
              </a:p>
            </p:txBody>
          </p:sp>
          <p:sp>
            <p:nvSpPr>
              <p:cNvPr id="18" name="Freeform: Shape 47"/>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p:spPr>
            <p:txBody>
              <a:bodyPr anchor="ctr"/>
              <a:lstStyle/>
              <a:p>
                <a:pPr algn="ctr"/>
                <a:endParaRPr sz="1400">
                  <a:solidFill>
                    <a:schemeClr val="bg1">
                      <a:lumMod val="50000"/>
                    </a:schemeClr>
                  </a:solidFill>
                  <a:latin typeface="+mj-ea"/>
                  <a:ea typeface="+mj-ea"/>
                </a:endParaRPr>
              </a:p>
            </p:txBody>
          </p:sp>
        </p:grpSp>
        <p:grpSp>
          <p:nvGrpSpPr>
            <p:cNvPr id="11" name="Group 48"/>
            <p:cNvGrpSpPr/>
            <p:nvPr/>
          </p:nvGrpSpPr>
          <p:grpSpPr bwMode="auto">
            <a:xfrm>
              <a:off x="10396480" y="4495199"/>
              <a:ext cx="369031" cy="456596"/>
              <a:chOff x="0" y="0"/>
              <a:chExt cx="464" cy="573"/>
            </a:xfrm>
            <a:solidFill>
              <a:srgbClr val="FFFFFF"/>
            </a:solidFill>
            <a:effectLst/>
          </p:grpSpPr>
          <p:sp>
            <p:nvSpPr>
              <p:cNvPr id="15" name="Freeform: Shape 49"/>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p:spPr>
            <p:txBody>
              <a:bodyPr anchor="ctr"/>
              <a:lstStyle/>
              <a:p>
                <a:pPr algn="ctr"/>
                <a:endParaRPr sz="1400">
                  <a:solidFill>
                    <a:schemeClr val="bg1">
                      <a:lumMod val="50000"/>
                    </a:schemeClr>
                  </a:solidFill>
                  <a:latin typeface="+mj-ea"/>
                  <a:ea typeface="+mj-ea"/>
                </a:endParaRPr>
              </a:p>
            </p:txBody>
          </p:sp>
          <p:sp>
            <p:nvSpPr>
              <p:cNvPr id="16" name="Freeform: Shape 50"/>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p:spPr>
            <p:txBody>
              <a:bodyPr anchor="ctr"/>
              <a:lstStyle/>
              <a:p>
                <a:pPr algn="ctr"/>
                <a:endParaRPr sz="1400">
                  <a:solidFill>
                    <a:schemeClr val="bg1">
                      <a:lumMod val="50000"/>
                    </a:schemeClr>
                  </a:solidFill>
                  <a:latin typeface="+mj-ea"/>
                  <a:ea typeface="+mj-ea"/>
                </a:endParaRPr>
              </a:p>
            </p:txBody>
          </p:sp>
        </p:grpSp>
      </p:grpSp>
      <p:grpSp>
        <p:nvGrpSpPr>
          <p:cNvPr id="12" name="组合 22"/>
          <p:cNvGrpSpPr/>
          <p:nvPr/>
        </p:nvGrpSpPr>
        <p:grpSpPr>
          <a:xfrm>
            <a:off x="3966570" y="1636401"/>
            <a:ext cx="4396380" cy="728185"/>
            <a:chOff x="7014777" y="1359546"/>
            <a:chExt cx="5861840" cy="970913"/>
          </a:xfrm>
        </p:grpSpPr>
        <p:sp>
          <p:nvSpPr>
            <p:cNvPr id="24" name="矩形 23"/>
            <p:cNvSpPr/>
            <p:nvPr/>
          </p:nvSpPr>
          <p:spPr>
            <a:xfrm>
              <a:off x="7014778" y="1712170"/>
              <a:ext cx="5861839" cy="618289"/>
            </a:xfrm>
            <a:prstGeom prst="rect">
              <a:avLst/>
            </a:prstGeom>
          </p:spPr>
          <p:txBody>
            <a:bodyPr wrap="square">
              <a:spAutoFit/>
            </a:bodyPr>
            <a:lstStyle/>
            <a:p>
              <a:pPr algn="just">
                <a:lnSpc>
                  <a:spcPct val="120000"/>
                </a:lnSpc>
              </a:pPr>
              <a:r>
                <a:rPr lang="zh-CN" altLang="en-US" sz="1000" dirty="0">
                  <a:solidFill>
                    <a:schemeClr val="bg1">
                      <a:lumMod val="50000"/>
                    </a:schemeClr>
                  </a:solidFill>
                  <a:latin typeface="+mj-ea"/>
                  <a:ea typeface="+mj-ea"/>
                </a:rPr>
                <a:t>用户可以在投影仪或者计算机上进行演示也可以将演示文稿打印出来制作成胶片以便应用到更广泛的领域中</a:t>
              </a:r>
              <a:endParaRPr lang="zh-CN" altLang="en-US" sz="1000" dirty="0">
                <a:solidFill>
                  <a:schemeClr val="bg1">
                    <a:lumMod val="50000"/>
                  </a:schemeClr>
                </a:solidFill>
                <a:latin typeface="+mj-ea"/>
                <a:ea typeface="+mj-ea"/>
              </a:endParaRPr>
            </a:p>
          </p:txBody>
        </p:sp>
        <p:sp>
          <p:nvSpPr>
            <p:cNvPr id="25" name="矩形 24"/>
            <p:cNvSpPr/>
            <p:nvPr/>
          </p:nvSpPr>
          <p:spPr>
            <a:xfrm>
              <a:off x="7014777" y="1359546"/>
              <a:ext cx="2241975" cy="438581"/>
            </a:xfrm>
            <a:prstGeom prst="rect">
              <a:avLst/>
            </a:prstGeom>
          </p:spPr>
          <p:txBody>
            <a:bodyPr wrap="square">
              <a:spAutoFit/>
            </a:bodyPr>
            <a:lstStyle/>
            <a:p>
              <a:pPr algn="just">
                <a:lnSpc>
                  <a:spcPct val="120000"/>
                </a:lnSpc>
              </a:pPr>
              <a:r>
                <a:rPr lang="zh-CN" altLang="en-US" sz="1400" b="1" dirty="0">
                  <a:solidFill>
                    <a:schemeClr val="bg1">
                      <a:lumMod val="50000"/>
                    </a:schemeClr>
                  </a:solidFill>
                  <a:latin typeface="+mj-ea"/>
                  <a:ea typeface="+mj-ea"/>
                </a:rPr>
                <a:t>标题文字添加</a:t>
              </a:r>
              <a:endParaRPr lang="zh-CN" altLang="en-US" sz="1400" b="1" dirty="0">
                <a:solidFill>
                  <a:schemeClr val="bg1">
                    <a:lumMod val="50000"/>
                  </a:schemeClr>
                </a:solidFill>
                <a:latin typeface="+mj-ea"/>
                <a:ea typeface="+mj-ea"/>
              </a:endParaRPr>
            </a:p>
          </p:txBody>
        </p:sp>
      </p:grpSp>
      <p:grpSp>
        <p:nvGrpSpPr>
          <p:cNvPr id="13" name="组合 25"/>
          <p:cNvGrpSpPr/>
          <p:nvPr/>
        </p:nvGrpSpPr>
        <p:grpSpPr>
          <a:xfrm>
            <a:off x="577636" y="3122281"/>
            <a:ext cx="4396379" cy="728185"/>
            <a:chOff x="7014778" y="1359546"/>
            <a:chExt cx="5861839" cy="970913"/>
          </a:xfrm>
        </p:grpSpPr>
        <p:sp>
          <p:nvSpPr>
            <p:cNvPr id="27" name="矩形 26"/>
            <p:cNvSpPr/>
            <p:nvPr/>
          </p:nvSpPr>
          <p:spPr>
            <a:xfrm>
              <a:off x="7014778" y="1712170"/>
              <a:ext cx="5861839" cy="618289"/>
            </a:xfrm>
            <a:prstGeom prst="rect">
              <a:avLst/>
            </a:prstGeom>
          </p:spPr>
          <p:txBody>
            <a:bodyPr wrap="square">
              <a:spAutoFit/>
            </a:bodyPr>
            <a:lstStyle/>
            <a:p>
              <a:pPr algn="r">
                <a:lnSpc>
                  <a:spcPct val="120000"/>
                </a:lnSpc>
              </a:pPr>
              <a:r>
                <a:rPr lang="zh-CN" altLang="en-US" sz="1000" dirty="0">
                  <a:solidFill>
                    <a:schemeClr val="bg1">
                      <a:lumMod val="50000"/>
                    </a:schemeClr>
                  </a:solidFill>
                  <a:latin typeface="+mj-ea"/>
                  <a:ea typeface="+mj-ea"/>
                </a:rPr>
                <a:t>用户可以在投影仪或者计算机上进行演示也可以将演示文稿打印出来制作成胶片以便应用到更广泛的领域中</a:t>
              </a:r>
              <a:endParaRPr lang="zh-CN" altLang="en-US" sz="1000" dirty="0">
                <a:solidFill>
                  <a:schemeClr val="bg1">
                    <a:lumMod val="50000"/>
                  </a:schemeClr>
                </a:solidFill>
                <a:latin typeface="+mj-ea"/>
                <a:ea typeface="+mj-ea"/>
              </a:endParaRPr>
            </a:p>
          </p:txBody>
        </p:sp>
        <p:sp>
          <p:nvSpPr>
            <p:cNvPr id="28" name="矩形 27"/>
            <p:cNvSpPr/>
            <p:nvPr/>
          </p:nvSpPr>
          <p:spPr>
            <a:xfrm>
              <a:off x="10634644" y="1359546"/>
              <a:ext cx="2241973" cy="438581"/>
            </a:xfrm>
            <a:prstGeom prst="rect">
              <a:avLst/>
            </a:prstGeom>
          </p:spPr>
          <p:txBody>
            <a:bodyPr wrap="square">
              <a:spAutoFit/>
            </a:bodyPr>
            <a:lstStyle/>
            <a:p>
              <a:pPr algn="r">
                <a:lnSpc>
                  <a:spcPct val="120000"/>
                </a:lnSpc>
              </a:pPr>
              <a:r>
                <a:rPr lang="zh-CN" altLang="en-US" sz="1400" b="1" dirty="0">
                  <a:solidFill>
                    <a:schemeClr val="bg1">
                      <a:lumMod val="50000"/>
                    </a:schemeClr>
                  </a:solidFill>
                  <a:latin typeface="+mj-ea"/>
                  <a:ea typeface="+mj-ea"/>
                </a:rPr>
                <a:t>标题文字添加</a:t>
              </a:r>
              <a:endParaRPr lang="zh-CN" altLang="en-US" sz="1400" b="1" dirty="0">
                <a:solidFill>
                  <a:schemeClr val="bg1">
                    <a:lumMod val="50000"/>
                  </a:schemeClr>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12"/>
          <p:cNvSpPr/>
          <p:nvPr/>
        </p:nvSpPr>
        <p:spPr>
          <a:xfrm>
            <a:off x="1730668" y="1660927"/>
            <a:ext cx="1285562" cy="1286102"/>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a:p>
        </p:txBody>
      </p:sp>
      <p:sp>
        <p:nvSpPr>
          <p:cNvPr id="30" name="矩形 12"/>
          <p:cNvSpPr/>
          <p:nvPr/>
        </p:nvSpPr>
        <p:spPr>
          <a:xfrm>
            <a:off x="2846407" y="2389692"/>
            <a:ext cx="1044599" cy="1045037"/>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dirty="0"/>
          </a:p>
        </p:txBody>
      </p:sp>
      <p:sp>
        <p:nvSpPr>
          <p:cNvPr id="31" name="矩形 12"/>
          <p:cNvSpPr/>
          <p:nvPr/>
        </p:nvSpPr>
        <p:spPr>
          <a:xfrm>
            <a:off x="3849054" y="2032501"/>
            <a:ext cx="1123574" cy="1124045"/>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dirty="0"/>
          </a:p>
        </p:txBody>
      </p:sp>
      <p:sp>
        <p:nvSpPr>
          <p:cNvPr id="36" name="矩形 12"/>
          <p:cNvSpPr/>
          <p:nvPr/>
        </p:nvSpPr>
        <p:spPr>
          <a:xfrm>
            <a:off x="4836995" y="1438160"/>
            <a:ext cx="1188184" cy="118868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a:p>
        </p:txBody>
      </p:sp>
      <p:sp>
        <p:nvSpPr>
          <p:cNvPr id="37" name="矩形 12"/>
          <p:cNvSpPr/>
          <p:nvPr/>
        </p:nvSpPr>
        <p:spPr>
          <a:xfrm>
            <a:off x="5986649" y="1609189"/>
            <a:ext cx="1449294" cy="1449902"/>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a:p>
        </p:txBody>
      </p:sp>
      <p:sp>
        <p:nvSpPr>
          <p:cNvPr id="38" name="TextBox 37"/>
          <p:cNvSpPr txBox="1"/>
          <p:nvPr/>
        </p:nvSpPr>
        <p:spPr>
          <a:xfrm>
            <a:off x="1903309" y="1978928"/>
            <a:ext cx="980381" cy="854074"/>
          </a:xfrm>
          <a:prstGeom prst="rect">
            <a:avLst/>
          </a:prstGeom>
          <a:noFill/>
        </p:spPr>
        <p:txBody>
          <a:bodyPr wrap="square" lIns="68575" tIns="34287" rIns="68575" bIns="34287" rtlCol="0">
            <a:spAutoFit/>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加入</a:t>
            </a:r>
            <a:endParaRPr lang="en-US" altLang="zh-CN" sz="1700" b="1" dirty="0">
              <a:solidFill>
                <a:schemeClr val="bg1"/>
              </a:solidFill>
              <a:latin typeface="微软雅黑" panose="020B0503020204020204" pitchFamily="34" charset="-122"/>
              <a:ea typeface="微软雅黑" panose="020B0503020204020204" pitchFamily="34" charset="-122"/>
            </a:endParaRPr>
          </a:p>
          <a:p>
            <a:pPr algn="ctr"/>
            <a:r>
              <a:rPr lang="zh-CN" altLang="en-US" sz="1700" b="1" dirty="0">
                <a:solidFill>
                  <a:schemeClr val="bg1"/>
                </a:solidFill>
                <a:latin typeface="微软雅黑" panose="020B0503020204020204" pitchFamily="34" charset="-122"/>
                <a:ea typeface="微软雅黑" panose="020B0503020204020204" pitchFamily="34" charset="-122"/>
              </a:rPr>
              <a:t>文字描述</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868672" y="2599622"/>
            <a:ext cx="980381" cy="530909"/>
          </a:xfrm>
          <a:prstGeom prst="rect">
            <a:avLst/>
          </a:prstGeom>
          <a:noFill/>
        </p:spPr>
        <p:txBody>
          <a:bodyPr wrap="square" lIns="68575" tIns="34287" rIns="68575" bIns="34287"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加入</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文字描述</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920651" y="2328942"/>
            <a:ext cx="980381" cy="530909"/>
          </a:xfrm>
          <a:prstGeom prst="rect">
            <a:avLst/>
          </a:prstGeom>
          <a:noFill/>
        </p:spPr>
        <p:txBody>
          <a:bodyPr wrap="square" lIns="68575" tIns="34287" rIns="68575" bIns="34287"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加入</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文字描述</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940896" y="1713346"/>
            <a:ext cx="980381" cy="530909"/>
          </a:xfrm>
          <a:prstGeom prst="rect">
            <a:avLst/>
          </a:prstGeom>
          <a:noFill/>
        </p:spPr>
        <p:txBody>
          <a:bodyPr wrap="square" lIns="68575" tIns="34287" rIns="68575" bIns="34287"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加入</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文字描述</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209738" y="1974575"/>
            <a:ext cx="1076750" cy="623241"/>
          </a:xfrm>
          <a:prstGeom prst="rect">
            <a:avLst/>
          </a:prstGeom>
          <a:noFill/>
        </p:spPr>
        <p:txBody>
          <a:bodyPr wrap="square" lIns="68575" tIns="34287" rIns="68575" bIns="34287"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加入</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文字描述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flipV="1">
            <a:off x="1603" y="3644526"/>
            <a:ext cx="9141207" cy="45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5" tIns="34287" rIns="68575" bIns="34287" rtlCol="0" anchor="ctr"/>
          <a:lstStyle/>
          <a:p>
            <a:pPr algn="ctr"/>
            <a:endParaRPr lang="zh-CN" altLang="en-US"/>
          </a:p>
        </p:txBody>
      </p:sp>
      <p:sp>
        <p:nvSpPr>
          <p:cNvPr id="44" name="TextBox 504"/>
          <p:cNvSpPr txBox="1"/>
          <p:nvPr/>
        </p:nvSpPr>
        <p:spPr>
          <a:xfrm>
            <a:off x="1551700" y="3826670"/>
            <a:ext cx="6195212" cy="1038740"/>
          </a:xfrm>
          <a:prstGeom prst="rect">
            <a:avLst/>
          </a:prstGeom>
          <a:noFill/>
        </p:spPr>
        <p:txBody>
          <a:bodyPr wrap="square" lIns="68575" tIns="34287" rIns="68575" bIns="3428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9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250"/>
                                        <p:tgtEl>
                                          <p:spTgt spid="29"/>
                                        </p:tgtEl>
                                      </p:cBhvr>
                                    </p:animEffect>
                                    <p:anim calcmode="lin" valueType="num">
                                      <p:cBhvr>
                                        <p:cTn id="8" dur="1250" fill="hold"/>
                                        <p:tgtEl>
                                          <p:spTgt spid="29"/>
                                        </p:tgtEl>
                                        <p:attrNameLst>
                                          <p:attrName>style.rotation</p:attrName>
                                        </p:attrNameLst>
                                      </p:cBhvr>
                                      <p:tavLst>
                                        <p:tav tm="0">
                                          <p:val>
                                            <p:fltVal val="720"/>
                                          </p:val>
                                        </p:tav>
                                        <p:tav tm="100000">
                                          <p:val>
                                            <p:fltVal val="0"/>
                                          </p:val>
                                        </p:tav>
                                      </p:tavLst>
                                    </p:anim>
                                    <p:anim calcmode="lin" valueType="num">
                                      <p:cBhvr>
                                        <p:cTn id="9" dur="1250" fill="hold"/>
                                        <p:tgtEl>
                                          <p:spTgt spid="29"/>
                                        </p:tgtEl>
                                        <p:attrNameLst>
                                          <p:attrName>ppt_h</p:attrName>
                                        </p:attrNameLst>
                                      </p:cBhvr>
                                      <p:tavLst>
                                        <p:tav tm="0">
                                          <p:val>
                                            <p:fltVal val="0"/>
                                          </p:val>
                                        </p:tav>
                                        <p:tav tm="100000">
                                          <p:val>
                                            <p:strVal val="#ppt_h"/>
                                          </p:val>
                                        </p:tav>
                                      </p:tavLst>
                                    </p:anim>
                                    <p:anim calcmode="lin" valueType="num">
                                      <p:cBhvr>
                                        <p:cTn id="10" dur="1250" fill="hold"/>
                                        <p:tgtEl>
                                          <p:spTgt spid="29"/>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2000"/>
                            </p:stCondLst>
                            <p:childTnLst>
                              <p:par>
                                <p:cTn id="16" presetID="35"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250"/>
                                        <p:tgtEl>
                                          <p:spTgt spid="30"/>
                                        </p:tgtEl>
                                      </p:cBhvr>
                                    </p:animEffect>
                                    <p:anim calcmode="lin" valueType="num">
                                      <p:cBhvr>
                                        <p:cTn id="19" dur="1250" fill="hold"/>
                                        <p:tgtEl>
                                          <p:spTgt spid="30"/>
                                        </p:tgtEl>
                                        <p:attrNameLst>
                                          <p:attrName>style.rotation</p:attrName>
                                        </p:attrNameLst>
                                      </p:cBhvr>
                                      <p:tavLst>
                                        <p:tav tm="0">
                                          <p:val>
                                            <p:fltVal val="720"/>
                                          </p:val>
                                        </p:tav>
                                        <p:tav tm="100000">
                                          <p:val>
                                            <p:fltVal val="0"/>
                                          </p:val>
                                        </p:tav>
                                      </p:tavLst>
                                    </p:anim>
                                    <p:anim calcmode="lin" valueType="num">
                                      <p:cBhvr>
                                        <p:cTn id="20" dur="1250" fill="hold"/>
                                        <p:tgtEl>
                                          <p:spTgt spid="30"/>
                                        </p:tgtEl>
                                        <p:attrNameLst>
                                          <p:attrName>ppt_h</p:attrName>
                                        </p:attrNameLst>
                                      </p:cBhvr>
                                      <p:tavLst>
                                        <p:tav tm="0">
                                          <p:val>
                                            <p:fltVal val="0"/>
                                          </p:val>
                                        </p:tav>
                                        <p:tav tm="100000">
                                          <p:val>
                                            <p:strVal val="#ppt_h"/>
                                          </p:val>
                                        </p:tav>
                                      </p:tavLst>
                                    </p:anim>
                                    <p:anim calcmode="lin" valueType="num">
                                      <p:cBhvr>
                                        <p:cTn id="21" dur="1250" fill="hold"/>
                                        <p:tgtEl>
                                          <p:spTgt spid="30"/>
                                        </p:tgtEl>
                                        <p:attrNameLst>
                                          <p:attrName>ppt_w</p:attrName>
                                        </p:attrNameLst>
                                      </p:cBhvr>
                                      <p:tavLst>
                                        <p:tav tm="0">
                                          <p:val>
                                            <p:fltVal val="0"/>
                                          </p:val>
                                        </p:tav>
                                        <p:tav tm="100000">
                                          <p:val>
                                            <p:strVal val="#ppt_w"/>
                                          </p:val>
                                        </p:tav>
                                      </p:tavLst>
                                    </p:anim>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4000"/>
                            </p:stCondLst>
                            <p:childTnLst>
                              <p:par>
                                <p:cTn id="27" presetID="35"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250"/>
                                        <p:tgtEl>
                                          <p:spTgt spid="31"/>
                                        </p:tgtEl>
                                      </p:cBhvr>
                                    </p:animEffect>
                                    <p:anim calcmode="lin" valueType="num">
                                      <p:cBhvr>
                                        <p:cTn id="30" dur="1250" fill="hold"/>
                                        <p:tgtEl>
                                          <p:spTgt spid="31"/>
                                        </p:tgtEl>
                                        <p:attrNameLst>
                                          <p:attrName>style.rotation</p:attrName>
                                        </p:attrNameLst>
                                      </p:cBhvr>
                                      <p:tavLst>
                                        <p:tav tm="0">
                                          <p:val>
                                            <p:fltVal val="720"/>
                                          </p:val>
                                        </p:tav>
                                        <p:tav tm="100000">
                                          <p:val>
                                            <p:fltVal val="0"/>
                                          </p:val>
                                        </p:tav>
                                      </p:tavLst>
                                    </p:anim>
                                    <p:anim calcmode="lin" valueType="num">
                                      <p:cBhvr>
                                        <p:cTn id="31" dur="1250" fill="hold"/>
                                        <p:tgtEl>
                                          <p:spTgt spid="31"/>
                                        </p:tgtEl>
                                        <p:attrNameLst>
                                          <p:attrName>ppt_h</p:attrName>
                                        </p:attrNameLst>
                                      </p:cBhvr>
                                      <p:tavLst>
                                        <p:tav tm="0">
                                          <p:val>
                                            <p:fltVal val="0"/>
                                          </p:val>
                                        </p:tav>
                                        <p:tav tm="100000">
                                          <p:val>
                                            <p:strVal val="#ppt_h"/>
                                          </p:val>
                                        </p:tav>
                                      </p:tavLst>
                                    </p:anim>
                                    <p:anim calcmode="lin" valueType="num">
                                      <p:cBhvr>
                                        <p:cTn id="32" dur="1250" fill="hold"/>
                                        <p:tgtEl>
                                          <p:spTgt spid="31"/>
                                        </p:tgtEl>
                                        <p:attrNameLst>
                                          <p:attrName>ppt_w</p:attrName>
                                        </p:attrNameLst>
                                      </p:cBhvr>
                                      <p:tavLst>
                                        <p:tav tm="0">
                                          <p:val>
                                            <p:fltVal val="0"/>
                                          </p:val>
                                        </p:tav>
                                        <p:tav tm="100000">
                                          <p:val>
                                            <p:strVal val="#ppt_w"/>
                                          </p:val>
                                        </p:tav>
                                      </p:tavLst>
                                    </p:anim>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6000"/>
                            </p:stCondLst>
                            <p:childTnLst>
                              <p:par>
                                <p:cTn id="38" presetID="35"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250"/>
                                        <p:tgtEl>
                                          <p:spTgt spid="36"/>
                                        </p:tgtEl>
                                      </p:cBhvr>
                                    </p:animEffect>
                                    <p:anim calcmode="lin" valueType="num">
                                      <p:cBhvr>
                                        <p:cTn id="41" dur="1250" fill="hold"/>
                                        <p:tgtEl>
                                          <p:spTgt spid="36"/>
                                        </p:tgtEl>
                                        <p:attrNameLst>
                                          <p:attrName>style.rotation</p:attrName>
                                        </p:attrNameLst>
                                      </p:cBhvr>
                                      <p:tavLst>
                                        <p:tav tm="0">
                                          <p:val>
                                            <p:fltVal val="720"/>
                                          </p:val>
                                        </p:tav>
                                        <p:tav tm="100000">
                                          <p:val>
                                            <p:fltVal val="0"/>
                                          </p:val>
                                        </p:tav>
                                      </p:tavLst>
                                    </p:anim>
                                    <p:anim calcmode="lin" valueType="num">
                                      <p:cBhvr>
                                        <p:cTn id="42" dur="1250" fill="hold"/>
                                        <p:tgtEl>
                                          <p:spTgt spid="36"/>
                                        </p:tgtEl>
                                        <p:attrNameLst>
                                          <p:attrName>ppt_h</p:attrName>
                                        </p:attrNameLst>
                                      </p:cBhvr>
                                      <p:tavLst>
                                        <p:tav tm="0">
                                          <p:val>
                                            <p:fltVal val="0"/>
                                          </p:val>
                                        </p:tav>
                                        <p:tav tm="100000">
                                          <p:val>
                                            <p:strVal val="#ppt_h"/>
                                          </p:val>
                                        </p:tav>
                                      </p:tavLst>
                                    </p:anim>
                                    <p:anim calcmode="lin" valueType="num">
                                      <p:cBhvr>
                                        <p:cTn id="43" dur="1250" fill="hold"/>
                                        <p:tgtEl>
                                          <p:spTgt spid="36"/>
                                        </p:tgtEl>
                                        <p:attrNameLst>
                                          <p:attrName>ppt_w</p:attrName>
                                        </p:attrNameLst>
                                      </p:cBhvr>
                                      <p:tavLst>
                                        <p:tav tm="0">
                                          <p:val>
                                            <p:fltVal val="0"/>
                                          </p:val>
                                        </p:tav>
                                        <p:tav tm="100000">
                                          <p:val>
                                            <p:strVal val="#ppt_w"/>
                                          </p:val>
                                        </p:tav>
                                      </p:tavLst>
                                    </p:anim>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8000"/>
                            </p:stCondLst>
                            <p:childTnLst>
                              <p:par>
                                <p:cTn id="49" presetID="35"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250"/>
                                        <p:tgtEl>
                                          <p:spTgt spid="37"/>
                                        </p:tgtEl>
                                      </p:cBhvr>
                                    </p:animEffect>
                                    <p:anim calcmode="lin" valueType="num">
                                      <p:cBhvr>
                                        <p:cTn id="52" dur="1250" fill="hold"/>
                                        <p:tgtEl>
                                          <p:spTgt spid="37"/>
                                        </p:tgtEl>
                                        <p:attrNameLst>
                                          <p:attrName>style.rotation</p:attrName>
                                        </p:attrNameLst>
                                      </p:cBhvr>
                                      <p:tavLst>
                                        <p:tav tm="0">
                                          <p:val>
                                            <p:fltVal val="720"/>
                                          </p:val>
                                        </p:tav>
                                        <p:tav tm="100000">
                                          <p:val>
                                            <p:fltVal val="0"/>
                                          </p:val>
                                        </p:tav>
                                      </p:tavLst>
                                    </p:anim>
                                    <p:anim calcmode="lin" valueType="num">
                                      <p:cBhvr>
                                        <p:cTn id="53" dur="1250" fill="hold"/>
                                        <p:tgtEl>
                                          <p:spTgt spid="37"/>
                                        </p:tgtEl>
                                        <p:attrNameLst>
                                          <p:attrName>ppt_h</p:attrName>
                                        </p:attrNameLst>
                                      </p:cBhvr>
                                      <p:tavLst>
                                        <p:tav tm="0">
                                          <p:val>
                                            <p:fltVal val="0"/>
                                          </p:val>
                                        </p:tav>
                                        <p:tav tm="100000">
                                          <p:val>
                                            <p:strVal val="#ppt_h"/>
                                          </p:val>
                                        </p:tav>
                                      </p:tavLst>
                                    </p:anim>
                                    <p:anim calcmode="lin" valueType="num">
                                      <p:cBhvr>
                                        <p:cTn id="54" dur="1250" fill="hold"/>
                                        <p:tgtEl>
                                          <p:spTgt spid="37"/>
                                        </p:tgtEl>
                                        <p:attrNameLst>
                                          <p:attrName>ppt_w</p:attrName>
                                        </p:attrNameLst>
                                      </p:cBhvr>
                                      <p:tavLst>
                                        <p:tav tm="0">
                                          <p:val>
                                            <p:fltVal val="0"/>
                                          </p:val>
                                        </p:tav>
                                        <p:tav tm="100000">
                                          <p:val>
                                            <p:strVal val="#ppt_w"/>
                                          </p:val>
                                        </p:tav>
                                      </p:tavLst>
                                    </p:anim>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10500"/>
                            </p:stCondLst>
                            <p:childTnLst>
                              <p:par>
                                <p:cTn id="64" presetID="10" presetClass="entr" presetSubtype="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6" grpId="0" animBg="1"/>
      <p:bldP spid="37" grpId="0" animBg="1"/>
      <p:bldP spid="38" grpId="0"/>
      <p:bldP spid="39" grpId="0"/>
      <p:bldP spid="40" grpId="0"/>
      <p:bldP spid="41" grpId="0"/>
      <p:bldP spid="42" grpId="0"/>
      <p:bldP spid="43"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0"/>
          <p:cNvSpPr>
            <a:spLocks noChangeAspect="1"/>
          </p:cNvSpPr>
          <p:nvPr/>
        </p:nvSpPr>
        <p:spPr bwMode="auto">
          <a:xfrm>
            <a:off x="971601" y="1545851"/>
            <a:ext cx="1591134" cy="159113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2" name="Rectangle 171"/>
          <p:cNvSpPr>
            <a:spLocks noChangeAspect="1"/>
          </p:cNvSpPr>
          <p:nvPr/>
        </p:nvSpPr>
        <p:spPr bwMode="auto">
          <a:xfrm>
            <a:off x="2719639" y="1545851"/>
            <a:ext cx="1591134" cy="159113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3" name="Rectangle 172"/>
          <p:cNvSpPr>
            <a:spLocks noChangeAspect="1"/>
          </p:cNvSpPr>
          <p:nvPr/>
        </p:nvSpPr>
        <p:spPr bwMode="auto">
          <a:xfrm>
            <a:off x="4467677" y="1545851"/>
            <a:ext cx="1591134" cy="159113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grpSp>
        <p:nvGrpSpPr>
          <p:cNvPr id="2" name="Group 7"/>
          <p:cNvGrpSpPr/>
          <p:nvPr/>
        </p:nvGrpSpPr>
        <p:grpSpPr>
          <a:xfrm>
            <a:off x="4925327" y="1909822"/>
            <a:ext cx="685311" cy="378256"/>
            <a:chOff x="3092450" y="6039986"/>
            <a:chExt cx="488950" cy="269875"/>
          </a:xfrm>
          <a:solidFill>
            <a:srgbClr val="FFFFFF"/>
          </a:solidFill>
        </p:grpSpPr>
        <p:sp>
          <p:nvSpPr>
            <p:cNvPr id="25" name="Oval 651"/>
            <p:cNvSpPr>
              <a:spLocks noChangeArrowheads="1"/>
            </p:cNvSpPr>
            <p:nvPr/>
          </p:nvSpPr>
          <p:spPr bwMode="auto">
            <a:xfrm>
              <a:off x="3306762" y="614476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defTabSz="671830">
                <a:defRPr/>
              </a:pPr>
              <a:endParaRPr lang="en-US" kern="0" dirty="0">
                <a:solidFill>
                  <a:sysClr val="windowText" lastClr="000000"/>
                </a:solidFill>
                <a:latin typeface="Segoe UI" panose="020B0502040204020203"/>
              </a:endParaRPr>
            </a:p>
          </p:txBody>
        </p:sp>
        <p:sp>
          <p:nvSpPr>
            <p:cNvPr id="26" name="Freeform 652"/>
            <p:cNvSpPr>
              <a:spLocks noEditPoints="1"/>
            </p:cNvSpPr>
            <p:nvPr/>
          </p:nvSpPr>
          <p:spPr bwMode="auto">
            <a:xfrm>
              <a:off x="3092450" y="6039986"/>
              <a:ext cx="488950" cy="269875"/>
            </a:xfrm>
            <a:custGeom>
              <a:avLst/>
              <a:gdLst>
                <a:gd name="T0" fmla="*/ 126 w 130"/>
                <a:gd name="T1" fmla="*/ 28 h 72"/>
                <a:gd name="T2" fmla="*/ 126 w 130"/>
                <a:gd name="T3" fmla="*/ 28 h 72"/>
                <a:gd name="T4" fmla="*/ 65 w 130"/>
                <a:gd name="T5" fmla="*/ 0 h 72"/>
                <a:gd name="T6" fmla="*/ 4 w 130"/>
                <a:gd name="T7" fmla="*/ 28 h 72"/>
                <a:gd name="T8" fmla="*/ 4 w 130"/>
                <a:gd name="T9" fmla="*/ 28 h 72"/>
                <a:gd name="T10" fmla="*/ 4 w 130"/>
                <a:gd name="T11" fmla="*/ 44 h 72"/>
                <a:gd name="T12" fmla="*/ 4 w 130"/>
                <a:gd name="T13" fmla="*/ 44 h 72"/>
                <a:gd name="T14" fmla="*/ 65 w 130"/>
                <a:gd name="T15" fmla="*/ 72 h 72"/>
                <a:gd name="T16" fmla="*/ 126 w 130"/>
                <a:gd name="T17" fmla="*/ 44 h 72"/>
                <a:gd name="T18" fmla="*/ 126 w 130"/>
                <a:gd name="T19" fmla="*/ 44 h 72"/>
                <a:gd name="T20" fmla="*/ 126 w 130"/>
                <a:gd name="T21" fmla="*/ 28 h 72"/>
                <a:gd name="T22" fmla="*/ 93 w 130"/>
                <a:gd name="T23" fmla="*/ 36 h 72"/>
                <a:gd name="T24" fmla="*/ 68 w 130"/>
                <a:gd name="T25" fmla="*/ 64 h 72"/>
                <a:gd name="T26" fmla="*/ 65 w 130"/>
                <a:gd name="T27" fmla="*/ 64 h 72"/>
                <a:gd name="T28" fmla="*/ 62 w 130"/>
                <a:gd name="T29" fmla="*/ 64 h 72"/>
                <a:gd name="T30" fmla="*/ 37 w 130"/>
                <a:gd name="T31" fmla="*/ 36 h 72"/>
                <a:gd name="T32" fmla="*/ 62 w 130"/>
                <a:gd name="T33" fmla="*/ 8 h 72"/>
                <a:gd name="T34" fmla="*/ 65 w 130"/>
                <a:gd name="T35" fmla="*/ 8 h 72"/>
                <a:gd name="T36" fmla="*/ 68 w 130"/>
                <a:gd name="T37" fmla="*/ 8 h 72"/>
                <a:gd name="T38" fmla="*/ 93 w 130"/>
                <a:gd name="T39" fmla="*/ 36 h 72"/>
                <a:gd name="T40" fmla="*/ 10 w 130"/>
                <a:gd name="T41" fmla="*/ 39 h 72"/>
                <a:gd name="T42" fmla="*/ 7 w 130"/>
                <a:gd name="T43" fmla="*/ 41 h 72"/>
                <a:gd name="T44" fmla="*/ 10 w 130"/>
                <a:gd name="T45" fmla="*/ 39 h 72"/>
                <a:gd name="T46" fmla="*/ 10 w 130"/>
                <a:gd name="T47" fmla="*/ 33 h 72"/>
                <a:gd name="T48" fmla="*/ 7 w 130"/>
                <a:gd name="T49" fmla="*/ 31 h 72"/>
                <a:gd name="T50" fmla="*/ 10 w 130"/>
                <a:gd name="T51" fmla="*/ 33 h 72"/>
                <a:gd name="T52" fmla="*/ 37 w 130"/>
                <a:gd name="T53" fmla="*/ 14 h 72"/>
                <a:gd name="T54" fmla="*/ 29 w 130"/>
                <a:gd name="T55" fmla="*/ 36 h 72"/>
                <a:gd name="T56" fmla="*/ 37 w 130"/>
                <a:gd name="T57" fmla="*/ 58 h 72"/>
                <a:gd name="T58" fmla="*/ 10 w 130"/>
                <a:gd name="T59" fmla="*/ 39 h 72"/>
                <a:gd name="T60" fmla="*/ 120 w 130"/>
                <a:gd name="T61" fmla="*/ 39 h 72"/>
                <a:gd name="T62" fmla="*/ 93 w 130"/>
                <a:gd name="T63" fmla="*/ 58 h 72"/>
                <a:gd name="T64" fmla="*/ 101 w 130"/>
                <a:gd name="T65" fmla="*/ 36 h 72"/>
                <a:gd name="T66" fmla="*/ 93 w 130"/>
                <a:gd name="T67" fmla="*/ 14 h 72"/>
                <a:gd name="T68" fmla="*/ 120 w 130"/>
                <a:gd name="T69" fmla="*/ 33 h 72"/>
                <a:gd name="T70" fmla="*/ 123 w 130"/>
                <a:gd name="T71" fmla="*/ 31 h 72"/>
                <a:gd name="T72" fmla="*/ 120 w 130"/>
                <a:gd name="T73" fmla="*/ 33 h 72"/>
                <a:gd name="T74" fmla="*/ 120 w 130"/>
                <a:gd name="T75" fmla="*/ 39 h 72"/>
                <a:gd name="T76" fmla="*/ 123 w 130"/>
                <a:gd name="T77" fmla="*/ 41 h 72"/>
                <a:gd name="T78" fmla="*/ 120 w 130"/>
                <a:gd name="T7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72">
                  <a:moveTo>
                    <a:pt x="126" y="28"/>
                  </a:moveTo>
                  <a:cubicBezTo>
                    <a:pt x="126" y="28"/>
                    <a:pt x="126" y="28"/>
                    <a:pt x="126" y="28"/>
                  </a:cubicBezTo>
                  <a:cubicBezTo>
                    <a:pt x="110" y="10"/>
                    <a:pt x="88" y="0"/>
                    <a:pt x="65" y="0"/>
                  </a:cubicBezTo>
                  <a:cubicBezTo>
                    <a:pt x="42" y="0"/>
                    <a:pt x="20" y="10"/>
                    <a:pt x="4" y="28"/>
                  </a:cubicBezTo>
                  <a:cubicBezTo>
                    <a:pt x="4" y="28"/>
                    <a:pt x="4" y="28"/>
                    <a:pt x="4" y="28"/>
                  </a:cubicBezTo>
                  <a:cubicBezTo>
                    <a:pt x="0" y="32"/>
                    <a:pt x="0" y="40"/>
                    <a:pt x="4" y="44"/>
                  </a:cubicBezTo>
                  <a:cubicBezTo>
                    <a:pt x="4" y="44"/>
                    <a:pt x="4" y="44"/>
                    <a:pt x="4" y="44"/>
                  </a:cubicBezTo>
                  <a:cubicBezTo>
                    <a:pt x="20" y="62"/>
                    <a:pt x="42" y="72"/>
                    <a:pt x="65" y="72"/>
                  </a:cubicBezTo>
                  <a:cubicBezTo>
                    <a:pt x="88" y="72"/>
                    <a:pt x="110" y="62"/>
                    <a:pt x="126" y="44"/>
                  </a:cubicBezTo>
                  <a:cubicBezTo>
                    <a:pt x="126" y="44"/>
                    <a:pt x="126" y="44"/>
                    <a:pt x="126" y="44"/>
                  </a:cubicBezTo>
                  <a:cubicBezTo>
                    <a:pt x="130" y="40"/>
                    <a:pt x="130" y="32"/>
                    <a:pt x="126" y="28"/>
                  </a:cubicBezTo>
                  <a:close/>
                  <a:moveTo>
                    <a:pt x="93" y="36"/>
                  </a:moveTo>
                  <a:cubicBezTo>
                    <a:pt x="93" y="50"/>
                    <a:pt x="82" y="62"/>
                    <a:pt x="68" y="64"/>
                  </a:cubicBezTo>
                  <a:cubicBezTo>
                    <a:pt x="67" y="64"/>
                    <a:pt x="66" y="64"/>
                    <a:pt x="65" y="64"/>
                  </a:cubicBezTo>
                  <a:cubicBezTo>
                    <a:pt x="64" y="64"/>
                    <a:pt x="63" y="64"/>
                    <a:pt x="62" y="64"/>
                  </a:cubicBezTo>
                  <a:cubicBezTo>
                    <a:pt x="48" y="62"/>
                    <a:pt x="37" y="50"/>
                    <a:pt x="37" y="36"/>
                  </a:cubicBezTo>
                  <a:cubicBezTo>
                    <a:pt x="37" y="22"/>
                    <a:pt x="48" y="10"/>
                    <a:pt x="62" y="8"/>
                  </a:cubicBezTo>
                  <a:cubicBezTo>
                    <a:pt x="63" y="8"/>
                    <a:pt x="64" y="8"/>
                    <a:pt x="65" y="8"/>
                  </a:cubicBezTo>
                  <a:cubicBezTo>
                    <a:pt x="66" y="8"/>
                    <a:pt x="67" y="8"/>
                    <a:pt x="68" y="8"/>
                  </a:cubicBezTo>
                  <a:cubicBezTo>
                    <a:pt x="82" y="10"/>
                    <a:pt x="93" y="22"/>
                    <a:pt x="93" y="36"/>
                  </a:cubicBezTo>
                  <a:close/>
                  <a:moveTo>
                    <a:pt x="10" y="39"/>
                  </a:moveTo>
                  <a:cubicBezTo>
                    <a:pt x="7" y="41"/>
                    <a:pt x="7" y="41"/>
                    <a:pt x="7" y="41"/>
                  </a:cubicBezTo>
                  <a:cubicBezTo>
                    <a:pt x="10" y="39"/>
                    <a:pt x="10" y="39"/>
                    <a:pt x="10" y="39"/>
                  </a:cubicBezTo>
                  <a:cubicBezTo>
                    <a:pt x="9" y="37"/>
                    <a:pt x="9" y="35"/>
                    <a:pt x="10" y="33"/>
                  </a:cubicBezTo>
                  <a:cubicBezTo>
                    <a:pt x="7" y="31"/>
                    <a:pt x="7" y="31"/>
                    <a:pt x="7" y="31"/>
                  </a:cubicBezTo>
                  <a:cubicBezTo>
                    <a:pt x="10" y="33"/>
                    <a:pt x="10" y="33"/>
                    <a:pt x="10" y="33"/>
                  </a:cubicBezTo>
                  <a:cubicBezTo>
                    <a:pt x="18" y="25"/>
                    <a:pt x="27" y="18"/>
                    <a:pt x="37" y="14"/>
                  </a:cubicBezTo>
                  <a:cubicBezTo>
                    <a:pt x="32" y="20"/>
                    <a:pt x="29" y="28"/>
                    <a:pt x="29" y="36"/>
                  </a:cubicBezTo>
                  <a:cubicBezTo>
                    <a:pt x="29" y="44"/>
                    <a:pt x="32" y="52"/>
                    <a:pt x="37" y="58"/>
                  </a:cubicBezTo>
                  <a:cubicBezTo>
                    <a:pt x="27" y="54"/>
                    <a:pt x="18" y="47"/>
                    <a:pt x="10" y="39"/>
                  </a:cubicBezTo>
                  <a:close/>
                  <a:moveTo>
                    <a:pt x="120" y="39"/>
                  </a:moveTo>
                  <a:cubicBezTo>
                    <a:pt x="112" y="47"/>
                    <a:pt x="103" y="54"/>
                    <a:pt x="93" y="58"/>
                  </a:cubicBezTo>
                  <a:cubicBezTo>
                    <a:pt x="98" y="52"/>
                    <a:pt x="101" y="44"/>
                    <a:pt x="101" y="36"/>
                  </a:cubicBezTo>
                  <a:cubicBezTo>
                    <a:pt x="101" y="28"/>
                    <a:pt x="98" y="20"/>
                    <a:pt x="93" y="14"/>
                  </a:cubicBezTo>
                  <a:cubicBezTo>
                    <a:pt x="103" y="18"/>
                    <a:pt x="112" y="25"/>
                    <a:pt x="120" y="33"/>
                  </a:cubicBezTo>
                  <a:cubicBezTo>
                    <a:pt x="123" y="31"/>
                    <a:pt x="123" y="31"/>
                    <a:pt x="123" y="31"/>
                  </a:cubicBezTo>
                  <a:cubicBezTo>
                    <a:pt x="120" y="33"/>
                    <a:pt x="120" y="33"/>
                    <a:pt x="120" y="33"/>
                  </a:cubicBezTo>
                  <a:cubicBezTo>
                    <a:pt x="121" y="35"/>
                    <a:pt x="121" y="37"/>
                    <a:pt x="120" y="39"/>
                  </a:cubicBezTo>
                  <a:cubicBezTo>
                    <a:pt x="123" y="41"/>
                    <a:pt x="123" y="41"/>
                    <a:pt x="123" y="41"/>
                  </a:cubicBezTo>
                  <a:lnTo>
                    <a:pt x="12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defTabSz="671830">
                <a:defRPr/>
              </a:pPr>
              <a:endParaRPr lang="en-US" kern="0" dirty="0">
                <a:solidFill>
                  <a:sysClr val="windowText" lastClr="000000"/>
                </a:solidFill>
                <a:latin typeface="Segoe UI" panose="020B0502040204020203"/>
              </a:endParaRPr>
            </a:p>
          </p:txBody>
        </p:sp>
      </p:grpSp>
      <p:sp>
        <p:nvSpPr>
          <p:cNvPr id="27" name="Rectangle 173"/>
          <p:cNvSpPr>
            <a:spLocks noChangeAspect="1"/>
          </p:cNvSpPr>
          <p:nvPr/>
        </p:nvSpPr>
        <p:spPr bwMode="auto">
          <a:xfrm>
            <a:off x="6223430" y="1543028"/>
            <a:ext cx="1591134" cy="159113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8" name="Freeform 12"/>
          <p:cNvSpPr>
            <a:spLocks noEditPoints="1"/>
          </p:cNvSpPr>
          <p:nvPr/>
        </p:nvSpPr>
        <p:spPr bwMode="auto">
          <a:xfrm>
            <a:off x="3235191" y="1819467"/>
            <a:ext cx="538197" cy="558969"/>
          </a:xfrm>
          <a:custGeom>
            <a:avLst/>
            <a:gdLst>
              <a:gd name="T0" fmla="*/ 0 w 104"/>
              <a:gd name="T1" fmla="*/ 84 h 108"/>
              <a:gd name="T2" fmla="*/ 16 w 104"/>
              <a:gd name="T3" fmla="*/ 100 h 108"/>
              <a:gd name="T4" fmla="*/ 23 w 104"/>
              <a:gd name="T5" fmla="*/ 98 h 108"/>
              <a:gd name="T6" fmla="*/ 52 w 104"/>
              <a:gd name="T7" fmla="*/ 108 h 108"/>
              <a:gd name="T8" fmla="*/ 81 w 104"/>
              <a:gd name="T9" fmla="*/ 98 h 108"/>
              <a:gd name="T10" fmla="*/ 88 w 104"/>
              <a:gd name="T11" fmla="*/ 100 h 108"/>
              <a:gd name="T12" fmla="*/ 104 w 104"/>
              <a:gd name="T13" fmla="*/ 84 h 108"/>
              <a:gd name="T14" fmla="*/ 98 w 104"/>
              <a:gd name="T15" fmla="*/ 72 h 108"/>
              <a:gd name="T16" fmla="*/ 100 w 104"/>
              <a:gd name="T17" fmla="*/ 60 h 108"/>
              <a:gd name="T18" fmla="*/ 68 w 104"/>
              <a:gd name="T19" fmla="*/ 15 h 108"/>
              <a:gd name="T20" fmla="*/ 52 w 104"/>
              <a:gd name="T21" fmla="*/ 0 h 108"/>
              <a:gd name="T22" fmla="*/ 36 w 104"/>
              <a:gd name="T23" fmla="*/ 15 h 108"/>
              <a:gd name="T24" fmla="*/ 4 w 104"/>
              <a:gd name="T25" fmla="*/ 60 h 108"/>
              <a:gd name="T26" fmla="*/ 6 w 104"/>
              <a:gd name="T27" fmla="*/ 72 h 108"/>
              <a:gd name="T28" fmla="*/ 0 w 104"/>
              <a:gd name="T29" fmla="*/ 84 h 108"/>
              <a:gd name="T30" fmla="*/ 8 w 104"/>
              <a:gd name="T31" fmla="*/ 84 h 108"/>
              <a:gd name="T32" fmla="*/ 16 w 104"/>
              <a:gd name="T33" fmla="*/ 76 h 108"/>
              <a:gd name="T34" fmla="*/ 24 w 104"/>
              <a:gd name="T35" fmla="*/ 84 h 108"/>
              <a:gd name="T36" fmla="*/ 16 w 104"/>
              <a:gd name="T37" fmla="*/ 92 h 108"/>
              <a:gd name="T38" fmla="*/ 8 w 104"/>
              <a:gd name="T39" fmla="*/ 84 h 108"/>
              <a:gd name="T40" fmla="*/ 88 w 104"/>
              <a:gd name="T41" fmla="*/ 92 h 108"/>
              <a:gd name="T42" fmla="*/ 80 w 104"/>
              <a:gd name="T43" fmla="*/ 84 h 108"/>
              <a:gd name="T44" fmla="*/ 88 w 104"/>
              <a:gd name="T45" fmla="*/ 76 h 108"/>
              <a:gd name="T46" fmla="*/ 96 w 104"/>
              <a:gd name="T47" fmla="*/ 84 h 108"/>
              <a:gd name="T48" fmla="*/ 88 w 104"/>
              <a:gd name="T49" fmla="*/ 92 h 108"/>
              <a:gd name="T50" fmla="*/ 52 w 104"/>
              <a:gd name="T51" fmla="*/ 8 h 108"/>
              <a:gd name="T52" fmla="*/ 60 w 104"/>
              <a:gd name="T53" fmla="*/ 16 h 108"/>
              <a:gd name="T54" fmla="*/ 52 w 104"/>
              <a:gd name="T55" fmla="*/ 24 h 108"/>
              <a:gd name="T56" fmla="*/ 44 w 104"/>
              <a:gd name="T57" fmla="*/ 16 h 108"/>
              <a:gd name="T58" fmla="*/ 52 w 104"/>
              <a:gd name="T59" fmla="*/ 8 h 108"/>
              <a:gd name="T60" fmla="*/ 12 w 104"/>
              <a:gd name="T61" fmla="*/ 60 h 108"/>
              <a:gd name="T62" fmla="*/ 38 w 104"/>
              <a:gd name="T63" fmla="*/ 23 h 108"/>
              <a:gd name="T64" fmla="*/ 52 w 104"/>
              <a:gd name="T65" fmla="*/ 32 h 108"/>
              <a:gd name="T66" fmla="*/ 66 w 104"/>
              <a:gd name="T67" fmla="*/ 23 h 108"/>
              <a:gd name="T68" fmla="*/ 92 w 104"/>
              <a:gd name="T69" fmla="*/ 60 h 108"/>
              <a:gd name="T70" fmla="*/ 91 w 104"/>
              <a:gd name="T71" fmla="*/ 68 h 108"/>
              <a:gd name="T72" fmla="*/ 88 w 104"/>
              <a:gd name="T73" fmla="*/ 68 h 108"/>
              <a:gd name="T74" fmla="*/ 72 w 104"/>
              <a:gd name="T75" fmla="*/ 84 h 108"/>
              <a:gd name="T76" fmla="*/ 75 w 104"/>
              <a:gd name="T77" fmla="*/ 93 h 108"/>
              <a:gd name="T78" fmla="*/ 52 w 104"/>
              <a:gd name="T79" fmla="*/ 100 h 108"/>
              <a:gd name="T80" fmla="*/ 29 w 104"/>
              <a:gd name="T81" fmla="*/ 93 h 108"/>
              <a:gd name="T82" fmla="*/ 32 w 104"/>
              <a:gd name="T83" fmla="*/ 84 h 108"/>
              <a:gd name="T84" fmla="*/ 16 w 104"/>
              <a:gd name="T85" fmla="*/ 68 h 108"/>
              <a:gd name="T86" fmla="*/ 13 w 104"/>
              <a:gd name="T87" fmla="*/ 68 h 108"/>
              <a:gd name="T88" fmla="*/ 12 w 104"/>
              <a:gd name="T8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8">
                <a:moveTo>
                  <a:pt x="0" y="84"/>
                </a:moveTo>
                <a:cubicBezTo>
                  <a:pt x="0" y="93"/>
                  <a:pt x="7" y="100"/>
                  <a:pt x="16" y="100"/>
                </a:cubicBezTo>
                <a:cubicBezTo>
                  <a:pt x="19" y="100"/>
                  <a:pt x="21" y="99"/>
                  <a:pt x="23" y="98"/>
                </a:cubicBezTo>
                <a:cubicBezTo>
                  <a:pt x="31" y="105"/>
                  <a:pt x="42" y="108"/>
                  <a:pt x="52" y="108"/>
                </a:cubicBezTo>
                <a:cubicBezTo>
                  <a:pt x="62" y="108"/>
                  <a:pt x="73" y="105"/>
                  <a:pt x="81" y="98"/>
                </a:cubicBezTo>
                <a:cubicBezTo>
                  <a:pt x="83" y="99"/>
                  <a:pt x="85" y="100"/>
                  <a:pt x="88" y="100"/>
                </a:cubicBezTo>
                <a:cubicBezTo>
                  <a:pt x="97" y="100"/>
                  <a:pt x="104" y="93"/>
                  <a:pt x="104" y="84"/>
                </a:cubicBezTo>
                <a:cubicBezTo>
                  <a:pt x="104" y="79"/>
                  <a:pt x="102" y="75"/>
                  <a:pt x="98" y="72"/>
                </a:cubicBezTo>
                <a:cubicBezTo>
                  <a:pt x="99" y="68"/>
                  <a:pt x="100" y="64"/>
                  <a:pt x="100" y="60"/>
                </a:cubicBezTo>
                <a:cubicBezTo>
                  <a:pt x="100" y="40"/>
                  <a:pt x="87" y="21"/>
                  <a:pt x="68" y="15"/>
                </a:cubicBezTo>
                <a:cubicBezTo>
                  <a:pt x="67" y="7"/>
                  <a:pt x="60" y="0"/>
                  <a:pt x="52" y="0"/>
                </a:cubicBezTo>
                <a:cubicBezTo>
                  <a:pt x="44" y="0"/>
                  <a:pt x="37" y="7"/>
                  <a:pt x="36" y="15"/>
                </a:cubicBezTo>
                <a:cubicBezTo>
                  <a:pt x="17" y="21"/>
                  <a:pt x="4" y="40"/>
                  <a:pt x="4" y="60"/>
                </a:cubicBezTo>
                <a:cubicBezTo>
                  <a:pt x="4" y="64"/>
                  <a:pt x="5" y="68"/>
                  <a:pt x="6" y="72"/>
                </a:cubicBezTo>
                <a:cubicBezTo>
                  <a:pt x="2" y="75"/>
                  <a:pt x="0" y="79"/>
                  <a:pt x="0" y="84"/>
                </a:cubicBezTo>
                <a:close/>
                <a:moveTo>
                  <a:pt x="8" y="84"/>
                </a:moveTo>
                <a:cubicBezTo>
                  <a:pt x="8" y="80"/>
                  <a:pt x="12" y="76"/>
                  <a:pt x="16" y="76"/>
                </a:cubicBezTo>
                <a:cubicBezTo>
                  <a:pt x="20" y="76"/>
                  <a:pt x="24" y="80"/>
                  <a:pt x="24" y="84"/>
                </a:cubicBezTo>
                <a:cubicBezTo>
                  <a:pt x="24" y="88"/>
                  <a:pt x="20" y="92"/>
                  <a:pt x="16" y="92"/>
                </a:cubicBezTo>
                <a:cubicBezTo>
                  <a:pt x="12" y="92"/>
                  <a:pt x="8" y="88"/>
                  <a:pt x="8" y="84"/>
                </a:cubicBezTo>
                <a:close/>
                <a:moveTo>
                  <a:pt x="88" y="92"/>
                </a:moveTo>
                <a:cubicBezTo>
                  <a:pt x="84" y="92"/>
                  <a:pt x="80" y="88"/>
                  <a:pt x="80" y="84"/>
                </a:cubicBezTo>
                <a:cubicBezTo>
                  <a:pt x="80" y="80"/>
                  <a:pt x="84" y="76"/>
                  <a:pt x="88" y="76"/>
                </a:cubicBezTo>
                <a:cubicBezTo>
                  <a:pt x="92" y="76"/>
                  <a:pt x="96" y="80"/>
                  <a:pt x="96" y="84"/>
                </a:cubicBezTo>
                <a:cubicBezTo>
                  <a:pt x="96" y="88"/>
                  <a:pt x="92" y="92"/>
                  <a:pt x="88" y="92"/>
                </a:cubicBezTo>
                <a:close/>
                <a:moveTo>
                  <a:pt x="52" y="8"/>
                </a:moveTo>
                <a:cubicBezTo>
                  <a:pt x="56" y="8"/>
                  <a:pt x="60" y="12"/>
                  <a:pt x="60" y="16"/>
                </a:cubicBezTo>
                <a:cubicBezTo>
                  <a:pt x="60" y="20"/>
                  <a:pt x="56" y="24"/>
                  <a:pt x="52" y="24"/>
                </a:cubicBezTo>
                <a:cubicBezTo>
                  <a:pt x="48" y="24"/>
                  <a:pt x="44" y="20"/>
                  <a:pt x="44" y="16"/>
                </a:cubicBezTo>
                <a:cubicBezTo>
                  <a:pt x="44" y="12"/>
                  <a:pt x="48" y="8"/>
                  <a:pt x="52" y="8"/>
                </a:cubicBezTo>
                <a:close/>
                <a:moveTo>
                  <a:pt x="12" y="60"/>
                </a:moveTo>
                <a:cubicBezTo>
                  <a:pt x="12" y="43"/>
                  <a:pt x="22" y="29"/>
                  <a:pt x="38" y="23"/>
                </a:cubicBezTo>
                <a:cubicBezTo>
                  <a:pt x="40" y="28"/>
                  <a:pt x="46" y="32"/>
                  <a:pt x="52" y="32"/>
                </a:cubicBezTo>
                <a:cubicBezTo>
                  <a:pt x="58" y="32"/>
                  <a:pt x="64" y="28"/>
                  <a:pt x="66" y="23"/>
                </a:cubicBezTo>
                <a:cubicBezTo>
                  <a:pt x="82" y="29"/>
                  <a:pt x="92" y="43"/>
                  <a:pt x="92" y="60"/>
                </a:cubicBezTo>
                <a:cubicBezTo>
                  <a:pt x="92" y="63"/>
                  <a:pt x="92" y="66"/>
                  <a:pt x="91" y="68"/>
                </a:cubicBezTo>
                <a:cubicBezTo>
                  <a:pt x="90" y="68"/>
                  <a:pt x="89" y="68"/>
                  <a:pt x="88" y="68"/>
                </a:cubicBezTo>
                <a:cubicBezTo>
                  <a:pt x="79" y="68"/>
                  <a:pt x="72" y="75"/>
                  <a:pt x="72" y="84"/>
                </a:cubicBezTo>
                <a:cubicBezTo>
                  <a:pt x="72" y="87"/>
                  <a:pt x="73" y="90"/>
                  <a:pt x="75" y="93"/>
                </a:cubicBezTo>
                <a:cubicBezTo>
                  <a:pt x="68" y="97"/>
                  <a:pt x="60" y="100"/>
                  <a:pt x="52" y="100"/>
                </a:cubicBezTo>
                <a:cubicBezTo>
                  <a:pt x="44" y="100"/>
                  <a:pt x="36" y="97"/>
                  <a:pt x="29" y="93"/>
                </a:cubicBezTo>
                <a:cubicBezTo>
                  <a:pt x="31" y="90"/>
                  <a:pt x="32" y="87"/>
                  <a:pt x="32" y="84"/>
                </a:cubicBezTo>
                <a:cubicBezTo>
                  <a:pt x="32" y="75"/>
                  <a:pt x="25" y="68"/>
                  <a:pt x="16" y="68"/>
                </a:cubicBezTo>
                <a:cubicBezTo>
                  <a:pt x="15" y="68"/>
                  <a:pt x="14" y="68"/>
                  <a:pt x="13" y="68"/>
                </a:cubicBezTo>
                <a:cubicBezTo>
                  <a:pt x="12" y="66"/>
                  <a:pt x="12" y="63"/>
                  <a:pt x="12" y="60"/>
                </a:cubicBezTo>
                <a:close/>
              </a:path>
            </a:pathLst>
          </a:custGeom>
          <a:solidFill>
            <a:srgbClr val="FFFFFF"/>
          </a:solidFill>
          <a:ln>
            <a:noFill/>
          </a:ln>
        </p:spPr>
        <p:txBody>
          <a:bodyPr vert="horz" wrap="square" lIns="67222" tIns="33611" rIns="67222" bIns="33611" numCol="1" anchor="t" anchorCtr="0" compatLnSpc="1"/>
          <a:lstStyle/>
          <a:p>
            <a:pPr defTabSz="671830">
              <a:defRPr/>
            </a:pPr>
            <a:endParaRPr lang="en-US" kern="0" dirty="0">
              <a:solidFill>
                <a:sysClr val="windowText" lastClr="000000"/>
              </a:solidFill>
              <a:latin typeface="Segoe UI" panose="020B0502040204020203"/>
            </a:endParaRPr>
          </a:p>
        </p:txBody>
      </p:sp>
      <p:sp>
        <p:nvSpPr>
          <p:cNvPr id="31" name="Freeform 144"/>
          <p:cNvSpPr>
            <a:spLocks noChangeAspect="1" noEditPoints="1"/>
          </p:cNvSpPr>
          <p:nvPr/>
        </p:nvSpPr>
        <p:spPr bwMode="auto">
          <a:xfrm>
            <a:off x="1556610" y="1858852"/>
            <a:ext cx="440020" cy="480196"/>
          </a:xfrm>
          <a:custGeom>
            <a:avLst/>
            <a:gdLst>
              <a:gd name="T0" fmla="*/ 48 w 97"/>
              <a:gd name="T1" fmla="*/ 106 h 106"/>
              <a:gd name="T2" fmla="*/ 49 w 97"/>
              <a:gd name="T3" fmla="*/ 105 h 106"/>
              <a:gd name="T4" fmla="*/ 97 w 97"/>
              <a:gd name="T5" fmla="*/ 45 h 106"/>
              <a:gd name="T6" fmla="*/ 97 w 97"/>
              <a:gd name="T7" fmla="*/ 0 h 106"/>
              <a:gd name="T8" fmla="*/ 90 w 97"/>
              <a:gd name="T9" fmla="*/ 5 h 106"/>
              <a:gd name="T10" fmla="*/ 71 w 97"/>
              <a:gd name="T11" fmla="*/ 10 h 106"/>
              <a:gd name="T12" fmla="*/ 50 w 97"/>
              <a:gd name="T13" fmla="*/ 5 h 106"/>
              <a:gd name="T14" fmla="*/ 48 w 97"/>
              <a:gd name="T15" fmla="*/ 3 h 106"/>
              <a:gd name="T16" fmla="*/ 46 w 97"/>
              <a:gd name="T17" fmla="*/ 4 h 106"/>
              <a:gd name="T18" fmla="*/ 25 w 97"/>
              <a:gd name="T19" fmla="*/ 10 h 106"/>
              <a:gd name="T20" fmla="*/ 6 w 97"/>
              <a:gd name="T21" fmla="*/ 5 h 106"/>
              <a:gd name="T22" fmla="*/ 0 w 97"/>
              <a:gd name="T23" fmla="*/ 1 h 106"/>
              <a:gd name="T24" fmla="*/ 0 w 97"/>
              <a:gd name="T25" fmla="*/ 45 h 106"/>
              <a:gd name="T26" fmla="*/ 47 w 97"/>
              <a:gd name="T27" fmla="*/ 105 h 106"/>
              <a:gd name="T28" fmla="*/ 48 w 97"/>
              <a:gd name="T29" fmla="*/ 106 h 106"/>
              <a:gd name="T30" fmla="*/ 8 w 97"/>
              <a:gd name="T31" fmla="*/ 45 h 106"/>
              <a:gd name="T32" fmla="*/ 8 w 97"/>
              <a:gd name="T33" fmla="*/ 14 h 106"/>
              <a:gd name="T34" fmla="*/ 25 w 97"/>
              <a:gd name="T35" fmla="*/ 18 h 106"/>
              <a:gd name="T36" fmla="*/ 48 w 97"/>
              <a:gd name="T37" fmla="*/ 12 h 106"/>
              <a:gd name="T38" fmla="*/ 71 w 97"/>
              <a:gd name="T39" fmla="*/ 18 h 106"/>
              <a:gd name="T40" fmla="*/ 89 w 97"/>
              <a:gd name="T41" fmla="*/ 15 h 106"/>
              <a:gd name="T42" fmla="*/ 89 w 97"/>
              <a:gd name="T43" fmla="*/ 45 h 106"/>
              <a:gd name="T44" fmla="*/ 48 w 97"/>
              <a:gd name="T45" fmla="*/ 97 h 106"/>
              <a:gd name="T46" fmla="*/ 8 w 97"/>
              <a:gd name="T4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6">
                <a:moveTo>
                  <a:pt x="48" y="106"/>
                </a:moveTo>
                <a:cubicBezTo>
                  <a:pt x="49" y="105"/>
                  <a:pt x="49" y="105"/>
                  <a:pt x="49" y="105"/>
                </a:cubicBezTo>
                <a:cubicBezTo>
                  <a:pt x="51" y="104"/>
                  <a:pt x="97" y="86"/>
                  <a:pt x="97" y="45"/>
                </a:cubicBezTo>
                <a:cubicBezTo>
                  <a:pt x="97" y="0"/>
                  <a:pt x="97" y="0"/>
                  <a:pt x="97" y="0"/>
                </a:cubicBezTo>
                <a:cubicBezTo>
                  <a:pt x="90" y="5"/>
                  <a:pt x="90" y="5"/>
                  <a:pt x="90" y="5"/>
                </a:cubicBezTo>
                <a:cubicBezTo>
                  <a:pt x="90" y="5"/>
                  <a:pt x="82" y="10"/>
                  <a:pt x="71" y="10"/>
                </a:cubicBezTo>
                <a:cubicBezTo>
                  <a:pt x="60" y="10"/>
                  <a:pt x="50" y="5"/>
                  <a:pt x="50" y="5"/>
                </a:cubicBezTo>
                <a:cubicBezTo>
                  <a:pt x="48" y="3"/>
                  <a:pt x="48" y="3"/>
                  <a:pt x="48" y="3"/>
                </a:cubicBezTo>
                <a:cubicBezTo>
                  <a:pt x="46" y="4"/>
                  <a:pt x="46" y="4"/>
                  <a:pt x="46" y="4"/>
                </a:cubicBezTo>
                <a:cubicBezTo>
                  <a:pt x="46" y="4"/>
                  <a:pt x="35" y="10"/>
                  <a:pt x="25" y="10"/>
                </a:cubicBezTo>
                <a:cubicBezTo>
                  <a:pt x="15" y="10"/>
                  <a:pt x="6" y="5"/>
                  <a:pt x="6" y="5"/>
                </a:cubicBezTo>
                <a:cubicBezTo>
                  <a:pt x="0" y="1"/>
                  <a:pt x="0" y="1"/>
                  <a:pt x="0" y="1"/>
                </a:cubicBezTo>
                <a:cubicBezTo>
                  <a:pt x="0" y="45"/>
                  <a:pt x="0" y="45"/>
                  <a:pt x="0" y="45"/>
                </a:cubicBezTo>
                <a:cubicBezTo>
                  <a:pt x="0" y="86"/>
                  <a:pt x="45" y="104"/>
                  <a:pt x="47" y="105"/>
                </a:cubicBezTo>
                <a:lnTo>
                  <a:pt x="48" y="106"/>
                </a:lnTo>
                <a:close/>
                <a:moveTo>
                  <a:pt x="8" y="45"/>
                </a:moveTo>
                <a:cubicBezTo>
                  <a:pt x="8" y="14"/>
                  <a:pt x="8" y="14"/>
                  <a:pt x="8" y="14"/>
                </a:cubicBezTo>
                <a:cubicBezTo>
                  <a:pt x="12" y="16"/>
                  <a:pt x="18" y="18"/>
                  <a:pt x="25" y="18"/>
                </a:cubicBezTo>
                <a:cubicBezTo>
                  <a:pt x="34" y="18"/>
                  <a:pt x="44" y="14"/>
                  <a:pt x="48" y="12"/>
                </a:cubicBezTo>
                <a:cubicBezTo>
                  <a:pt x="52" y="14"/>
                  <a:pt x="61" y="18"/>
                  <a:pt x="71" y="18"/>
                </a:cubicBezTo>
                <a:cubicBezTo>
                  <a:pt x="78" y="18"/>
                  <a:pt x="84" y="16"/>
                  <a:pt x="89" y="15"/>
                </a:cubicBezTo>
                <a:cubicBezTo>
                  <a:pt x="89" y="45"/>
                  <a:pt x="89" y="45"/>
                  <a:pt x="89" y="45"/>
                </a:cubicBezTo>
                <a:cubicBezTo>
                  <a:pt x="89" y="77"/>
                  <a:pt x="55" y="94"/>
                  <a:pt x="48" y="97"/>
                </a:cubicBezTo>
                <a:cubicBezTo>
                  <a:pt x="41" y="94"/>
                  <a:pt x="8" y="77"/>
                  <a:pt x="8" y="45"/>
                </a:cubicBezTo>
                <a:close/>
              </a:path>
            </a:pathLst>
          </a:custGeom>
          <a:solidFill>
            <a:srgbClr val="FFFFFF"/>
          </a:solidFill>
          <a:ln>
            <a:solidFill>
              <a:srgbClr val="FFFFFF"/>
            </a:solidFill>
          </a:ln>
        </p:spPr>
        <p:txBody>
          <a:bodyPr vert="horz" wrap="square" lIns="65884" tIns="32943" rIns="65884" bIns="32943" numCol="1" anchor="t" anchorCtr="0" compatLnSpc="1"/>
          <a:lstStyle/>
          <a:p>
            <a:pPr defTabSz="658495">
              <a:defRPr/>
            </a:pPr>
            <a:endParaRPr lang="en-US" kern="0" dirty="0">
              <a:solidFill>
                <a:sysClr val="windowText" lastClr="000000"/>
              </a:solidFill>
              <a:latin typeface="Segoe UI" panose="020B0502040204020203"/>
            </a:endParaRPr>
          </a:p>
        </p:txBody>
      </p:sp>
      <p:sp>
        <p:nvSpPr>
          <p:cNvPr id="32" name="Freeform 137"/>
          <p:cNvSpPr>
            <a:spLocks noChangeAspect="1" noEditPoints="1"/>
          </p:cNvSpPr>
          <p:nvPr/>
        </p:nvSpPr>
        <p:spPr bwMode="auto">
          <a:xfrm>
            <a:off x="6794418" y="1811654"/>
            <a:ext cx="433728" cy="574596"/>
          </a:xfrm>
          <a:custGeom>
            <a:avLst/>
            <a:gdLst>
              <a:gd name="T0" fmla="*/ 64 w 96"/>
              <a:gd name="T1" fmla="*/ 12 h 128"/>
              <a:gd name="T2" fmla="*/ 48 w 96"/>
              <a:gd name="T3" fmla="*/ 0 h 128"/>
              <a:gd name="T4" fmla="*/ 33 w 96"/>
              <a:gd name="T5" fmla="*/ 12 h 128"/>
              <a:gd name="T6" fmla="*/ 0 w 96"/>
              <a:gd name="T7" fmla="*/ 12 h 128"/>
              <a:gd name="T8" fmla="*/ 0 w 96"/>
              <a:gd name="T9" fmla="*/ 128 h 128"/>
              <a:gd name="T10" fmla="*/ 96 w 96"/>
              <a:gd name="T11" fmla="*/ 128 h 128"/>
              <a:gd name="T12" fmla="*/ 96 w 96"/>
              <a:gd name="T13" fmla="*/ 12 h 128"/>
              <a:gd name="T14" fmla="*/ 64 w 96"/>
              <a:gd name="T15" fmla="*/ 12 h 128"/>
              <a:gd name="T16" fmla="*/ 40 w 96"/>
              <a:gd name="T17" fmla="*/ 20 h 128"/>
              <a:gd name="T18" fmla="*/ 40 w 96"/>
              <a:gd name="T19" fmla="*/ 16 h 128"/>
              <a:gd name="T20" fmla="*/ 48 w 96"/>
              <a:gd name="T21" fmla="*/ 8 h 128"/>
              <a:gd name="T22" fmla="*/ 56 w 96"/>
              <a:gd name="T23" fmla="*/ 16 h 128"/>
              <a:gd name="T24" fmla="*/ 56 w 96"/>
              <a:gd name="T25" fmla="*/ 20 h 128"/>
              <a:gd name="T26" fmla="*/ 64 w 96"/>
              <a:gd name="T27" fmla="*/ 20 h 128"/>
              <a:gd name="T28" fmla="*/ 64 w 96"/>
              <a:gd name="T29" fmla="*/ 28 h 128"/>
              <a:gd name="T30" fmla="*/ 32 w 96"/>
              <a:gd name="T31" fmla="*/ 28 h 128"/>
              <a:gd name="T32" fmla="*/ 32 w 96"/>
              <a:gd name="T33" fmla="*/ 20 h 128"/>
              <a:gd name="T34" fmla="*/ 40 w 96"/>
              <a:gd name="T35" fmla="*/ 20 h 128"/>
              <a:gd name="T36" fmla="*/ 88 w 96"/>
              <a:gd name="T37" fmla="*/ 120 h 128"/>
              <a:gd name="T38" fmla="*/ 8 w 96"/>
              <a:gd name="T39" fmla="*/ 120 h 128"/>
              <a:gd name="T40" fmla="*/ 8 w 96"/>
              <a:gd name="T41" fmla="*/ 20 h 128"/>
              <a:gd name="T42" fmla="*/ 24 w 96"/>
              <a:gd name="T43" fmla="*/ 20 h 128"/>
              <a:gd name="T44" fmla="*/ 24 w 96"/>
              <a:gd name="T45" fmla="*/ 36 h 128"/>
              <a:gd name="T46" fmla="*/ 72 w 96"/>
              <a:gd name="T47" fmla="*/ 36 h 128"/>
              <a:gd name="T48" fmla="*/ 72 w 96"/>
              <a:gd name="T49" fmla="*/ 20 h 128"/>
              <a:gd name="T50" fmla="*/ 88 w 96"/>
              <a:gd name="T51" fmla="*/ 20 h 128"/>
              <a:gd name="T52" fmla="*/ 88 w 96"/>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28">
                <a:moveTo>
                  <a:pt x="64" y="12"/>
                </a:moveTo>
                <a:cubicBezTo>
                  <a:pt x="62" y="5"/>
                  <a:pt x="56" y="0"/>
                  <a:pt x="48" y="0"/>
                </a:cubicBezTo>
                <a:cubicBezTo>
                  <a:pt x="41" y="0"/>
                  <a:pt x="35" y="5"/>
                  <a:pt x="33" y="12"/>
                </a:cubicBezTo>
                <a:cubicBezTo>
                  <a:pt x="0" y="12"/>
                  <a:pt x="0" y="12"/>
                  <a:pt x="0" y="12"/>
                </a:cubicBezTo>
                <a:cubicBezTo>
                  <a:pt x="0" y="128"/>
                  <a:pt x="0" y="128"/>
                  <a:pt x="0" y="128"/>
                </a:cubicBezTo>
                <a:cubicBezTo>
                  <a:pt x="96" y="128"/>
                  <a:pt x="96" y="128"/>
                  <a:pt x="96" y="128"/>
                </a:cubicBezTo>
                <a:cubicBezTo>
                  <a:pt x="96" y="12"/>
                  <a:pt x="96" y="12"/>
                  <a:pt x="96" y="12"/>
                </a:cubicBezTo>
                <a:lnTo>
                  <a:pt x="64" y="12"/>
                </a:lnTo>
                <a:close/>
                <a:moveTo>
                  <a:pt x="40" y="20"/>
                </a:moveTo>
                <a:cubicBezTo>
                  <a:pt x="40" y="16"/>
                  <a:pt x="40" y="16"/>
                  <a:pt x="40" y="16"/>
                </a:cubicBezTo>
                <a:cubicBezTo>
                  <a:pt x="40" y="12"/>
                  <a:pt x="44" y="8"/>
                  <a:pt x="48" y="8"/>
                </a:cubicBezTo>
                <a:cubicBezTo>
                  <a:pt x="53" y="8"/>
                  <a:pt x="56" y="12"/>
                  <a:pt x="56" y="16"/>
                </a:cubicBezTo>
                <a:cubicBezTo>
                  <a:pt x="56" y="20"/>
                  <a:pt x="56" y="20"/>
                  <a:pt x="56" y="20"/>
                </a:cubicBezTo>
                <a:cubicBezTo>
                  <a:pt x="64" y="20"/>
                  <a:pt x="64" y="20"/>
                  <a:pt x="64" y="20"/>
                </a:cubicBezTo>
                <a:cubicBezTo>
                  <a:pt x="64" y="28"/>
                  <a:pt x="64" y="28"/>
                  <a:pt x="64" y="28"/>
                </a:cubicBezTo>
                <a:cubicBezTo>
                  <a:pt x="32" y="28"/>
                  <a:pt x="32" y="28"/>
                  <a:pt x="32" y="28"/>
                </a:cubicBezTo>
                <a:cubicBezTo>
                  <a:pt x="32" y="20"/>
                  <a:pt x="32" y="20"/>
                  <a:pt x="32" y="20"/>
                </a:cubicBezTo>
                <a:lnTo>
                  <a:pt x="40" y="20"/>
                </a:lnTo>
                <a:close/>
                <a:moveTo>
                  <a:pt x="88" y="120"/>
                </a:moveTo>
                <a:cubicBezTo>
                  <a:pt x="8" y="120"/>
                  <a:pt x="8" y="120"/>
                  <a:pt x="8" y="120"/>
                </a:cubicBezTo>
                <a:cubicBezTo>
                  <a:pt x="8" y="20"/>
                  <a:pt x="8" y="20"/>
                  <a:pt x="8" y="20"/>
                </a:cubicBezTo>
                <a:cubicBezTo>
                  <a:pt x="24" y="20"/>
                  <a:pt x="24" y="20"/>
                  <a:pt x="24" y="20"/>
                </a:cubicBezTo>
                <a:cubicBezTo>
                  <a:pt x="24" y="36"/>
                  <a:pt x="24" y="36"/>
                  <a:pt x="24" y="36"/>
                </a:cubicBezTo>
                <a:cubicBezTo>
                  <a:pt x="72" y="36"/>
                  <a:pt x="72" y="36"/>
                  <a:pt x="72" y="36"/>
                </a:cubicBezTo>
                <a:cubicBezTo>
                  <a:pt x="72" y="20"/>
                  <a:pt x="72" y="20"/>
                  <a:pt x="72" y="20"/>
                </a:cubicBezTo>
                <a:cubicBezTo>
                  <a:pt x="88" y="20"/>
                  <a:pt x="88" y="20"/>
                  <a:pt x="88" y="20"/>
                </a:cubicBezTo>
                <a:lnTo>
                  <a:pt x="88" y="120"/>
                </a:lnTo>
                <a:close/>
              </a:path>
            </a:pathLst>
          </a:custGeom>
          <a:solidFill>
            <a:srgbClr val="FFFFFF"/>
          </a:solidFill>
          <a:ln>
            <a:noFill/>
          </a:ln>
        </p:spPr>
        <p:txBody>
          <a:bodyPr vert="horz" wrap="square" lIns="65884" tIns="32943" rIns="65884" bIns="32943" numCol="1" anchor="t" anchorCtr="0" compatLnSpc="1"/>
          <a:lstStyle/>
          <a:p>
            <a:pPr defTabSz="658495">
              <a:defRPr/>
            </a:pPr>
            <a:endParaRPr lang="en-US" kern="0" dirty="0">
              <a:solidFill>
                <a:sysClr val="windowText" lastClr="000000"/>
              </a:solidFill>
              <a:latin typeface="Segoe UI" panose="020B0502040204020203"/>
            </a:endParaRPr>
          </a:p>
        </p:txBody>
      </p:sp>
      <p:sp>
        <p:nvSpPr>
          <p:cNvPr id="33" name="矩形 32"/>
          <p:cNvSpPr>
            <a:spLocks noChangeArrowheads="1"/>
          </p:cNvSpPr>
          <p:nvPr/>
        </p:nvSpPr>
        <p:spPr bwMode="auto">
          <a:xfrm>
            <a:off x="1091487" y="2598534"/>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Bebas Neue" panose="020B0606020202050201" pitchFamily="34" charset="0"/>
              <a:ea typeface="微软雅黑" panose="020B0503020204020204" pitchFamily="34" charset="-122"/>
            </a:endParaRPr>
          </a:p>
        </p:txBody>
      </p:sp>
      <p:sp>
        <p:nvSpPr>
          <p:cNvPr id="34" name="矩形 33"/>
          <p:cNvSpPr>
            <a:spLocks noChangeArrowheads="1"/>
          </p:cNvSpPr>
          <p:nvPr/>
        </p:nvSpPr>
        <p:spPr bwMode="auto">
          <a:xfrm>
            <a:off x="2839526" y="2598534"/>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Bebas Neue" panose="020B0606020202050201" pitchFamily="34" charset="0"/>
              <a:ea typeface="微软雅黑" panose="020B0503020204020204" pitchFamily="34" charset="-122"/>
            </a:endParaRPr>
          </a:p>
        </p:txBody>
      </p:sp>
      <p:sp>
        <p:nvSpPr>
          <p:cNvPr id="35" name="矩形 34"/>
          <p:cNvSpPr>
            <a:spLocks noChangeArrowheads="1"/>
          </p:cNvSpPr>
          <p:nvPr/>
        </p:nvSpPr>
        <p:spPr bwMode="auto">
          <a:xfrm>
            <a:off x="4587563" y="2595840"/>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Bebas Neue" panose="020B0606020202050201" pitchFamily="34" charset="0"/>
              <a:ea typeface="微软雅黑" panose="020B0503020204020204" pitchFamily="34" charset="-122"/>
            </a:endParaRPr>
          </a:p>
        </p:txBody>
      </p:sp>
      <p:sp>
        <p:nvSpPr>
          <p:cNvPr id="36" name="矩形 35"/>
          <p:cNvSpPr>
            <a:spLocks noChangeArrowheads="1"/>
          </p:cNvSpPr>
          <p:nvPr/>
        </p:nvSpPr>
        <p:spPr bwMode="auto">
          <a:xfrm>
            <a:off x="6343317" y="2575915"/>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Bebas Neue" panose="020B0606020202050201" pitchFamily="34" charset="0"/>
              <a:ea typeface="微软雅黑" panose="020B0503020204020204" pitchFamily="34" charset="-122"/>
            </a:endParaRPr>
          </a:p>
        </p:txBody>
      </p:sp>
      <p:sp>
        <p:nvSpPr>
          <p:cNvPr id="39" name="文本框 40"/>
          <p:cNvSpPr txBox="1"/>
          <p:nvPr/>
        </p:nvSpPr>
        <p:spPr>
          <a:xfrm>
            <a:off x="971600" y="3263980"/>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endParaRPr lang="en-US" altLang="zh-CN" sz="900" dirty="0">
              <a:solidFill>
                <a:schemeClr val="bg1">
                  <a:lumMod val="50000"/>
                </a:schemeClr>
              </a:solidFill>
            </a:endParaRPr>
          </a:p>
        </p:txBody>
      </p:sp>
      <p:sp>
        <p:nvSpPr>
          <p:cNvPr id="40" name="文本框 40"/>
          <p:cNvSpPr txBox="1"/>
          <p:nvPr/>
        </p:nvSpPr>
        <p:spPr>
          <a:xfrm>
            <a:off x="2736653" y="3233071"/>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endParaRPr lang="en-US" altLang="zh-CN" sz="900" dirty="0">
              <a:solidFill>
                <a:schemeClr val="bg1">
                  <a:lumMod val="50000"/>
                </a:schemeClr>
              </a:solidFill>
            </a:endParaRPr>
          </a:p>
        </p:txBody>
      </p:sp>
      <p:sp>
        <p:nvSpPr>
          <p:cNvPr id="41" name="文本框 40"/>
          <p:cNvSpPr txBox="1"/>
          <p:nvPr/>
        </p:nvSpPr>
        <p:spPr>
          <a:xfrm>
            <a:off x="4468466" y="3231351"/>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endParaRPr lang="en-US" altLang="zh-CN" sz="900" dirty="0">
              <a:solidFill>
                <a:schemeClr val="bg1">
                  <a:lumMod val="50000"/>
                </a:schemeClr>
              </a:solidFill>
            </a:endParaRPr>
          </a:p>
        </p:txBody>
      </p:sp>
      <p:sp>
        <p:nvSpPr>
          <p:cNvPr id="42" name="文本框 40"/>
          <p:cNvSpPr txBox="1"/>
          <p:nvPr/>
        </p:nvSpPr>
        <p:spPr>
          <a:xfrm>
            <a:off x="6232729" y="3231349"/>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algn="ctr" defTabSz="913765">
              <a:spcBef>
                <a:spcPct val="20000"/>
              </a:spcBef>
              <a:defRPr/>
            </a:pPr>
            <a:endParaRPr lang="en-US" altLang="zh-CN" sz="9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359">
        <p:random/>
      </p:transition>
    </mc:Choice>
    <mc:Fallback>
      <p:transition spd="slow" advClick="0" advTm="635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 presetClass="entr" presetSubtype="4"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2" presetClass="entr" presetSubtype="4"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ppt_x"/>
                                          </p:val>
                                        </p:tav>
                                        <p:tav tm="100000">
                                          <p:val>
                                            <p:strVal val="#ppt_x"/>
                                          </p:val>
                                        </p:tav>
                                      </p:tavLst>
                                    </p:anim>
                                    <p:anim calcmode="lin" valueType="num">
                                      <p:cBhvr additive="base">
                                        <p:cTn id="9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P spid="31" grpId="0" animBg="1"/>
      <p:bldP spid="32" grpId="0" animBg="1"/>
      <p:bldP spid="33" grpId="0"/>
      <p:bldP spid="34" grpId="0"/>
      <p:bldP spid="35" grpId="0"/>
      <p:bldP spid="36" grpId="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4208410" y="2622959"/>
            <a:ext cx="717464" cy="719417"/>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9525">
            <a:noFill/>
            <a:round/>
          </a:ln>
        </p:spPr>
        <p:txBody>
          <a:bodyPr vert="horz" wrap="square" lIns="99526" tIns="49764" rIns="99526" bIns="49764"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Down Arrow 15"/>
          <p:cNvSpPr/>
          <p:nvPr/>
        </p:nvSpPr>
        <p:spPr bwMode="auto">
          <a:xfrm rot="14548862">
            <a:off x="4976811" y="2560053"/>
            <a:ext cx="186409" cy="332964"/>
          </a:xfrm>
          <a:prstGeom prst="downArrow">
            <a:avLst>
              <a:gd name="adj1" fmla="val 63516"/>
              <a:gd name="adj2" fmla="val 50000"/>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3976260" y="3053604"/>
            <a:ext cx="186409" cy="344847"/>
          </a:xfrm>
          <a:prstGeom prst="downArrow">
            <a:avLst>
              <a:gd name="adj1" fmla="val 63516"/>
              <a:gd name="adj2" fmla="val 50000"/>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4478253" y="2271595"/>
            <a:ext cx="186399" cy="332983"/>
          </a:xfrm>
          <a:prstGeom prst="downArrow">
            <a:avLst>
              <a:gd name="adj1" fmla="val 63516"/>
              <a:gd name="adj2" fmla="val 50000"/>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3981454" y="2559656"/>
            <a:ext cx="186409" cy="332964"/>
          </a:xfrm>
          <a:prstGeom prst="downArrow">
            <a:avLst>
              <a:gd name="adj1" fmla="val 63516"/>
              <a:gd name="adj2" fmla="val 50000"/>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4478254" y="3360756"/>
            <a:ext cx="186399" cy="332983"/>
          </a:xfrm>
          <a:prstGeom prst="downArrow">
            <a:avLst>
              <a:gd name="adj1" fmla="val 63516"/>
              <a:gd name="adj2" fmla="val 50000"/>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4971616" y="3064070"/>
            <a:ext cx="186409" cy="344847"/>
          </a:xfrm>
          <a:prstGeom prst="downArrow">
            <a:avLst>
              <a:gd name="adj1" fmla="val 63516"/>
              <a:gd name="adj2" fmla="val 50000"/>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round/>
          </a:ln>
        </p:spPr>
        <p:txBody>
          <a:bodyPr vert="horz" wrap="square" lIns="70773" tIns="35387" rIns="70773" bIns="35387" numCol="1" rtlCol="0"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4198594" y="1515244"/>
            <a:ext cx="755679" cy="756350"/>
            <a:chOff x="3307763" y="1427226"/>
            <a:chExt cx="648499" cy="649042"/>
          </a:xfrm>
        </p:grpSpPr>
        <p:sp>
          <p:nvSpPr>
            <p:cNvPr id="77" name="Oval 76"/>
            <p:cNvSpPr>
              <a:spLocks noChangeAspect="1"/>
            </p:cNvSpPr>
            <p:nvPr/>
          </p:nvSpPr>
          <p:spPr>
            <a:xfrm>
              <a:off x="3307763" y="1427226"/>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5178306" y="3109132"/>
            <a:ext cx="755679" cy="756350"/>
            <a:chOff x="3365370" y="3682819"/>
            <a:chExt cx="648499" cy="649042"/>
          </a:xfrm>
        </p:grpSpPr>
        <p:sp>
          <p:nvSpPr>
            <p:cNvPr id="65" name="Oval 64"/>
            <p:cNvSpPr>
              <a:spLocks noChangeAspect="1"/>
            </p:cNvSpPr>
            <p:nvPr/>
          </p:nvSpPr>
          <p:spPr>
            <a:xfrm>
              <a:off x="3365370" y="3682819"/>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3204641" y="2117022"/>
            <a:ext cx="755679" cy="756350"/>
            <a:chOff x="5187738" y="3682819"/>
            <a:chExt cx="648499" cy="649042"/>
          </a:xfrm>
        </p:grpSpPr>
        <p:sp>
          <p:nvSpPr>
            <p:cNvPr id="74" name="Oval 73"/>
            <p:cNvSpPr>
              <a:spLocks noChangeAspect="1"/>
            </p:cNvSpPr>
            <p:nvPr/>
          </p:nvSpPr>
          <p:spPr>
            <a:xfrm>
              <a:off x="5187738" y="3682819"/>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4194754" y="3691249"/>
            <a:ext cx="755679" cy="756350"/>
            <a:chOff x="5187738" y="1415796"/>
            <a:chExt cx="648499" cy="649042"/>
          </a:xfrm>
        </p:grpSpPr>
        <p:sp>
          <p:nvSpPr>
            <p:cNvPr id="68" name="Oval 67"/>
            <p:cNvSpPr>
              <a:spLocks noChangeAspect="1"/>
            </p:cNvSpPr>
            <p:nvPr/>
          </p:nvSpPr>
          <p:spPr>
            <a:xfrm>
              <a:off x="5187738" y="1415796"/>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6"/>
          <p:cNvGrpSpPr/>
          <p:nvPr/>
        </p:nvGrpSpPr>
        <p:grpSpPr>
          <a:xfrm>
            <a:off x="3195234" y="3109132"/>
            <a:ext cx="755679" cy="756350"/>
            <a:chOff x="5648594" y="2472338"/>
            <a:chExt cx="648499" cy="649042"/>
          </a:xfrm>
        </p:grpSpPr>
        <p:sp>
          <p:nvSpPr>
            <p:cNvPr id="71" name="Oval 70"/>
            <p:cNvSpPr>
              <a:spLocks noChangeAspect="1"/>
            </p:cNvSpPr>
            <p:nvPr/>
          </p:nvSpPr>
          <p:spPr>
            <a:xfrm>
              <a:off x="5648594" y="2472338"/>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3"/>
          <p:cNvGrpSpPr/>
          <p:nvPr/>
        </p:nvGrpSpPr>
        <p:grpSpPr>
          <a:xfrm>
            <a:off x="5185677" y="2113549"/>
            <a:ext cx="755679" cy="756350"/>
            <a:chOff x="2886238" y="2472339"/>
            <a:chExt cx="648499" cy="649042"/>
          </a:xfrm>
        </p:grpSpPr>
        <p:sp>
          <p:nvSpPr>
            <p:cNvPr id="62" name="Oval 61"/>
            <p:cNvSpPr>
              <a:spLocks noChangeAspect="1"/>
            </p:cNvSpPr>
            <p:nvPr/>
          </p:nvSpPr>
          <p:spPr>
            <a:xfrm>
              <a:off x="2886238" y="2472339"/>
              <a:ext cx="648499" cy="64904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2"/>
          <p:cNvGrpSpPr/>
          <p:nvPr/>
        </p:nvGrpSpPr>
        <p:grpSpPr>
          <a:xfrm>
            <a:off x="1402089" y="2342257"/>
            <a:ext cx="1700329" cy="489279"/>
            <a:chOff x="844734" y="1897303"/>
            <a:chExt cx="2294202" cy="632110"/>
          </a:xfrm>
        </p:grpSpPr>
        <p:sp>
          <p:nvSpPr>
            <p:cNvPr id="92" name="Footer Text"/>
            <p:cNvSpPr txBox="1"/>
            <p:nvPr/>
          </p:nvSpPr>
          <p:spPr>
            <a:xfrm>
              <a:off x="844734" y="2099980"/>
              <a:ext cx="2287091" cy="429433"/>
            </a:xfrm>
            <a:prstGeom prst="rect">
              <a:avLst/>
            </a:prstGeom>
            <a:noFill/>
          </p:spPr>
          <p:txBody>
            <a:bodyPr wrap="square" lIns="0" tIns="0" rIns="0" bIns="0" rtlCol="0" anchor="t" anchorCtr="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1927721" y="1897303"/>
              <a:ext cx="1211215" cy="238574"/>
            </a:xfrm>
            <a:prstGeom prst="rect">
              <a:avLst/>
            </a:prstGeom>
            <a:noFill/>
          </p:spPr>
          <p:txBody>
            <a:bodyPr wrap="none" lIns="0" tIns="0" rIns="0" bIns="0" rtlCol="0" anchor="t" anchorCtr="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5"/>
          <p:cNvGrpSpPr/>
          <p:nvPr/>
        </p:nvGrpSpPr>
        <p:grpSpPr>
          <a:xfrm>
            <a:off x="1397248" y="3195658"/>
            <a:ext cx="1721148" cy="489281"/>
            <a:chOff x="844734" y="1897304"/>
            <a:chExt cx="2322294" cy="632112"/>
          </a:xfrm>
        </p:grpSpPr>
        <p:sp>
          <p:nvSpPr>
            <p:cNvPr id="95" name="Footer Text"/>
            <p:cNvSpPr txBox="1"/>
            <p:nvPr/>
          </p:nvSpPr>
          <p:spPr>
            <a:xfrm>
              <a:off x="844734" y="2099983"/>
              <a:ext cx="2287092" cy="429433"/>
            </a:xfrm>
            <a:prstGeom prst="rect">
              <a:avLst/>
            </a:prstGeom>
            <a:noFill/>
          </p:spPr>
          <p:txBody>
            <a:bodyPr wrap="square" lIns="0" tIns="0" rIns="0" bIns="0" rtlCol="0" anchor="t" anchorCtr="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1955812" y="1897304"/>
              <a:ext cx="1211216" cy="238574"/>
            </a:xfrm>
            <a:prstGeom prst="rect">
              <a:avLst/>
            </a:prstGeom>
            <a:noFill/>
          </p:spPr>
          <p:txBody>
            <a:bodyPr wrap="none" lIns="0" tIns="0" rIns="0" bIns="0" rtlCol="0" anchor="t" anchorCtr="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2"/>
          <p:cNvGrpSpPr/>
          <p:nvPr/>
        </p:nvGrpSpPr>
        <p:grpSpPr>
          <a:xfrm>
            <a:off x="6128071" y="2161214"/>
            <a:ext cx="1701124" cy="489279"/>
            <a:chOff x="844734" y="1897304"/>
            <a:chExt cx="2287091" cy="632110"/>
          </a:xfrm>
        </p:grpSpPr>
        <p:sp>
          <p:nvSpPr>
            <p:cNvPr id="98" name="Footer Text"/>
            <p:cNvSpPr txBox="1"/>
            <p:nvPr/>
          </p:nvSpPr>
          <p:spPr>
            <a:xfrm>
              <a:off x="844734" y="2099981"/>
              <a:ext cx="2287091" cy="429433"/>
            </a:xfrm>
            <a:prstGeom prst="rect">
              <a:avLst/>
            </a:prstGeom>
            <a:noFill/>
          </p:spPr>
          <p:txBody>
            <a:bodyPr wrap="square" lIns="0" tIns="0" rIns="0" bIns="0" rtlCol="0" anchor="t" anchorCtr="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TextBox 98"/>
            <p:cNvSpPr txBox="1"/>
            <p:nvPr/>
          </p:nvSpPr>
          <p:spPr>
            <a:xfrm>
              <a:off x="844734" y="1897304"/>
              <a:ext cx="1206896" cy="238574"/>
            </a:xfrm>
            <a:prstGeom prst="rect">
              <a:avLst/>
            </a:prstGeom>
            <a:noFill/>
          </p:spPr>
          <p:txBody>
            <a:bodyPr wrap="none" lIns="0" tIns="0" rIns="0" bIns="0" rtlCol="0" anchor="t" anchorCtr="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35"/>
          <p:cNvGrpSpPr/>
          <p:nvPr/>
        </p:nvGrpSpPr>
        <p:grpSpPr>
          <a:xfrm>
            <a:off x="6128071" y="3014001"/>
            <a:ext cx="1701124" cy="489281"/>
            <a:chOff x="844734" y="1897309"/>
            <a:chExt cx="2287091" cy="632111"/>
          </a:xfrm>
        </p:grpSpPr>
        <p:sp>
          <p:nvSpPr>
            <p:cNvPr id="101" name="Footer Text"/>
            <p:cNvSpPr txBox="1"/>
            <p:nvPr/>
          </p:nvSpPr>
          <p:spPr>
            <a:xfrm>
              <a:off x="844734" y="2099988"/>
              <a:ext cx="2287091" cy="429432"/>
            </a:xfrm>
            <a:prstGeom prst="rect">
              <a:avLst/>
            </a:prstGeom>
            <a:noFill/>
          </p:spPr>
          <p:txBody>
            <a:bodyPr wrap="square" lIns="0" tIns="0" rIns="0" bIns="0" rtlCol="0" anchor="t" anchorCtr="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844734" y="1897309"/>
              <a:ext cx="1206896" cy="238573"/>
            </a:xfrm>
            <a:prstGeom prst="rect">
              <a:avLst/>
            </a:prstGeom>
            <a:noFill/>
          </p:spPr>
          <p:txBody>
            <a:bodyPr wrap="none" lIns="0" tIns="0" rIns="0" bIns="0" rtlCol="0" anchor="t" anchorCtr="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395112" y="1488854"/>
            <a:ext cx="1695058" cy="489281"/>
            <a:chOff x="844734" y="1897307"/>
            <a:chExt cx="2287091" cy="632110"/>
          </a:xfrm>
        </p:grpSpPr>
        <p:sp>
          <p:nvSpPr>
            <p:cNvPr id="104" name="Footer Text"/>
            <p:cNvSpPr txBox="1"/>
            <p:nvPr/>
          </p:nvSpPr>
          <p:spPr>
            <a:xfrm>
              <a:off x="844734" y="2099985"/>
              <a:ext cx="2287091" cy="429432"/>
            </a:xfrm>
            <a:prstGeom prst="rect">
              <a:avLst/>
            </a:prstGeom>
            <a:noFill/>
          </p:spPr>
          <p:txBody>
            <a:bodyPr wrap="square" lIns="0" tIns="0" rIns="0" bIns="0" rtlCol="0" anchor="t" anchorCtr="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1919256" y="1897307"/>
              <a:ext cx="1211215" cy="238573"/>
            </a:xfrm>
            <a:prstGeom prst="rect">
              <a:avLst/>
            </a:prstGeom>
            <a:noFill/>
          </p:spPr>
          <p:txBody>
            <a:bodyPr wrap="none" lIns="0" tIns="0" rIns="0" bIns="0" rtlCol="0" anchor="t" anchorCtr="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5121491" y="3866790"/>
            <a:ext cx="1701124" cy="489279"/>
            <a:chOff x="844734" y="1897307"/>
            <a:chExt cx="2287091" cy="632111"/>
          </a:xfrm>
        </p:grpSpPr>
        <p:sp>
          <p:nvSpPr>
            <p:cNvPr id="107" name="Footer Text"/>
            <p:cNvSpPr txBox="1"/>
            <p:nvPr/>
          </p:nvSpPr>
          <p:spPr>
            <a:xfrm>
              <a:off x="844734" y="2099984"/>
              <a:ext cx="2287091" cy="429434"/>
            </a:xfrm>
            <a:prstGeom prst="rect">
              <a:avLst/>
            </a:prstGeom>
            <a:noFill/>
          </p:spPr>
          <p:txBody>
            <a:bodyPr wrap="square" lIns="0" tIns="0" rIns="0" bIns="0" rtlCol="0" anchor="t" anchorCtr="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844734" y="1897307"/>
              <a:ext cx="1206896" cy="238574"/>
            </a:xfrm>
            <a:prstGeom prst="rect">
              <a:avLst/>
            </a:prstGeom>
            <a:noFill/>
          </p:spPr>
          <p:txBody>
            <a:bodyPr wrap="none" lIns="0" tIns="0" rIns="0" bIns="0" rtlCol="0" anchor="t" anchorCtr="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up)">
                                      <p:cBhvr>
                                        <p:cTn id="49" dur="500"/>
                                        <p:tgtEl>
                                          <p:spTgt spid="56"/>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7000"/>
                            </p:stCondLst>
                            <p:childTnLst>
                              <p:par>
                                <p:cTn id="71" presetID="22" presetClass="entr" presetSubtype="2"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right)">
                                      <p:cBhvr>
                                        <p:cTn id="73" dur="500"/>
                                        <p:tgtEl>
                                          <p:spTgt spid="10"/>
                                        </p:tgtEl>
                                      </p:cBhvr>
                                    </p:animEffect>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right)">
                                      <p:cBhvr>
                                        <p:cTn id="77" dur="500"/>
                                        <p:tgtEl>
                                          <p:spTgt spid="48"/>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500" fill="hold"/>
                                        <p:tgtEl>
                                          <p:spTgt spid="5"/>
                                        </p:tgtEl>
                                        <p:attrNameLst>
                                          <p:attrName>ppt_w</p:attrName>
                                        </p:attrNameLst>
                                      </p:cBhvr>
                                      <p:tavLst>
                                        <p:tav tm="0">
                                          <p:val>
                                            <p:fltVal val="0"/>
                                          </p:val>
                                        </p:tav>
                                        <p:tav tm="100000">
                                          <p:val>
                                            <p:strVal val="#ppt_w"/>
                                          </p:val>
                                        </p:tav>
                                      </p:tavLst>
                                    </p:anim>
                                    <p:anim calcmode="lin" valueType="num">
                                      <p:cBhvr>
                                        <p:cTn id="82" dur="500" fill="hold"/>
                                        <p:tgtEl>
                                          <p:spTgt spid="5"/>
                                        </p:tgtEl>
                                        <p:attrNameLst>
                                          <p:attrName>ppt_h</p:attrName>
                                        </p:attrNameLst>
                                      </p:cBhvr>
                                      <p:tavLst>
                                        <p:tav tm="0">
                                          <p:val>
                                            <p:fltVal val="0"/>
                                          </p:val>
                                        </p:tav>
                                        <p:tav tm="100000">
                                          <p:val>
                                            <p:strVal val="#ppt_h"/>
                                          </p:val>
                                        </p:tav>
                                      </p:tavLst>
                                    </p:anim>
                                    <p:animEffect transition="in" filter="fade">
                                      <p:cBhvr>
                                        <p:cTn id="83" dur="500"/>
                                        <p:tgtEl>
                                          <p:spTgt spid="5"/>
                                        </p:tgtEl>
                                      </p:cBhvr>
                                    </p:animEffect>
                                  </p:childTnLst>
                                </p:cTn>
                              </p:par>
                            </p:childTnLst>
                          </p:cTn>
                        </p:par>
                        <p:par>
                          <p:cTn id="84" fill="hold">
                            <p:stCondLst>
                              <p:cond delay="8500"/>
                            </p:stCondLst>
                            <p:childTnLst>
                              <p:par>
                                <p:cTn id="85" presetID="22" presetClass="entr" presetSubtype="2"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right)">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509" y="1035495"/>
            <a:ext cx="3624742" cy="368630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a:spLocks noEditPoints="1"/>
          </p:cNvSpPr>
          <p:nvPr/>
        </p:nvSpPr>
        <p:spPr bwMode="auto">
          <a:xfrm>
            <a:off x="4572001" y="1229720"/>
            <a:ext cx="566143" cy="36815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vert="horz" wrap="square" lIns="68575" tIns="34288" rIns="68575" bIns="3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a:spLocks noEditPoints="1"/>
          </p:cNvSpPr>
          <p:nvPr/>
        </p:nvSpPr>
        <p:spPr bwMode="auto">
          <a:xfrm>
            <a:off x="4572001" y="2364870"/>
            <a:ext cx="504789" cy="577334"/>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68575" tIns="34288" rIns="68575" bIns="3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5231310" y="1313608"/>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572001" y="1659857"/>
            <a:ext cx="3751949" cy="41549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5231310" y="2616371"/>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4572001" y="3581792"/>
            <a:ext cx="510367" cy="468560"/>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68575" tIns="34288" rIns="68575" bIns="3428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4640727" y="2949544"/>
            <a:ext cx="3751949" cy="41549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5231310" y="3816072"/>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4640727" y="4100819"/>
            <a:ext cx="3751949" cy="415498"/>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30" name="矩形 259"/>
          <p:cNvSpPr>
            <a:spLocks noChangeArrowheads="1"/>
          </p:cNvSpPr>
          <p:nvPr/>
        </p:nvSpPr>
        <p:spPr bwMode="auto">
          <a:xfrm>
            <a:off x="2051720" y="2168372"/>
            <a:ext cx="5070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200" b="1" cap="all" dirty="0">
                <a:solidFill>
                  <a:schemeClr val="tx1">
                    <a:lumMod val="65000"/>
                    <a:lumOff val="35000"/>
                  </a:schemeClr>
                </a:solidFill>
                <a:cs typeface="Arial" panose="020B0604020202020204" pitchFamily="34" charset="0"/>
              </a:rPr>
              <a:t>演讲完毕，谢谢观看</a:t>
            </a:r>
            <a:endParaRPr lang="zh-CN" altLang="en-US" sz="4200" b="1" cap="all" dirty="0">
              <a:solidFill>
                <a:schemeClr val="tx1">
                  <a:lumMod val="65000"/>
                  <a:lumOff val="35000"/>
                </a:schemeClr>
              </a:solidFill>
              <a:cs typeface="Arial" panose="020B0604020202020204" pitchFamily="34" charset="0"/>
            </a:endParaRPr>
          </a:p>
        </p:txBody>
      </p:sp>
      <p:sp>
        <p:nvSpPr>
          <p:cNvPr id="31" name="矩形 259"/>
          <p:cNvSpPr>
            <a:spLocks noChangeArrowheads="1"/>
          </p:cNvSpPr>
          <p:nvPr/>
        </p:nvSpPr>
        <p:spPr bwMode="auto">
          <a:xfrm>
            <a:off x="2153243" y="2715766"/>
            <a:ext cx="4844765" cy="2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YEAR-END SUMMARY PLAN BUSINESS REPORT PPT IN THE NEW YEAR</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矩形 259"/>
          <p:cNvSpPr>
            <a:spLocks noChangeArrowheads="1"/>
          </p:cNvSpPr>
          <p:nvPr/>
        </p:nvSpPr>
        <p:spPr bwMode="auto">
          <a:xfrm>
            <a:off x="3017339" y="1131590"/>
            <a:ext cx="302433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dirty="0">
                <a:solidFill>
                  <a:schemeClr val="accent2"/>
                </a:solidFill>
                <a:latin typeface="Agency FB" panose="020B0503020202020204" pitchFamily="34" charset="0"/>
                <a:ea typeface="Dotum" pitchFamily="34" charset="-127"/>
                <a:cs typeface="Arial" panose="020B0604020202020204" pitchFamily="34" charset="0"/>
              </a:rPr>
              <a:t>2 0 X </a:t>
            </a:r>
            <a:r>
              <a:rPr lang="en-US" altLang="zh-CN" sz="7200" b="1" cap="all">
                <a:solidFill>
                  <a:schemeClr val="accent2"/>
                </a:solidFill>
                <a:latin typeface="Agency FB" panose="020B0503020202020204" pitchFamily="34" charset="0"/>
                <a:ea typeface="Dotum" pitchFamily="34" charset="-127"/>
                <a:cs typeface="Arial" panose="020B0604020202020204" pitchFamily="34" charset="0"/>
              </a:rPr>
              <a:t>X</a:t>
            </a:r>
            <a:endParaRPr lang="zh-CN" altLang="en-US" sz="7200" b="1" cap="all" dirty="0">
              <a:solidFill>
                <a:schemeClr val="accent2"/>
              </a:solidFill>
              <a:latin typeface="Agency FB" panose="020B0503020202020204" pitchFamily="34" charset="0"/>
              <a:ea typeface="Dotum" pitchFamily="34" charset="-127"/>
              <a:cs typeface="Arial" panose="020B0604020202020204" pitchFamily="34" charset="0"/>
            </a:endParaRPr>
          </a:p>
        </p:txBody>
      </p:sp>
      <p:sp>
        <p:nvSpPr>
          <p:cNvPr id="36" name="矩形 35"/>
          <p:cNvSpPr/>
          <p:nvPr/>
        </p:nvSpPr>
        <p:spPr>
          <a:xfrm>
            <a:off x="2159446" y="3144031"/>
            <a:ext cx="4572794" cy="507839"/>
          </a:xfrm>
          <a:prstGeom prst="rect">
            <a:avLst/>
          </a:prstGeom>
        </p:spPr>
        <p:txBody>
          <a:bodyPr lIns="91448" tIns="45724" rIns="91448" bIns="45724">
            <a:spAutoFit/>
          </a:body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anim calcmode="lin" valueType="num">
                                      <p:cBhvr>
                                        <p:cTn id="1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2"/>
                                        </p:tgtEl>
                                      </p:cBhvr>
                                    </p:animEffect>
                                  </p:childTnLst>
                                </p:cTn>
                              </p:par>
                            </p:childTnLst>
                          </p:cTn>
                        </p:par>
                        <p:par>
                          <p:cTn id="18" fill="hold">
                            <p:stCondLst>
                              <p:cond delay="17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32"/>
                                        </p:tgtEl>
                                      </p:cBhvr>
                                    </p:animEffect>
                                    <p:animScale>
                                      <p:cBhvr>
                                        <p:cTn id="21" dur="250" autoRev="1" fill="hold"/>
                                        <p:tgtEl>
                                          <p:spTgt spid="32"/>
                                        </p:tgtEl>
                                      </p:cBhvr>
                                      <p:by x="105000" y="105000"/>
                                    </p:animScale>
                                  </p:childTnLst>
                                </p:cTn>
                              </p:par>
                            </p:childTnLst>
                          </p:cTn>
                        </p:par>
                        <p:par>
                          <p:cTn id="22" fill="hold">
                            <p:stCondLst>
                              <p:cond delay="22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
                                        </p:tgtEl>
                                        <p:attrNameLst>
                                          <p:attrName>ppt_y</p:attrName>
                                        </p:attrNameLst>
                                      </p:cBhvr>
                                      <p:tavLst>
                                        <p:tav tm="0">
                                          <p:val>
                                            <p:strVal val="#ppt_y"/>
                                          </p:val>
                                        </p:tav>
                                        <p:tav tm="100000">
                                          <p:val>
                                            <p:strVal val="#ppt_y"/>
                                          </p:val>
                                        </p:tav>
                                      </p:tavLst>
                                    </p:anim>
                                    <p:anim calcmode="lin" valueType="num">
                                      <p:cBhvr>
                                        <p:cTn id="2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
                                        </p:tgtEl>
                                      </p:cBhvr>
                                    </p:animEffect>
                                  </p:childTnLst>
                                </p:cTn>
                              </p:par>
                            </p:childTnLst>
                          </p:cTn>
                        </p:par>
                        <p:par>
                          <p:cTn id="30" fill="hold">
                            <p:stCondLst>
                              <p:cond delay="32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30"/>
                                        </p:tgtEl>
                                      </p:cBhvr>
                                    </p:animEffect>
                                    <p:animScale>
                                      <p:cBhvr>
                                        <p:cTn id="33" dur="250" autoRev="1" fill="hold"/>
                                        <p:tgtEl>
                                          <p:spTgt spid="30"/>
                                        </p:tgtEl>
                                      </p:cBhvr>
                                      <p:by x="105000" y="105000"/>
                                    </p:animScale>
                                  </p:childTnLst>
                                </p:cTn>
                              </p:par>
                            </p:childTnLst>
                          </p:cTn>
                        </p:par>
                        <p:par>
                          <p:cTn id="34" fill="hold">
                            <p:stCondLst>
                              <p:cond delay="37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1"/>
                                        </p:tgtEl>
                                        <p:attrNameLst>
                                          <p:attrName>ppt_y</p:attrName>
                                        </p:attrNameLst>
                                      </p:cBhvr>
                                      <p:tavLst>
                                        <p:tav tm="0">
                                          <p:val>
                                            <p:strVal val="#ppt_y"/>
                                          </p:val>
                                        </p:tav>
                                        <p:tav tm="100000">
                                          <p:val>
                                            <p:strVal val="#ppt_y"/>
                                          </p:val>
                                        </p:tav>
                                      </p:tavLst>
                                    </p:anim>
                                    <p:anim calcmode="lin" valueType="num">
                                      <p:cBhvr>
                                        <p:cTn id="3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1"/>
                                        </p:tgtEl>
                                      </p:cBhvr>
                                    </p:animEffect>
                                  </p:childTnLst>
                                </p:cTn>
                              </p:par>
                            </p:childTnLst>
                          </p:cTn>
                        </p:par>
                        <p:par>
                          <p:cTn id="42" fill="hold">
                            <p:stCondLst>
                              <p:cond delay="70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31"/>
                                        </p:tgtEl>
                                      </p:cBhvr>
                                    </p:animEffect>
                                    <p:animScale>
                                      <p:cBhvr>
                                        <p:cTn id="45" dur="250" autoRev="1" fill="hold"/>
                                        <p:tgtEl>
                                          <p:spTgt spid="31"/>
                                        </p:tgtEl>
                                      </p:cBhvr>
                                      <p:by x="105000" y="105000"/>
                                    </p:animScale>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P spid="32" grpId="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 name="椭圆 5"/>
          <p:cNvSpPr/>
          <p:nvPr/>
        </p:nvSpPr>
        <p:spPr>
          <a:xfrm>
            <a:off x="2267744" y="1707654"/>
            <a:ext cx="1656184" cy="165618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3080"/>
          <p:cNvSpPr txBox="1">
            <a:spLocks noChangeArrowheads="1"/>
          </p:cNvSpPr>
          <p:nvPr/>
        </p:nvSpPr>
        <p:spPr bwMode="auto">
          <a:xfrm>
            <a:off x="2483768" y="1923678"/>
            <a:ext cx="1252230" cy="117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499993" y="2216521"/>
            <a:ext cx="2030237" cy="400110"/>
          </a:xfrm>
          <a:prstGeom prst="rect">
            <a:avLst/>
          </a:prstGeom>
        </p:spPr>
        <p:txBody>
          <a:bodyPr wrap="square" lIns="0" tIns="0" rIns="0" bIns="0">
            <a:spAutoFit/>
          </a:bodyPr>
          <a:lstStyle/>
          <a:p>
            <a:pPr>
              <a:lnSpc>
                <a:spcPct val="13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9"/>
          <p:cNvSpPr txBox="1"/>
          <p:nvPr/>
        </p:nvSpPr>
        <p:spPr>
          <a:xfrm>
            <a:off x="4499992" y="2608625"/>
            <a:ext cx="2829294" cy="323165"/>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ppt_w"/>
                                          </p:val>
                                        </p:tav>
                                        <p:tav tm="100000">
                                          <p:val>
                                            <p:strVal val="#ppt_w"/>
                                          </p:val>
                                        </p:tav>
                                      </p:tavLst>
                                    </p:anim>
                                    <p:anim calcmode="lin" valueType="num">
                                      <p:cBhvr>
                                        <p:cTn id="21" dur="500" fill="hold"/>
                                        <p:tgtEl>
                                          <p:spTgt spid="25"/>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095618" y="1740136"/>
            <a:ext cx="1254338" cy="1916256"/>
            <a:chOff x="1219201" y="2108200"/>
            <a:chExt cx="1672451" cy="2555008"/>
          </a:xfrm>
          <a:blipFill dpi="0" rotWithShape="1">
            <a:blip r:embed="rId1">
              <a:extLst>
                <a:ext uri="{28A0092B-C50C-407E-A947-70E740481C1C}">
                  <a14:useLocalDpi xmlns:a14="http://schemas.microsoft.com/office/drawing/2010/main" val="0"/>
                </a:ext>
              </a:extLst>
            </a:blip>
            <a:srcRect/>
            <a:stretch>
              <a:fillRect/>
            </a:stretch>
          </a:blipFill>
        </p:grpSpPr>
        <p:sp>
          <p:nvSpPr>
            <p:cNvPr id="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759357" y="210820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121920" tIns="60960" rIns="121920" bIns="60960" numCol="1" anchor="t" anchorCtr="0" compatLnSpc="1"/>
            <a:lstStyle/>
            <a:p>
              <a:endParaRPr lang="en-US" dirty="0"/>
            </a:p>
          </p:txBody>
        </p:sp>
        <p:sp>
          <p:nvSpPr>
            <p:cNvPr id="1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42240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1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930401"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1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1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213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1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2192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1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grpSp>
      <p:grpSp>
        <p:nvGrpSpPr>
          <p:cNvPr id="3"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71239" y="1753906"/>
            <a:ext cx="1093517" cy="1553958"/>
            <a:chOff x="6920029" y="2126560"/>
            <a:chExt cx="1458023" cy="2071944"/>
          </a:xfrm>
          <a:blipFill dpi="0" rotWithShape="1">
            <a:blip r:embed="rId1">
              <a:extLst>
                <a:ext uri="{28A0092B-C50C-407E-A947-70E740481C1C}">
                  <a14:useLocalDpi xmlns:a14="http://schemas.microsoft.com/office/drawing/2010/main" val="0"/>
                </a:ext>
              </a:extLst>
            </a:blip>
            <a:srcRect/>
            <a:stretch>
              <a:fillRect/>
            </a:stretch>
          </a:blipFill>
        </p:grpSpPr>
        <p:sp>
          <p:nvSpPr>
            <p:cNvPr id="1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245757"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121920" tIns="60960" rIns="121920" bIns="60960" numCol="1" anchor="t" anchorCtr="0" compatLnSpc="1"/>
            <a:lstStyle/>
            <a:p>
              <a:endParaRPr lang="en-US" dirty="0"/>
            </a:p>
          </p:txBody>
        </p:sp>
        <p:sp>
          <p:nvSpPr>
            <p:cNvPr id="2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6920029"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39221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1506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grpSp>
      <p:grpSp>
        <p:nvGrpSpPr>
          <p:cNvPr id="4" name="组合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308880" y="1753906"/>
            <a:ext cx="1254338" cy="1553958"/>
            <a:chOff x="9503550" y="2126560"/>
            <a:chExt cx="1672451" cy="2071944"/>
          </a:xfrm>
          <a:blipFill dpi="0" rotWithShape="1">
            <a:blip r:embed="rId1">
              <a:extLst>
                <a:ext uri="{28A0092B-C50C-407E-A947-70E740481C1C}">
                  <a14:useLocalDpi xmlns:a14="http://schemas.microsoft.com/office/drawing/2010/main" val="0"/>
                </a:ext>
              </a:extLst>
            </a:blip>
            <a:srcRect/>
            <a:stretch>
              <a:fillRect/>
            </a:stretch>
          </a:blipFill>
        </p:grpSpPr>
        <p:sp>
          <p:nvSpPr>
            <p:cNvPr id="2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0437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121920" tIns="60960" rIns="121920" bIns="60960" numCol="1" anchor="t" anchorCtr="0" compatLnSpc="1"/>
            <a:lstStyle/>
            <a:p>
              <a:endParaRPr lang="en-US" dirty="0"/>
            </a:p>
          </p:txBody>
        </p:sp>
        <p:sp>
          <p:nvSpPr>
            <p:cNvPr id="2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7067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2147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9485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4179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2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503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grpSp>
      <p:grpSp>
        <p:nvGrpSpPr>
          <p:cNvPr id="5" name="组合 2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994749" y="1753906"/>
            <a:ext cx="1453669" cy="1902486"/>
            <a:chOff x="3751376" y="2126560"/>
            <a:chExt cx="1938225" cy="2536648"/>
          </a:xfrm>
          <a:blipFill dpi="0" rotWithShape="1">
            <a:blip r:embed="rId1">
              <a:extLst>
                <a:ext uri="{28A0092B-C50C-407E-A947-70E740481C1C}">
                  <a14:useLocalDpi xmlns:a14="http://schemas.microsoft.com/office/drawing/2010/main" val="0"/>
                </a:ext>
              </a:extLst>
            </a:blip>
            <a:srcRect/>
            <a:stretch>
              <a:fillRect/>
            </a:stretch>
          </a:blipFill>
        </p:grpSpPr>
        <p:sp>
          <p:nvSpPr>
            <p:cNvPr id="3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5573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121920" tIns="60960" rIns="121920" bIns="60960" numCol="1" anchor="t" anchorCtr="0" compatLnSpc="1"/>
            <a:lstStyle/>
            <a:p>
              <a:endParaRPr lang="en-US" dirty="0"/>
            </a:p>
          </p:txBody>
        </p:sp>
        <p:sp>
          <p:nvSpPr>
            <p:cNvPr id="3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3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3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7283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3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4621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3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931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3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0171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3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67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4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5142954"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4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3751376"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sp>
          <p:nvSpPr>
            <p:cNvPr id="4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729"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121920" tIns="60960" rIns="121920" bIns="60960" numCol="1" anchor="t" anchorCtr="0" compatLnSpc="1"/>
            <a:lstStyle/>
            <a:p>
              <a:endParaRPr lang="en-US" dirty="0"/>
            </a:p>
          </p:txBody>
        </p:sp>
      </p:grpSp>
      <p:sp>
        <p:nvSpPr>
          <p:cNvPr id="43" name="文本框 4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7588" y="4071102"/>
            <a:ext cx="1574790" cy="838691"/>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4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768593" y="4076465"/>
            <a:ext cx="1574790" cy="838691"/>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文本框 4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003565" y="4076465"/>
            <a:ext cx="1574790" cy="838691"/>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文本框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120465" y="4076465"/>
            <a:ext cx="1574790" cy="838691"/>
          </a:xfrm>
          <a:prstGeom prst="rect">
            <a:avLst/>
          </a:prstGeom>
          <a:noFill/>
          <a:effectLst/>
        </p:spPr>
        <p:txBody>
          <a:bodyPr wrap="none" lIns="68580" tIns="34290" rIns="68580" bIns="3429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单击此处输入标题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37"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900" decel="100000" fill="hold"/>
                                        <p:tgtEl>
                                          <p:spTgt spid="4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900" decel="100000" fill="hold"/>
                                        <p:tgtEl>
                                          <p:spTgt spid="4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50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75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900" decel="100000" fill="hold"/>
                                        <p:tgtEl>
                                          <p:spTgt spid="4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36"/>
          <p:cNvGrpSpPr/>
          <p:nvPr/>
        </p:nvGrpSpPr>
        <p:grpSpPr>
          <a:xfrm>
            <a:off x="3546407" y="2931855"/>
            <a:ext cx="1466234" cy="1311787"/>
            <a:chOff x="4727927" y="3910046"/>
            <a:chExt cx="1954724" cy="1749454"/>
          </a:xfrm>
          <a:blipFill dpi="0" rotWithShape="1">
            <a:blip r:embed="rId1">
              <a:extLst>
                <a:ext uri="{28A0092B-C50C-407E-A947-70E740481C1C}">
                  <a14:useLocalDpi xmlns:a14="http://schemas.microsoft.com/office/drawing/2010/main" val="0"/>
                </a:ext>
              </a:extLst>
            </a:blip>
            <a:srcRect/>
            <a:stretch>
              <a:fillRect/>
            </a:stretch>
          </a:blipFill>
        </p:grpSpPr>
        <p:grpSp>
          <p:nvGrpSpPr>
            <p:cNvPr id="9" name="组合 37"/>
            <p:cNvGrpSpPr/>
            <p:nvPr/>
          </p:nvGrpSpPr>
          <p:grpSpPr>
            <a:xfrm>
              <a:off x="4727927" y="3910046"/>
              <a:ext cx="1954724" cy="1749454"/>
              <a:chOff x="4400057" y="3759868"/>
              <a:chExt cx="2239523" cy="2004346"/>
            </a:xfrm>
            <a:grpFill/>
          </p:grpSpPr>
          <p:sp>
            <p:nvSpPr>
              <p:cNvPr id="42" name="Freeform 5"/>
              <p:cNvSpPr/>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9"/>
              <p:cNvSpPr/>
              <p:nvPr/>
            </p:nvSpPr>
            <p:spPr bwMode="auto">
              <a:xfrm>
                <a:off x="5364815" y="5078727"/>
                <a:ext cx="717556" cy="685487"/>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0" name="组合 38"/>
            <p:cNvGrpSpPr>
              <a:grpSpLocks noChangeAspect="1"/>
            </p:cNvGrpSpPr>
            <p:nvPr/>
          </p:nvGrpSpPr>
          <p:grpSpPr>
            <a:xfrm>
              <a:off x="5751176" y="5250128"/>
              <a:ext cx="197725" cy="192992"/>
              <a:chOff x="3530192" y="2543266"/>
              <a:chExt cx="596901" cy="582613"/>
            </a:xfrm>
            <a:grpFill/>
          </p:grpSpPr>
          <p:sp>
            <p:nvSpPr>
              <p:cNvPr id="40" name="Freeform 36"/>
              <p:cNvSpPr>
                <a:spLocks noEditPoints="1"/>
              </p:cNvSpPr>
              <p:nvPr/>
            </p:nvSpPr>
            <p:spPr bwMode="auto">
              <a:xfrm>
                <a:off x="3646080" y="2543266"/>
                <a:ext cx="481013" cy="582613"/>
              </a:xfrm>
              <a:custGeom>
                <a:avLst/>
                <a:gdLst>
                  <a:gd name="T0" fmla="*/ 100 w 128"/>
                  <a:gd name="T1" fmla="*/ 113 h 155"/>
                  <a:gd name="T2" fmla="*/ 100 w 128"/>
                  <a:gd name="T3" fmla="*/ 105 h 155"/>
                  <a:gd name="T4" fmla="*/ 62 w 128"/>
                  <a:gd name="T5" fmla="*/ 109 h 155"/>
                  <a:gd name="T6" fmla="*/ 127 w 128"/>
                  <a:gd name="T7" fmla="*/ 51 h 155"/>
                  <a:gd name="T8" fmla="*/ 74 w 128"/>
                  <a:gd name="T9" fmla="*/ 0 h 155"/>
                  <a:gd name="T10" fmla="*/ 0 w 128"/>
                  <a:gd name="T11" fmla="*/ 22 h 155"/>
                  <a:gd name="T12" fmla="*/ 3 w 128"/>
                  <a:gd name="T13" fmla="*/ 70 h 155"/>
                  <a:gd name="T14" fmla="*/ 4 w 128"/>
                  <a:gd name="T15" fmla="*/ 69 h 155"/>
                  <a:gd name="T16" fmla="*/ 10 w 128"/>
                  <a:gd name="T17" fmla="*/ 22 h 155"/>
                  <a:gd name="T18" fmla="*/ 68 w 128"/>
                  <a:gd name="T19" fmla="*/ 10 h 155"/>
                  <a:gd name="T20" fmla="*/ 90 w 128"/>
                  <a:gd name="T21" fmla="*/ 59 h 155"/>
                  <a:gd name="T22" fmla="*/ 118 w 128"/>
                  <a:gd name="T23" fmla="*/ 134 h 155"/>
                  <a:gd name="T24" fmla="*/ 45 w 128"/>
                  <a:gd name="T25" fmla="*/ 145 h 155"/>
                  <a:gd name="T26" fmla="*/ 44 w 128"/>
                  <a:gd name="T27" fmla="*/ 155 h 155"/>
                  <a:gd name="T28" fmla="*/ 92 w 128"/>
                  <a:gd name="T29" fmla="*/ 155 h 155"/>
                  <a:gd name="T30" fmla="*/ 128 w 128"/>
                  <a:gd name="T31" fmla="*/ 134 h 155"/>
                  <a:gd name="T32" fmla="*/ 127 w 128"/>
                  <a:gd name="T33" fmla="*/ 51 h 155"/>
                  <a:gd name="T34" fmla="*/ 78 w 128"/>
                  <a:gd name="T35" fmla="*/ 38 h 155"/>
                  <a:gd name="T36" fmla="*/ 112 w 128"/>
                  <a:gd name="T37" fmla="*/ 50 h 155"/>
                  <a:gd name="T38" fmla="*/ 55 w 128"/>
                  <a:gd name="T39" fmla="*/ 54 h 155"/>
                  <a:gd name="T40" fmla="*/ 28 w 128"/>
                  <a:gd name="T41" fmla="*/ 50 h 155"/>
                  <a:gd name="T42" fmla="*/ 28 w 128"/>
                  <a:gd name="T43" fmla="*/ 58 h 155"/>
                  <a:gd name="T44" fmla="*/ 55 w 128"/>
                  <a:gd name="T45" fmla="*/ 54 h 155"/>
                  <a:gd name="T46" fmla="*/ 51 w 128"/>
                  <a:gd name="T47" fmla="*/ 42 h 155"/>
                  <a:gd name="T48" fmla="*/ 51 w 128"/>
                  <a:gd name="T49" fmla="*/ 34 h 155"/>
                  <a:gd name="T50" fmla="*/ 24 w 128"/>
                  <a:gd name="T51" fmla="*/ 38 h 155"/>
                  <a:gd name="T52" fmla="*/ 100 w 128"/>
                  <a:gd name="T53" fmla="*/ 121 h 155"/>
                  <a:gd name="T54" fmla="*/ 62 w 128"/>
                  <a:gd name="T55" fmla="*/ 125 h 155"/>
                  <a:gd name="T56" fmla="*/ 100 w 128"/>
                  <a:gd name="T57" fmla="*/ 129 h 155"/>
                  <a:gd name="T58" fmla="*/ 100 w 128"/>
                  <a:gd name="T59" fmla="*/ 121 h 155"/>
                  <a:gd name="T60" fmla="*/ 100 w 128"/>
                  <a:gd name="T61" fmla="*/ 96 h 155"/>
                  <a:gd name="T62" fmla="*/ 100 w 128"/>
                  <a:gd name="T63" fmla="*/ 88 h 155"/>
                  <a:gd name="T64" fmla="*/ 62 w 128"/>
                  <a:gd name="T65" fmla="*/ 9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5">
                    <a:moveTo>
                      <a:pt x="66" y="113"/>
                    </a:moveTo>
                    <a:cubicBezTo>
                      <a:pt x="100" y="113"/>
                      <a:pt x="100" y="113"/>
                      <a:pt x="100" y="113"/>
                    </a:cubicBezTo>
                    <a:cubicBezTo>
                      <a:pt x="102" y="113"/>
                      <a:pt x="104" y="111"/>
                      <a:pt x="104" y="109"/>
                    </a:cubicBezTo>
                    <a:cubicBezTo>
                      <a:pt x="104" y="107"/>
                      <a:pt x="102" y="105"/>
                      <a:pt x="100" y="105"/>
                    </a:cubicBezTo>
                    <a:cubicBezTo>
                      <a:pt x="66" y="105"/>
                      <a:pt x="66" y="105"/>
                      <a:pt x="66" y="105"/>
                    </a:cubicBezTo>
                    <a:cubicBezTo>
                      <a:pt x="63" y="105"/>
                      <a:pt x="62" y="107"/>
                      <a:pt x="62" y="109"/>
                    </a:cubicBezTo>
                    <a:cubicBezTo>
                      <a:pt x="62" y="111"/>
                      <a:pt x="63" y="113"/>
                      <a:pt x="66" y="113"/>
                    </a:cubicBezTo>
                    <a:close/>
                    <a:moveTo>
                      <a:pt x="127" y="51"/>
                    </a:moveTo>
                    <a:cubicBezTo>
                      <a:pt x="78" y="2"/>
                      <a:pt x="78" y="2"/>
                      <a:pt x="78" y="2"/>
                    </a:cubicBezTo>
                    <a:cubicBezTo>
                      <a:pt x="77" y="1"/>
                      <a:pt x="76" y="0"/>
                      <a:pt x="74" y="0"/>
                    </a:cubicBezTo>
                    <a:cubicBezTo>
                      <a:pt x="21" y="0"/>
                      <a:pt x="21" y="0"/>
                      <a:pt x="21" y="0"/>
                    </a:cubicBezTo>
                    <a:cubicBezTo>
                      <a:pt x="9" y="0"/>
                      <a:pt x="0" y="10"/>
                      <a:pt x="0" y="22"/>
                    </a:cubicBezTo>
                    <a:cubicBezTo>
                      <a:pt x="0" y="73"/>
                      <a:pt x="0" y="73"/>
                      <a:pt x="0" y="73"/>
                    </a:cubicBezTo>
                    <a:cubicBezTo>
                      <a:pt x="3" y="70"/>
                      <a:pt x="3" y="70"/>
                      <a:pt x="3" y="70"/>
                    </a:cubicBezTo>
                    <a:cubicBezTo>
                      <a:pt x="4" y="70"/>
                      <a:pt x="4" y="70"/>
                      <a:pt x="4" y="70"/>
                    </a:cubicBezTo>
                    <a:cubicBezTo>
                      <a:pt x="4" y="69"/>
                      <a:pt x="4" y="69"/>
                      <a:pt x="4" y="69"/>
                    </a:cubicBezTo>
                    <a:cubicBezTo>
                      <a:pt x="6" y="68"/>
                      <a:pt x="8" y="67"/>
                      <a:pt x="10" y="67"/>
                    </a:cubicBezTo>
                    <a:cubicBezTo>
                      <a:pt x="10" y="22"/>
                      <a:pt x="10" y="22"/>
                      <a:pt x="10" y="22"/>
                    </a:cubicBezTo>
                    <a:cubicBezTo>
                      <a:pt x="10" y="15"/>
                      <a:pt x="15" y="10"/>
                      <a:pt x="21" y="10"/>
                    </a:cubicBezTo>
                    <a:cubicBezTo>
                      <a:pt x="68" y="10"/>
                      <a:pt x="68" y="10"/>
                      <a:pt x="68" y="10"/>
                    </a:cubicBezTo>
                    <a:cubicBezTo>
                      <a:pt x="68" y="38"/>
                      <a:pt x="68" y="38"/>
                      <a:pt x="68" y="38"/>
                    </a:cubicBezTo>
                    <a:cubicBezTo>
                      <a:pt x="68" y="50"/>
                      <a:pt x="78" y="59"/>
                      <a:pt x="90" y="59"/>
                    </a:cubicBezTo>
                    <a:cubicBezTo>
                      <a:pt x="118" y="59"/>
                      <a:pt x="118" y="59"/>
                      <a:pt x="118" y="59"/>
                    </a:cubicBezTo>
                    <a:cubicBezTo>
                      <a:pt x="118" y="134"/>
                      <a:pt x="118" y="134"/>
                      <a:pt x="118" y="134"/>
                    </a:cubicBezTo>
                    <a:cubicBezTo>
                      <a:pt x="118" y="140"/>
                      <a:pt x="113" y="145"/>
                      <a:pt x="107" y="145"/>
                    </a:cubicBezTo>
                    <a:cubicBezTo>
                      <a:pt x="45" y="145"/>
                      <a:pt x="45" y="145"/>
                      <a:pt x="45" y="145"/>
                    </a:cubicBezTo>
                    <a:cubicBezTo>
                      <a:pt x="45" y="151"/>
                      <a:pt x="45" y="151"/>
                      <a:pt x="45" y="151"/>
                    </a:cubicBezTo>
                    <a:cubicBezTo>
                      <a:pt x="45" y="153"/>
                      <a:pt x="44" y="154"/>
                      <a:pt x="44" y="155"/>
                    </a:cubicBezTo>
                    <a:cubicBezTo>
                      <a:pt x="64" y="155"/>
                      <a:pt x="92" y="155"/>
                      <a:pt x="92" y="155"/>
                    </a:cubicBezTo>
                    <a:cubicBezTo>
                      <a:pt x="92" y="155"/>
                      <a:pt x="92" y="155"/>
                      <a:pt x="92" y="155"/>
                    </a:cubicBezTo>
                    <a:cubicBezTo>
                      <a:pt x="107" y="155"/>
                      <a:pt x="107" y="155"/>
                      <a:pt x="107" y="155"/>
                    </a:cubicBezTo>
                    <a:cubicBezTo>
                      <a:pt x="118" y="155"/>
                      <a:pt x="128" y="145"/>
                      <a:pt x="128" y="134"/>
                    </a:cubicBezTo>
                    <a:cubicBezTo>
                      <a:pt x="128" y="54"/>
                      <a:pt x="128" y="54"/>
                      <a:pt x="128" y="54"/>
                    </a:cubicBezTo>
                    <a:cubicBezTo>
                      <a:pt x="128" y="53"/>
                      <a:pt x="128" y="51"/>
                      <a:pt x="127" y="51"/>
                    </a:cubicBezTo>
                    <a:close/>
                    <a:moveTo>
                      <a:pt x="90" y="50"/>
                    </a:moveTo>
                    <a:cubicBezTo>
                      <a:pt x="83" y="50"/>
                      <a:pt x="78" y="44"/>
                      <a:pt x="78" y="38"/>
                    </a:cubicBezTo>
                    <a:cubicBezTo>
                      <a:pt x="78" y="16"/>
                      <a:pt x="78" y="16"/>
                      <a:pt x="78" y="16"/>
                    </a:cubicBezTo>
                    <a:cubicBezTo>
                      <a:pt x="112" y="50"/>
                      <a:pt x="112" y="50"/>
                      <a:pt x="112" y="50"/>
                    </a:cubicBezTo>
                    <a:lnTo>
                      <a:pt x="90" y="50"/>
                    </a:lnTo>
                    <a:close/>
                    <a:moveTo>
                      <a:pt x="55" y="54"/>
                    </a:moveTo>
                    <a:cubicBezTo>
                      <a:pt x="55" y="52"/>
                      <a:pt x="54" y="50"/>
                      <a:pt x="51" y="50"/>
                    </a:cubicBezTo>
                    <a:cubicBezTo>
                      <a:pt x="28" y="50"/>
                      <a:pt x="28" y="50"/>
                      <a:pt x="28" y="50"/>
                    </a:cubicBezTo>
                    <a:cubicBezTo>
                      <a:pt x="26" y="50"/>
                      <a:pt x="24" y="52"/>
                      <a:pt x="24" y="54"/>
                    </a:cubicBezTo>
                    <a:cubicBezTo>
                      <a:pt x="24" y="56"/>
                      <a:pt x="26" y="58"/>
                      <a:pt x="28" y="58"/>
                    </a:cubicBezTo>
                    <a:cubicBezTo>
                      <a:pt x="51" y="58"/>
                      <a:pt x="51" y="58"/>
                      <a:pt x="51" y="58"/>
                    </a:cubicBezTo>
                    <a:cubicBezTo>
                      <a:pt x="54" y="58"/>
                      <a:pt x="55" y="56"/>
                      <a:pt x="55" y="54"/>
                    </a:cubicBezTo>
                    <a:close/>
                    <a:moveTo>
                      <a:pt x="28" y="42"/>
                    </a:moveTo>
                    <a:cubicBezTo>
                      <a:pt x="51" y="42"/>
                      <a:pt x="51" y="42"/>
                      <a:pt x="51" y="42"/>
                    </a:cubicBezTo>
                    <a:cubicBezTo>
                      <a:pt x="54" y="42"/>
                      <a:pt x="55" y="40"/>
                      <a:pt x="55" y="38"/>
                    </a:cubicBezTo>
                    <a:cubicBezTo>
                      <a:pt x="55" y="36"/>
                      <a:pt x="54" y="34"/>
                      <a:pt x="51" y="34"/>
                    </a:cubicBezTo>
                    <a:cubicBezTo>
                      <a:pt x="28" y="34"/>
                      <a:pt x="28" y="34"/>
                      <a:pt x="28" y="34"/>
                    </a:cubicBezTo>
                    <a:cubicBezTo>
                      <a:pt x="26" y="34"/>
                      <a:pt x="24" y="36"/>
                      <a:pt x="24" y="38"/>
                    </a:cubicBezTo>
                    <a:cubicBezTo>
                      <a:pt x="24" y="40"/>
                      <a:pt x="26" y="42"/>
                      <a:pt x="28" y="42"/>
                    </a:cubicBezTo>
                    <a:close/>
                    <a:moveTo>
                      <a:pt x="100" y="121"/>
                    </a:moveTo>
                    <a:cubicBezTo>
                      <a:pt x="66" y="121"/>
                      <a:pt x="66" y="121"/>
                      <a:pt x="66" y="121"/>
                    </a:cubicBezTo>
                    <a:cubicBezTo>
                      <a:pt x="64" y="121"/>
                      <a:pt x="62" y="123"/>
                      <a:pt x="62" y="125"/>
                    </a:cubicBezTo>
                    <a:cubicBezTo>
                      <a:pt x="62" y="127"/>
                      <a:pt x="64" y="129"/>
                      <a:pt x="66" y="129"/>
                    </a:cubicBezTo>
                    <a:cubicBezTo>
                      <a:pt x="100" y="129"/>
                      <a:pt x="100" y="129"/>
                      <a:pt x="100" y="129"/>
                    </a:cubicBezTo>
                    <a:cubicBezTo>
                      <a:pt x="102" y="129"/>
                      <a:pt x="104" y="127"/>
                      <a:pt x="104" y="125"/>
                    </a:cubicBezTo>
                    <a:cubicBezTo>
                      <a:pt x="104" y="123"/>
                      <a:pt x="102" y="121"/>
                      <a:pt x="100" y="121"/>
                    </a:cubicBezTo>
                    <a:close/>
                    <a:moveTo>
                      <a:pt x="66" y="96"/>
                    </a:moveTo>
                    <a:cubicBezTo>
                      <a:pt x="100" y="96"/>
                      <a:pt x="100" y="96"/>
                      <a:pt x="100" y="96"/>
                    </a:cubicBezTo>
                    <a:cubicBezTo>
                      <a:pt x="102" y="96"/>
                      <a:pt x="104" y="95"/>
                      <a:pt x="104" y="92"/>
                    </a:cubicBezTo>
                    <a:cubicBezTo>
                      <a:pt x="104" y="90"/>
                      <a:pt x="102" y="88"/>
                      <a:pt x="100" y="88"/>
                    </a:cubicBezTo>
                    <a:cubicBezTo>
                      <a:pt x="66" y="88"/>
                      <a:pt x="66" y="88"/>
                      <a:pt x="66" y="88"/>
                    </a:cubicBezTo>
                    <a:cubicBezTo>
                      <a:pt x="63" y="88"/>
                      <a:pt x="62" y="90"/>
                      <a:pt x="62" y="92"/>
                    </a:cubicBezTo>
                    <a:cubicBezTo>
                      <a:pt x="62" y="95"/>
                      <a:pt x="63" y="96"/>
                      <a:pt x="66"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7"/>
              <p:cNvSpPr/>
              <p:nvPr/>
            </p:nvSpPr>
            <p:spPr bwMode="auto">
              <a:xfrm>
                <a:off x="3530192" y="2821078"/>
                <a:ext cx="323850" cy="304800"/>
              </a:xfrm>
              <a:custGeom>
                <a:avLst/>
                <a:gdLst>
                  <a:gd name="T0" fmla="*/ 0 w 86"/>
                  <a:gd name="T1" fmla="*/ 41 h 81"/>
                  <a:gd name="T2" fmla="*/ 4 w 86"/>
                  <a:gd name="T3" fmla="*/ 45 h 81"/>
                  <a:gd name="T4" fmla="*/ 18 w 86"/>
                  <a:gd name="T5" fmla="*/ 45 h 81"/>
                  <a:gd name="T6" fmla="*/ 18 w 86"/>
                  <a:gd name="T7" fmla="*/ 77 h 81"/>
                  <a:gd name="T8" fmla="*/ 22 w 86"/>
                  <a:gd name="T9" fmla="*/ 81 h 81"/>
                  <a:gd name="T10" fmla="*/ 64 w 86"/>
                  <a:gd name="T11" fmla="*/ 81 h 81"/>
                  <a:gd name="T12" fmla="*/ 68 w 86"/>
                  <a:gd name="T13" fmla="*/ 77 h 81"/>
                  <a:gd name="T14" fmla="*/ 68 w 86"/>
                  <a:gd name="T15" fmla="*/ 45 h 81"/>
                  <a:gd name="T16" fmla="*/ 82 w 86"/>
                  <a:gd name="T17" fmla="*/ 45 h 81"/>
                  <a:gd name="T18" fmla="*/ 86 w 86"/>
                  <a:gd name="T19" fmla="*/ 41 h 81"/>
                  <a:gd name="T20" fmla="*/ 85 w 86"/>
                  <a:gd name="T21" fmla="*/ 38 h 81"/>
                  <a:gd name="T22" fmla="*/ 85 w 86"/>
                  <a:gd name="T23" fmla="*/ 38 h 81"/>
                  <a:gd name="T24" fmla="*/ 46 w 86"/>
                  <a:gd name="T25" fmla="*/ 1 h 81"/>
                  <a:gd name="T26" fmla="*/ 43 w 86"/>
                  <a:gd name="T27" fmla="*/ 0 h 81"/>
                  <a:gd name="T28" fmla="*/ 40 w 86"/>
                  <a:gd name="T29" fmla="*/ 1 h 81"/>
                  <a:gd name="T30" fmla="*/ 40 w 86"/>
                  <a:gd name="T31" fmla="*/ 1 h 81"/>
                  <a:gd name="T32" fmla="*/ 1 w 86"/>
                  <a:gd name="T33" fmla="*/ 38 h 81"/>
                  <a:gd name="T34" fmla="*/ 1 w 86"/>
                  <a:gd name="T35" fmla="*/ 38 h 81"/>
                  <a:gd name="T36" fmla="*/ 1 w 86"/>
                  <a:gd name="T37" fmla="*/ 38 h 81"/>
                  <a:gd name="T38" fmla="*/ 1 w 86"/>
                  <a:gd name="T39" fmla="*/ 39 h 81"/>
                  <a:gd name="T40" fmla="*/ 0 w 86"/>
                  <a:gd name="T41"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1">
                    <a:moveTo>
                      <a:pt x="0" y="41"/>
                    </a:moveTo>
                    <a:cubicBezTo>
                      <a:pt x="0" y="43"/>
                      <a:pt x="2" y="45"/>
                      <a:pt x="4" y="45"/>
                    </a:cubicBezTo>
                    <a:cubicBezTo>
                      <a:pt x="18" y="45"/>
                      <a:pt x="18" y="45"/>
                      <a:pt x="18" y="45"/>
                    </a:cubicBezTo>
                    <a:cubicBezTo>
                      <a:pt x="18" y="77"/>
                      <a:pt x="18" y="77"/>
                      <a:pt x="18" y="77"/>
                    </a:cubicBezTo>
                    <a:cubicBezTo>
                      <a:pt x="18" y="79"/>
                      <a:pt x="20" y="81"/>
                      <a:pt x="22" y="81"/>
                    </a:cubicBezTo>
                    <a:cubicBezTo>
                      <a:pt x="64" y="81"/>
                      <a:pt x="64" y="81"/>
                      <a:pt x="64" y="81"/>
                    </a:cubicBezTo>
                    <a:cubicBezTo>
                      <a:pt x="66" y="81"/>
                      <a:pt x="68" y="79"/>
                      <a:pt x="68" y="77"/>
                    </a:cubicBezTo>
                    <a:cubicBezTo>
                      <a:pt x="68" y="45"/>
                      <a:pt x="68" y="45"/>
                      <a:pt x="68" y="45"/>
                    </a:cubicBezTo>
                    <a:cubicBezTo>
                      <a:pt x="82" y="45"/>
                      <a:pt x="82" y="45"/>
                      <a:pt x="82" y="45"/>
                    </a:cubicBezTo>
                    <a:cubicBezTo>
                      <a:pt x="84" y="45"/>
                      <a:pt x="86" y="43"/>
                      <a:pt x="86" y="41"/>
                    </a:cubicBezTo>
                    <a:cubicBezTo>
                      <a:pt x="86" y="40"/>
                      <a:pt x="86" y="39"/>
                      <a:pt x="85" y="38"/>
                    </a:cubicBezTo>
                    <a:cubicBezTo>
                      <a:pt x="85" y="38"/>
                      <a:pt x="85" y="38"/>
                      <a:pt x="85" y="38"/>
                    </a:cubicBezTo>
                    <a:cubicBezTo>
                      <a:pt x="46" y="1"/>
                      <a:pt x="46" y="1"/>
                      <a:pt x="46" y="1"/>
                    </a:cubicBezTo>
                    <a:cubicBezTo>
                      <a:pt x="46" y="1"/>
                      <a:pt x="44" y="0"/>
                      <a:pt x="43" y="0"/>
                    </a:cubicBezTo>
                    <a:cubicBezTo>
                      <a:pt x="42" y="0"/>
                      <a:pt x="41" y="1"/>
                      <a:pt x="40" y="1"/>
                    </a:cubicBezTo>
                    <a:cubicBezTo>
                      <a:pt x="40" y="1"/>
                      <a:pt x="40" y="1"/>
                      <a:pt x="40" y="1"/>
                    </a:cubicBezTo>
                    <a:cubicBezTo>
                      <a:pt x="1" y="38"/>
                      <a:pt x="1" y="38"/>
                      <a:pt x="1" y="38"/>
                    </a:cubicBezTo>
                    <a:cubicBezTo>
                      <a:pt x="1" y="38"/>
                      <a:pt x="1" y="38"/>
                      <a:pt x="1" y="38"/>
                    </a:cubicBezTo>
                    <a:cubicBezTo>
                      <a:pt x="1" y="38"/>
                      <a:pt x="1" y="38"/>
                      <a:pt x="1" y="38"/>
                    </a:cubicBezTo>
                    <a:cubicBezTo>
                      <a:pt x="1" y="39"/>
                      <a:pt x="1" y="39"/>
                      <a:pt x="1" y="39"/>
                    </a:cubicBezTo>
                    <a:cubicBezTo>
                      <a:pt x="0" y="39"/>
                      <a:pt x="0" y="40"/>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 name="组合 43"/>
          <p:cNvGrpSpPr/>
          <p:nvPr/>
        </p:nvGrpSpPr>
        <p:grpSpPr>
          <a:xfrm>
            <a:off x="3309325" y="1941894"/>
            <a:ext cx="1273769" cy="1464829"/>
            <a:chOff x="4411859" y="2589791"/>
            <a:chExt cx="1698137" cy="1953557"/>
          </a:xfrm>
          <a:blipFill dpi="0" rotWithShape="1">
            <a:blip r:embed="rId1">
              <a:extLst>
                <a:ext uri="{28A0092B-C50C-407E-A947-70E740481C1C}">
                  <a14:useLocalDpi xmlns:a14="http://schemas.microsoft.com/office/drawing/2010/main" val="0"/>
                </a:ext>
              </a:extLst>
            </a:blip>
            <a:srcRect/>
            <a:stretch>
              <a:fillRect/>
            </a:stretch>
          </a:blipFill>
        </p:grpSpPr>
        <p:grpSp>
          <p:nvGrpSpPr>
            <p:cNvPr id="13" name="组合 44"/>
            <p:cNvGrpSpPr/>
            <p:nvPr/>
          </p:nvGrpSpPr>
          <p:grpSpPr>
            <a:xfrm>
              <a:off x="4411859" y="2589791"/>
              <a:ext cx="1698137" cy="1953557"/>
              <a:chOff x="4037938" y="2247255"/>
              <a:chExt cx="1945552" cy="2238186"/>
            </a:xfrm>
            <a:grpFill/>
          </p:grpSpPr>
          <p:sp>
            <p:nvSpPr>
              <p:cNvPr id="51" name="Freeform 6"/>
              <p:cNvSpPr/>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10"/>
              <p:cNvSpPr/>
              <p:nvPr/>
            </p:nvSpPr>
            <p:spPr bwMode="auto">
              <a:xfrm>
                <a:off x="4037938" y="3171926"/>
                <a:ext cx="638718"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7" name="组合 45"/>
            <p:cNvGrpSpPr>
              <a:grpSpLocks noChangeAspect="1"/>
            </p:cNvGrpSpPr>
            <p:nvPr/>
          </p:nvGrpSpPr>
          <p:grpSpPr>
            <a:xfrm>
              <a:off x="4569829" y="3619726"/>
              <a:ext cx="196412" cy="192992"/>
              <a:chOff x="3488917" y="4964203"/>
              <a:chExt cx="638175" cy="627063"/>
            </a:xfrm>
            <a:grpFill/>
          </p:grpSpPr>
          <p:sp>
            <p:nvSpPr>
              <p:cNvPr id="47" name="Freeform 66"/>
              <p:cNvSpPr/>
              <p:nvPr/>
            </p:nvSpPr>
            <p:spPr bwMode="auto">
              <a:xfrm>
                <a:off x="3544480" y="5327741"/>
                <a:ext cx="249238" cy="249238"/>
              </a:xfrm>
              <a:custGeom>
                <a:avLst/>
                <a:gdLst>
                  <a:gd name="T0" fmla="*/ 83 w 157"/>
                  <a:gd name="T1" fmla="*/ 50 h 157"/>
                  <a:gd name="T2" fmla="*/ 55 w 157"/>
                  <a:gd name="T3" fmla="*/ 55 h 157"/>
                  <a:gd name="T4" fmla="*/ 0 w 157"/>
                  <a:gd name="T5" fmla="*/ 135 h 157"/>
                  <a:gd name="T6" fmla="*/ 22 w 157"/>
                  <a:gd name="T7" fmla="*/ 157 h 157"/>
                  <a:gd name="T8" fmla="*/ 102 w 157"/>
                  <a:gd name="T9" fmla="*/ 102 h 157"/>
                  <a:gd name="T10" fmla="*/ 107 w 157"/>
                  <a:gd name="T11" fmla="*/ 74 h 157"/>
                  <a:gd name="T12" fmla="*/ 157 w 157"/>
                  <a:gd name="T13" fmla="*/ 24 h 157"/>
                  <a:gd name="T14" fmla="*/ 133 w 157"/>
                  <a:gd name="T15" fmla="*/ 0 h 157"/>
                  <a:gd name="T16" fmla="*/ 83 w 157"/>
                  <a:gd name="T17" fmla="*/ 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83" y="50"/>
                    </a:moveTo>
                    <a:lnTo>
                      <a:pt x="55" y="55"/>
                    </a:lnTo>
                    <a:lnTo>
                      <a:pt x="0" y="135"/>
                    </a:lnTo>
                    <a:lnTo>
                      <a:pt x="22" y="157"/>
                    </a:lnTo>
                    <a:lnTo>
                      <a:pt x="102" y="102"/>
                    </a:lnTo>
                    <a:lnTo>
                      <a:pt x="107" y="74"/>
                    </a:lnTo>
                    <a:lnTo>
                      <a:pt x="157" y="24"/>
                    </a:lnTo>
                    <a:lnTo>
                      <a:pt x="133" y="0"/>
                    </a:lnTo>
                    <a:lnTo>
                      <a:pt x="83"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7"/>
              <p:cNvSpPr>
                <a:spLocks noEditPoints="1"/>
              </p:cNvSpPr>
              <p:nvPr/>
            </p:nvSpPr>
            <p:spPr bwMode="auto">
              <a:xfrm>
                <a:off x="3739742" y="5000716"/>
                <a:ext cx="387350" cy="38735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8"/>
              <p:cNvSpPr>
                <a:spLocks noEditPoints="1"/>
              </p:cNvSpPr>
              <p:nvPr/>
            </p:nvSpPr>
            <p:spPr bwMode="auto">
              <a:xfrm>
                <a:off x="3849280" y="5327741"/>
                <a:ext cx="263525" cy="263525"/>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9"/>
              <p:cNvSpPr/>
              <p:nvPr/>
            </p:nvSpPr>
            <p:spPr bwMode="auto">
              <a:xfrm>
                <a:off x="3488917" y="4964203"/>
                <a:ext cx="307975" cy="307975"/>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8" name="组合 52"/>
          <p:cNvGrpSpPr/>
          <p:nvPr/>
        </p:nvGrpSpPr>
        <p:grpSpPr>
          <a:xfrm>
            <a:off x="4134300" y="1679537"/>
            <a:ext cx="1454861" cy="1267186"/>
            <a:chOff x="5511683" y="2239900"/>
            <a:chExt cx="1939562" cy="1689973"/>
          </a:xfrm>
          <a:blipFill dpi="0" rotWithShape="1">
            <a:blip r:embed="rId1">
              <a:extLst>
                <a:ext uri="{28A0092B-C50C-407E-A947-70E740481C1C}">
                  <a14:useLocalDpi xmlns:a14="http://schemas.microsoft.com/office/drawing/2010/main" val="0"/>
                </a:ext>
              </a:extLst>
            </a:blip>
            <a:srcRect/>
            <a:stretch>
              <a:fillRect/>
            </a:stretch>
          </a:blipFill>
        </p:grpSpPr>
        <p:grpSp>
          <p:nvGrpSpPr>
            <p:cNvPr id="19" name="组合 53"/>
            <p:cNvGrpSpPr/>
            <p:nvPr/>
          </p:nvGrpSpPr>
          <p:grpSpPr>
            <a:xfrm>
              <a:off x="5511683" y="2239900"/>
              <a:ext cx="1939562" cy="1689973"/>
              <a:chOff x="5298004" y="1846386"/>
              <a:chExt cx="2222152" cy="1936198"/>
            </a:xfrm>
            <a:grpFill/>
          </p:grpSpPr>
          <p:sp>
            <p:nvSpPr>
              <p:cNvPr id="62" name="Freeform 8"/>
              <p:cNvSpPr/>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2"/>
              <p:cNvSpPr/>
              <p:nvPr/>
            </p:nvSpPr>
            <p:spPr bwMode="auto">
              <a:xfrm>
                <a:off x="5855212" y="1846386"/>
                <a:ext cx="734927" cy="642727"/>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54"/>
            <p:cNvGrpSpPr>
              <a:grpSpLocks noChangeAspect="1"/>
            </p:cNvGrpSpPr>
            <p:nvPr/>
          </p:nvGrpSpPr>
          <p:grpSpPr>
            <a:xfrm>
              <a:off x="6212633" y="2431633"/>
              <a:ext cx="228408" cy="192992"/>
              <a:chOff x="2203042" y="1374866"/>
              <a:chExt cx="706438" cy="596900"/>
            </a:xfrm>
            <a:grpFill/>
          </p:grpSpPr>
          <p:sp>
            <p:nvSpPr>
              <p:cNvPr id="56" name="Oval 50"/>
              <p:cNvSpPr>
                <a:spLocks noChangeArrowheads="1"/>
              </p:cNvSpPr>
              <p:nvPr/>
            </p:nvSpPr>
            <p:spPr bwMode="auto">
              <a:xfrm>
                <a:off x="2455455" y="1441541"/>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1"/>
              <p:cNvSpPr/>
              <p:nvPr/>
            </p:nvSpPr>
            <p:spPr bwMode="auto">
              <a:xfrm>
                <a:off x="2379255" y="1663791"/>
                <a:ext cx="357188" cy="307975"/>
              </a:xfrm>
              <a:custGeom>
                <a:avLst/>
                <a:gdLst>
                  <a:gd name="T0" fmla="*/ 65 w 95"/>
                  <a:gd name="T1" fmla="*/ 0 h 82"/>
                  <a:gd name="T2" fmla="*/ 48 w 95"/>
                  <a:gd name="T3" fmla="*/ 20 h 82"/>
                  <a:gd name="T4" fmla="*/ 31 w 95"/>
                  <a:gd name="T5" fmla="*/ 0 h 82"/>
                  <a:gd name="T6" fmla="*/ 0 w 95"/>
                  <a:gd name="T7" fmla="*/ 51 h 82"/>
                  <a:gd name="T8" fmla="*/ 1 w 95"/>
                  <a:gd name="T9" fmla="*/ 61 h 82"/>
                  <a:gd name="T10" fmla="*/ 48 w 95"/>
                  <a:gd name="T11" fmla="*/ 82 h 82"/>
                  <a:gd name="T12" fmla="*/ 94 w 95"/>
                  <a:gd name="T13" fmla="*/ 61 h 82"/>
                  <a:gd name="T14" fmla="*/ 95 w 95"/>
                  <a:gd name="T15" fmla="*/ 51 h 82"/>
                  <a:gd name="T16" fmla="*/ 65 w 95"/>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65" y="0"/>
                    </a:moveTo>
                    <a:cubicBezTo>
                      <a:pt x="48" y="20"/>
                      <a:pt x="48" y="20"/>
                      <a:pt x="48" y="20"/>
                    </a:cubicBezTo>
                    <a:cubicBezTo>
                      <a:pt x="31" y="0"/>
                      <a:pt x="31" y="0"/>
                      <a:pt x="31" y="0"/>
                    </a:cubicBezTo>
                    <a:cubicBezTo>
                      <a:pt x="13" y="8"/>
                      <a:pt x="0" y="28"/>
                      <a:pt x="0" y="51"/>
                    </a:cubicBezTo>
                    <a:cubicBezTo>
                      <a:pt x="0" y="54"/>
                      <a:pt x="1" y="57"/>
                      <a:pt x="1" y="61"/>
                    </a:cubicBezTo>
                    <a:cubicBezTo>
                      <a:pt x="11" y="73"/>
                      <a:pt x="28" y="82"/>
                      <a:pt x="48" y="82"/>
                    </a:cubicBezTo>
                    <a:cubicBezTo>
                      <a:pt x="67" y="82"/>
                      <a:pt x="84" y="73"/>
                      <a:pt x="94" y="61"/>
                    </a:cubicBezTo>
                    <a:cubicBezTo>
                      <a:pt x="95" y="57"/>
                      <a:pt x="95" y="54"/>
                      <a:pt x="95" y="51"/>
                    </a:cubicBezTo>
                    <a:cubicBezTo>
                      <a:pt x="95" y="28"/>
                      <a:pt x="82" y="7"/>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2"/>
              <p:cNvSpPr/>
              <p:nvPr/>
            </p:nvSpPr>
            <p:spPr bwMode="auto">
              <a:xfrm>
                <a:off x="2653892" y="1374866"/>
                <a:ext cx="184150" cy="187325"/>
              </a:xfrm>
              <a:custGeom>
                <a:avLst/>
                <a:gdLst>
                  <a:gd name="T0" fmla="*/ 24 w 49"/>
                  <a:gd name="T1" fmla="*/ 0 h 50"/>
                  <a:gd name="T2" fmla="*/ 0 w 49"/>
                  <a:gd name="T3" fmla="*/ 18 h 50"/>
                  <a:gd name="T4" fmla="*/ 11 w 49"/>
                  <a:gd name="T5" fmla="*/ 45 h 50"/>
                  <a:gd name="T6" fmla="*/ 11 w 49"/>
                  <a:gd name="T7" fmla="*/ 46 h 50"/>
                  <a:gd name="T8" fmla="*/ 24 w 49"/>
                  <a:gd name="T9" fmla="*/ 50 h 50"/>
                  <a:gd name="T10" fmla="*/ 49 w 49"/>
                  <a:gd name="T11" fmla="*/ 25 h 50"/>
                  <a:gd name="T12" fmla="*/ 24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4" y="0"/>
                    </a:moveTo>
                    <a:cubicBezTo>
                      <a:pt x="12" y="0"/>
                      <a:pt x="2" y="8"/>
                      <a:pt x="0" y="18"/>
                    </a:cubicBezTo>
                    <a:cubicBezTo>
                      <a:pt x="6" y="25"/>
                      <a:pt x="11" y="34"/>
                      <a:pt x="11" y="45"/>
                    </a:cubicBezTo>
                    <a:cubicBezTo>
                      <a:pt x="11" y="45"/>
                      <a:pt x="11" y="46"/>
                      <a:pt x="11" y="46"/>
                    </a:cubicBezTo>
                    <a:cubicBezTo>
                      <a:pt x="14" y="49"/>
                      <a:pt x="19" y="50"/>
                      <a:pt x="24" y="50"/>
                    </a:cubicBezTo>
                    <a:cubicBezTo>
                      <a:pt x="37" y="50"/>
                      <a:pt x="49" y="39"/>
                      <a:pt x="49" y="25"/>
                    </a:cubicBezTo>
                    <a:cubicBezTo>
                      <a:pt x="49" y="11"/>
                      <a:pt x="3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3"/>
              <p:cNvSpPr/>
              <p:nvPr/>
            </p:nvSpPr>
            <p:spPr bwMode="auto">
              <a:xfrm>
                <a:off x="2271305" y="1374866"/>
                <a:ext cx="187325" cy="187325"/>
              </a:xfrm>
              <a:custGeom>
                <a:avLst/>
                <a:gdLst>
                  <a:gd name="T0" fmla="*/ 40 w 50"/>
                  <a:gd name="T1" fmla="*/ 45 h 50"/>
                  <a:gd name="T2" fmla="*/ 50 w 50"/>
                  <a:gd name="T3" fmla="*/ 20 h 50"/>
                  <a:gd name="T4" fmla="*/ 25 w 50"/>
                  <a:gd name="T5" fmla="*/ 0 h 50"/>
                  <a:gd name="T6" fmla="*/ 0 w 50"/>
                  <a:gd name="T7" fmla="*/ 25 h 50"/>
                  <a:gd name="T8" fmla="*/ 25 w 50"/>
                  <a:gd name="T9" fmla="*/ 50 h 50"/>
                  <a:gd name="T10" fmla="*/ 40 w 50"/>
                  <a:gd name="T11" fmla="*/ 45 h 50"/>
                  <a:gd name="T12" fmla="*/ 40 w 50"/>
                  <a:gd name="T13" fmla="*/ 45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0" y="45"/>
                    </a:moveTo>
                    <a:cubicBezTo>
                      <a:pt x="40" y="35"/>
                      <a:pt x="44" y="26"/>
                      <a:pt x="50" y="20"/>
                    </a:cubicBezTo>
                    <a:cubicBezTo>
                      <a:pt x="48" y="8"/>
                      <a:pt x="37" y="0"/>
                      <a:pt x="25" y="0"/>
                    </a:cubicBezTo>
                    <a:cubicBezTo>
                      <a:pt x="12" y="0"/>
                      <a:pt x="0" y="11"/>
                      <a:pt x="0" y="25"/>
                    </a:cubicBezTo>
                    <a:cubicBezTo>
                      <a:pt x="0" y="39"/>
                      <a:pt x="12" y="50"/>
                      <a:pt x="25" y="50"/>
                    </a:cubicBezTo>
                    <a:cubicBezTo>
                      <a:pt x="31" y="50"/>
                      <a:pt x="36" y="48"/>
                      <a:pt x="40" y="45"/>
                    </a:cubicBezTo>
                    <a:cubicBezTo>
                      <a:pt x="40" y="45"/>
                      <a:pt x="40" y="45"/>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4"/>
              <p:cNvSpPr/>
              <p:nvPr/>
            </p:nvSpPr>
            <p:spPr bwMode="auto">
              <a:xfrm>
                <a:off x="2653892" y="1578066"/>
                <a:ext cx="255588" cy="285750"/>
              </a:xfrm>
              <a:custGeom>
                <a:avLst/>
                <a:gdLst>
                  <a:gd name="T0" fmla="*/ 40 w 68"/>
                  <a:gd name="T1" fmla="*/ 0 h 76"/>
                  <a:gd name="T2" fmla="*/ 24 w 68"/>
                  <a:gd name="T3" fmla="*/ 19 h 76"/>
                  <a:gd name="T4" fmla="*/ 9 w 68"/>
                  <a:gd name="T5" fmla="*/ 2 h 76"/>
                  <a:gd name="T6" fmla="*/ 0 w 68"/>
                  <a:gd name="T7" fmla="*/ 16 h 76"/>
                  <a:gd name="T8" fmla="*/ 32 w 68"/>
                  <a:gd name="T9" fmla="*/ 74 h 76"/>
                  <a:gd name="T10" fmla="*/ 31 w 68"/>
                  <a:gd name="T11" fmla="*/ 76 h 76"/>
                  <a:gd name="T12" fmla="*/ 67 w 68"/>
                  <a:gd name="T13" fmla="*/ 57 h 76"/>
                  <a:gd name="T14" fmla="*/ 68 w 68"/>
                  <a:gd name="T15" fmla="*/ 48 h 76"/>
                  <a:gd name="T16" fmla="*/ 40 w 68"/>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40" y="0"/>
                    </a:moveTo>
                    <a:cubicBezTo>
                      <a:pt x="24" y="19"/>
                      <a:pt x="24" y="19"/>
                      <a:pt x="24" y="19"/>
                    </a:cubicBezTo>
                    <a:cubicBezTo>
                      <a:pt x="9" y="2"/>
                      <a:pt x="9" y="2"/>
                      <a:pt x="9" y="2"/>
                    </a:cubicBezTo>
                    <a:cubicBezTo>
                      <a:pt x="7" y="7"/>
                      <a:pt x="4" y="12"/>
                      <a:pt x="0" y="16"/>
                    </a:cubicBezTo>
                    <a:cubicBezTo>
                      <a:pt x="19" y="27"/>
                      <a:pt x="32" y="49"/>
                      <a:pt x="32" y="74"/>
                    </a:cubicBezTo>
                    <a:cubicBezTo>
                      <a:pt x="32" y="75"/>
                      <a:pt x="31" y="75"/>
                      <a:pt x="31" y="76"/>
                    </a:cubicBezTo>
                    <a:cubicBezTo>
                      <a:pt x="46" y="74"/>
                      <a:pt x="59" y="67"/>
                      <a:pt x="67" y="57"/>
                    </a:cubicBezTo>
                    <a:cubicBezTo>
                      <a:pt x="68" y="54"/>
                      <a:pt x="68" y="51"/>
                      <a:pt x="68" y="48"/>
                    </a:cubicBezTo>
                    <a:cubicBezTo>
                      <a:pt x="68" y="26"/>
                      <a:pt x="56" y="8"/>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5"/>
              <p:cNvSpPr/>
              <p:nvPr/>
            </p:nvSpPr>
            <p:spPr bwMode="auto">
              <a:xfrm>
                <a:off x="2203042" y="1578066"/>
                <a:ext cx="258763" cy="285750"/>
              </a:xfrm>
              <a:custGeom>
                <a:avLst/>
                <a:gdLst>
                  <a:gd name="T0" fmla="*/ 38 w 69"/>
                  <a:gd name="T1" fmla="*/ 74 h 76"/>
                  <a:gd name="T2" fmla="*/ 69 w 69"/>
                  <a:gd name="T3" fmla="*/ 17 h 76"/>
                  <a:gd name="T4" fmla="*/ 59 w 69"/>
                  <a:gd name="T5" fmla="*/ 0 h 76"/>
                  <a:gd name="T6" fmla="*/ 59 w 69"/>
                  <a:gd name="T7" fmla="*/ 0 h 76"/>
                  <a:gd name="T8" fmla="*/ 44 w 69"/>
                  <a:gd name="T9" fmla="*/ 19 h 76"/>
                  <a:gd name="T10" fmla="*/ 28 w 69"/>
                  <a:gd name="T11" fmla="*/ 1 h 76"/>
                  <a:gd name="T12" fmla="*/ 0 w 69"/>
                  <a:gd name="T13" fmla="*/ 48 h 76"/>
                  <a:gd name="T14" fmla="*/ 0 w 69"/>
                  <a:gd name="T15" fmla="*/ 57 h 76"/>
                  <a:gd name="T16" fmla="*/ 38 w 69"/>
                  <a:gd name="T17" fmla="*/ 76 h 76"/>
                  <a:gd name="T18" fmla="*/ 38 w 69"/>
                  <a:gd name="T19"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38" y="74"/>
                    </a:moveTo>
                    <a:cubicBezTo>
                      <a:pt x="38" y="49"/>
                      <a:pt x="50" y="28"/>
                      <a:pt x="69" y="17"/>
                    </a:cubicBezTo>
                    <a:cubicBezTo>
                      <a:pt x="65" y="12"/>
                      <a:pt x="61" y="7"/>
                      <a:pt x="59" y="0"/>
                    </a:cubicBezTo>
                    <a:cubicBezTo>
                      <a:pt x="59" y="0"/>
                      <a:pt x="59" y="0"/>
                      <a:pt x="59" y="0"/>
                    </a:cubicBezTo>
                    <a:cubicBezTo>
                      <a:pt x="44" y="19"/>
                      <a:pt x="44" y="19"/>
                      <a:pt x="44" y="19"/>
                    </a:cubicBezTo>
                    <a:cubicBezTo>
                      <a:pt x="28" y="1"/>
                      <a:pt x="28" y="1"/>
                      <a:pt x="28" y="1"/>
                    </a:cubicBezTo>
                    <a:cubicBezTo>
                      <a:pt x="12" y="8"/>
                      <a:pt x="0" y="26"/>
                      <a:pt x="0" y="48"/>
                    </a:cubicBezTo>
                    <a:cubicBezTo>
                      <a:pt x="0" y="51"/>
                      <a:pt x="0" y="54"/>
                      <a:pt x="0" y="57"/>
                    </a:cubicBezTo>
                    <a:cubicBezTo>
                      <a:pt x="9" y="67"/>
                      <a:pt x="22" y="75"/>
                      <a:pt x="38" y="76"/>
                    </a:cubicBezTo>
                    <a:cubicBezTo>
                      <a:pt x="38" y="75"/>
                      <a:pt x="38" y="75"/>
                      <a:pt x="3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1" name="组合 63"/>
          <p:cNvGrpSpPr/>
          <p:nvPr/>
        </p:nvGrpSpPr>
        <p:grpSpPr>
          <a:xfrm>
            <a:off x="4556848" y="2504213"/>
            <a:ext cx="1279017" cy="1474448"/>
            <a:chOff x="6075007" y="3339724"/>
            <a:chExt cx="1705134" cy="1966386"/>
          </a:xfrm>
          <a:blipFill dpi="0" rotWithShape="1">
            <a:blip r:embed="rId1">
              <a:extLst>
                <a:ext uri="{28A0092B-C50C-407E-A947-70E740481C1C}">
                  <a14:useLocalDpi xmlns:a14="http://schemas.microsoft.com/office/drawing/2010/main" val="0"/>
                </a:ext>
              </a:extLst>
            </a:blip>
            <a:srcRect/>
            <a:stretch>
              <a:fillRect/>
            </a:stretch>
          </a:blipFill>
        </p:grpSpPr>
        <p:grpSp>
          <p:nvGrpSpPr>
            <p:cNvPr id="22" name="组合 64"/>
            <p:cNvGrpSpPr/>
            <p:nvPr/>
          </p:nvGrpSpPr>
          <p:grpSpPr>
            <a:xfrm>
              <a:off x="6075007" y="3339724"/>
              <a:ext cx="1705134" cy="1966386"/>
              <a:chOff x="5943403" y="3106452"/>
              <a:chExt cx="1953569" cy="2252884"/>
            </a:xfrm>
            <a:grpFill/>
          </p:grpSpPr>
          <p:sp>
            <p:nvSpPr>
              <p:cNvPr id="71" name="Freeform 7"/>
              <p:cNvSpPr/>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11"/>
              <p:cNvSpPr/>
              <p:nvPr/>
            </p:nvSpPr>
            <p:spPr bwMode="auto">
              <a:xfrm>
                <a:off x="7252909" y="3685039"/>
                <a:ext cx="644063" cy="708202"/>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3" name="组合 65"/>
            <p:cNvGrpSpPr>
              <a:grpSpLocks noChangeAspect="1"/>
            </p:cNvGrpSpPr>
            <p:nvPr/>
          </p:nvGrpSpPr>
          <p:grpSpPr>
            <a:xfrm>
              <a:off x="7418847" y="4066831"/>
              <a:ext cx="191895" cy="192992"/>
              <a:chOff x="4005263" y="4962526"/>
              <a:chExt cx="277812" cy="279400"/>
            </a:xfrm>
            <a:grpFill/>
          </p:grpSpPr>
          <p:sp>
            <p:nvSpPr>
              <p:cNvPr id="67" name="Freeform 478"/>
              <p:cNvSpPr/>
              <p:nvPr/>
            </p:nvSpPr>
            <p:spPr bwMode="auto">
              <a:xfrm>
                <a:off x="4005263" y="4962526"/>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79"/>
              <p:cNvSpPr>
                <a:spLocks noEditPoints="1"/>
              </p:cNvSpPr>
              <p:nvPr/>
            </p:nvSpPr>
            <p:spPr bwMode="auto">
              <a:xfrm>
                <a:off x="4027488" y="4984751"/>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80"/>
              <p:cNvSpPr/>
              <p:nvPr/>
            </p:nvSpPr>
            <p:spPr bwMode="auto">
              <a:xfrm>
                <a:off x="4184650" y="5145088"/>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1"/>
              <p:cNvSpPr>
                <a:spLocks noEditPoints="1"/>
              </p:cNvSpPr>
              <p:nvPr/>
            </p:nvSpPr>
            <p:spPr bwMode="auto">
              <a:xfrm>
                <a:off x="4162425" y="5118101"/>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4" name="组合 72"/>
          <p:cNvGrpSpPr/>
          <p:nvPr/>
        </p:nvGrpSpPr>
        <p:grpSpPr>
          <a:xfrm>
            <a:off x="496124" y="1766970"/>
            <a:ext cx="2486660" cy="854075"/>
            <a:chOff x="1060166" y="2047198"/>
            <a:chExt cx="2531322" cy="1139031"/>
          </a:xfrm>
        </p:grpSpPr>
        <p:sp>
          <p:nvSpPr>
            <p:cNvPr id="74" name="矩形 73"/>
            <p:cNvSpPr/>
            <p:nvPr/>
          </p:nvSpPr>
          <p:spPr>
            <a:xfrm>
              <a:off x="2174244" y="2047198"/>
              <a:ext cx="1284548" cy="554126"/>
            </a:xfrm>
            <a:prstGeom prst="rect">
              <a:avLst/>
            </a:prstGeom>
          </p:spPr>
          <p:txBody>
            <a:bodyPr wrap="none">
              <a:spAutoFit/>
            </a:bodyPr>
            <a:lstStyle/>
            <a:p>
              <a:pPr algn="r"/>
              <a:r>
                <a:rPr lang="zh-CN" altLang="en-US" sz="2100" dirty="0">
                  <a:solidFill>
                    <a:schemeClr val="bg1">
                      <a:lumMod val="50000"/>
                    </a:schemeClr>
                  </a:solidFill>
                  <a:latin typeface="+mn-ea"/>
                </a:rPr>
                <a:t>加入标题</a:t>
              </a:r>
              <a:endParaRPr lang="zh-CN" altLang="en-US" sz="2100" dirty="0">
                <a:solidFill>
                  <a:schemeClr val="bg1">
                    <a:lumMod val="50000"/>
                  </a:schemeClr>
                </a:solidFill>
                <a:latin typeface="+mn-ea"/>
              </a:endParaRPr>
            </a:p>
          </p:txBody>
        </p:sp>
        <p:sp>
          <p:nvSpPr>
            <p:cNvPr id="75" name="矩形 74"/>
            <p:cNvSpPr/>
            <p:nvPr/>
          </p:nvSpPr>
          <p:spPr>
            <a:xfrm>
              <a:off x="1060166" y="2523982"/>
              <a:ext cx="2531322" cy="662247"/>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p:txBody>
        </p:sp>
      </p:grpSp>
      <p:grpSp>
        <p:nvGrpSpPr>
          <p:cNvPr id="25" name="组合 75"/>
          <p:cNvGrpSpPr/>
          <p:nvPr/>
        </p:nvGrpSpPr>
        <p:grpSpPr>
          <a:xfrm>
            <a:off x="6104967" y="1768001"/>
            <a:ext cx="2450465" cy="852805"/>
            <a:chOff x="2981831" y="4929372"/>
            <a:chExt cx="2494477" cy="1137337"/>
          </a:xfrm>
        </p:grpSpPr>
        <p:sp>
          <p:nvSpPr>
            <p:cNvPr id="77" name="矩形 76"/>
            <p:cNvSpPr/>
            <p:nvPr/>
          </p:nvSpPr>
          <p:spPr>
            <a:xfrm>
              <a:off x="3091720" y="4929372"/>
              <a:ext cx="1284549" cy="554126"/>
            </a:xfrm>
            <a:prstGeom prst="rect">
              <a:avLst/>
            </a:prstGeom>
          </p:spPr>
          <p:txBody>
            <a:bodyPr wrap="none">
              <a:spAutoFit/>
            </a:bodyPr>
            <a:lstStyle/>
            <a:p>
              <a:r>
                <a:rPr lang="zh-CN" altLang="en-US" sz="2100" dirty="0">
                  <a:solidFill>
                    <a:schemeClr val="bg1">
                      <a:lumMod val="50000"/>
                    </a:schemeClr>
                  </a:solidFill>
                  <a:latin typeface="+mn-ea"/>
                </a:rPr>
                <a:t>加入标题</a:t>
              </a:r>
              <a:endParaRPr lang="zh-CN" altLang="en-US" sz="2100" dirty="0">
                <a:solidFill>
                  <a:schemeClr val="bg1">
                    <a:lumMod val="50000"/>
                  </a:schemeClr>
                </a:solidFill>
                <a:latin typeface="+mn-ea"/>
              </a:endParaRPr>
            </a:p>
          </p:txBody>
        </p:sp>
        <p:sp>
          <p:nvSpPr>
            <p:cNvPr id="78" name="矩形 77"/>
            <p:cNvSpPr/>
            <p:nvPr/>
          </p:nvSpPr>
          <p:spPr>
            <a:xfrm>
              <a:off x="2981831" y="5404462"/>
              <a:ext cx="2494477" cy="662247"/>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p:txBody>
        </p:sp>
      </p:grpSp>
      <p:grpSp>
        <p:nvGrpSpPr>
          <p:cNvPr id="26" name="组合 78"/>
          <p:cNvGrpSpPr/>
          <p:nvPr/>
        </p:nvGrpSpPr>
        <p:grpSpPr>
          <a:xfrm>
            <a:off x="496124" y="3387531"/>
            <a:ext cx="2486660" cy="810260"/>
            <a:chOff x="1060166" y="2105254"/>
            <a:chExt cx="2531322" cy="1080596"/>
          </a:xfrm>
        </p:grpSpPr>
        <p:sp>
          <p:nvSpPr>
            <p:cNvPr id="80" name="矩形 79"/>
            <p:cNvSpPr/>
            <p:nvPr/>
          </p:nvSpPr>
          <p:spPr>
            <a:xfrm>
              <a:off x="2207492" y="2105254"/>
              <a:ext cx="1284548" cy="554125"/>
            </a:xfrm>
            <a:prstGeom prst="rect">
              <a:avLst/>
            </a:prstGeom>
          </p:spPr>
          <p:txBody>
            <a:bodyPr wrap="none">
              <a:spAutoFit/>
            </a:bodyPr>
            <a:lstStyle/>
            <a:p>
              <a:pPr algn="r"/>
              <a:r>
                <a:rPr lang="zh-CN" altLang="en-US" sz="2100" dirty="0">
                  <a:solidFill>
                    <a:schemeClr val="bg1">
                      <a:lumMod val="50000"/>
                    </a:schemeClr>
                  </a:solidFill>
                  <a:latin typeface="+mn-ea"/>
                </a:rPr>
                <a:t>加入标题</a:t>
              </a:r>
              <a:endParaRPr lang="zh-CN" altLang="en-US" sz="2100" dirty="0">
                <a:solidFill>
                  <a:schemeClr val="bg1">
                    <a:lumMod val="50000"/>
                  </a:schemeClr>
                </a:solidFill>
                <a:latin typeface="+mn-ea"/>
              </a:endParaRPr>
            </a:p>
          </p:txBody>
        </p:sp>
        <p:sp>
          <p:nvSpPr>
            <p:cNvPr id="81" name="矩形 80"/>
            <p:cNvSpPr/>
            <p:nvPr/>
          </p:nvSpPr>
          <p:spPr>
            <a:xfrm>
              <a:off x="1060166" y="2523604"/>
              <a:ext cx="2531322" cy="662246"/>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p:txBody>
        </p:sp>
      </p:grpSp>
      <p:grpSp>
        <p:nvGrpSpPr>
          <p:cNvPr id="27" name="组合 81"/>
          <p:cNvGrpSpPr/>
          <p:nvPr/>
        </p:nvGrpSpPr>
        <p:grpSpPr>
          <a:xfrm>
            <a:off x="5946309" y="3333116"/>
            <a:ext cx="2609215" cy="864870"/>
            <a:chOff x="2820323" y="4913480"/>
            <a:chExt cx="2656078" cy="1153428"/>
          </a:xfrm>
        </p:grpSpPr>
        <p:sp>
          <p:nvSpPr>
            <p:cNvPr id="83" name="矩形 82"/>
            <p:cNvSpPr/>
            <p:nvPr/>
          </p:nvSpPr>
          <p:spPr>
            <a:xfrm>
              <a:off x="3102802" y="4913480"/>
              <a:ext cx="1284548" cy="554126"/>
            </a:xfrm>
            <a:prstGeom prst="rect">
              <a:avLst/>
            </a:prstGeom>
          </p:spPr>
          <p:txBody>
            <a:bodyPr wrap="none">
              <a:spAutoFit/>
            </a:bodyPr>
            <a:lstStyle/>
            <a:p>
              <a:r>
                <a:rPr lang="zh-CN" altLang="en-US" sz="2100" dirty="0">
                  <a:solidFill>
                    <a:schemeClr val="bg1">
                      <a:lumMod val="50000"/>
                    </a:schemeClr>
                  </a:solidFill>
                  <a:latin typeface="+mn-ea"/>
                </a:rPr>
                <a:t>加入标题</a:t>
              </a:r>
              <a:endParaRPr lang="zh-CN" altLang="en-US" sz="2100" dirty="0">
                <a:solidFill>
                  <a:schemeClr val="bg1">
                    <a:lumMod val="50000"/>
                  </a:schemeClr>
                </a:solidFill>
                <a:latin typeface="+mn-ea"/>
              </a:endParaRPr>
            </a:p>
          </p:txBody>
        </p:sp>
        <p:sp>
          <p:nvSpPr>
            <p:cNvPr id="84" name="矩形 83"/>
            <p:cNvSpPr/>
            <p:nvPr/>
          </p:nvSpPr>
          <p:spPr>
            <a:xfrm>
              <a:off x="2820323" y="5404661"/>
              <a:ext cx="2656078" cy="662247"/>
            </a:xfrm>
            <a:prstGeom prst="rect">
              <a:avLst/>
            </a:prstGeom>
          </p:spPr>
          <p:txBody>
            <a:bodyPr wrap="square">
              <a:spAutoFit/>
            </a:bodyPr>
            <a:lstStyle/>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a:p>
              <a:pPr defTabSz="685800">
                <a:lnSpc>
                  <a:spcPct val="120000"/>
                </a:lnSpc>
                <a:defRPr/>
              </a:pPr>
              <a:r>
                <a:rPr lang="zh-CN" altLang="en-US" sz="1100" kern="0" dirty="0">
                  <a:solidFill>
                    <a:schemeClr val="bg1">
                      <a:lumMod val="50000"/>
                    </a:schemeClr>
                  </a:solidFill>
                  <a:latin typeface="微软雅黑" panose="020B0503020204020204" pitchFamily="34" charset="-122"/>
                </a:rPr>
                <a:t>单击此处输入文字单击此处输入文字</a:t>
              </a:r>
              <a:endParaRPr lang="zh-CN" altLang="en-US" sz="1100" kern="0"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等腰三角形 7"/>
          <p:cNvSpPr/>
          <p:nvPr/>
        </p:nvSpPr>
        <p:spPr>
          <a:xfrm flipV="1">
            <a:off x="1908547" y="2111568"/>
            <a:ext cx="1607025" cy="1622207"/>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0" name="等腰三角形 7"/>
          <p:cNvSpPr/>
          <p:nvPr/>
        </p:nvSpPr>
        <p:spPr>
          <a:xfrm flipV="1">
            <a:off x="4359063" y="1922792"/>
            <a:ext cx="1271374" cy="1283385"/>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6" name="等腰三角形 7"/>
          <p:cNvSpPr/>
          <p:nvPr/>
        </p:nvSpPr>
        <p:spPr>
          <a:xfrm flipV="1">
            <a:off x="6418208" y="1710567"/>
            <a:ext cx="1016615" cy="1026220"/>
          </a:xfrm>
          <a:custGeom>
            <a:avLst/>
            <a:gdLst/>
            <a:ahLst/>
            <a:cxnLst/>
            <a:rect l="l" t="t" r="r" b="b"/>
            <a:pathLst>
              <a:path w="1466046" h="1479704">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rgbClr val="D20402"/>
              </a:solidFill>
              <a:latin typeface="+mn-ea"/>
              <a:cs typeface="+mn-ea"/>
            </a:endParaRPr>
          </a:p>
        </p:txBody>
      </p:sp>
      <p:sp>
        <p:nvSpPr>
          <p:cNvPr id="47" name="TextBox 46"/>
          <p:cNvSpPr txBox="1"/>
          <p:nvPr/>
        </p:nvSpPr>
        <p:spPr>
          <a:xfrm>
            <a:off x="1466046" y="4132362"/>
            <a:ext cx="2646860" cy="276906"/>
          </a:xfrm>
          <a:prstGeom prst="rect">
            <a:avLst/>
          </a:prstGeom>
          <a:noFill/>
          <a:ln>
            <a:noFill/>
          </a:ln>
        </p:spPr>
        <p:txBody>
          <a:bodyPr wrap="none" lIns="91431" tIns="45716" rIns="91431" bIns="45716" rtlCol="0">
            <a:spAutoFit/>
          </a:bodyPr>
          <a:lstStyle/>
          <a:p>
            <a:r>
              <a:rPr lang="zh-CN" altLang="en-US" sz="1200" dirty="0">
                <a:solidFill>
                  <a:schemeClr val="tx1">
                    <a:lumMod val="50000"/>
                    <a:lumOff val="50000"/>
                  </a:schemeClr>
                </a:solidFill>
                <a:latin typeface="+mn-ea"/>
                <a:cs typeface="+mn-ea"/>
              </a:rPr>
              <a:t>点击添加文字内容，内容简要详尽。</a:t>
            </a:r>
            <a:endParaRPr lang="zh-CN" altLang="en-US" sz="1200" dirty="0">
              <a:solidFill>
                <a:schemeClr val="tx1">
                  <a:lumMod val="50000"/>
                  <a:lumOff val="50000"/>
                </a:schemeClr>
              </a:solidFill>
              <a:latin typeface="+mn-ea"/>
              <a:cs typeface="+mn-ea"/>
            </a:endParaRPr>
          </a:p>
        </p:txBody>
      </p:sp>
      <p:sp>
        <p:nvSpPr>
          <p:cNvPr id="48" name="梯形 47"/>
          <p:cNvSpPr/>
          <p:nvPr/>
        </p:nvSpPr>
        <p:spPr>
          <a:xfrm>
            <a:off x="1570619" y="3601703"/>
            <a:ext cx="2321979" cy="211293"/>
          </a:xfrm>
          <a:prstGeom prst="trapezoid">
            <a:avLst>
              <a:gd name="adj" fmla="val 29995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sp>
        <p:nvSpPr>
          <p:cNvPr id="49" name="梯形 48"/>
          <p:cNvSpPr/>
          <p:nvPr/>
        </p:nvSpPr>
        <p:spPr>
          <a:xfrm>
            <a:off x="4011121" y="3091876"/>
            <a:ext cx="1962725" cy="178602"/>
          </a:xfrm>
          <a:prstGeom prst="trapezoid">
            <a:avLst>
              <a:gd name="adj" fmla="val 299959"/>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sp>
        <p:nvSpPr>
          <p:cNvPr id="50" name="梯形 49"/>
          <p:cNvSpPr/>
          <p:nvPr/>
        </p:nvSpPr>
        <p:spPr>
          <a:xfrm>
            <a:off x="6079801" y="2660588"/>
            <a:ext cx="1670408" cy="152002"/>
          </a:xfrm>
          <a:prstGeom prst="trapezoid">
            <a:avLst>
              <a:gd name="adj" fmla="val 299959"/>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solidFill>
                <a:schemeClr val="tx1">
                  <a:lumMod val="50000"/>
                  <a:lumOff val="50000"/>
                </a:schemeClr>
              </a:solidFill>
              <a:latin typeface="+mn-ea"/>
              <a:cs typeface="+mn-ea"/>
            </a:endParaRPr>
          </a:p>
        </p:txBody>
      </p:sp>
      <p:cxnSp>
        <p:nvCxnSpPr>
          <p:cNvPr id="56" name="直接连接符 55"/>
          <p:cNvCxnSpPr/>
          <p:nvPr/>
        </p:nvCxnSpPr>
        <p:spPr>
          <a:xfrm>
            <a:off x="1570619" y="4117848"/>
            <a:ext cx="232197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52626" y="3821606"/>
            <a:ext cx="1261866" cy="307673"/>
          </a:xfrm>
          <a:prstGeom prst="rect">
            <a:avLst/>
          </a:prstGeom>
          <a:noFill/>
        </p:spPr>
        <p:txBody>
          <a:bodyPr wrap="none" lIns="91431" tIns="45716" rIns="91431" bIns="45716" rtlCol="0">
            <a:spAutoFit/>
          </a:bodyPr>
          <a:lstStyle/>
          <a:p>
            <a:r>
              <a:rPr lang="zh-CN" altLang="en-US" sz="1400" dirty="0">
                <a:solidFill>
                  <a:schemeClr val="tx1">
                    <a:lumMod val="50000"/>
                    <a:lumOff val="50000"/>
                  </a:schemeClr>
                </a:solidFill>
                <a:latin typeface="+mn-ea"/>
                <a:cs typeface="+mn-ea"/>
              </a:rPr>
              <a:t>添加文字标题</a:t>
            </a:r>
            <a:endParaRPr lang="zh-CN" altLang="en-US" sz="1400" dirty="0">
              <a:solidFill>
                <a:schemeClr val="tx1">
                  <a:lumMod val="50000"/>
                  <a:lumOff val="50000"/>
                </a:schemeClr>
              </a:solidFill>
              <a:latin typeface="+mn-ea"/>
              <a:cs typeface="+mn-ea"/>
            </a:endParaRPr>
          </a:p>
        </p:txBody>
      </p:sp>
      <p:sp>
        <p:nvSpPr>
          <p:cNvPr id="72" name="TextBox 71"/>
          <p:cNvSpPr txBox="1"/>
          <p:nvPr/>
        </p:nvSpPr>
        <p:spPr>
          <a:xfrm>
            <a:off x="3913564" y="3516016"/>
            <a:ext cx="2236492" cy="246137"/>
          </a:xfrm>
          <a:prstGeom prst="rect">
            <a:avLst/>
          </a:prstGeom>
          <a:noFill/>
          <a:ln>
            <a:noFill/>
          </a:ln>
        </p:spPr>
        <p:txBody>
          <a:bodyPr wrap="none" lIns="91431" tIns="45716" rIns="91431" bIns="45716" rtlCol="0">
            <a:spAutoFit/>
          </a:bodyPr>
          <a:lstStyle/>
          <a:p>
            <a:r>
              <a:rPr lang="zh-CN" altLang="en-US" sz="1000" dirty="0">
                <a:solidFill>
                  <a:schemeClr val="tx1">
                    <a:lumMod val="50000"/>
                    <a:lumOff val="50000"/>
                  </a:schemeClr>
                </a:solidFill>
                <a:latin typeface="+mn-ea"/>
                <a:cs typeface="+mn-ea"/>
              </a:rPr>
              <a:t>点击添加文字内容，内容简要详尽。</a:t>
            </a:r>
            <a:endParaRPr lang="zh-CN" altLang="en-US" sz="1000" dirty="0">
              <a:solidFill>
                <a:schemeClr val="tx1">
                  <a:lumMod val="50000"/>
                  <a:lumOff val="50000"/>
                </a:schemeClr>
              </a:solidFill>
              <a:latin typeface="+mn-ea"/>
              <a:cs typeface="+mn-ea"/>
            </a:endParaRPr>
          </a:p>
        </p:txBody>
      </p:sp>
      <p:cxnSp>
        <p:nvCxnSpPr>
          <p:cNvPr id="73" name="直接连接符 72"/>
          <p:cNvCxnSpPr/>
          <p:nvPr/>
        </p:nvCxnSpPr>
        <p:spPr>
          <a:xfrm>
            <a:off x="4020645" y="3515997"/>
            <a:ext cx="1962725"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378242" y="3273837"/>
            <a:ext cx="1107977" cy="276906"/>
          </a:xfrm>
          <a:prstGeom prst="rect">
            <a:avLst/>
          </a:prstGeom>
          <a:noFill/>
        </p:spPr>
        <p:txBody>
          <a:bodyPr wrap="none" lIns="91431" tIns="45716" rIns="91431" bIns="45716" rtlCol="0">
            <a:spAutoFit/>
          </a:bodyPr>
          <a:lstStyle/>
          <a:p>
            <a:r>
              <a:rPr lang="zh-CN" altLang="en-US" sz="1200" dirty="0">
                <a:solidFill>
                  <a:schemeClr val="tx1">
                    <a:lumMod val="50000"/>
                    <a:lumOff val="50000"/>
                  </a:schemeClr>
                </a:solidFill>
                <a:latin typeface="+mn-ea"/>
                <a:cs typeface="+mn-ea"/>
              </a:rPr>
              <a:t>添加文字标题</a:t>
            </a:r>
            <a:endParaRPr lang="zh-CN" altLang="en-US" sz="1200" dirty="0">
              <a:solidFill>
                <a:schemeClr val="tx1">
                  <a:lumMod val="50000"/>
                  <a:lumOff val="50000"/>
                </a:schemeClr>
              </a:solidFill>
              <a:latin typeface="+mn-ea"/>
              <a:cs typeface="+mn-ea"/>
            </a:endParaRPr>
          </a:p>
        </p:txBody>
      </p:sp>
      <p:sp>
        <p:nvSpPr>
          <p:cNvPr id="75" name="TextBox 74"/>
          <p:cNvSpPr txBox="1"/>
          <p:nvPr/>
        </p:nvSpPr>
        <p:spPr>
          <a:xfrm>
            <a:off x="6027373" y="3029838"/>
            <a:ext cx="1826123" cy="215370"/>
          </a:xfrm>
          <a:prstGeom prst="rect">
            <a:avLst/>
          </a:prstGeom>
          <a:noFill/>
          <a:ln>
            <a:noFill/>
          </a:ln>
        </p:spPr>
        <p:txBody>
          <a:bodyPr wrap="none" lIns="91431" tIns="45716" rIns="91431" bIns="45716" rtlCol="0">
            <a:spAutoFit/>
          </a:bodyPr>
          <a:lstStyle/>
          <a:p>
            <a:r>
              <a:rPr lang="zh-CN" altLang="en-US" sz="800" dirty="0">
                <a:solidFill>
                  <a:schemeClr val="tx1">
                    <a:lumMod val="50000"/>
                    <a:lumOff val="50000"/>
                  </a:schemeClr>
                </a:solidFill>
                <a:latin typeface="+mn-ea"/>
                <a:cs typeface="+mn-ea"/>
              </a:rPr>
              <a:t>点击添加文字内容，内容简要详尽。</a:t>
            </a:r>
            <a:endParaRPr lang="zh-CN" altLang="en-US" sz="800" dirty="0">
              <a:solidFill>
                <a:schemeClr val="tx1">
                  <a:lumMod val="50000"/>
                  <a:lumOff val="50000"/>
                </a:schemeClr>
              </a:solidFill>
              <a:latin typeface="+mn-ea"/>
              <a:cs typeface="+mn-ea"/>
            </a:endParaRPr>
          </a:p>
        </p:txBody>
      </p:sp>
      <p:cxnSp>
        <p:nvCxnSpPr>
          <p:cNvPr id="76" name="直接连接符 75"/>
          <p:cNvCxnSpPr/>
          <p:nvPr/>
        </p:nvCxnSpPr>
        <p:spPr>
          <a:xfrm>
            <a:off x="6079801" y="3038494"/>
            <a:ext cx="167040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443607" y="2812590"/>
            <a:ext cx="954089" cy="246137"/>
          </a:xfrm>
          <a:prstGeom prst="rect">
            <a:avLst/>
          </a:prstGeom>
          <a:noFill/>
        </p:spPr>
        <p:txBody>
          <a:bodyPr wrap="none" lIns="91431" tIns="45716" rIns="91431" bIns="45716" rtlCol="0">
            <a:spAutoFit/>
          </a:bodyPr>
          <a:lstStyle/>
          <a:p>
            <a:r>
              <a:rPr lang="zh-CN" altLang="en-US" sz="1000" dirty="0">
                <a:solidFill>
                  <a:schemeClr val="tx1">
                    <a:lumMod val="50000"/>
                    <a:lumOff val="50000"/>
                  </a:schemeClr>
                </a:solidFill>
                <a:latin typeface="+mn-ea"/>
                <a:cs typeface="+mn-ea"/>
              </a:rPr>
              <a:t>添加文字标题</a:t>
            </a:r>
            <a:endParaRPr lang="zh-CN" altLang="en-US" sz="1000" dirty="0">
              <a:solidFill>
                <a:schemeClr val="tx1">
                  <a:lumMod val="50000"/>
                  <a:lumOff val="50000"/>
                </a:schemeClr>
              </a:solidFill>
              <a:latin typeface="+mn-ea"/>
              <a:cs typeface="+mn-ea"/>
            </a:endParaRPr>
          </a:p>
        </p:txBody>
      </p:sp>
      <p:sp>
        <p:nvSpPr>
          <p:cNvPr id="78" name="TextBox 77"/>
          <p:cNvSpPr txBox="1"/>
          <p:nvPr/>
        </p:nvSpPr>
        <p:spPr>
          <a:xfrm>
            <a:off x="9606162" y="6204189"/>
            <a:ext cx="1620938" cy="523051"/>
          </a:xfrm>
          <a:prstGeom prst="rect">
            <a:avLst/>
          </a:prstGeom>
          <a:noFill/>
        </p:spPr>
        <p:txBody>
          <a:bodyPr wrap="none" lIns="91431" tIns="45716" rIns="91431" bIns="45716" rtlCol="0">
            <a:spAutoFit/>
          </a:bodyPr>
          <a:lstStyle/>
          <a:p>
            <a:r>
              <a:rPr lang="en-US" altLang="zh-CN" sz="1400" dirty="0">
                <a:solidFill>
                  <a:schemeClr val="bg1"/>
                </a:solidFill>
                <a:latin typeface="+mn-ea"/>
                <a:cs typeface="+mn-ea"/>
              </a:rPr>
              <a:t>0.5 </a:t>
            </a:r>
            <a:r>
              <a:rPr lang="zh-CN" altLang="en-US" sz="1400" dirty="0">
                <a:solidFill>
                  <a:schemeClr val="bg1"/>
                </a:solidFill>
                <a:latin typeface="+mn-ea"/>
                <a:cs typeface="+mn-ea"/>
              </a:rPr>
              <a:t>秒延迟符，无</a:t>
            </a:r>
            <a:endParaRPr lang="en-US" altLang="zh-CN" sz="1400" dirty="0">
              <a:solidFill>
                <a:schemeClr val="bg1"/>
              </a:solidFill>
              <a:latin typeface="+mn-ea"/>
              <a:cs typeface="+mn-ea"/>
            </a:endParaRPr>
          </a:p>
          <a:p>
            <a:r>
              <a:rPr lang="zh-CN" altLang="en-US" sz="1400" dirty="0">
                <a:solidFill>
                  <a:schemeClr val="bg1"/>
                </a:solidFill>
                <a:latin typeface="+mn-ea"/>
                <a:cs typeface="+mn-ea"/>
              </a:rPr>
              <a:t>意义，可删除</a:t>
            </a:r>
            <a:r>
              <a:rPr lang="en-US" altLang="zh-CN" sz="1400" dirty="0">
                <a:solidFill>
                  <a:schemeClr val="bg1"/>
                </a:solidFill>
                <a:latin typeface="+mn-ea"/>
                <a:cs typeface="+mn-ea"/>
              </a:rPr>
              <a:t>.</a:t>
            </a:r>
            <a:endParaRPr lang="zh-CN" altLang="en-US" sz="1400"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randombar(horizontal)">
                                      <p:cBhvr>
                                        <p:cTn id="47" dur="500"/>
                                        <p:tgtEl>
                                          <p:spTgt spid="50"/>
                                        </p:tgtEl>
                                      </p:cBhvr>
                                    </p:animEffect>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0-#ppt_h/2"/>
                                          </p:val>
                                        </p:tav>
                                        <p:tav tm="100000">
                                          <p:val>
                                            <p:strVal val="#ppt_y"/>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left)">
                                      <p:cBhvr>
                                        <p:cTn id="56" dur="500"/>
                                        <p:tgtEl>
                                          <p:spTgt spid="76"/>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wipe(up)">
                                      <p:cBhvr>
                                        <p:cTn id="60" dur="500"/>
                                        <p:tgtEl>
                                          <p:spTgt spid="7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down)">
                                      <p:cBhvr>
                                        <p:cTn id="63" dur="500"/>
                                        <p:tgtEl>
                                          <p:spTgt spid="77"/>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animBg="1"/>
      <p:bldP spid="47" grpId="0"/>
      <p:bldP spid="48" grpId="0" animBg="1"/>
      <p:bldP spid="49" grpId="0" animBg="1"/>
      <p:bldP spid="50" grpId="0" animBg="1"/>
      <p:bldP spid="57" grpId="0"/>
      <p:bldP spid="72" grpId="0"/>
      <p:bldP spid="74" grpId="0"/>
      <p:bldP spid="75" grpId="0"/>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6772" y="1393955"/>
            <a:ext cx="4578773"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nvGrpSpPr>
          <p:cNvPr id="2" name="组合 19"/>
          <p:cNvGrpSpPr/>
          <p:nvPr/>
        </p:nvGrpSpPr>
        <p:grpSpPr bwMode="auto">
          <a:xfrm>
            <a:off x="577991" y="3799749"/>
            <a:ext cx="7988018" cy="640948"/>
            <a:chOff x="1160463" y="2907288"/>
            <a:chExt cx="9421420" cy="640840"/>
          </a:xfrm>
        </p:grpSpPr>
        <p:sp>
          <p:nvSpPr>
            <p:cNvPr id="19" name="Text Box 11"/>
            <p:cNvSpPr txBox="1">
              <a:spLocks noChangeArrowheads="1"/>
            </p:cNvSpPr>
            <p:nvPr/>
          </p:nvSpPr>
          <p:spPr bwMode="auto">
            <a:xfrm>
              <a:off x="1160463" y="2907288"/>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8"/>
            <p:cNvSpPr>
              <a:spLocks noChangeArrowheads="1"/>
            </p:cNvSpPr>
            <p:nvPr/>
          </p:nvSpPr>
          <p:spPr bwMode="auto">
            <a:xfrm>
              <a:off x="1160463" y="3132700"/>
              <a:ext cx="9421420" cy="4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15"/>
          <p:cNvSpPr txBox="1"/>
          <p:nvPr/>
        </p:nvSpPr>
        <p:spPr>
          <a:xfrm>
            <a:off x="577991" y="2109871"/>
            <a:ext cx="3737980" cy="830997"/>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
          <p:cNvSpPr/>
          <p:nvPr/>
        </p:nvSpPr>
        <p:spPr bwMode="auto">
          <a:xfrm>
            <a:off x="4572000" y="1393955"/>
            <a:ext cx="4572001"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2">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6" name="椭圆 5"/>
          <p:cNvSpPr/>
          <p:nvPr/>
        </p:nvSpPr>
        <p:spPr>
          <a:xfrm>
            <a:off x="2267744" y="1707654"/>
            <a:ext cx="1656184" cy="165618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3080"/>
          <p:cNvSpPr txBox="1">
            <a:spLocks noChangeArrowheads="1"/>
          </p:cNvSpPr>
          <p:nvPr/>
        </p:nvSpPr>
        <p:spPr bwMode="auto">
          <a:xfrm>
            <a:off x="2483768" y="1923678"/>
            <a:ext cx="1252230" cy="117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23" tIns="32511" rIns="65023" bIns="32511">
            <a:spAutoFit/>
          </a:bodyPr>
          <a:lstStyle/>
          <a:p>
            <a:pPr algn="ctr"/>
            <a:r>
              <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7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499993" y="2216521"/>
            <a:ext cx="2030237" cy="400110"/>
          </a:xfrm>
          <a:prstGeom prst="rect">
            <a:avLst/>
          </a:prstGeom>
        </p:spPr>
        <p:txBody>
          <a:bodyPr wrap="square" lIns="0" tIns="0" rIns="0" bIns="0">
            <a:spAutoFit/>
          </a:bodyPr>
          <a:lstStyle/>
          <a:p>
            <a:pPr>
              <a:lnSpc>
                <a:spcPct val="13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9"/>
          <p:cNvSpPr txBox="1"/>
          <p:nvPr/>
        </p:nvSpPr>
        <p:spPr>
          <a:xfrm>
            <a:off x="4499992" y="2608625"/>
            <a:ext cx="2829294" cy="323165"/>
          </a:xfrm>
          <a:prstGeom prst="rect">
            <a:avLst/>
          </a:prstGeom>
          <a:noFill/>
        </p:spPr>
        <p:txBody>
          <a:bodyPr wrap="square" lIns="0" tIns="0" rIns="0" bIns="0" rtlCol="0">
            <a:spAutoFit/>
          </a:bodyPr>
          <a:lstStyle/>
          <a:p>
            <a:pPr algn="just">
              <a:lnSpc>
                <a:spcPct val="15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ppt_w"/>
                                          </p:val>
                                        </p:tav>
                                        <p:tav tm="100000">
                                          <p:val>
                                            <p:strVal val="#ppt_w"/>
                                          </p:val>
                                        </p:tav>
                                      </p:tavLst>
                                    </p:anim>
                                    <p:anim calcmode="lin" valueType="num">
                                      <p:cBhvr>
                                        <p:cTn id="21" dur="500" fill="hold"/>
                                        <p:tgtEl>
                                          <p:spTgt spid="25"/>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322144" y="1638408"/>
            <a:ext cx="432523" cy="43248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7" name="直接连接符 6"/>
          <p:cNvCxnSpPr/>
          <p:nvPr/>
        </p:nvCxnSpPr>
        <p:spPr>
          <a:xfrm>
            <a:off x="4745527" y="1838410"/>
            <a:ext cx="75537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标题 11"/>
          <p:cNvSpPr txBox="1"/>
          <p:nvPr/>
        </p:nvSpPr>
        <p:spPr>
          <a:xfrm>
            <a:off x="5517783" y="1673007"/>
            <a:ext cx="2899825" cy="597351"/>
          </a:xfrm>
          <a:prstGeom prst="rect">
            <a:avLst/>
          </a:prstGeom>
        </p:spPr>
        <p:txBody>
          <a:bodyPr lIns="68571" tIns="34285" rIns="68571" bIns="34285">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322144" y="2337210"/>
            <a:ext cx="432523" cy="43248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2" name="直接连接符 11"/>
          <p:cNvCxnSpPr/>
          <p:nvPr/>
        </p:nvCxnSpPr>
        <p:spPr>
          <a:xfrm>
            <a:off x="4745528" y="2537212"/>
            <a:ext cx="75537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5517784" y="2371809"/>
            <a:ext cx="2899825" cy="597351"/>
          </a:xfrm>
          <a:prstGeom prst="rect">
            <a:avLst/>
          </a:prstGeom>
        </p:spPr>
        <p:txBody>
          <a:bodyPr lIns="68571" tIns="34285" rIns="68571" bIns="34285">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4322144" y="3023524"/>
            <a:ext cx="432523" cy="43248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5" name="直接连接符 14"/>
          <p:cNvCxnSpPr/>
          <p:nvPr/>
        </p:nvCxnSpPr>
        <p:spPr>
          <a:xfrm>
            <a:off x="4745528" y="3223527"/>
            <a:ext cx="75537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5517784" y="3058124"/>
            <a:ext cx="2899825" cy="597351"/>
          </a:xfrm>
          <a:prstGeom prst="rect">
            <a:avLst/>
          </a:prstGeom>
        </p:spPr>
        <p:txBody>
          <a:bodyPr lIns="68571" tIns="34285" rIns="68571" bIns="34285">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322145" y="3697242"/>
            <a:ext cx="432523" cy="43248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18" name="直接连接符 17"/>
          <p:cNvCxnSpPr/>
          <p:nvPr/>
        </p:nvCxnSpPr>
        <p:spPr>
          <a:xfrm>
            <a:off x="4745529" y="3897244"/>
            <a:ext cx="75537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标题 11"/>
          <p:cNvSpPr txBox="1"/>
          <p:nvPr/>
        </p:nvSpPr>
        <p:spPr>
          <a:xfrm>
            <a:off x="5517785" y="3731841"/>
            <a:ext cx="2899825" cy="597351"/>
          </a:xfrm>
          <a:prstGeom prst="rect">
            <a:avLst/>
          </a:prstGeom>
        </p:spPr>
        <p:txBody>
          <a:bodyPr lIns="68571" tIns="34285" rIns="68571" bIns="34285">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5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05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19"/>
          <p:cNvGrpSpPr/>
          <p:nvPr/>
        </p:nvGrpSpPr>
        <p:grpSpPr>
          <a:xfrm>
            <a:off x="997041" y="1532264"/>
            <a:ext cx="2818822" cy="2825899"/>
            <a:chOff x="9047294" y="2420132"/>
            <a:chExt cx="3920868" cy="3932135"/>
          </a:xfrm>
        </p:grpSpPr>
        <p:sp>
          <p:nvSpPr>
            <p:cNvPr id="21" name="Oval 7"/>
            <p:cNvSpPr>
              <a:spLocks noChangeArrowheads="1"/>
            </p:cNvSpPr>
            <p:nvPr/>
          </p:nvSpPr>
          <p:spPr bwMode="auto">
            <a:xfrm>
              <a:off x="9047294" y="2420132"/>
              <a:ext cx="3920868" cy="3932135"/>
            </a:xfrm>
            <a:prstGeom prst="ellipse">
              <a:avLst/>
            </a:prstGeom>
            <a:noFill/>
            <a:ln w="9525" cap="flat">
              <a:solidFill>
                <a:schemeClr val="bg1">
                  <a:lumMod val="65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356" tIns="45679" rIns="91356" bIns="45679" numCol="1" anchor="t" anchorCtr="0" compatLnSpc="1"/>
            <a:lstStyle/>
            <a:p>
              <a:endParaRPr lang="zh-CN" altLang="en-US" sz="1400"/>
            </a:p>
          </p:txBody>
        </p:sp>
        <p:sp>
          <p:nvSpPr>
            <p:cNvPr id="22" name="Freeform 34"/>
            <p:cNvSpPr/>
            <p:nvPr/>
          </p:nvSpPr>
          <p:spPr bwMode="auto">
            <a:xfrm>
              <a:off x="9521570" y="2931414"/>
              <a:ext cx="1362315" cy="137263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356" tIns="45679" rIns="91356" bIns="45679" numCol="1" anchor="t" anchorCtr="0" compatLnSpc="1"/>
            <a:lstStyle/>
            <a:p>
              <a:endParaRPr lang="zh-CN" altLang="en-US" sz="1400" b="1"/>
            </a:p>
          </p:txBody>
        </p:sp>
        <p:sp>
          <p:nvSpPr>
            <p:cNvPr id="23" name="Freeform 35"/>
            <p:cNvSpPr/>
            <p:nvPr/>
          </p:nvSpPr>
          <p:spPr bwMode="auto">
            <a:xfrm>
              <a:off x="9521570" y="4469169"/>
              <a:ext cx="1362315" cy="1382956"/>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356" tIns="45679" rIns="91356" bIns="45679" numCol="1" anchor="t" anchorCtr="0" compatLnSpc="1"/>
            <a:lstStyle/>
            <a:p>
              <a:endParaRPr lang="zh-CN" altLang="en-US" sz="1400" b="1"/>
            </a:p>
          </p:txBody>
        </p:sp>
        <p:sp>
          <p:nvSpPr>
            <p:cNvPr id="24" name="Freeform 37"/>
            <p:cNvSpPr/>
            <p:nvPr/>
          </p:nvSpPr>
          <p:spPr bwMode="auto">
            <a:xfrm>
              <a:off x="11110936" y="2931414"/>
              <a:ext cx="1382957" cy="137263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356" tIns="45679" rIns="91356" bIns="45679" numCol="1" anchor="t" anchorCtr="0" compatLnSpc="1"/>
            <a:lstStyle/>
            <a:p>
              <a:endParaRPr lang="zh-CN" altLang="en-US" sz="1400" b="1"/>
            </a:p>
          </p:txBody>
        </p:sp>
        <p:sp>
          <p:nvSpPr>
            <p:cNvPr id="25" name="Freeform 39"/>
            <p:cNvSpPr/>
            <p:nvPr/>
          </p:nvSpPr>
          <p:spPr bwMode="auto">
            <a:xfrm>
              <a:off x="11110936" y="4469169"/>
              <a:ext cx="1382957" cy="1382956"/>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356" tIns="45679" rIns="91356" bIns="45679" numCol="1" anchor="t" anchorCtr="0" compatLnSpc="1"/>
            <a:lstStyle/>
            <a:p>
              <a:endParaRPr lang="zh-CN" altLang="en-US" sz="1400" b="1"/>
            </a:p>
          </p:txBody>
        </p:sp>
        <p:grpSp>
          <p:nvGrpSpPr>
            <p:cNvPr id="4" name="组合 25"/>
            <p:cNvGrpSpPr/>
            <p:nvPr/>
          </p:nvGrpSpPr>
          <p:grpSpPr>
            <a:xfrm>
              <a:off x="10264647" y="3726102"/>
              <a:ext cx="617239" cy="536670"/>
              <a:chOff x="5481877" y="3723806"/>
              <a:chExt cx="617239" cy="536669"/>
            </a:xfrm>
            <a:solidFill>
              <a:srgbClr val="7C3D67"/>
            </a:solidFill>
          </p:grpSpPr>
          <p:sp>
            <p:nvSpPr>
              <p:cNvPr id="36" name="Oval 32"/>
              <p:cNvSpPr>
                <a:spLocks noChangeArrowheads="1"/>
              </p:cNvSpPr>
              <p:nvPr/>
            </p:nvSpPr>
            <p:spPr bwMode="auto">
              <a:xfrm>
                <a:off x="5481877" y="3723806"/>
                <a:ext cx="536669" cy="536669"/>
              </a:xfrm>
              <a:prstGeom prst="ellipse">
                <a:avLst/>
              </a:prstGeom>
              <a:grpFill/>
              <a:ln w="9525">
                <a:noFill/>
                <a:round/>
              </a:ln>
            </p:spPr>
            <p:txBody>
              <a:bodyPr vert="horz" wrap="square" lIns="91440" tIns="45720" rIns="91440" bIns="45720" numCol="1" anchor="t" anchorCtr="0" compatLnSpc="1"/>
              <a:lstStyle/>
              <a:p>
                <a:endParaRPr lang="zh-CN" altLang="en-US" sz="1400" b="1" dirty="0"/>
              </a:p>
            </p:txBody>
          </p:sp>
          <p:sp>
            <p:nvSpPr>
              <p:cNvPr id="37" name="Oval 33"/>
              <p:cNvSpPr>
                <a:spLocks noChangeArrowheads="1"/>
              </p:cNvSpPr>
              <p:nvPr/>
            </p:nvSpPr>
            <p:spPr bwMode="auto">
              <a:xfrm>
                <a:off x="5481877" y="3723806"/>
                <a:ext cx="536669" cy="536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440" tIns="45720" rIns="91440" bIns="45720" numCol="1" anchor="t" anchorCtr="0" compatLnSpc="1"/>
              <a:lstStyle/>
              <a:p>
                <a:endParaRPr lang="zh-CN" altLang="en-US" sz="1400" b="1"/>
              </a:p>
            </p:txBody>
          </p:sp>
          <p:sp>
            <p:nvSpPr>
              <p:cNvPr id="38" name="TextBox 20"/>
              <p:cNvSpPr txBox="1"/>
              <p:nvPr/>
            </p:nvSpPr>
            <p:spPr>
              <a:xfrm>
                <a:off x="5516319" y="3774002"/>
                <a:ext cx="582797"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01</a:t>
                </a:r>
                <a:endParaRPr lang="zh-CN" altLang="en-US" sz="1600" spc="-113" dirty="0">
                  <a:solidFill>
                    <a:schemeClr val="bg1"/>
                  </a:solidFill>
                  <a:latin typeface="方正大黑_GBK" pitchFamily="65" charset="-122"/>
                  <a:ea typeface="方正大黑_GBK" pitchFamily="65" charset="-122"/>
                </a:endParaRPr>
              </a:p>
            </p:txBody>
          </p:sp>
        </p:grpSp>
        <p:grpSp>
          <p:nvGrpSpPr>
            <p:cNvPr id="8" name="组合 26"/>
            <p:cNvGrpSpPr/>
            <p:nvPr/>
          </p:nvGrpSpPr>
          <p:grpSpPr>
            <a:xfrm>
              <a:off x="11193502" y="3726102"/>
              <a:ext cx="608913" cy="536670"/>
              <a:chOff x="6410728" y="3723806"/>
              <a:chExt cx="608913" cy="536669"/>
            </a:xfrm>
            <a:solidFill>
              <a:srgbClr val="DF6282"/>
            </a:solidFill>
          </p:grpSpPr>
          <p:sp>
            <p:nvSpPr>
              <p:cNvPr id="34" name="Oval 38"/>
              <p:cNvSpPr>
                <a:spLocks noChangeArrowheads="1"/>
              </p:cNvSpPr>
              <p:nvPr/>
            </p:nvSpPr>
            <p:spPr bwMode="auto">
              <a:xfrm>
                <a:off x="6410728" y="3723806"/>
                <a:ext cx="536669" cy="536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440" tIns="45720" rIns="91440" bIns="45720" numCol="1" anchor="t" anchorCtr="0" compatLnSpc="1"/>
              <a:lstStyle/>
              <a:p>
                <a:endParaRPr lang="zh-CN" altLang="en-US" sz="1400" b="1"/>
              </a:p>
            </p:txBody>
          </p:sp>
          <p:sp>
            <p:nvSpPr>
              <p:cNvPr id="35" name="TextBox 23"/>
              <p:cNvSpPr txBox="1"/>
              <p:nvPr/>
            </p:nvSpPr>
            <p:spPr>
              <a:xfrm>
                <a:off x="6436843" y="3774006"/>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02</a:t>
                </a:r>
                <a:endParaRPr lang="zh-CN" altLang="en-US" sz="1600" spc="-113" dirty="0">
                  <a:solidFill>
                    <a:schemeClr val="bg1"/>
                  </a:solidFill>
                  <a:latin typeface="方正大黑_GBK" pitchFamily="65" charset="-122"/>
                  <a:ea typeface="方正大黑_GBK" pitchFamily="65" charset="-122"/>
                </a:endParaRPr>
              </a:p>
            </p:txBody>
          </p:sp>
        </p:grpSp>
        <p:grpSp>
          <p:nvGrpSpPr>
            <p:cNvPr id="20" name="组合 27"/>
            <p:cNvGrpSpPr/>
            <p:nvPr/>
          </p:nvGrpSpPr>
          <p:grpSpPr>
            <a:xfrm>
              <a:off x="11193502" y="4510459"/>
              <a:ext cx="604728" cy="536669"/>
              <a:chOff x="6410728" y="4508169"/>
              <a:chExt cx="604728" cy="536669"/>
            </a:xfrm>
            <a:solidFill>
              <a:srgbClr val="7C3D67"/>
            </a:solidFill>
          </p:grpSpPr>
          <p:sp>
            <p:nvSpPr>
              <p:cNvPr id="32" name="Oval 40"/>
              <p:cNvSpPr>
                <a:spLocks noChangeArrowheads="1"/>
              </p:cNvSpPr>
              <p:nvPr/>
            </p:nvSpPr>
            <p:spPr bwMode="auto">
              <a:xfrm>
                <a:off x="6410728" y="4508169"/>
                <a:ext cx="536669" cy="536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440" tIns="45720" rIns="91440" bIns="45720" numCol="1" anchor="t" anchorCtr="0" compatLnSpc="1"/>
              <a:lstStyle/>
              <a:p>
                <a:endParaRPr lang="zh-CN" altLang="en-US" sz="1400" b="1"/>
              </a:p>
            </p:txBody>
          </p:sp>
          <p:sp>
            <p:nvSpPr>
              <p:cNvPr id="33" name="TextBox 26"/>
              <p:cNvSpPr txBox="1"/>
              <p:nvPr/>
            </p:nvSpPr>
            <p:spPr>
              <a:xfrm>
                <a:off x="6432658" y="4545670"/>
                <a:ext cx="582798"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03</a:t>
                </a:r>
                <a:endParaRPr lang="zh-CN" altLang="en-US" sz="1600" spc="-113" dirty="0">
                  <a:solidFill>
                    <a:schemeClr val="bg1"/>
                  </a:solidFill>
                  <a:latin typeface="方正大黑_GBK" pitchFamily="65" charset="-122"/>
                  <a:ea typeface="方正大黑_GBK" pitchFamily="65" charset="-122"/>
                </a:endParaRPr>
              </a:p>
            </p:txBody>
          </p:sp>
        </p:grpSp>
        <p:grpSp>
          <p:nvGrpSpPr>
            <p:cNvPr id="26" name="组合 28"/>
            <p:cNvGrpSpPr/>
            <p:nvPr/>
          </p:nvGrpSpPr>
          <p:grpSpPr>
            <a:xfrm>
              <a:off x="10264652" y="4510459"/>
              <a:ext cx="632134" cy="536669"/>
              <a:chOff x="5481877" y="4508169"/>
              <a:chExt cx="632135" cy="536669"/>
            </a:xfrm>
            <a:solidFill>
              <a:srgbClr val="DF6282"/>
            </a:solidFill>
          </p:grpSpPr>
          <p:sp>
            <p:nvSpPr>
              <p:cNvPr id="30" name="Oval 36"/>
              <p:cNvSpPr>
                <a:spLocks noChangeArrowheads="1"/>
              </p:cNvSpPr>
              <p:nvPr/>
            </p:nvSpPr>
            <p:spPr bwMode="auto">
              <a:xfrm>
                <a:off x="5481877" y="4508169"/>
                <a:ext cx="536669" cy="536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4" cap="flat">
                <a:noFill/>
                <a:prstDash val="solid"/>
                <a:miter lim="800000"/>
              </a:ln>
            </p:spPr>
            <p:txBody>
              <a:bodyPr vert="horz" wrap="square" lIns="91440" tIns="45720" rIns="91440" bIns="45720" numCol="1" anchor="t" anchorCtr="0" compatLnSpc="1"/>
              <a:lstStyle/>
              <a:p>
                <a:endParaRPr lang="zh-CN" altLang="en-US" sz="1400" b="1"/>
              </a:p>
            </p:txBody>
          </p:sp>
          <p:sp>
            <p:nvSpPr>
              <p:cNvPr id="31" name="TextBox 29"/>
              <p:cNvSpPr txBox="1"/>
              <p:nvPr/>
            </p:nvSpPr>
            <p:spPr>
              <a:xfrm>
                <a:off x="5531213" y="4545670"/>
                <a:ext cx="582799" cy="471085"/>
              </a:xfrm>
              <a:prstGeom prst="rect">
                <a:avLst/>
              </a:prstGeom>
              <a:noFill/>
            </p:spPr>
            <p:txBody>
              <a:bodyPr wrap="square" rtlCol="0">
                <a:spAutoFit/>
              </a:bodyPr>
              <a:lstStyle/>
              <a:p>
                <a:r>
                  <a:rPr lang="en-US" altLang="zh-CN" sz="1600" spc="-113" dirty="0">
                    <a:solidFill>
                      <a:schemeClr val="bg1"/>
                    </a:solidFill>
                    <a:latin typeface="方正大黑_GBK" pitchFamily="65" charset="-122"/>
                    <a:ea typeface="方正大黑_GBK" pitchFamily="65" charset="-122"/>
                  </a:rPr>
                  <a:t>04</a:t>
                </a:r>
                <a:endParaRPr lang="zh-CN" altLang="en-US" sz="1600" spc="-113" dirty="0">
                  <a:solidFill>
                    <a:schemeClr val="bg1"/>
                  </a:solidFill>
                  <a:latin typeface="方正大黑_GBK" pitchFamily="65" charset="-122"/>
                  <a:ea typeface="方正大黑_GBK" pitchFamily="65"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p:bldP spid="14" grpId="0" animBg="1"/>
      <p:bldP spid="16" grpId="0"/>
      <p:bldP spid="17" grpId="0" animBg="1"/>
      <p:bldP spid="19" grpId="0"/>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MH" val="20161022192725"/>
  <p:tag name="MH_LIBRARY" val="GRAPHIC"/>
  <p:tag name="MH_TYPE" val="SubTitle"/>
  <p:tag name="MH_ORDER" val="2"/>
</p:tagLst>
</file>

<file path=ppt/tags/tag11.xml><?xml version="1.0" encoding="utf-8"?>
<p:tagLst xmlns:p="http://schemas.openxmlformats.org/presentationml/2006/main">
  <p:tag name="MH" val="20161022192725"/>
  <p:tag name="MH_LIBRARY" val="GRAPHIC"/>
  <p:tag name="MH_TYPE" val="Other"/>
  <p:tag name="MH_ORDER" val="4"/>
</p:tagLst>
</file>

<file path=ppt/tags/tag12.xml><?xml version="1.0" encoding="utf-8"?>
<p:tagLst xmlns:p="http://schemas.openxmlformats.org/presentationml/2006/main">
  <p:tag name="MH" val="20161022192725"/>
  <p:tag name="MH_LIBRARY" val="GRAPHIC"/>
  <p:tag name="MH_TYPE" val="Other"/>
  <p:tag name="MH_ORDER" val="5"/>
</p:tagLst>
</file>

<file path=ppt/tags/tag13.xml><?xml version="1.0" encoding="utf-8"?>
<p:tagLst xmlns:p="http://schemas.openxmlformats.org/presentationml/2006/main">
  <p:tag name="MH" val="20161022192725"/>
  <p:tag name="MH_LIBRARY" val="GRAPHIC"/>
  <p:tag name="MH_TYPE" val="Other"/>
  <p:tag name="MH_ORDER" val="6"/>
</p:tagLst>
</file>

<file path=ppt/tags/tag14.xml><?xml version="1.0" encoding="utf-8"?>
<p:tagLst xmlns:p="http://schemas.openxmlformats.org/presentationml/2006/main">
  <p:tag name="MH" val="20161022192725"/>
  <p:tag name="MH_LIBRARY" val="GRAPHIC"/>
  <p:tag name="MH_TYPE" val="SubTitle"/>
  <p:tag name="MH_ORDER" val="3"/>
</p:tagLst>
</file>

<file path=ppt/tags/tag15.xml><?xml version="1.0" encoding="utf-8"?>
<p:tagLst xmlns:p="http://schemas.openxmlformats.org/presentationml/2006/main">
  <p:tag name="MH" val="20161022192725"/>
  <p:tag name="MH_LIBRARY" val="GRAPHIC"/>
  <p:tag name="MH_TYPE" val="Other"/>
  <p:tag name="MH_ORDER" val="7"/>
</p:tagLst>
</file>

<file path=ppt/tags/tag16.xml><?xml version="1.0" encoding="utf-8"?>
<p:tagLst xmlns:p="http://schemas.openxmlformats.org/presentationml/2006/main">
  <p:tag name="MH" val="20161022192725"/>
  <p:tag name="MH_LIBRARY" val="GRAPHIC"/>
  <p:tag name="MH_TYPE" val="Other"/>
  <p:tag name="MH_ORDER" val="8"/>
</p:tagLst>
</file>

<file path=ppt/tags/tag17.xml><?xml version="1.0" encoding="utf-8"?>
<p:tagLst xmlns:p="http://schemas.openxmlformats.org/presentationml/2006/main">
  <p:tag name="MH" val="20161022192725"/>
  <p:tag name="MH_LIBRARY" val="GRAPHIC"/>
  <p:tag name="MH_TYPE" val="Other"/>
  <p:tag name="MH_ORDER" val="9"/>
</p:tagLst>
</file>

<file path=ppt/tags/tag18.xml><?xml version="1.0" encoding="utf-8"?>
<p:tagLst xmlns:p="http://schemas.openxmlformats.org/presentationml/2006/main">
  <p:tag name="MH" val="20161022192725"/>
  <p:tag name="MH_LIBRARY" val="GRAPHIC"/>
  <p:tag name="MH_TYPE" val="SubTitle"/>
  <p:tag name="MH_ORDER" val="4"/>
</p:tagLst>
</file>

<file path=ppt/tags/tag19.xml><?xml version="1.0" encoding="utf-8"?>
<p:tagLst xmlns:p="http://schemas.openxmlformats.org/presentationml/2006/main">
  <p:tag name="MH" val="20161022192725"/>
  <p:tag name="MH_LIBRARY" val="GRAPHIC"/>
  <p:tag name="MH_TYPE" val="Other"/>
  <p:tag name="MH_ORDER" val="10"/>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MH" val="20161022192725"/>
  <p:tag name="MH_LIBRARY" val="GRAPHIC"/>
  <p:tag name="MH_TYPE" val="Other"/>
  <p:tag name="MH_ORDER" val="11"/>
</p:tagLst>
</file>

<file path=ppt/tags/tag21.xml><?xml version="1.0" encoding="utf-8"?>
<p:tagLst xmlns:p="http://schemas.openxmlformats.org/presentationml/2006/main">
  <p:tag name="MH" val="20161022192725"/>
  <p:tag name="MH_LIBRARY" val="GRAPHIC"/>
  <p:tag name="MH_TYPE" val="Other"/>
  <p:tag name="MH_ORDER" val="12"/>
</p:tagLst>
</file>

<file path=ppt/tags/tag22.xml><?xml version="1.0" encoding="utf-8"?>
<p:tagLst xmlns:p="http://schemas.openxmlformats.org/presentationml/2006/main">
  <p:tag name="MH" val="20160830110146"/>
  <p:tag name="MH_LIBRARY" val="CONTENTS"/>
  <p:tag name="MH_TYPE" val="OTHERS"/>
  <p:tag name="ID" val="553512"/>
</p:tagLst>
</file>

<file path=ppt/tags/tag23.xml><?xml version="1.0" encoding="utf-8"?>
<p:tagLst xmlns:p="http://schemas.openxmlformats.org/presentationml/2006/main">
  <p:tag name="MH" val="20160830110146"/>
  <p:tag name="MH_LIBRARY" val="CONTENTS"/>
  <p:tag name="MH_TYPE" val="OTHERS"/>
  <p:tag name="ID" val="553512"/>
</p:tagLst>
</file>

<file path=ppt/tags/tag24.xml><?xml version="1.0" encoding="utf-8"?>
<p:tagLst xmlns:p="http://schemas.openxmlformats.org/presentationml/2006/main">
  <p:tag name="ISPRING_PRESENTATION_TITLE" val="8"/>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MH" val="20161022192725"/>
  <p:tag name="MH_LIBRARY" val="GRAPHIC"/>
  <p:tag name="MH_TYPE" val="SubTitle"/>
  <p:tag name="MH_ORDER" val="1"/>
</p:tagLst>
</file>

<file path=ppt/tags/tag7.xml><?xml version="1.0" encoding="utf-8"?>
<p:tagLst xmlns:p="http://schemas.openxmlformats.org/presentationml/2006/main">
  <p:tag name="MH" val="20161022192725"/>
  <p:tag name="MH_LIBRARY" val="GRAPHIC"/>
  <p:tag name="MH_TYPE" val="Other"/>
  <p:tag name="MH_ORDER" val="1"/>
</p:tagLst>
</file>

<file path=ppt/tags/tag8.xml><?xml version="1.0" encoding="utf-8"?>
<p:tagLst xmlns:p="http://schemas.openxmlformats.org/presentationml/2006/main">
  <p:tag name="MH" val="20161022192725"/>
  <p:tag name="MH_LIBRARY" val="GRAPHIC"/>
  <p:tag name="MH_TYPE" val="Other"/>
  <p:tag name="MH_ORDER" val="2"/>
</p:tagLst>
</file>

<file path=ppt/tags/tag9.xml><?xml version="1.0" encoding="utf-8"?>
<p:tagLst xmlns:p="http://schemas.openxmlformats.org/presentationml/2006/main">
  <p:tag name="MH" val="20161022192725"/>
  <p:tag name="MH_LIBRARY" val="GRAPHIC"/>
  <p:tag name="MH_TYPE" val="Other"/>
  <p:tag name="MH_ORDER" val="3"/>
</p:tagLst>
</file>

<file path=ppt/theme/theme1.xml><?xml version="1.0" encoding="utf-8"?>
<a:theme xmlns:a="http://schemas.openxmlformats.org/drawingml/2006/main" name="Office 主题​​">
  <a:themeElements>
    <a:clrScheme name="自定义 139">
      <a:dk1>
        <a:sysClr val="windowText" lastClr="000000"/>
      </a:dk1>
      <a:lt1>
        <a:sysClr val="window" lastClr="FFFFFF"/>
      </a:lt1>
      <a:dk2>
        <a:srgbClr val="04617B"/>
      </a:dk2>
      <a:lt2>
        <a:srgbClr val="DBF5F9"/>
      </a:lt2>
      <a:accent1>
        <a:srgbClr val="F1989A"/>
      </a:accent1>
      <a:accent2>
        <a:srgbClr val="F1989A"/>
      </a:accent2>
      <a:accent3>
        <a:srgbClr val="F1989A"/>
      </a:accent3>
      <a:accent4>
        <a:srgbClr val="F1989A"/>
      </a:accent4>
      <a:accent5>
        <a:srgbClr val="F1989A"/>
      </a:accent5>
      <a:accent6>
        <a:srgbClr val="F1989A"/>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5791</Words>
  <Application>WPS 演示</Application>
  <PresentationFormat>全屏显示(16:9)</PresentationFormat>
  <Paragraphs>377</Paragraphs>
  <Slides>25</Slides>
  <Notes>24</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25</vt:i4>
      </vt:variant>
    </vt:vector>
  </HeadingPairs>
  <TitlesOfParts>
    <vt:vector size="55" baseType="lpstr">
      <vt:lpstr>Arial</vt:lpstr>
      <vt:lpstr>宋体</vt:lpstr>
      <vt:lpstr>Wingdings</vt:lpstr>
      <vt:lpstr>微软雅黑</vt:lpstr>
      <vt:lpstr>Open Sans</vt:lpstr>
      <vt:lpstr>冬青黑体简体中文 W3</vt:lpstr>
      <vt:lpstr>Calibri</vt:lpstr>
      <vt:lpstr>Agency FB</vt:lpstr>
      <vt:lpstr>Yu Gothic UI</vt:lpstr>
      <vt:lpstr>Dotum</vt:lpstr>
      <vt:lpstr>等线</vt:lpstr>
      <vt:lpstr>Impact MT Std</vt:lpstr>
      <vt:lpstr>方正大黑_GBK</vt:lpstr>
      <vt:lpstr>方正姚体</vt:lpstr>
      <vt:lpstr>幼圆</vt:lpstr>
      <vt:lpstr>Arial Unicode MS</vt:lpstr>
      <vt:lpstr>League Gothic Regular</vt:lpstr>
      <vt:lpstr>FontAwesome</vt:lpstr>
      <vt:lpstr>Lato Regular</vt:lpstr>
      <vt:lpstr>Roboto</vt:lpstr>
      <vt:lpstr>Lato Light</vt:lpstr>
      <vt:lpstr>Segoe UI</vt:lpstr>
      <vt:lpstr>Segoe UI</vt:lpstr>
      <vt:lpstr>Bebas Neue</vt:lpstr>
      <vt:lpstr>Segoe Print</vt:lpstr>
      <vt:lpstr>黑体</vt:lpstr>
      <vt:lpstr>Malgun Gothic</vt:lpstr>
      <vt:lpstr>Verdana</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cp:revision>
  <dcterms:created xsi:type="dcterms:W3CDTF">2017-12-24T04:38:00Z</dcterms:created>
  <dcterms:modified xsi:type="dcterms:W3CDTF">2019-07-18T08:47:33Z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