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7" r:id="rId3"/>
    <p:sldId id="281" r:id="rId4"/>
    <p:sldId id="272" r:id="rId5"/>
    <p:sldId id="273" r:id="rId6"/>
    <p:sldId id="275" r:id="rId7"/>
    <p:sldId id="278" r:id="rId8"/>
    <p:sldId id="277" r:id="rId9"/>
    <p:sldId id="276" r:id="rId10"/>
    <p:sldId id="274" r:id="rId11"/>
    <p:sldId id="280" r:id="rId12"/>
    <p:sldId id="282" r:id="rId13"/>
    <p:sldId id="283" r:id="rId14"/>
    <p:sldId id="288" r:id="rId15"/>
    <p:sldId id="284" r:id="rId16"/>
    <p:sldId id="293" r:id="rId17"/>
    <p:sldId id="292" r:id="rId18"/>
    <p:sldId id="286" r:id="rId19"/>
    <p:sldId id="290" r:id="rId20"/>
    <p:sldId id="291" r:id="rId21"/>
    <p:sldId id="289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66"/>
    <a:srgbClr val="FF6600"/>
    <a:srgbClr val="FFFFFF"/>
    <a:srgbClr val="FF0000"/>
    <a:srgbClr val="0000CC"/>
    <a:srgbClr val="80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1AA00-4BEF-48DF-8B0D-C875914832BD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DFCBC-0F75-40B2-9E08-F337E07669B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DFCBC-0F75-40B2-9E08-F337E07669B9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7CBA8-6616-44A7-8B53-100BF117EFA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BFD32-3E56-4A71-9D92-B871F9A02D3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23FD7-8A1B-456E-A6A2-9E8AF31B4F6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6EBE7-C9A3-4DD3-AC84-724FB44830A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63254-34B9-4272-8254-7D363999F00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F435F-2671-4F2D-8D91-9808BD07EC4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2BD75-87C7-4B58-9C43-177C906D3F7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633D3-2DA2-4C1F-B5F4-43D1DF52D0C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F0E33-52E9-435E-AA63-7486FED2100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2F93A-49BA-4C9E-9626-F456BFD57FC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99E5C-6257-45F9-BDD0-84F7E79EA2C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 b="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/>
            </a:lvl1pPr>
          </a:lstStyle>
          <a:p>
            <a:fld id="{CE8BABD7-B67F-470B-B0CC-18AD245B7105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49" y="764704"/>
            <a:ext cx="8856662" cy="2160587"/>
          </a:xfrm>
        </p:spPr>
        <p:txBody>
          <a:bodyPr/>
          <a:lstStyle/>
          <a:p>
            <a:r>
              <a:rPr lang="en-US" altLang="zh-CN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Unit </a:t>
            </a:r>
            <a:r>
              <a:rPr lang="en-US" altLang="zh-CN" sz="4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1 </a:t>
            </a:r>
            <a:r>
              <a:rPr lang="en-US" altLang="zh-CN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en-US" altLang="zh-CN" sz="4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</a:br>
            <a:r>
              <a:rPr lang="en-US" altLang="zh-CN" sz="6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He </a:t>
            </a:r>
            <a:r>
              <a:rPr lang="en-US" altLang="zh-CN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looks like</a:t>
            </a:r>
            <a:r>
              <a:rPr lang="en-US" altLang="zh-CN" sz="6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a cook.</a:t>
            </a:r>
          </a:p>
        </p:txBody>
      </p:sp>
      <p:pic>
        <p:nvPicPr>
          <p:cNvPr id="2057" name="Picture 9" descr="coo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77602" y="2636912"/>
            <a:ext cx="4681537" cy="351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矩形 7"/>
          <p:cNvSpPr/>
          <p:nvPr/>
        </p:nvSpPr>
        <p:spPr>
          <a:xfrm>
            <a:off x="33164" y="5899163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611188" y="2349500"/>
            <a:ext cx="338455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6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b</a:t>
            </a:r>
            <a:r>
              <a:rPr lang="en-US" altLang="zh-CN" sz="6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ui</a:t>
            </a:r>
            <a:r>
              <a:rPr lang="en-US" altLang="zh-CN" sz="66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ld</a:t>
            </a:r>
            <a:r>
              <a:rPr lang="en-US" altLang="zh-CN" sz="6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er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50825" y="4437063"/>
            <a:ext cx="889317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Builder can </a:t>
            </a:r>
            <a:r>
              <a:rPr lang="en-US" altLang="zh-CN" sz="4800" u="sng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build good house for people</a:t>
            </a:r>
            <a:r>
              <a:rPr lang="en-US" altLang="zh-CN" sz="48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30727" name="Picture 7" descr="builder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2138" y="161925"/>
            <a:ext cx="6011862" cy="451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971550" y="2636838"/>
            <a:ext cx="324008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r</a:t>
            </a:r>
            <a:r>
              <a:rPr lang="en-US" altLang="zh-CN" sz="5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e</a:t>
            </a:r>
            <a:r>
              <a:rPr lang="en-US" altLang="zh-CN" sz="54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p</a:t>
            </a:r>
            <a:r>
              <a:rPr lang="en-US" altLang="zh-CN" sz="5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or</a:t>
            </a:r>
            <a:r>
              <a:rPr lang="en-US" altLang="zh-CN" sz="54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t</a:t>
            </a:r>
            <a:r>
              <a:rPr lang="en-US" altLang="zh-CN" sz="5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er</a:t>
            </a:r>
            <a:endParaRPr lang="en-US" altLang="zh-CN" sz="6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827088" y="4508500"/>
            <a:ext cx="7993062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Reporter can </a:t>
            </a:r>
            <a:r>
              <a:rPr lang="en-US" altLang="zh-CN" sz="4800" u="sng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get news for people</a:t>
            </a:r>
            <a:r>
              <a:rPr lang="en-US" altLang="zh-CN" sz="48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36869" name="Picture 5" descr="reporter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213" y="0"/>
            <a:ext cx="6300787" cy="472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doctor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425" y="981075"/>
            <a:ext cx="3600450" cy="269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5" name="Picture 3" descr="nurse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63738" y="4090988"/>
            <a:ext cx="3687762" cy="2767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6" name="Picture 4" descr="painter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96875" y="3805238"/>
            <a:ext cx="3338513" cy="2503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7" name="Picture 5" descr="builder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275" y="3660775"/>
            <a:ext cx="4010025" cy="300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8" name="Picture 6" descr="cook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23850" y="1030288"/>
            <a:ext cx="33909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9" name="Picture 7" descr="reporter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0663" y="981075"/>
            <a:ext cx="3494087" cy="262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20" name="Picture 8" descr="policeman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813" y="1125538"/>
            <a:ext cx="4103687" cy="307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21" name="Picture 9" descr="teacher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81763" y="3475038"/>
            <a:ext cx="2411412" cy="348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2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36625"/>
          </a:xfrm>
        </p:spPr>
        <p:txBody>
          <a:bodyPr/>
          <a:lstStyle/>
          <a:p>
            <a:pPr algn="l"/>
            <a:r>
              <a:rPr lang="en-US" altLang="zh-CN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Who’s that woman\man?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2" name="Picture 6" descr="cook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550" y="1052513"/>
            <a:ext cx="5111750" cy="383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6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36625"/>
          </a:xfrm>
        </p:spPr>
        <p:txBody>
          <a:bodyPr/>
          <a:lstStyle/>
          <a:p>
            <a:pPr algn="l"/>
            <a:r>
              <a:rPr lang="en-US" altLang="zh-CN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Who’s that man              ?</a:t>
            </a: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755650" y="4652963"/>
            <a:ext cx="7561263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zh-CN" sz="54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He look</a:t>
            </a:r>
            <a:r>
              <a:rPr lang="en-US" altLang="zh-CN" sz="5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</a:t>
            </a:r>
            <a:r>
              <a:rPr lang="en-US" altLang="zh-CN" sz="54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like a cook.</a:t>
            </a: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4572000" y="0"/>
            <a:ext cx="3744913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zh-CN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with a hat</a:t>
            </a:r>
            <a:r>
              <a:rPr lang="en-US" altLang="zh-CN" sz="4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zh-CN" sz="44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     </a:t>
            </a:r>
          </a:p>
        </p:txBody>
      </p:sp>
      <p:grpSp>
        <p:nvGrpSpPr>
          <p:cNvPr id="39950" name="Group 14"/>
          <p:cNvGrpSpPr/>
          <p:nvPr/>
        </p:nvGrpSpPr>
        <p:grpSpPr bwMode="auto">
          <a:xfrm>
            <a:off x="5254625" y="2060575"/>
            <a:ext cx="3889375" cy="1412875"/>
            <a:chOff x="1383" y="482"/>
            <a:chExt cx="2496" cy="1922"/>
          </a:xfrm>
        </p:grpSpPr>
        <p:sp>
          <p:nvSpPr>
            <p:cNvPr id="39951" name="Rectangle 15"/>
            <p:cNvSpPr>
              <a:spLocks noChangeArrowheads="1"/>
            </p:cNvSpPr>
            <p:nvPr/>
          </p:nvSpPr>
          <p:spPr bwMode="auto">
            <a:xfrm>
              <a:off x="1610" y="482"/>
              <a:ext cx="2269" cy="15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US" altLang="zh-CN" sz="4800" dirty="0">
                  <a:solidFill>
                    <a:srgbClr val="0000CC"/>
                  </a:solidFill>
                  <a:latin typeface="Comic Sans MS" panose="030F0702030302020204" pitchFamily="66" charset="0"/>
                </a:rPr>
                <a:t>w</a:t>
              </a:r>
              <a:r>
                <a:rPr lang="en-US" altLang="zh-CN" sz="4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i</a:t>
              </a:r>
              <a:r>
                <a:rPr lang="en-US" altLang="zh-CN" sz="4800" dirty="0">
                  <a:solidFill>
                    <a:srgbClr val="0000CC"/>
                  </a:solidFill>
                  <a:latin typeface="Comic Sans MS" panose="030F0702030302020204" pitchFamily="66" charset="0"/>
                </a:rPr>
                <a:t>th</a:t>
              </a:r>
              <a:r>
                <a:rPr lang="en-US" altLang="zh-CN" sz="32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rPr>
                <a:t> </a:t>
              </a:r>
              <a:r>
                <a:rPr lang="en-US" altLang="zh-CN" sz="32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rPr>
                <a:t> </a:t>
              </a:r>
            </a:p>
          </p:txBody>
        </p:sp>
        <p:sp>
          <p:nvSpPr>
            <p:cNvPr id="39952" name="Text Box 16"/>
            <p:cNvSpPr txBox="1">
              <a:spLocks noChangeArrowheads="1"/>
            </p:cNvSpPr>
            <p:nvPr/>
          </p:nvSpPr>
          <p:spPr bwMode="auto">
            <a:xfrm>
              <a:off x="1383" y="1616"/>
              <a:ext cx="2403" cy="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dirty="0"/>
                <a:t>有，和</a:t>
              </a:r>
              <a:r>
                <a:rPr lang="en-US" altLang="zh-CN" sz="3200" dirty="0"/>
                <a:t>……</a:t>
              </a:r>
              <a:r>
                <a:rPr lang="zh-CN" altLang="en-US" sz="3200" dirty="0"/>
                <a:t>一起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7" grpId="0"/>
      <p:bldP spid="399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8913"/>
            <a:ext cx="8964613" cy="936625"/>
          </a:xfrm>
        </p:spPr>
        <p:txBody>
          <a:bodyPr/>
          <a:lstStyle/>
          <a:p>
            <a:pPr algn="l"/>
            <a:r>
              <a:rPr lang="en-US" altLang="zh-CN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Who’s that woman              </a:t>
            </a:r>
            <a:r>
              <a:rPr lang="en-US" altLang="zh-CN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zh-CN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179388" y="4652963"/>
            <a:ext cx="8640762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zh-CN" sz="54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She look</a:t>
            </a:r>
            <a:r>
              <a:rPr lang="en-US" altLang="zh-CN" sz="5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</a:t>
            </a:r>
            <a:r>
              <a:rPr lang="en-US" altLang="zh-CN" sz="54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like a teacher.</a:t>
            </a:r>
          </a:p>
        </p:txBody>
      </p:sp>
      <p:pic>
        <p:nvPicPr>
          <p:cNvPr id="45061" name="Picture 5" descr="teach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163" y="1052513"/>
            <a:ext cx="2411412" cy="348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5062" name="Group 6"/>
          <p:cNvGrpSpPr/>
          <p:nvPr/>
        </p:nvGrpSpPr>
        <p:grpSpPr bwMode="auto">
          <a:xfrm>
            <a:off x="2051050" y="1844675"/>
            <a:ext cx="2447925" cy="1792288"/>
            <a:chOff x="1791" y="1117"/>
            <a:chExt cx="1542" cy="1129"/>
          </a:xfrm>
        </p:grpSpPr>
        <p:sp>
          <p:nvSpPr>
            <p:cNvPr id="45063" name="Rectangle 7"/>
            <p:cNvSpPr>
              <a:spLocks noChangeArrowheads="1"/>
            </p:cNvSpPr>
            <p:nvPr/>
          </p:nvSpPr>
          <p:spPr bwMode="auto">
            <a:xfrm>
              <a:off x="1791" y="1117"/>
              <a:ext cx="1542" cy="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US" altLang="zh-CN" sz="4800" dirty="0">
                  <a:solidFill>
                    <a:srgbClr val="0000CC"/>
                  </a:solidFill>
                  <a:latin typeface="Comic Sans MS" panose="030F0702030302020204" pitchFamily="66" charset="0"/>
                </a:rPr>
                <a:t>gl</a:t>
              </a:r>
              <a:r>
                <a:rPr lang="en-US" altLang="zh-CN" sz="4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a</a:t>
              </a:r>
              <a:r>
                <a:rPr lang="en-US" altLang="zh-CN" sz="4800" dirty="0">
                  <a:solidFill>
                    <a:srgbClr val="0000CC"/>
                  </a:solidFill>
                  <a:latin typeface="Comic Sans MS" panose="030F0702030302020204" pitchFamily="66" charset="0"/>
                </a:rPr>
                <a:t>ss</a:t>
              </a:r>
              <a:r>
                <a:rPr lang="en-US" altLang="zh-CN" sz="4800" dirty="0">
                  <a:latin typeface="Comic Sans MS" panose="030F0702030302020204" pitchFamily="66" charset="0"/>
                </a:rPr>
                <a:t>es</a:t>
              </a:r>
              <a:r>
                <a:rPr lang="en-US" altLang="zh-CN" sz="16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rPr>
                <a:t> </a:t>
              </a:r>
            </a:p>
          </p:txBody>
        </p:sp>
        <p:sp>
          <p:nvSpPr>
            <p:cNvPr id="45064" name="Text Box 8"/>
            <p:cNvSpPr txBox="1">
              <a:spLocks noChangeArrowheads="1"/>
            </p:cNvSpPr>
            <p:nvPr/>
          </p:nvSpPr>
          <p:spPr bwMode="auto">
            <a:xfrm>
              <a:off x="2109" y="1842"/>
              <a:ext cx="95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600" dirty="0"/>
                <a:t>眼镜</a:t>
              </a:r>
            </a:p>
          </p:txBody>
        </p:sp>
      </p:grp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5219700" y="188913"/>
            <a:ext cx="3744913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zh-CN" sz="4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with glasses</a:t>
            </a:r>
            <a:r>
              <a:rPr lang="en-US" altLang="zh-CN" sz="4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</a:t>
            </a:r>
            <a:endParaRPr lang="en-US" altLang="zh-CN" sz="4400" dirty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/>
      <p:bldP spid="4506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9388" y="404813"/>
            <a:ext cx="8964612" cy="936625"/>
          </a:xfrm>
        </p:spPr>
        <p:txBody>
          <a:bodyPr/>
          <a:lstStyle/>
          <a:p>
            <a:pPr algn="l"/>
            <a:r>
              <a:rPr lang="en-US" altLang="zh-CN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Who’s that man               ?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107950" y="4724400"/>
            <a:ext cx="8640763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zh-CN" sz="54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He look</a:t>
            </a:r>
            <a:r>
              <a:rPr lang="en-US" altLang="zh-CN" sz="5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</a:t>
            </a:r>
            <a:r>
              <a:rPr lang="en-US" altLang="zh-CN" sz="54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like a policeman.</a:t>
            </a:r>
          </a:p>
        </p:txBody>
      </p:sp>
      <p:pic>
        <p:nvPicPr>
          <p:cNvPr id="40965" name="Picture 5" descr="policema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513" y="1412875"/>
            <a:ext cx="4103687" cy="307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4572000" y="404813"/>
            <a:ext cx="3455988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zh-CN" sz="4400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in a uniform</a:t>
            </a:r>
            <a:endParaRPr lang="en-US" altLang="zh-CN" sz="440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  <p:grpSp>
        <p:nvGrpSpPr>
          <p:cNvPr id="40971" name="Group 11"/>
          <p:cNvGrpSpPr/>
          <p:nvPr/>
        </p:nvGrpSpPr>
        <p:grpSpPr bwMode="auto">
          <a:xfrm>
            <a:off x="5580063" y="2565400"/>
            <a:ext cx="3241675" cy="1770063"/>
            <a:chOff x="3515" y="1616"/>
            <a:chExt cx="2042" cy="1115"/>
          </a:xfrm>
        </p:grpSpPr>
        <p:sp>
          <p:nvSpPr>
            <p:cNvPr id="40967" name="Rectangle 7"/>
            <p:cNvSpPr>
              <a:spLocks noChangeArrowheads="1"/>
            </p:cNvSpPr>
            <p:nvPr/>
          </p:nvSpPr>
          <p:spPr bwMode="auto">
            <a:xfrm>
              <a:off x="3515" y="1616"/>
              <a:ext cx="2042" cy="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US" altLang="zh-CN" sz="5400">
                  <a:solidFill>
                    <a:srgbClr val="0000CC"/>
                  </a:solidFill>
                  <a:latin typeface="Comic Sans MS" panose="030F0702030302020204" pitchFamily="66" charset="0"/>
                </a:rPr>
                <a:t> </a:t>
              </a:r>
              <a:r>
                <a:rPr lang="en-US" altLang="zh-CN" sz="5400">
                  <a:solidFill>
                    <a:srgbClr val="FF0000"/>
                  </a:solidFill>
                  <a:latin typeface="Comic Sans MS" panose="030F0702030302020204" pitchFamily="66" charset="0"/>
                </a:rPr>
                <a:t>u</a:t>
              </a:r>
              <a:r>
                <a:rPr lang="en-US" altLang="zh-CN" sz="5400">
                  <a:solidFill>
                    <a:srgbClr val="0000CC"/>
                  </a:solidFill>
                  <a:latin typeface="Comic Sans MS" panose="030F0702030302020204" pitchFamily="66" charset="0"/>
                </a:rPr>
                <a:t>n</a:t>
              </a:r>
              <a:r>
                <a:rPr lang="en-US" altLang="zh-CN" sz="5400">
                  <a:solidFill>
                    <a:srgbClr val="FF0000"/>
                  </a:solidFill>
                  <a:latin typeface="Comic Sans MS" panose="030F0702030302020204" pitchFamily="66" charset="0"/>
                </a:rPr>
                <a:t>i</a:t>
              </a:r>
              <a:r>
                <a:rPr lang="en-US" altLang="zh-CN" sz="5400">
                  <a:solidFill>
                    <a:srgbClr val="0000CC"/>
                  </a:solidFill>
                  <a:latin typeface="Comic Sans MS" panose="030F0702030302020204" pitchFamily="66" charset="0"/>
                </a:rPr>
                <a:t>f</a:t>
              </a:r>
              <a:r>
                <a:rPr lang="en-US" altLang="zh-CN" sz="5400">
                  <a:solidFill>
                    <a:srgbClr val="FF0000"/>
                  </a:solidFill>
                  <a:latin typeface="Comic Sans MS" panose="030F0702030302020204" pitchFamily="66" charset="0"/>
                </a:rPr>
                <a:t>or</a:t>
              </a:r>
              <a:r>
                <a:rPr lang="en-US" altLang="zh-CN" sz="5400">
                  <a:solidFill>
                    <a:srgbClr val="0000CC"/>
                  </a:solidFill>
                  <a:latin typeface="Comic Sans MS" panose="030F0702030302020204" pitchFamily="66" charset="0"/>
                </a:rPr>
                <a:t>m</a:t>
              </a:r>
              <a:r>
                <a:rPr lang="en-US" altLang="zh-CN" sz="44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rPr>
                <a:t> </a:t>
              </a:r>
              <a:r>
                <a:rPr lang="en-US" altLang="zh-CN" sz="4400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rPr>
                <a:t> </a:t>
              </a:r>
            </a:p>
          </p:txBody>
        </p:sp>
        <p:sp>
          <p:nvSpPr>
            <p:cNvPr id="40968" name="Line 8"/>
            <p:cNvSpPr>
              <a:spLocks noChangeShapeType="1"/>
            </p:cNvSpPr>
            <p:nvPr/>
          </p:nvSpPr>
          <p:spPr bwMode="auto">
            <a:xfrm>
              <a:off x="3969" y="1616"/>
              <a:ext cx="0" cy="5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69" name="Line 9"/>
            <p:cNvSpPr>
              <a:spLocks noChangeShapeType="1"/>
            </p:cNvSpPr>
            <p:nvPr/>
          </p:nvSpPr>
          <p:spPr bwMode="auto">
            <a:xfrm>
              <a:off x="4332" y="1616"/>
              <a:ext cx="0" cy="5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970" name="Text Box 10"/>
            <p:cNvSpPr txBox="1">
              <a:spLocks noChangeArrowheads="1"/>
            </p:cNvSpPr>
            <p:nvPr/>
          </p:nvSpPr>
          <p:spPr bwMode="auto">
            <a:xfrm>
              <a:off x="4105" y="2251"/>
              <a:ext cx="907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4400"/>
                <a:t>制服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4096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404813"/>
            <a:ext cx="8964612" cy="936625"/>
          </a:xfrm>
        </p:spPr>
        <p:txBody>
          <a:bodyPr/>
          <a:lstStyle/>
          <a:p>
            <a:pPr algn="l"/>
            <a:r>
              <a:rPr lang="en-US" altLang="zh-CN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Who’s that woman               ?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179388" y="5229225"/>
            <a:ext cx="8856662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zh-CN" sz="44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She look</a:t>
            </a:r>
            <a:r>
              <a:rPr lang="en-US" altLang="zh-CN" sz="4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</a:t>
            </a:r>
            <a:r>
              <a:rPr lang="en-US" altLang="zh-CN" sz="44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like a policewoman.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5364163" y="404813"/>
            <a:ext cx="3455987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zh-CN" sz="4400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in a uniform</a:t>
            </a:r>
            <a:endParaRPr lang="en-US" altLang="zh-CN" sz="440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0" y="2857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52235" name="Object 11"/>
          <p:cNvGraphicFramePr>
            <a:graphicFrameLocks noChangeAspect="1"/>
          </p:cNvGraphicFramePr>
          <p:nvPr/>
        </p:nvGraphicFramePr>
        <p:xfrm>
          <a:off x="2700338" y="1341438"/>
          <a:ext cx="3687762" cy="381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3" name="位图图像" r:id="rId3" imgW="885825" imgH="1171575" progId="Paint.Picture">
                  <p:embed/>
                </p:oleObj>
              </mc:Choice>
              <mc:Fallback>
                <p:oleObj name="位图图像" r:id="rId3" imgW="885825" imgH="1171575" progId="Paint.Picture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1341438"/>
                        <a:ext cx="3687762" cy="3816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8" y="115888"/>
            <a:ext cx="8964612" cy="936625"/>
          </a:xfrm>
        </p:spPr>
        <p:txBody>
          <a:bodyPr/>
          <a:lstStyle/>
          <a:p>
            <a:pPr algn="l"/>
            <a:r>
              <a:rPr lang="en-US" altLang="zh-CN" sz="40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Who’s that man in </a:t>
            </a:r>
            <a:r>
              <a:rPr lang="en-US" altLang="zh-CN" sz="40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a blue uniform</a:t>
            </a:r>
            <a:r>
              <a:rPr lang="en-US" altLang="zh-CN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zh-CN" sz="40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179388" y="4652963"/>
            <a:ext cx="8640762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zh-CN" sz="54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He look</a:t>
            </a:r>
            <a:r>
              <a:rPr lang="en-US" altLang="zh-CN" sz="5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</a:t>
            </a:r>
            <a:r>
              <a:rPr lang="en-US" altLang="zh-CN" sz="54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like a builder.</a:t>
            </a:r>
          </a:p>
        </p:txBody>
      </p:sp>
      <p:pic>
        <p:nvPicPr>
          <p:cNvPr id="49157" name="Picture 5" descr="builder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575" y="1196975"/>
            <a:ext cx="4824413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611188" y="2852738"/>
            <a:ext cx="3960812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zh-CN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a blue uniform </a:t>
            </a:r>
            <a:endParaRPr lang="en-US" altLang="zh-CN" sz="400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88913"/>
            <a:ext cx="7812088" cy="1268412"/>
          </a:xfrm>
        </p:spPr>
        <p:txBody>
          <a:bodyPr/>
          <a:lstStyle/>
          <a:p>
            <a:pPr algn="l"/>
            <a:r>
              <a:rPr lang="en-US" altLang="zh-CN" sz="40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Who’s that woman </a:t>
            </a:r>
            <a:r>
              <a:rPr lang="en-US" altLang="zh-CN" sz="40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in a yellow blouse</a:t>
            </a:r>
            <a:r>
              <a:rPr lang="en-US" altLang="zh-CN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zh-CN" sz="40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79388" y="4652963"/>
            <a:ext cx="8640762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zh-CN" sz="54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She look</a:t>
            </a:r>
            <a:r>
              <a:rPr lang="en-US" altLang="zh-CN" sz="5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</a:t>
            </a:r>
            <a:r>
              <a:rPr lang="en-US" altLang="zh-CN" sz="54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like a reporter.</a:t>
            </a:r>
          </a:p>
        </p:txBody>
      </p:sp>
      <p:pic>
        <p:nvPicPr>
          <p:cNvPr id="43013" name="Picture 5" descr="reporter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765175"/>
            <a:ext cx="5257800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250825" y="2924175"/>
            <a:ext cx="511175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zh-CN" sz="40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 </a:t>
            </a:r>
            <a:r>
              <a:rPr lang="en-US" altLang="zh-CN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in a yellow blouse </a:t>
            </a:r>
            <a:r>
              <a:rPr lang="en-US" altLang="zh-CN" sz="40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8" y="115888"/>
            <a:ext cx="8964612" cy="936625"/>
          </a:xfrm>
        </p:spPr>
        <p:txBody>
          <a:bodyPr/>
          <a:lstStyle/>
          <a:p>
            <a:pPr algn="l"/>
            <a:r>
              <a:rPr lang="en-US" altLang="zh-CN" sz="40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Who’s that woman </a:t>
            </a:r>
            <a:r>
              <a:rPr lang="en-US" altLang="zh-CN" sz="40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in a white coat</a:t>
            </a:r>
            <a:r>
              <a:rPr lang="en-US" altLang="zh-CN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zh-CN" sz="40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179388" y="4652963"/>
            <a:ext cx="8640762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zh-CN" sz="54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She look</a:t>
            </a:r>
            <a:r>
              <a:rPr lang="en-US" altLang="zh-CN" sz="5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</a:t>
            </a:r>
            <a:r>
              <a:rPr lang="en-US" altLang="zh-CN" sz="54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like a doctor.</a:t>
            </a:r>
          </a:p>
        </p:txBody>
      </p:sp>
      <p:pic>
        <p:nvPicPr>
          <p:cNvPr id="47109" name="Picture 5" descr="doctor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475" y="1196975"/>
            <a:ext cx="4751388" cy="356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611188" y="2349500"/>
            <a:ext cx="403225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zh-CN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in a white coat</a:t>
            </a:r>
            <a:endParaRPr lang="en-US" altLang="zh-CN" sz="400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900113" y="1341438"/>
            <a:ext cx="3168650" cy="187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zh-CN" sz="10600" dirty="0">
                <a:solidFill>
                  <a:srgbClr val="0000CC"/>
                </a:solidFill>
                <a:latin typeface="Comic Sans MS" panose="030F0702030302020204" pitchFamily="66" charset="0"/>
              </a:rPr>
              <a:t>l</a:t>
            </a:r>
            <a:r>
              <a:rPr lang="en-US" altLang="zh-CN" sz="10600" dirty="0">
                <a:solidFill>
                  <a:srgbClr val="FF0000"/>
                </a:solidFill>
                <a:latin typeface="Comic Sans MS" panose="030F0702030302020204" pitchFamily="66" charset="0"/>
              </a:rPr>
              <a:t>oo</a:t>
            </a:r>
            <a:r>
              <a:rPr lang="en-US" altLang="zh-CN" sz="10600" dirty="0">
                <a:solidFill>
                  <a:srgbClr val="0000CC"/>
                </a:solidFill>
                <a:latin typeface="Comic Sans MS" panose="030F0702030302020204" pitchFamily="66" charset="0"/>
              </a:rPr>
              <a:t>k</a:t>
            </a:r>
            <a:endParaRPr lang="en-US" altLang="zh-CN" sz="4400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042988" y="3789363"/>
            <a:ext cx="72723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000" dirty="0"/>
              <a:t>看起来像。。。。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4211638" y="1341438"/>
            <a:ext cx="3168650" cy="187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zh-CN" sz="10600" dirty="0">
                <a:solidFill>
                  <a:srgbClr val="0000CC"/>
                </a:solidFill>
                <a:latin typeface="Comic Sans MS" panose="030F0702030302020204" pitchFamily="66" charset="0"/>
              </a:rPr>
              <a:t>l</a:t>
            </a:r>
            <a:r>
              <a:rPr lang="en-US" altLang="zh-CN" sz="10600" dirty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en-US" altLang="zh-CN" sz="10600" dirty="0">
                <a:solidFill>
                  <a:srgbClr val="0000CC"/>
                </a:solidFill>
                <a:latin typeface="Comic Sans MS" panose="030F0702030302020204" pitchFamily="66" charset="0"/>
              </a:rPr>
              <a:t>k</a:t>
            </a:r>
            <a:r>
              <a:rPr lang="en-US" altLang="zh-CN" sz="10600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endParaRPr lang="en-US" altLang="zh-CN" sz="4400" dirty="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15888"/>
            <a:ext cx="8642350" cy="936625"/>
          </a:xfrm>
        </p:spPr>
        <p:txBody>
          <a:bodyPr/>
          <a:lstStyle/>
          <a:p>
            <a:pPr algn="l"/>
            <a:r>
              <a:rPr lang="en-US" altLang="zh-CN" sz="3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Who’s that woman </a:t>
            </a:r>
            <a:r>
              <a:rPr lang="en-US" altLang="zh-CN" sz="36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in a white dress</a:t>
            </a:r>
            <a:r>
              <a:rPr lang="en-US" altLang="zh-CN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zh-CN" sz="3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755650" y="4652963"/>
            <a:ext cx="7056438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zh-CN" sz="48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She look</a:t>
            </a:r>
            <a:r>
              <a:rPr lang="en-US" altLang="zh-CN" sz="4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</a:t>
            </a:r>
            <a:r>
              <a:rPr lang="en-US" altLang="zh-CN" sz="48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like a nurse.</a:t>
            </a:r>
          </a:p>
        </p:txBody>
      </p:sp>
      <p:pic>
        <p:nvPicPr>
          <p:cNvPr id="48133" name="Picture 5" descr="nurse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638" y="1196975"/>
            <a:ext cx="4464050" cy="334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179388" y="2636838"/>
            <a:ext cx="5184775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zh-CN" sz="4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in a white dress</a:t>
            </a:r>
            <a:endParaRPr lang="en-US" altLang="zh-CN" sz="440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925" y="115888"/>
            <a:ext cx="8964613" cy="936625"/>
          </a:xfrm>
        </p:spPr>
        <p:txBody>
          <a:bodyPr/>
          <a:lstStyle/>
          <a:p>
            <a:pPr algn="l"/>
            <a:r>
              <a:rPr lang="en-US" altLang="zh-CN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Who’s that man </a:t>
            </a:r>
            <a:r>
              <a:rPr lang="en-US" altLang="zh-CN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with a red hat</a:t>
            </a:r>
            <a:r>
              <a:rPr lang="en-US" altLang="zh-CN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zh-CN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179388" y="4652963"/>
            <a:ext cx="8640762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zh-CN" sz="54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He look</a:t>
            </a:r>
            <a:r>
              <a:rPr lang="en-US" altLang="zh-CN" sz="5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</a:t>
            </a:r>
            <a:r>
              <a:rPr lang="en-US" altLang="zh-CN" sz="54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like a painter</a:t>
            </a:r>
            <a:r>
              <a:rPr lang="en-US" altLang="zh-CN" sz="54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. </a:t>
            </a:r>
            <a:endParaRPr lang="en-US" altLang="zh-CN" sz="5400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46085" name="Picture 5" descr="painter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738" y="1125538"/>
            <a:ext cx="4824412" cy="361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250825" y="2492375"/>
            <a:ext cx="4392613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zh-CN" sz="4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with a red hat </a:t>
            </a:r>
            <a:endParaRPr lang="en-US" altLang="zh-CN" sz="4400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icture 3" descr="doctor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425" y="981075"/>
            <a:ext cx="3600450" cy="269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2" name="Picture 4" descr="nurse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63738" y="4090988"/>
            <a:ext cx="3687762" cy="2767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3" name="Picture 5" descr="painter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96875" y="3805238"/>
            <a:ext cx="3338513" cy="2503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4" name="Picture 6" descr="builder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275" y="3660775"/>
            <a:ext cx="4010025" cy="300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5" name="Picture 7" descr="cook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23850" y="1030288"/>
            <a:ext cx="33909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7" name="Picture 9" descr="reporter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0663" y="981075"/>
            <a:ext cx="3494087" cy="262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8" name="Picture 10" descr="policeman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813" y="1125538"/>
            <a:ext cx="4103687" cy="307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9" name="Picture 11" descr="teacher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7050" y="3905250"/>
            <a:ext cx="2044700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1258888" y="0"/>
            <a:ext cx="6548437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zh-CN" sz="6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people</a:t>
            </a:r>
            <a:endParaRPr lang="en-US" altLang="zh-CN" sz="60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 descr="teach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00338" y="0"/>
            <a:ext cx="2990850" cy="431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195513" y="3860800"/>
            <a:ext cx="467995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 </a:t>
            </a:r>
            <a:r>
              <a:rPr lang="en-US" altLang="zh-CN" sz="66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t</a:t>
            </a:r>
            <a:r>
              <a:rPr lang="en-US" altLang="zh-CN" sz="6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ea</a:t>
            </a:r>
            <a:r>
              <a:rPr lang="en-US" altLang="zh-CN" sz="66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ch</a:t>
            </a:r>
            <a:r>
              <a:rPr lang="en-US" altLang="zh-CN" sz="6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er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755650" y="5157788"/>
            <a:ext cx="80645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Teacher can </a:t>
            </a:r>
            <a:r>
              <a:rPr lang="en-US" altLang="zh-CN" sz="48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teach people</a:t>
            </a:r>
            <a:r>
              <a:rPr lang="en-US" altLang="zh-CN" sz="4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258888" y="2852738"/>
            <a:ext cx="467995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 </a:t>
            </a:r>
            <a:r>
              <a:rPr lang="en-US" altLang="zh-CN" sz="66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d</a:t>
            </a:r>
            <a:r>
              <a:rPr lang="en-US" altLang="zh-CN" sz="6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o</a:t>
            </a:r>
            <a:r>
              <a:rPr lang="en-US" altLang="zh-CN" sz="66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ct</a:t>
            </a:r>
            <a:r>
              <a:rPr lang="en-US" altLang="zh-CN" sz="6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or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23850" y="4724400"/>
            <a:ext cx="864076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Doctor can </a:t>
            </a:r>
            <a:r>
              <a:rPr lang="en-US" altLang="zh-CN" sz="48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help sick people</a:t>
            </a:r>
            <a:r>
              <a:rPr lang="en-US" altLang="zh-CN" sz="4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29702" name="Picture 6" descr="doctor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775" y="188913"/>
            <a:ext cx="6048375" cy="453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195513" y="3860800"/>
            <a:ext cx="3455987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 </a:t>
            </a:r>
            <a:r>
              <a:rPr lang="en-US" altLang="zh-CN" sz="66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n</a:t>
            </a:r>
            <a:r>
              <a:rPr lang="en-US" altLang="zh-CN" sz="6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ur</a:t>
            </a:r>
            <a:r>
              <a:rPr lang="en-US" altLang="zh-CN" sz="66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se</a:t>
            </a:r>
            <a:endParaRPr lang="en-US" altLang="zh-CN" sz="6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1749" name="Picture 5" descr="nurse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2275" y="0"/>
            <a:ext cx="5616575" cy="421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23850" y="5229225"/>
            <a:ext cx="864076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Nurse can </a:t>
            </a:r>
            <a:r>
              <a:rPr lang="en-US" altLang="zh-CN" sz="48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help sick people</a:t>
            </a:r>
            <a:r>
              <a:rPr lang="en-US" altLang="zh-CN" sz="4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547813" y="1916113"/>
            <a:ext cx="2268537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7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c</a:t>
            </a:r>
            <a:r>
              <a:rPr lang="en-US" altLang="zh-CN" sz="7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oo</a:t>
            </a:r>
            <a:r>
              <a:rPr lang="en-US" altLang="zh-CN" sz="72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k</a:t>
            </a:r>
            <a:endParaRPr lang="en-US" altLang="zh-CN" sz="88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50825" y="4365625"/>
            <a:ext cx="856932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Cook can </a:t>
            </a:r>
            <a:r>
              <a:rPr lang="en-US" altLang="zh-CN" sz="48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cook nice food for people</a:t>
            </a:r>
            <a:r>
              <a:rPr lang="en-US" altLang="zh-CN" sz="4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34821" name="Picture 5" descr="cook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0" y="0"/>
            <a:ext cx="5905500" cy="442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195513" y="3860800"/>
            <a:ext cx="467995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 </a:t>
            </a:r>
            <a:r>
              <a:rPr lang="en-US" altLang="zh-CN" sz="66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p</a:t>
            </a:r>
            <a:r>
              <a:rPr lang="en-US" altLang="zh-CN" sz="6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ai</a:t>
            </a:r>
            <a:r>
              <a:rPr lang="en-US" altLang="zh-CN" sz="66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nt</a:t>
            </a:r>
            <a:r>
              <a:rPr lang="en-US" altLang="zh-CN" sz="6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er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755650" y="5157788"/>
            <a:ext cx="80645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Painter can </a:t>
            </a:r>
            <a:r>
              <a:rPr lang="en-US" altLang="zh-CN" sz="48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draw pictures</a:t>
            </a:r>
            <a:r>
              <a:rPr lang="en-US" altLang="zh-CN" sz="4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33797" name="Picture 5" descr="painter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2275" y="0"/>
            <a:ext cx="5903913" cy="442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771775" y="3860800"/>
            <a:ext cx="36004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p</a:t>
            </a:r>
            <a:r>
              <a:rPr lang="en-US" altLang="zh-CN" sz="5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o</a:t>
            </a:r>
            <a:r>
              <a:rPr lang="en-US" altLang="zh-CN" sz="54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lice</a:t>
            </a:r>
            <a:r>
              <a:rPr lang="en-US" altLang="zh-CN" sz="54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man</a:t>
            </a:r>
            <a:endParaRPr lang="en-US" altLang="zh-CN" sz="6600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755650" y="5157788"/>
            <a:ext cx="80645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Policeman can </a:t>
            </a:r>
            <a:r>
              <a:rPr lang="en-US" altLang="zh-CN" sz="48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help people</a:t>
            </a:r>
            <a:r>
              <a:rPr lang="en-US" altLang="zh-CN" sz="48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32773" name="Picture 5" descr="policeman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813" y="0"/>
            <a:ext cx="5688012" cy="426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</Words>
  <Application>Microsoft Office PowerPoint</Application>
  <PresentationFormat>全屏显示(4:3)</PresentationFormat>
  <Paragraphs>57</Paragraphs>
  <Slides>21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8" baseType="lpstr">
      <vt:lpstr>宋体</vt:lpstr>
      <vt:lpstr>微软雅黑</vt:lpstr>
      <vt:lpstr>Arial</vt:lpstr>
      <vt:lpstr>Calibri</vt:lpstr>
      <vt:lpstr>Comic Sans MS</vt:lpstr>
      <vt:lpstr>WWW.2PPT.COM
</vt:lpstr>
      <vt:lpstr>位图图像</vt:lpstr>
      <vt:lpstr>Unit 1  He looks like a cook.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Who’s that woman\man?</vt:lpstr>
      <vt:lpstr>Who’s that man              ?</vt:lpstr>
      <vt:lpstr>Who’s that woman               ?</vt:lpstr>
      <vt:lpstr>Who’s that man               ?</vt:lpstr>
      <vt:lpstr>Who’s that woman               ?</vt:lpstr>
      <vt:lpstr>Who’s that man in a blue uniform ?</vt:lpstr>
      <vt:lpstr>Who’s that woman in a yellow blouse ?</vt:lpstr>
      <vt:lpstr>Who’s that woman in a white coat ?</vt:lpstr>
      <vt:lpstr>Who’s that woman in a white dress ?</vt:lpstr>
      <vt:lpstr>Who’s that man with a red hat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2013-11-11T06:55:00Z</dcterms:created>
  <dcterms:modified xsi:type="dcterms:W3CDTF">2023-01-16T15:35:02Z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BFADDDD40E6640FE81C3A8421A017201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