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359" r:id="rId3"/>
    <p:sldId id="418" r:id="rId5"/>
    <p:sldId id="322" r:id="rId6"/>
    <p:sldId id="456" r:id="rId7"/>
    <p:sldId id="438" r:id="rId8"/>
    <p:sldId id="457" r:id="rId9"/>
    <p:sldId id="458" r:id="rId10"/>
    <p:sldId id="321" r:id="rId11"/>
    <p:sldId id="459" r:id="rId12"/>
    <p:sldId id="460" r:id="rId13"/>
    <p:sldId id="461" r:id="rId14"/>
    <p:sldId id="442" r:id="rId15"/>
    <p:sldId id="443" r:id="rId16"/>
    <p:sldId id="357" r:id="rId17"/>
    <p:sldId id="462" r:id="rId18"/>
    <p:sldId id="463" r:id="rId19"/>
    <p:sldId id="465" r:id="rId20"/>
    <p:sldId id="464" r:id="rId21"/>
    <p:sldId id="454" r:id="rId22"/>
    <p:sldId id="320" r:id="rId23"/>
    <p:sldId id="466" r:id="rId24"/>
    <p:sldId id="467" r:id="rId25"/>
    <p:sldId id="452" r:id="rId26"/>
    <p:sldId id="448" r:id="rId27"/>
    <p:sldId id="318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24A"/>
    <a:srgbClr val="DCE0E4"/>
    <a:srgbClr val="586371"/>
    <a:srgbClr val="C871A6"/>
    <a:srgbClr val="DCE0B8"/>
    <a:srgbClr val="EC8C8D"/>
    <a:srgbClr val="787912"/>
    <a:srgbClr val="F2C091"/>
    <a:srgbClr val="9F624F"/>
    <a:srgbClr val="E6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96238" autoAdjust="0"/>
  </p:normalViewPr>
  <p:slideViewPr>
    <p:cSldViewPr>
      <p:cViewPr varScale="1">
        <p:scale>
          <a:sx n="135" d="100"/>
          <a:sy n="135" d="100"/>
        </p:scale>
        <p:origin x="648" y="120"/>
      </p:cViewPr>
      <p:guideLst>
        <p:guide pos="2880"/>
        <p:guide orient="horz" pos="1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6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emf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/>
          <a:srcRect l="4151" t="5543" r="6676" b="40110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tags" Target="../tags/tag2.xml"/><Relationship Id="rId3" Type="http://schemas.openxmlformats.org/officeDocument/2006/relationships/image" Target="../media/image3.emf"/><Relationship Id="rId2" Type="http://schemas.openxmlformats.org/officeDocument/2006/relationships/tags" Target="../tags/tag1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1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image" Target="../media/image17.jpeg"/></Relationships>
</file>

<file path=ppt/slides/_rels/slide12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13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image" Target="../media/image6.jpeg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_rels/slide15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19.jpeg"/><Relationship Id="rId1" Type="http://schemas.openxmlformats.org/officeDocument/2006/relationships/image" Target="../media/image6.jpeg"/></Relationships>
</file>

<file path=ppt/slides/_rels/slide16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17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image" Target="../media/image10.jpe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19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image" Target="../media/image10.jpeg"/></Relationships>
</file>

<file path=ppt/slides/_rels/slide2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emf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_rels/slide2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image" Target="../media/image21.jpeg"/></Relationships>
</file>

<file path=ppt/slides/_rels/slide22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9.emf"/><Relationship Id="rId6" Type="http://schemas.openxmlformats.org/officeDocument/2006/relationships/image" Target="../media/image8.e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6.jpeg"/></Relationships>
</file>

<file path=ppt/slides/_rels/slide23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6.jpeg"/></Relationships>
</file>

<file path=ppt/slides/_rels/slide24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6.jpeg"/></Relationships>
</file>

<file path=ppt/slides/_rels/slide2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_rels/slide4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9.emf"/><Relationship Id="rId6" Type="http://schemas.openxmlformats.org/officeDocument/2006/relationships/image" Target="../media/image8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10.jpeg"/></Relationships>
</file>

<file path=ppt/slides/_rels/slide5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6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image" Target="../media/image10.jpeg"/></Relationships>
</file>

<file path=ppt/slides/_rels/slide7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image" Target="../media/image16.png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_rels/slide9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72807" y="0"/>
            <a:ext cx="5598385" cy="5143500"/>
          </a:xfrm>
          <a:prstGeom prst="rect">
            <a:avLst/>
          </a:prstGeom>
        </p:spPr>
      </p:pic>
      <p:grpSp>
        <p:nvGrpSpPr>
          <p:cNvPr id="3" name="PA_组合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490787" y="1347614"/>
            <a:ext cx="4162425" cy="2768600"/>
            <a:chOff x="1242" y="940"/>
            <a:chExt cx="2622" cy="174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2" y="940"/>
              <a:ext cx="2622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584" y="2188"/>
              <a:ext cx="310" cy="156"/>
            </a:xfrm>
            <a:custGeom>
              <a:avLst/>
              <a:gdLst>
                <a:gd name="T0" fmla="*/ 97 w 116"/>
                <a:gd name="T1" fmla="*/ 0 h 58"/>
                <a:gd name="T2" fmla="*/ 75 w 116"/>
                <a:gd name="T3" fmla="*/ 4 h 58"/>
                <a:gd name="T4" fmla="*/ 75 w 116"/>
                <a:gd name="T5" fmla="*/ 5 h 58"/>
                <a:gd name="T6" fmla="*/ 90 w 116"/>
                <a:gd name="T7" fmla="*/ 19 h 58"/>
                <a:gd name="T8" fmla="*/ 96 w 116"/>
                <a:gd name="T9" fmla="*/ 15 h 58"/>
                <a:gd name="T10" fmla="*/ 97 w 116"/>
                <a:gd name="T11" fmla="*/ 16 h 58"/>
                <a:gd name="T12" fmla="*/ 83 w 116"/>
                <a:gd name="T13" fmla="*/ 32 h 58"/>
                <a:gd name="T14" fmla="*/ 66 w 116"/>
                <a:gd name="T15" fmla="*/ 20 h 58"/>
                <a:gd name="T16" fmla="*/ 65 w 116"/>
                <a:gd name="T17" fmla="*/ 7 h 58"/>
                <a:gd name="T18" fmla="*/ 58 w 116"/>
                <a:gd name="T19" fmla="*/ 9 h 58"/>
                <a:gd name="T20" fmla="*/ 0 w 116"/>
                <a:gd name="T21" fmla="*/ 33 h 58"/>
                <a:gd name="T22" fmla="*/ 8 w 116"/>
                <a:gd name="T23" fmla="*/ 36 h 58"/>
                <a:gd name="T24" fmla="*/ 101 w 116"/>
                <a:gd name="T25" fmla="*/ 40 h 58"/>
                <a:gd name="T26" fmla="*/ 97 w 116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97" y="0"/>
                  </a:moveTo>
                  <a:cubicBezTo>
                    <a:pt x="90" y="1"/>
                    <a:pt x="83" y="2"/>
                    <a:pt x="75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67" y="15"/>
                    <a:pt x="81" y="32"/>
                    <a:pt x="90" y="19"/>
                  </a:cubicBezTo>
                  <a:cubicBezTo>
                    <a:pt x="91" y="16"/>
                    <a:pt x="93" y="13"/>
                    <a:pt x="96" y="15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9" y="19"/>
                    <a:pt x="97" y="32"/>
                    <a:pt x="83" y="32"/>
                  </a:cubicBezTo>
                  <a:cubicBezTo>
                    <a:pt x="76" y="33"/>
                    <a:pt x="68" y="27"/>
                    <a:pt x="66" y="20"/>
                  </a:cubicBezTo>
                  <a:cubicBezTo>
                    <a:pt x="64" y="15"/>
                    <a:pt x="64" y="11"/>
                    <a:pt x="65" y="7"/>
                  </a:cubicBezTo>
                  <a:cubicBezTo>
                    <a:pt x="63" y="8"/>
                    <a:pt x="60" y="8"/>
                    <a:pt x="58" y="9"/>
                  </a:cubicBezTo>
                  <a:cubicBezTo>
                    <a:pt x="40" y="15"/>
                    <a:pt x="20" y="24"/>
                    <a:pt x="0" y="33"/>
                  </a:cubicBezTo>
                  <a:cubicBezTo>
                    <a:pt x="3" y="34"/>
                    <a:pt x="6" y="35"/>
                    <a:pt x="8" y="36"/>
                  </a:cubicBezTo>
                  <a:cubicBezTo>
                    <a:pt x="35" y="46"/>
                    <a:pt x="76" y="58"/>
                    <a:pt x="101" y="40"/>
                  </a:cubicBezTo>
                  <a:cubicBezTo>
                    <a:pt x="116" y="28"/>
                    <a:pt x="113" y="7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207" y="2188"/>
              <a:ext cx="310" cy="156"/>
            </a:xfrm>
            <a:custGeom>
              <a:avLst/>
              <a:gdLst>
                <a:gd name="T0" fmla="*/ 52 w 116"/>
                <a:gd name="T1" fmla="*/ 7 h 58"/>
                <a:gd name="T2" fmla="*/ 50 w 116"/>
                <a:gd name="T3" fmla="*/ 20 h 58"/>
                <a:gd name="T4" fmla="*/ 34 w 116"/>
                <a:gd name="T5" fmla="*/ 32 h 58"/>
                <a:gd name="T6" fmla="*/ 20 w 116"/>
                <a:gd name="T7" fmla="*/ 16 h 58"/>
                <a:gd name="T8" fmla="*/ 20 w 116"/>
                <a:gd name="T9" fmla="*/ 15 h 58"/>
                <a:gd name="T10" fmla="*/ 26 w 116"/>
                <a:gd name="T11" fmla="*/ 19 h 58"/>
                <a:gd name="T12" fmla="*/ 42 w 116"/>
                <a:gd name="T13" fmla="*/ 5 h 58"/>
                <a:gd name="T14" fmla="*/ 41 w 116"/>
                <a:gd name="T15" fmla="*/ 4 h 58"/>
                <a:gd name="T16" fmla="*/ 19 w 116"/>
                <a:gd name="T17" fmla="*/ 0 h 58"/>
                <a:gd name="T18" fmla="*/ 16 w 116"/>
                <a:gd name="T19" fmla="*/ 40 h 58"/>
                <a:gd name="T20" fmla="*/ 108 w 116"/>
                <a:gd name="T21" fmla="*/ 36 h 58"/>
                <a:gd name="T22" fmla="*/ 116 w 116"/>
                <a:gd name="T23" fmla="*/ 33 h 58"/>
                <a:gd name="T24" fmla="*/ 58 w 116"/>
                <a:gd name="T25" fmla="*/ 9 h 58"/>
                <a:gd name="T26" fmla="*/ 52 w 116"/>
                <a:gd name="T2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52" y="7"/>
                  </a:moveTo>
                  <a:cubicBezTo>
                    <a:pt x="53" y="11"/>
                    <a:pt x="52" y="15"/>
                    <a:pt x="50" y="20"/>
                  </a:cubicBezTo>
                  <a:cubicBezTo>
                    <a:pt x="48" y="27"/>
                    <a:pt x="41" y="33"/>
                    <a:pt x="34" y="32"/>
                  </a:cubicBezTo>
                  <a:cubicBezTo>
                    <a:pt x="19" y="32"/>
                    <a:pt x="17" y="19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13"/>
                    <a:pt x="25" y="16"/>
                    <a:pt x="26" y="19"/>
                  </a:cubicBezTo>
                  <a:cubicBezTo>
                    <a:pt x="35" y="32"/>
                    <a:pt x="49" y="15"/>
                    <a:pt x="42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4" y="2"/>
                    <a:pt x="27" y="1"/>
                    <a:pt x="19" y="0"/>
                  </a:cubicBezTo>
                  <a:cubicBezTo>
                    <a:pt x="3" y="7"/>
                    <a:pt x="0" y="28"/>
                    <a:pt x="16" y="40"/>
                  </a:cubicBezTo>
                  <a:cubicBezTo>
                    <a:pt x="40" y="58"/>
                    <a:pt x="81" y="46"/>
                    <a:pt x="108" y="36"/>
                  </a:cubicBezTo>
                  <a:cubicBezTo>
                    <a:pt x="111" y="35"/>
                    <a:pt x="113" y="34"/>
                    <a:pt x="116" y="33"/>
                  </a:cubicBezTo>
                  <a:cubicBezTo>
                    <a:pt x="96" y="24"/>
                    <a:pt x="77" y="15"/>
                    <a:pt x="58" y="9"/>
                  </a:cubicBezTo>
                  <a:cubicBezTo>
                    <a:pt x="56" y="8"/>
                    <a:pt x="54" y="8"/>
                    <a:pt x="5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584" y="1275"/>
              <a:ext cx="310" cy="158"/>
            </a:xfrm>
            <a:custGeom>
              <a:avLst/>
              <a:gdLst>
                <a:gd name="T0" fmla="*/ 65 w 116"/>
                <a:gd name="T1" fmla="*/ 52 h 59"/>
                <a:gd name="T2" fmla="*/ 66 w 116"/>
                <a:gd name="T3" fmla="*/ 39 h 59"/>
                <a:gd name="T4" fmla="*/ 83 w 116"/>
                <a:gd name="T5" fmla="*/ 27 h 59"/>
                <a:gd name="T6" fmla="*/ 97 w 116"/>
                <a:gd name="T7" fmla="*/ 43 h 59"/>
                <a:gd name="T8" fmla="*/ 96 w 116"/>
                <a:gd name="T9" fmla="*/ 43 h 59"/>
                <a:gd name="T10" fmla="*/ 90 w 116"/>
                <a:gd name="T11" fmla="*/ 40 h 59"/>
                <a:gd name="T12" fmla="*/ 75 w 116"/>
                <a:gd name="T13" fmla="*/ 54 h 59"/>
                <a:gd name="T14" fmla="*/ 75 w 116"/>
                <a:gd name="T15" fmla="*/ 55 h 59"/>
                <a:gd name="T16" fmla="*/ 97 w 116"/>
                <a:gd name="T17" fmla="*/ 59 h 59"/>
                <a:gd name="T18" fmla="*/ 101 w 116"/>
                <a:gd name="T19" fmla="*/ 19 h 59"/>
                <a:gd name="T20" fmla="*/ 8 w 116"/>
                <a:gd name="T21" fmla="*/ 23 h 59"/>
                <a:gd name="T22" fmla="*/ 0 w 116"/>
                <a:gd name="T23" fmla="*/ 26 h 59"/>
                <a:gd name="T24" fmla="*/ 58 w 116"/>
                <a:gd name="T25" fmla="*/ 50 h 59"/>
                <a:gd name="T26" fmla="*/ 65 w 116"/>
                <a:gd name="T2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65" y="52"/>
                  </a:moveTo>
                  <a:cubicBezTo>
                    <a:pt x="64" y="48"/>
                    <a:pt x="64" y="43"/>
                    <a:pt x="66" y="39"/>
                  </a:cubicBezTo>
                  <a:cubicBezTo>
                    <a:pt x="68" y="32"/>
                    <a:pt x="76" y="26"/>
                    <a:pt x="83" y="27"/>
                  </a:cubicBezTo>
                  <a:cubicBezTo>
                    <a:pt x="97" y="27"/>
                    <a:pt x="99" y="40"/>
                    <a:pt x="97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6"/>
                    <a:pt x="91" y="43"/>
                    <a:pt x="90" y="40"/>
                  </a:cubicBezTo>
                  <a:cubicBezTo>
                    <a:pt x="81" y="27"/>
                    <a:pt x="67" y="44"/>
                    <a:pt x="75" y="54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3" y="57"/>
                    <a:pt x="90" y="58"/>
                    <a:pt x="97" y="59"/>
                  </a:cubicBezTo>
                  <a:cubicBezTo>
                    <a:pt x="113" y="51"/>
                    <a:pt x="116" y="31"/>
                    <a:pt x="101" y="19"/>
                  </a:cubicBezTo>
                  <a:cubicBezTo>
                    <a:pt x="76" y="0"/>
                    <a:pt x="35" y="13"/>
                    <a:pt x="8" y="23"/>
                  </a:cubicBezTo>
                  <a:cubicBezTo>
                    <a:pt x="6" y="24"/>
                    <a:pt x="3" y="25"/>
                    <a:pt x="0" y="26"/>
                  </a:cubicBezTo>
                  <a:cubicBezTo>
                    <a:pt x="20" y="35"/>
                    <a:pt x="40" y="44"/>
                    <a:pt x="58" y="50"/>
                  </a:cubicBezTo>
                  <a:cubicBezTo>
                    <a:pt x="60" y="51"/>
                    <a:pt x="63" y="51"/>
                    <a:pt x="6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207" y="1275"/>
              <a:ext cx="310" cy="158"/>
            </a:xfrm>
            <a:custGeom>
              <a:avLst/>
              <a:gdLst>
                <a:gd name="T0" fmla="*/ 19 w 116"/>
                <a:gd name="T1" fmla="*/ 59 h 59"/>
                <a:gd name="T2" fmla="*/ 41 w 116"/>
                <a:gd name="T3" fmla="*/ 55 h 59"/>
                <a:gd name="T4" fmla="*/ 42 w 116"/>
                <a:gd name="T5" fmla="*/ 54 h 59"/>
                <a:gd name="T6" fmla="*/ 26 w 116"/>
                <a:gd name="T7" fmla="*/ 40 h 59"/>
                <a:gd name="T8" fmla="*/ 20 w 116"/>
                <a:gd name="T9" fmla="*/ 43 h 59"/>
                <a:gd name="T10" fmla="*/ 20 w 116"/>
                <a:gd name="T11" fmla="*/ 43 h 59"/>
                <a:gd name="T12" fmla="*/ 34 w 116"/>
                <a:gd name="T13" fmla="*/ 27 h 59"/>
                <a:gd name="T14" fmla="*/ 50 w 116"/>
                <a:gd name="T15" fmla="*/ 39 h 59"/>
                <a:gd name="T16" fmla="*/ 52 w 116"/>
                <a:gd name="T17" fmla="*/ 52 h 59"/>
                <a:gd name="T18" fmla="*/ 58 w 116"/>
                <a:gd name="T19" fmla="*/ 50 h 59"/>
                <a:gd name="T20" fmla="*/ 116 w 116"/>
                <a:gd name="T21" fmla="*/ 26 h 59"/>
                <a:gd name="T22" fmla="*/ 108 w 116"/>
                <a:gd name="T23" fmla="*/ 23 h 59"/>
                <a:gd name="T24" fmla="*/ 16 w 116"/>
                <a:gd name="T25" fmla="*/ 19 h 59"/>
                <a:gd name="T26" fmla="*/ 19 w 116"/>
                <a:gd name="T2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19" y="59"/>
                  </a:moveTo>
                  <a:cubicBezTo>
                    <a:pt x="27" y="58"/>
                    <a:pt x="34" y="57"/>
                    <a:pt x="41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9" y="44"/>
                    <a:pt x="35" y="27"/>
                    <a:pt x="26" y="40"/>
                  </a:cubicBezTo>
                  <a:cubicBezTo>
                    <a:pt x="25" y="43"/>
                    <a:pt x="23" y="46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0"/>
                    <a:pt x="19" y="27"/>
                    <a:pt x="34" y="27"/>
                  </a:cubicBezTo>
                  <a:cubicBezTo>
                    <a:pt x="41" y="26"/>
                    <a:pt x="48" y="32"/>
                    <a:pt x="50" y="39"/>
                  </a:cubicBezTo>
                  <a:cubicBezTo>
                    <a:pt x="52" y="43"/>
                    <a:pt x="53" y="48"/>
                    <a:pt x="52" y="52"/>
                  </a:cubicBezTo>
                  <a:cubicBezTo>
                    <a:pt x="54" y="51"/>
                    <a:pt x="56" y="51"/>
                    <a:pt x="58" y="50"/>
                  </a:cubicBezTo>
                  <a:cubicBezTo>
                    <a:pt x="77" y="44"/>
                    <a:pt x="96" y="35"/>
                    <a:pt x="116" y="26"/>
                  </a:cubicBezTo>
                  <a:cubicBezTo>
                    <a:pt x="113" y="25"/>
                    <a:pt x="111" y="24"/>
                    <a:pt x="108" y="23"/>
                  </a:cubicBezTo>
                  <a:cubicBezTo>
                    <a:pt x="81" y="13"/>
                    <a:pt x="40" y="0"/>
                    <a:pt x="16" y="19"/>
                  </a:cubicBezTo>
                  <a:cubicBezTo>
                    <a:pt x="0" y="31"/>
                    <a:pt x="3" y="51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453" y="1146"/>
              <a:ext cx="2197" cy="1329"/>
            </a:xfrm>
            <a:custGeom>
              <a:avLst/>
              <a:gdLst>
                <a:gd name="T0" fmla="*/ 787 w 822"/>
                <a:gd name="T1" fmla="*/ 248 h 496"/>
                <a:gd name="T2" fmla="*/ 798 w 822"/>
                <a:gd name="T3" fmla="*/ 70 h 496"/>
                <a:gd name="T4" fmla="*/ 652 w 822"/>
                <a:gd name="T5" fmla="*/ 59 h 496"/>
                <a:gd name="T6" fmla="*/ 411 w 822"/>
                <a:gd name="T7" fmla="*/ 6 h 496"/>
                <a:gd name="T8" fmla="*/ 170 w 822"/>
                <a:gd name="T9" fmla="*/ 59 h 496"/>
                <a:gd name="T10" fmla="*/ 24 w 822"/>
                <a:gd name="T11" fmla="*/ 70 h 496"/>
                <a:gd name="T12" fmla="*/ 35 w 822"/>
                <a:gd name="T13" fmla="*/ 248 h 496"/>
                <a:gd name="T14" fmla="*/ 5 w 822"/>
                <a:gd name="T15" fmla="*/ 308 h 496"/>
                <a:gd name="T16" fmla="*/ 132 w 822"/>
                <a:gd name="T17" fmla="*/ 426 h 496"/>
                <a:gd name="T18" fmla="*/ 262 w 822"/>
                <a:gd name="T19" fmla="*/ 487 h 496"/>
                <a:gd name="T20" fmla="*/ 560 w 822"/>
                <a:gd name="T21" fmla="*/ 487 h 496"/>
                <a:gd name="T22" fmla="*/ 690 w 822"/>
                <a:gd name="T23" fmla="*/ 426 h 496"/>
                <a:gd name="T24" fmla="*/ 817 w 822"/>
                <a:gd name="T25" fmla="*/ 308 h 496"/>
                <a:gd name="T26" fmla="*/ 794 w 822"/>
                <a:gd name="T27" fmla="*/ 305 h 496"/>
                <a:gd name="T28" fmla="*/ 777 w 822"/>
                <a:gd name="T29" fmla="*/ 399 h 496"/>
                <a:gd name="T30" fmla="*/ 683 w 822"/>
                <a:gd name="T31" fmla="*/ 402 h 496"/>
                <a:gd name="T32" fmla="*/ 650 w 822"/>
                <a:gd name="T33" fmla="*/ 414 h 496"/>
                <a:gd name="T34" fmla="*/ 630 w 822"/>
                <a:gd name="T35" fmla="*/ 429 h 496"/>
                <a:gd name="T36" fmla="*/ 589 w 822"/>
                <a:gd name="T37" fmla="*/ 463 h 496"/>
                <a:gd name="T38" fmla="*/ 539 w 822"/>
                <a:gd name="T39" fmla="*/ 434 h 496"/>
                <a:gd name="T40" fmla="*/ 564 w 822"/>
                <a:gd name="T41" fmla="*/ 440 h 496"/>
                <a:gd name="T42" fmla="*/ 562 w 822"/>
                <a:gd name="T43" fmla="*/ 465 h 496"/>
                <a:gd name="T44" fmla="*/ 578 w 822"/>
                <a:gd name="T45" fmla="*/ 404 h 496"/>
                <a:gd name="T46" fmla="*/ 543 w 822"/>
                <a:gd name="T47" fmla="*/ 412 h 496"/>
                <a:gd name="T48" fmla="*/ 411 w 822"/>
                <a:gd name="T49" fmla="*/ 428 h 496"/>
                <a:gd name="T50" fmla="*/ 278 w 822"/>
                <a:gd name="T51" fmla="*/ 412 h 496"/>
                <a:gd name="T52" fmla="*/ 243 w 822"/>
                <a:gd name="T53" fmla="*/ 404 h 496"/>
                <a:gd name="T54" fmla="*/ 259 w 822"/>
                <a:gd name="T55" fmla="*/ 465 h 496"/>
                <a:gd name="T56" fmla="*/ 257 w 822"/>
                <a:gd name="T57" fmla="*/ 440 h 496"/>
                <a:gd name="T58" fmla="*/ 283 w 822"/>
                <a:gd name="T59" fmla="*/ 434 h 496"/>
                <a:gd name="T60" fmla="*/ 233 w 822"/>
                <a:gd name="T61" fmla="*/ 463 h 496"/>
                <a:gd name="T62" fmla="*/ 187 w 822"/>
                <a:gd name="T63" fmla="*/ 414 h 496"/>
                <a:gd name="T64" fmla="*/ 145 w 822"/>
                <a:gd name="T65" fmla="*/ 406 h 496"/>
                <a:gd name="T66" fmla="*/ 45 w 822"/>
                <a:gd name="T67" fmla="*/ 402 h 496"/>
                <a:gd name="T68" fmla="*/ 32 w 822"/>
                <a:gd name="T69" fmla="*/ 328 h 496"/>
                <a:gd name="T70" fmla="*/ 48 w 822"/>
                <a:gd name="T71" fmla="*/ 268 h 496"/>
                <a:gd name="T72" fmla="*/ 58 w 822"/>
                <a:gd name="T73" fmla="*/ 248 h 496"/>
                <a:gd name="T74" fmla="*/ 48 w 822"/>
                <a:gd name="T75" fmla="*/ 228 h 496"/>
                <a:gd name="T76" fmla="*/ 32 w 822"/>
                <a:gd name="T77" fmla="*/ 168 h 496"/>
                <a:gd name="T78" fmla="*/ 45 w 822"/>
                <a:gd name="T79" fmla="*/ 94 h 496"/>
                <a:gd name="T80" fmla="*/ 145 w 822"/>
                <a:gd name="T81" fmla="*/ 90 h 496"/>
                <a:gd name="T82" fmla="*/ 187 w 822"/>
                <a:gd name="T83" fmla="*/ 82 h 496"/>
                <a:gd name="T84" fmla="*/ 233 w 822"/>
                <a:gd name="T85" fmla="*/ 33 h 496"/>
                <a:gd name="T86" fmla="*/ 283 w 822"/>
                <a:gd name="T87" fmla="*/ 62 h 496"/>
                <a:gd name="T88" fmla="*/ 257 w 822"/>
                <a:gd name="T89" fmla="*/ 56 h 496"/>
                <a:gd name="T90" fmla="*/ 259 w 822"/>
                <a:gd name="T91" fmla="*/ 31 h 496"/>
                <a:gd name="T92" fmla="*/ 243 w 822"/>
                <a:gd name="T93" fmla="*/ 92 h 496"/>
                <a:gd name="T94" fmla="*/ 278 w 822"/>
                <a:gd name="T95" fmla="*/ 84 h 496"/>
                <a:gd name="T96" fmla="*/ 411 w 822"/>
                <a:gd name="T97" fmla="*/ 68 h 496"/>
                <a:gd name="T98" fmla="*/ 543 w 822"/>
                <a:gd name="T99" fmla="*/ 84 h 496"/>
                <a:gd name="T100" fmla="*/ 578 w 822"/>
                <a:gd name="T101" fmla="*/ 92 h 496"/>
                <a:gd name="T102" fmla="*/ 562 w 822"/>
                <a:gd name="T103" fmla="*/ 31 h 496"/>
                <a:gd name="T104" fmla="*/ 564 w 822"/>
                <a:gd name="T105" fmla="*/ 56 h 496"/>
                <a:gd name="T106" fmla="*/ 539 w 822"/>
                <a:gd name="T107" fmla="*/ 62 h 496"/>
                <a:gd name="T108" fmla="*/ 588 w 822"/>
                <a:gd name="T109" fmla="*/ 33 h 496"/>
                <a:gd name="T110" fmla="*/ 635 w 822"/>
                <a:gd name="T111" fmla="*/ 82 h 496"/>
                <a:gd name="T112" fmla="*/ 677 w 822"/>
                <a:gd name="T113" fmla="*/ 90 h 496"/>
                <a:gd name="T114" fmla="*/ 777 w 822"/>
                <a:gd name="T115" fmla="*/ 94 h 496"/>
                <a:gd name="T116" fmla="*/ 790 w 822"/>
                <a:gd name="T117" fmla="*/ 168 h 496"/>
                <a:gd name="T118" fmla="*/ 775 w 822"/>
                <a:gd name="T119" fmla="*/ 228 h 496"/>
                <a:gd name="T120" fmla="*/ 764 w 822"/>
                <a:gd name="T121" fmla="*/ 261 h 496"/>
                <a:gd name="T122" fmla="*/ 794 w 822"/>
                <a:gd name="T123" fmla="*/ 30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2" h="496">
                  <a:moveTo>
                    <a:pt x="787" y="248"/>
                  </a:moveTo>
                  <a:cubicBezTo>
                    <a:pt x="787" y="248"/>
                    <a:pt x="787" y="248"/>
                    <a:pt x="787" y="248"/>
                  </a:cubicBezTo>
                  <a:cubicBezTo>
                    <a:pt x="787" y="248"/>
                    <a:pt x="822" y="226"/>
                    <a:pt x="817" y="188"/>
                  </a:cubicBezTo>
                  <a:cubicBezTo>
                    <a:pt x="815" y="170"/>
                    <a:pt x="802" y="119"/>
                    <a:pt x="798" y="70"/>
                  </a:cubicBezTo>
                  <a:cubicBezTo>
                    <a:pt x="690" y="70"/>
                    <a:pt x="690" y="70"/>
                    <a:pt x="690" y="70"/>
                  </a:cubicBezTo>
                  <a:cubicBezTo>
                    <a:pt x="678" y="63"/>
                    <a:pt x="664" y="60"/>
                    <a:pt x="652" y="59"/>
                  </a:cubicBezTo>
                  <a:cubicBezTo>
                    <a:pt x="649" y="52"/>
                    <a:pt x="627" y="0"/>
                    <a:pt x="560" y="9"/>
                  </a:cubicBezTo>
                  <a:cubicBezTo>
                    <a:pt x="488" y="17"/>
                    <a:pt x="429" y="55"/>
                    <a:pt x="411" y="6"/>
                  </a:cubicBezTo>
                  <a:cubicBezTo>
                    <a:pt x="393" y="55"/>
                    <a:pt x="334" y="17"/>
                    <a:pt x="262" y="9"/>
                  </a:cubicBezTo>
                  <a:cubicBezTo>
                    <a:pt x="195" y="0"/>
                    <a:pt x="173" y="52"/>
                    <a:pt x="170" y="59"/>
                  </a:cubicBezTo>
                  <a:cubicBezTo>
                    <a:pt x="158" y="60"/>
                    <a:pt x="144" y="63"/>
                    <a:pt x="132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0" y="119"/>
                    <a:pt x="7" y="170"/>
                    <a:pt x="5" y="188"/>
                  </a:cubicBezTo>
                  <a:cubicBezTo>
                    <a:pt x="0" y="226"/>
                    <a:pt x="35" y="248"/>
                    <a:pt x="35" y="248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248"/>
                    <a:pt x="0" y="270"/>
                    <a:pt x="5" y="308"/>
                  </a:cubicBezTo>
                  <a:cubicBezTo>
                    <a:pt x="7" y="326"/>
                    <a:pt x="20" y="377"/>
                    <a:pt x="24" y="426"/>
                  </a:cubicBezTo>
                  <a:cubicBezTo>
                    <a:pt x="132" y="426"/>
                    <a:pt x="132" y="426"/>
                    <a:pt x="132" y="426"/>
                  </a:cubicBezTo>
                  <a:cubicBezTo>
                    <a:pt x="144" y="433"/>
                    <a:pt x="158" y="436"/>
                    <a:pt x="170" y="437"/>
                  </a:cubicBezTo>
                  <a:cubicBezTo>
                    <a:pt x="173" y="444"/>
                    <a:pt x="195" y="496"/>
                    <a:pt x="262" y="487"/>
                  </a:cubicBezTo>
                  <a:cubicBezTo>
                    <a:pt x="334" y="479"/>
                    <a:pt x="393" y="441"/>
                    <a:pt x="411" y="490"/>
                  </a:cubicBezTo>
                  <a:cubicBezTo>
                    <a:pt x="429" y="441"/>
                    <a:pt x="488" y="479"/>
                    <a:pt x="560" y="487"/>
                  </a:cubicBezTo>
                  <a:cubicBezTo>
                    <a:pt x="627" y="496"/>
                    <a:pt x="649" y="444"/>
                    <a:pt x="652" y="437"/>
                  </a:cubicBezTo>
                  <a:cubicBezTo>
                    <a:pt x="664" y="436"/>
                    <a:pt x="678" y="433"/>
                    <a:pt x="690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02" y="377"/>
                    <a:pt x="815" y="326"/>
                    <a:pt x="817" y="308"/>
                  </a:cubicBezTo>
                  <a:cubicBezTo>
                    <a:pt x="822" y="270"/>
                    <a:pt x="787" y="248"/>
                    <a:pt x="787" y="248"/>
                  </a:cubicBezTo>
                  <a:close/>
                  <a:moveTo>
                    <a:pt x="794" y="305"/>
                  </a:moveTo>
                  <a:cubicBezTo>
                    <a:pt x="793" y="310"/>
                    <a:pt x="792" y="318"/>
                    <a:pt x="790" y="328"/>
                  </a:cubicBezTo>
                  <a:cubicBezTo>
                    <a:pt x="786" y="347"/>
                    <a:pt x="781" y="372"/>
                    <a:pt x="777" y="399"/>
                  </a:cubicBezTo>
                  <a:cubicBezTo>
                    <a:pt x="777" y="402"/>
                    <a:pt x="777" y="402"/>
                    <a:pt x="777" y="402"/>
                  </a:cubicBezTo>
                  <a:cubicBezTo>
                    <a:pt x="683" y="402"/>
                    <a:pt x="683" y="402"/>
                    <a:pt x="683" y="402"/>
                  </a:cubicBezTo>
                  <a:cubicBezTo>
                    <a:pt x="677" y="406"/>
                    <a:pt x="677" y="406"/>
                    <a:pt x="677" y="406"/>
                  </a:cubicBezTo>
                  <a:cubicBezTo>
                    <a:pt x="671" y="410"/>
                    <a:pt x="661" y="413"/>
                    <a:pt x="650" y="414"/>
                  </a:cubicBezTo>
                  <a:cubicBezTo>
                    <a:pt x="635" y="414"/>
                    <a:pt x="635" y="414"/>
                    <a:pt x="635" y="414"/>
                  </a:cubicBezTo>
                  <a:cubicBezTo>
                    <a:pt x="630" y="429"/>
                    <a:pt x="630" y="429"/>
                    <a:pt x="630" y="429"/>
                  </a:cubicBezTo>
                  <a:cubicBezTo>
                    <a:pt x="628" y="433"/>
                    <a:pt x="617" y="457"/>
                    <a:pt x="589" y="463"/>
                  </a:cubicBezTo>
                  <a:cubicBezTo>
                    <a:pt x="589" y="463"/>
                    <a:pt x="589" y="463"/>
                    <a:pt x="589" y="463"/>
                  </a:cubicBezTo>
                  <a:cubicBezTo>
                    <a:pt x="581" y="470"/>
                    <a:pt x="571" y="474"/>
                    <a:pt x="558" y="473"/>
                  </a:cubicBezTo>
                  <a:cubicBezTo>
                    <a:pt x="538" y="471"/>
                    <a:pt x="528" y="448"/>
                    <a:pt x="539" y="434"/>
                  </a:cubicBezTo>
                  <a:cubicBezTo>
                    <a:pt x="547" y="423"/>
                    <a:pt x="570" y="425"/>
                    <a:pt x="568" y="440"/>
                  </a:cubicBezTo>
                  <a:cubicBezTo>
                    <a:pt x="567" y="442"/>
                    <a:pt x="565" y="442"/>
                    <a:pt x="564" y="440"/>
                  </a:cubicBezTo>
                  <a:cubicBezTo>
                    <a:pt x="562" y="427"/>
                    <a:pt x="542" y="435"/>
                    <a:pt x="543" y="449"/>
                  </a:cubicBezTo>
                  <a:cubicBezTo>
                    <a:pt x="544" y="461"/>
                    <a:pt x="555" y="465"/>
                    <a:pt x="562" y="465"/>
                  </a:cubicBezTo>
                  <a:cubicBezTo>
                    <a:pt x="571" y="465"/>
                    <a:pt x="581" y="461"/>
                    <a:pt x="586" y="453"/>
                  </a:cubicBezTo>
                  <a:cubicBezTo>
                    <a:pt x="596" y="437"/>
                    <a:pt x="592" y="417"/>
                    <a:pt x="578" y="404"/>
                  </a:cubicBezTo>
                  <a:cubicBezTo>
                    <a:pt x="565" y="393"/>
                    <a:pt x="550" y="389"/>
                    <a:pt x="535" y="389"/>
                  </a:cubicBezTo>
                  <a:cubicBezTo>
                    <a:pt x="540" y="395"/>
                    <a:pt x="543" y="403"/>
                    <a:pt x="543" y="412"/>
                  </a:cubicBezTo>
                  <a:cubicBezTo>
                    <a:pt x="543" y="431"/>
                    <a:pt x="522" y="443"/>
                    <a:pt x="506" y="446"/>
                  </a:cubicBezTo>
                  <a:cubicBezTo>
                    <a:pt x="474" y="452"/>
                    <a:pt x="442" y="441"/>
                    <a:pt x="411" y="428"/>
                  </a:cubicBezTo>
                  <a:cubicBezTo>
                    <a:pt x="380" y="441"/>
                    <a:pt x="348" y="452"/>
                    <a:pt x="315" y="446"/>
                  </a:cubicBezTo>
                  <a:cubicBezTo>
                    <a:pt x="299" y="443"/>
                    <a:pt x="279" y="431"/>
                    <a:pt x="278" y="412"/>
                  </a:cubicBezTo>
                  <a:cubicBezTo>
                    <a:pt x="278" y="403"/>
                    <a:pt x="281" y="395"/>
                    <a:pt x="287" y="389"/>
                  </a:cubicBezTo>
                  <a:cubicBezTo>
                    <a:pt x="271" y="389"/>
                    <a:pt x="256" y="393"/>
                    <a:pt x="243" y="404"/>
                  </a:cubicBezTo>
                  <a:cubicBezTo>
                    <a:pt x="229" y="417"/>
                    <a:pt x="226" y="437"/>
                    <a:pt x="235" y="453"/>
                  </a:cubicBezTo>
                  <a:cubicBezTo>
                    <a:pt x="240" y="461"/>
                    <a:pt x="250" y="465"/>
                    <a:pt x="259" y="465"/>
                  </a:cubicBezTo>
                  <a:cubicBezTo>
                    <a:pt x="267" y="465"/>
                    <a:pt x="277" y="461"/>
                    <a:pt x="278" y="449"/>
                  </a:cubicBezTo>
                  <a:cubicBezTo>
                    <a:pt x="279" y="435"/>
                    <a:pt x="260" y="427"/>
                    <a:pt x="257" y="440"/>
                  </a:cubicBezTo>
                  <a:cubicBezTo>
                    <a:pt x="257" y="442"/>
                    <a:pt x="254" y="442"/>
                    <a:pt x="254" y="440"/>
                  </a:cubicBezTo>
                  <a:cubicBezTo>
                    <a:pt x="252" y="425"/>
                    <a:pt x="274" y="423"/>
                    <a:pt x="283" y="434"/>
                  </a:cubicBezTo>
                  <a:cubicBezTo>
                    <a:pt x="294" y="448"/>
                    <a:pt x="284" y="471"/>
                    <a:pt x="263" y="473"/>
                  </a:cubicBezTo>
                  <a:cubicBezTo>
                    <a:pt x="251" y="474"/>
                    <a:pt x="240" y="470"/>
                    <a:pt x="233" y="463"/>
                  </a:cubicBezTo>
                  <a:cubicBezTo>
                    <a:pt x="205" y="457"/>
                    <a:pt x="194" y="433"/>
                    <a:pt x="192" y="429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72" y="414"/>
                    <a:pt x="172" y="414"/>
                    <a:pt x="172" y="414"/>
                  </a:cubicBezTo>
                  <a:cubicBezTo>
                    <a:pt x="161" y="413"/>
                    <a:pt x="151" y="410"/>
                    <a:pt x="145" y="406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45" y="402"/>
                    <a:pt x="45" y="402"/>
                    <a:pt x="45" y="402"/>
                  </a:cubicBezTo>
                  <a:cubicBezTo>
                    <a:pt x="45" y="399"/>
                    <a:pt x="45" y="399"/>
                    <a:pt x="45" y="399"/>
                  </a:cubicBezTo>
                  <a:cubicBezTo>
                    <a:pt x="41" y="372"/>
                    <a:pt x="36" y="347"/>
                    <a:pt x="32" y="328"/>
                  </a:cubicBezTo>
                  <a:cubicBezTo>
                    <a:pt x="30" y="318"/>
                    <a:pt x="29" y="310"/>
                    <a:pt x="28" y="305"/>
                  </a:cubicBezTo>
                  <a:cubicBezTo>
                    <a:pt x="25" y="283"/>
                    <a:pt x="47" y="268"/>
                    <a:pt x="48" y="26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25" y="213"/>
                    <a:pt x="28" y="191"/>
                  </a:cubicBezTo>
                  <a:cubicBezTo>
                    <a:pt x="29" y="186"/>
                    <a:pt x="30" y="178"/>
                    <a:pt x="32" y="168"/>
                  </a:cubicBezTo>
                  <a:cubicBezTo>
                    <a:pt x="36" y="149"/>
                    <a:pt x="41" y="124"/>
                    <a:pt x="45" y="97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53" y="84"/>
                    <a:pt x="164" y="83"/>
                    <a:pt x="172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4" y="63"/>
                    <a:pt x="205" y="39"/>
                    <a:pt x="233" y="33"/>
                  </a:cubicBezTo>
                  <a:cubicBezTo>
                    <a:pt x="240" y="26"/>
                    <a:pt x="250" y="21"/>
                    <a:pt x="263" y="23"/>
                  </a:cubicBezTo>
                  <a:cubicBezTo>
                    <a:pt x="284" y="25"/>
                    <a:pt x="294" y="48"/>
                    <a:pt x="283" y="62"/>
                  </a:cubicBezTo>
                  <a:cubicBezTo>
                    <a:pt x="274" y="73"/>
                    <a:pt x="252" y="71"/>
                    <a:pt x="254" y="56"/>
                  </a:cubicBezTo>
                  <a:cubicBezTo>
                    <a:pt x="254" y="54"/>
                    <a:pt x="257" y="54"/>
                    <a:pt x="257" y="56"/>
                  </a:cubicBezTo>
                  <a:cubicBezTo>
                    <a:pt x="260" y="69"/>
                    <a:pt x="279" y="61"/>
                    <a:pt x="278" y="47"/>
                  </a:cubicBezTo>
                  <a:cubicBezTo>
                    <a:pt x="277" y="34"/>
                    <a:pt x="267" y="31"/>
                    <a:pt x="259" y="31"/>
                  </a:cubicBezTo>
                  <a:cubicBezTo>
                    <a:pt x="250" y="31"/>
                    <a:pt x="240" y="35"/>
                    <a:pt x="235" y="43"/>
                  </a:cubicBezTo>
                  <a:cubicBezTo>
                    <a:pt x="226" y="58"/>
                    <a:pt x="229" y="79"/>
                    <a:pt x="243" y="92"/>
                  </a:cubicBezTo>
                  <a:cubicBezTo>
                    <a:pt x="256" y="103"/>
                    <a:pt x="271" y="107"/>
                    <a:pt x="287" y="107"/>
                  </a:cubicBezTo>
                  <a:cubicBezTo>
                    <a:pt x="281" y="101"/>
                    <a:pt x="278" y="93"/>
                    <a:pt x="278" y="84"/>
                  </a:cubicBezTo>
                  <a:cubicBezTo>
                    <a:pt x="279" y="65"/>
                    <a:pt x="299" y="53"/>
                    <a:pt x="315" y="50"/>
                  </a:cubicBezTo>
                  <a:cubicBezTo>
                    <a:pt x="348" y="44"/>
                    <a:pt x="380" y="55"/>
                    <a:pt x="411" y="68"/>
                  </a:cubicBezTo>
                  <a:cubicBezTo>
                    <a:pt x="442" y="55"/>
                    <a:pt x="474" y="44"/>
                    <a:pt x="506" y="50"/>
                  </a:cubicBezTo>
                  <a:cubicBezTo>
                    <a:pt x="522" y="53"/>
                    <a:pt x="543" y="65"/>
                    <a:pt x="543" y="84"/>
                  </a:cubicBezTo>
                  <a:cubicBezTo>
                    <a:pt x="543" y="93"/>
                    <a:pt x="540" y="101"/>
                    <a:pt x="535" y="107"/>
                  </a:cubicBezTo>
                  <a:cubicBezTo>
                    <a:pt x="550" y="107"/>
                    <a:pt x="565" y="103"/>
                    <a:pt x="578" y="92"/>
                  </a:cubicBezTo>
                  <a:cubicBezTo>
                    <a:pt x="592" y="79"/>
                    <a:pt x="596" y="58"/>
                    <a:pt x="586" y="43"/>
                  </a:cubicBezTo>
                  <a:cubicBezTo>
                    <a:pt x="581" y="35"/>
                    <a:pt x="571" y="31"/>
                    <a:pt x="562" y="31"/>
                  </a:cubicBezTo>
                  <a:cubicBezTo>
                    <a:pt x="555" y="31"/>
                    <a:pt x="544" y="34"/>
                    <a:pt x="543" y="47"/>
                  </a:cubicBezTo>
                  <a:cubicBezTo>
                    <a:pt x="542" y="61"/>
                    <a:pt x="562" y="69"/>
                    <a:pt x="564" y="56"/>
                  </a:cubicBezTo>
                  <a:cubicBezTo>
                    <a:pt x="565" y="54"/>
                    <a:pt x="567" y="54"/>
                    <a:pt x="568" y="56"/>
                  </a:cubicBezTo>
                  <a:cubicBezTo>
                    <a:pt x="570" y="71"/>
                    <a:pt x="547" y="73"/>
                    <a:pt x="539" y="62"/>
                  </a:cubicBezTo>
                  <a:cubicBezTo>
                    <a:pt x="528" y="48"/>
                    <a:pt x="538" y="25"/>
                    <a:pt x="558" y="23"/>
                  </a:cubicBezTo>
                  <a:cubicBezTo>
                    <a:pt x="571" y="21"/>
                    <a:pt x="581" y="26"/>
                    <a:pt x="588" y="33"/>
                  </a:cubicBezTo>
                  <a:cubicBezTo>
                    <a:pt x="617" y="39"/>
                    <a:pt x="628" y="63"/>
                    <a:pt x="630" y="67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50" y="82"/>
                    <a:pt x="650" y="82"/>
                    <a:pt x="650" y="82"/>
                  </a:cubicBezTo>
                  <a:cubicBezTo>
                    <a:pt x="661" y="83"/>
                    <a:pt x="671" y="86"/>
                    <a:pt x="677" y="90"/>
                  </a:cubicBezTo>
                  <a:cubicBezTo>
                    <a:pt x="683" y="94"/>
                    <a:pt x="683" y="94"/>
                    <a:pt x="683" y="94"/>
                  </a:cubicBezTo>
                  <a:cubicBezTo>
                    <a:pt x="777" y="94"/>
                    <a:pt x="777" y="94"/>
                    <a:pt x="777" y="94"/>
                  </a:cubicBezTo>
                  <a:cubicBezTo>
                    <a:pt x="777" y="97"/>
                    <a:pt x="777" y="97"/>
                    <a:pt x="777" y="97"/>
                  </a:cubicBezTo>
                  <a:cubicBezTo>
                    <a:pt x="781" y="124"/>
                    <a:pt x="786" y="149"/>
                    <a:pt x="790" y="168"/>
                  </a:cubicBezTo>
                  <a:cubicBezTo>
                    <a:pt x="792" y="178"/>
                    <a:pt x="793" y="186"/>
                    <a:pt x="794" y="191"/>
                  </a:cubicBezTo>
                  <a:cubicBezTo>
                    <a:pt x="797" y="213"/>
                    <a:pt x="775" y="228"/>
                    <a:pt x="775" y="228"/>
                  </a:cubicBezTo>
                  <a:cubicBezTo>
                    <a:pt x="764" y="235"/>
                    <a:pt x="764" y="235"/>
                    <a:pt x="764" y="235"/>
                  </a:cubicBezTo>
                  <a:cubicBezTo>
                    <a:pt x="764" y="261"/>
                    <a:pt x="764" y="261"/>
                    <a:pt x="764" y="261"/>
                  </a:cubicBezTo>
                  <a:cubicBezTo>
                    <a:pt x="774" y="268"/>
                    <a:pt x="774" y="268"/>
                    <a:pt x="774" y="268"/>
                  </a:cubicBezTo>
                  <a:cubicBezTo>
                    <a:pt x="775" y="268"/>
                    <a:pt x="797" y="283"/>
                    <a:pt x="794" y="30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1544" y="1261"/>
              <a:ext cx="2015" cy="1099"/>
            </a:xfrm>
            <a:custGeom>
              <a:avLst/>
              <a:gdLst>
                <a:gd name="T0" fmla="*/ 722 w 754"/>
                <a:gd name="T1" fmla="*/ 222 h 410"/>
                <a:gd name="T2" fmla="*/ 736 w 754"/>
                <a:gd name="T3" fmla="*/ 179 h 410"/>
                <a:gd name="T4" fmla="*/ 748 w 754"/>
                <a:gd name="T5" fmla="*/ 126 h 410"/>
                <a:gd name="T6" fmla="*/ 647 w 754"/>
                <a:gd name="T7" fmla="*/ 59 h 410"/>
                <a:gd name="T8" fmla="*/ 616 w 754"/>
                <a:gd name="T9" fmla="*/ 47 h 410"/>
                <a:gd name="T10" fmla="*/ 588 w 754"/>
                <a:gd name="T11" fmla="*/ 27 h 410"/>
                <a:gd name="T12" fmla="*/ 566 w 754"/>
                <a:gd name="T13" fmla="*/ 17 h 410"/>
                <a:gd name="T14" fmla="*/ 488 w 754"/>
                <a:gd name="T15" fmla="*/ 73 h 410"/>
                <a:gd name="T16" fmla="*/ 460 w 754"/>
                <a:gd name="T17" fmla="*/ 68 h 410"/>
                <a:gd name="T18" fmla="*/ 377 w 754"/>
                <a:gd name="T19" fmla="*/ 36 h 410"/>
                <a:gd name="T20" fmla="*/ 293 w 754"/>
                <a:gd name="T21" fmla="*/ 68 h 410"/>
                <a:gd name="T22" fmla="*/ 265 w 754"/>
                <a:gd name="T23" fmla="*/ 73 h 410"/>
                <a:gd name="T24" fmla="*/ 188 w 754"/>
                <a:gd name="T25" fmla="*/ 17 h 410"/>
                <a:gd name="T26" fmla="*/ 166 w 754"/>
                <a:gd name="T27" fmla="*/ 27 h 410"/>
                <a:gd name="T28" fmla="*/ 138 w 754"/>
                <a:gd name="T29" fmla="*/ 47 h 410"/>
                <a:gd name="T30" fmla="*/ 107 w 754"/>
                <a:gd name="T31" fmla="*/ 59 h 410"/>
                <a:gd name="T32" fmla="*/ 6 w 754"/>
                <a:gd name="T33" fmla="*/ 126 h 410"/>
                <a:gd name="T34" fmla="*/ 18 w 754"/>
                <a:gd name="T35" fmla="*/ 179 h 410"/>
                <a:gd name="T36" fmla="*/ 32 w 754"/>
                <a:gd name="T37" fmla="*/ 205 h 410"/>
                <a:gd name="T38" fmla="*/ 18 w 754"/>
                <a:gd name="T39" fmla="*/ 231 h 410"/>
                <a:gd name="T40" fmla="*/ 6 w 754"/>
                <a:gd name="T41" fmla="*/ 284 h 410"/>
                <a:gd name="T42" fmla="*/ 107 w 754"/>
                <a:gd name="T43" fmla="*/ 351 h 410"/>
                <a:gd name="T44" fmla="*/ 138 w 754"/>
                <a:gd name="T45" fmla="*/ 363 h 410"/>
                <a:gd name="T46" fmla="*/ 166 w 754"/>
                <a:gd name="T47" fmla="*/ 383 h 410"/>
                <a:gd name="T48" fmla="*/ 188 w 754"/>
                <a:gd name="T49" fmla="*/ 393 h 410"/>
                <a:gd name="T50" fmla="*/ 265 w 754"/>
                <a:gd name="T51" fmla="*/ 337 h 410"/>
                <a:gd name="T52" fmla="*/ 293 w 754"/>
                <a:gd name="T53" fmla="*/ 342 h 410"/>
                <a:gd name="T54" fmla="*/ 377 w 754"/>
                <a:gd name="T55" fmla="*/ 374 h 410"/>
                <a:gd name="T56" fmla="*/ 460 w 754"/>
                <a:gd name="T57" fmla="*/ 342 h 410"/>
                <a:gd name="T58" fmla="*/ 488 w 754"/>
                <a:gd name="T59" fmla="*/ 337 h 410"/>
                <a:gd name="T60" fmla="*/ 566 w 754"/>
                <a:gd name="T61" fmla="*/ 393 h 410"/>
                <a:gd name="T62" fmla="*/ 588 w 754"/>
                <a:gd name="T63" fmla="*/ 383 h 410"/>
                <a:gd name="T64" fmla="*/ 616 w 754"/>
                <a:gd name="T65" fmla="*/ 363 h 410"/>
                <a:gd name="T66" fmla="*/ 647 w 754"/>
                <a:gd name="T67" fmla="*/ 351 h 410"/>
                <a:gd name="T68" fmla="*/ 748 w 754"/>
                <a:gd name="T69" fmla="*/ 284 h 410"/>
                <a:gd name="T70" fmla="*/ 736 w 754"/>
                <a:gd name="T71" fmla="*/ 2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4" h="410">
                  <a:moveTo>
                    <a:pt x="736" y="231"/>
                  </a:moveTo>
                  <a:cubicBezTo>
                    <a:pt x="722" y="222"/>
                    <a:pt x="722" y="222"/>
                    <a:pt x="722" y="222"/>
                  </a:cubicBezTo>
                  <a:cubicBezTo>
                    <a:pt x="722" y="188"/>
                    <a:pt x="722" y="188"/>
                    <a:pt x="722" y="188"/>
                  </a:cubicBezTo>
                  <a:cubicBezTo>
                    <a:pt x="736" y="179"/>
                    <a:pt x="736" y="179"/>
                    <a:pt x="736" y="179"/>
                  </a:cubicBezTo>
                  <a:cubicBezTo>
                    <a:pt x="736" y="179"/>
                    <a:pt x="754" y="166"/>
                    <a:pt x="752" y="149"/>
                  </a:cubicBezTo>
                  <a:cubicBezTo>
                    <a:pt x="752" y="145"/>
                    <a:pt x="750" y="136"/>
                    <a:pt x="748" y="126"/>
                  </a:cubicBezTo>
                  <a:cubicBezTo>
                    <a:pt x="744" y="108"/>
                    <a:pt x="740" y="84"/>
                    <a:pt x="736" y="59"/>
                  </a:cubicBezTo>
                  <a:cubicBezTo>
                    <a:pt x="647" y="59"/>
                    <a:pt x="647" y="59"/>
                    <a:pt x="647" y="59"/>
                  </a:cubicBezTo>
                  <a:cubicBezTo>
                    <a:pt x="639" y="54"/>
                    <a:pt x="639" y="54"/>
                    <a:pt x="639" y="54"/>
                  </a:cubicBezTo>
                  <a:cubicBezTo>
                    <a:pt x="633" y="50"/>
                    <a:pt x="626" y="48"/>
                    <a:pt x="616" y="47"/>
                  </a:cubicBezTo>
                  <a:cubicBezTo>
                    <a:pt x="596" y="46"/>
                    <a:pt x="596" y="46"/>
                    <a:pt x="596" y="46"/>
                  </a:cubicBezTo>
                  <a:cubicBezTo>
                    <a:pt x="588" y="27"/>
                    <a:pt x="588" y="27"/>
                    <a:pt x="588" y="27"/>
                  </a:cubicBezTo>
                  <a:cubicBezTo>
                    <a:pt x="587" y="24"/>
                    <a:pt x="580" y="8"/>
                    <a:pt x="561" y="0"/>
                  </a:cubicBezTo>
                  <a:cubicBezTo>
                    <a:pt x="564" y="5"/>
                    <a:pt x="565" y="11"/>
                    <a:pt x="566" y="17"/>
                  </a:cubicBezTo>
                  <a:cubicBezTo>
                    <a:pt x="566" y="45"/>
                    <a:pt x="551" y="58"/>
                    <a:pt x="532" y="67"/>
                  </a:cubicBezTo>
                  <a:cubicBezTo>
                    <a:pt x="518" y="73"/>
                    <a:pt x="503" y="74"/>
                    <a:pt x="488" y="73"/>
                  </a:cubicBezTo>
                  <a:cubicBezTo>
                    <a:pt x="485" y="74"/>
                    <a:pt x="482" y="74"/>
                    <a:pt x="479" y="74"/>
                  </a:cubicBezTo>
                  <a:cubicBezTo>
                    <a:pt x="472" y="74"/>
                    <a:pt x="465" y="72"/>
                    <a:pt x="460" y="68"/>
                  </a:cubicBezTo>
                  <a:cubicBezTo>
                    <a:pt x="457" y="67"/>
                    <a:pt x="454" y="66"/>
                    <a:pt x="450" y="65"/>
                  </a:cubicBezTo>
                  <a:cubicBezTo>
                    <a:pt x="425" y="58"/>
                    <a:pt x="401" y="46"/>
                    <a:pt x="377" y="36"/>
                  </a:cubicBezTo>
                  <a:cubicBezTo>
                    <a:pt x="352" y="46"/>
                    <a:pt x="329" y="58"/>
                    <a:pt x="303" y="65"/>
                  </a:cubicBezTo>
                  <a:cubicBezTo>
                    <a:pt x="300" y="66"/>
                    <a:pt x="296" y="67"/>
                    <a:pt x="293" y="68"/>
                  </a:cubicBezTo>
                  <a:cubicBezTo>
                    <a:pt x="288" y="72"/>
                    <a:pt x="282" y="74"/>
                    <a:pt x="274" y="74"/>
                  </a:cubicBezTo>
                  <a:cubicBezTo>
                    <a:pt x="271" y="74"/>
                    <a:pt x="268" y="74"/>
                    <a:pt x="265" y="73"/>
                  </a:cubicBezTo>
                  <a:cubicBezTo>
                    <a:pt x="250" y="74"/>
                    <a:pt x="235" y="73"/>
                    <a:pt x="221" y="67"/>
                  </a:cubicBezTo>
                  <a:cubicBezTo>
                    <a:pt x="203" y="58"/>
                    <a:pt x="187" y="45"/>
                    <a:pt x="188" y="17"/>
                  </a:cubicBezTo>
                  <a:cubicBezTo>
                    <a:pt x="188" y="11"/>
                    <a:pt x="189" y="6"/>
                    <a:pt x="192" y="0"/>
                  </a:cubicBezTo>
                  <a:cubicBezTo>
                    <a:pt x="174" y="8"/>
                    <a:pt x="167" y="24"/>
                    <a:pt x="166" y="27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1" y="48"/>
                    <a:pt x="122" y="49"/>
                    <a:pt x="115" y="54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4" y="84"/>
                    <a:pt x="10" y="108"/>
                    <a:pt x="6" y="126"/>
                  </a:cubicBezTo>
                  <a:cubicBezTo>
                    <a:pt x="4" y="136"/>
                    <a:pt x="2" y="145"/>
                    <a:pt x="2" y="149"/>
                  </a:cubicBezTo>
                  <a:cubicBezTo>
                    <a:pt x="0" y="166"/>
                    <a:pt x="18" y="179"/>
                    <a:pt x="18" y="17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205"/>
                    <a:pt x="32" y="205"/>
                    <a:pt x="32" y="205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17" y="232"/>
                    <a:pt x="0" y="244"/>
                    <a:pt x="2" y="261"/>
                  </a:cubicBezTo>
                  <a:cubicBezTo>
                    <a:pt x="2" y="265"/>
                    <a:pt x="4" y="274"/>
                    <a:pt x="6" y="284"/>
                  </a:cubicBezTo>
                  <a:cubicBezTo>
                    <a:pt x="10" y="302"/>
                    <a:pt x="14" y="326"/>
                    <a:pt x="18" y="351"/>
                  </a:cubicBezTo>
                  <a:cubicBezTo>
                    <a:pt x="107" y="351"/>
                    <a:pt x="107" y="351"/>
                    <a:pt x="107" y="351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1" y="360"/>
                    <a:pt x="128" y="362"/>
                    <a:pt x="138" y="363"/>
                  </a:cubicBezTo>
                  <a:cubicBezTo>
                    <a:pt x="158" y="364"/>
                    <a:pt x="158" y="364"/>
                    <a:pt x="158" y="364"/>
                  </a:cubicBezTo>
                  <a:cubicBezTo>
                    <a:pt x="166" y="383"/>
                    <a:pt x="166" y="383"/>
                    <a:pt x="166" y="383"/>
                  </a:cubicBezTo>
                  <a:cubicBezTo>
                    <a:pt x="167" y="386"/>
                    <a:pt x="174" y="402"/>
                    <a:pt x="192" y="410"/>
                  </a:cubicBezTo>
                  <a:cubicBezTo>
                    <a:pt x="189" y="404"/>
                    <a:pt x="188" y="398"/>
                    <a:pt x="188" y="393"/>
                  </a:cubicBezTo>
                  <a:cubicBezTo>
                    <a:pt x="187" y="365"/>
                    <a:pt x="203" y="352"/>
                    <a:pt x="221" y="343"/>
                  </a:cubicBezTo>
                  <a:cubicBezTo>
                    <a:pt x="235" y="337"/>
                    <a:pt x="250" y="336"/>
                    <a:pt x="265" y="337"/>
                  </a:cubicBezTo>
                  <a:cubicBezTo>
                    <a:pt x="268" y="336"/>
                    <a:pt x="271" y="336"/>
                    <a:pt x="274" y="336"/>
                  </a:cubicBezTo>
                  <a:cubicBezTo>
                    <a:pt x="282" y="336"/>
                    <a:pt x="288" y="338"/>
                    <a:pt x="293" y="342"/>
                  </a:cubicBezTo>
                  <a:cubicBezTo>
                    <a:pt x="296" y="343"/>
                    <a:pt x="300" y="344"/>
                    <a:pt x="303" y="345"/>
                  </a:cubicBezTo>
                  <a:cubicBezTo>
                    <a:pt x="329" y="352"/>
                    <a:pt x="352" y="364"/>
                    <a:pt x="377" y="374"/>
                  </a:cubicBezTo>
                  <a:cubicBezTo>
                    <a:pt x="401" y="364"/>
                    <a:pt x="425" y="352"/>
                    <a:pt x="450" y="345"/>
                  </a:cubicBezTo>
                  <a:cubicBezTo>
                    <a:pt x="454" y="344"/>
                    <a:pt x="457" y="343"/>
                    <a:pt x="460" y="342"/>
                  </a:cubicBezTo>
                  <a:cubicBezTo>
                    <a:pt x="465" y="338"/>
                    <a:pt x="472" y="336"/>
                    <a:pt x="479" y="336"/>
                  </a:cubicBezTo>
                  <a:cubicBezTo>
                    <a:pt x="482" y="336"/>
                    <a:pt x="485" y="336"/>
                    <a:pt x="488" y="337"/>
                  </a:cubicBezTo>
                  <a:cubicBezTo>
                    <a:pt x="503" y="336"/>
                    <a:pt x="518" y="337"/>
                    <a:pt x="532" y="343"/>
                  </a:cubicBezTo>
                  <a:cubicBezTo>
                    <a:pt x="551" y="352"/>
                    <a:pt x="566" y="365"/>
                    <a:pt x="566" y="393"/>
                  </a:cubicBezTo>
                  <a:cubicBezTo>
                    <a:pt x="565" y="399"/>
                    <a:pt x="564" y="405"/>
                    <a:pt x="561" y="410"/>
                  </a:cubicBezTo>
                  <a:cubicBezTo>
                    <a:pt x="580" y="402"/>
                    <a:pt x="587" y="386"/>
                    <a:pt x="588" y="383"/>
                  </a:cubicBezTo>
                  <a:cubicBezTo>
                    <a:pt x="596" y="364"/>
                    <a:pt x="596" y="364"/>
                    <a:pt x="596" y="364"/>
                  </a:cubicBezTo>
                  <a:cubicBezTo>
                    <a:pt x="616" y="363"/>
                    <a:pt x="616" y="363"/>
                    <a:pt x="616" y="363"/>
                  </a:cubicBezTo>
                  <a:cubicBezTo>
                    <a:pt x="626" y="362"/>
                    <a:pt x="633" y="360"/>
                    <a:pt x="639" y="356"/>
                  </a:cubicBezTo>
                  <a:cubicBezTo>
                    <a:pt x="647" y="351"/>
                    <a:pt x="647" y="351"/>
                    <a:pt x="647" y="351"/>
                  </a:cubicBezTo>
                  <a:cubicBezTo>
                    <a:pt x="736" y="351"/>
                    <a:pt x="736" y="351"/>
                    <a:pt x="736" y="351"/>
                  </a:cubicBezTo>
                  <a:cubicBezTo>
                    <a:pt x="740" y="326"/>
                    <a:pt x="744" y="302"/>
                    <a:pt x="748" y="284"/>
                  </a:cubicBezTo>
                  <a:cubicBezTo>
                    <a:pt x="750" y="274"/>
                    <a:pt x="752" y="265"/>
                    <a:pt x="752" y="261"/>
                  </a:cubicBezTo>
                  <a:cubicBezTo>
                    <a:pt x="754" y="244"/>
                    <a:pt x="736" y="231"/>
                    <a:pt x="736" y="231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PA_矩形 23"/>
          <p:cNvSpPr/>
          <p:nvPr>
            <p:custDataLst>
              <p:tags r:id="rId6"/>
            </p:custDataLst>
          </p:nvPr>
        </p:nvSpPr>
        <p:spPr>
          <a:xfrm>
            <a:off x="3306545" y="2220593"/>
            <a:ext cx="3309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水彩风简约时尚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PA_文本框 71"/>
          <p:cNvSpPr txBox="1"/>
          <p:nvPr>
            <p:custDataLst>
              <p:tags r:id="rId7"/>
            </p:custDataLst>
          </p:nvPr>
        </p:nvSpPr>
        <p:spPr>
          <a:xfrm>
            <a:off x="3480924" y="2899108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 报 总 结 通 用 模 板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PA_矩形 25"/>
          <p:cNvSpPr/>
          <p:nvPr>
            <p:custDataLst>
              <p:tags r:id="rId8"/>
            </p:custDataLst>
          </p:nvPr>
        </p:nvSpPr>
        <p:spPr>
          <a:xfrm>
            <a:off x="3353977" y="2371823"/>
            <a:ext cx="276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—POWERPOINT—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355650" y="1053947"/>
            <a:ext cx="6702500" cy="3377602"/>
            <a:chOff x="1355650" y="1053947"/>
            <a:chExt cx="6702500" cy="3377602"/>
          </a:xfrm>
        </p:grpSpPr>
        <p:sp>
          <p:nvSpPr>
            <p:cNvPr id="8" name="TextBox 6"/>
            <p:cNvSpPr txBox="1"/>
            <p:nvPr/>
          </p:nvSpPr>
          <p:spPr>
            <a:xfrm>
              <a:off x="5286300" y="1053947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/>
                <a:t>标题文本预设</a:t>
              </a:r>
              <a:endParaRPr lang="zh-CN" altLang="en-US" sz="1600" b="1"/>
            </a:p>
          </p:txBody>
        </p:sp>
        <p:sp>
          <p:nvSpPr>
            <p:cNvPr id="9" name="Rectangle 7"/>
            <p:cNvSpPr/>
            <p:nvPr/>
          </p:nvSpPr>
          <p:spPr>
            <a:xfrm>
              <a:off x="5286300" y="1371577"/>
              <a:ext cx="2067000" cy="4501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此部分内容作为文字排版占位显示（建议使用主题字体）</a:t>
              </a:r>
              <a:endParaRPr lang="zh-CN" altLang="en-US" sz="1100" dirty="0"/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2360821" y="2527147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/>
                <a:t>标题文本预设</a:t>
              </a:r>
              <a:endParaRPr lang="zh-CN" altLang="en-US" sz="1600" b="1"/>
            </a:p>
          </p:txBody>
        </p:sp>
        <p:sp>
          <p:nvSpPr>
            <p:cNvPr id="11" name="Rectangle 9"/>
            <p:cNvSpPr/>
            <p:nvPr/>
          </p:nvSpPr>
          <p:spPr>
            <a:xfrm>
              <a:off x="1355650" y="2844776"/>
              <a:ext cx="2067000" cy="4501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5991150" y="222869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/>
                <a:t>标题文本预设</a:t>
              </a:r>
              <a:endParaRPr lang="zh-CN" altLang="en-US" sz="1600" b="1"/>
            </a:p>
          </p:txBody>
        </p:sp>
        <p:sp>
          <p:nvSpPr>
            <p:cNvPr id="13" name="Rectangle 11"/>
            <p:cNvSpPr/>
            <p:nvPr/>
          </p:nvSpPr>
          <p:spPr>
            <a:xfrm>
              <a:off x="5991150" y="2546326"/>
              <a:ext cx="2067000" cy="4501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2900571" y="3663797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/>
                <a:t>标题文本预设</a:t>
              </a:r>
              <a:endParaRPr lang="zh-CN" altLang="en-US" sz="1600" b="1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1895400" y="3981426"/>
              <a:ext cx="2067000" cy="4501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endParaRPr lang="zh-CN" altLang="en-US" sz="110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75503" y="835422"/>
            <a:ext cx="1415161" cy="1408934"/>
            <a:chOff x="3675503" y="835422"/>
            <a:chExt cx="1415161" cy="1408934"/>
          </a:xfrm>
        </p:grpSpPr>
        <p:sp>
          <p:nvSpPr>
            <p:cNvPr id="7" name="Freeform: Shape 5"/>
            <p:cNvSpPr/>
            <p:nvPr/>
          </p:nvSpPr>
          <p:spPr bwMode="auto">
            <a:xfrm>
              <a:off x="3675503" y="835422"/>
              <a:ext cx="1415161" cy="1408934"/>
            </a:xfrm>
            <a:custGeom>
              <a:avLst/>
              <a:gdLst>
                <a:gd name="T0" fmla="*/ 31 w 383"/>
                <a:gd name="T1" fmla="*/ 183 h 382"/>
                <a:gd name="T2" fmla="*/ 15 w 383"/>
                <a:gd name="T3" fmla="*/ 168 h 382"/>
                <a:gd name="T4" fmla="*/ 34 w 383"/>
                <a:gd name="T5" fmla="*/ 152 h 382"/>
                <a:gd name="T6" fmla="*/ 32 w 383"/>
                <a:gd name="T7" fmla="*/ 133 h 382"/>
                <a:gd name="T8" fmla="*/ 48 w 383"/>
                <a:gd name="T9" fmla="*/ 117 h 382"/>
                <a:gd name="T10" fmla="*/ 50 w 383"/>
                <a:gd name="T11" fmla="*/ 98 h 382"/>
                <a:gd name="T12" fmla="*/ 69 w 383"/>
                <a:gd name="T13" fmla="*/ 85 h 382"/>
                <a:gd name="T14" fmla="*/ 72 w 383"/>
                <a:gd name="T15" fmla="*/ 60 h 382"/>
                <a:gd name="T16" fmla="*/ 102 w 383"/>
                <a:gd name="T17" fmla="*/ 57 h 382"/>
                <a:gd name="T18" fmla="*/ 107 w 383"/>
                <a:gd name="T19" fmla="*/ 44 h 382"/>
                <a:gd name="T20" fmla="*/ 123 w 383"/>
                <a:gd name="T21" fmla="*/ 35 h 382"/>
                <a:gd name="T22" fmla="*/ 143 w 383"/>
                <a:gd name="T23" fmla="*/ 30 h 382"/>
                <a:gd name="T24" fmla="*/ 161 w 383"/>
                <a:gd name="T25" fmla="*/ 24 h 382"/>
                <a:gd name="T26" fmla="*/ 182 w 383"/>
                <a:gd name="T27" fmla="*/ 22 h 382"/>
                <a:gd name="T28" fmla="*/ 203 w 383"/>
                <a:gd name="T29" fmla="*/ 30 h 382"/>
                <a:gd name="T30" fmla="*/ 225 w 383"/>
                <a:gd name="T31" fmla="*/ 17 h 382"/>
                <a:gd name="T32" fmla="*/ 240 w 383"/>
                <a:gd name="T33" fmla="*/ 33 h 382"/>
                <a:gd name="T34" fmla="*/ 259 w 383"/>
                <a:gd name="T35" fmla="*/ 36 h 382"/>
                <a:gd name="T36" fmla="*/ 274 w 383"/>
                <a:gd name="T37" fmla="*/ 51 h 382"/>
                <a:gd name="T38" fmla="*/ 287 w 383"/>
                <a:gd name="T39" fmla="*/ 60 h 382"/>
                <a:gd name="T40" fmla="*/ 308 w 383"/>
                <a:gd name="T41" fmla="*/ 67 h 382"/>
                <a:gd name="T42" fmla="*/ 310 w 383"/>
                <a:gd name="T43" fmla="*/ 82 h 382"/>
                <a:gd name="T44" fmla="*/ 338 w 383"/>
                <a:gd name="T45" fmla="*/ 92 h 382"/>
                <a:gd name="T46" fmla="*/ 332 w 383"/>
                <a:gd name="T47" fmla="*/ 112 h 382"/>
                <a:gd name="T48" fmla="*/ 368 w 383"/>
                <a:gd name="T49" fmla="*/ 119 h 382"/>
                <a:gd name="T50" fmla="*/ 345 w 383"/>
                <a:gd name="T51" fmla="*/ 147 h 382"/>
                <a:gd name="T52" fmla="*/ 380 w 383"/>
                <a:gd name="T53" fmla="*/ 161 h 382"/>
                <a:gd name="T54" fmla="*/ 352 w 383"/>
                <a:gd name="T55" fmla="*/ 181 h 382"/>
                <a:gd name="T56" fmla="*/ 382 w 383"/>
                <a:gd name="T57" fmla="*/ 199 h 382"/>
                <a:gd name="T58" fmla="*/ 350 w 383"/>
                <a:gd name="T59" fmla="*/ 219 h 382"/>
                <a:gd name="T60" fmla="*/ 364 w 383"/>
                <a:gd name="T61" fmla="*/ 235 h 382"/>
                <a:gd name="T62" fmla="*/ 343 w 383"/>
                <a:gd name="T63" fmla="*/ 249 h 382"/>
                <a:gd name="T64" fmla="*/ 343 w 383"/>
                <a:gd name="T65" fmla="*/ 268 h 382"/>
                <a:gd name="T66" fmla="*/ 326 w 383"/>
                <a:gd name="T67" fmla="*/ 283 h 382"/>
                <a:gd name="T68" fmla="*/ 321 w 383"/>
                <a:gd name="T69" fmla="*/ 301 h 382"/>
                <a:gd name="T70" fmla="*/ 301 w 383"/>
                <a:gd name="T71" fmla="*/ 311 h 382"/>
                <a:gd name="T72" fmla="*/ 290 w 383"/>
                <a:gd name="T73" fmla="*/ 321 h 382"/>
                <a:gd name="T74" fmla="*/ 277 w 383"/>
                <a:gd name="T75" fmla="*/ 339 h 382"/>
                <a:gd name="T76" fmla="*/ 258 w 383"/>
                <a:gd name="T77" fmla="*/ 341 h 382"/>
                <a:gd name="T78" fmla="*/ 245 w 383"/>
                <a:gd name="T79" fmla="*/ 361 h 382"/>
                <a:gd name="T80" fmla="*/ 222 w 383"/>
                <a:gd name="T81" fmla="*/ 351 h 382"/>
                <a:gd name="T82" fmla="*/ 202 w 383"/>
                <a:gd name="T83" fmla="*/ 362 h 382"/>
                <a:gd name="T84" fmla="*/ 181 w 383"/>
                <a:gd name="T85" fmla="*/ 361 h 382"/>
                <a:gd name="T86" fmla="*/ 161 w 383"/>
                <a:gd name="T87" fmla="*/ 351 h 382"/>
                <a:gd name="T88" fmla="*/ 138 w 383"/>
                <a:gd name="T89" fmla="*/ 361 h 382"/>
                <a:gd name="T90" fmla="*/ 125 w 383"/>
                <a:gd name="T91" fmla="*/ 348 h 382"/>
                <a:gd name="T92" fmla="*/ 112 w 383"/>
                <a:gd name="T93" fmla="*/ 333 h 382"/>
                <a:gd name="T94" fmla="*/ 90 w 383"/>
                <a:gd name="T95" fmla="*/ 329 h 382"/>
                <a:gd name="T96" fmla="*/ 87 w 383"/>
                <a:gd name="T97" fmla="*/ 314 h 382"/>
                <a:gd name="T98" fmla="*/ 57 w 383"/>
                <a:gd name="T99" fmla="*/ 308 h 382"/>
                <a:gd name="T100" fmla="*/ 57 w 383"/>
                <a:gd name="T101" fmla="*/ 283 h 382"/>
                <a:gd name="T102" fmla="*/ 39 w 383"/>
                <a:gd name="T103" fmla="*/ 269 h 382"/>
                <a:gd name="T104" fmla="*/ 40 w 383"/>
                <a:gd name="T105" fmla="*/ 249 h 382"/>
                <a:gd name="T106" fmla="*/ 19 w 383"/>
                <a:gd name="T107" fmla="*/ 235 h 382"/>
                <a:gd name="T108" fmla="*/ 33 w 383"/>
                <a:gd name="T109" fmla="*/ 218 h 382"/>
                <a:gd name="T110" fmla="*/ 307 w 383"/>
                <a:gd name="T111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3" h="382">
                  <a:moveTo>
                    <a:pt x="0" y="201"/>
                  </a:moveTo>
                  <a:cubicBezTo>
                    <a:pt x="0" y="200"/>
                    <a:pt x="1" y="199"/>
                    <a:pt x="1" y="199"/>
                  </a:cubicBezTo>
                  <a:cubicBezTo>
                    <a:pt x="2" y="198"/>
                    <a:pt x="6" y="196"/>
                    <a:pt x="14" y="194"/>
                  </a:cubicBezTo>
                  <a:cubicBezTo>
                    <a:pt x="16" y="193"/>
                    <a:pt x="19" y="193"/>
                    <a:pt x="21" y="192"/>
                  </a:cubicBezTo>
                  <a:cubicBezTo>
                    <a:pt x="28" y="190"/>
                    <a:pt x="29" y="190"/>
                    <a:pt x="29" y="189"/>
                  </a:cubicBezTo>
                  <a:cubicBezTo>
                    <a:pt x="30" y="188"/>
                    <a:pt x="31" y="187"/>
                    <a:pt x="31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1" y="177"/>
                    <a:pt x="31" y="176"/>
                    <a:pt x="30" y="175"/>
                  </a:cubicBezTo>
                  <a:cubicBezTo>
                    <a:pt x="29" y="174"/>
                    <a:pt x="28" y="174"/>
                    <a:pt x="23" y="171"/>
                  </a:cubicBezTo>
                  <a:cubicBezTo>
                    <a:pt x="21" y="170"/>
                    <a:pt x="18" y="169"/>
                    <a:pt x="15" y="168"/>
                  </a:cubicBezTo>
                  <a:cubicBezTo>
                    <a:pt x="8" y="165"/>
                    <a:pt x="4" y="162"/>
                    <a:pt x="3" y="162"/>
                  </a:cubicBezTo>
                  <a:cubicBezTo>
                    <a:pt x="3" y="161"/>
                    <a:pt x="3" y="161"/>
                    <a:pt x="3" y="160"/>
                  </a:cubicBezTo>
                  <a:cubicBezTo>
                    <a:pt x="3" y="158"/>
                    <a:pt x="4" y="155"/>
                    <a:pt x="4" y="155"/>
                  </a:cubicBezTo>
                  <a:cubicBezTo>
                    <a:pt x="5" y="154"/>
                    <a:pt x="10" y="153"/>
                    <a:pt x="18" y="153"/>
                  </a:cubicBezTo>
                  <a:cubicBezTo>
                    <a:pt x="21" y="153"/>
                    <a:pt x="23" y="153"/>
                    <a:pt x="25" y="153"/>
                  </a:cubicBezTo>
                  <a:cubicBezTo>
                    <a:pt x="32" y="153"/>
                    <a:pt x="33" y="153"/>
                    <a:pt x="34" y="152"/>
                  </a:cubicBezTo>
                  <a:cubicBezTo>
                    <a:pt x="35" y="151"/>
                    <a:pt x="36" y="150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8" y="143"/>
                    <a:pt x="38" y="141"/>
                    <a:pt x="38" y="140"/>
                  </a:cubicBezTo>
                  <a:cubicBezTo>
                    <a:pt x="38" y="139"/>
                    <a:pt x="38" y="139"/>
                    <a:pt x="38" y="138"/>
                  </a:cubicBezTo>
                  <a:cubicBezTo>
                    <a:pt x="38" y="137"/>
                    <a:pt x="37" y="136"/>
                    <a:pt x="32" y="133"/>
                  </a:cubicBezTo>
                  <a:cubicBezTo>
                    <a:pt x="30" y="131"/>
                    <a:pt x="28" y="130"/>
                    <a:pt x="26" y="128"/>
                  </a:cubicBezTo>
                  <a:cubicBezTo>
                    <a:pt x="19" y="123"/>
                    <a:pt x="16" y="120"/>
                    <a:pt x="15" y="119"/>
                  </a:cubicBezTo>
                  <a:cubicBezTo>
                    <a:pt x="15" y="117"/>
                    <a:pt x="17" y="113"/>
                    <a:pt x="18" y="112"/>
                  </a:cubicBezTo>
                  <a:cubicBezTo>
                    <a:pt x="19" y="112"/>
                    <a:pt x="24" y="113"/>
                    <a:pt x="32" y="114"/>
                  </a:cubicBezTo>
                  <a:cubicBezTo>
                    <a:pt x="34" y="115"/>
                    <a:pt x="37" y="115"/>
                    <a:pt x="39" y="116"/>
                  </a:cubicBezTo>
                  <a:cubicBezTo>
                    <a:pt x="46" y="117"/>
                    <a:pt x="47" y="117"/>
                    <a:pt x="48" y="117"/>
                  </a:cubicBezTo>
                  <a:cubicBezTo>
                    <a:pt x="48" y="116"/>
                    <a:pt x="49" y="116"/>
                    <a:pt x="52" y="112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5" y="107"/>
                    <a:pt x="55" y="105"/>
                    <a:pt x="55" y="105"/>
                  </a:cubicBezTo>
                  <a:cubicBezTo>
                    <a:pt x="55" y="105"/>
                    <a:pt x="55" y="104"/>
                    <a:pt x="55" y="104"/>
                  </a:cubicBezTo>
                  <a:cubicBezTo>
                    <a:pt x="54" y="103"/>
                    <a:pt x="54" y="102"/>
                    <a:pt x="50" y="98"/>
                  </a:cubicBezTo>
                  <a:cubicBezTo>
                    <a:pt x="48" y="96"/>
                    <a:pt x="46" y="94"/>
                    <a:pt x="45" y="91"/>
                  </a:cubicBezTo>
                  <a:cubicBezTo>
                    <a:pt x="40" y="85"/>
                    <a:pt x="37" y="81"/>
                    <a:pt x="36" y="80"/>
                  </a:cubicBezTo>
                  <a:cubicBezTo>
                    <a:pt x="37" y="79"/>
                    <a:pt x="39" y="75"/>
                    <a:pt x="41" y="74"/>
                  </a:cubicBezTo>
                  <a:cubicBezTo>
                    <a:pt x="42" y="75"/>
                    <a:pt x="47" y="76"/>
                    <a:pt x="54" y="79"/>
                  </a:cubicBezTo>
                  <a:cubicBezTo>
                    <a:pt x="56" y="80"/>
                    <a:pt x="58" y="81"/>
                    <a:pt x="61" y="82"/>
                  </a:cubicBezTo>
                  <a:cubicBezTo>
                    <a:pt x="67" y="85"/>
                    <a:pt x="68" y="86"/>
                    <a:pt x="69" y="85"/>
                  </a:cubicBezTo>
                  <a:cubicBezTo>
                    <a:pt x="70" y="85"/>
                    <a:pt x="72" y="84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7" y="78"/>
                    <a:pt x="78" y="76"/>
                    <a:pt x="78" y="75"/>
                  </a:cubicBezTo>
                  <a:cubicBezTo>
                    <a:pt x="78" y="74"/>
                    <a:pt x="78" y="73"/>
                    <a:pt x="75" y="68"/>
                  </a:cubicBezTo>
                  <a:cubicBezTo>
                    <a:pt x="74" y="66"/>
                    <a:pt x="73" y="63"/>
                    <a:pt x="72" y="60"/>
                  </a:cubicBezTo>
                  <a:cubicBezTo>
                    <a:pt x="68" y="53"/>
                    <a:pt x="67" y="49"/>
                    <a:pt x="66" y="47"/>
                  </a:cubicBezTo>
                  <a:cubicBezTo>
                    <a:pt x="67" y="46"/>
                    <a:pt x="70" y="43"/>
                    <a:pt x="72" y="43"/>
                  </a:cubicBezTo>
                  <a:cubicBezTo>
                    <a:pt x="73" y="43"/>
                    <a:pt x="77" y="46"/>
                    <a:pt x="83" y="51"/>
                  </a:cubicBezTo>
                  <a:cubicBezTo>
                    <a:pt x="85" y="52"/>
                    <a:pt x="87" y="54"/>
                    <a:pt x="89" y="55"/>
                  </a:cubicBezTo>
                  <a:cubicBezTo>
                    <a:pt x="95" y="59"/>
                    <a:pt x="95" y="60"/>
                    <a:pt x="97" y="60"/>
                  </a:cubicBezTo>
                  <a:cubicBezTo>
                    <a:pt x="97" y="60"/>
                    <a:pt x="99" y="60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7" y="54"/>
                    <a:pt x="108" y="53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8" y="48"/>
                    <a:pt x="107" y="44"/>
                  </a:cubicBezTo>
                  <a:cubicBezTo>
                    <a:pt x="106" y="42"/>
                    <a:pt x="106" y="39"/>
                    <a:pt x="105" y="36"/>
                  </a:cubicBezTo>
                  <a:cubicBezTo>
                    <a:pt x="104" y="30"/>
                    <a:pt x="103" y="24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1"/>
                    <a:pt x="108" y="19"/>
                    <a:pt x="109" y="19"/>
                  </a:cubicBezTo>
                  <a:cubicBezTo>
                    <a:pt x="110" y="20"/>
                    <a:pt x="114" y="23"/>
                    <a:pt x="119" y="29"/>
                  </a:cubicBezTo>
                  <a:cubicBezTo>
                    <a:pt x="120" y="31"/>
                    <a:pt x="122" y="33"/>
                    <a:pt x="123" y="35"/>
                  </a:cubicBezTo>
                  <a:cubicBezTo>
                    <a:pt x="128" y="41"/>
                    <a:pt x="128" y="41"/>
                    <a:pt x="129" y="42"/>
                  </a:cubicBezTo>
                  <a:cubicBezTo>
                    <a:pt x="130" y="42"/>
                    <a:pt x="132" y="42"/>
                    <a:pt x="136" y="40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41" y="39"/>
                    <a:pt x="142" y="38"/>
                    <a:pt x="143" y="36"/>
                  </a:cubicBezTo>
                  <a:cubicBezTo>
                    <a:pt x="143" y="36"/>
                    <a:pt x="143" y="35"/>
                    <a:pt x="143" y="30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25"/>
                    <a:pt x="143" y="23"/>
                    <a:pt x="143" y="20"/>
                  </a:cubicBezTo>
                  <a:cubicBezTo>
                    <a:pt x="143" y="13"/>
                    <a:pt x="144" y="8"/>
                    <a:pt x="144" y="6"/>
                  </a:cubicBezTo>
                  <a:cubicBezTo>
                    <a:pt x="146" y="5"/>
                    <a:pt x="150" y="4"/>
                    <a:pt x="151" y="5"/>
                  </a:cubicBezTo>
                  <a:cubicBezTo>
                    <a:pt x="152" y="6"/>
                    <a:pt x="155" y="10"/>
                    <a:pt x="158" y="17"/>
                  </a:cubicBezTo>
                  <a:cubicBezTo>
                    <a:pt x="159" y="19"/>
                    <a:pt x="160" y="22"/>
                    <a:pt x="161" y="24"/>
                  </a:cubicBezTo>
                  <a:cubicBezTo>
                    <a:pt x="164" y="30"/>
                    <a:pt x="165" y="31"/>
                    <a:pt x="166" y="31"/>
                  </a:cubicBezTo>
                  <a:cubicBezTo>
                    <a:pt x="166" y="32"/>
                    <a:pt x="168" y="32"/>
                    <a:pt x="172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8" y="31"/>
                    <a:pt x="179" y="30"/>
                    <a:pt x="180" y="30"/>
                  </a:cubicBezTo>
                  <a:cubicBezTo>
                    <a:pt x="181" y="29"/>
                    <a:pt x="181" y="28"/>
                    <a:pt x="182" y="22"/>
                  </a:cubicBezTo>
                  <a:cubicBezTo>
                    <a:pt x="183" y="20"/>
                    <a:pt x="183" y="17"/>
                    <a:pt x="184" y="14"/>
                  </a:cubicBezTo>
                  <a:cubicBezTo>
                    <a:pt x="186" y="7"/>
                    <a:pt x="188" y="2"/>
                    <a:pt x="188" y="1"/>
                  </a:cubicBezTo>
                  <a:cubicBezTo>
                    <a:pt x="190" y="0"/>
                    <a:pt x="194" y="0"/>
                    <a:pt x="195" y="1"/>
                  </a:cubicBezTo>
                  <a:cubicBezTo>
                    <a:pt x="196" y="2"/>
                    <a:pt x="198" y="6"/>
                    <a:pt x="199" y="14"/>
                  </a:cubicBezTo>
                  <a:cubicBezTo>
                    <a:pt x="200" y="17"/>
                    <a:pt x="200" y="19"/>
                    <a:pt x="201" y="21"/>
                  </a:cubicBezTo>
                  <a:cubicBezTo>
                    <a:pt x="202" y="28"/>
                    <a:pt x="202" y="29"/>
                    <a:pt x="203" y="30"/>
                  </a:cubicBezTo>
                  <a:cubicBezTo>
                    <a:pt x="204" y="30"/>
                    <a:pt x="205" y="31"/>
                    <a:pt x="209" y="31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5" y="32"/>
                    <a:pt x="217" y="32"/>
                    <a:pt x="218" y="31"/>
                  </a:cubicBezTo>
                  <a:cubicBezTo>
                    <a:pt x="218" y="31"/>
                    <a:pt x="219" y="30"/>
                    <a:pt x="221" y="24"/>
                  </a:cubicBezTo>
                  <a:cubicBezTo>
                    <a:pt x="223" y="22"/>
                    <a:pt x="224" y="20"/>
                    <a:pt x="225" y="17"/>
                  </a:cubicBezTo>
                  <a:cubicBezTo>
                    <a:pt x="229" y="10"/>
                    <a:pt x="232" y="6"/>
                    <a:pt x="232" y="5"/>
                  </a:cubicBezTo>
                  <a:cubicBezTo>
                    <a:pt x="234" y="5"/>
                    <a:pt x="238" y="6"/>
                    <a:pt x="239" y="7"/>
                  </a:cubicBezTo>
                  <a:cubicBezTo>
                    <a:pt x="240" y="8"/>
                    <a:pt x="240" y="11"/>
                    <a:pt x="240" y="18"/>
                  </a:cubicBezTo>
                  <a:cubicBezTo>
                    <a:pt x="240" y="19"/>
                    <a:pt x="240" y="20"/>
                    <a:pt x="240" y="21"/>
                  </a:cubicBezTo>
                  <a:cubicBezTo>
                    <a:pt x="240" y="23"/>
                    <a:pt x="240" y="26"/>
                    <a:pt x="240" y="28"/>
                  </a:cubicBezTo>
                  <a:cubicBezTo>
                    <a:pt x="240" y="30"/>
                    <a:pt x="240" y="32"/>
                    <a:pt x="240" y="33"/>
                  </a:cubicBezTo>
                  <a:cubicBezTo>
                    <a:pt x="240" y="35"/>
                    <a:pt x="240" y="36"/>
                    <a:pt x="240" y="37"/>
                  </a:cubicBezTo>
                  <a:cubicBezTo>
                    <a:pt x="241" y="38"/>
                    <a:pt x="242" y="39"/>
                    <a:pt x="246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51" y="42"/>
                    <a:pt x="253" y="42"/>
                    <a:pt x="254" y="41"/>
                  </a:cubicBezTo>
                  <a:cubicBezTo>
                    <a:pt x="255" y="41"/>
                    <a:pt x="255" y="40"/>
                    <a:pt x="259" y="36"/>
                  </a:cubicBezTo>
                  <a:cubicBezTo>
                    <a:pt x="261" y="34"/>
                    <a:pt x="263" y="32"/>
                    <a:pt x="265" y="30"/>
                  </a:cubicBezTo>
                  <a:cubicBezTo>
                    <a:pt x="270" y="24"/>
                    <a:pt x="273" y="20"/>
                    <a:pt x="274" y="19"/>
                  </a:cubicBezTo>
                  <a:cubicBezTo>
                    <a:pt x="276" y="19"/>
                    <a:pt x="280" y="21"/>
                    <a:pt x="281" y="23"/>
                  </a:cubicBezTo>
                  <a:cubicBezTo>
                    <a:pt x="281" y="25"/>
                    <a:pt x="280" y="30"/>
                    <a:pt x="278" y="36"/>
                  </a:cubicBezTo>
                  <a:cubicBezTo>
                    <a:pt x="277" y="39"/>
                    <a:pt x="277" y="41"/>
                    <a:pt x="276" y="44"/>
                  </a:cubicBezTo>
                  <a:cubicBezTo>
                    <a:pt x="275" y="48"/>
                    <a:pt x="274" y="50"/>
                    <a:pt x="274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3"/>
                    <a:pt x="276" y="54"/>
                    <a:pt x="279" y="56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4" y="60"/>
                    <a:pt x="286" y="60"/>
                    <a:pt x="287" y="60"/>
                  </a:cubicBezTo>
                  <a:cubicBezTo>
                    <a:pt x="288" y="60"/>
                    <a:pt x="289" y="59"/>
                    <a:pt x="293" y="56"/>
                  </a:cubicBezTo>
                  <a:cubicBezTo>
                    <a:pt x="295" y="54"/>
                    <a:pt x="298" y="52"/>
                    <a:pt x="300" y="51"/>
                  </a:cubicBezTo>
                  <a:cubicBezTo>
                    <a:pt x="306" y="46"/>
                    <a:pt x="311" y="44"/>
                    <a:pt x="312" y="43"/>
                  </a:cubicBezTo>
                  <a:cubicBezTo>
                    <a:pt x="313" y="44"/>
                    <a:pt x="317" y="46"/>
                    <a:pt x="317" y="48"/>
                  </a:cubicBezTo>
                  <a:cubicBezTo>
                    <a:pt x="317" y="49"/>
                    <a:pt x="315" y="53"/>
                    <a:pt x="311" y="61"/>
                  </a:cubicBezTo>
                  <a:cubicBezTo>
                    <a:pt x="310" y="63"/>
                    <a:pt x="309" y="65"/>
                    <a:pt x="308" y="67"/>
                  </a:cubicBezTo>
                  <a:cubicBezTo>
                    <a:pt x="305" y="73"/>
                    <a:pt x="304" y="74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5" y="76"/>
                    <a:pt x="306" y="78"/>
                    <a:pt x="308" y="80"/>
                  </a:cubicBezTo>
                  <a:cubicBezTo>
                    <a:pt x="309" y="83"/>
                    <a:pt x="309" y="83"/>
                    <a:pt x="309" y="83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2" y="84"/>
                    <a:pt x="313" y="85"/>
                    <a:pt x="315" y="85"/>
                  </a:cubicBezTo>
                  <a:cubicBezTo>
                    <a:pt x="316" y="86"/>
                    <a:pt x="316" y="85"/>
                    <a:pt x="322" y="83"/>
                  </a:cubicBezTo>
                  <a:cubicBezTo>
                    <a:pt x="324" y="82"/>
                    <a:pt x="327" y="81"/>
                    <a:pt x="329" y="80"/>
                  </a:cubicBezTo>
                  <a:cubicBezTo>
                    <a:pt x="337" y="77"/>
                    <a:pt x="341" y="75"/>
                    <a:pt x="343" y="75"/>
                  </a:cubicBezTo>
                  <a:cubicBezTo>
                    <a:pt x="344" y="76"/>
                    <a:pt x="347" y="79"/>
                    <a:pt x="347" y="81"/>
                  </a:cubicBezTo>
                  <a:cubicBezTo>
                    <a:pt x="346" y="82"/>
                    <a:pt x="344" y="85"/>
                    <a:pt x="338" y="92"/>
                  </a:cubicBezTo>
                  <a:cubicBezTo>
                    <a:pt x="337" y="94"/>
                    <a:pt x="335" y="96"/>
                    <a:pt x="334" y="97"/>
                  </a:cubicBezTo>
                  <a:cubicBezTo>
                    <a:pt x="329" y="102"/>
                    <a:pt x="328" y="103"/>
                    <a:pt x="328" y="104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6"/>
                    <a:pt x="329" y="108"/>
                    <a:pt x="331" y="110"/>
                  </a:cubicBezTo>
                  <a:cubicBezTo>
                    <a:pt x="331" y="113"/>
                    <a:pt x="331" y="113"/>
                    <a:pt x="331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6"/>
                    <a:pt x="335" y="116"/>
                    <a:pt x="336" y="117"/>
                  </a:cubicBezTo>
                  <a:cubicBezTo>
                    <a:pt x="337" y="117"/>
                    <a:pt x="338" y="117"/>
                    <a:pt x="344" y="116"/>
                  </a:cubicBezTo>
                  <a:cubicBezTo>
                    <a:pt x="346" y="115"/>
                    <a:pt x="349" y="115"/>
                    <a:pt x="352" y="114"/>
                  </a:cubicBezTo>
                  <a:cubicBezTo>
                    <a:pt x="359" y="113"/>
                    <a:pt x="364" y="113"/>
                    <a:pt x="366" y="113"/>
                  </a:cubicBezTo>
                  <a:cubicBezTo>
                    <a:pt x="367" y="114"/>
                    <a:pt x="368" y="118"/>
                    <a:pt x="368" y="119"/>
                  </a:cubicBezTo>
                  <a:cubicBezTo>
                    <a:pt x="368" y="119"/>
                    <a:pt x="368" y="119"/>
                    <a:pt x="368" y="119"/>
                  </a:cubicBezTo>
                  <a:cubicBezTo>
                    <a:pt x="368" y="120"/>
                    <a:pt x="364" y="124"/>
                    <a:pt x="357" y="128"/>
                  </a:cubicBezTo>
                  <a:cubicBezTo>
                    <a:pt x="355" y="130"/>
                    <a:pt x="353" y="131"/>
                    <a:pt x="352" y="133"/>
                  </a:cubicBezTo>
                  <a:cubicBezTo>
                    <a:pt x="346" y="137"/>
                    <a:pt x="345" y="137"/>
                    <a:pt x="345" y="138"/>
                  </a:cubicBezTo>
                  <a:cubicBezTo>
                    <a:pt x="345" y="139"/>
                    <a:pt x="345" y="139"/>
                    <a:pt x="345" y="139"/>
                  </a:cubicBezTo>
                  <a:cubicBezTo>
                    <a:pt x="345" y="141"/>
                    <a:pt x="345" y="142"/>
                    <a:pt x="346" y="144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6" y="147"/>
                    <a:pt x="346" y="147"/>
                    <a:pt x="346" y="147"/>
                  </a:cubicBezTo>
                  <a:cubicBezTo>
                    <a:pt x="347" y="150"/>
                    <a:pt x="348" y="151"/>
                    <a:pt x="349" y="152"/>
                  </a:cubicBezTo>
                  <a:cubicBezTo>
                    <a:pt x="350" y="152"/>
                    <a:pt x="351" y="153"/>
                    <a:pt x="357" y="153"/>
                  </a:cubicBezTo>
                  <a:cubicBezTo>
                    <a:pt x="359" y="153"/>
                    <a:pt x="362" y="153"/>
                    <a:pt x="365" y="153"/>
                  </a:cubicBezTo>
                  <a:cubicBezTo>
                    <a:pt x="373" y="154"/>
                    <a:pt x="378" y="155"/>
                    <a:pt x="379" y="155"/>
                  </a:cubicBezTo>
                  <a:cubicBezTo>
                    <a:pt x="380" y="156"/>
                    <a:pt x="380" y="159"/>
                    <a:pt x="380" y="161"/>
                  </a:cubicBezTo>
                  <a:cubicBezTo>
                    <a:pt x="380" y="162"/>
                    <a:pt x="380" y="162"/>
                    <a:pt x="380" y="162"/>
                  </a:cubicBezTo>
                  <a:cubicBezTo>
                    <a:pt x="379" y="163"/>
                    <a:pt x="375" y="165"/>
                    <a:pt x="368" y="168"/>
                  </a:cubicBezTo>
                  <a:cubicBezTo>
                    <a:pt x="365" y="169"/>
                    <a:pt x="363" y="170"/>
                    <a:pt x="361" y="171"/>
                  </a:cubicBezTo>
                  <a:cubicBezTo>
                    <a:pt x="354" y="174"/>
                    <a:pt x="354" y="174"/>
                    <a:pt x="353" y="175"/>
                  </a:cubicBezTo>
                  <a:cubicBezTo>
                    <a:pt x="352" y="176"/>
                    <a:pt x="352" y="177"/>
                    <a:pt x="352" y="178"/>
                  </a:cubicBezTo>
                  <a:cubicBezTo>
                    <a:pt x="352" y="179"/>
                    <a:pt x="352" y="181"/>
                    <a:pt x="352" y="181"/>
                  </a:cubicBezTo>
                  <a:cubicBezTo>
                    <a:pt x="351" y="184"/>
                    <a:pt x="351" y="184"/>
                    <a:pt x="351" y="184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52" y="187"/>
                    <a:pt x="353" y="188"/>
                    <a:pt x="354" y="189"/>
                  </a:cubicBezTo>
                  <a:cubicBezTo>
                    <a:pt x="355" y="190"/>
                    <a:pt x="356" y="190"/>
                    <a:pt x="361" y="192"/>
                  </a:cubicBezTo>
                  <a:cubicBezTo>
                    <a:pt x="364" y="193"/>
                    <a:pt x="366" y="194"/>
                    <a:pt x="369" y="194"/>
                  </a:cubicBezTo>
                  <a:cubicBezTo>
                    <a:pt x="376" y="197"/>
                    <a:pt x="381" y="199"/>
                    <a:pt x="382" y="199"/>
                  </a:cubicBezTo>
                  <a:cubicBezTo>
                    <a:pt x="382" y="200"/>
                    <a:pt x="383" y="201"/>
                    <a:pt x="383" y="202"/>
                  </a:cubicBezTo>
                  <a:cubicBezTo>
                    <a:pt x="383" y="204"/>
                    <a:pt x="382" y="206"/>
                    <a:pt x="382" y="207"/>
                  </a:cubicBezTo>
                  <a:cubicBezTo>
                    <a:pt x="381" y="207"/>
                    <a:pt x="376" y="208"/>
                    <a:pt x="368" y="210"/>
                  </a:cubicBezTo>
                  <a:cubicBezTo>
                    <a:pt x="366" y="210"/>
                    <a:pt x="363" y="210"/>
                    <a:pt x="361" y="211"/>
                  </a:cubicBezTo>
                  <a:cubicBezTo>
                    <a:pt x="354" y="212"/>
                    <a:pt x="353" y="212"/>
                    <a:pt x="352" y="213"/>
                  </a:cubicBezTo>
                  <a:cubicBezTo>
                    <a:pt x="352" y="213"/>
                    <a:pt x="351" y="215"/>
                    <a:pt x="350" y="219"/>
                  </a:cubicBezTo>
                  <a:cubicBezTo>
                    <a:pt x="350" y="219"/>
                    <a:pt x="350" y="219"/>
                    <a:pt x="350" y="219"/>
                  </a:cubicBezTo>
                  <a:cubicBezTo>
                    <a:pt x="350" y="220"/>
                    <a:pt x="350" y="220"/>
                    <a:pt x="350" y="220"/>
                  </a:cubicBezTo>
                  <a:cubicBezTo>
                    <a:pt x="350" y="222"/>
                    <a:pt x="349" y="223"/>
                    <a:pt x="349" y="224"/>
                  </a:cubicBezTo>
                  <a:cubicBezTo>
                    <a:pt x="349" y="225"/>
                    <a:pt x="350" y="226"/>
                    <a:pt x="350" y="227"/>
                  </a:cubicBezTo>
                  <a:cubicBezTo>
                    <a:pt x="351" y="228"/>
                    <a:pt x="351" y="228"/>
                    <a:pt x="357" y="231"/>
                  </a:cubicBezTo>
                  <a:cubicBezTo>
                    <a:pt x="359" y="232"/>
                    <a:pt x="361" y="234"/>
                    <a:pt x="364" y="235"/>
                  </a:cubicBezTo>
                  <a:cubicBezTo>
                    <a:pt x="370" y="239"/>
                    <a:pt x="374" y="242"/>
                    <a:pt x="375" y="243"/>
                  </a:cubicBezTo>
                  <a:cubicBezTo>
                    <a:pt x="375" y="243"/>
                    <a:pt x="375" y="243"/>
                    <a:pt x="375" y="244"/>
                  </a:cubicBezTo>
                  <a:cubicBezTo>
                    <a:pt x="375" y="246"/>
                    <a:pt x="374" y="249"/>
                    <a:pt x="373" y="250"/>
                  </a:cubicBezTo>
                  <a:cubicBezTo>
                    <a:pt x="372" y="250"/>
                    <a:pt x="367" y="250"/>
                    <a:pt x="359" y="250"/>
                  </a:cubicBezTo>
                  <a:cubicBezTo>
                    <a:pt x="357" y="250"/>
                    <a:pt x="354" y="249"/>
                    <a:pt x="352" y="249"/>
                  </a:cubicBezTo>
                  <a:cubicBezTo>
                    <a:pt x="345" y="249"/>
                    <a:pt x="344" y="249"/>
                    <a:pt x="343" y="249"/>
                  </a:cubicBezTo>
                  <a:cubicBezTo>
                    <a:pt x="342" y="250"/>
                    <a:pt x="341" y="252"/>
                    <a:pt x="340" y="255"/>
                  </a:cubicBezTo>
                  <a:cubicBezTo>
                    <a:pt x="339" y="255"/>
                    <a:pt x="339" y="255"/>
                    <a:pt x="339" y="255"/>
                  </a:cubicBezTo>
                  <a:cubicBezTo>
                    <a:pt x="339" y="256"/>
                    <a:pt x="339" y="256"/>
                    <a:pt x="339" y="256"/>
                  </a:cubicBezTo>
                  <a:cubicBezTo>
                    <a:pt x="338" y="258"/>
                    <a:pt x="337" y="260"/>
                    <a:pt x="337" y="261"/>
                  </a:cubicBezTo>
                  <a:cubicBezTo>
                    <a:pt x="337" y="262"/>
                    <a:pt x="338" y="262"/>
                    <a:pt x="338" y="262"/>
                  </a:cubicBezTo>
                  <a:cubicBezTo>
                    <a:pt x="338" y="263"/>
                    <a:pt x="339" y="264"/>
                    <a:pt x="343" y="268"/>
                  </a:cubicBezTo>
                  <a:cubicBezTo>
                    <a:pt x="345" y="270"/>
                    <a:pt x="347" y="272"/>
                    <a:pt x="349" y="274"/>
                  </a:cubicBezTo>
                  <a:cubicBezTo>
                    <a:pt x="354" y="279"/>
                    <a:pt x="358" y="283"/>
                    <a:pt x="358" y="284"/>
                  </a:cubicBezTo>
                  <a:cubicBezTo>
                    <a:pt x="358" y="286"/>
                    <a:pt x="356" y="290"/>
                    <a:pt x="355" y="290"/>
                  </a:cubicBezTo>
                  <a:cubicBezTo>
                    <a:pt x="354" y="290"/>
                    <a:pt x="349" y="289"/>
                    <a:pt x="341" y="287"/>
                  </a:cubicBezTo>
                  <a:cubicBezTo>
                    <a:pt x="339" y="286"/>
                    <a:pt x="336" y="285"/>
                    <a:pt x="334" y="285"/>
                  </a:cubicBezTo>
                  <a:cubicBezTo>
                    <a:pt x="328" y="282"/>
                    <a:pt x="327" y="282"/>
                    <a:pt x="326" y="283"/>
                  </a:cubicBezTo>
                  <a:cubicBezTo>
                    <a:pt x="325" y="283"/>
                    <a:pt x="324" y="284"/>
                    <a:pt x="321" y="287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7" y="292"/>
                    <a:pt x="317" y="293"/>
                    <a:pt x="317" y="294"/>
                  </a:cubicBezTo>
                  <a:cubicBezTo>
                    <a:pt x="317" y="294"/>
                    <a:pt x="317" y="294"/>
                    <a:pt x="317" y="294"/>
                  </a:cubicBezTo>
                  <a:cubicBezTo>
                    <a:pt x="317" y="295"/>
                    <a:pt x="318" y="296"/>
                    <a:pt x="321" y="301"/>
                  </a:cubicBezTo>
                  <a:cubicBezTo>
                    <a:pt x="323" y="303"/>
                    <a:pt x="324" y="305"/>
                    <a:pt x="326" y="308"/>
                  </a:cubicBezTo>
                  <a:cubicBezTo>
                    <a:pt x="330" y="314"/>
                    <a:pt x="332" y="319"/>
                    <a:pt x="333" y="320"/>
                  </a:cubicBezTo>
                  <a:cubicBezTo>
                    <a:pt x="332" y="322"/>
                    <a:pt x="329" y="325"/>
                    <a:pt x="328" y="325"/>
                  </a:cubicBezTo>
                  <a:cubicBezTo>
                    <a:pt x="326" y="325"/>
                    <a:pt x="322" y="323"/>
                    <a:pt x="315" y="319"/>
                  </a:cubicBezTo>
                  <a:cubicBezTo>
                    <a:pt x="313" y="318"/>
                    <a:pt x="311" y="316"/>
                    <a:pt x="309" y="315"/>
                  </a:cubicBezTo>
                  <a:cubicBezTo>
                    <a:pt x="303" y="311"/>
                    <a:pt x="302" y="311"/>
                    <a:pt x="301" y="311"/>
                  </a:cubicBezTo>
                  <a:cubicBezTo>
                    <a:pt x="300" y="311"/>
                    <a:pt x="299" y="312"/>
                    <a:pt x="296" y="315"/>
                  </a:cubicBezTo>
                  <a:cubicBezTo>
                    <a:pt x="294" y="315"/>
                    <a:pt x="294" y="315"/>
                    <a:pt x="294" y="315"/>
                  </a:cubicBezTo>
                  <a:cubicBezTo>
                    <a:pt x="294" y="316"/>
                    <a:pt x="294" y="316"/>
                    <a:pt x="294" y="316"/>
                  </a:cubicBezTo>
                  <a:cubicBezTo>
                    <a:pt x="291" y="318"/>
                    <a:pt x="290" y="319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2"/>
                    <a:pt x="291" y="323"/>
                    <a:pt x="292" y="328"/>
                  </a:cubicBezTo>
                  <a:cubicBezTo>
                    <a:pt x="293" y="330"/>
                    <a:pt x="294" y="333"/>
                    <a:pt x="295" y="336"/>
                  </a:cubicBezTo>
                  <a:cubicBezTo>
                    <a:pt x="298" y="342"/>
                    <a:pt x="299" y="348"/>
                    <a:pt x="299" y="349"/>
                  </a:cubicBezTo>
                  <a:cubicBezTo>
                    <a:pt x="298" y="351"/>
                    <a:pt x="295" y="353"/>
                    <a:pt x="293" y="353"/>
                  </a:cubicBezTo>
                  <a:cubicBezTo>
                    <a:pt x="292" y="353"/>
                    <a:pt x="288" y="350"/>
                    <a:pt x="283" y="344"/>
                  </a:cubicBezTo>
                  <a:cubicBezTo>
                    <a:pt x="281" y="342"/>
                    <a:pt x="279" y="340"/>
                    <a:pt x="277" y="339"/>
                  </a:cubicBezTo>
                  <a:cubicBezTo>
                    <a:pt x="272" y="334"/>
                    <a:pt x="272" y="333"/>
                    <a:pt x="271" y="333"/>
                  </a:cubicBezTo>
                  <a:cubicBezTo>
                    <a:pt x="270" y="333"/>
                    <a:pt x="268" y="333"/>
                    <a:pt x="265" y="335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6"/>
                    <a:pt x="263" y="336"/>
                    <a:pt x="263" y="336"/>
                  </a:cubicBezTo>
                  <a:cubicBezTo>
                    <a:pt x="260" y="337"/>
                    <a:pt x="258" y="338"/>
                    <a:pt x="258" y="340"/>
                  </a:cubicBezTo>
                  <a:cubicBezTo>
                    <a:pt x="258" y="340"/>
                    <a:pt x="258" y="341"/>
                    <a:pt x="258" y="341"/>
                  </a:cubicBezTo>
                  <a:cubicBezTo>
                    <a:pt x="258" y="342"/>
                    <a:pt x="258" y="344"/>
                    <a:pt x="258" y="348"/>
                  </a:cubicBezTo>
                  <a:cubicBezTo>
                    <a:pt x="259" y="350"/>
                    <a:pt x="259" y="353"/>
                    <a:pt x="259" y="356"/>
                  </a:cubicBezTo>
                  <a:cubicBezTo>
                    <a:pt x="260" y="360"/>
                    <a:pt x="260" y="365"/>
                    <a:pt x="260" y="368"/>
                  </a:cubicBezTo>
                  <a:cubicBezTo>
                    <a:pt x="260" y="369"/>
                    <a:pt x="260" y="370"/>
                    <a:pt x="260" y="370"/>
                  </a:cubicBezTo>
                  <a:cubicBezTo>
                    <a:pt x="259" y="371"/>
                    <a:pt x="255" y="373"/>
                    <a:pt x="253" y="372"/>
                  </a:cubicBezTo>
                  <a:cubicBezTo>
                    <a:pt x="252" y="371"/>
                    <a:pt x="249" y="368"/>
                    <a:pt x="245" y="361"/>
                  </a:cubicBezTo>
                  <a:cubicBezTo>
                    <a:pt x="244" y="359"/>
                    <a:pt x="242" y="357"/>
                    <a:pt x="241" y="355"/>
                  </a:cubicBezTo>
                  <a:cubicBezTo>
                    <a:pt x="237" y="349"/>
                    <a:pt x="237" y="348"/>
                    <a:pt x="236" y="348"/>
                  </a:cubicBezTo>
                  <a:cubicBezTo>
                    <a:pt x="235" y="347"/>
                    <a:pt x="233" y="347"/>
                    <a:pt x="229" y="348"/>
                  </a:cubicBezTo>
                  <a:cubicBezTo>
                    <a:pt x="227" y="347"/>
                    <a:pt x="227" y="347"/>
                    <a:pt x="227" y="347"/>
                  </a:cubicBezTo>
                  <a:cubicBezTo>
                    <a:pt x="227" y="349"/>
                    <a:pt x="227" y="349"/>
                    <a:pt x="227" y="349"/>
                  </a:cubicBezTo>
                  <a:cubicBezTo>
                    <a:pt x="224" y="349"/>
                    <a:pt x="223" y="350"/>
                    <a:pt x="222" y="351"/>
                  </a:cubicBezTo>
                  <a:cubicBezTo>
                    <a:pt x="221" y="352"/>
                    <a:pt x="221" y="353"/>
                    <a:pt x="221" y="359"/>
                  </a:cubicBezTo>
                  <a:cubicBezTo>
                    <a:pt x="220" y="361"/>
                    <a:pt x="220" y="364"/>
                    <a:pt x="220" y="367"/>
                  </a:cubicBezTo>
                  <a:cubicBezTo>
                    <a:pt x="218" y="375"/>
                    <a:pt x="217" y="380"/>
                    <a:pt x="217" y="381"/>
                  </a:cubicBezTo>
                  <a:cubicBezTo>
                    <a:pt x="215" y="382"/>
                    <a:pt x="211" y="382"/>
                    <a:pt x="210" y="382"/>
                  </a:cubicBezTo>
                  <a:cubicBezTo>
                    <a:pt x="209" y="381"/>
                    <a:pt x="207" y="376"/>
                    <a:pt x="204" y="369"/>
                  </a:cubicBezTo>
                  <a:cubicBezTo>
                    <a:pt x="204" y="366"/>
                    <a:pt x="203" y="364"/>
                    <a:pt x="202" y="362"/>
                  </a:cubicBezTo>
                  <a:cubicBezTo>
                    <a:pt x="200" y="355"/>
                    <a:pt x="200" y="354"/>
                    <a:pt x="199" y="354"/>
                  </a:cubicBezTo>
                  <a:cubicBezTo>
                    <a:pt x="198" y="353"/>
                    <a:pt x="197" y="352"/>
                    <a:pt x="192" y="353"/>
                  </a:cubicBezTo>
                  <a:cubicBezTo>
                    <a:pt x="191" y="352"/>
                    <a:pt x="191" y="352"/>
                    <a:pt x="191" y="352"/>
                  </a:cubicBezTo>
                  <a:cubicBezTo>
                    <a:pt x="190" y="353"/>
                    <a:pt x="190" y="353"/>
                    <a:pt x="190" y="353"/>
                  </a:cubicBezTo>
                  <a:cubicBezTo>
                    <a:pt x="186" y="352"/>
                    <a:pt x="185" y="353"/>
                    <a:pt x="184" y="354"/>
                  </a:cubicBezTo>
                  <a:cubicBezTo>
                    <a:pt x="183" y="354"/>
                    <a:pt x="183" y="355"/>
                    <a:pt x="181" y="361"/>
                  </a:cubicBezTo>
                  <a:cubicBezTo>
                    <a:pt x="180" y="363"/>
                    <a:pt x="179" y="366"/>
                    <a:pt x="178" y="369"/>
                  </a:cubicBezTo>
                  <a:cubicBezTo>
                    <a:pt x="175" y="376"/>
                    <a:pt x="173" y="380"/>
                    <a:pt x="173" y="382"/>
                  </a:cubicBezTo>
                  <a:cubicBezTo>
                    <a:pt x="171" y="382"/>
                    <a:pt x="167" y="382"/>
                    <a:pt x="165" y="381"/>
                  </a:cubicBezTo>
                  <a:cubicBezTo>
                    <a:pt x="165" y="380"/>
                    <a:pt x="164" y="375"/>
                    <a:pt x="163" y="367"/>
                  </a:cubicBezTo>
                  <a:cubicBezTo>
                    <a:pt x="163" y="364"/>
                    <a:pt x="163" y="362"/>
                    <a:pt x="163" y="360"/>
                  </a:cubicBezTo>
                  <a:cubicBezTo>
                    <a:pt x="162" y="353"/>
                    <a:pt x="162" y="352"/>
                    <a:pt x="161" y="351"/>
                  </a:cubicBezTo>
                  <a:cubicBezTo>
                    <a:pt x="160" y="350"/>
                    <a:pt x="158" y="349"/>
                    <a:pt x="155" y="349"/>
                  </a:cubicBezTo>
                  <a:cubicBezTo>
                    <a:pt x="154" y="347"/>
                    <a:pt x="154" y="347"/>
                    <a:pt x="154" y="347"/>
                  </a:cubicBezTo>
                  <a:cubicBezTo>
                    <a:pt x="153" y="348"/>
                    <a:pt x="153" y="348"/>
                    <a:pt x="153" y="348"/>
                  </a:cubicBezTo>
                  <a:cubicBezTo>
                    <a:pt x="149" y="347"/>
                    <a:pt x="148" y="347"/>
                    <a:pt x="147" y="348"/>
                  </a:cubicBezTo>
                  <a:cubicBezTo>
                    <a:pt x="146" y="348"/>
                    <a:pt x="146" y="349"/>
                    <a:pt x="142" y="354"/>
                  </a:cubicBezTo>
                  <a:cubicBezTo>
                    <a:pt x="141" y="356"/>
                    <a:pt x="139" y="359"/>
                    <a:pt x="138" y="361"/>
                  </a:cubicBezTo>
                  <a:cubicBezTo>
                    <a:pt x="133" y="367"/>
                    <a:pt x="130" y="371"/>
                    <a:pt x="129" y="372"/>
                  </a:cubicBezTo>
                  <a:cubicBezTo>
                    <a:pt x="128" y="372"/>
                    <a:pt x="123" y="371"/>
                    <a:pt x="122" y="370"/>
                  </a:cubicBezTo>
                  <a:cubicBezTo>
                    <a:pt x="122" y="369"/>
                    <a:pt x="122" y="369"/>
                    <a:pt x="122" y="368"/>
                  </a:cubicBezTo>
                  <a:cubicBezTo>
                    <a:pt x="122" y="368"/>
                    <a:pt x="122" y="368"/>
                    <a:pt x="122" y="368"/>
                  </a:cubicBezTo>
                  <a:cubicBezTo>
                    <a:pt x="122" y="366"/>
                    <a:pt x="123" y="361"/>
                    <a:pt x="124" y="356"/>
                  </a:cubicBezTo>
                  <a:cubicBezTo>
                    <a:pt x="124" y="353"/>
                    <a:pt x="124" y="351"/>
                    <a:pt x="125" y="348"/>
                  </a:cubicBezTo>
                  <a:cubicBezTo>
                    <a:pt x="125" y="344"/>
                    <a:pt x="125" y="342"/>
                    <a:pt x="125" y="341"/>
                  </a:cubicBezTo>
                  <a:cubicBezTo>
                    <a:pt x="125" y="341"/>
                    <a:pt x="125" y="340"/>
                    <a:pt x="125" y="340"/>
                  </a:cubicBezTo>
                  <a:cubicBezTo>
                    <a:pt x="124" y="338"/>
                    <a:pt x="123" y="337"/>
                    <a:pt x="120" y="336"/>
                  </a:cubicBezTo>
                  <a:cubicBezTo>
                    <a:pt x="119" y="334"/>
                    <a:pt x="119" y="334"/>
                    <a:pt x="119" y="334"/>
                  </a:cubicBezTo>
                  <a:cubicBezTo>
                    <a:pt x="118" y="335"/>
                    <a:pt x="118" y="335"/>
                    <a:pt x="118" y="335"/>
                  </a:cubicBezTo>
                  <a:cubicBezTo>
                    <a:pt x="115" y="333"/>
                    <a:pt x="114" y="333"/>
                    <a:pt x="112" y="333"/>
                  </a:cubicBezTo>
                  <a:cubicBezTo>
                    <a:pt x="111" y="334"/>
                    <a:pt x="110" y="334"/>
                    <a:pt x="106" y="338"/>
                  </a:cubicBezTo>
                  <a:cubicBezTo>
                    <a:pt x="104" y="340"/>
                    <a:pt x="102" y="342"/>
                    <a:pt x="100" y="344"/>
                  </a:cubicBezTo>
                  <a:cubicBezTo>
                    <a:pt x="94" y="349"/>
                    <a:pt x="90" y="352"/>
                    <a:pt x="89" y="353"/>
                  </a:cubicBezTo>
                  <a:cubicBezTo>
                    <a:pt x="88" y="353"/>
                    <a:pt x="84" y="350"/>
                    <a:pt x="83" y="349"/>
                  </a:cubicBezTo>
                  <a:cubicBezTo>
                    <a:pt x="83" y="347"/>
                    <a:pt x="85" y="342"/>
                    <a:pt x="88" y="335"/>
                  </a:cubicBezTo>
                  <a:cubicBezTo>
                    <a:pt x="88" y="333"/>
                    <a:pt x="89" y="331"/>
                    <a:pt x="90" y="329"/>
                  </a:cubicBezTo>
                  <a:cubicBezTo>
                    <a:pt x="92" y="323"/>
                    <a:pt x="93" y="322"/>
                    <a:pt x="93" y="321"/>
                  </a:cubicBezTo>
                  <a:cubicBezTo>
                    <a:pt x="93" y="321"/>
                    <a:pt x="93" y="321"/>
                    <a:pt x="93" y="321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3" y="319"/>
                    <a:pt x="92" y="318"/>
                    <a:pt x="88" y="315"/>
                  </a:cubicBezTo>
                  <a:cubicBezTo>
                    <a:pt x="88" y="314"/>
                    <a:pt x="88" y="314"/>
                    <a:pt x="88" y="314"/>
                  </a:cubicBezTo>
                  <a:cubicBezTo>
                    <a:pt x="87" y="314"/>
                    <a:pt x="87" y="314"/>
                    <a:pt x="87" y="314"/>
                  </a:cubicBezTo>
                  <a:cubicBezTo>
                    <a:pt x="84" y="311"/>
                    <a:pt x="83" y="311"/>
                    <a:pt x="82" y="311"/>
                  </a:cubicBezTo>
                  <a:cubicBezTo>
                    <a:pt x="81" y="311"/>
                    <a:pt x="80" y="312"/>
                    <a:pt x="75" y="315"/>
                  </a:cubicBezTo>
                  <a:cubicBezTo>
                    <a:pt x="73" y="316"/>
                    <a:pt x="70" y="317"/>
                    <a:pt x="67" y="319"/>
                  </a:cubicBezTo>
                  <a:cubicBezTo>
                    <a:pt x="61" y="322"/>
                    <a:pt x="56" y="325"/>
                    <a:pt x="55" y="325"/>
                  </a:cubicBezTo>
                  <a:cubicBezTo>
                    <a:pt x="53" y="324"/>
                    <a:pt x="50" y="321"/>
                    <a:pt x="50" y="320"/>
                  </a:cubicBezTo>
                  <a:cubicBezTo>
                    <a:pt x="50" y="319"/>
                    <a:pt x="53" y="314"/>
                    <a:pt x="57" y="308"/>
                  </a:cubicBezTo>
                  <a:cubicBezTo>
                    <a:pt x="59" y="305"/>
                    <a:pt x="60" y="303"/>
                    <a:pt x="61" y="302"/>
                  </a:cubicBezTo>
                  <a:cubicBezTo>
                    <a:pt x="65" y="296"/>
                    <a:pt x="66" y="295"/>
                    <a:pt x="66" y="294"/>
                  </a:cubicBezTo>
                  <a:cubicBezTo>
                    <a:pt x="66" y="293"/>
                    <a:pt x="65" y="292"/>
                    <a:pt x="63" y="288"/>
                  </a:cubicBezTo>
                  <a:cubicBezTo>
                    <a:pt x="63" y="286"/>
                    <a:pt x="63" y="286"/>
                    <a:pt x="63" y="286"/>
                  </a:cubicBezTo>
                  <a:cubicBezTo>
                    <a:pt x="61" y="286"/>
                    <a:pt x="61" y="286"/>
                    <a:pt x="61" y="286"/>
                  </a:cubicBezTo>
                  <a:cubicBezTo>
                    <a:pt x="59" y="283"/>
                    <a:pt x="58" y="283"/>
                    <a:pt x="57" y="283"/>
                  </a:cubicBezTo>
                  <a:cubicBezTo>
                    <a:pt x="56" y="282"/>
                    <a:pt x="55" y="283"/>
                    <a:pt x="49" y="284"/>
                  </a:cubicBezTo>
                  <a:cubicBezTo>
                    <a:pt x="47" y="285"/>
                    <a:pt x="44" y="286"/>
                    <a:pt x="41" y="287"/>
                  </a:cubicBezTo>
                  <a:cubicBezTo>
                    <a:pt x="34" y="289"/>
                    <a:pt x="29" y="290"/>
                    <a:pt x="28" y="290"/>
                  </a:cubicBezTo>
                  <a:cubicBezTo>
                    <a:pt x="27" y="289"/>
                    <a:pt x="24" y="285"/>
                    <a:pt x="24" y="284"/>
                  </a:cubicBezTo>
                  <a:cubicBezTo>
                    <a:pt x="25" y="283"/>
                    <a:pt x="28" y="279"/>
                    <a:pt x="34" y="274"/>
                  </a:cubicBezTo>
                  <a:cubicBezTo>
                    <a:pt x="36" y="272"/>
                    <a:pt x="38" y="270"/>
                    <a:pt x="39" y="269"/>
                  </a:cubicBezTo>
                  <a:cubicBezTo>
                    <a:pt x="45" y="264"/>
                    <a:pt x="45" y="263"/>
                    <a:pt x="45" y="262"/>
                  </a:cubicBezTo>
                  <a:cubicBezTo>
                    <a:pt x="46" y="262"/>
                    <a:pt x="46" y="262"/>
                    <a:pt x="46" y="261"/>
                  </a:cubicBezTo>
                  <a:cubicBezTo>
                    <a:pt x="46" y="260"/>
                    <a:pt x="45" y="259"/>
                    <a:pt x="44" y="256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3" y="254"/>
                    <a:pt x="43" y="254"/>
                    <a:pt x="43" y="254"/>
                  </a:cubicBezTo>
                  <a:cubicBezTo>
                    <a:pt x="42" y="250"/>
                    <a:pt x="41" y="250"/>
                    <a:pt x="40" y="249"/>
                  </a:cubicBezTo>
                  <a:cubicBezTo>
                    <a:pt x="39" y="249"/>
                    <a:pt x="38" y="249"/>
                    <a:pt x="32" y="249"/>
                  </a:cubicBezTo>
                  <a:cubicBezTo>
                    <a:pt x="29" y="249"/>
                    <a:pt x="26" y="249"/>
                    <a:pt x="24" y="250"/>
                  </a:cubicBezTo>
                  <a:cubicBezTo>
                    <a:pt x="16" y="250"/>
                    <a:pt x="11" y="250"/>
                    <a:pt x="9" y="249"/>
                  </a:cubicBezTo>
                  <a:cubicBezTo>
                    <a:pt x="9" y="248"/>
                    <a:pt x="7" y="245"/>
                    <a:pt x="7" y="243"/>
                  </a:cubicBezTo>
                  <a:cubicBezTo>
                    <a:pt x="7" y="243"/>
                    <a:pt x="7" y="243"/>
                    <a:pt x="7" y="243"/>
                  </a:cubicBezTo>
                  <a:cubicBezTo>
                    <a:pt x="8" y="242"/>
                    <a:pt x="12" y="239"/>
                    <a:pt x="19" y="235"/>
                  </a:cubicBezTo>
                  <a:cubicBezTo>
                    <a:pt x="22" y="234"/>
                    <a:pt x="24" y="233"/>
                    <a:pt x="26" y="231"/>
                  </a:cubicBezTo>
                  <a:cubicBezTo>
                    <a:pt x="32" y="228"/>
                    <a:pt x="33" y="228"/>
                    <a:pt x="33" y="227"/>
                  </a:cubicBezTo>
                  <a:cubicBezTo>
                    <a:pt x="33" y="226"/>
                    <a:pt x="33" y="225"/>
                    <a:pt x="33" y="225"/>
                  </a:cubicBezTo>
                  <a:cubicBezTo>
                    <a:pt x="33" y="223"/>
                    <a:pt x="33" y="221"/>
                    <a:pt x="33" y="220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2" y="214"/>
                    <a:pt x="31" y="213"/>
                    <a:pt x="30" y="213"/>
                  </a:cubicBezTo>
                  <a:cubicBezTo>
                    <a:pt x="30" y="212"/>
                    <a:pt x="29" y="212"/>
                    <a:pt x="23" y="211"/>
                  </a:cubicBezTo>
                  <a:cubicBezTo>
                    <a:pt x="20" y="210"/>
                    <a:pt x="18" y="210"/>
                    <a:pt x="15" y="209"/>
                  </a:cubicBezTo>
                  <a:cubicBezTo>
                    <a:pt x="7" y="208"/>
                    <a:pt x="2" y="206"/>
                    <a:pt x="1" y="206"/>
                  </a:cubicBezTo>
                  <a:cubicBezTo>
                    <a:pt x="1" y="205"/>
                    <a:pt x="0" y="203"/>
                    <a:pt x="0" y="201"/>
                  </a:cubicBezTo>
                  <a:close/>
                  <a:moveTo>
                    <a:pt x="307" y="191"/>
                  </a:moveTo>
                  <a:cubicBezTo>
                    <a:pt x="307" y="127"/>
                    <a:pt x="255" y="76"/>
                    <a:pt x="191" y="76"/>
                  </a:cubicBezTo>
                  <a:cubicBezTo>
                    <a:pt x="128" y="76"/>
                    <a:pt x="76" y="127"/>
                    <a:pt x="76" y="191"/>
                  </a:cubicBezTo>
                  <a:cubicBezTo>
                    <a:pt x="76" y="255"/>
                    <a:pt x="128" y="306"/>
                    <a:pt x="191" y="306"/>
                  </a:cubicBezTo>
                  <a:cubicBezTo>
                    <a:pt x="255" y="306"/>
                    <a:pt x="307" y="255"/>
                    <a:pt x="307" y="191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14"/>
            <p:cNvGrpSpPr/>
            <p:nvPr/>
          </p:nvGrpSpPr>
          <p:grpSpPr>
            <a:xfrm>
              <a:off x="4241801" y="1316834"/>
              <a:ext cx="280988" cy="435378"/>
              <a:chOff x="619125" y="4081463"/>
              <a:chExt cx="288925" cy="447675"/>
            </a:xfrm>
            <a:solidFill>
              <a:schemeClr val="accent1"/>
            </a:solidFill>
          </p:grpSpPr>
          <p:sp>
            <p:nvSpPr>
              <p:cNvPr id="29" name="Freeform: Shape 27"/>
              <p:cNvSpPr/>
              <p:nvPr/>
            </p:nvSpPr>
            <p:spPr bwMode="auto">
              <a:xfrm>
                <a:off x="619125" y="4081463"/>
                <a:ext cx="288925" cy="331788"/>
              </a:xfrm>
              <a:custGeom>
                <a:avLst/>
                <a:gdLst>
                  <a:gd name="T0" fmla="*/ 39 w 77"/>
                  <a:gd name="T1" fmla="*/ 0 h 88"/>
                  <a:gd name="T2" fmla="*/ 0 w 77"/>
                  <a:gd name="T3" fmla="*/ 38 h 88"/>
                  <a:gd name="T4" fmla="*/ 7 w 77"/>
                  <a:gd name="T5" fmla="*/ 60 h 88"/>
                  <a:gd name="T6" fmla="*/ 11 w 77"/>
                  <a:gd name="T7" fmla="*/ 67 h 88"/>
                  <a:gd name="T8" fmla="*/ 13 w 77"/>
                  <a:gd name="T9" fmla="*/ 73 h 88"/>
                  <a:gd name="T10" fmla="*/ 18 w 77"/>
                  <a:gd name="T11" fmla="*/ 87 h 88"/>
                  <a:gd name="T12" fmla="*/ 18 w 77"/>
                  <a:gd name="T13" fmla="*/ 88 h 88"/>
                  <a:gd name="T14" fmla="*/ 25 w 77"/>
                  <a:gd name="T15" fmla="*/ 88 h 88"/>
                  <a:gd name="T16" fmla="*/ 25 w 77"/>
                  <a:gd name="T17" fmla="*/ 85 h 88"/>
                  <a:gd name="T18" fmla="*/ 20 w 77"/>
                  <a:gd name="T19" fmla="*/ 71 h 88"/>
                  <a:gd name="T20" fmla="*/ 17 w 77"/>
                  <a:gd name="T21" fmla="*/ 64 h 88"/>
                  <a:gd name="T22" fmla="*/ 14 w 77"/>
                  <a:gd name="T23" fmla="*/ 57 h 88"/>
                  <a:gd name="T24" fmla="*/ 14 w 77"/>
                  <a:gd name="T25" fmla="*/ 57 h 88"/>
                  <a:gd name="T26" fmla="*/ 8 w 77"/>
                  <a:gd name="T27" fmla="*/ 38 h 88"/>
                  <a:gd name="T28" fmla="*/ 39 w 77"/>
                  <a:gd name="T29" fmla="*/ 7 h 88"/>
                  <a:gd name="T30" fmla="*/ 70 w 77"/>
                  <a:gd name="T31" fmla="*/ 38 h 88"/>
                  <a:gd name="T32" fmla="*/ 64 w 77"/>
                  <a:gd name="T33" fmla="*/ 57 h 88"/>
                  <a:gd name="T34" fmla="*/ 61 w 77"/>
                  <a:gd name="T35" fmla="*/ 64 h 88"/>
                  <a:gd name="T36" fmla="*/ 58 w 77"/>
                  <a:gd name="T37" fmla="*/ 71 h 88"/>
                  <a:gd name="T38" fmla="*/ 53 w 77"/>
                  <a:gd name="T39" fmla="*/ 85 h 88"/>
                  <a:gd name="T40" fmla="*/ 52 w 77"/>
                  <a:gd name="T41" fmla="*/ 88 h 88"/>
                  <a:gd name="T42" fmla="*/ 60 w 77"/>
                  <a:gd name="T43" fmla="*/ 88 h 88"/>
                  <a:gd name="T44" fmla="*/ 60 w 77"/>
                  <a:gd name="T45" fmla="*/ 87 h 88"/>
                  <a:gd name="T46" fmla="*/ 64 w 77"/>
                  <a:gd name="T47" fmla="*/ 73 h 88"/>
                  <a:gd name="T48" fmla="*/ 67 w 77"/>
                  <a:gd name="T49" fmla="*/ 67 h 88"/>
                  <a:gd name="T50" fmla="*/ 71 w 77"/>
                  <a:gd name="T51" fmla="*/ 60 h 88"/>
                  <a:gd name="T52" fmla="*/ 77 w 77"/>
                  <a:gd name="T53" fmla="*/ 38 h 88"/>
                  <a:gd name="T54" fmla="*/ 39 w 77"/>
                  <a:gd name="T5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" h="88">
                    <a:moveTo>
                      <a:pt x="39" y="0"/>
                    </a:moveTo>
                    <a:cubicBezTo>
                      <a:pt x="18" y="0"/>
                      <a:pt x="0" y="17"/>
                      <a:pt x="0" y="38"/>
                    </a:cubicBezTo>
                    <a:cubicBezTo>
                      <a:pt x="0" y="47"/>
                      <a:pt x="4" y="54"/>
                      <a:pt x="7" y="60"/>
                    </a:cubicBezTo>
                    <a:cubicBezTo>
                      <a:pt x="7" y="60"/>
                      <a:pt x="10" y="65"/>
                      <a:pt x="11" y="67"/>
                    </a:cubicBezTo>
                    <a:cubicBezTo>
                      <a:pt x="12" y="69"/>
                      <a:pt x="12" y="71"/>
                      <a:pt x="13" y="73"/>
                    </a:cubicBezTo>
                    <a:cubicBezTo>
                      <a:pt x="15" y="78"/>
                      <a:pt x="16" y="82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3" y="80"/>
                      <a:pt x="22" y="75"/>
                      <a:pt x="20" y="71"/>
                    </a:cubicBezTo>
                    <a:cubicBezTo>
                      <a:pt x="19" y="68"/>
                      <a:pt x="18" y="66"/>
                      <a:pt x="17" y="64"/>
                    </a:cubicBezTo>
                    <a:cubicBezTo>
                      <a:pt x="16" y="61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0"/>
                      <a:pt x="8" y="44"/>
                      <a:pt x="8" y="38"/>
                    </a:cubicBezTo>
                    <a:cubicBezTo>
                      <a:pt x="8" y="21"/>
                      <a:pt x="22" y="7"/>
                      <a:pt x="39" y="7"/>
                    </a:cubicBezTo>
                    <a:cubicBezTo>
                      <a:pt x="56" y="7"/>
                      <a:pt x="70" y="21"/>
                      <a:pt x="70" y="38"/>
                    </a:cubicBezTo>
                    <a:cubicBezTo>
                      <a:pt x="70" y="45"/>
                      <a:pt x="68" y="50"/>
                      <a:pt x="64" y="57"/>
                    </a:cubicBezTo>
                    <a:cubicBezTo>
                      <a:pt x="64" y="57"/>
                      <a:pt x="62" y="61"/>
                      <a:pt x="61" y="64"/>
                    </a:cubicBezTo>
                    <a:cubicBezTo>
                      <a:pt x="60" y="66"/>
                      <a:pt x="59" y="68"/>
                      <a:pt x="58" y="71"/>
                    </a:cubicBezTo>
                    <a:cubicBezTo>
                      <a:pt x="56" y="75"/>
                      <a:pt x="54" y="80"/>
                      <a:pt x="53" y="85"/>
                    </a:cubicBezTo>
                    <a:cubicBezTo>
                      <a:pt x="53" y="86"/>
                      <a:pt x="53" y="87"/>
                      <a:pt x="52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7"/>
                      <a:pt x="60" y="87"/>
                    </a:cubicBezTo>
                    <a:cubicBezTo>
                      <a:pt x="61" y="82"/>
                      <a:pt x="63" y="78"/>
                      <a:pt x="64" y="73"/>
                    </a:cubicBezTo>
                    <a:cubicBezTo>
                      <a:pt x="65" y="71"/>
                      <a:pt x="66" y="69"/>
                      <a:pt x="67" y="67"/>
                    </a:cubicBezTo>
                    <a:cubicBezTo>
                      <a:pt x="68" y="65"/>
                      <a:pt x="70" y="60"/>
                      <a:pt x="71" y="60"/>
                    </a:cubicBezTo>
                    <a:cubicBezTo>
                      <a:pt x="75" y="53"/>
                      <a:pt x="77" y="46"/>
                      <a:pt x="77" y="38"/>
                    </a:cubicBezTo>
                    <a:cubicBezTo>
                      <a:pt x="77" y="17"/>
                      <a:pt x="60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28"/>
              <p:cNvSpPr/>
              <p:nvPr/>
            </p:nvSpPr>
            <p:spPr bwMode="auto">
              <a:xfrm>
                <a:off x="685800" y="4457700"/>
                <a:ext cx="158750" cy="71438"/>
              </a:xfrm>
              <a:custGeom>
                <a:avLst/>
                <a:gdLst>
                  <a:gd name="T0" fmla="*/ 0 w 42"/>
                  <a:gd name="T1" fmla="*/ 3 h 19"/>
                  <a:gd name="T2" fmla="*/ 8 w 42"/>
                  <a:gd name="T3" fmla="*/ 11 h 19"/>
                  <a:gd name="T4" fmla="*/ 10 w 42"/>
                  <a:gd name="T5" fmla="*/ 11 h 19"/>
                  <a:gd name="T6" fmla="*/ 10 w 42"/>
                  <a:gd name="T7" fmla="*/ 11 h 19"/>
                  <a:gd name="T8" fmla="*/ 17 w 42"/>
                  <a:gd name="T9" fmla="*/ 19 h 19"/>
                  <a:gd name="T10" fmla="*/ 24 w 42"/>
                  <a:gd name="T11" fmla="*/ 19 h 19"/>
                  <a:gd name="T12" fmla="*/ 32 w 42"/>
                  <a:gd name="T13" fmla="*/ 11 h 19"/>
                  <a:gd name="T14" fmla="*/ 32 w 42"/>
                  <a:gd name="T15" fmla="*/ 11 h 19"/>
                  <a:gd name="T16" fmla="*/ 34 w 42"/>
                  <a:gd name="T17" fmla="*/ 11 h 19"/>
                  <a:gd name="T18" fmla="*/ 42 w 42"/>
                  <a:gd name="T19" fmla="*/ 3 h 19"/>
                  <a:gd name="T20" fmla="*/ 42 w 42"/>
                  <a:gd name="T21" fmla="*/ 0 h 19"/>
                  <a:gd name="T22" fmla="*/ 0 w 42"/>
                  <a:gd name="T23" fmla="*/ 0 h 19"/>
                  <a:gd name="T24" fmla="*/ 0 w 42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9">
                    <a:moveTo>
                      <a:pt x="0" y="3"/>
                    </a:moveTo>
                    <a:cubicBezTo>
                      <a:pt x="0" y="7"/>
                      <a:pt x="3" y="11"/>
                      <a:pt x="8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5"/>
                      <a:pt x="13" y="19"/>
                      <a:pt x="17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8" y="19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8" y="11"/>
                      <a:pt x="42" y="7"/>
                      <a:pt x="42" y="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Rectangle 29"/>
              <p:cNvSpPr/>
              <p:nvPr/>
            </p:nvSpPr>
            <p:spPr bwMode="auto">
              <a:xfrm>
                <a:off x="685800" y="4427538"/>
                <a:ext cx="15875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30"/>
              <p:cNvSpPr/>
              <p:nvPr/>
            </p:nvSpPr>
            <p:spPr bwMode="auto">
              <a:xfrm>
                <a:off x="679450" y="4251325"/>
                <a:ext cx="173038" cy="161925"/>
              </a:xfrm>
              <a:custGeom>
                <a:avLst/>
                <a:gdLst>
                  <a:gd name="T0" fmla="*/ 31 w 46"/>
                  <a:gd name="T1" fmla="*/ 43 h 43"/>
                  <a:gd name="T2" fmla="*/ 44 w 46"/>
                  <a:gd name="T3" fmla="*/ 5 h 43"/>
                  <a:gd name="T4" fmla="*/ 46 w 46"/>
                  <a:gd name="T5" fmla="*/ 1 h 43"/>
                  <a:gd name="T6" fmla="*/ 43 w 46"/>
                  <a:gd name="T7" fmla="*/ 0 h 43"/>
                  <a:gd name="T8" fmla="*/ 43 w 46"/>
                  <a:gd name="T9" fmla="*/ 0 h 43"/>
                  <a:gd name="T10" fmla="*/ 38 w 46"/>
                  <a:gd name="T11" fmla="*/ 4 h 43"/>
                  <a:gd name="T12" fmla="*/ 36 w 46"/>
                  <a:gd name="T13" fmla="*/ 6 h 43"/>
                  <a:gd name="T14" fmla="*/ 34 w 46"/>
                  <a:gd name="T15" fmla="*/ 4 h 43"/>
                  <a:gd name="T16" fmla="*/ 30 w 46"/>
                  <a:gd name="T17" fmla="*/ 0 h 43"/>
                  <a:gd name="T18" fmla="*/ 25 w 46"/>
                  <a:gd name="T19" fmla="*/ 4 h 43"/>
                  <a:gd name="T20" fmla="*/ 23 w 46"/>
                  <a:gd name="T21" fmla="*/ 6 h 43"/>
                  <a:gd name="T22" fmla="*/ 21 w 46"/>
                  <a:gd name="T23" fmla="*/ 4 h 43"/>
                  <a:gd name="T24" fmla="*/ 16 w 46"/>
                  <a:gd name="T25" fmla="*/ 0 h 43"/>
                  <a:gd name="T26" fmla="*/ 11 w 46"/>
                  <a:gd name="T27" fmla="*/ 4 h 43"/>
                  <a:gd name="T28" fmla="*/ 10 w 46"/>
                  <a:gd name="T29" fmla="*/ 6 h 43"/>
                  <a:gd name="T30" fmla="*/ 8 w 46"/>
                  <a:gd name="T31" fmla="*/ 4 h 43"/>
                  <a:gd name="T32" fmla="*/ 3 w 46"/>
                  <a:gd name="T33" fmla="*/ 0 h 43"/>
                  <a:gd name="T34" fmla="*/ 2 w 46"/>
                  <a:gd name="T35" fmla="*/ 0 h 43"/>
                  <a:gd name="T36" fmla="*/ 0 w 46"/>
                  <a:gd name="T37" fmla="*/ 1 h 43"/>
                  <a:gd name="T38" fmla="*/ 1 w 46"/>
                  <a:gd name="T39" fmla="*/ 5 h 43"/>
                  <a:gd name="T40" fmla="*/ 16 w 46"/>
                  <a:gd name="T41" fmla="*/ 43 h 43"/>
                  <a:gd name="T42" fmla="*/ 19 w 46"/>
                  <a:gd name="T43" fmla="*/ 43 h 43"/>
                  <a:gd name="T44" fmla="*/ 5 w 46"/>
                  <a:gd name="T45" fmla="*/ 7 h 43"/>
                  <a:gd name="T46" fmla="*/ 10 w 46"/>
                  <a:gd name="T47" fmla="*/ 10 h 43"/>
                  <a:gd name="T48" fmla="*/ 14 w 46"/>
                  <a:gd name="T49" fmla="*/ 6 h 43"/>
                  <a:gd name="T50" fmla="*/ 16 w 46"/>
                  <a:gd name="T51" fmla="*/ 3 h 43"/>
                  <a:gd name="T52" fmla="*/ 18 w 46"/>
                  <a:gd name="T53" fmla="*/ 6 h 43"/>
                  <a:gd name="T54" fmla="*/ 23 w 46"/>
                  <a:gd name="T55" fmla="*/ 10 h 43"/>
                  <a:gd name="T56" fmla="*/ 28 w 46"/>
                  <a:gd name="T57" fmla="*/ 6 h 43"/>
                  <a:gd name="T58" fmla="*/ 30 w 46"/>
                  <a:gd name="T59" fmla="*/ 3 h 43"/>
                  <a:gd name="T60" fmla="*/ 31 w 46"/>
                  <a:gd name="T61" fmla="*/ 6 h 43"/>
                  <a:gd name="T62" fmla="*/ 36 w 46"/>
                  <a:gd name="T63" fmla="*/ 10 h 43"/>
                  <a:gd name="T64" fmla="*/ 40 w 46"/>
                  <a:gd name="T65" fmla="*/ 7 h 43"/>
                  <a:gd name="T66" fmla="*/ 27 w 46"/>
                  <a:gd name="T67" fmla="*/ 43 h 43"/>
                  <a:gd name="T68" fmla="*/ 31 w 46"/>
                  <a:gd name="T6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43">
                    <a:moveTo>
                      <a:pt x="31" y="43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0"/>
                      <a:pt x="39" y="2"/>
                      <a:pt x="38" y="4"/>
                    </a:cubicBezTo>
                    <a:cubicBezTo>
                      <a:pt x="37" y="6"/>
                      <a:pt x="37" y="6"/>
                      <a:pt x="36" y="6"/>
                    </a:cubicBezTo>
                    <a:cubicBezTo>
                      <a:pt x="36" y="6"/>
                      <a:pt x="35" y="6"/>
                      <a:pt x="34" y="4"/>
                    </a:cubicBezTo>
                    <a:cubicBezTo>
                      <a:pt x="33" y="2"/>
                      <a:pt x="32" y="0"/>
                      <a:pt x="30" y="0"/>
                    </a:cubicBezTo>
                    <a:cubicBezTo>
                      <a:pt x="27" y="0"/>
                      <a:pt x="26" y="2"/>
                      <a:pt x="25" y="4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4"/>
                    </a:cubicBezTo>
                    <a:cubicBezTo>
                      <a:pt x="20" y="2"/>
                      <a:pt x="19" y="0"/>
                      <a:pt x="16" y="0"/>
                    </a:cubicBezTo>
                    <a:cubicBezTo>
                      <a:pt x="14" y="0"/>
                      <a:pt x="12" y="2"/>
                      <a:pt x="11" y="4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6"/>
                      <a:pt x="8" y="6"/>
                      <a:pt x="8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8"/>
                      <a:pt x="7" y="10"/>
                      <a:pt x="10" y="10"/>
                    </a:cubicBezTo>
                    <a:cubicBezTo>
                      <a:pt x="12" y="10"/>
                      <a:pt x="13" y="7"/>
                      <a:pt x="14" y="6"/>
                    </a:cubicBezTo>
                    <a:cubicBezTo>
                      <a:pt x="15" y="4"/>
                      <a:pt x="16" y="3"/>
                      <a:pt x="16" y="3"/>
                    </a:cubicBezTo>
                    <a:cubicBezTo>
                      <a:pt x="17" y="3"/>
                      <a:pt x="17" y="4"/>
                      <a:pt x="18" y="6"/>
                    </a:cubicBezTo>
                    <a:cubicBezTo>
                      <a:pt x="19" y="7"/>
                      <a:pt x="20" y="10"/>
                      <a:pt x="23" y="10"/>
                    </a:cubicBezTo>
                    <a:cubicBezTo>
                      <a:pt x="26" y="10"/>
                      <a:pt x="27" y="7"/>
                      <a:pt x="28" y="6"/>
                    </a:cubicBezTo>
                    <a:cubicBezTo>
                      <a:pt x="28" y="4"/>
                      <a:pt x="29" y="3"/>
                      <a:pt x="30" y="3"/>
                    </a:cubicBezTo>
                    <a:cubicBezTo>
                      <a:pt x="30" y="3"/>
                      <a:pt x="31" y="4"/>
                      <a:pt x="31" y="6"/>
                    </a:cubicBezTo>
                    <a:cubicBezTo>
                      <a:pt x="32" y="7"/>
                      <a:pt x="34" y="10"/>
                      <a:pt x="36" y="10"/>
                    </a:cubicBezTo>
                    <a:cubicBezTo>
                      <a:pt x="38" y="10"/>
                      <a:pt x="40" y="8"/>
                      <a:pt x="40" y="7"/>
                    </a:cubicBezTo>
                    <a:cubicBezTo>
                      <a:pt x="27" y="43"/>
                      <a:pt x="27" y="43"/>
                      <a:pt x="27" y="43"/>
                    </a:cubicBezTo>
                    <a:lnTo>
                      <a:pt x="3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544215" y="1872272"/>
            <a:ext cx="1329535" cy="1326421"/>
            <a:chOff x="4544215" y="1872272"/>
            <a:chExt cx="1329535" cy="1326421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4544215" y="1872272"/>
              <a:ext cx="1329535" cy="1326421"/>
            </a:xfrm>
            <a:custGeom>
              <a:avLst/>
              <a:gdLst>
                <a:gd name="T0" fmla="*/ 28 w 360"/>
                <a:gd name="T1" fmla="*/ 173 h 360"/>
                <a:gd name="T2" fmla="*/ 14 w 360"/>
                <a:gd name="T3" fmla="*/ 159 h 360"/>
                <a:gd name="T4" fmla="*/ 31 w 360"/>
                <a:gd name="T5" fmla="*/ 144 h 360"/>
                <a:gd name="T6" fmla="*/ 30 w 360"/>
                <a:gd name="T7" fmla="*/ 126 h 360"/>
                <a:gd name="T8" fmla="*/ 44 w 360"/>
                <a:gd name="T9" fmla="*/ 111 h 360"/>
                <a:gd name="T10" fmla="*/ 46 w 360"/>
                <a:gd name="T11" fmla="*/ 93 h 360"/>
                <a:gd name="T12" fmla="*/ 64 w 360"/>
                <a:gd name="T13" fmla="*/ 81 h 360"/>
                <a:gd name="T14" fmla="*/ 67 w 360"/>
                <a:gd name="T15" fmla="*/ 57 h 360"/>
                <a:gd name="T16" fmla="*/ 95 w 360"/>
                <a:gd name="T17" fmla="*/ 54 h 360"/>
                <a:gd name="T18" fmla="*/ 100 w 360"/>
                <a:gd name="T19" fmla="*/ 42 h 360"/>
                <a:gd name="T20" fmla="*/ 115 w 360"/>
                <a:gd name="T21" fmla="*/ 34 h 360"/>
                <a:gd name="T22" fmla="*/ 134 w 360"/>
                <a:gd name="T23" fmla="*/ 29 h 360"/>
                <a:gd name="T24" fmla="*/ 151 w 360"/>
                <a:gd name="T25" fmla="*/ 23 h 360"/>
                <a:gd name="T26" fmla="*/ 170 w 360"/>
                <a:gd name="T27" fmla="*/ 21 h 360"/>
                <a:gd name="T28" fmla="*/ 190 w 360"/>
                <a:gd name="T29" fmla="*/ 28 h 360"/>
                <a:gd name="T30" fmla="*/ 211 w 360"/>
                <a:gd name="T31" fmla="*/ 16 h 360"/>
                <a:gd name="T32" fmla="*/ 225 w 360"/>
                <a:gd name="T33" fmla="*/ 31 h 360"/>
                <a:gd name="T34" fmla="*/ 243 w 360"/>
                <a:gd name="T35" fmla="*/ 34 h 360"/>
                <a:gd name="T36" fmla="*/ 257 w 360"/>
                <a:gd name="T37" fmla="*/ 48 h 360"/>
                <a:gd name="T38" fmla="*/ 269 w 360"/>
                <a:gd name="T39" fmla="*/ 56 h 360"/>
                <a:gd name="T40" fmla="*/ 289 w 360"/>
                <a:gd name="T41" fmla="*/ 63 h 360"/>
                <a:gd name="T42" fmla="*/ 291 w 360"/>
                <a:gd name="T43" fmla="*/ 77 h 360"/>
                <a:gd name="T44" fmla="*/ 318 w 360"/>
                <a:gd name="T45" fmla="*/ 86 h 360"/>
                <a:gd name="T46" fmla="*/ 312 w 360"/>
                <a:gd name="T47" fmla="*/ 106 h 360"/>
                <a:gd name="T48" fmla="*/ 346 w 360"/>
                <a:gd name="T49" fmla="*/ 112 h 360"/>
                <a:gd name="T50" fmla="*/ 324 w 360"/>
                <a:gd name="T51" fmla="*/ 138 h 360"/>
                <a:gd name="T52" fmla="*/ 358 w 360"/>
                <a:gd name="T53" fmla="*/ 151 h 360"/>
                <a:gd name="T54" fmla="*/ 331 w 360"/>
                <a:gd name="T55" fmla="*/ 170 h 360"/>
                <a:gd name="T56" fmla="*/ 359 w 360"/>
                <a:gd name="T57" fmla="*/ 187 h 360"/>
                <a:gd name="T58" fmla="*/ 329 w 360"/>
                <a:gd name="T59" fmla="*/ 206 h 360"/>
                <a:gd name="T60" fmla="*/ 342 w 360"/>
                <a:gd name="T61" fmla="*/ 221 h 360"/>
                <a:gd name="T62" fmla="*/ 323 w 360"/>
                <a:gd name="T63" fmla="*/ 234 h 360"/>
                <a:gd name="T64" fmla="*/ 323 w 360"/>
                <a:gd name="T65" fmla="*/ 252 h 360"/>
                <a:gd name="T66" fmla="*/ 307 w 360"/>
                <a:gd name="T67" fmla="*/ 266 h 360"/>
                <a:gd name="T68" fmla="*/ 302 w 360"/>
                <a:gd name="T69" fmla="*/ 283 h 360"/>
                <a:gd name="T70" fmla="*/ 283 w 360"/>
                <a:gd name="T71" fmla="*/ 293 h 360"/>
                <a:gd name="T72" fmla="*/ 273 w 360"/>
                <a:gd name="T73" fmla="*/ 302 h 360"/>
                <a:gd name="T74" fmla="*/ 261 w 360"/>
                <a:gd name="T75" fmla="*/ 319 h 360"/>
                <a:gd name="T76" fmla="*/ 243 w 360"/>
                <a:gd name="T77" fmla="*/ 321 h 360"/>
                <a:gd name="T78" fmla="*/ 231 w 360"/>
                <a:gd name="T79" fmla="*/ 340 h 360"/>
                <a:gd name="T80" fmla="*/ 209 w 360"/>
                <a:gd name="T81" fmla="*/ 331 h 360"/>
                <a:gd name="T82" fmla="*/ 190 w 360"/>
                <a:gd name="T83" fmla="*/ 341 h 360"/>
                <a:gd name="T84" fmla="*/ 171 w 360"/>
                <a:gd name="T85" fmla="*/ 340 h 360"/>
                <a:gd name="T86" fmla="*/ 152 w 360"/>
                <a:gd name="T87" fmla="*/ 331 h 360"/>
                <a:gd name="T88" fmla="*/ 130 w 360"/>
                <a:gd name="T89" fmla="*/ 340 h 360"/>
                <a:gd name="T90" fmla="*/ 117 w 360"/>
                <a:gd name="T91" fmla="*/ 328 h 360"/>
                <a:gd name="T92" fmla="*/ 106 w 360"/>
                <a:gd name="T93" fmla="*/ 314 h 360"/>
                <a:gd name="T94" fmla="*/ 85 w 360"/>
                <a:gd name="T95" fmla="*/ 310 h 360"/>
                <a:gd name="T96" fmla="*/ 82 w 360"/>
                <a:gd name="T97" fmla="*/ 296 h 360"/>
                <a:gd name="T98" fmla="*/ 54 w 360"/>
                <a:gd name="T99" fmla="*/ 290 h 360"/>
                <a:gd name="T100" fmla="*/ 53 w 360"/>
                <a:gd name="T101" fmla="*/ 267 h 360"/>
                <a:gd name="T102" fmla="*/ 37 w 360"/>
                <a:gd name="T103" fmla="*/ 254 h 360"/>
                <a:gd name="T104" fmla="*/ 37 w 360"/>
                <a:gd name="T105" fmla="*/ 235 h 360"/>
                <a:gd name="T106" fmla="*/ 18 w 360"/>
                <a:gd name="T107" fmla="*/ 222 h 360"/>
                <a:gd name="T108" fmla="*/ 30 w 360"/>
                <a:gd name="T109" fmla="*/ 206 h 360"/>
                <a:gd name="T110" fmla="*/ 288 w 360"/>
                <a:gd name="T111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90"/>
                  </a:moveTo>
                  <a:cubicBezTo>
                    <a:pt x="0" y="189"/>
                    <a:pt x="0" y="188"/>
                    <a:pt x="0" y="188"/>
                  </a:cubicBezTo>
                  <a:cubicBezTo>
                    <a:pt x="1" y="187"/>
                    <a:pt x="5" y="186"/>
                    <a:pt x="13" y="184"/>
                  </a:cubicBezTo>
                  <a:cubicBezTo>
                    <a:pt x="15" y="183"/>
                    <a:pt x="17" y="182"/>
                    <a:pt x="19" y="182"/>
                  </a:cubicBezTo>
                  <a:cubicBezTo>
                    <a:pt x="26" y="180"/>
                    <a:pt x="26" y="180"/>
                    <a:pt x="27" y="179"/>
                  </a:cubicBezTo>
                  <a:cubicBezTo>
                    <a:pt x="28" y="178"/>
                    <a:pt x="28" y="177"/>
                    <a:pt x="28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9" y="170"/>
                    <a:pt x="29" y="169"/>
                  </a:cubicBezTo>
                  <a:cubicBezTo>
                    <a:pt x="29" y="167"/>
                    <a:pt x="28" y="166"/>
                    <a:pt x="28" y="165"/>
                  </a:cubicBezTo>
                  <a:cubicBezTo>
                    <a:pt x="27" y="165"/>
                    <a:pt x="26" y="164"/>
                    <a:pt x="21" y="162"/>
                  </a:cubicBezTo>
                  <a:cubicBezTo>
                    <a:pt x="19" y="161"/>
                    <a:pt x="16" y="160"/>
                    <a:pt x="14" y="159"/>
                  </a:cubicBezTo>
                  <a:cubicBezTo>
                    <a:pt x="7" y="156"/>
                    <a:pt x="3" y="154"/>
                    <a:pt x="2" y="153"/>
                  </a:cubicBezTo>
                  <a:cubicBezTo>
                    <a:pt x="2" y="153"/>
                    <a:pt x="2" y="152"/>
                    <a:pt x="2" y="152"/>
                  </a:cubicBezTo>
                  <a:cubicBezTo>
                    <a:pt x="2" y="149"/>
                    <a:pt x="3" y="147"/>
                    <a:pt x="3" y="146"/>
                  </a:cubicBezTo>
                  <a:cubicBezTo>
                    <a:pt x="4" y="146"/>
                    <a:pt x="9" y="145"/>
                    <a:pt x="16" y="145"/>
                  </a:cubicBezTo>
                  <a:cubicBezTo>
                    <a:pt x="19" y="145"/>
                    <a:pt x="21" y="145"/>
                    <a:pt x="23" y="145"/>
                  </a:cubicBezTo>
                  <a:cubicBezTo>
                    <a:pt x="30" y="144"/>
                    <a:pt x="31" y="144"/>
                    <a:pt x="31" y="144"/>
                  </a:cubicBezTo>
                  <a:cubicBezTo>
                    <a:pt x="32" y="143"/>
                    <a:pt x="33" y="142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5"/>
                    <a:pt x="36" y="134"/>
                    <a:pt x="36" y="132"/>
                  </a:cubicBezTo>
                  <a:cubicBezTo>
                    <a:pt x="36" y="132"/>
                    <a:pt x="35" y="131"/>
                    <a:pt x="35" y="131"/>
                  </a:cubicBezTo>
                  <a:cubicBezTo>
                    <a:pt x="35" y="130"/>
                    <a:pt x="34" y="129"/>
                    <a:pt x="30" y="126"/>
                  </a:cubicBezTo>
                  <a:cubicBezTo>
                    <a:pt x="28" y="125"/>
                    <a:pt x="25" y="123"/>
                    <a:pt x="23" y="121"/>
                  </a:cubicBezTo>
                  <a:cubicBezTo>
                    <a:pt x="18" y="117"/>
                    <a:pt x="14" y="114"/>
                    <a:pt x="13" y="113"/>
                  </a:cubicBezTo>
                  <a:cubicBezTo>
                    <a:pt x="13" y="111"/>
                    <a:pt x="15" y="107"/>
                    <a:pt x="16" y="106"/>
                  </a:cubicBezTo>
                  <a:cubicBezTo>
                    <a:pt x="17" y="106"/>
                    <a:pt x="22" y="107"/>
                    <a:pt x="29" y="108"/>
                  </a:cubicBezTo>
                  <a:cubicBezTo>
                    <a:pt x="31" y="109"/>
                    <a:pt x="34" y="109"/>
                    <a:pt x="36" y="110"/>
                  </a:cubicBezTo>
                  <a:cubicBezTo>
                    <a:pt x="42" y="111"/>
                    <a:pt x="43" y="111"/>
                    <a:pt x="44" y="111"/>
                  </a:cubicBezTo>
                  <a:cubicBezTo>
                    <a:pt x="45" y="110"/>
                    <a:pt x="46" y="110"/>
                    <a:pt x="48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1" y="101"/>
                    <a:pt x="51" y="100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0" y="98"/>
                    <a:pt x="50" y="97"/>
                    <a:pt x="46" y="93"/>
                  </a:cubicBezTo>
                  <a:cubicBezTo>
                    <a:pt x="45" y="91"/>
                    <a:pt x="43" y="89"/>
                    <a:pt x="41" y="87"/>
                  </a:cubicBezTo>
                  <a:cubicBezTo>
                    <a:pt x="37" y="81"/>
                    <a:pt x="34" y="77"/>
                    <a:pt x="33" y="76"/>
                  </a:cubicBezTo>
                  <a:cubicBezTo>
                    <a:pt x="34" y="75"/>
                    <a:pt x="36" y="71"/>
                    <a:pt x="37" y="71"/>
                  </a:cubicBezTo>
                  <a:cubicBezTo>
                    <a:pt x="39" y="71"/>
                    <a:pt x="43" y="72"/>
                    <a:pt x="50" y="75"/>
                  </a:cubicBezTo>
                  <a:cubicBezTo>
                    <a:pt x="52" y="76"/>
                    <a:pt x="54" y="77"/>
                    <a:pt x="56" y="78"/>
                  </a:cubicBezTo>
                  <a:cubicBezTo>
                    <a:pt x="62" y="81"/>
                    <a:pt x="63" y="81"/>
                    <a:pt x="64" y="81"/>
                  </a:cubicBezTo>
                  <a:cubicBezTo>
                    <a:pt x="65" y="81"/>
                    <a:pt x="66" y="80"/>
                    <a:pt x="69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2" y="74"/>
                    <a:pt x="73" y="73"/>
                    <a:pt x="73" y="71"/>
                  </a:cubicBezTo>
                  <a:cubicBezTo>
                    <a:pt x="73" y="70"/>
                    <a:pt x="73" y="69"/>
                    <a:pt x="70" y="64"/>
                  </a:cubicBezTo>
                  <a:cubicBezTo>
                    <a:pt x="69" y="62"/>
                    <a:pt x="68" y="60"/>
                    <a:pt x="67" y="57"/>
                  </a:cubicBezTo>
                  <a:cubicBezTo>
                    <a:pt x="63" y="51"/>
                    <a:pt x="62" y="46"/>
                    <a:pt x="61" y="45"/>
                  </a:cubicBezTo>
                  <a:cubicBezTo>
                    <a:pt x="62" y="44"/>
                    <a:pt x="65" y="41"/>
                    <a:pt x="67" y="41"/>
                  </a:cubicBezTo>
                  <a:cubicBezTo>
                    <a:pt x="68" y="41"/>
                    <a:pt x="71" y="43"/>
                    <a:pt x="77" y="48"/>
                  </a:cubicBezTo>
                  <a:cubicBezTo>
                    <a:pt x="79" y="50"/>
                    <a:pt x="81" y="51"/>
                    <a:pt x="83" y="52"/>
                  </a:cubicBezTo>
                  <a:cubicBezTo>
                    <a:pt x="88" y="56"/>
                    <a:pt x="89" y="57"/>
                    <a:pt x="90" y="57"/>
                  </a:cubicBezTo>
                  <a:cubicBezTo>
                    <a:pt x="91" y="57"/>
                    <a:pt x="92" y="57"/>
                    <a:pt x="95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2"/>
                    <a:pt x="101" y="50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8"/>
                    <a:pt x="101" y="46"/>
                    <a:pt x="100" y="42"/>
                  </a:cubicBezTo>
                  <a:cubicBezTo>
                    <a:pt x="99" y="40"/>
                    <a:pt x="99" y="37"/>
                    <a:pt x="98" y="35"/>
                  </a:cubicBezTo>
                  <a:cubicBezTo>
                    <a:pt x="97" y="29"/>
                    <a:pt x="96" y="24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0"/>
                    <a:pt x="100" y="18"/>
                    <a:pt x="102" y="18"/>
                  </a:cubicBezTo>
                  <a:cubicBezTo>
                    <a:pt x="103" y="19"/>
                    <a:pt x="106" y="22"/>
                    <a:pt x="111" y="28"/>
                  </a:cubicBezTo>
                  <a:cubicBezTo>
                    <a:pt x="112" y="30"/>
                    <a:pt x="114" y="32"/>
                    <a:pt x="115" y="34"/>
                  </a:cubicBezTo>
                  <a:cubicBezTo>
                    <a:pt x="119" y="39"/>
                    <a:pt x="120" y="39"/>
                    <a:pt x="121" y="40"/>
                  </a:cubicBezTo>
                  <a:cubicBezTo>
                    <a:pt x="122" y="40"/>
                    <a:pt x="123" y="40"/>
                    <a:pt x="127" y="38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31" y="37"/>
                    <a:pt x="133" y="36"/>
                    <a:pt x="133" y="35"/>
                  </a:cubicBezTo>
                  <a:cubicBezTo>
                    <a:pt x="134" y="34"/>
                    <a:pt x="134" y="33"/>
                    <a:pt x="134" y="2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4"/>
                    <a:pt x="134" y="22"/>
                    <a:pt x="134" y="20"/>
                  </a:cubicBezTo>
                  <a:cubicBezTo>
                    <a:pt x="134" y="12"/>
                    <a:pt x="134" y="8"/>
                    <a:pt x="135" y="6"/>
                  </a:cubicBezTo>
                  <a:cubicBezTo>
                    <a:pt x="136" y="5"/>
                    <a:pt x="140" y="4"/>
                    <a:pt x="141" y="5"/>
                  </a:cubicBezTo>
                  <a:cubicBezTo>
                    <a:pt x="142" y="6"/>
                    <a:pt x="144" y="10"/>
                    <a:pt x="148" y="16"/>
                  </a:cubicBezTo>
                  <a:cubicBezTo>
                    <a:pt x="149" y="19"/>
                    <a:pt x="150" y="21"/>
                    <a:pt x="151" y="23"/>
                  </a:cubicBezTo>
                  <a:cubicBezTo>
                    <a:pt x="153" y="29"/>
                    <a:pt x="154" y="29"/>
                    <a:pt x="155" y="30"/>
                  </a:cubicBezTo>
                  <a:cubicBezTo>
                    <a:pt x="156" y="30"/>
                    <a:pt x="157" y="31"/>
                    <a:pt x="161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7" y="30"/>
                    <a:pt x="168" y="28"/>
                    <a:pt x="168" y="28"/>
                  </a:cubicBezTo>
                  <a:cubicBezTo>
                    <a:pt x="169" y="27"/>
                    <a:pt x="169" y="26"/>
                    <a:pt x="170" y="21"/>
                  </a:cubicBezTo>
                  <a:cubicBezTo>
                    <a:pt x="171" y="19"/>
                    <a:pt x="171" y="16"/>
                    <a:pt x="172" y="13"/>
                  </a:cubicBezTo>
                  <a:cubicBezTo>
                    <a:pt x="174" y="6"/>
                    <a:pt x="176" y="2"/>
                    <a:pt x="176" y="1"/>
                  </a:cubicBezTo>
                  <a:cubicBezTo>
                    <a:pt x="177" y="0"/>
                    <a:pt x="182" y="0"/>
                    <a:pt x="183" y="1"/>
                  </a:cubicBezTo>
                  <a:cubicBezTo>
                    <a:pt x="183" y="2"/>
                    <a:pt x="185" y="6"/>
                    <a:pt x="186" y="13"/>
                  </a:cubicBezTo>
                  <a:cubicBezTo>
                    <a:pt x="187" y="16"/>
                    <a:pt x="187" y="18"/>
                    <a:pt x="188" y="20"/>
                  </a:cubicBezTo>
                  <a:cubicBezTo>
                    <a:pt x="189" y="27"/>
                    <a:pt x="189" y="27"/>
                    <a:pt x="190" y="28"/>
                  </a:cubicBezTo>
                  <a:cubicBezTo>
                    <a:pt x="191" y="29"/>
                    <a:pt x="192" y="29"/>
                    <a:pt x="196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5" y="28"/>
                    <a:pt x="207" y="23"/>
                  </a:cubicBezTo>
                  <a:cubicBezTo>
                    <a:pt x="208" y="21"/>
                    <a:pt x="210" y="19"/>
                    <a:pt x="211" y="16"/>
                  </a:cubicBezTo>
                  <a:cubicBezTo>
                    <a:pt x="214" y="10"/>
                    <a:pt x="217" y="6"/>
                    <a:pt x="218" y="5"/>
                  </a:cubicBezTo>
                  <a:cubicBezTo>
                    <a:pt x="219" y="4"/>
                    <a:pt x="223" y="5"/>
                    <a:pt x="224" y="6"/>
                  </a:cubicBezTo>
                  <a:cubicBezTo>
                    <a:pt x="224" y="7"/>
                    <a:pt x="225" y="11"/>
                    <a:pt x="225" y="17"/>
                  </a:cubicBezTo>
                  <a:cubicBezTo>
                    <a:pt x="225" y="18"/>
                    <a:pt x="225" y="19"/>
                    <a:pt x="225" y="19"/>
                  </a:cubicBezTo>
                  <a:cubicBezTo>
                    <a:pt x="225" y="22"/>
                    <a:pt x="225" y="24"/>
                    <a:pt x="225" y="26"/>
                  </a:cubicBezTo>
                  <a:cubicBezTo>
                    <a:pt x="225" y="28"/>
                    <a:pt x="225" y="30"/>
                    <a:pt x="225" y="31"/>
                  </a:cubicBezTo>
                  <a:cubicBezTo>
                    <a:pt x="225" y="33"/>
                    <a:pt x="225" y="34"/>
                    <a:pt x="225" y="35"/>
                  </a:cubicBezTo>
                  <a:cubicBezTo>
                    <a:pt x="226" y="35"/>
                    <a:pt x="227" y="36"/>
                    <a:pt x="231" y="37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6" y="40"/>
                    <a:pt x="237" y="39"/>
                    <a:pt x="238" y="39"/>
                  </a:cubicBezTo>
                  <a:cubicBezTo>
                    <a:pt x="239" y="39"/>
                    <a:pt x="239" y="38"/>
                    <a:pt x="243" y="34"/>
                  </a:cubicBezTo>
                  <a:cubicBezTo>
                    <a:pt x="244" y="32"/>
                    <a:pt x="246" y="30"/>
                    <a:pt x="248" y="28"/>
                  </a:cubicBezTo>
                  <a:cubicBezTo>
                    <a:pt x="253" y="22"/>
                    <a:pt x="256" y="19"/>
                    <a:pt x="257" y="18"/>
                  </a:cubicBezTo>
                  <a:cubicBezTo>
                    <a:pt x="259" y="18"/>
                    <a:pt x="262" y="20"/>
                    <a:pt x="263" y="21"/>
                  </a:cubicBezTo>
                  <a:cubicBezTo>
                    <a:pt x="263" y="23"/>
                    <a:pt x="262" y="28"/>
                    <a:pt x="261" y="34"/>
                  </a:cubicBezTo>
                  <a:cubicBezTo>
                    <a:pt x="260" y="37"/>
                    <a:pt x="260" y="39"/>
                    <a:pt x="259" y="41"/>
                  </a:cubicBezTo>
                  <a:cubicBezTo>
                    <a:pt x="258" y="45"/>
                    <a:pt x="257" y="47"/>
                    <a:pt x="257" y="48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8" y="49"/>
                    <a:pt x="258" y="49"/>
                    <a:pt x="258" y="49"/>
                  </a:cubicBezTo>
                  <a:cubicBezTo>
                    <a:pt x="258" y="50"/>
                    <a:pt x="259" y="51"/>
                    <a:pt x="262" y="53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7" y="56"/>
                    <a:pt x="268" y="56"/>
                    <a:pt x="269" y="56"/>
                  </a:cubicBezTo>
                  <a:cubicBezTo>
                    <a:pt x="270" y="56"/>
                    <a:pt x="271" y="56"/>
                    <a:pt x="275" y="52"/>
                  </a:cubicBezTo>
                  <a:cubicBezTo>
                    <a:pt x="277" y="51"/>
                    <a:pt x="279" y="49"/>
                    <a:pt x="281" y="48"/>
                  </a:cubicBezTo>
                  <a:cubicBezTo>
                    <a:pt x="287" y="43"/>
                    <a:pt x="291" y="41"/>
                    <a:pt x="293" y="40"/>
                  </a:cubicBezTo>
                  <a:cubicBezTo>
                    <a:pt x="294" y="41"/>
                    <a:pt x="297" y="43"/>
                    <a:pt x="298" y="45"/>
                  </a:cubicBezTo>
                  <a:cubicBezTo>
                    <a:pt x="297" y="46"/>
                    <a:pt x="296" y="50"/>
                    <a:pt x="292" y="57"/>
                  </a:cubicBezTo>
                  <a:cubicBezTo>
                    <a:pt x="291" y="59"/>
                    <a:pt x="290" y="61"/>
                    <a:pt x="289" y="63"/>
                  </a:cubicBezTo>
                  <a:cubicBezTo>
                    <a:pt x="286" y="68"/>
                    <a:pt x="286" y="69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2"/>
                    <a:pt x="287" y="73"/>
                    <a:pt x="289" y="75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293" y="79"/>
                    <a:pt x="294" y="80"/>
                    <a:pt x="295" y="80"/>
                  </a:cubicBezTo>
                  <a:cubicBezTo>
                    <a:pt x="296" y="80"/>
                    <a:pt x="297" y="80"/>
                    <a:pt x="302" y="78"/>
                  </a:cubicBezTo>
                  <a:cubicBezTo>
                    <a:pt x="304" y="77"/>
                    <a:pt x="307" y="76"/>
                    <a:pt x="309" y="75"/>
                  </a:cubicBezTo>
                  <a:cubicBezTo>
                    <a:pt x="316" y="72"/>
                    <a:pt x="321" y="70"/>
                    <a:pt x="322" y="70"/>
                  </a:cubicBezTo>
                  <a:cubicBezTo>
                    <a:pt x="323" y="71"/>
                    <a:pt x="326" y="74"/>
                    <a:pt x="326" y="76"/>
                  </a:cubicBezTo>
                  <a:cubicBezTo>
                    <a:pt x="325" y="77"/>
                    <a:pt x="323" y="80"/>
                    <a:pt x="318" y="86"/>
                  </a:cubicBezTo>
                  <a:cubicBezTo>
                    <a:pt x="316" y="88"/>
                    <a:pt x="315" y="90"/>
                    <a:pt x="313" y="91"/>
                  </a:cubicBezTo>
                  <a:cubicBezTo>
                    <a:pt x="309" y="96"/>
                    <a:pt x="308" y="97"/>
                    <a:pt x="308" y="98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9"/>
                    <a:pt x="309" y="101"/>
                    <a:pt x="311" y="104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3" y="109"/>
                    <a:pt x="314" y="109"/>
                    <a:pt x="315" y="110"/>
                  </a:cubicBezTo>
                  <a:cubicBezTo>
                    <a:pt x="316" y="110"/>
                    <a:pt x="317" y="110"/>
                    <a:pt x="323" y="109"/>
                  </a:cubicBezTo>
                  <a:cubicBezTo>
                    <a:pt x="325" y="108"/>
                    <a:pt x="328" y="108"/>
                    <a:pt x="330" y="107"/>
                  </a:cubicBezTo>
                  <a:cubicBezTo>
                    <a:pt x="337" y="106"/>
                    <a:pt x="342" y="106"/>
                    <a:pt x="343" y="106"/>
                  </a:cubicBezTo>
                  <a:cubicBezTo>
                    <a:pt x="344" y="107"/>
                    <a:pt x="346" y="110"/>
                    <a:pt x="346" y="112"/>
                  </a:cubicBezTo>
                  <a:cubicBezTo>
                    <a:pt x="346" y="112"/>
                    <a:pt x="346" y="112"/>
                    <a:pt x="346" y="112"/>
                  </a:cubicBezTo>
                  <a:cubicBezTo>
                    <a:pt x="345" y="113"/>
                    <a:pt x="342" y="116"/>
                    <a:pt x="336" y="120"/>
                  </a:cubicBezTo>
                  <a:cubicBezTo>
                    <a:pt x="334" y="122"/>
                    <a:pt x="332" y="123"/>
                    <a:pt x="330" y="124"/>
                  </a:cubicBezTo>
                  <a:cubicBezTo>
                    <a:pt x="325" y="128"/>
                    <a:pt x="324" y="129"/>
                    <a:pt x="324" y="130"/>
                  </a:cubicBezTo>
                  <a:cubicBezTo>
                    <a:pt x="324" y="130"/>
                    <a:pt x="324" y="131"/>
                    <a:pt x="324" y="131"/>
                  </a:cubicBezTo>
                  <a:cubicBezTo>
                    <a:pt x="324" y="132"/>
                    <a:pt x="324" y="134"/>
                    <a:pt x="325" y="136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5" y="138"/>
                    <a:pt x="325" y="138"/>
                    <a:pt x="325" y="138"/>
                  </a:cubicBezTo>
                  <a:cubicBezTo>
                    <a:pt x="326" y="141"/>
                    <a:pt x="327" y="142"/>
                    <a:pt x="328" y="143"/>
                  </a:cubicBezTo>
                  <a:cubicBezTo>
                    <a:pt x="329" y="143"/>
                    <a:pt x="330" y="143"/>
                    <a:pt x="335" y="144"/>
                  </a:cubicBezTo>
                  <a:cubicBezTo>
                    <a:pt x="338" y="144"/>
                    <a:pt x="340" y="144"/>
                    <a:pt x="343" y="144"/>
                  </a:cubicBezTo>
                  <a:cubicBezTo>
                    <a:pt x="350" y="145"/>
                    <a:pt x="355" y="145"/>
                    <a:pt x="356" y="146"/>
                  </a:cubicBezTo>
                  <a:cubicBezTo>
                    <a:pt x="357" y="146"/>
                    <a:pt x="357" y="149"/>
                    <a:pt x="358" y="151"/>
                  </a:cubicBezTo>
                  <a:cubicBezTo>
                    <a:pt x="358" y="152"/>
                    <a:pt x="357" y="152"/>
                    <a:pt x="357" y="152"/>
                  </a:cubicBezTo>
                  <a:cubicBezTo>
                    <a:pt x="356" y="153"/>
                    <a:pt x="352" y="155"/>
                    <a:pt x="345" y="158"/>
                  </a:cubicBezTo>
                  <a:cubicBezTo>
                    <a:pt x="343" y="159"/>
                    <a:pt x="341" y="160"/>
                    <a:pt x="339" y="161"/>
                  </a:cubicBezTo>
                  <a:cubicBezTo>
                    <a:pt x="333" y="163"/>
                    <a:pt x="332" y="163"/>
                    <a:pt x="332" y="164"/>
                  </a:cubicBezTo>
                  <a:cubicBezTo>
                    <a:pt x="331" y="165"/>
                    <a:pt x="331" y="166"/>
                    <a:pt x="331" y="168"/>
                  </a:cubicBezTo>
                  <a:cubicBezTo>
                    <a:pt x="331" y="169"/>
                    <a:pt x="331" y="170"/>
                    <a:pt x="331" y="170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3"/>
                    <a:pt x="331" y="173"/>
                    <a:pt x="331" y="173"/>
                  </a:cubicBezTo>
                  <a:cubicBezTo>
                    <a:pt x="331" y="175"/>
                    <a:pt x="332" y="177"/>
                    <a:pt x="333" y="178"/>
                  </a:cubicBezTo>
                  <a:cubicBezTo>
                    <a:pt x="333" y="179"/>
                    <a:pt x="334" y="179"/>
                    <a:pt x="340" y="180"/>
                  </a:cubicBezTo>
                  <a:cubicBezTo>
                    <a:pt x="342" y="181"/>
                    <a:pt x="344" y="182"/>
                    <a:pt x="347" y="183"/>
                  </a:cubicBezTo>
                  <a:cubicBezTo>
                    <a:pt x="354" y="185"/>
                    <a:pt x="358" y="187"/>
                    <a:pt x="359" y="187"/>
                  </a:cubicBezTo>
                  <a:cubicBezTo>
                    <a:pt x="360" y="188"/>
                    <a:pt x="360" y="189"/>
                    <a:pt x="360" y="190"/>
                  </a:cubicBezTo>
                  <a:cubicBezTo>
                    <a:pt x="360" y="192"/>
                    <a:pt x="359" y="193"/>
                    <a:pt x="359" y="194"/>
                  </a:cubicBezTo>
                  <a:cubicBezTo>
                    <a:pt x="358" y="194"/>
                    <a:pt x="354" y="196"/>
                    <a:pt x="346" y="197"/>
                  </a:cubicBezTo>
                  <a:cubicBezTo>
                    <a:pt x="344" y="197"/>
                    <a:pt x="341" y="198"/>
                    <a:pt x="339" y="198"/>
                  </a:cubicBezTo>
                  <a:cubicBezTo>
                    <a:pt x="333" y="199"/>
                    <a:pt x="332" y="199"/>
                    <a:pt x="331" y="200"/>
                  </a:cubicBezTo>
                  <a:cubicBezTo>
                    <a:pt x="331" y="201"/>
                    <a:pt x="330" y="202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8"/>
                    <a:pt x="329" y="210"/>
                    <a:pt x="329" y="211"/>
                  </a:cubicBezTo>
                  <a:cubicBezTo>
                    <a:pt x="329" y="212"/>
                    <a:pt x="329" y="213"/>
                    <a:pt x="329" y="213"/>
                  </a:cubicBezTo>
                  <a:cubicBezTo>
                    <a:pt x="330" y="214"/>
                    <a:pt x="331" y="215"/>
                    <a:pt x="335" y="217"/>
                  </a:cubicBezTo>
                  <a:cubicBezTo>
                    <a:pt x="337" y="218"/>
                    <a:pt x="340" y="220"/>
                    <a:pt x="342" y="221"/>
                  </a:cubicBezTo>
                  <a:cubicBezTo>
                    <a:pt x="348" y="225"/>
                    <a:pt x="352" y="228"/>
                    <a:pt x="353" y="229"/>
                  </a:cubicBezTo>
                  <a:cubicBezTo>
                    <a:pt x="353" y="229"/>
                    <a:pt x="353" y="229"/>
                    <a:pt x="353" y="229"/>
                  </a:cubicBezTo>
                  <a:cubicBezTo>
                    <a:pt x="353" y="231"/>
                    <a:pt x="352" y="234"/>
                    <a:pt x="351" y="235"/>
                  </a:cubicBezTo>
                  <a:cubicBezTo>
                    <a:pt x="350" y="235"/>
                    <a:pt x="345" y="235"/>
                    <a:pt x="338" y="235"/>
                  </a:cubicBezTo>
                  <a:cubicBezTo>
                    <a:pt x="335" y="235"/>
                    <a:pt x="333" y="234"/>
                    <a:pt x="331" y="234"/>
                  </a:cubicBezTo>
                  <a:cubicBezTo>
                    <a:pt x="325" y="234"/>
                    <a:pt x="324" y="234"/>
                    <a:pt x="323" y="234"/>
                  </a:cubicBezTo>
                  <a:cubicBezTo>
                    <a:pt x="322" y="235"/>
                    <a:pt x="321" y="236"/>
                    <a:pt x="320" y="239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8" y="243"/>
                    <a:pt x="317" y="244"/>
                    <a:pt x="317" y="246"/>
                  </a:cubicBezTo>
                  <a:cubicBezTo>
                    <a:pt x="317" y="246"/>
                    <a:pt x="317" y="246"/>
                    <a:pt x="318" y="247"/>
                  </a:cubicBezTo>
                  <a:cubicBezTo>
                    <a:pt x="318" y="248"/>
                    <a:pt x="319" y="248"/>
                    <a:pt x="323" y="252"/>
                  </a:cubicBezTo>
                  <a:cubicBezTo>
                    <a:pt x="324" y="254"/>
                    <a:pt x="326" y="256"/>
                    <a:pt x="328" y="258"/>
                  </a:cubicBezTo>
                  <a:cubicBezTo>
                    <a:pt x="334" y="263"/>
                    <a:pt x="337" y="266"/>
                    <a:pt x="337" y="267"/>
                  </a:cubicBezTo>
                  <a:cubicBezTo>
                    <a:pt x="337" y="269"/>
                    <a:pt x="335" y="272"/>
                    <a:pt x="334" y="273"/>
                  </a:cubicBezTo>
                  <a:cubicBezTo>
                    <a:pt x="333" y="273"/>
                    <a:pt x="328" y="272"/>
                    <a:pt x="321" y="270"/>
                  </a:cubicBezTo>
                  <a:cubicBezTo>
                    <a:pt x="319" y="269"/>
                    <a:pt x="317" y="268"/>
                    <a:pt x="315" y="268"/>
                  </a:cubicBezTo>
                  <a:cubicBezTo>
                    <a:pt x="308" y="266"/>
                    <a:pt x="308" y="265"/>
                    <a:pt x="307" y="266"/>
                  </a:cubicBezTo>
                  <a:cubicBezTo>
                    <a:pt x="306" y="266"/>
                    <a:pt x="304" y="267"/>
                    <a:pt x="302" y="270"/>
                  </a:cubicBezTo>
                  <a:cubicBezTo>
                    <a:pt x="301" y="270"/>
                    <a:pt x="301" y="270"/>
                    <a:pt x="301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299" y="274"/>
                    <a:pt x="299" y="276"/>
                    <a:pt x="299" y="276"/>
                  </a:cubicBezTo>
                  <a:cubicBezTo>
                    <a:pt x="299" y="277"/>
                    <a:pt x="299" y="277"/>
                    <a:pt x="299" y="277"/>
                  </a:cubicBezTo>
                  <a:cubicBezTo>
                    <a:pt x="299" y="278"/>
                    <a:pt x="299" y="279"/>
                    <a:pt x="302" y="283"/>
                  </a:cubicBezTo>
                  <a:cubicBezTo>
                    <a:pt x="304" y="285"/>
                    <a:pt x="305" y="287"/>
                    <a:pt x="307" y="290"/>
                  </a:cubicBezTo>
                  <a:cubicBezTo>
                    <a:pt x="310" y="296"/>
                    <a:pt x="313" y="300"/>
                    <a:pt x="313" y="301"/>
                  </a:cubicBezTo>
                  <a:cubicBezTo>
                    <a:pt x="313" y="303"/>
                    <a:pt x="310" y="306"/>
                    <a:pt x="308" y="306"/>
                  </a:cubicBezTo>
                  <a:cubicBezTo>
                    <a:pt x="307" y="306"/>
                    <a:pt x="303" y="304"/>
                    <a:pt x="297" y="300"/>
                  </a:cubicBezTo>
                  <a:cubicBezTo>
                    <a:pt x="295" y="299"/>
                    <a:pt x="293" y="298"/>
                    <a:pt x="291" y="296"/>
                  </a:cubicBezTo>
                  <a:cubicBezTo>
                    <a:pt x="285" y="293"/>
                    <a:pt x="284" y="293"/>
                    <a:pt x="283" y="293"/>
                  </a:cubicBezTo>
                  <a:cubicBezTo>
                    <a:pt x="282" y="293"/>
                    <a:pt x="281" y="293"/>
                    <a:pt x="278" y="296"/>
                  </a:cubicBezTo>
                  <a:cubicBezTo>
                    <a:pt x="277" y="296"/>
                    <a:pt x="277" y="296"/>
                    <a:pt x="277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4" y="299"/>
                    <a:pt x="273" y="301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3"/>
                    <a:pt x="274" y="304"/>
                    <a:pt x="275" y="309"/>
                  </a:cubicBezTo>
                  <a:cubicBezTo>
                    <a:pt x="276" y="311"/>
                    <a:pt x="277" y="313"/>
                    <a:pt x="278" y="316"/>
                  </a:cubicBezTo>
                  <a:cubicBezTo>
                    <a:pt x="280" y="322"/>
                    <a:pt x="282" y="327"/>
                    <a:pt x="282" y="329"/>
                  </a:cubicBezTo>
                  <a:cubicBezTo>
                    <a:pt x="281" y="330"/>
                    <a:pt x="277" y="332"/>
                    <a:pt x="276" y="332"/>
                  </a:cubicBezTo>
                  <a:cubicBezTo>
                    <a:pt x="275" y="332"/>
                    <a:pt x="271" y="329"/>
                    <a:pt x="266" y="324"/>
                  </a:cubicBezTo>
                  <a:cubicBezTo>
                    <a:pt x="264" y="322"/>
                    <a:pt x="263" y="320"/>
                    <a:pt x="261" y="319"/>
                  </a:cubicBezTo>
                  <a:cubicBezTo>
                    <a:pt x="256" y="314"/>
                    <a:pt x="256" y="314"/>
                    <a:pt x="255" y="314"/>
                  </a:cubicBezTo>
                  <a:cubicBezTo>
                    <a:pt x="254" y="313"/>
                    <a:pt x="252" y="314"/>
                    <a:pt x="249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5" y="317"/>
                    <a:pt x="243" y="319"/>
                    <a:pt x="243" y="320"/>
                  </a:cubicBezTo>
                  <a:cubicBezTo>
                    <a:pt x="243" y="320"/>
                    <a:pt x="243" y="321"/>
                    <a:pt x="243" y="321"/>
                  </a:cubicBezTo>
                  <a:cubicBezTo>
                    <a:pt x="243" y="322"/>
                    <a:pt x="243" y="324"/>
                    <a:pt x="243" y="327"/>
                  </a:cubicBezTo>
                  <a:cubicBezTo>
                    <a:pt x="243" y="329"/>
                    <a:pt x="244" y="332"/>
                    <a:pt x="244" y="335"/>
                  </a:cubicBezTo>
                  <a:cubicBezTo>
                    <a:pt x="245" y="339"/>
                    <a:pt x="245" y="343"/>
                    <a:pt x="245" y="346"/>
                  </a:cubicBezTo>
                  <a:cubicBezTo>
                    <a:pt x="245" y="347"/>
                    <a:pt x="245" y="348"/>
                    <a:pt x="245" y="348"/>
                  </a:cubicBezTo>
                  <a:cubicBezTo>
                    <a:pt x="244" y="349"/>
                    <a:pt x="240" y="351"/>
                    <a:pt x="238" y="351"/>
                  </a:cubicBezTo>
                  <a:cubicBezTo>
                    <a:pt x="238" y="350"/>
                    <a:pt x="235" y="346"/>
                    <a:pt x="231" y="340"/>
                  </a:cubicBezTo>
                  <a:cubicBezTo>
                    <a:pt x="229" y="338"/>
                    <a:pt x="228" y="336"/>
                    <a:pt x="227" y="334"/>
                  </a:cubicBezTo>
                  <a:cubicBezTo>
                    <a:pt x="224" y="328"/>
                    <a:pt x="223" y="328"/>
                    <a:pt x="222" y="327"/>
                  </a:cubicBezTo>
                  <a:cubicBezTo>
                    <a:pt x="221" y="327"/>
                    <a:pt x="220" y="327"/>
                    <a:pt x="216" y="328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1" y="329"/>
                    <a:pt x="210" y="330"/>
                    <a:pt x="209" y="331"/>
                  </a:cubicBezTo>
                  <a:cubicBezTo>
                    <a:pt x="208" y="331"/>
                    <a:pt x="208" y="332"/>
                    <a:pt x="208" y="338"/>
                  </a:cubicBezTo>
                  <a:cubicBezTo>
                    <a:pt x="207" y="340"/>
                    <a:pt x="207" y="343"/>
                    <a:pt x="207" y="346"/>
                  </a:cubicBezTo>
                  <a:cubicBezTo>
                    <a:pt x="206" y="353"/>
                    <a:pt x="205" y="357"/>
                    <a:pt x="204" y="359"/>
                  </a:cubicBezTo>
                  <a:cubicBezTo>
                    <a:pt x="203" y="359"/>
                    <a:pt x="199" y="360"/>
                    <a:pt x="198" y="359"/>
                  </a:cubicBezTo>
                  <a:cubicBezTo>
                    <a:pt x="197" y="358"/>
                    <a:pt x="195" y="354"/>
                    <a:pt x="193" y="347"/>
                  </a:cubicBezTo>
                  <a:cubicBezTo>
                    <a:pt x="192" y="345"/>
                    <a:pt x="191" y="343"/>
                    <a:pt x="190" y="341"/>
                  </a:cubicBezTo>
                  <a:cubicBezTo>
                    <a:pt x="188" y="335"/>
                    <a:pt x="188" y="334"/>
                    <a:pt x="187" y="333"/>
                  </a:cubicBezTo>
                  <a:cubicBezTo>
                    <a:pt x="187" y="333"/>
                    <a:pt x="185" y="332"/>
                    <a:pt x="181" y="332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5" y="332"/>
                    <a:pt x="174" y="333"/>
                    <a:pt x="173" y="333"/>
                  </a:cubicBezTo>
                  <a:cubicBezTo>
                    <a:pt x="173" y="334"/>
                    <a:pt x="172" y="335"/>
                    <a:pt x="171" y="340"/>
                  </a:cubicBezTo>
                  <a:cubicBezTo>
                    <a:pt x="170" y="342"/>
                    <a:pt x="169" y="345"/>
                    <a:pt x="168" y="347"/>
                  </a:cubicBezTo>
                  <a:cubicBezTo>
                    <a:pt x="165" y="354"/>
                    <a:pt x="163" y="358"/>
                    <a:pt x="163" y="359"/>
                  </a:cubicBezTo>
                  <a:cubicBezTo>
                    <a:pt x="161" y="360"/>
                    <a:pt x="157" y="360"/>
                    <a:pt x="156" y="359"/>
                  </a:cubicBezTo>
                  <a:cubicBezTo>
                    <a:pt x="155" y="358"/>
                    <a:pt x="155" y="353"/>
                    <a:pt x="154" y="346"/>
                  </a:cubicBezTo>
                  <a:cubicBezTo>
                    <a:pt x="153" y="343"/>
                    <a:pt x="153" y="341"/>
                    <a:pt x="153" y="339"/>
                  </a:cubicBezTo>
                  <a:cubicBezTo>
                    <a:pt x="152" y="332"/>
                    <a:pt x="152" y="331"/>
                    <a:pt x="152" y="331"/>
                  </a:cubicBezTo>
                  <a:cubicBezTo>
                    <a:pt x="151" y="330"/>
                    <a:pt x="149" y="329"/>
                    <a:pt x="146" y="329"/>
                  </a:cubicBezTo>
                  <a:cubicBezTo>
                    <a:pt x="145" y="327"/>
                    <a:pt x="145" y="327"/>
                    <a:pt x="145" y="327"/>
                  </a:cubicBezTo>
                  <a:cubicBezTo>
                    <a:pt x="144" y="328"/>
                    <a:pt x="144" y="328"/>
                    <a:pt x="144" y="328"/>
                  </a:cubicBezTo>
                  <a:cubicBezTo>
                    <a:pt x="141" y="327"/>
                    <a:pt x="139" y="327"/>
                    <a:pt x="138" y="328"/>
                  </a:cubicBezTo>
                  <a:cubicBezTo>
                    <a:pt x="138" y="328"/>
                    <a:pt x="137" y="329"/>
                    <a:pt x="134" y="334"/>
                  </a:cubicBezTo>
                  <a:cubicBezTo>
                    <a:pt x="133" y="336"/>
                    <a:pt x="131" y="338"/>
                    <a:pt x="130" y="340"/>
                  </a:cubicBezTo>
                  <a:cubicBezTo>
                    <a:pt x="126" y="346"/>
                    <a:pt x="123" y="350"/>
                    <a:pt x="122" y="351"/>
                  </a:cubicBezTo>
                  <a:cubicBezTo>
                    <a:pt x="120" y="351"/>
                    <a:pt x="116" y="349"/>
                    <a:pt x="115" y="348"/>
                  </a:cubicBezTo>
                  <a:cubicBezTo>
                    <a:pt x="115" y="348"/>
                    <a:pt x="115" y="348"/>
                    <a:pt x="115" y="347"/>
                  </a:cubicBezTo>
                  <a:cubicBezTo>
                    <a:pt x="115" y="347"/>
                    <a:pt x="115" y="347"/>
                    <a:pt x="115" y="347"/>
                  </a:cubicBezTo>
                  <a:cubicBezTo>
                    <a:pt x="115" y="345"/>
                    <a:pt x="116" y="340"/>
                    <a:pt x="116" y="335"/>
                  </a:cubicBezTo>
                  <a:cubicBezTo>
                    <a:pt x="117" y="333"/>
                    <a:pt x="117" y="330"/>
                    <a:pt x="117" y="328"/>
                  </a:cubicBezTo>
                  <a:cubicBezTo>
                    <a:pt x="118" y="325"/>
                    <a:pt x="118" y="323"/>
                    <a:pt x="118" y="322"/>
                  </a:cubicBezTo>
                  <a:cubicBezTo>
                    <a:pt x="118" y="321"/>
                    <a:pt x="118" y="321"/>
                    <a:pt x="118" y="320"/>
                  </a:cubicBezTo>
                  <a:cubicBezTo>
                    <a:pt x="117" y="319"/>
                    <a:pt x="116" y="318"/>
                    <a:pt x="113" y="317"/>
                  </a:cubicBezTo>
                  <a:cubicBezTo>
                    <a:pt x="112" y="314"/>
                    <a:pt x="112" y="314"/>
                    <a:pt x="112" y="314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08" y="314"/>
                    <a:pt x="107" y="314"/>
                    <a:pt x="106" y="314"/>
                  </a:cubicBezTo>
                  <a:cubicBezTo>
                    <a:pt x="105" y="315"/>
                    <a:pt x="104" y="315"/>
                    <a:pt x="100" y="319"/>
                  </a:cubicBezTo>
                  <a:cubicBezTo>
                    <a:pt x="98" y="321"/>
                    <a:pt x="96" y="322"/>
                    <a:pt x="94" y="324"/>
                  </a:cubicBezTo>
                  <a:cubicBezTo>
                    <a:pt x="89" y="329"/>
                    <a:pt x="85" y="332"/>
                    <a:pt x="84" y="333"/>
                  </a:cubicBezTo>
                  <a:cubicBezTo>
                    <a:pt x="83" y="333"/>
                    <a:pt x="79" y="330"/>
                    <a:pt x="78" y="329"/>
                  </a:cubicBezTo>
                  <a:cubicBezTo>
                    <a:pt x="79" y="328"/>
                    <a:pt x="80" y="323"/>
                    <a:pt x="82" y="316"/>
                  </a:cubicBezTo>
                  <a:cubicBezTo>
                    <a:pt x="83" y="314"/>
                    <a:pt x="84" y="312"/>
                    <a:pt x="85" y="310"/>
                  </a:cubicBezTo>
                  <a:cubicBezTo>
                    <a:pt x="87" y="305"/>
                    <a:pt x="87" y="304"/>
                    <a:pt x="87" y="303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1"/>
                    <a:pt x="86" y="300"/>
                    <a:pt x="83" y="298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82" y="296"/>
                    <a:pt x="82" y="296"/>
                    <a:pt x="82" y="296"/>
                  </a:cubicBezTo>
                  <a:cubicBezTo>
                    <a:pt x="79" y="294"/>
                    <a:pt x="78" y="293"/>
                    <a:pt x="77" y="294"/>
                  </a:cubicBezTo>
                  <a:cubicBezTo>
                    <a:pt x="76" y="294"/>
                    <a:pt x="75" y="294"/>
                    <a:pt x="70" y="297"/>
                  </a:cubicBezTo>
                  <a:cubicBezTo>
                    <a:pt x="68" y="298"/>
                    <a:pt x="66" y="299"/>
                    <a:pt x="63" y="301"/>
                  </a:cubicBezTo>
                  <a:cubicBezTo>
                    <a:pt x="57" y="304"/>
                    <a:pt x="53" y="306"/>
                    <a:pt x="52" y="307"/>
                  </a:cubicBezTo>
                  <a:cubicBezTo>
                    <a:pt x="50" y="306"/>
                    <a:pt x="47" y="303"/>
                    <a:pt x="47" y="302"/>
                  </a:cubicBezTo>
                  <a:cubicBezTo>
                    <a:pt x="47" y="301"/>
                    <a:pt x="50" y="296"/>
                    <a:pt x="54" y="290"/>
                  </a:cubicBezTo>
                  <a:cubicBezTo>
                    <a:pt x="55" y="288"/>
                    <a:pt x="56" y="286"/>
                    <a:pt x="58" y="285"/>
                  </a:cubicBezTo>
                  <a:cubicBezTo>
                    <a:pt x="61" y="279"/>
                    <a:pt x="62" y="279"/>
                    <a:pt x="62" y="277"/>
                  </a:cubicBezTo>
                  <a:cubicBezTo>
                    <a:pt x="62" y="276"/>
                    <a:pt x="61" y="275"/>
                    <a:pt x="59" y="27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58" y="270"/>
                    <a:pt x="58" y="270"/>
                    <a:pt x="58" y="270"/>
                  </a:cubicBezTo>
                  <a:cubicBezTo>
                    <a:pt x="56" y="267"/>
                    <a:pt x="54" y="267"/>
                    <a:pt x="53" y="267"/>
                  </a:cubicBezTo>
                  <a:cubicBezTo>
                    <a:pt x="53" y="267"/>
                    <a:pt x="52" y="267"/>
                    <a:pt x="46" y="268"/>
                  </a:cubicBezTo>
                  <a:cubicBezTo>
                    <a:pt x="44" y="269"/>
                    <a:pt x="41" y="270"/>
                    <a:pt x="39" y="271"/>
                  </a:cubicBezTo>
                  <a:cubicBezTo>
                    <a:pt x="32" y="273"/>
                    <a:pt x="27" y="274"/>
                    <a:pt x="26" y="274"/>
                  </a:cubicBezTo>
                  <a:cubicBezTo>
                    <a:pt x="25" y="273"/>
                    <a:pt x="23" y="269"/>
                    <a:pt x="23" y="268"/>
                  </a:cubicBezTo>
                  <a:cubicBezTo>
                    <a:pt x="23" y="267"/>
                    <a:pt x="26" y="263"/>
                    <a:pt x="32" y="258"/>
                  </a:cubicBezTo>
                  <a:cubicBezTo>
                    <a:pt x="34" y="257"/>
                    <a:pt x="35" y="255"/>
                    <a:pt x="37" y="254"/>
                  </a:cubicBezTo>
                  <a:cubicBezTo>
                    <a:pt x="42" y="249"/>
                    <a:pt x="42" y="249"/>
                    <a:pt x="43" y="248"/>
                  </a:cubicBezTo>
                  <a:cubicBezTo>
                    <a:pt x="43" y="247"/>
                    <a:pt x="43" y="247"/>
                    <a:pt x="43" y="247"/>
                  </a:cubicBezTo>
                  <a:cubicBezTo>
                    <a:pt x="43" y="246"/>
                    <a:pt x="42" y="244"/>
                    <a:pt x="41" y="242"/>
                  </a:cubicBezTo>
                  <a:cubicBezTo>
                    <a:pt x="41" y="240"/>
                    <a:pt x="41" y="240"/>
                    <a:pt x="41" y="24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39" y="237"/>
                    <a:pt x="38" y="236"/>
                    <a:pt x="37" y="235"/>
                  </a:cubicBezTo>
                  <a:cubicBezTo>
                    <a:pt x="36" y="235"/>
                    <a:pt x="35" y="235"/>
                    <a:pt x="30" y="235"/>
                  </a:cubicBezTo>
                  <a:cubicBezTo>
                    <a:pt x="27" y="235"/>
                    <a:pt x="25" y="236"/>
                    <a:pt x="22" y="236"/>
                  </a:cubicBezTo>
                  <a:cubicBezTo>
                    <a:pt x="15" y="236"/>
                    <a:pt x="10" y="236"/>
                    <a:pt x="9" y="236"/>
                  </a:cubicBezTo>
                  <a:cubicBezTo>
                    <a:pt x="8" y="235"/>
                    <a:pt x="7" y="232"/>
                    <a:pt x="7" y="230"/>
                  </a:cubicBezTo>
                  <a:cubicBezTo>
                    <a:pt x="7" y="229"/>
                    <a:pt x="7" y="229"/>
                    <a:pt x="7" y="229"/>
                  </a:cubicBezTo>
                  <a:cubicBezTo>
                    <a:pt x="8" y="228"/>
                    <a:pt x="11" y="226"/>
                    <a:pt x="18" y="222"/>
                  </a:cubicBezTo>
                  <a:cubicBezTo>
                    <a:pt x="20" y="221"/>
                    <a:pt x="22" y="220"/>
                    <a:pt x="24" y="219"/>
                  </a:cubicBezTo>
                  <a:cubicBezTo>
                    <a:pt x="30" y="216"/>
                    <a:pt x="30" y="215"/>
                    <a:pt x="31" y="214"/>
                  </a:cubicBezTo>
                  <a:cubicBezTo>
                    <a:pt x="31" y="214"/>
                    <a:pt x="31" y="213"/>
                    <a:pt x="31" y="212"/>
                  </a:cubicBezTo>
                  <a:cubicBezTo>
                    <a:pt x="31" y="211"/>
                    <a:pt x="31" y="209"/>
                    <a:pt x="30" y="208"/>
                  </a:cubicBezTo>
                  <a:cubicBezTo>
                    <a:pt x="31" y="206"/>
                    <a:pt x="31" y="206"/>
                    <a:pt x="31" y="206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3"/>
                    <a:pt x="29" y="201"/>
                    <a:pt x="28" y="201"/>
                  </a:cubicBezTo>
                  <a:cubicBezTo>
                    <a:pt x="27" y="200"/>
                    <a:pt x="27" y="200"/>
                    <a:pt x="21" y="199"/>
                  </a:cubicBezTo>
                  <a:cubicBezTo>
                    <a:pt x="19" y="199"/>
                    <a:pt x="16" y="198"/>
                    <a:pt x="13" y="198"/>
                  </a:cubicBezTo>
                  <a:cubicBezTo>
                    <a:pt x="6" y="196"/>
                    <a:pt x="2" y="195"/>
                    <a:pt x="1" y="195"/>
                  </a:cubicBezTo>
                  <a:cubicBezTo>
                    <a:pt x="0" y="194"/>
                    <a:pt x="0" y="192"/>
                    <a:pt x="0" y="190"/>
                  </a:cubicBezTo>
                  <a:close/>
                  <a:moveTo>
                    <a:pt x="288" y="180"/>
                  </a:moveTo>
                  <a:cubicBezTo>
                    <a:pt x="288" y="120"/>
                    <a:pt x="239" y="71"/>
                    <a:pt x="179" y="71"/>
                  </a:cubicBezTo>
                  <a:cubicBezTo>
                    <a:pt x="120" y="72"/>
                    <a:pt x="71" y="121"/>
                    <a:pt x="71" y="180"/>
                  </a:cubicBezTo>
                  <a:cubicBezTo>
                    <a:pt x="71" y="240"/>
                    <a:pt x="120" y="289"/>
                    <a:pt x="180" y="289"/>
                  </a:cubicBezTo>
                  <a:cubicBezTo>
                    <a:pt x="240" y="288"/>
                    <a:pt x="289" y="239"/>
                    <a:pt x="288" y="180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15"/>
            <p:cNvGrpSpPr/>
            <p:nvPr/>
          </p:nvGrpSpPr>
          <p:grpSpPr>
            <a:xfrm>
              <a:off x="5015310" y="2310607"/>
              <a:ext cx="378619" cy="398860"/>
              <a:chOff x="2513013" y="2098675"/>
              <a:chExt cx="504825" cy="531813"/>
            </a:xfrm>
            <a:solidFill>
              <a:schemeClr val="accent2"/>
            </a:solidFill>
          </p:grpSpPr>
          <p:sp>
            <p:nvSpPr>
              <p:cNvPr id="26" name="Freeform: Shape 24"/>
              <p:cNvSpPr/>
              <p:nvPr/>
            </p:nvSpPr>
            <p:spPr bwMode="auto">
              <a:xfrm>
                <a:off x="2513013" y="2287588"/>
                <a:ext cx="342900" cy="342900"/>
              </a:xfrm>
              <a:custGeom>
                <a:avLst/>
                <a:gdLst>
                  <a:gd name="T0" fmla="*/ 76 w 91"/>
                  <a:gd name="T1" fmla="*/ 63 h 91"/>
                  <a:gd name="T2" fmla="*/ 79 w 91"/>
                  <a:gd name="T3" fmla="*/ 56 h 91"/>
                  <a:gd name="T4" fmla="*/ 91 w 91"/>
                  <a:gd name="T5" fmla="*/ 52 h 91"/>
                  <a:gd name="T6" fmla="*/ 91 w 91"/>
                  <a:gd name="T7" fmla="*/ 46 h 91"/>
                  <a:gd name="T8" fmla="*/ 91 w 91"/>
                  <a:gd name="T9" fmla="*/ 40 h 91"/>
                  <a:gd name="T10" fmla="*/ 79 w 91"/>
                  <a:gd name="T11" fmla="*/ 36 h 91"/>
                  <a:gd name="T12" fmla="*/ 76 w 91"/>
                  <a:gd name="T13" fmla="*/ 29 h 91"/>
                  <a:gd name="T14" fmla="*/ 82 w 91"/>
                  <a:gd name="T15" fmla="*/ 18 h 91"/>
                  <a:gd name="T16" fmla="*/ 73 w 91"/>
                  <a:gd name="T17" fmla="*/ 10 h 91"/>
                  <a:gd name="T18" fmla="*/ 63 w 91"/>
                  <a:gd name="T19" fmla="*/ 15 h 91"/>
                  <a:gd name="T20" fmla="*/ 55 w 91"/>
                  <a:gd name="T21" fmla="*/ 12 h 91"/>
                  <a:gd name="T22" fmla="*/ 51 w 91"/>
                  <a:gd name="T23" fmla="*/ 1 h 91"/>
                  <a:gd name="T24" fmla="*/ 45 w 91"/>
                  <a:gd name="T25" fmla="*/ 0 h 91"/>
                  <a:gd name="T26" fmla="*/ 40 w 91"/>
                  <a:gd name="T27" fmla="*/ 1 h 91"/>
                  <a:gd name="T28" fmla="*/ 36 w 91"/>
                  <a:gd name="T29" fmla="*/ 12 h 91"/>
                  <a:gd name="T30" fmla="*/ 28 w 91"/>
                  <a:gd name="T31" fmla="*/ 15 h 91"/>
                  <a:gd name="T32" fmla="*/ 18 w 91"/>
                  <a:gd name="T33" fmla="*/ 10 h 91"/>
                  <a:gd name="T34" fmla="*/ 9 w 91"/>
                  <a:gd name="T35" fmla="*/ 18 h 91"/>
                  <a:gd name="T36" fmla="*/ 14 w 91"/>
                  <a:gd name="T37" fmla="*/ 29 h 91"/>
                  <a:gd name="T38" fmla="*/ 11 w 91"/>
                  <a:gd name="T39" fmla="*/ 36 h 91"/>
                  <a:gd name="T40" fmla="*/ 0 w 91"/>
                  <a:gd name="T41" fmla="*/ 40 h 91"/>
                  <a:gd name="T42" fmla="*/ 0 w 91"/>
                  <a:gd name="T43" fmla="*/ 46 h 91"/>
                  <a:gd name="T44" fmla="*/ 0 w 91"/>
                  <a:gd name="T45" fmla="*/ 52 h 91"/>
                  <a:gd name="T46" fmla="*/ 11 w 91"/>
                  <a:gd name="T47" fmla="*/ 56 h 91"/>
                  <a:gd name="T48" fmla="*/ 14 w 91"/>
                  <a:gd name="T49" fmla="*/ 63 h 91"/>
                  <a:gd name="T50" fmla="*/ 9 w 91"/>
                  <a:gd name="T51" fmla="*/ 74 h 91"/>
                  <a:gd name="T52" fmla="*/ 18 w 91"/>
                  <a:gd name="T53" fmla="*/ 82 h 91"/>
                  <a:gd name="T54" fmla="*/ 28 w 91"/>
                  <a:gd name="T55" fmla="*/ 77 h 91"/>
                  <a:gd name="T56" fmla="*/ 36 w 91"/>
                  <a:gd name="T57" fmla="*/ 80 h 91"/>
                  <a:gd name="T58" fmla="*/ 40 w 91"/>
                  <a:gd name="T59" fmla="*/ 91 h 91"/>
                  <a:gd name="T60" fmla="*/ 45 w 91"/>
                  <a:gd name="T61" fmla="*/ 91 h 91"/>
                  <a:gd name="T62" fmla="*/ 51 w 91"/>
                  <a:gd name="T63" fmla="*/ 91 h 91"/>
                  <a:gd name="T64" fmla="*/ 55 w 91"/>
                  <a:gd name="T65" fmla="*/ 80 h 91"/>
                  <a:gd name="T66" fmla="*/ 63 w 91"/>
                  <a:gd name="T67" fmla="*/ 77 h 91"/>
                  <a:gd name="T68" fmla="*/ 73 w 91"/>
                  <a:gd name="T69" fmla="*/ 82 h 91"/>
                  <a:gd name="T70" fmla="*/ 82 w 91"/>
                  <a:gd name="T71" fmla="*/ 74 h 91"/>
                  <a:gd name="T72" fmla="*/ 76 w 91"/>
                  <a:gd name="T73" fmla="*/ 63 h 91"/>
                  <a:gd name="T74" fmla="*/ 45 w 91"/>
                  <a:gd name="T75" fmla="*/ 62 h 91"/>
                  <a:gd name="T76" fmla="*/ 29 w 91"/>
                  <a:gd name="T77" fmla="*/ 46 h 91"/>
                  <a:gd name="T78" fmla="*/ 45 w 91"/>
                  <a:gd name="T79" fmla="*/ 30 h 91"/>
                  <a:gd name="T80" fmla="*/ 61 w 91"/>
                  <a:gd name="T81" fmla="*/ 46 h 91"/>
                  <a:gd name="T82" fmla="*/ 45 w 91"/>
                  <a:gd name="T83" fmla="*/ 6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1">
                    <a:moveTo>
                      <a:pt x="76" y="63"/>
                    </a:moveTo>
                    <a:cubicBezTo>
                      <a:pt x="78" y="61"/>
                      <a:pt x="79" y="58"/>
                      <a:pt x="79" y="56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0"/>
                      <a:pt x="91" y="48"/>
                      <a:pt x="91" y="46"/>
                    </a:cubicBezTo>
                    <a:cubicBezTo>
                      <a:pt x="91" y="44"/>
                      <a:pt x="91" y="42"/>
                      <a:pt x="91" y="40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33"/>
                      <a:pt x="78" y="31"/>
                      <a:pt x="76" y="29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79" y="15"/>
                      <a:pt x="76" y="12"/>
                      <a:pt x="73" y="10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0" y="14"/>
                      <a:pt x="58" y="13"/>
                      <a:pt x="55" y="1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9" y="0"/>
                      <a:pt x="47" y="0"/>
                      <a:pt x="45" y="0"/>
                    </a:cubicBezTo>
                    <a:cubicBezTo>
                      <a:pt x="43" y="0"/>
                      <a:pt x="42" y="0"/>
                      <a:pt x="40" y="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3" y="13"/>
                      <a:pt x="31" y="14"/>
                      <a:pt x="28" y="1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12"/>
                      <a:pt x="12" y="15"/>
                      <a:pt x="9" y="18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31"/>
                      <a:pt x="12" y="33"/>
                      <a:pt x="11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4"/>
                      <a:pt x="0" y="46"/>
                    </a:cubicBezTo>
                    <a:cubicBezTo>
                      <a:pt x="0" y="48"/>
                      <a:pt x="0" y="50"/>
                      <a:pt x="0" y="52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2" y="58"/>
                      <a:pt x="13" y="61"/>
                      <a:pt x="14" y="63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12" y="77"/>
                      <a:pt x="14" y="79"/>
                      <a:pt x="18" y="82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31" y="78"/>
                      <a:pt x="33" y="79"/>
                      <a:pt x="36" y="80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2" y="91"/>
                      <a:pt x="43" y="91"/>
                      <a:pt x="45" y="91"/>
                    </a:cubicBezTo>
                    <a:cubicBezTo>
                      <a:pt x="47" y="91"/>
                      <a:pt x="49" y="91"/>
                      <a:pt x="51" y="91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8" y="79"/>
                      <a:pt x="60" y="78"/>
                      <a:pt x="63" y="77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6" y="79"/>
                      <a:pt x="79" y="77"/>
                      <a:pt x="82" y="74"/>
                    </a:cubicBezTo>
                    <a:lnTo>
                      <a:pt x="76" y="63"/>
                    </a:lnTo>
                    <a:close/>
                    <a:moveTo>
                      <a:pt x="45" y="62"/>
                    </a:moveTo>
                    <a:cubicBezTo>
                      <a:pt x="37" y="62"/>
                      <a:pt x="29" y="55"/>
                      <a:pt x="29" y="46"/>
                    </a:cubicBezTo>
                    <a:cubicBezTo>
                      <a:pt x="29" y="37"/>
                      <a:pt x="37" y="30"/>
                      <a:pt x="45" y="30"/>
                    </a:cubicBezTo>
                    <a:cubicBezTo>
                      <a:pt x="54" y="30"/>
                      <a:pt x="61" y="37"/>
                      <a:pt x="61" y="46"/>
                    </a:cubicBezTo>
                    <a:cubicBezTo>
                      <a:pt x="61" y="55"/>
                      <a:pt x="54" y="62"/>
                      <a:pt x="4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25"/>
              <p:cNvSpPr/>
              <p:nvPr/>
            </p:nvSpPr>
            <p:spPr bwMode="auto">
              <a:xfrm>
                <a:off x="2674938" y="2098675"/>
                <a:ext cx="225425" cy="227013"/>
              </a:xfrm>
              <a:custGeom>
                <a:avLst/>
                <a:gdLst>
                  <a:gd name="T0" fmla="*/ 3 w 60"/>
                  <a:gd name="T1" fmla="*/ 45 h 60"/>
                  <a:gd name="T2" fmla="*/ 11 w 60"/>
                  <a:gd name="T3" fmla="*/ 45 h 60"/>
                  <a:gd name="T4" fmla="*/ 15 w 60"/>
                  <a:gd name="T5" fmla="*/ 49 h 60"/>
                  <a:gd name="T6" fmla="*/ 14 w 60"/>
                  <a:gd name="T7" fmla="*/ 57 h 60"/>
                  <a:gd name="T8" fmla="*/ 18 w 60"/>
                  <a:gd name="T9" fmla="*/ 59 h 60"/>
                  <a:gd name="T10" fmla="*/ 22 w 60"/>
                  <a:gd name="T11" fmla="*/ 60 h 60"/>
                  <a:gd name="T12" fmla="*/ 27 w 60"/>
                  <a:gd name="T13" fmla="*/ 54 h 60"/>
                  <a:gd name="T14" fmla="*/ 33 w 60"/>
                  <a:gd name="T15" fmla="*/ 54 h 60"/>
                  <a:gd name="T16" fmla="*/ 38 w 60"/>
                  <a:gd name="T17" fmla="*/ 60 h 60"/>
                  <a:gd name="T18" fmla="*/ 45 w 60"/>
                  <a:gd name="T19" fmla="*/ 57 h 60"/>
                  <a:gd name="T20" fmla="*/ 45 w 60"/>
                  <a:gd name="T21" fmla="*/ 49 h 60"/>
                  <a:gd name="T22" fmla="*/ 49 w 60"/>
                  <a:gd name="T23" fmla="*/ 45 h 60"/>
                  <a:gd name="T24" fmla="*/ 57 w 60"/>
                  <a:gd name="T25" fmla="*/ 46 h 60"/>
                  <a:gd name="T26" fmla="*/ 59 w 60"/>
                  <a:gd name="T27" fmla="*/ 42 h 60"/>
                  <a:gd name="T28" fmla="*/ 60 w 60"/>
                  <a:gd name="T29" fmla="*/ 39 h 60"/>
                  <a:gd name="T30" fmla="*/ 54 w 60"/>
                  <a:gd name="T31" fmla="*/ 33 h 60"/>
                  <a:gd name="T32" fmla="*/ 54 w 60"/>
                  <a:gd name="T33" fmla="*/ 28 h 60"/>
                  <a:gd name="T34" fmla="*/ 60 w 60"/>
                  <a:gd name="T35" fmla="*/ 22 h 60"/>
                  <a:gd name="T36" fmla="*/ 57 w 60"/>
                  <a:gd name="T37" fmla="*/ 15 h 60"/>
                  <a:gd name="T38" fmla="*/ 49 w 60"/>
                  <a:gd name="T39" fmla="*/ 15 h 60"/>
                  <a:gd name="T40" fmla="*/ 46 w 60"/>
                  <a:gd name="T41" fmla="*/ 12 h 60"/>
                  <a:gd name="T42" fmla="*/ 46 w 60"/>
                  <a:gd name="T43" fmla="*/ 4 h 60"/>
                  <a:gd name="T44" fmla="*/ 43 w 60"/>
                  <a:gd name="T45" fmla="*/ 2 h 60"/>
                  <a:gd name="T46" fmla="*/ 39 w 60"/>
                  <a:gd name="T47" fmla="*/ 0 h 60"/>
                  <a:gd name="T48" fmla="*/ 33 w 60"/>
                  <a:gd name="T49" fmla="*/ 6 h 60"/>
                  <a:gd name="T50" fmla="*/ 28 w 60"/>
                  <a:gd name="T51" fmla="*/ 6 h 60"/>
                  <a:gd name="T52" fmla="*/ 23 w 60"/>
                  <a:gd name="T53" fmla="*/ 0 h 60"/>
                  <a:gd name="T54" fmla="*/ 15 w 60"/>
                  <a:gd name="T55" fmla="*/ 3 h 60"/>
                  <a:gd name="T56" fmla="*/ 16 w 60"/>
                  <a:gd name="T57" fmla="*/ 11 h 60"/>
                  <a:gd name="T58" fmla="*/ 12 w 60"/>
                  <a:gd name="T59" fmla="*/ 15 h 60"/>
                  <a:gd name="T60" fmla="*/ 4 w 60"/>
                  <a:gd name="T61" fmla="*/ 14 h 60"/>
                  <a:gd name="T62" fmla="*/ 2 w 60"/>
                  <a:gd name="T63" fmla="*/ 18 h 60"/>
                  <a:gd name="T64" fmla="*/ 1 w 60"/>
                  <a:gd name="T65" fmla="*/ 22 h 60"/>
                  <a:gd name="T66" fmla="*/ 6 w 60"/>
                  <a:gd name="T67" fmla="*/ 27 h 60"/>
                  <a:gd name="T68" fmla="*/ 6 w 60"/>
                  <a:gd name="T69" fmla="*/ 32 h 60"/>
                  <a:gd name="T70" fmla="*/ 0 w 60"/>
                  <a:gd name="T71" fmla="*/ 38 h 60"/>
                  <a:gd name="T72" fmla="*/ 3 w 60"/>
                  <a:gd name="T73" fmla="*/ 45 h 60"/>
                  <a:gd name="T74" fmla="*/ 20 w 60"/>
                  <a:gd name="T75" fmla="*/ 26 h 60"/>
                  <a:gd name="T76" fmla="*/ 35 w 60"/>
                  <a:gd name="T77" fmla="*/ 20 h 60"/>
                  <a:gd name="T78" fmla="*/ 40 w 60"/>
                  <a:gd name="T79" fmla="*/ 34 h 60"/>
                  <a:gd name="T80" fmla="*/ 26 w 60"/>
                  <a:gd name="T81" fmla="*/ 40 h 60"/>
                  <a:gd name="T82" fmla="*/ 20 w 60"/>
                  <a:gd name="T83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" h="60">
                    <a:moveTo>
                      <a:pt x="3" y="45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6"/>
                      <a:pt x="14" y="47"/>
                      <a:pt x="15" y="4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57"/>
                      <a:pt x="17" y="58"/>
                      <a:pt x="18" y="59"/>
                    </a:cubicBezTo>
                    <a:cubicBezTo>
                      <a:pt x="19" y="59"/>
                      <a:pt x="20" y="59"/>
                      <a:pt x="22" y="60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9" y="54"/>
                      <a:pt x="31" y="54"/>
                      <a:pt x="33" y="54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59"/>
                      <a:pt x="43" y="58"/>
                      <a:pt x="45" y="57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6" y="48"/>
                      <a:pt x="48" y="47"/>
                      <a:pt x="49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8" y="45"/>
                      <a:pt x="58" y="44"/>
                      <a:pt x="59" y="42"/>
                    </a:cubicBezTo>
                    <a:cubicBezTo>
                      <a:pt x="59" y="41"/>
                      <a:pt x="60" y="40"/>
                      <a:pt x="60" y="39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1"/>
                      <a:pt x="54" y="30"/>
                      <a:pt x="54" y="28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0"/>
                      <a:pt x="59" y="17"/>
                      <a:pt x="57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8" y="14"/>
                      <a:pt x="47" y="13"/>
                      <a:pt x="46" y="12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3"/>
                      <a:pt x="44" y="2"/>
                      <a:pt x="43" y="2"/>
                    </a:cubicBezTo>
                    <a:cubicBezTo>
                      <a:pt x="41" y="1"/>
                      <a:pt x="40" y="1"/>
                      <a:pt x="39" y="0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0" y="6"/>
                      <a:pt x="28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1"/>
                      <a:pt x="18" y="2"/>
                      <a:pt x="15" y="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4" y="12"/>
                      <a:pt x="13" y="13"/>
                      <a:pt x="12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2" y="17"/>
                      <a:pt x="2" y="18"/>
                    </a:cubicBezTo>
                    <a:cubicBezTo>
                      <a:pt x="1" y="19"/>
                      <a:pt x="1" y="20"/>
                      <a:pt x="1" y="2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9"/>
                      <a:pt x="6" y="31"/>
                      <a:pt x="6" y="3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3"/>
                      <a:pt x="3" y="45"/>
                    </a:cubicBezTo>
                    <a:close/>
                    <a:moveTo>
                      <a:pt x="20" y="26"/>
                    </a:moveTo>
                    <a:cubicBezTo>
                      <a:pt x="23" y="20"/>
                      <a:pt x="29" y="18"/>
                      <a:pt x="35" y="20"/>
                    </a:cubicBezTo>
                    <a:cubicBezTo>
                      <a:pt x="40" y="23"/>
                      <a:pt x="43" y="29"/>
                      <a:pt x="40" y="34"/>
                    </a:cubicBezTo>
                    <a:cubicBezTo>
                      <a:pt x="38" y="40"/>
                      <a:pt x="31" y="42"/>
                      <a:pt x="26" y="40"/>
                    </a:cubicBezTo>
                    <a:cubicBezTo>
                      <a:pt x="21" y="38"/>
                      <a:pt x="18" y="31"/>
                      <a:pt x="2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26"/>
              <p:cNvSpPr/>
              <p:nvPr/>
            </p:nvSpPr>
            <p:spPr bwMode="auto">
              <a:xfrm>
                <a:off x="2833688" y="2257425"/>
                <a:ext cx="184150" cy="184150"/>
              </a:xfrm>
              <a:custGeom>
                <a:avLst/>
                <a:gdLst>
                  <a:gd name="T0" fmla="*/ 43 w 49"/>
                  <a:gd name="T1" fmla="*/ 29 h 49"/>
                  <a:gd name="T2" fmla="*/ 49 w 49"/>
                  <a:gd name="T3" fmla="*/ 27 h 49"/>
                  <a:gd name="T4" fmla="*/ 49 w 49"/>
                  <a:gd name="T5" fmla="*/ 24 h 49"/>
                  <a:gd name="T6" fmla="*/ 48 w 49"/>
                  <a:gd name="T7" fmla="*/ 21 h 49"/>
                  <a:gd name="T8" fmla="*/ 42 w 49"/>
                  <a:gd name="T9" fmla="*/ 19 h 49"/>
                  <a:gd name="T10" fmla="*/ 41 w 49"/>
                  <a:gd name="T11" fmla="*/ 15 h 49"/>
                  <a:gd name="T12" fmla="*/ 43 w 49"/>
                  <a:gd name="T13" fmla="*/ 9 h 49"/>
                  <a:gd name="T14" fmla="*/ 39 w 49"/>
                  <a:gd name="T15" fmla="*/ 5 h 49"/>
                  <a:gd name="T16" fmla="*/ 33 w 49"/>
                  <a:gd name="T17" fmla="*/ 8 h 49"/>
                  <a:gd name="T18" fmla="*/ 29 w 49"/>
                  <a:gd name="T19" fmla="*/ 6 h 49"/>
                  <a:gd name="T20" fmla="*/ 27 w 49"/>
                  <a:gd name="T21" fmla="*/ 1 h 49"/>
                  <a:gd name="T22" fmla="*/ 24 w 49"/>
                  <a:gd name="T23" fmla="*/ 0 h 49"/>
                  <a:gd name="T24" fmla="*/ 21 w 49"/>
                  <a:gd name="T25" fmla="*/ 1 h 49"/>
                  <a:gd name="T26" fmla="*/ 19 w 49"/>
                  <a:gd name="T27" fmla="*/ 7 h 49"/>
                  <a:gd name="T28" fmla="*/ 15 w 49"/>
                  <a:gd name="T29" fmla="*/ 8 h 49"/>
                  <a:gd name="T30" fmla="*/ 9 w 49"/>
                  <a:gd name="T31" fmla="*/ 6 h 49"/>
                  <a:gd name="T32" fmla="*/ 5 w 49"/>
                  <a:gd name="T33" fmla="*/ 10 h 49"/>
                  <a:gd name="T34" fmla="*/ 8 w 49"/>
                  <a:gd name="T35" fmla="*/ 16 h 49"/>
                  <a:gd name="T36" fmla="*/ 6 w 49"/>
                  <a:gd name="T37" fmla="*/ 20 h 49"/>
                  <a:gd name="T38" fmla="*/ 0 w 49"/>
                  <a:gd name="T39" fmla="*/ 22 h 49"/>
                  <a:gd name="T40" fmla="*/ 0 w 49"/>
                  <a:gd name="T41" fmla="*/ 25 h 49"/>
                  <a:gd name="T42" fmla="*/ 1 w 49"/>
                  <a:gd name="T43" fmla="*/ 28 h 49"/>
                  <a:gd name="T44" fmla="*/ 7 w 49"/>
                  <a:gd name="T45" fmla="*/ 30 h 49"/>
                  <a:gd name="T46" fmla="*/ 8 w 49"/>
                  <a:gd name="T47" fmla="*/ 34 h 49"/>
                  <a:gd name="T48" fmla="*/ 6 w 49"/>
                  <a:gd name="T49" fmla="*/ 40 h 49"/>
                  <a:gd name="T50" fmla="*/ 10 w 49"/>
                  <a:gd name="T51" fmla="*/ 44 h 49"/>
                  <a:gd name="T52" fmla="*/ 16 w 49"/>
                  <a:gd name="T53" fmla="*/ 41 h 49"/>
                  <a:gd name="T54" fmla="*/ 20 w 49"/>
                  <a:gd name="T55" fmla="*/ 43 h 49"/>
                  <a:gd name="T56" fmla="*/ 22 w 49"/>
                  <a:gd name="T57" fmla="*/ 49 h 49"/>
                  <a:gd name="T58" fmla="*/ 25 w 49"/>
                  <a:gd name="T59" fmla="*/ 49 h 49"/>
                  <a:gd name="T60" fmla="*/ 28 w 49"/>
                  <a:gd name="T61" fmla="*/ 48 h 49"/>
                  <a:gd name="T62" fmla="*/ 30 w 49"/>
                  <a:gd name="T63" fmla="*/ 42 h 49"/>
                  <a:gd name="T64" fmla="*/ 34 w 49"/>
                  <a:gd name="T65" fmla="*/ 41 h 49"/>
                  <a:gd name="T66" fmla="*/ 40 w 49"/>
                  <a:gd name="T67" fmla="*/ 43 h 49"/>
                  <a:gd name="T68" fmla="*/ 44 w 49"/>
                  <a:gd name="T69" fmla="*/ 39 h 49"/>
                  <a:gd name="T70" fmla="*/ 41 w 49"/>
                  <a:gd name="T71" fmla="*/ 33 h 49"/>
                  <a:gd name="T72" fmla="*/ 43 w 49"/>
                  <a:gd name="T73" fmla="*/ 29 h 49"/>
                  <a:gd name="T74" fmla="*/ 25 w 49"/>
                  <a:gd name="T75" fmla="*/ 33 h 49"/>
                  <a:gd name="T76" fmla="*/ 16 w 49"/>
                  <a:gd name="T77" fmla="*/ 25 h 49"/>
                  <a:gd name="T78" fmla="*/ 24 w 49"/>
                  <a:gd name="T79" fmla="*/ 16 h 49"/>
                  <a:gd name="T80" fmla="*/ 33 w 49"/>
                  <a:gd name="T81" fmla="*/ 24 h 49"/>
                  <a:gd name="T82" fmla="*/ 25 w 49"/>
                  <a:gd name="T83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" h="49">
                    <a:moveTo>
                      <a:pt x="43" y="29"/>
                    </a:move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6"/>
                      <a:pt x="49" y="25"/>
                      <a:pt x="49" y="24"/>
                    </a:cubicBezTo>
                    <a:cubicBezTo>
                      <a:pt x="49" y="23"/>
                      <a:pt x="49" y="22"/>
                      <a:pt x="48" y="21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1" y="16"/>
                      <a:pt x="41" y="15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8"/>
                      <a:pt x="40" y="6"/>
                      <a:pt x="39" y="5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7"/>
                      <a:pt x="31" y="7"/>
                      <a:pt x="29" y="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0"/>
                      <a:pt x="22" y="1"/>
                      <a:pt x="21" y="1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6" y="8"/>
                      <a:pt x="15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6" y="9"/>
                      <a:pt x="5" y="1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8"/>
                      <a:pt x="6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6"/>
                      <a:pt x="0" y="27"/>
                      <a:pt x="1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8" y="33"/>
                      <a:pt x="8" y="3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1"/>
                      <a:pt x="8" y="43"/>
                      <a:pt x="10" y="44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8" y="42"/>
                      <a:pt x="20" y="43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26" y="49"/>
                      <a:pt x="27" y="49"/>
                      <a:pt x="28" y="48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3" y="41"/>
                      <a:pt x="34" y="41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3" y="41"/>
                      <a:pt x="44" y="39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2" y="32"/>
                      <a:pt x="42" y="31"/>
                      <a:pt x="43" y="29"/>
                    </a:cubicBezTo>
                    <a:close/>
                    <a:moveTo>
                      <a:pt x="25" y="33"/>
                    </a:moveTo>
                    <a:cubicBezTo>
                      <a:pt x="20" y="33"/>
                      <a:pt x="16" y="29"/>
                      <a:pt x="16" y="25"/>
                    </a:cubicBezTo>
                    <a:cubicBezTo>
                      <a:pt x="16" y="20"/>
                      <a:pt x="20" y="16"/>
                      <a:pt x="24" y="16"/>
                    </a:cubicBezTo>
                    <a:cubicBezTo>
                      <a:pt x="29" y="16"/>
                      <a:pt x="33" y="20"/>
                      <a:pt x="33" y="24"/>
                    </a:cubicBezTo>
                    <a:cubicBezTo>
                      <a:pt x="33" y="29"/>
                      <a:pt x="29" y="33"/>
                      <a:pt x="2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111416" y="3187796"/>
            <a:ext cx="1329535" cy="1327979"/>
            <a:chOff x="4111416" y="3187796"/>
            <a:chExt cx="1329535" cy="132797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: Shape 4"/>
            <p:cNvSpPr/>
            <p:nvPr/>
          </p:nvSpPr>
          <p:spPr bwMode="auto">
            <a:xfrm>
              <a:off x="4111416" y="3187796"/>
              <a:ext cx="1329535" cy="1327979"/>
            </a:xfrm>
            <a:custGeom>
              <a:avLst/>
              <a:gdLst>
                <a:gd name="T0" fmla="*/ 30 w 360"/>
                <a:gd name="T1" fmla="*/ 152 h 360"/>
                <a:gd name="T2" fmla="*/ 18 w 360"/>
                <a:gd name="T3" fmla="*/ 137 h 360"/>
                <a:gd name="T4" fmla="*/ 37 w 360"/>
                <a:gd name="T5" fmla="*/ 124 h 360"/>
                <a:gd name="T6" fmla="*/ 38 w 360"/>
                <a:gd name="T7" fmla="*/ 106 h 360"/>
                <a:gd name="T8" fmla="*/ 54 w 360"/>
                <a:gd name="T9" fmla="*/ 93 h 360"/>
                <a:gd name="T10" fmla="*/ 59 w 360"/>
                <a:gd name="T11" fmla="*/ 75 h 360"/>
                <a:gd name="T12" fmla="*/ 78 w 360"/>
                <a:gd name="T13" fmla="*/ 66 h 360"/>
                <a:gd name="T14" fmla="*/ 84 w 360"/>
                <a:gd name="T15" fmla="*/ 43 h 360"/>
                <a:gd name="T16" fmla="*/ 112 w 360"/>
                <a:gd name="T17" fmla="*/ 44 h 360"/>
                <a:gd name="T18" fmla="*/ 118 w 360"/>
                <a:gd name="T19" fmla="*/ 32 h 360"/>
                <a:gd name="T20" fmla="*/ 135 w 360"/>
                <a:gd name="T21" fmla="*/ 26 h 360"/>
                <a:gd name="T22" fmla="*/ 154 w 360"/>
                <a:gd name="T23" fmla="*/ 24 h 360"/>
                <a:gd name="T24" fmla="*/ 172 w 360"/>
                <a:gd name="T25" fmla="*/ 20 h 360"/>
                <a:gd name="T26" fmla="*/ 191 w 360"/>
                <a:gd name="T27" fmla="*/ 21 h 360"/>
                <a:gd name="T28" fmla="*/ 210 w 360"/>
                <a:gd name="T29" fmla="*/ 30 h 360"/>
                <a:gd name="T30" fmla="*/ 232 w 360"/>
                <a:gd name="T31" fmla="*/ 21 h 360"/>
                <a:gd name="T32" fmla="*/ 244 w 360"/>
                <a:gd name="T33" fmla="*/ 38 h 360"/>
                <a:gd name="T34" fmla="*/ 261 w 360"/>
                <a:gd name="T35" fmla="*/ 43 h 360"/>
                <a:gd name="T36" fmla="*/ 274 w 360"/>
                <a:gd name="T37" fmla="*/ 59 h 360"/>
                <a:gd name="T38" fmla="*/ 284 w 360"/>
                <a:gd name="T39" fmla="*/ 69 h 360"/>
                <a:gd name="T40" fmla="*/ 303 w 360"/>
                <a:gd name="T41" fmla="*/ 78 h 360"/>
                <a:gd name="T42" fmla="*/ 303 w 360"/>
                <a:gd name="T43" fmla="*/ 92 h 360"/>
                <a:gd name="T44" fmla="*/ 329 w 360"/>
                <a:gd name="T45" fmla="*/ 105 h 360"/>
                <a:gd name="T46" fmla="*/ 320 w 360"/>
                <a:gd name="T47" fmla="*/ 123 h 360"/>
                <a:gd name="T48" fmla="*/ 353 w 360"/>
                <a:gd name="T49" fmla="*/ 134 h 360"/>
                <a:gd name="T50" fmla="*/ 328 w 360"/>
                <a:gd name="T51" fmla="*/ 157 h 360"/>
                <a:gd name="T52" fmla="*/ 360 w 360"/>
                <a:gd name="T53" fmla="*/ 174 h 360"/>
                <a:gd name="T54" fmla="*/ 331 w 360"/>
                <a:gd name="T55" fmla="*/ 190 h 360"/>
                <a:gd name="T56" fmla="*/ 357 w 360"/>
                <a:gd name="T57" fmla="*/ 210 h 360"/>
                <a:gd name="T58" fmla="*/ 325 w 360"/>
                <a:gd name="T59" fmla="*/ 225 h 360"/>
                <a:gd name="T60" fmla="*/ 335 w 360"/>
                <a:gd name="T61" fmla="*/ 242 h 360"/>
                <a:gd name="T62" fmla="*/ 314 w 360"/>
                <a:gd name="T63" fmla="*/ 252 h 360"/>
                <a:gd name="T64" fmla="*/ 312 w 360"/>
                <a:gd name="T65" fmla="*/ 270 h 360"/>
                <a:gd name="T66" fmla="*/ 294 w 360"/>
                <a:gd name="T67" fmla="*/ 281 h 360"/>
                <a:gd name="T68" fmla="*/ 287 w 360"/>
                <a:gd name="T69" fmla="*/ 298 h 360"/>
                <a:gd name="T70" fmla="*/ 267 w 360"/>
                <a:gd name="T71" fmla="*/ 305 h 360"/>
                <a:gd name="T72" fmla="*/ 256 w 360"/>
                <a:gd name="T73" fmla="*/ 313 h 360"/>
                <a:gd name="T74" fmla="*/ 242 w 360"/>
                <a:gd name="T75" fmla="*/ 328 h 360"/>
                <a:gd name="T76" fmla="*/ 223 w 360"/>
                <a:gd name="T77" fmla="*/ 328 h 360"/>
                <a:gd name="T78" fmla="*/ 209 w 360"/>
                <a:gd name="T79" fmla="*/ 345 h 360"/>
                <a:gd name="T80" fmla="*/ 188 w 360"/>
                <a:gd name="T81" fmla="*/ 333 h 360"/>
                <a:gd name="T82" fmla="*/ 169 w 360"/>
                <a:gd name="T83" fmla="*/ 340 h 360"/>
                <a:gd name="T84" fmla="*/ 149 w 360"/>
                <a:gd name="T85" fmla="*/ 337 h 360"/>
                <a:gd name="T86" fmla="*/ 132 w 360"/>
                <a:gd name="T87" fmla="*/ 325 h 360"/>
                <a:gd name="T88" fmla="*/ 109 w 360"/>
                <a:gd name="T89" fmla="*/ 332 h 360"/>
                <a:gd name="T90" fmla="*/ 98 w 360"/>
                <a:gd name="T91" fmla="*/ 318 h 360"/>
                <a:gd name="T92" fmla="*/ 88 w 360"/>
                <a:gd name="T93" fmla="*/ 303 h 360"/>
                <a:gd name="T94" fmla="*/ 68 w 360"/>
                <a:gd name="T95" fmla="*/ 296 h 360"/>
                <a:gd name="T96" fmla="*/ 67 w 360"/>
                <a:gd name="T97" fmla="*/ 282 h 360"/>
                <a:gd name="T98" fmla="*/ 40 w 360"/>
                <a:gd name="T99" fmla="*/ 272 h 360"/>
                <a:gd name="T100" fmla="*/ 43 w 360"/>
                <a:gd name="T101" fmla="*/ 249 h 360"/>
                <a:gd name="T102" fmla="*/ 28 w 360"/>
                <a:gd name="T103" fmla="*/ 234 h 360"/>
                <a:gd name="T104" fmla="*/ 31 w 360"/>
                <a:gd name="T105" fmla="*/ 215 h 360"/>
                <a:gd name="T106" fmla="*/ 13 w 360"/>
                <a:gd name="T107" fmla="*/ 200 h 360"/>
                <a:gd name="T108" fmla="*/ 28 w 360"/>
                <a:gd name="T109" fmla="*/ 185 h 360"/>
                <a:gd name="T110" fmla="*/ 287 w 360"/>
                <a:gd name="T111" fmla="*/ 19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Group 16"/>
            <p:cNvGrpSpPr/>
            <p:nvPr/>
          </p:nvGrpSpPr>
          <p:grpSpPr>
            <a:xfrm>
              <a:off x="4539058" y="3669506"/>
              <a:ext cx="464344" cy="361950"/>
              <a:chOff x="6094412" y="4918075"/>
              <a:chExt cx="619126" cy="482600"/>
            </a:xfrm>
            <a:grpFill/>
          </p:grpSpPr>
          <p:sp>
            <p:nvSpPr>
              <p:cNvPr id="23" name="Freeform: Shape 21"/>
              <p:cNvSpPr/>
              <p:nvPr/>
            </p:nvSpPr>
            <p:spPr bwMode="auto">
              <a:xfrm>
                <a:off x="6443663" y="4918075"/>
                <a:ext cx="269875" cy="285750"/>
              </a:xfrm>
              <a:custGeom>
                <a:avLst/>
                <a:gdLst>
                  <a:gd name="T0" fmla="*/ 95 w 123"/>
                  <a:gd name="T1" fmla="*/ 78 h 130"/>
                  <a:gd name="T2" fmla="*/ 84 w 123"/>
                  <a:gd name="T3" fmla="*/ 46 h 130"/>
                  <a:gd name="T4" fmla="*/ 62 w 123"/>
                  <a:gd name="T5" fmla="*/ 19 h 130"/>
                  <a:gd name="T6" fmla="*/ 32 w 123"/>
                  <a:gd name="T7" fmla="*/ 4 h 130"/>
                  <a:gd name="T8" fmla="*/ 0 w 123"/>
                  <a:gd name="T9" fmla="*/ 1 h 130"/>
                  <a:gd name="T10" fmla="*/ 0 w 123"/>
                  <a:gd name="T11" fmla="*/ 2 h 130"/>
                  <a:gd name="T12" fmla="*/ 29 w 123"/>
                  <a:gd name="T13" fmla="*/ 11 h 130"/>
                  <a:gd name="T14" fmla="*/ 50 w 123"/>
                  <a:gd name="T15" fmla="*/ 30 h 130"/>
                  <a:gd name="T16" fmla="*/ 62 w 123"/>
                  <a:gd name="T17" fmla="*/ 55 h 130"/>
                  <a:gd name="T18" fmla="*/ 64 w 123"/>
                  <a:gd name="T19" fmla="*/ 78 h 130"/>
                  <a:gd name="T20" fmla="*/ 36 w 123"/>
                  <a:gd name="T21" fmla="*/ 78 h 130"/>
                  <a:gd name="T22" fmla="*/ 57 w 123"/>
                  <a:gd name="T23" fmla="*/ 104 h 130"/>
                  <a:gd name="T24" fmla="*/ 79 w 123"/>
                  <a:gd name="T25" fmla="*/ 130 h 130"/>
                  <a:gd name="T26" fmla="*/ 101 w 123"/>
                  <a:gd name="T27" fmla="*/ 104 h 130"/>
                  <a:gd name="T28" fmla="*/ 123 w 123"/>
                  <a:gd name="T29" fmla="*/ 78 h 130"/>
                  <a:gd name="T30" fmla="*/ 95 w 123"/>
                  <a:gd name="T31" fmla="*/ 7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30">
                    <a:moveTo>
                      <a:pt x="95" y="78"/>
                    </a:moveTo>
                    <a:cubicBezTo>
                      <a:pt x="93" y="67"/>
                      <a:pt x="90" y="56"/>
                      <a:pt x="84" y="46"/>
                    </a:cubicBezTo>
                    <a:cubicBezTo>
                      <a:pt x="78" y="35"/>
                      <a:pt x="71" y="26"/>
                      <a:pt x="62" y="19"/>
                    </a:cubicBezTo>
                    <a:cubicBezTo>
                      <a:pt x="53" y="12"/>
                      <a:pt x="42" y="7"/>
                      <a:pt x="32" y="4"/>
                    </a:cubicBezTo>
                    <a:cubicBezTo>
                      <a:pt x="21" y="1"/>
                      <a:pt x="1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0" y="3"/>
                      <a:pt x="20" y="6"/>
                      <a:pt x="29" y="11"/>
                    </a:cubicBezTo>
                    <a:cubicBezTo>
                      <a:pt x="37" y="16"/>
                      <a:pt x="45" y="23"/>
                      <a:pt x="50" y="30"/>
                    </a:cubicBezTo>
                    <a:cubicBezTo>
                      <a:pt x="56" y="38"/>
                      <a:pt x="60" y="46"/>
                      <a:pt x="62" y="55"/>
                    </a:cubicBezTo>
                    <a:cubicBezTo>
                      <a:pt x="64" y="63"/>
                      <a:pt x="65" y="71"/>
                      <a:pt x="64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101" y="104"/>
                      <a:pt x="101" y="104"/>
                      <a:pt x="101" y="104"/>
                    </a:cubicBezTo>
                    <a:cubicBezTo>
                      <a:pt x="123" y="78"/>
                      <a:pt x="123" y="78"/>
                      <a:pt x="123" y="78"/>
                    </a:cubicBezTo>
                    <a:lnTo>
                      <a:pt x="95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22"/>
              <p:cNvSpPr/>
              <p:nvPr/>
            </p:nvSpPr>
            <p:spPr bwMode="auto">
              <a:xfrm>
                <a:off x="6094412" y="5114925"/>
                <a:ext cx="268288" cy="285750"/>
              </a:xfrm>
              <a:custGeom>
                <a:avLst/>
                <a:gdLst>
                  <a:gd name="T0" fmla="*/ 72 w 123"/>
                  <a:gd name="T1" fmla="*/ 100 h 130"/>
                  <a:gd name="T2" fmla="*/ 60 w 123"/>
                  <a:gd name="T3" fmla="*/ 75 h 130"/>
                  <a:gd name="T4" fmla="*/ 59 w 123"/>
                  <a:gd name="T5" fmla="*/ 52 h 130"/>
                  <a:gd name="T6" fmla="*/ 87 w 123"/>
                  <a:gd name="T7" fmla="*/ 52 h 130"/>
                  <a:gd name="T8" fmla="*/ 65 w 123"/>
                  <a:gd name="T9" fmla="*/ 26 h 130"/>
                  <a:gd name="T10" fmla="*/ 43 w 123"/>
                  <a:gd name="T11" fmla="*/ 0 h 130"/>
                  <a:gd name="T12" fmla="*/ 22 w 123"/>
                  <a:gd name="T13" fmla="*/ 26 h 130"/>
                  <a:gd name="T14" fmla="*/ 0 w 123"/>
                  <a:gd name="T15" fmla="*/ 52 h 130"/>
                  <a:gd name="T16" fmla="*/ 28 w 123"/>
                  <a:gd name="T17" fmla="*/ 52 h 130"/>
                  <a:gd name="T18" fmla="*/ 39 w 123"/>
                  <a:gd name="T19" fmla="*/ 84 h 130"/>
                  <a:gd name="T20" fmla="*/ 61 w 123"/>
                  <a:gd name="T21" fmla="*/ 111 h 130"/>
                  <a:gd name="T22" fmla="*/ 91 w 123"/>
                  <a:gd name="T23" fmla="*/ 126 h 130"/>
                  <a:gd name="T24" fmla="*/ 123 w 123"/>
                  <a:gd name="T25" fmla="*/ 129 h 130"/>
                  <a:gd name="T26" fmla="*/ 123 w 123"/>
                  <a:gd name="T27" fmla="*/ 128 h 130"/>
                  <a:gd name="T28" fmla="*/ 94 w 123"/>
                  <a:gd name="T29" fmla="*/ 119 h 130"/>
                  <a:gd name="T30" fmla="*/ 72 w 123"/>
                  <a:gd name="T31" fmla="*/ 10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30">
                    <a:moveTo>
                      <a:pt x="72" y="100"/>
                    </a:moveTo>
                    <a:cubicBezTo>
                      <a:pt x="67" y="92"/>
                      <a:pt x="63" y="84"/>
                      <a:pt x="60" y="75"/>
                    </a:cubicBezTo>
                    <a:cubicBezTo>
                      <a:pt x="58" y="67"/>
                      <a:pt x="58" y="59"/>
                      <a:pt x="59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30" y="63"/>
                      <a:pt x="33" y="74"/>
                      <a:pt x="39" y="84"/>
                    </a:cubicBezTo>
                    <a:cubicBezTo>
                      <a:pt x="44" y="94"/>
                      <a:pt x="52" y="104"/>
                      <a:pt x="61" y="111"/>
                    </a:cubicBezTo>
                    <a:cubicBezTo>
                      <a:pt x="70" y="118"/>
                      <a:pt x="80" y="123"/>
                      <a:pt x="91" y="126"/>
                    </a:cubicBezTo>
                    <a:cubicBezTo>
                      <a:pt x="102" y="129"/>
                      <a:pt x="113" y="130"/>
                      <a:pt x="123" y="129"/>
                    </a:cubicBezTo>
                    <a:cubicBezTo>
                      <a:pt x="123" y="128"/>
                      <a:pt x="123" y="128"/>
                      <a:pt x="123" y="128"/>
                    </a:cubicBezTo>
                    <a:cubicBezTo>
                      <a:pt x="113" y="127"/>
                      <a:pt x="103" y="124"/>
                      <a:pt x="94" y="119"/>
                    </a:cubicBezTo>
                    <a:cubicBezTo>
                      <a:pt x="85" y="114"/>
                      <a:pt x="78" y="107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23"/>
              <p:cNvSpPr/>
              <p:nvPr/>
            </p:nvSpPr>
            <p:spPr bwMode="auto">
              <a:xfrm>
                <a:off x="6305550" y="4970463"/>
                <a:ext cx="204788" cy="377825"/>
              </a:xfrm>
              <a:custGeom>
                <a:avLst/>
                <a:gdLst>
                  <a:gd name="T0" fmla="*/ 59 w 93"/>
                  <a:gd name="T1" fmla="*/ 71 h 171"/>
                  <a:gd name="T2" fmla="*/ 33 w 93"/>
                  <a:gd name="T3" fmla="*/ 54 h 171"/>
                  <a:gd name="T4" fmla="*/ 51 w 93"/>
                  <a:gd name="T5" fmla="*/ 42 h 171"/>
                  <a:gd name="T6" fmla="*/ 81 w 93"/>
                  <a:gd name="T7" fmla="*/ 49 h 171"/>
                  <a:gd name="T8" fmla="*/ 88 w 93"/>
                  <a:gd name="T9" fmla="*/ 25 h 171"/>
                  <a:gd name="T10" fmla="*/ 57 w 93"/>
                  <a:gd name="T11" fmla="*/ 18 h 171"/>
                  <a:gd name="T12" fmla="*/ 57 w 93"/>
                  <a:gd name="T13" fmla="*/ 0 h 171"/>
                  <a:gd name="T14" fmla="*/ 37 w 93"/>
                  <a:gd name="T15" fmla="*/ 0 h 171"/>
                  <a:gd name="T16" fmla="*/ 37 w 93"/>
                  <a:gd name="T17" fmla="*/ 20 h 171"/>
                  <a:gd name="T18" fmla="*/ 1 w 93"/>
                  <a:gd name="T19" fmla="*/ 57 h 171"/>
                  <a:gd name="T20" fmla="*/ 39 w 93"/>
                  <a:gd name="T21" fmla="*/ 96 h 171"/>
                  <a:gd name="T22" fmla="*/ 61 w 93"/>
                  <a:gd name="T23" fmla="*/ 114 h 171"/>
                  <a:gd name="T24" fmla="*/ 41 w 93"/>
                  <a:gd name="T25" fmla="*/ 127 h 171"/>
                  <a:gd name="T26" fmla="*/ 6 w 93"/>
                  <a:gd name="T27" fmla="*/ 118 h 171"/>
                  <a:gd name="T28" fmla="*/ 0 w 93"/>
                  <a:gd name="T29" fmla="*/ 142 h 171"/>
                  <a:gd name="T30" fmla="*/ 35 w 93"/>
                  <a:gd name="T31" fmla="*/ 151 h 171"/>
                  <a:gd name="T32" fmla="*/ 35 w 93"/>
                  <a:gd name="T33" fmla="*/ 171 h 171"/>
                  <a:gd name="T34" fmla="*/ 56 w 93"/>
                  <a:gd name="T35" fmla="*/ 171 h 171"/>
                  <a:gd name="T36" fmla="*/ 56 w 93"/>
                  <a:gd name="T37" fmla="*/ 149 h 171"/>
                  <a:gd name="T38" fmla="*/ 93 w 93"/>
                  <a:gd name="T39" fmla="*/ 111 h 171"/>
                  <a:gd name="T40" fmla="*/ 59 w 93"/>
                  <a:gd name="T41" fmla="*/ 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71">
                    <a:moveTo>
                      <a:pt x="59" y="71"/>
                    </a:moveTo>
                    <a:cubicBezTo>
                      <a:pt x="41" y="65"/>
                      <a:pt x="33" y="60"/>
                      <a:pt x="33" y="54"/>
                    </a:cubicBezTo>
                    <a:cubicBezTo>
                      <a:pt x="33" y="48"/>
                      <a:pt x="38" y="42"/>
                      <a:pt x="51" y="42"/>
                    </a:cubicBezTo>
                    <a:cubicBezTo>
                      <a:pt x="66" y="42"/>
                      <a:pt x="76" y="47"/>
                      <a:pt x="81" y="49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0" y="22"/>
                      <a:pt x="71" y="19"/>
                      <a:pt x="57" y="18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14" y="24"/>
                      <a:pt x="1" y="39"/>
                      <a:pt x="1" y="57"/>
                    </a:cubicBezTo>
                    <a:cubicBezTo>
                      <a:pt x="1" y="78"/>
                      <a:pt x="16" y="88"/>
                      <a:pt x="39" y="96"/>
                    </a:cubicBezTo>
                    <a:cubicBezTo>
                      <a:pt x="55" y="101"/>
                      <a:pt x="61" y="106"/>
                      <a:pt x="61" y="114"/>
                    </a:cubicBezTo>
                    <a:cubicBezTo>
                      <a:pt x="61" y="122"/>
                      <a:pt x="53" y="127"/>
                      <a:pt x="41" y="127"/>
                    </a:cubicBezTo>
                    <a:cubicBezTo>
                      <a:pt x="27" y="127"/>
                      <a:pt x="15" y="122"/>
                      <a:pt x="6" y="118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8" y="146"/>
                      <a:pt x="21" y="150"/>
                      <a:pt x="35" y="151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80" y="145"/>
                      <a:pt x="93" y="129"/>
                      <a:pt x="93" y="111"/>
                    </a:cubicBezTo>
                    <a:cubicBezTo>
                      <a:pt x="93" y="92"/>
                      <a:pt x="83" y="80"/>
                      <a:pt x="5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476228" y="2295731"/>
            <a:ext cx="1159840" cy="1158283"/>
            <a:chOff x="3476228" y="2295731"/>
            <a:chExt cx="1159840" cy="1158283"/>
          </a:xfrm>
        </p:grpSpPr>
        <p:sp>
          <p:nvSpPr>
            <p:cNvPr id="5" name="Freeform: Shape 3"/>
            <p:cNvSpPr/>
            <p:nvPr/>
          </p:nvSpPr>
          <p:spPr bwMode="auto">
            <a:xfrm>
              <a:off x="3476228" y="2295731"/>
              <a:ext cx="1159840" cy="1158283"/>
            </a:xfrm>
            <a:custGeom>
              <a:avLst/>
              <a:gdLst>
                <a:gd name="T0" fmla="*/ 25 w 314"/>
                <a:gd name="T1" fmla="*/ 150 h 314"/>
                <a:gd name="T2" fmla="*/ 12 w 314"/>
                <a:gd name="T3" fmla="*/ 138 h 314"/>
                <a:gd name="T4" fmla="*/ 28 w 314"/>
                <a:gd name="T5" fmla="*/ 124 h 314"/>
                <a:gd name="T6" fmla="*/ 26 w 314"/>
                <a:gd name="T7" fmla="*/ 109 h 314"/>
                <a:gd name="T8" fmla="*/ 39 w 314"/>
                <a:gd name="T9" fmla="*/ 95 h 314"/>
                <a:gd name="T10" fmla="*/ 41 w 314"/>
                <a:gd name="T11" fmla="*/ 80 h 314"/>
                <a:gd name="T12" fmla="*/ 56 w 314"/>
                <a:gd name="T13" fmla="*/ 70 h 314"/>
                <a:gd name="T14" fmla="*/ 59 w 314"/>
                <a:gd name="T15" fmla="*/ 49 h 314"/>
                <a:gd name="T16" fmla="*/ 84 w 314"/>
                <a:gd name="T17" fmla="*/ 47 h 314"/>
                <a:gd name="T18" fmla="*/ 88 w 314"/>
                <a:gd name="T19" fmla="*/ 36 h 314"/>
                <a:gd name="T20" fmla="*/ 101 w 314"/>
                <a:gd name="T21" fmla="*/ 29 h 314"/>
                <a:gd name="T22" fmla="*/ 117 w 314"/>
                <a:gd name="T23" fmla="*/ 25 h 314"/>
                <a:gd name="T24" fmla="*/ 132 w 314"/>
                <a:gd name="T25" fmla="*/ 19 h 314"/>
                <a:gd name="T26" fmla="*/ 149 w 314"/>
                <a:gd name="T27" fmla="*/ 18 h 314"/>
                <a:gd name="T28" fmla="*/ 167 w 314"/>
                <a:gd name="T29" fmla="*/ 24 h 314"/>
                <a:gd name="T30" fmla="*/ 185 w 314"/>
                <a:gd name="T31" fmla="*/ 14 h 314"/>
                <a:gd name="T32" fmla="*/ 196 w 314"/>
                <a:gd name="T33" fmla="*/ 27 h 314"/>
                <a:gd name="T34" fmla="*/ 212 w 314"/>
                <a:gd name="T35" fmla="*/ 29 h 314"/>
                <a:gd name="T36" fmla="*/ 225 w 314"/>
                <a:gd name="T37" fmla="*/ 42 h 314"/>
                <a:gd name="T38" fmla="*/ 235 w 314"/>
                <a:gd name="T39" fmla="*/ 49 h 314"/>
                <a:gd name="T40" fmla="*/ 253 w 314"/>
                <a:gd name="T41" fmla="*/ 55 h 314"/>
                <a:gd name="T42" fmla="*/ 254 w 314"/>
                <a:gd name="T43" fmla="*/ 67 h 314"/>
                <a:gd name="T44" fmla="*/ 278 w 314"/>
                <a:gd name="T45" fmla="*/ 75 h 314"/>
                <a:gd name="T46" fmla="*/ 272 w 314"/>
                <a:gd name="T47" fmla="*/ 92 h 314"/>
                <a:gd name="T48" fmla="*/ 302 w 314"/>
                <a:gd name="T49" fmla="*/ 98 h 314"/>
                <a:gd name="T50" fmla="*/ 283 w 314"/>
                <a:gd name="T51" fmla="*/ 120 h 314"/>
                <a:gd name="T52" fmla="*/ 312 w 314"/>
                <a:gd name="T53" fmla="*/ 132 h 314"/>
                <a:gd name="T54" fmla="*/ 289 w 314"/>
                <a:gd name="T55" fmla="*/ 149 h 314"/>
                <a:gd name="T56" fmla="*/ 314 w 314"/>
                <a:gd name="T57" fmla="*/ 163 h 314"/>
                <a:gd name="T58" fmla="*/ 287 w 314"/>
                <a:gd name="T59" fmla="*/ 179 h 314"/>
                <a:gd name="T60" fmla="*/ 298 w 314"/>
                <a:gd name="T61" fmla="*/ 193 h 314"/>
                <a:gd name="T62" fmla="*/ 281 w 314"/>
                <a:gd name="T63" fmla="*/ 204 h 314"/>
                <a:gd name="T64" fmla="*/ 281 w 314"/>
                <a:gd name="T65" fmla="*/ 220 h 314"/>
                <a:gd name="T66" fmla="*/ 267 w 314"/>
                <a:gd name="T67" fmla="*/ 232 h 314"/>
                <a:gd name="T68" fmla="*/ 263 w 314"/>
                <a:gd name="T69" fmla="*/ 247 h 314"/>
                <a:gd name="T70" fmla="*/ 247 w 314"/>
                <a:gd name="T71" fmla="*/ 255 h 314"/>
                <a:gd name="T72" fmla="*/ 238 w 314"/>
                <a:gd name="T73" fmla="*/ 263 h 314"/>
                <a:gd name="T74" fmla="*/ 227 w 314"/>
                <a:gd name="T75" fmla="*/ 278 h 314"/>
                <a:gd name="T76" fmla="*/ 211 w 314"/>
                <a:gd name="T77" fmla="*/ 280 h 314"/>
                <a:gd name="T78" fmla="*/ 201 w 314"/>
                <a:gd name="T79" fmla="*/ 296 h 314"/>
                <a:gd name="T80" fmla="*/ 182 w 314"/>
                <a:gd name="T81" fmla="*/ 288 h 314"/>
                <a:gd name="T82" fmla="*/ 166 w 314"/>
                <a:gd name="T83" fmla="*/ 297 h 314"/>
                <a:gd name="T84" fmla="*/ 148 w 314"/>
                <a:gd name="T85" fmla="*/ 296 h 314"/>
                <a:gd name="T86" fmla="*/ 132 w 314"/>
                <a:gd name="T87" fmla="*/ 288 h 314"/>
                <a:gd name="T88" fmla="*/ 113 w 314"/>
                <a:gd name="T89" fmla="*/ 296 h 314"/>
                <a:gd name="T90" fmla="*/ 102 w 314"/>
                <a:gd name="T91" fmla="*/ 286 h 314"/>
                <a:gd name="T92" fmla="*/ 92 w 314"/>
                <a:gd name="T93" fmla="*/ 273 h 314"/>
                <a:gd name="T94" fmla="*/ 74 w 314"/>
                <a:gd name="T95" fmla="*/ 270 h 314"/>
                <a:gd name="T96" fmla="*/ 71 w 314"/>
                <a:gd name="T97" fmla="*/ 258 h 314"/>
                <a:gd name="T98" fmla="*/ 47 w 314"/>
                <a:gd name="T99" fmla="*/ 252 h 314"/>
                <a:gd name="T100" fmla="*/ 46 w 314"/>
                <a:gd name="T101" fmla="*/ 232 h 314"/>
                <a:gd name="T102" fmla="*/ 32 w 314"/>
                <a:gd name="T103" fmla="*/ 220 h 314"/>
                <a:gd name="T104" fmla="*/ 32 w 314"/>
                <a:gd name="T105" fmla="*/ 204 h 314"/>
                <a:gd name="T106" fmla="*/ 15 w 314"/>
                <a:gd name="T107" fmla="*/ 193 h 314"/>
                <a:gd name="T108" fmla="*/ 26 w 314"/>
                <a:gd name="T109" fmla="*/ 179 h 314"/>
                <a:gd name="T110" fmla="*/ 252 w 314"/>
                <a:gd name="T111" fmla="*/ 15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4" h="314">
                  <a:moveTo>
                    <a:pt x="0" y="165"/>
                  </a:moveTo>
                  <a:cubicBezTo>
                    <a:pt x="0" y="164"/>
                    <a:pt x="0" y="163"/>
                    <a:pt x="0" y="163"/>
                  </a:cubicBezTo>
                  <a:cubicBezTo>
                    <a:pt x="1" y="162"/>
                    <a:pt x="5" y="161"/>
                    <a:pt x="11" y="159"/>
                  </a:cubicBezTo>
                  <a:cubicBezTo>
                    <a:pt x="13" y="159"/>
                    <a:pt x="15" y="158"/>
                    <a:pt x="17" y="157"/>
                  </a:cubicBezTo>
                  <a:cubicBezTo>
                    <a:pt x="22" y="156"/>
                    <a:pt x="23" y="156"/>
                    <a:pt x="24" y="155"/>
                  </a:cubicBezTo>
                  <a:cubicBezTo>
                    <a:pt x="24" y="154"/>
                    <a:pt x="25" y="153"/>
                    <a:pt x="25" y="150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8"/>
                    <a:pt x="25" y="146"/>
                  </a:cubicBezTo>
                  <a:cubicBezTo>
                    <a:pt x="25" y="145"/>
                    <a:pt x="25" y="144"/>
                    <a:pt x="24" y="143"/>
                  </a:cubicBezTo>
                  <a:cubicBezTo>
                    <a:pt x="24" y="143"/>
                    <a:pt x="23" y="142"/>
                    <a:pt x="18" y="140"/>
                  </a:cubicBezTo>
                  <a:cubicBezTo>
                    <a:pt x="17" y="140"/>
                    <a:pt x="14" y="139"/>
                    <a:pt x="12" y="138"/>
                  </a:cubicBezTo>
                  <a:cubicBezTo>
                    <a:pt x="7" y="135"/>
                    <a:pt x="3" y="133"/>
                    <a:pt x="2" y="132"/>
                  </a:cubicBezTo>
                  <a:cubicBezTo>
                    <a:pt x="2" y="132"/>
                    <a:pt x="2" y="132"/>
                    <a:pt x="2" y="131"/>
                  </a:cubicBezTo>
                  <a:cubicBezTo>
                    <a:pt x="2" y="129"/>
                    <a:pt x="3" y="127"/>
                    <a:pt x="3" y="127"/>
                  </a:cubicBezTo>
                  <a:cubicBezTo>
                    <a:pt x="4" y="126"/>
                    <a:pt x="8" y="126"/>
                    <a:pt x="15" y="125"/>
                  </a:cubicBezTo>
                  <a:cubicBezTo>
                    <a:pt x="17" y="125"/>
                    <a:pt x="19" y="125"/>
                    <a:pt x="21" y="125"/>
                  </a:cubicBezTo>
                  <a:cubicBezTo>
                    <a:pt x="26" y="125"/>
                    <a:pt x="27" y="125"/>
                    <a:pt x="28" y="124"/>
                  </a:cubicBezTo>
                  <a:cubicBezTo>
                    <a:pt x="28" y="124"/>
                    <a:pt x="29" y="123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17"/>
                    <a:pt x="31" y="116"/>
                    <a:pt x="31" y="115"/>
                  </a:cubicBezTo>
                  <a:cubicBezTo>
                    <a:pt x="31" y="114"/>
                    <a:pt x="31" y="113"/>
                    <a:pt x="31" y="113"/>
                  </a:cubicBezTo>
                  <a:cubicBezTo>
                    <a:pt x="31" y="112"/>
                    <a:pt x="30" y="112"/>
                    <a:pt x="26" y="109"/>
                  </a:cubicBezTo>
                  <a:cubicBezTo>
                    <a:pt x="24" y="108"/>
                    <a:pt x="22" y="106"/>
                    <a:pt x="21" y="105"/>
                  </a:cubicBezTo>
                  <a:cubicBezTo>
                    <a:pt x="16" y="101"/>
                    <a:pt x="13" y="98"/>
                    <a:pt x="12" y="97"/>
                  </a:cubicBezTo>
                  <a:cubicBezTo>
                    <a:pt x="12" y="96"/>
                    <a:pt x="13" y="93"/>
                    <a:pt x="14" y="92"/>
                  </a:cubicBezTo>
                  <a:cubicBezTo>
                    <a:pt x="15" y="92"/>
                    <a:pt x="19" y="92"/>
                    <a:pt x="26" y="93"/>
                  </a:cubicBezTo>
                  <a:cubicBezTo>
                    <a:pt x="28" y="94"/>
                    <a:pt x="30" y="94"/>
                    <a:pt x="32" y="95"/>
                  </a:cubicBezTo>
                  <a:cubicBezTo>
                    <a:pt x="37" y="96"/>
                    <a:pt x="38" y="96"/>
                    <a:pt x="39" y="95"/>
                  </a:cubicBezTo>
                  <a:cubicBezTo>
                    <a:pt x="39" y="95"/>
                    <a:pt x="40" y="95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88"/>
                    <a:pt x="45" y="86"/>
                    <a:pt x="45" y="86"/>
                  </a:cubicBezTo>
                  <a:cubicBezTo>
                    <a:pt x="45" y="86"/>
                    <a:pt x="45" y="85"/>
                    <a:pt x="44" y="85"/>
                  </a:cubicBezTo>
                  <a:cubicBezTo>
                    <a:pt x="44" y="84"/>
                    <a:pt x="44" y="84"/>
                    <a:pt x="41" y="80"/>
                  </a:cubicBezTo>
                  <a:cubicBezTo>
                    <a:pt x="39" y="78"/>
                    <a:pt x="38" y="77"/>
                    <a:pt x="36" y="75"/>
                  </a:cubicBezTo>
                  <a:cubicBezTo>
                    <a:pt x="32" y="70"/>
                    <a:pt x="30" y="66"/>
                    <a:pt x="30" y="65"/>
                  </a:cubicBezTo>
                  <a:cubicBezTo>
                    <a:pt x="30" y="64"/>
                    <a:pt x="32" y="61"/>
                    <a:pt x="33" y="61"/>
                  </a:cubicBezTo>
                  <a:cubicBezTo>
                    <a:pt x="34" y="61"/>
                    <a:pt x="38" y="62"/>
                    <a:pt x="44" y="65"/>
                  </a:cubicBezTo>
                  <a:cubicBezTo>
                    <a:pt x="46" y="66"/>
                    <a:pt x="48" y="67"/>
                    <a:pt x="49" y="67"/>
                  </a:cubicBezTo>
                  <a:cubicBezTo>
                    <a:pt x="54" y="70"/>
                    <a:pt x="55" y="70"/>
                    <a:pt x="56" y="70"/>
                  </a:cubicBezTo>
                  <a:cubicBezTo>
                    <a:pt x="57" y="70"/>
                    <a:pt x="58" y="69"/>
                    <a:pt x="60" y="6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3" y="64"/>
                    <a:pt x="64" y="62"/>
                    <a:pt x="64" y="61"/>
                  </a:cubicBezTo>
                  <a:cubicBezTo>
                    <a:pt x="64" y="60"/>
                    <a:pt x="64" y="60"/>
                    <a:pt x="62" y="55"/>
                  </a:cubicBezTo>
                  <a:cubicBezTo>
                    <a:pt x="61" y="54"/>
                    <a:pt x="60" y="51"/>
                    <a:pt x="59" y="49"/>
                  </a:cubicBezTo>
                  <a:cubicBezTo>
                    <a:pt x="56" y="43"/>
                    <a:pt x="54" y="40"/>
                    <a:pt x="54" y="39"/>
                  </a:cubicBezTo>
                  <a:cubicBezTo>
                    <a:pt x="55" y="37"/>
                    <a:pt x="57" y="35"/>
                    <a:pt x="59" y="35"/>
                  </a:cubicBezTo>
                  <a:cubicBezTo>
                    <a:pt x="59" y="35"/>
                    <a:pt x="63" y="37"/>
                    <a:pt x="68" y="41"/>
                  </a:cubicBezTo>
                  <a:cubicBezTo>
                    <a:pt x="70" y="43"/>
                    <a:pt x="71" y="44"/>
                    <a:pt x="73" y="45"/>
                  </a:cubicBezTo>
                  <a:cubicBezTo>
                    <a:pt x="77" y="48"/>
                    <a:pt x="78" y="49"/>
                    <a:pt x="79" y="49"/>
                  </a:cubicBezTo>
                  <a:cubicBezTo>
                    <a:pt x="80" y="49"/>
                    <a:pt x="81" y="49"/>
                    <a:pt x="84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8" y="44"/>
                    <a:pt x="88" y="43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8" y="39"/>
                    <a:pt x="88" y="36"/>
                  </a:cubicBezTo>
                  <a:cubicBezTo>
                    <a:pt x="87" y="34"/>
                    <a:pt x="87" y="32"/>
                    <a:pt x="86" y="29"/>
                  </a:cubicBezTo>
                  <a:cubicBezTo>
                    <a:pt x="85" y="24"/>
                    <a:pt x="84" y="20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5" y="17"/>
                    <a:pt x="88" y="15"/>
                    <a:pt x="89" y="15"/>
                  </a:cubicBezTo>
                  <a:cubicBezTo>
                    <a:pt x="90" y="16"/>
                    <a:pt x="93" y="19"/>
                    <a:pt x="97" y="24"/>
                  </a:cubicBezTo>
                  <a:cubicBezTo>
                    <a:pt x="99" y="26"/>
                    <a:pt x="100" y="27"/>
                    <a:pt x="101" y="29"/>
                  </a:cubicBezTo>
                  <a:cubicBezTo>
                    <a:pt x="104" y="33"/>
                    <a:pt x="105" y="34"/>
                    <a:pt x="106" y="34"/>
                  </a:cubicBezTo>
                  <a:cubicBezTo>
                    <a:pt x="107" y="34"/>
                    <a:pt x="108" y="34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5" y="32"/>
                    <a:pt x="116" y="31"/>
                    <a:pt x="117" y="30"/>
                  </a:cubicBezTo>
                  <a:cubicBezTo>
                    <a:pt x="117" y="29"/>
                    <a:pt x="117" y="28"/>
                    <a:pt x="117" y="25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20"/>
                    <a:pt x="117" y="18"/>
                    <a:pt x="117" y="16"/>
                  </a:cubicBezTo>
                  <a:cubicBezTo>
                    <a:pt x="117" y="10"/>
                    <a:pt x="118" y="6"/>
                    <a:pt x="118" y="5"/>
                  </a:cubicBezTo>
                  <a:cubicBezTo>
                    <a:pt x="119" y="4"/>
                    <a:pt x="123" y="3"/>
                    <a:pt x="124" y="4"/>
                  </a:cubicBezTo>
                  <a:cubicBezTo>
                    <a:pt x="125" y="4"/>
                    <a:pt x="127" y="8"/>
                    <a:pt x="129" y="14"/>
                  </a:cubicBezTo>
                  <a:cubicBezTo>
                    <a:pt x="130" y="16"/>
                    <a:pt x="131" y="18"/>
                    <a:pt x="132" y="19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36" y="26"/>
                    <a:pt x="138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6" y="25"/>
                    <a:pt x="147" y="24"/>
                    <a:pt x="147" y="24"/>
                  </a:cubicBezTo>
                  <a:cubicBezTo>
                    <a:pt x="148" y="23"/>
                    <a:pt x="148" y="22"/>
                    <a:pt x="149" y="18"/>
                  </a:cubicBezTo>
                  <a:cubicBezTo>
                    <a:pt x="150" y="16"/>
                    <a:pt x="150" y="14"/>
                    <a:pt x="151" y="11"/>
                  </a:cubicBezTo>
                  <a:cubicBezTo>
                    <a:pt x="152" y="5"/>
                    <a:pt x="154" y="1"/>
                    <a:pt x="154" y="0"/>
                  </a:cubicBezTo>
                  <a:cubicBezTo>
                    <a:pt x="155" y="0"/>
                    <a:pt x="159" y="0"/>
                    <a:pt x="160" y="0"/>
                  </a:cubicBezTo>
                  <a:cubicBezTo>
                    <a:pt x="161" y="1"/>
                    <a:pt x="162" y="5"/>
                    <a:pt x="163" y="11"/>
                  </a:cubicBezTo>
                  <a:cubicBezTo>
                    <a:pt x="164" y="13"/>
                    <a:pt x="164" y="15"/>
                    <a:pt x="165" y="17"/>
                  </a:cubicBezTo>
                  <a:cubicBezTo>
                    <a:pt x="166" y="23"/>
                    <a:pt x="166" y="23"/>
                    <a:pt x="167" y="24"/>
                  </a:cubicBezTo>
                  <a:cubicBezTo>
                    <a:pt x="167" y="25"/>
                    <a:pt x="168" y="25"/>
                    <a:pt x="172" y="25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76" y="26"/>
                    <a:pt x="178" y="26"/>
                    <a:pt x="178" y="25"/>
                  </a:cubicBezTo>
                  <a:cubicBezTo>
                    <a:pt x="179" y="25"/>
                    <a:pt x="179" y="24"/>
                    <a:pt x="182" y="20"/>
                  </a:cubicBezTo>
                  <a:cubicBezTo>
                    <a:pt x="182" y="18"/>
                    <a:pt x="183" y="16"/>
                    <a:pt x="185" y="14"/>
                  </a:cubicBezTo>
                  <a:cubicBezTo>
                    <a:pt x="188" y="8"/>
                    <a:pt x="190" y="5"/>
                    <a:pt x="190" y="4"/>
                  </a:cubicBezTo>
                  <a:cubicBezTo>
                    <a:pt x="192" y="4"/>
                    <a:pt x="195" y="4"/>
                    <a:pt x="196" y="5"/>
                  </a:cubicBezTo>
                  <a:cubicBezTo>
                    <a:pt x="196" y="6"/>
                    <a:pt x="197" y="9"/>
                    <a:pt x="197" y="15"/>
                  </a:cubicBezTo>
                  <a:cubicBezTo>
                    <a:pt x="197" y="15"/>
                    <a:pt x="197" y="16"/>
                    <a:pt x="197" y="17"/>
                  </a:cubicBezTo>
                  <a:cubicBezTo>
                    <a:pt x="197" y="19"/>
                    <a:pt x="197" y="21"/>
                    <a:pt x="197" y="23"/>
                  </a:cubicBezTo>
                  <a:cubicBezTo>
                    <a:pt x="197" y="24"/>
                    <a:pt x="196" y="26"/>
                    <a:pt x="196" y="27"/>
                  </a:cubicBezTo>
                  <a:cubicBezTo>
                    <a:pt x="196" y="29"/>
                    <a:pt x="197" y="29"/>
                    <a:pt x="197" y="30"/>
                  </a:cubicBezTo>
                  <a:cubicBezTo>
                    <a:pt x="197" y="31"/>
                    <a:pt x="198" y="31"/>
                    <a:pt x="202" y="32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6" y="34"/>
                    <a:pt x="207" y="34"/>
                    <a:pt x="208" y="34"/>
                  </a:cubicBezTo>
                  <a:cubicBezTo>
                    <a:pt x="209" y="33"/>
                    <a:pt x="209" y="33"/>
                    <a:pt x="212" y="29"/>
                  </a:cubicBezTo>
                  <a:cubicBezTo>
                    <a:pt x="214" y="28"/>
                    <a:pt x="215" y="26"/>
                    <a:pt x="217" y="24"/>
                  </a:cubicBezTo>
                  <a:cubicBezTo>
                    <a:pt x="221" y="19"/>
                    <a:pt x="224" y="16"/>
                    <a:pt x="225" y="16"/>
                  </a:cubicBezTo>
                  <a:cubicBezTo>
                    <a:pt x="226" y="16"/>
                    <a:pt x="229" y="17"/>
                    <a:pt x="230" y="18"/>
                  </a:cubicBezTo>
                  <a:cubicBezTo>
                    <a:pt x="230" y="20"/>
                    <a:pt x="229" y="24"/>
                    <a:pt x="228" y="30"/>
                  </a:cubicBezTo>
                  <a:cubicBezTo>
                    <a:pt x="227" y="32"/>
                    <a:pt x="227" y="34"/>
                    <a:pt x="226" y="36"/>
                  </a:cubicBezTo>
                  <a:cubicBezTo>
                    <a:pt x="225" y="39"/>
                    <a:pt x="225" y="41"/>
                    <a:pt x="225" y="42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5" y="43"/>
                    <a:pt x="226" y="44"/>
                    <a:pt x="229" y="46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3" y="49"/>
                    <a:pt x="234" y="49"/>
                    <a:pt x="235" y="49"/>
                  </a:cubicBezTo>
                  <a:cubicBezTo>
                    <a:pt x="236" y="49"/>
                    <a:pt x="237" y="48"/>
                    <a:pt x="240" y="45"/>
                  </a:cubicBezTo>
                  <a:cubicBezTo>
                    <a:pt x="242" y="44"/>
                    <a:pt x="244" y="43"/>
                    <a:pt x="246" y="41"/>
                  </a:cubicBezTo>
                  <a:cubicBezTo>
                    <a:pt x="251" y="38"/>
                    <a:pt x="255" y="36"/>
                    <a:pt x="256" y="35"/>
                  </a:cubicBezTo>
                  <a:cubicBezTo>
                    <a:pt x="257" y="36"/>
                    <a:pt x="260" y="38"/>
                    <a:pt x="260" y="39"/>
                  </a:cubicBezTo>
                  <a:cubicBezTo>
                    <a:pt x="260" y="40"/>
                    <a:pt x="258" y="44"/>
                    <a:pt x="255" y="49"/>
                  </a:cubicBezTo>
                  <a:cubicBezTo>
                    <a:pt x="254" y="51"/>
                    <a:pt x="253" y="53"/>
                    <a:pt x="253" y="55"/>
                  </a:cubicBezTo>
                  <a:cubicBezTo>
                    <a:pt x="250" y="59"/>
                    <a:pt x="250" y="60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2"/>
                    <a:pt x="251" y="64"/>
                    <a:pt x="253" y="66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6" y="69"/>
                    <a:pt x="257" y="70"/>
                    <a:pt x="258" y="70"/>
                  </a:cubicBezTo>
                  <a:cubicBezTo>
                    <a:pt x="259" y="70"/>
                    <a:pt x="259" y="70"/>
                    <a:pt x="264" y="68"/>
                  </a:cubicBezTo>
                  <a:cubicBezTo>
                    <a:pt x="266" y="67"/>
                    <a:pt x="268" y="66"/>
                    <a:pt x="270" y="65"/>
                  </a:cubicBezTo>
                  <a:cubicBezTo>
                    <a:pt x="276" y="63"/>
                    <a:pt x="280" y="61"/>
                    <a:pt x="281" y="61"/>
                  </a:cubicBezTo>
                  <a:cubicBezTo>
                    <a:pt x="282" y="62"/>
                    <a:pt x="284" y="65"/>
                    <a:pt x="285" y="66"/>
                  </a:cubicBezTo>
                  <a:cubicBezTo>
                    <a:pt x="284" y="67"/>
                    <a:pt x="282" y="70"/>
                    <a:pt x="278" y="75"/>
                  </a:cubicBezTo>
                  <a:cubicBezTo>
                    <a:pt x="276" y="77"/>
                    <a:pt x="275" y="78"/>
                    <a:pt x="274" y="80"/>
                  </a:cubicBezTo>
                  <a:cubicBezTo>
                    <a:pt x="270" y="84"/>
                    <a:pt x="269" y="84"/>
                    <a:pt x="269" y="85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69" y="87"/>
                    <a:pt x="270" y="88"/>
                    <a:pt x="271" y="9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72" y="92"/>
                    <a:pt x="272" y="92"/>
                    <a:pt x="272" y="92"/>
                  </a:cubicBezTo>
                  <a:cubicBezTo>
                    <a:pt x="274" y="95"/>
                    <a:pt x="275" y="95"/>
                    <a:pt x="275" y="96"/>
                  </a:cubicBezTo>
                  <a:cubicBezTo>
                    <a:pt x="276" y="96"/>
                    <a:pt x="277" y="96"/>
                    <a:pt x="282" y="95"/>
                  </a:cubicBezTo>
                  <a:cubicBezTo>
                    <a:pt x="284" y="94"/>
                    <a:pt x="286" y="94"/>
                    <a:pt x="288" y="94"/>
                  </a:cubicBezTo>
                  <a:cubicBezTo>
                    <a:pt x="295" y="93"/>
                    <a:pt x="299" y="92"/>
                    <a:pt x="300" y="92"/>
                  </a:cubicBezTo>
                  <a:cubicBezTo>
                    <a:pt x="301" y="93"/>
                    <a:pt x="302" y="96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1" y="99"/>
                    <a:pt x="298" y="101"/>
                    <a:pt x="293" y="105"/>
                  </a:cubicBezTo>
                  <a:cubicBezTo>
                    <a:pt x="292" y="106"/>
                    <a:pt x="290" y="108"/>
                    <a:pt x="288" y="109"/>
                  </a:cubicBezTo>
                  <a:cubicBezTo>
                    <a:pt x="284" y="112"/>
                    <a:pt x="283" y="112"/>
                    <a:pt x="283" y="113"/>
                  </a:cubicBezTo>
                  <a:cubicBezTo>
                    <a:pt x="283" y="113"/>
                    <a:pt x="283" y="114"/>
                    <a:pt x="283" y="114"/>
                  </a:cubicBezTo>
                  <a:cubicBezTo>
                    <a:pt x="283" y="115"/>
                    <a:pt x="283" y="117"/>
                    <a:pt x="284" y="118"/>
                  </a:cubicBezTo>
                  <a:cubicBezTo>
                    <a:pt x="283" y="120"/>
                    <a:pt x="283" y="120"/>
                    <a:pt x="283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5" y="123"/>
                    <a:pt x="286" y="124"/>
                    <a:pt x="286" y="124"/>
                  </a:cubicBezTo>
                  <a:cubicBezTo>
                    <a:pt x="287" y="125"/>
                    <a:pt x="288" y="125"/>
                    <a:pt x="293" y="125"/>
                  </a:cubicBezTo>
                  <a:cubicBezTo>
                    <a:pt x="295" y="125"/>
                    <a:pt x="297" y="125"/>
                    <a:pt x="299" y="126"/>
                  </a:cubicBezTo>
                  <a:cubicBezTo>
                    <a:pt x="306" y="126"/>
                    <a:pt x="310" y="127"/>
                    <a:pt x="311" y="127"/>
                  </a:cubicBezTo>
                  <a:cubicBezTo>
                    <a:pt x="311" y="128"/>
                    <a:pt x="312" y="130"/>
                    <a:pt x="312" y="132"/>
                  </a:cubicBezTo>
                  <a:cubicBezTo>
                    <a:pt x="312" y="132"/>
                    <a:pt x="312" y="133"/>
                    <a:pt x="312" y="133"/>
                  </a:cubicBezTo>
                  <a:cubicBezTo>
                    <a:pt x="311" y="134"/>
                    <a:pt x="307" y="135"/>
                    <a:pt x="301" y="138"/>
                  </a:cubicBezTo>
                  <a:cubicBezTo>
                    <a:pt x="300" y="139"/>
                    <a:pt x="298" y="139"/>
                    <a:pt x="296" y="140"/>
                  </a:cubicBezTo>
                  <a:cubicBezTo>
                    <a:pt x="291" y="142"/>
                    <a:pt x="290" y="143"/>
                    <a:pt x="289" y="143"/>
                  </a:cubicBezTo>
                  <a:cubicBezTo>
                    <a:pt x="289" y="144"/>
                    <a:pt x="289" y="145"/>
                    <a:pt x="289" y="146"/>
                  </a:cubicBezTo>
                  <a:cubicBezTo>
                    <a:pt x="289" y="147"/>
                    <a:pt x="289" y="148"/>
                    <a:pt x="289" y="149"/>
                  </a:cubicBezTo>
                  <a:cubicBezTo>
                    <a:pt x="288" y="150"/>
                    <a:pt x="288" y="150"/>
                    <a:pt x="288" y="150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3"/>
                    <a:pt x="289" y="154"/>
                    <a:pt x="290" y="155"/>
                  </a:cubicBezTo>
                  <a:cubicBezTo>
                    <a:pt x="291" y="156"/>
                    <a:pt x="292" y="156"/>
                    <a:pt x="296" y="157"/>
                  </a:cubicBezTo>
                  <a:cubicBezTo>
                    <a:pt x="298" y="158"/>
                    <a:pt x="301" y="159"/>
                    <a:pt x="303" y="159"/>
                  </a:cubicBezTo>
                  <a:cubicBezTo>
                    <a:pt x="309" y="161"/>
                    <a:pt x="313" y="163"/>
                    <a:pt x="314" y="163"/>
                  </a:cubicBezTo>
                  <a:cubicBezTo>
                    <a:pt x="314" y="164"/>
                    <a:pt x="314" y="165"/>
                    <a:pt x="314" y="166"/>
                  </a:cubicBezTo>
                  <a:cubicBezTo>
                    <a:pt x="314" y="168"/>
                    <a:pt x="314" y="169"/>
                    <a:pt x="313" y="169"/>
                  </a:cubicBezTo>
                  <a:cubicBezTo>
                    <a:pt x="312" y="170"/>
                    <a:pt x="308" y="171"/>
                    <a:pt x="302" y="172"/>
                  </a:cubicBezTo>
                  <a:cubicBezTo>
                    <a:pt x="300" y="172"/>
                    <a:pt x="298" y="172"/>
                    <a:pt x="296" y="173"/>
                  </a:cubicBezTo>
                  <a:cubicBezTo>
                    <a:pt x="290" y="174"/>
                    <a:pt x="290" y="174"/>
                    <a:pt x="289" y="174"/>
                  </a:cubicBezTo>
                  <a:cubicBezTo>
                    <a:pt x="288" y="175"/>
                    <a:pt x="288" y="176"/>
                    <a:pt x="287" y="179"/>
                  </a:cubicBezTo>
                  <a:cubicBezTo>
                    <a:pt x="287" y="179"/>
                    <a:pt x="287" y="179"/>
                    <a:pt x="287" y="179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2"/>
                    <a:pt x="287" y="183"/>
                    <a:pt x="287" y="184"/>
                  </a:cubicBezTo>
                  <a:cubicBezTo>
                    <a:pt x="287" y="185"/>
                    <a:pt x="287" y="185"/>
                    <a:pt x="287" y="186"/>
                  </a:cubicBezTo>
                  <a:cubicBezTo>
                    <a:pt x="288" y="187"/>
                    <a:pt x="288" y="187"/>
                    <a:pt x="292" y="189"/>
                  </a:cubicBezTo>
                  <a:cubicBezTo>
                    <a:pt x="294" y="190"/>
                    <a:pt x="296" y="192"/>
                    <a:pt x="298" y="193"/>
                  </a:cubicBezTo>
                  <a:cubicBezTo>
                    <a:pt x="304" y="196"/>
                    <a:pt x="307" y="199"/>
                    <a:pt x="308" y="199"/>
                  </a:cubicBezTo>
                  <a:cubicBezTo>
                    <a:pt x="308" y="199"/>
                    <a:pt x="308" y="200"/>
                    <a:pt x="308" y="200"/>
                  </a:cubicBezTo>
                  <a:cubicBezTo>
                    <a:pt x="308" y="202"/>
                    <a:pt x="307" y="204"/>
                    <a:pt x="306" y="205"/>
                  </a:cubicBezTo>
                  <a:cubicBezTo>
                    <a:pt x="305" y="205"/>
                    <a:pt x="301" y="205"/>
                    <a:pt x="295" y="205"/>
                  </a:cubicBezTo>
                  <a:cubicBezTo>
                    <a:pt x="293" y="205"/>
                    <a:pt x="290" y="204"/>
                    <a:pt x="289" y="204"/>
                  </a:cubicBezTo>
                  <a:cubicBezTo>
                    <a:pt x="283" y="204"/>
                    <a:pt x="282" y="204"/>
                    <a:pt x="281" y="204"/>
                  </a:cubicBezTo>
                  <a:cubicBezTo>
                    <a:pt x="281" y="205"/>
                    <a:pt x="280" y="206"/>
                    <a:pt x="279" y="209"/>
                  </a:cubicBezTo>
                  <a:cubicBezTo>
                    <a:pt x="278" y="209"/>
                    <a:pt x="278" y="209"/>
                    <a:pt x="278" y="209"/>
                  </a:cubicBezTo>
                  <a:cubicBezTo>
                    <a:pt x="278" y="210"/>
                    <a:pt x="278" y="210"/>
                    <a:pt x="278" y="210"/>
                  </a:cubicBezTo>
                  <a:cubicBezTo>
                    <a:pt x="277" y="212"/>
                    <a:pt x="277" y="213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6"/>
                    <a:pt x="278" y="217"/>
                    <a:pt x="281" y="220"/>
                  </a:cubicBezTo>
                  <a:cubicBezTo>
                    <a:pt x="283" y="221"/>
                    <a:pt x="285" y="223"/>
                    <a:pt x="286" y="225"/>
                  </a:cubicBezTo>
                  <a:cubicBezTo>
                    <a:pt x="291" y="229"/>
                    <a:pt x="293" y="232"/>
                    <a:pt x="294" y="233"/>
                  </a:cubicBezTo>
                  <a:cubicBezTo>
                    <a:pt x="294" y="234"/>
                    <a:pt x="292" y="238"/>
                    <a:pt x="291" y="238"/>
                  </a:cubicBezTo>
                  <a:cubicBezTo>
                    <a:pt x="290" y="238"/>
                    <a:pt x="286" y="237"/>
                    <a:pt x="280" y="235"/>
                  </a:cubicBezTo>
                  <a:cubicBezTo>
                    <a:pt x="278" y="235"/>
                    <a:pt x="276" y="234"/>
                    <a:pt x="274" y="233"/>
                  </a:cubicBezTo>
                  <a:cubicBezTo>
                    <a:pt x="269" y="232"/>
                    <a:pt x="268" y="231"/>
                    <a:pt x="267" y="232"/>
                  </a:cubicBezTo>
                  <a:cubicBezTo>
                    <a:pt x="266" y="232"/>
                    <a:pt x="265" y="233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0" y="239"/>
                    <a:pt x="260" y="241"/>
                    <a:pt x="260" y="241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60" y="242"/>
                    <a:pt x="261" y="243"/>
                    <a:pt x="263" y="247"/>
                  </a:cubicBezTo>
                  <a:cubicBezTo>
                    <a:pt x="265" y="249"/>
                    <a:pt x="266" y="251"/>
                    <a:pt x="267" y="253"/>
                  </a:cubicBezTo>
                  <a:cubicBezTo>
                    <a:pt x="270" y="258"/>
                    <a:pt x="272" y="262"/>
                    <a:pt x="273" y="263"/>
                  </a:cubicBezTo>
                  <a:cubicBezTo>
                    <a:pt x="272" y="264"/>
                    <a:pt x="270" y="267"/>
                    <a:pt x="269" y="267"/>
                  </a:cubicBezTo>
                  <a:cubicBezTo>
                    <a:pt x="268" y="267"/>
                    <a:pt x="264" y="265"/>
                    <a:pt x="259" y="262"/>
                  </a:cubicBezTo>
                  <a:cubicBezTo>
                    <a:pt x="257" y="260"/>
                    <a:pt x="255" y="259"/>
                    <a:pt x="253" y="258"/>
                  </a:cubicBezTo>
                  <a:cubicBezTo>
                    <a:pt x="249" y="255"/>
                    <a:pt x="248" y="255"/>
                    <a:pt x="247" y="255"/>
                  </a:cubicBezTo>
                  <a:cubicBezTo>
                    <a:pt x="246" y="255"/>
                    <a:pt x="245" y="256"/>
                    <a:pt x="242" y="258"/>
                  </a:cubicBezTo>
                  <a:cubicBezTo>
                    <a:pt x="241" y="258"/>
                    <a:pt x="241" y="258"/>
                    <a:pt x="241" y="258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39" y="261"/>
                    <a:pt x="238" y="262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4"/>
                    <a:pt x="238" y="265"/>
                    <a:pt x="240" y="269"/>
                  </a:cubicBezTo>
                  <a:cubicBezTo>
                    <a:pt x="241" y="271"/>
                    <a:pt x="241" y="273"/>
                    <a:pt x="242" y="275"/>
                  </a:cubicBezTo>
                  <a:cubicBezTo>
                    <a:pt x="244" y="281"/>
                    <a:pt x="245" y="285"/>
                    <a:pt x="245" y="287"/>
                  </a:cubicBezTo>
                  <a:cubicBezTo>
                    <a:pt x="245" y="288"/>
                    <a:pt x="242" y="290"/>
                    <a:pt x="240" y="290"/>
                  </a:cubicBezTo>
                  <a:cubicBezTo>
                    <a:pt x="239" y="289"/>
                    <a:pt x="236" y="287"/>
                    <a:pt x="232" y="282"/>
                  </a:cubicBezTo>
                  <a:cubicBezTo>
                    <a:pt x="230" y="281"/>
                    <a:pt x="229" y="279"/>
                    <a:pt x="227" y="278"/>
                  </a:cubicBezTo>
                  <a:cubicBezTo>
                    <a:pt x="223" y="274"/>
                    <a:pt x="223" y="273"/>
                    <a:pt x="222" y="273"/>
                  </a:cubicBezTo>
                  <a:cubicBezTo>
                    <a:pt x="221" y="273"/>
                    <a:pt x="220" y="273"/>
                    <a:pt x="217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15" y="276"/>
                    <a:pt x="215" y="276"/>
                    <a:pt x="215" y="276"/>
                  </a:cubicBezTo>
                  <a:cubicBezTo>
                    <a:pt x="213" y="277"/>
                    <a:pt x="212" y="278"/>
                    <a:pt x="211" y="279"/>
                  </a:cubicBezTo>
                  <a:cubicBezTo>
                    <a:pt x="211" y="279"/>
                    <a:pt x="211" y="279"/>
                    <a:pt x="211" y="280"/>
                  </a:cubicBezTo>
                  <a:cubicBezTo>
                    <a:pt x="211" y="281"/>
                    <a:pt x="211" y="283"/>
                    <a:pt x="212" y="285"/>
                  </a:cubicBezTo>
                  <a:cubicBezTo>
                    <a:pt x="212" y="287"/>
                    <a:pt x="212" y="289"/>
                    <a:pt x="212" y="292"/>
                  </a:cubicBezTo>
                  <a:cubicBezTo>
                    <a:pt x="213" y="296"/>
                    <a:pt x="213" y="299"/>
                    <a:pt x="213" y="302"/>
                  </a:cubicBezTo>
                  <a:cubicBezTo>
                    <a:pt x="213" y="303"/>
                    <a:pt x="213" y="303"/>
                    <a:pt x="213" y="303"/>
                  </a:cubicBezTo>
                  <a:cubicBezTo>
                    <a:pt x="212" y="304"/>
                    <a:pt x="209" y="306"/>
                    <a:pt x="208" y="305"/>
                  </a:cubicBezTo>
                  <a:cubicBezTo>
                    <a:pt x="207" y="305"/>
                    <a:pt x="204" y="302"/>
                    <a:pt x="201" y="296"/>
                  </a:cubicBezTo>
                  <a:cubicBezTo>
                    <a:pt x="200" y="294"/>
                    <a:pt x="199" y="292"/>
                    <a:pt x="198" y="291"/>
                  </a:cubicBezTo>
                  <a:cubicBezTo>
                    <a:pt x="195" y="286"/>
                    <a:pt x="194" y="285"/>
                    <a:pt x="193" y="285"/>
                  </a:cubicBezTo>
                  <a:cubicBezTo>
                    <a:pt x="193" y="285"/>
                    <a:pt x="191" y="285"/>
                    <a:pt x="188" y="286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184" y="286"/>
                    <a:pt x="182" y="287"/>
                    <a:pt x="182" y="288"/>
                  </a:cubicBezTo>
                  <a:cubicBezTo>
                    <a:pt x="181" y="289"/>
                    <a:pt x="181" y="289"/>
                    <a:pt x="181" y="294"/>
                  </a:cubicBezTo>
                  <a:cubicBezTo>
                    <a:pt x="180" y="296"/>
                    <a:pt x="180" y="299"/>
                    <a:pt x="180" y="301"/>
                  </a:cubicBezTo>
                  <a:cubicBezTo>
                    <a:pt x="179" y="307"/>
                    <a:pt x="178" y="311"/>
                    <a:pt x="178" y="312"/>
                  </a:cubicBezTo>
                  <a:cubicBezTo>
                    <a:pt x="177" y="313"/>
                    <a:pt x="173" y="314"/>
                    <a:pt x="172" y="313"/>
                  </a:cubicBezTo>
                  <a:cubicBezTo>
                    <a:pt x="171" y="312"/>
                    <a:pt x="170" y="309"/>
                    <a:pt x="168" y="302"/>
                  </a:cubicBezTo>
                  <a:cubicBezTo>
                    <a:pt x="167" y="300"/>
                    <a:pt x="166" y="298"/>
                    <a:pt x="166" y="297"/>
                  </a:cubicBezTo>
                  <a:cubicBezTo>
                    <a:pt x="164" y="291"/>
                    <a:pt x="164" y="291"/>
                    <a:pt x="163" y="290"/>
                  </a:cubicBezTo>
                  <a:cubicBezTo>
                    <a:pt x="162" y="290"/>
                    <a:pt x="161" y="289"/>
                    <a:pt x="158" y="289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3" y="289"/>
                    <a:pt x="152" y="290"/>
                    <a:pt x="151" y="290"/>
                  </a:cubicBezTo>
                  <a:cubicBezTo>
                    <a:pt x="150" y="291"/>
                    <a:pt x="150" y="292"/>
                    <a:pt x="148" y="296"/>
                  </a:cubicBezTo>
                  <a:cubicBezTo>
                    <a:pt x="148" y="298"/>
                    <a:pt x="147" y="300"/>
                    <a:pt x="146" y="302"/>
                  </a:cubicBezTo>
                  <a:cubicBezTo>
                    <a:pt x="144" y="308"/>
                    <a:pt x="142" y="312"/>
                    <a:pt x="141" y="313"/>
                  </a:cubicBezTo>
                  <a:cubicBezTo>
                    <a:pt x="140" y="313"/>
                    <a:pt x="136" y="313"/>
                    <a:pt x="136" y="312"/>
                  </a:cubicBezTo>
                  <a:cubicBezTo>
                    <a:pt x="135" y="311"/>
                    <a:pt x="134" y="307"/>
                    <a:pt x="134" y="301"/>
                  </a:cubicBezTo>
                  <a:cubicBezTo>
                    <a:pt x="133" y="299"/>
                    <a:pt x="133" y="297"/>
                    <a:pt x="133" y="295"/>
                  </a:cubicBezTo>
                  <a:cubicBezTo>
                    <a:pt x="133" y="289"/>
                    <a:pt x="132" y="289"/>
                    <a:pt x="132" y="288"/>
                  </a:cubicBezTo>
                  <a:cubicBezTo>
                    <a:pt x="131" y="287"/>
                    <a:pt x="130" y="286"/>
                    <a:pt x="127" y="286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6"/>
                    <a:pt x="126" y="286"/>
                    <a:pt x="126" y="286"/>
                  </a:cubicBezTo>
                  <a:cubicBezTo>
                    <a:pt x="122" y="284"/>
                    <a:pt x="121" y="285"/>
                    <a:pt x="120" y="285"/>
                  </a:cubicBezTo>
                  <a:cubicBezTo>
                    <a:pt x="120" y="286"/>
                    <a:pt x="119" y="286"/>
                    <a:pt x="117" y="290"/>
                  </a:cubicBezTo>
                  <a:cubicBezTo>
                    <a:pt x="115" y="292"/>
                    <a:pt x="114" y="294"/>
                    <a:pt x="113" y="296"/>
                  </a:cubicBezTo>
                  <a:cubicBezTo>
                    <a:pt x="109" y="301"/>
                    <a:pt x="107" y="304"/>
                    <a:pt x="106" y="305"/>
                  </a:cubicBezTo>
                  <a:cubicBezTo>
                    <a:pt x="104" y="305"/>
                    <a:pt x="101" y="304"/>
                    <a:pt x="100" y="303"/>
                  </a:cubicBezTo>
                  <a:cubicBezTo>
                    <a:pt x="100" y="303"/>
                    <a:pt x="100" y="303"/>
                    <a:pt x="100" y="302"/>
                  </a:cubicBezTo>
                  <a:cubicBezTo>
                    <a:pt x="100" y="302"/>
                    <a:pt x="100" y="302"/>
                    <a:pt x="100" y="302"/>
                  </a:cubicBezTo>
                  <a:cubicBezTo>
                    <a:pt x="100" y="300"/>
                    <a:pt x="101" y="296"/>
                    <a:pt x="101" y="292"/>
                  </a:cubicBezTo>
                  <a:cubicBezTo>
                    <a:pt x="101" y="290"/>
                    <a:pt x="102" y="288"/>
                    <a:pt x="102" y="286"/>
                  </a:cubicBezTo>
                  <a:cubicBezTo>
                    <a:pt x="102" y="283"/>
                    <a:pt x="103" y="281"/>
                    <a:pt x="103" y="280"/>
                  </a:cubicBezTo>
                  <a:cubicBezTo>
                    <a:pt x="103" y="279"/>
                    <a:pt x="103" y="279"/>
                    <a:pt x="102" y="279"/>
                  </a:cubicBezTo>
                  <a:cubicBezTo>
                    <a:pt x="102" y="278"/>
                    <a:pt x="101" y="277"/>
                    <a:pt x="98" y="276"/>
                  </a:cubicBezTo>
                  <a:cubicBezTo>
                    <a:pt x="97" y="274"/>
                    <a:pt x="97" y="274"/>
                    <a:pt x="97" y="274"/>
                  </a:cubicBezTo>
                  <a:cubicBezTo>
                    <a:pt x="96" y="275"/>
                    <a:pt x="96" y="275"/>
                    <a:pt x="96" y="275"/>
                  </a:cubicBezTo>
                  <a:cubicBezTo>
                    <a:pt x="94" y="273"/>
                    <a:pt x="93" y="273"/>
                    <a:pt x="92" y="273"/>
                  </a:cubicBezTo>
                  <a:cubicBezTo>
                    <a:pt x="91" y="274"/>
                    <a:pt x="90" y="274"/>
                    <a:pt x="87" y="277"/>
                  </a:cubicBezTo>
                  <a:cubicBezTo>
                    <a:pt x="85" y="279"/>
                    <a:pt x="84" y="280"/>
                    <a:pt x="82" y="282"/>
                  </a:cubicBezTo>
                  <a:cubicBezTo>
                    <a:pt x="77" y="286"/>
                    <a:pt x="74" y="289"/>
                    <a:pt x="73" y="289"/>
                  </a:cubicBezTo>
                  <a:cubicBezTo>
                    <a:pt x="72" y="289"/>
                    <a:pt x="69" y="287"/>
                    <a:pt x="68" y="286"/>
                  </a:cubicBezTo>
                  <a:cubicBezTo>
                    <a:pt x="68" y="285"/>
                    <a:pt x="69" y="281"/>
                    <a:pt x="72" y="275"/>
                  </a:cubicBezTo>
                  <a:cubicBezTo>
                    <a:pt x="72" y="273"/>
                    <a:pt x="73" y="271"/>
                    <a:pt x="74" y="270"/>
                  </a:cubicBezTo>
                  <a:cubicBezTo>
                    <a:pt x="75" y="265"/>
                    <a:pt x="76" y="264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2"/>
                    <a:pt x="75" y="261"/>
                    <a:pt x="72" y="259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1" y="258"/>
                    <a:pt x="71" y="258"/>
                    <a:pt x="71" y="258"/>
                  </a:cubicBezTo>
                  <a:cubicBezTo>
                    <a:pt x="69" y="255"/>
                    <a:pt x="68" y="255"/>
                    <a:pt x="67" y="255"/>
                  </a:cubicBezTo>
                  <a:cubicBezTo>
                    <a:pt x="66" y="255"/>
                    <a:pt x="65" y="256"/>
                    <a:pt x="61" y="258"/>
                  </a:cubicBezTo>
                  <a:cubicBezTo>
                    <a:pt x="59" y="259"/>
                    <a:pt x="57" y="260"/>
                    <a:pt x="55" y="261"/>
                  </a:cubicBezTo>
                  <a:cubicBezTo>
                    <a:pt x="50" y="264"/>
                    <a:pt x="46" y="266"/>
                    <a:pt x="45" y="266"/>
                  </a:cubicBezTo>
                  <a:cubicBezTo>
                    <a:pt x="43" y="266"/>
                    <a:pt x="41" y="263"/>
                    <a:pt x="41" y="262"/>
                  </a:cubicBezTo>
                  <a:cubicBezTo>
                    <a:pt x="41" y="261"/>
                    <a:pt x="43" y="258"/>
                    <a:pt x="47" y="252"/>
                  </a:cubicBezTo>
                  <a:cubicBezTo>
                    <a:pt x="48" y="251"/>
                    <a:pt x="49" y="249"/>
                    <a:pt x="50" y="247"/>
                  </a:cubicBezTo>
                  <a:cubicBezTo>
                    <a:pt x="53" y="243"/>
                    <a:pt x="54" y="242"/>
                    <a:pt x="54" y="241"/>
                  </a:cubicBezTo>
                  <a:cubicBezTo>
                    <a:pt x="54" y="240"/>
                    <a:pt x="53" y="239"/>
                    <a:pt x="51" y="236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48" y="232"/>
                    <a:pt x="47" y="232"/>
                    <a:pt x="46" y="232"/>
                  </a:cubicBezTo>
                  <a:cubicBezTo>
                    <a:pt x="46" y="232"/>
                    <a:pt x="45" y="232"/>
                    <a:pt x="40" y="233"/>
                  </a:cubicBezTo>
                  <a:cubicBezTo>
                    <a:pt x="38" y="234"/>
                    <a:pt x="36" y="234"/>
                    <a:pt x="34" y="235"/>
                  </a:cubicBezTo>
                  <a:cubicBezTo>
                    <a:pt x="28" y="237"/>
                    <a:pt x="24" y="238"/>
                    <a:pt x="22" y="238"/>
                  </a:cubicBezTo>
                  <a:cubicBezTo>
                    <a:pt x="21" y="237"/>
                    <a:pt x="20" y="234"/>
                    <a:pt x="19" y="233"/>
                  </a:cubicBezTo>
                  <a:cubicBezTo>
                    <a:pt x="20" y="232"/>
                    <a:pt x="23" y="229"/>
                    <a:pt x="28" y="224"/>
                  </a:cubicBezTo>
                  <a:cubicBezTo>
                    <a:pt x="29" y="223"/>
                    <a:pt x="31" y="221"/>
                    <a:pt x="32" y="220"/>
                  </a:cubicBezTo>
                  <a:cubicBezTo>
                    <a:pt x="36" y="216"/>
                    <a:pt x="37" y="216"/>
                    <a:pt x="37" y="215"/>
                  </a:cubicBezTo>
                  <a:cubicBezTo>
                    <a:pt x="37" y="215"/>
                    <a:pt x="37" y="215"/>
                    <a:pt x="37" y="214"/>
                  </a:cubicBezTo>
                  <a:cubicBezTo>
                    <a:pt x="37" y="213"/>
                    <a:pt x="37" y="212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5" y="208"/>
                    <a:pt x="35" y="208"/>
                    <a:pt x="35" y="208"/>
                  </a:cubicBezTo>
                  <a:cubicBezTo>
                    <a:pt x="34" y="205"/>
                    <a:pt x="33" y="205"/>
                    <a:pt x="32" y="204"/>
                  </a:cubicBezTo>
                  <a:cubicBezTo>
                    <a:pt x="31" y="204"/>
                    <a:pt x="31" y="204"/>
                    <a:pt x="26" y="204"/>
                  </a:cubicBezTo>
                  <a:cubicBezTo>
                    <a:pt x="24" y="204"/>
                    <a:pt x="21" y="205"/>
                    <a:pt x="19" y="205"/>
                  </a:cubicBezTo>
                  <a:cubicBezTo>
                    <a:pt x="13" y="205"/>
                    <a:pt x="9" y="205"/>
                    <a:pt x="7" y="204"/>
                  </a:cubicBezTo>
                  <a:cubicBezTo>
                    <a:pt x="7" y="204"/>
                    <a:pt x="6" y="201"/>
                    <a:pt x="6" y="199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198"/>
                    <a:pt x="10" y="196"/>
                    <a:pt x="15" y="193"/>
                  </a:cubicBezTo>
                  <a:cubicBezTo>
                    <a:pt x="17" y="192"/>
                    <a:pt x="19" y="191"/>
                    <a:pt x="21" y="190"/>
                  </a:cubicBezTo>
                  <a:cubicBezTo>
                    <a:pt x="26" y="187"/>
                    <a:pt x="26" y="187"/>
                    <a:pt x="27" y="186"/>
                  </a:cubicBezTo>
                  <a:cubicBezTo>
                    <a:pt x="27" y="185"/>
                    <a:pt x="27" y="185"/>
                    <a:pt x="27" y="184"/>
                  </a:cubicBezTo>
                  <a:cubicBezTo>
                    <a:pt x="27" y="183"/>
                    <a:pt x="27" y="181"/>
                    <a:pt x="27" y="181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76"/>
                    <a:pt x="25" y="175"/>
                    <a:pt x="25" y="174"/>
                  </a:cubicBezTo>
                  <a:cubicBezTo>
                    <a:pt x="24" y="174"/>
                    <a:pt x="23" y="174"/>
                    <a:pt x="18" y="173"/>
                  </a:cubicBezTo>
                  <a:cubicBezTo>
                    <a:pt x="16" y="172"/>
                    <a:pt x="14" y="172"/>
                    <a:pt x="12" y="172"/>
                  </a:cubicBezTo>
                  <a:cubicBezTo>
                    <a:pt x="6" y="170"/>
                    <a:pt x="2" y="169"/>
                    <a:pt x="1" y="169"/>
                  </a:cubicBezTo>
                  <a:cubicBezTo>
                    <a:pt x="0" y="168"/>
                    <a:pt x="0" y="167"/>
                    <a:pt x="0" y="165"/>
                  </a:cubicBezTo>
                  <a:close/>
                  <a:moveTo>
                    <a:pt x="252" y="156"/>
                  </a:moveTo>
                  <a:cubicBezTo>
                    <a:pt x="252" y="104"/>
                    <a:pt x="209" y="62"/>
                    <a:pt x="157" y="62"/>
                  </a:cubicBezTo>
                  <a:cubicBezTo>
                    <a:pt x="105" y="62"/>
                    <a:pt x="62" y="104"/>
                    <a:pt x="62" y="156"/>
                  </a:cubicBezTo>
                  <a:cubicBezTo>
                    <a:pt x="62" y="209"/>
                    <a:pt x="105" y="251"/>
                    <a:pt x="157" y="251"/>
                  </a:cubicBezTo>
                  <a:cubicBezTo>
                    <a:pt x="209" y="251"/>
                    <a:pt x="252" y="209"/>
                    <a:pt x="252" y="156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Group 17"/>
            <p:cNvGrpSpPr/>
            <p:nvPr/>
          </p:nvGrpSpPr>
          <p:grpSpPr>
            <a:xfrm>
              <a:off x="3914767" y="2734464"/>
              <a:ext cx="276224" cy="274906"/>
              <a:chOff x="7886700" y="4848225"/>
              <a:chExt cx="665163" cy="661988"/>
            </a:xfrm>
            <a:solidFill>
              <a:schemeClr val="accent3"/>
            </a:solidFill>
          </p:grpSpPr>
          <p:sp>
            <p:nvSpPr>
              <p:cNvPr id="20" name="Freeform: Shape 18"/>
              <p:cNvSpPr/>
              <p:nvPr/>
            </p:nvSpPr>
            <p:spPr bwMode="auto">
              <a:xfrm>
                <a:off x="7886700" y="5243513"/>
                <a:ext cx="266700" cy="266700"/>
              </a:xfrm>
              <a:custGeom>
                <a:avLst/>
                <a:gdLst>
                  <a:gd name="T0" fmla="*/ 168 w 168"/>
                  <a:gd name="T1" fmla="*/ 86 h 168"/>
                  <a:gd name="T2" fmla="*/ 0 w 168"/>
                  <a:gd name="T3" fmla="*/ 168 h 168"/>
                  <a:gd name="T4" fmla="*/ 82 w 168"/>
                  <a:gd name="T5" fmla="*/ 0 h 168"/>
                  <a:gd name="T6" fmla="*/ 168 w 168"/>
                  <a:gd name="T7" fmla="*/ 8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68">
                    <a:moveTo>
                      <a:pt x="168" y="86"/>
                    </a:moveTo>
                    <a:lnTo>
                      <a:pt x="0" y="168"/>
                    </a:lnTo>
                    <a:lnTo>
                      <a:pt x="82" y="0"/>
                    </a:lnTo>
                    <a:lnTo>
                      <a:pt x="168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Freeform: Shape 19"/>
              <p:cNvSpPr/>
              <p:nvPr/>
            </p:nvSpPr>
            <p:spPr bwMode="auto">
              <a:xfrm>
                <a:off x="8355013" y="4848225"/>
                <a:ext cx="196850" cy="193675"/>
              </a:xfrm>
              <a:custGeom>
                <a:avLst/>
                <a:gdLst>
                  <a:gd name="T0" fmla="*/ 43 w 62"/>
                  <a:gd name="T1" fmla="*/ 61 h 61"/>
                  <a:gd name="T2" fmla="*/ 0 w 62"/>
                  <a:gd name="T3" fmla="*/ 18 h 61"/>
                  <a:gd name="T4" fmla="*/ 14 w 62"/>
                  <a:gd name="T5" fmla="*/ 5 h 61"/>
                  <a:gd name="T6" fmla="*/ 33 w 62"/>
                  <a:gd name="T7" fmla="*/ 5 h 61"/>
                  <a:gd name="T8" fmla="*/ 56 w 62"/>
                  <a:gd name="T9" fmla="*/ 28 h 61"/>
                  <a:gd name="T10" fmla="*/ 56 w 62"/>
                  <a:gd name="T11" fmla="*/ 48 h 61"/>
                  <a:gd name="T12" fmla="*/ 43 w 62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61">
                    <a:moveTo>
                      <a:pt x="43" y="61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9" y="0"/>
                      <a:pt x="27" y="0"/>
                      <a:pt x="33" y="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2" y="34"/>
                      <a:pt x="62" y="42"/>
                      <a:pt x="56" y="48"/>
                    </a:cubicBezTo>
                    <a:lnTo>
                      <a:pt x="4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Freeform: Shape 20"/>
              <p:cNvSpPr/>
              <p:nvPr/>
            </p:nvSpPr>
            <p:spPr bwMode="auto">
              <a:xfrm>
                <a:off x="8039100" y="4937125"/>
                <a:ext cx="420688" cy="423863"/>
              </a:xfrm>
              <a:custGeom>
                <a:avLst/>
                <a:gdLst>
                  <a:gd name="T0" fmla="*/ 65 w 133"/>
                  <a:gd name="T1" fmla="*/ 91 h 134"/>
                  <a:gd name="T2" fmla="*/ 65 w 133"/>
                  <a:gd name="T3" fmla="*/ 80 h 134"/>
                  <a:gd name="T4" fmla="*/ 117 w 133"/>
                  <a:gd name="T5" fmla="*/ 28 h 134"/>
                  <a:gd name="T6" fmla="*/ 89 w 133"/>
                  <a:gd name="T7" fmla="*/ 0 h 134"/>
                  <a:gd name="T8" fmla="*/ 0 w 133"/>
                  <a:gd name="T9" fmla="*/ 90 h 134"/>
                  <a:gd name="T10" fmla="*/ 43 w 133"/>
                  <a:gd name="T11" fmla="*/ 134 h 134"/>
                  <a:gd name="T12" fmla="*/ 133 w 133"/>
                  <a:gd name="T13" fmla="*/ 44 h 134"/>
                  <a:gd name="T14" fmla="*/ 128 w 133"/>
                  <a:gd name="T15" fmla="*/ 39 h 134"/>
                  <a:gd name="T16" fmla="*/ 75 w 133"/>
                  <a:gd name="T17" fmla="*/ 91 h 134"/>
                  <a:gd name="T18" fmla="*/ 65 w 133"/>
                  <a:gd name="T19" fmla="*/ 9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4">
                    <a:moveTo>
                      <a:pt x="65" y="91"/>
                    </a:moveTo>
                    <a:cubicBezTo>
                      <a:pt x="62" y="88"/>
                      <a:pt x="62" y="83"/>
                      <a:pt x="65" y="80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3" y="94"/>
                      <a:pt x="68" y="94"/>
                      <a:pt x="6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837797" y="2105241"/>
            <a:ext cx="3469180" cy="1935628"/>
            <a:chOff x="2837797" y="2105241"/>
            <a:chExt cx="3469180" cy="1935628"/>
          </a:xfrm>
        </p:grpSpPr>
        <p:sp>
          <p:nvSpPr>
            <p:cNvPr id="6" name="Arrow: Pentagon 108"/>
            <p:cNvSpPr/>
            <p:nvPr/>
          </p:nvSpPr>
          <p:spPr bwMode="auto">
            <a:xfrm>
              <a:off x="4712271" y="2105241"/>
              <a:ext cx="1125390" cy="457102"/>
            </a:xfrm>
            <a:prstGeom prst="homePlat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Arrow: Pentagon 112"/>
            <p:cNvSpPr/>
            <p:nvPr/>
          </p:nvSpPr>
          <p:spPr bwMode="auto">
            <a:xfrm flipH="1">
              <a:off x="3305937" y="2105241"/>
              <a:ext cx="1125390" cy="457102"/>
            </a:xfrm>
            <a:prstGeom prst="homePlat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Arrow: Pentagon 116"/>
            <p:cNvSpPr/>
            <p:nvPr/>
          </p:nvSpPr>
          <p:spPr bwMode="auto">
            <a:xfrm>
              <a:off x="4712271" y="2844504"/>
              <a:ext cx="1594706" cy="457102"/>
            </a:xfrm>
            <a:prstGeom prst="homePlat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Arrow: Pentagon 146"/>
            <p:cNvSpPr/>
            <p:nvPr/>
          </p:nvSpPr>
          <p:spPr bwMode="auto">
            <a:xfrm flipH="1">
              <a:off x="2837797" y="2844504"/>
              <a:ext cx="1594706" cy="457102"/>
            </a:xfrm>
            <a:prstGeom prst="homePlat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Arrow: Pentagon 150"/>
            <p:cNvSpPr/>
            <p:nvPr/>
          </p:nvSpPr>
          <p:spPr bwMode="auto">
            <a:xfrm>
              <a:off x="4712271" y="3583767"/>
              <a:ext cx="1125390" cy="457102"/>
            </a:xfrm>
            <a:prstGeom prst="homePlat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Arrow: Pentagon 154"/>
            <p:cNvSpPr/>
            <p:nvPr/>
          </p:nvSpPr>
          <p:spPr bwMode="auto">
            <a:xfrm flipH="1">
              <a:off x="3305937" y="3583767"/>
              <a:ext cx="1125390" cy="457102"/>
            </a:xfrm>
            <a:prstGeom prst="homePlat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158"/>
            <p:cNvSpPr/>
            <p:nvPr/>
          </p:nvSpPr>
          <p:spPr bwMode="auto">
            <a:xfrm>
              <a:off x="5123547" y="2223325"/>
              <a:ext cx="302840" cy="220933"/>
            </a:xfrm>
            <a:custGeom>
              <a:avLst/>
              <a:gdLst/>
              <a:ahLst/>
              <a:cxnLst>
                <a:cxn ang="0">
                  <a:pos x="53" y="33"/>
                </a:cxn>
                <a:cxn ang="0">
                  <a:pos x="56" y="16"/>
                </a:cxn>
                <a:cxn ang="0">
                  <a:pos x="83" y="16"/>
                </a:cxn>
                <a:cxn ang="0">
                  <a:pos x="62" y="23"/>
                </a:cxn>
                <a:cxn ang="0">
                  <a:pos x="59" y="60"/>
                </a:cxn>
                <a:cxn ang="0">
                  <a:pos x="59" y="75"/>
                </a:cxn>
                <a:cxn ang="0">
                  <a:pos x="44" y="75"/>
                </a:cxn>
                <a:cxn ang="0">
                  <a:pos x="21" y="69"/>
                </a:cxn>
                <a:cxn ang="0">
                  <a:pos x="11" y="78"/>
                </a:cxn>
                <a:cxn ang="0">
                  <a:pos x="0" y="67"/>
                </a:cxn>
                <a:cxn ang="0">
                  <a:pos x="7" y="57"/>
                </a:cxn>
                <a:cxn ang="0">
                  <a:pos x="52" y="1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1" y="3"/>
                </a:cxn>
                <a:cxn ang="0">
                  <a:pos x="12" y="30"/>
                </a:cxn>
                <a:cxn ang="0">
                  <a:pos x="50" y="18"/>
                </a:cxn>
                <a:cxn ang="0">
                  <a:pos x="51" y="16"/>
                </a:cxn>
                <a:cxn ang="0">
                  <a:pos x="32" y="12"/>
                </a:cxn>
                <a:cxn ang="0">
                  <a:pos x="24" y="20"/>
                </a:cxn>
                <a:cxn ang="0">
                  <a:pos x="23" y="9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5" y="6"/>
                </a:cxn>
                <a:cxn ang="0">
                  <a:pos x="49" y="13"/>
                </a:cxn>
                <a:cxn ang="0">
                  <a:pos x="25" y="6"/>
                </a:cxn>
                <a:cxn ang="0">
                  <a:pos x="49" y="12"/>
                </a:cxn>
                <a:cxn ang="0">
                  <a:pos x="25" y="5"/>
                </a:cxn>
                <a:cxn ang="0">
                  <a:pos x="26" y="4"/>
                </a:cxn>
                <a:cxn ang="0">
                  <a:pos x="49" y="12"/>
                </a:cxn>
                <a:cxn ang="0">
                  <a:pos x="26" y="4"/>
                </a:cxn>
                <a:cxn ang="0">
                  <a:pos x="16" y="52"/>
                </a:cxn>
                <a:cxn ang="0">
                  <a:pos x="46" y="49"/>
                </a:cxn>
                <a:cxn ang="0">
                  <a:pos x="14" y="40"/>
                </a:cxn>
                <a:cxn ang="0">
                  <a:pos x="47" y="43"/>
                </a:cxn>
                <a:cxn ang="0">
                  <a:pos x="14" y="40"/>
                </a:cxn>
                <a:cxn ang="0">
                  <a:pos x="11" y="62"/>
                </a:cxn>
                <a:cxn ang="0">
                  <a:pos x="6" y="67"/>
                </a:cxn>
                <a:cxn ang="0">
                  <a:pos x="11" y="72"/>
                </a:cxn>
                <a:cxn ang="0">
                  <a:pos x="16" y="67"/>
                </a:cxn>
                <a:cxn ang="0">
                  <a:pos x="55" y="64"/>
                </a:cxn>
                <a:cxn ang="0">
                  <a:pos x="48" y="64"/>
                </a:cxn>
                <a:cxn ang="0">
                  <a:pos x="48" y="71"/>
                </a:cxn>
                <a:cxn ang="0">
                  <a:pos x="55" y="71"/>
                </a:cxn>
                <a:cxn ang="0">
                  <a:pos x="55" y="64"/>
                </a:cxn>
              </a:cxnLst>
              <a:rect l="0" t="0" r="r" b="b"/>
              <a:pathLst>
                <a:path w="83" h="78">
                  <a:moveTo>
                    <a:pt x="2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8" y="59"/>
                    <a:pt x="59" y="60"/>
                  </a:cubicBezTo>
                  <a:cubicBezTo>
                    <a:pt x="61" y="62"/>
                    <a:pt x="62" y="64"/>
                    <a:pt x="62" y="67"/>
                  </a:cubicBezTo>
                  <a:cubicBezTo>
                    <a:pt x="62" y="70"/>
                    <a:pt x="61" y="73"/>
                    <a:pt x="59" y="75"/>
                  </a:cubicBezTo>
                  <a:cubicBezTo>
                    <a:pt x="57" y="77"/>
                    <a:pt x="55" y="78"/>
                    <a:pt x="52" y="78"/>
                  </a:cubicBezTo>
                  <a:cubicBezTo>
                    <a:pt x="49" y="78"/>
                    <a:pt x="46" y="77"/>
                    <a:pt x="44" y="75"/>
                  </a:cubicBezTo>
                  <a:cubicBezTo>
                    <a:pt x="43" y="73"/>
                    <a:pt x="42" y="71"/>
                    <a:pt x="4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1"/>
                    <a:pt x="20" y="73"/>
                    <a:pt x="18" y="75"/>
                  </a:cubicBezTo>
                  <a:cubicBezTo>
                    <a:pt x="17" y="77"/>
                    <a:pt x="14" y="78"/>
                    <a:pt x="11" y="78"/>
                  </a:cubicBezTo>
                  <a:cubicBezTo>
                    <a:pt x="8" y="78"/>
                    <a:pt x="5" y="77"/>
                    <a:pt x="4" y="75"/>
                  </a:cubicBezTo>
                  <a:cubicBezTo>
                    <a:pt x="2" y="73"/>
                    <a:pt x="0" y="70"/>
                    <a:pt x="0" y="67"/>
                  </a:cubicBezTo>
                  <a:cubicBezTo>
                    <a:pt x="0" y="64"/>
                    <a:pt x="2" y="62"/>
                    <a:pt x="4" y="60"/>
                  </a:cubicBezTo>
                  <a:cubicBezTo>
                    <a:pt x="4" y="59"/>
                    <a:pt x="6" y="58"/>
                    <a:pt x="7" y="57"/>
                  </a:cubicBezTo>
                  <a:cubicBezTo>
                    <a:pt x="2" y="33"/>
                    <a:pt x="2" y="33"/>
                    <a:pt x="2" y="33"/>
                  </a:cubicBezTo>
                  <a:close/>
                  <a:moveTo>
                    <a:pt x="52" y="11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2" y="1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52" y="11"/>
                    <a:pt x="52" y="11"/>
                    <a:pt x="52" y="11"/>
                  </a:cubicBezTo>
                  <a:close/>
                  <a:moveTo>
                    <a:pt x="25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25" y="6"/>
                    <a:pt x="25" y="6"/>
                    <a:pt x="25" y="6"/>
                  </a:cubicBezTo>
                  <a:close/>
                  <a:moveTo>
                    <a:pt x="25" y="5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6" y="4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15" y="49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4" y="40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14" y="64"/>
                  </a:moveTo>
                  <a:cubicBezTo>
                    <a:pt x="14" y="63"/>
                    <a:pt x="12" y="62"/>
                    <a:pt x="11" y="62"/>
                  </a:cubicBezTo>
                  <a:cubicBezTo>
                    <a:pt x="10" y="62"/>
                    <a:pt x="8" y="63"/>
                    <a:pt x="8" y="64"/>
                  </a:cubicBezTo>
                  <a:cubicBezTo>
                    <a:pt x="7" y="65"/>
                    <a:pt x="6" y="66"/>
                    <a:pt x="6" y="67"/>
                  </a:cubicBezTo>
                  <a:cubicBezTo>
                    <a:pt x="6" y="69"/>
                    <a:pt x="7" y="70"/>
                    <a:pt x="8" y="71"/>
                  </a:cubicBezTo>
                  <a:cubicBezTo>
                    <a:pt x="8" y="71"/>
                    <a:pt x="10" y="72"/>
                    <a:pt x="11" y="72"/>
                  </a:cubicBezTo>
                  <a:cubicBezTo>
                    <a:pt x="12" y="72"/>
                    <a:pt x="14" y="71"/>
                    <a:pt x="14" y="71"/>
                  </a:cubicBezTo>
                  <a:cubicBezTo>
                    <a:pt x="15" y="70"/>
                    <a:pt x="16" y="69"/>
                    <a:pt x="16" y="67"/>
                  </a:cubicBezTo>
                  <a:cubicBezTo>
                    <a:pt x="16" y="66"/>
                    <a:pt x="15" y="65"/>
                    <a:pt x="14" y="64"/>
                  </a:cubicBezTo>
                  <a:close/>
                  <a:moveTo>
                    <a:pt x="55" y="64"/>
                  </a:moveTo>
                  <a:cubicBezTo>
                    <a:pt x="54" y="63"/>
                    <a:pt x="53" y="62"/>
                    <a:pt x="52" y="62"/>
                  </a:cubicBezTo>
                  <a:cubicBezTo>
                    <a:pt x="50" y="62"/>
                    <a:pt x="49" y="63"/>
                    <a:pt x="48" y="64"/>
                  </a:cubicBezTo>
                  <a:cubicBezTo>
                    <a:pt x="47" y="65"/>
                    <a:pt x="47" y="66"/>
                    <a:pt x="47" y="67"/>
                  </a:cubicBezTo>
                  <a:cubicBezTo>
                    <a:pt x="47" y="69"/>
                    <a:pt x="47" y="70"/>
                    <a:pt x="48" y="71"/>
                  </a:cubicBezTo>
                  <a:cubicBezTo>
                    <a:pt x="49" y="71"/>
                    <a:pt x="50" y="72"/>
                    <a:pt x="52" y="72"/>
                  </a:cubicBezTo>
                  <a:cubicBezTo>
                    <a:pt x="53" y="72"/>
                    <a:pt x="54" y="71"/>
                    <a:pt x="55" y="71"/>
                  </a:cubicBezTo>
                  <a:cubicBezTo>
                    <a:pt x="56" y="70"/>
                    <a:pt x="56" y="69"/>
                    <a:pt x="56" y="67"/>
                  </a:cubicBezTo>
                  <a:cubicBezTo>
                    <a:pt x="56" y="66"/>
                    <a:pt x="56" y="65"/>
                    <a:pt x="55" y="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159"/>
            <p:cNvSpPr/>
            <p:nvPr/>
          </p:nvSpPr>
          <p:spPr bwMode="auto">
            <a:xfrm>
              <a:off x="5116710" y="3717850"/>
              <a:ext cx="316516" cy="188936"/>
            </a:xfrm>
            <a:custGeom>
              <a:avLst/>
              <a:gdLst/>
              <a:ahLst/>
              <a:cxnLst>
                <a:cxn ang="0">
                  <a:pos x="29" y="53"/>
                </a:cxn>
                <a:cxn ang="0">
                  <a:pos x="68" y="21"/>
                </a:cxn>
                <a:cxn ang="0">
                  <a:pos x="65" y="24"/>
                </a:cxn>
                <a:cxn ang="0">
                  <a:pos x="60" y="23"/>
                </a:cxn>
                <a:cxn ang="0">
                  <a:pos x="60" y="18"/>
                </a:cxn>
                <a:cxn ang="0">
                  <a:pos x="64" y="20"/>
                </a:cxn>
                <a:cxn ang="0">
                  <a:pos x="60" y="18"/>
                </a:cxn>
                <a:cxn ang="0">
                  <a:pos x="52" y="16"/>
                </a:cxn>
                <a:cxn ang="0">
                  <a:pos x="51" y="12"/>
                </a:cxn>
                <a:cxn ang="0">
                  <a:pos x="55" y="11"/>
                </a:cxn>
                <a:cxn ang="0">
                  <a:pos x="61" y="13"/>
                </a:cxn>
                <a:cxn ang="0">
                  <a:pos x="56" y="13"/>
                </a:cxn>
                <a:cxn ang="0">
                  <a:pos x="56" y="14"/>
                </a:cxn>
                <a:cxn ang="0">
                  <a:pos x="64" y="15"/>
                </a:cxn>
                <a:cxn ang="0">
                  <a:pos x="69" y="19"/>
                </a:cxn>
                <a:cxn ang="0">
                  <a:pos x="40" y="38"/>
                </a:cxn>
                <a:cxn ang="0">
                  <a:pos x="36" y="39"/>
                </a:cxn>
                <a:cxn ang="0">
                  <a:pos x="28" y="36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27" y="33"/>
                </a:cxn>
                <a:cxn ang="0">
                  <a:pos x="21" y="29"/>
                </a:cxn>
                <a:cxn ang="0">
                  <a:pos x="23" y="25"/>
                </a:cxn>
                <a:cxn ang="0">
                  <a:pos x="28" y="25"/>
                </a:cxn>
                <a:cxn ang="0">
                  <a:pos x="30" y="29"/>
                </a:cxn>
                <a:cxn ang="0">
                  <a:pos x="25" y="28"/>
                </a:cxn>
                <a:cxn ang="0">
                  <a:pos x="29" y="30"/>
                </a:cxn>
                <a:cxn ang="0">
                  <a:pos x="37" y="32"/>
                </a:cxn>
                <a:cxn ang="0">
                  <a:pos x="39" y="37"/>
                </a:cxn>
                <a:cxn ang="0">
                  <a:pos x="52" y="41"/>
                </a:cxn>
                <a:cxn ang="0">
                  <a:pos x="62" y="37"/>
                </a:cxn>
                <a:cxn ang="0">
                  <a:pos x="62" y="35"/>
                </a:cxn>
                <a:cxn ang="0">
                  <a:pos x="83" y="29"/>
                </a:cxn>
                <a:cxn ang="0">
                  <a:pos x="83" y="26"/>
                </a:cxn>
                <a:cxn ang="0">
                  <a:pos x="33" y="58"/>
                </a:cxn>
                <a:cxn ang="0">
                  <a:pos x="83" y="30"/>
                </a:cxn>
                <a:cxn ang="0">
                  <a:pos x="63" y="42"/>
                </a:cxn>
                <a:cxn ang="0">
                  <a:pos x="52" y="50"/>
                </a:cxn>
                <a:cxn ang="0">
                  <a:pos x="52" y="48"/>
                </a:cxn>
                <a:cxn ang="0">
                  <a:pos x="29" y="57"/>
                </a:cxn>
                <a:cxn ang="0">
                  <a:pos x="4" y="40"/>
                </a:cxn>
                <a:cxn ang="0">
                  <a:pos x="4" y="42"/>
                </a:cxn>
                <a:cxn ang="0">
                  <a:pos x="31" y="67"/>
                </a:cxn>
                <a:cxn ang="0">
                  <a:pos x="0" y="28"/>
                </a:cxn>
                <a:cxn ang="0">
                  <a:pos x="34" y="10"/>
                </a:cxn>
                <a:cxn ang="0">
                  <a:pos x="87" y="18"/>
                </a:cxn>
                <a:cxn ang="0">
                  <a:pos x="63" y="50"/>
                </a:cxn>
                <a:cxn ang="0">
                  <a:pos x="29" y="19"/>
                </a:cxn>
                <a:cxn ang="0">
                  <a:pos x="6" y="30"/>
                </a:cxn>
                <a:cxn ang="0">
                  <a:pos x="81" y="19"/>
                </a:cxn>
                <a:cxn ang="0">
                  <a:pos x="62" y="30"/>
                </a:cxn>
              </a:cxnLst>
              <a:rect l="0" t="0" r="r" b="b"/>
              <a:pathLst>
                <a:path w="87" h="67">
                  <a:moveTo>
                    <a:pt x="4" y="33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68" y="21"/>
                  </a:moveTo>
                  <a:cubicBezTo>
                    <a:pt x="68" y="21"/>
                    <a:pt x="68" y="22"/>
                    <a:pt x="69" y="22"/>
                  </a:cubicBezTo>
                  <a:cubicBezTo>
                    <a:pt x="68" y="22"/>
                    <a:pt x="68" y="23"/>
                    <a:pt x="67" y="23"/>
                  </a:cubicBezTo>
                  <a:cubicBezTo>
                    <a:pt x="67" y="23"/>
                    <a:pt x="66" y="24"/>
                    <a:pt x="65" y="24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4" y="23"/>
                    <a:pt x="63" y="24"/>
                    <a:pt x="62" y="24"/>
                  </a:cubicBezTo>
                  <a:cubicBezTo>
                    <a:pt x="61" y="23"/>
                    <a:pt x="61" y="23"/>
                    <a:pt x="60" y="23"/>
                  </a:cubicBezTo>
                  <a:cubicBezTo>
                    <a:pt x="59" y="22"/>
                    <a:pt x="58" y="21"/>
                    <a:pt x="57" y="20"/>
                  </a:cubicBezTo>
                  <a:cubicBezTo>
                    <a:pt x="58" y="20"/>
                    <a:pt x="58" y="19"/>
                    <a:pt x="59" y="19"/>
                  </a:cubicBezTo>
                  <a:cubicBezTo>
                    <a:pt x="59" y="19"/>
                    <a:pt x="60" y="19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3" y="21"/>
                    <a:pt x="64" y="21"/>
                    <a:pt x="64" y="21"/>
                  </a:cubicBez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3" y="19"/>
                    <a:pt x="63" y="19"/>
                  </a:cubicBezTo>
                  <a:cubicBezTo>
                    <a:pt x="63" y="18"/>
                    <a:pt x="62" y="18"/>
                    <a:pt x="61" y="18"/>
                  </a:cubicBezTo>
                  <a:cubicBezTo>
                    <a:pt x="61" y="18"/>
                    <a:pt x="61" y="18"/>
                    <a:pt x="60" y="18"/>
                  </a:cubicBezTo>
                  <a:cubicBezTo>
                    <a:pt x="59" y="18"/>
                    <a:pt x="58" y="18"/>
                    <a:pt x="56" y="18"/>
                  </a:cubicBezTo>
                  <a:cubicBezTo>
                    <a:pt x="55" y="18"/>
                    <a:pt x="54" y="17"/>
                    <a:pt x="53" y="17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1" y="13"/>
                    <a:pt x="51" y="13"/>
                    <a:pt x="52" y="12"/>
                  </a:cubicBezTo>
                  <a:cubicBezTo>
                    <a:pt x="52" y="12"/>
                    <a:pt x="51" y="12"/>
                    <a:pt x="51" y="12"/>
                  </a:cubicBezTo>
                  <a:cubicBezTo>
                    <a:pt x="52" y="11"/>
                    <a:pt x="52" y="11"/>
                    <a:pt x="53" y="11"/>
                  </a:cubicBezTo>
                  <a:cubicBezTo>
                    <a:pt x="53" y="10"/>
                    <a:pt x="54" y="10"/>
                    <a:pt x="54" y="10"/>
                  </a:cubicBezTo>
                  <a:cubicBezTo>
                    <a:pt x="54" y="10"/>
                    <a:pt x="55" y="10"/>
                    <a:pt x="55" y="11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8" y="10"/>
                    <a:pt x="58" y="11"/>
                    <a:pt x="59" y="11"/>
                  </a:cubicBezTo>
                  <a:cubicBezTo>
                    <a:pt x="60" y="12"/>
                    <a:pt x="60" y="12"/>
                    <a:pt x="61" y="13"/>
                  </a:cubicBezTo>
                  <a:cubicBezTo>
                    <a:pt x="61" y="13"/>
                    <a:pt x="60" y="13"/>
                    <a:pt x="60" y="14"/>
                  </a:cubicBezTo>
                  <a:cubicBezTo>
                    <a:pt x="59" y="14"/>
                    <a:pt x="59" y="14"/>
                    <a:pt x="58" y="15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5"/>
                    <a:pt x="57" y="15"/>
                    <a:pt x="59" y="15"/>
                  </a:cubicBezTo>
                  <a:cubicBezTo>
                    <a:pt x="60" y="15"/>
                    <a:pt x="61" y="15"/>
                    <a:pt x="62" y="15"/>
                  </a:cubicBezTo>
                  <a:cubicBezTo>
                    <a:pt x="63" y="15"/>
                    <a:pt x="64" y="15"/>
                    <a:pt x="64" y="15"/>
                  </a:cubicBezTo>
                  <a:cubicBezTo>
                    <a:pt x="65" y="16"/>
                    <a:pt x="65" y="16"/>
                    <a:pt x="66" y="16"/>
                  </a:cubicBezTo>
                  <a:cubicBezTo>
                    <a:pt x="66" y="17"/>
                    <a:pt x="67" y="17"/>
                    <a:pt x="67" y="18"/>
                  </a:cubicBezTo>
                  <a:cubicBezTo>
                    <a:pt x="68" y="18"/>
                    <a:pt x="68" y="19"/>
                    <a:pt x="69" y="19"/>
                  </a:cubicBezTo>
                  <a:cubicBezTo>
                    <a:pt x="69" y="20"/>
                    <a:pt x="68" y="21"/>
                    <a:pt x="68" y="21"/>
                  </a:cubicBezTo>
                  <a:close/>
                  <a:moveTo>
                    <a:pt x="39" y="37"/>
                  </a:moveTo>
                  <a:cubicBezTo>
                    <a:pt x="40" y="37"/>
                    <a:pt x="40" y="37"/>
                    <a:pt x="40" y="38"/>
                  </a:cubicBezTo>
                  <a:cubicBezTo>
                    <a:pt x="40" y="38"/>
                    <a:pt x="39" y="38"/>
                    <a:pt x="38" y="39"/>
                  </a:cubicBezTo>
                  <a:cubicBezTo>
                    <a:pt x="38" y="39"/>
                    <a:pt x="37" y="40"/>
                    <a:pt x="37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5" y="39"/>
                    <a:pt x="34" y="40"/>
                    <a:pt x="33" y="40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8" y="35"/>
                    <a:pt x="29" y="35"/>
                    <a:pt x="29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2" y="35"/>
                    <a:pt x="33" y="35"/>
                    <a:pt x="34" y="36"/>
                  </a:cubicBezTo>
                  <a:cubicBezTo>
                    <a:pt x="35" y="37"/>
                    <a:pt x="35" y="37"/>
                    <a:pt x="35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5"/>
                    <a:pt x="34" y="34"/>
                  </a:cubicBezTo>
                  <a:cubicBezTo>
                    <a:pt x="34" y="34"/>
                    <a:pt x="33" y="34"/>
                    <a:pt x="32" y="34"/>
                  </a:cubicBezTo>
                  <a:cubicBezTo>
                    <a:pt x="32" y="33"/>
                    <a:pt x="31" y="33"/>
                    <a:pt x="30" y="33"/>
                  </a:cubicBezTo>
                  <a:cubicBezTo>
                    <a:pt x="29" y="33"/>
                    <a:pt x="28" y="33"/>
                    <a:pt x="27" y="33"/>
                  </a:cubicBezTo>
                  <a:cubicBezTo>
                    <a:pt x="25" y="33"/>
                    <a:pt x="24" y="33"/>
                    <a:pt x="23" y="32"/>
                  </a:cubicBezTo>
                  <a:cubicBezTo>
                    <a:pt x="23" y="32"/>
                    <a:pt x="22" y="31"/>
                    <a:pt x="22" y="31"/>
                  </a:cubicBezTo>
                  <a:cubicBezTo>
                    <a:pt x="21" y="30"/>
                    <a:pt x="21" y="30"/>
                    <a:pt x="21" y="29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2" y="27"/>
                    <a:pt x="21" y="27"/>
                    <a:pt x="21" y="26"/>
                  </a:cubicBezTo>
                  <a:cubicBezTo>
                    <a:pt x="22" y="26"/>
                    <a:pt x="22" y="26"/>
                    <a:pt x="23" y="25"/>
                  </a:cubicBezTo>
                  <a:cubicBezTo>
                    <a:pt x="23" y="25"/>
                    <a:pt x="24" y="25"/>
                    <a:pt x="24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28" y="25"/>
                    <a:pt x="29" y="25"/>
                    <a:pt x="30" y="26"/>
                  </a:cubicBezTo>
                  <a:cubicBezTo>
                    <a:pt x="30" y="26"/>
                    <a:pt x="31" y="27"/>
                    <a:pt x="32" y="28"/>
                  </a:cubicBezTo>
                  <a:cubicBezTo>
                    <a:pt x="32" y="28"/>
                    <a:pt x="31" y="28"/>
                    <a:pt x="30" y="29"/>
                  </a:cubicBezTo>
                  <a:cubicBezTo>
                    <a:pt x="30" y="29"/>
                    <a:pt x="29" y="29"/>
                    <a:pt x="29" y="30"/>
                  </a:cubicBezTo>
                  <a:cubicBezTo>
                    <a:pt x="28" y="29"/>
                    <a:pt x="27" y="28"/>
                    <a:pt x="26" y="28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8" y="30"/>
                    <a:pt x="29" y="30"/>
                  </a:cubicBezTo>
                  <a:cubicBezTo>
                    <a:pt x="31" y="30"/>
                    <a:pt x="32" y="30"/>
                    <a:pt x="33" y="30"/>
                  </a:cubicBezTo>
                  <a:cubicBezTo>
                    <a:pt x="34" y="30"/>
                    <a:pt x="35" y="31"/>
                    <a:pt x="35" y="31"/>
                  </a:cubicBezTo>
                  <a:cubicBezTo>
                    <a:pt x="36" y="31"/>
                    <a:pt x="37" y="31"/>
                    <a:pt x="37" y="32"/>
                  </a:cubicBezTo>
                  <a:cubicBezTo>
                    <a:pt x="38" y="32"/>
                    <a:pt x="38" y="33"/>
                    <a:pt x="39" y="33"/>
                  </a:cubicBezTo>
                  <a:cubicBezTo>
                    <a:pt x="40" y="34"/>
                    <a:pt x="40" y="34"/>
                    <a:pt x="40" y="35"/>
                  </a:cubicBezTo>
                  <a:cubicBezTo>
                    <a:pt x="40" y="36"/>
                    <a:pt x="40" y="36"/>
                    <a:pt x="39" y="37"/>
                  </a:cubicBezTo>
                  <a:close/>
                  <a:moveTo>
                    <a:pt x="33" y="54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4"/>
                    <a:pt x="33" y="54"/>
                    <a:pt x="33" y="54"/>
                  </a:cubicBezTo>
                  <a:close/>
                  <a:moveTo>
                    <a:pt x="62" y="37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7"/>
                    <a:pt x="62" y="37"/>
                    <a:pt x="62" y="37"/>
                  </a:cubicBezTo>
                  <a:close/>
                  <a:moveTo>
                    <a:pt x="83" y="26"/>
                  </a:moveTo>
                  <a:cubicBezTo>
                    <a:pt x="83" y="29"/>
                    <a:pt x="83" y="29"/>
                    <a:pt x="83" y="29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83" y="26"/>
                    <a:pt x="83" y="26"/>
                    <a:pt x="83" y="26"/>
                  </a:cubicBezTo>
                  <a:close/>
                  <a:moveTo>
                    <a:pt x="52" y="44"/>
                  </a:moveTo>
                  <a:cubicBezTo>
                    <a:pt x="52" y="47"/>
                    <a:pt x="52" y="47"/>
                    <a:pt x="52" y="47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52" y="44"/>
                    <a:pt x="52" y="44"/>
                    <a:pt x="52" y="44"/>
                  </a:cubicBezTo>
                  <a:close/>
                  <a:moveTo>
                    <a:pt x="83" y="30"/>
                  </a:moveTo>
                  <a:cubicBezTo>
                    <a:pt x="83" y="32"/>
                    <a:pt x="83" y="32"/>
                    <a:pt x="83" y="32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83" y="30"/>
                    <a:pt x="83" y="30"/>
                    <a:pt x="83" y="30"/>
                  </a:cubicBezTo>
                  <a:close/>
                  <a:moveTo>
                    <a:pt x="52" y="48"/>
                  </a:moveTo>
                  <a:cubicBezTo>
                    <a:pt x="52" y="50"/>
                    <a:pt x="52" y="50"/>
                    <a:pt x="52" y="50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4" y="37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7"/>
                    <a:pt x="4" y="37"/>
                    <a:pt x="4" y="37"/>
                  </a:cubicBezTo>
                  <a:close/>
                  <a:moveTo>
                    <a:pt x="4" y="40"/>
                  </a:moveTo>
                  <a:cubicBezTo>
                    <a:pt x="29" y="58"/>
                    <a:pt x="29" y="58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40"/>
                    <a:pt x="4" y="40"/>
                  </a:cubicBezTo>
                  <a:close/>
                  <a:moveTo>
                    <a:pt x="52" y="55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5"/>
                    <a:pt x="52" y="55"/>
                    <a:pt x="52" y="55"/>
                  </a:cubicBezTo>
                  <a:close/>
                  <a:moveTo>
                    <a:pt x="29" y="19"/>
                  </a:moveTo>
                  <a:cubicBezTo>
                    <a:pt x="35" y="24"/>
                    <a:pt x="48" y="33"/>
                    <a:pt x="52" y="3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9" y="19"/>
                    <a:pt x="29" y="19"/>
                    <a:pt x="29" y="19"/>
                  </a:cubicBezTo>
                  <a:close/>
                  <a:moveTo>
                    <a:pt x="62" y="30"/>
                  </a:moveTo>
                  <a:cubicBezTo>
                    <a:pt x="81" y="19"/>
                    <a:pt x="81" y="19"/>
                    <a:pt x="81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39" y="14"/>
                    <a:pt x="39" y="14"/>
                    <a:pt x="39" y="14"/>
                  </a:cubicBezTo>
                  <a:lnTo>
                    <a:pt x="6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60"/>
            <p:cNvSpPr/>
            <p:nvPr/>
          </p:nvSpPr>
          <p:spPr bwMode="auto">
            <a:xfrm>
              <a:off x="3695721" y="3707185"/>
              <a:ext cx="345824" cy="210267"/>
            </a:xfrm>
            <a:custGeom>
              <a:avLst/>
              <a:gdLst/>
              <a:ahLst/>
              <a:cxnLst>
                <a:cxn ang="0">
                  <a:pos x="45" y="60"/>
                </a:cxn>
                <a:cxn ang="0">
                  <a:pos x="21" y="50"/>
                </a:cxn>
                <a:cxn ang="0">
                  <a:pos x="13" y="67"/>
                </a:cxn>
                <a:cxn ang="0">
                  <a:pos x="37" y="76"/>
                </a:cxn>
                <a:cxn ang="0">
                  <a:pos x="45" y="60"/>
                </a:cxn>
                <a:cxn ang="0">
                  <a:pos x="45" y="60"/>
                </a:cxn>
                <a:cxn ang="0">
                  <a:pos x="19" y="33"/>
                </a:cxn>
                <a:cxn ang="0">
                  <a:pos x="97" y="0"/>
                </a:cxn>
                <a:cxn ang="0">
                  <a:pos x="99" y="0"/>
                </a:cxn>
                <a:cxn ang="0">
                  <a:pos x="101" y="0"/>
                </a:cxn>
                <a:cxn ang="0">
                  <a:pos x="147" y="15"/>
                </a:cxn>
                <a:cxn ang="0">
                  <a:pos x="132" y="22"/>
                </a:cxn>
                <a:cxn ang="0">
                  <a:pos x="99" y="11"/>
                </a:cxn>
                <a:cxn ang="0">
                  <a:pos x="34" y="39"/>
                </a:cxn>
                <a:cxn ang="0">
                  <a:pos x="19" y="33"/>
                </a:cxn>
                <a:cxn ang="0">
                  <a:pos x="19" y="33"/>
                </a:cxn>
                <a:cxn ang="0">
                  <a:pos x="153" y="20"/>
                </a:cxn>
                <a:cxn ang="0">
                  <a:pos x="71" y="56"/>
                </a:cxn>
                <a:cxn ang="0">
                  <a:pos x="71" y="138"/>
                </a:cxn>
                <a:cxn ang="0">
                  <a:pos x="153" y="104"/>
                </a:cxn>
                <a:cxn ang="0">
                  <a:pos x="153" y="65"/>
                </a:cxn>
                <a:cxn ang="0">
                  <a:pos x="175" y="56"/>
                </a:cxn>
                <a:cxn ang="0">
                  <a:pos x="177" y="46"/>
                </a:cxn>
                <a:cxn ang="0">
                  <a:pos x="153" y="20"/>
                </a:cxn>
                <a:cxn ang="0">
                  <a:pos x="153" y="20"/>
                </a:cxn>
                <a:cxn ang="0">
                  <a:pos x="151" y="33"/>
                </a:cxn>
                <a:cxn ang="0">
                  <a:pos x="89" y="60"/>
                </a:cxn>
                <a:cxn ang="0">
                  <a:pos x="102" y="74"/>
                </a:cxn>
                <a:cxn ang="0">
                  <a:pos x="164" y="48"/>
                </a:cxn>
                <a:cxn ang="0">
                  <a:pos x="151" y="33"/>
                </a:cxn>
                <a:cxn ang="0">
                  <a:pos x="151" y="33"/>
                </a:cxn>
                <a:cxn ang="0">
                  <a:pos x="61" y="138"/>
                </a:cxn>
                <a:cxn ang="0">
                  <a:pos x="21" y="123"/>
                </a:cxn>
                <a:cxn ang="0">
                  <a:pos x="21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15" y="43"/>
                </a:cxn>
                <a:cxn ang="0">
                  <a:pos x="17" y="37"/>
                </a:cxn>
                <a:cxn ang="0">
                  <a:pos x="56" y="52"/>
                </a:cxn>
                <a:cxn ang="0">
                  <a:pos x="61" y="54"/>
                </a:cxn>
                <a:cxn ang="0">
                  <a:pos x="61" y="138"/>
                </a:cxn>
              </a:cxnLst>
              <a:rect l="0" t="0" r="r" b="b"/>
              <a:pathLst>
                <a:path w="177" h="138">
                  <a:moveTo>
                    <a:pt x="45" y="60"/>
                  </a:moveTo>
                  <a:lnTo>
                    <a:pt x="21" y="50"/>
                  </a:lnTo>
                  <a:lnTo>
                    <a:pt x="13" y="67"/>
                  </a:lnTo>
                  <a:lnTo>
                    <a:pt x="37" y="76"/>
                  </a:lnTo>
                  <a:lnTo>
                    <a:pt x="45" y="60"/>
                  </a:lnTo>
                  <a:lnTo>
                    <a:pt x="45" y="60"/>
                  </a:lnTo>
                  <a:close/>
                  <a:moveTo>
                    <a:pt x="19" y="33"/>
                  </a:move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47" y="15"/>
                  </a:lnTo>
                  <a:lnTo>
                    <a:pt x="132" y="22"/>
                  </a:lnTo>
                  <a:lnTo>
                    <a:pt x="99" y="11"/>
                  </a:lnTo>
                  <a:lnTo>
                    <a:pt x="34" y="39"/>
                  </a:lnTo>
                  <a:lnTo>
                    <a:pt x="19" y="33"/>
                  </a:lnTo>
                  <a:lnTo>
                    <a:pt x="19" y="33"/>
                  </a:lnTo>
                  <a:close/>
                  <a:moveTo>
                    <a:pt x="153" y="20"/>
                  </a:moveTo>
                  <a:lnTo>
                    <a:pt x="71" y="56"/>
                  </a:lnTo>
                  <a:lnTo>
                    <a:pt x="71" y="138"/>
                  </a:lnTo>
                  <a:lnTo>
                    <a:pt x="153" y="104"/>
                  </a:lnTo>
                  <a:lnTo>
                    <a:pt x="153" y="65"/>
                  </a:lnTo>
                  <a:lnTo>
                    <a:pt x="175" y="56"/>
                  </a:lnTo>
                  <a:lnTo>
                    <a:pt x="177" y="46"/>
                  </a:lnTo>
                  <a:lnTo>
                    <a:pt x="153" y="20"/>
                  </a:lnTo>
                  <a:lnTo>
                    <a:pt x="153" y="20"/>
                  </a:lnTo>
                  <a:close/>
                  <a:moveTo>
                    <a:pt x="151" y="33"/>
                  </a:moveTo>
                  <a:lnTo>
                    <a:pt x="89" y="60"/>
                  </a:lnTo>
                  <a:lnTo>
                    <a:pt x="102" y="74"/>
                  </a:lnTo>
                  <a:lnTo>
                    <a:pt x="164" y="48"/>
                  </a:lnTo>
                  <a:lnTo>
                    <a:pt x="151" y="33"/>
                  </a:lnTo>
                  <a:lnTo>
                    <a:pt x="151" y="33"/>
                  </a:lnTo>
                  <a:close/>
                  <a:moveTo>
                    <a:pt x="61" y="138"/>
                  </a:moveTo>
                  <a:lnTo>
                    <a:pt x="21" y="123"/>
                  </a:lnTo>
                  <a:lnTo>
                    <a:pt x="21" y="82"/>
                  </a:lnTo>
                  <a:lnTo>
                    <a:pt x="2" y="74"/>
                  </a:lnTo>
                  <a:lnTo>
                    <a:pt x="0" y="67"/>
                  </a:lnTo>
                  <a:lnTo>
                    <a:pt x="15" y="43"/>
                  </a:lnTo>
                  <a:lnTo>
                    <a:pt x="17" y="37"/>
                  </a:lnTo>
                  <a:lnTo>
                    <a:pt x="56" y="52"/>
                  </a:lnTo>
                  <a:lnTo>
                    <a:pt x="61" y="54"/>
                  </a:lnTo>
                  <a:lnTo>
                    <a:pt x="61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61"/>
            <p:cNvSpPr/>
            <p:nvPr/>
          </p:nvSpPr>
          <p:spPr bwMode="auto">
            <a:xfrm>
              <a:off x="3756289" y="2221801"/>
              <a:ext cx="224688" cy="223980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13" y="26"/>
                </a:cxn>
                <a:cxn ang="0">
                  <a:pos x="102" y="134"/>
                </a:cxn>
                <a:cxn ang="0">
                  <a:pos x="84" y="26"/>
                </a:cxn>
                <a:cxn ang="0">
                  <a:pos x="30" y="31"/>
                </a:cxn>
                <a:cxn ang="0">
                  <a:pos x="30" y="11"/>
                </a:cxn>
                <a:cxn ang="0">
                  <a:pos x="39" y="5"/>
                </a:cxn>
                <a:cxn ang="0">
                  <a:pos x="73" y="0"/>
                </a:cxn>
                <a:cxn ang="0">
                  <a:pos x="84" y="5"/>
                </a:cxn>
                <a:cxn ang="0">
                  <a:pos x="110" y="11"/>
                </a:cxn>
                <a:cxn ang="0">
                  <a:pos x="115" y="18"/>
                </a:cxn>
                <a:cxn ang="0">
                  <a:pos x="115" y="147"/>
                </a:cxn>
                <a:cxn ang="0">
                  <a:pos x="6" y="147"/>
                </a:cxn>
                <a:cxn ang="0">
                  <a:pos x="0" y="141"/>
                </a:cxn>
                <a:cxn ang="0">
                  <a:pos x="0" y="11"/>
                </a:cxn>
                <a:cxn ang="0">
                  <a:pos x="6" y="11"/>
                </a:cxn>
                <a:cxn ang="0">
                  <a:pos x="32" y="87"/>
                </a:cxn>
                <a:cxn ang="0">
                  <a:pos x="32" y="111"/>
                </a:cxn>
                <a:cxn ang="0">
                  <a:pos x="47" y="111"/>
                </a:cxn>
                <a:cxn ang="0">
                  <a:pos x="41" y="97"/>
                </a:cxn>
                <a:cxn ang="0">
                  <a:pos x="65" y="117"/>
                </a:cxn>
                <a:cxn ang="0">
                  <a:pos x="80" y="111"/>
                </a:cxn>
                <a:cxn ang="0">
                  <a:pos x="86" y="106"/>
                </a:cxn>
                <a:cxn ang="0">
                  <a:pos x="95" y="52"/>
                </a:cxn>
                <a:cxn ang="0">
                  <a:pos x="60" y="95"/>
                </a:cxn>
                <a:cxn ang="0">
                  <a:pos x="28" y="82"/>
                </a:cxn>
                <a:cxn ang="0">
                  <a:pos x="73" y="102"/>
                </a:cxn>
                <a:cxn ang="0">
                  <a:pos x="76" y="93"/>
                </a:cxn>
                <a:cxn ang="0">
                  <a:pos x="73" y="102"/>
                </a:cxn>
                <a:cxn ang="0">
                  <a:pos x="32" y="57"/>
                </a:cxn>
                <a:cxn ang="0">
                  <a:pos x="32" y="72"/>
                </a:cxn>
                <a:cxn ang="0">
                  <a:pos x="41" y="67"/>
                </a:cxn>
                <a:cxn ang="0">
                  <a:pos x="76" y="57"/>
                </a:cxn>
              </a:cxnLst>
              <a:rect l="0" t="0" r="r" b="b"/>
              <a:pathLst>
                <a:path w="115" h="147">
                  <a:moveTo>
                    <a:pt x="6" y="11"/>
                  </a:moveTo>
                  <a:lnTo>
                    <a:pt x="22" y="11"/>
                  </a:lnTo>
                  <a:lnTo>
                    <a:pt x="22" y="26"/>
                  </a:lnTo>
                  <a:lnTo>
                    <a:pt x="13" y="26"/>
                  </a:lnTo>
                  <a:lnTo>
                    <a:pt x="13" y="134"/>
                  </a:lnTo>
                  <a:lnTo>
                    <a:pt x="102" y="134"/>
                  </a:lnTo>
                  <a:lnTo>
                    <a:pt x="102" y="26"/>
                  </a:lnTo>
                  <a:lnTo>
                    <a:pt x="84" y="26"/>
                  </a:lnTo>
                  <a:lnTo>
                    <a:pt x="84" y="31"/>
                  </a:lnTo>
                  <a:lnTo>
                    <a:pt x="30" y="31"/>
                  </a:lnTo>
                  <a:lnTo>
                    <a:pt x="30" y="26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73" y="0"/>
                  </a:lnTo>
                  <a:lnTo>
                    <a:pt x="73" y="5"/>
                  </a:lnTo>
                  <a:lnTo>
                    <a:pt x="84" y="5"/>
                  </a:lnTo>
                  <a:lnTo>
                    <a:pt x="84" y="11"/>
                  </a:lnTo>
                  <a:lnTo>
                    <a:pt x="110" y="11"/>
                  </a:lnTo>
                  <a:lnTo>
                    <a:pt x="115" y="11"/>
                  </a:lnTo>
                  <a:lnTo>
                    <a:pt x="115" y="18"/>
                  </a:lnTo>
                  <a:lnTo>
                    <a:pt x="115" y="141"/>
                  </a:lnTo>
                  <a:lnTo>
                    <a:pt x="115" y="147"/>
                  </a:lnTo>
                  <a:lnTo>
                    <a:pt x="110" y="147"/>
                  </a:lnTo>
                  <a:lnTo>
                    <a:pt x="6" y="147"/>
                  </a:lnTo>
                  <a:lnTo>
                    <a:pt x="0" y="147"/>
                  </a:lnTo>
                  <a:lnTo>
                    <a:pt x="0" y="141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11"/>
                  </a:lnTo>
                  <a:close/>
                  <a:moveTo>
                    <a:pt x="28" y="82"/>
                  </a:moveTo>
                  <a:lnTo>
                    <a:pt x="32" y="87"/>
                  </a:lnTo>
                  <a:lnTo>
                    <a:pt x="32" y="106"/>
                  </a:lnTo>
                  <a:lnTo>
                    <a:pt x="32" y="111"/>
                  </a:lnTo>
                  <a:lnTo>
                    <a:pt x="35" y="111"/>
                  </a:lnTo>
                  <a:lnTo>
                    <a:pt x="47" y="111"/>
                  </a:lnTo>
                  <a:lnTo>
                    <a:pt x="41" y="102"/>
                  </a:lnTo>
                  <a:lnTo>
                    <a:pt x="41" y="97"/>
                  </a:lnTo>
                  <a:lnTo>
                    <a:pt x="58" y="117"/>
                  </a:lnTo>
                  <a:lnTo>
                    <a:pt x="65" y="117"/>
                  </a:lnTo>
                  <a:lnTo>
                    <a:pt x="67" y="111"/>
                  </a:lnTo>
                  <a:lnTo>
                    <a:pt x="80" y="111"/>
                  </a:lnTo>
                  <a:lnTo>
                    <a:pt x="86" y="111"/>
                  </a:lnTo>
                  <a:lnTo>
                    <a:pt x="86" y="106"/>
                  </a:lnTo>
                  <a:lnTo>
                    <a:pt x="86" y="72"/>
                  </a:lnTo>
                  <a:lnTo>
                    <a:pt x="95" y="52"/>
                  </a:lnTo>
                  <a:lnTo>
                    <a:pt x="87" y="48"/>
                  </a:lnTo>
                  <a:lnTo>
                    <a:pt x="60" y="95"/>
                  </a:lnTo>
                  <a:lnTo>
                    <a:pt x="32" y="78"/>
                  </a:lnTo>
                  <a:lnTo>
                    <a:pt x="28" y="82"/>
                  </a:lnTo>
                  <a:lnTo>
                    <a:pt x="28" y="82"/>
                  </a:lnTo>
                  <a:close/>
                  <a:moveTo>
                    <a:pt x="73" y="102"/>
                  </a:moveTo>
                  <a:lnTo>
                    <a:pt x="76" y="102"/>
                  </a:lnTo>
                  <a:lnTo>
                    <a:pt x="76" y="93"/>
                  </a:lnTo>
                  <a:lnTo>
                    <a:pt x="73" y="102"/>
                  </a:lnTo>
                  <a:lnTo>
                    <a:pt x="73" y="102"/>
                  </a:lnTo>
                  <a:close/>
                  <a:moveTo>
                    <a:pt x="35" y="57"/>
                  </a:moveTo>
                  <a:lnTo>
                    <a:pt x="32" y="57"/>
                  </a:lnTo>
                  <a:lnTo>
                    <a:pt x="32" y="61"/>
                  </a:lnTo>
                  <a:lnTo>
                    <a:pt x="32" y="72"/>
                  </a:lnTo>
                  <a:lnTo>
                    <a:pt x="41" y="78"/>
                  </a:lnTo>
                  <a:lnTo>
                    <a:pt x="41" y="67"/>
                  </a:lnTo>
                  <a:lnTo>
                    <a:pt x="71" y="67"/>
                  </a:lnTo>
                  <a:lnTo>
                    <a:pt x="76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162"/>
            <p:cNvSpPr/>
            <p:nvPr/>
          </p:nvSpPr>
          <p:spPr bwMode="auto">
            <a:xfrm>
              <a:off x="3486661" y="2967160"/>
              <a:ext cx="296978" cy="21179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61" y="54"/>
                </a:cxn>
                <a:cxn ang="0">
                  <a:pos x="61" y="25"/>
                </a:cxn>
                <a:cxn ang="0">
                  <a:pos x="71" y="25"/>
                </a:cxn>
                <a:cxn ang="0">
                  <a:pos x="80" y="36"/>
                </a:cxn>
                <a:cxn ang="0">
                  <a:pos x="80" y="67"/>
                </a:cxn>
                <a:cxn ang="0">
                  <a:pos x="74" y="67"/>
                </a:cxn>
                <a:cxn ang="0">
                  <a:pos x="73" y="67"/>
                </a:cxn>
                <a:cxn ang="0">
                  <a:pos x="64" y="75"/>
                </a:cxn>
                <a:cxn ang="0">
                  <a:pos x="56" y="67"/>
                </a:cxn>
                <a:cxn ang="0">
                  <a:pos x="23" y="67"/>
                </a:cxn>
                <a:cxn ang="0">
                  <a:pos x="15" y="75"/>
                </a:cxn>
                <a:cxn ang="0">
                  <a:pos x="7" y="67"/>
                </a:cxn>
                <a:cxn ang="0">
                  <a:pos x="0" y="67"/>
                </a:cxn>
                <a:cxn ang="0">
                  <a:pos x="0" y="54"/>
                </a:cxn>
                <a:cxn ang="0">
                  <a:pos x="35" y="10"/>
                </a:cxn>
                <a:cxn ang="0">
                  <a:pos x="35" y="22"/>
                </a:cxn>
                <a:cxn ang="0">
                  <a:pos x="27" y="22"/>
                </a:cxn>
                <a:cxn ang="0">
                  <a:pos x="27" y="10"/>
                </a:cxn>
                <a:cxn ang="0">
                  <a:pos x="13" y="10"/>
                </a:cxn>
                <a:cxn ang="0">
                  <a:pos x="13" y="44"/>
                </a:cxn>
                <a:cxn ang="0">
                  <a:pos x="50" y="44"/>
                </a:cxn>
                <a:cxn ang="0">
                  <a:pos x="50" y="10"/>
                </a:cxn>
                <a:cxn ang="0">
                  <a:pos x="35" y="10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8"/>
                </a:cxn>
                <a:cxn ang="0">
                  <a:pos x="7" y="47"/>
                </a:cxn>
                <a:cxn ang="0">
                  <a:pos x="7" y="50"/>
                </a:cxn>
                <a:cxn ang="0">
                  <a:pos x="10" y="50"/>
                </a:cxn>
                <a:cxn ang="0">
                  <a:pos x="52" y="50"/>
                </a:cxn>
                <a:cxn ang="0">
                  <a:pos x="55" y="50"/>
                </a:cxn>
                <a:cxn ang="0">
                  <a:pos x="55" y="47"/>
                </a:cxn>
                <a:cxn ang="0">
                  <a:pos x="55" y="8"/>
                </a:cxn>
                <a:cxn ang="0">
                  <a:pos x="55" y="5"/>
                </a:cxn>
                <a:cxn ang="0">
                  <a:pos x="52" y="5"/>
                </a:cxn>
                <a:cxn ang="0">
                  <a:pos x="10" y="5"/>
                </a:cxn>
                <a:cxn ang="0">
                  <a:pos x="62" y="22"/>
                </a:cxn>
                <a:cxn ang="0">
                  <a:pos x="62" y="13"/>
                </a:cxn>
                <a:cxn ang="0">
                  <a:pos x="62" y="11"/>
                </a:cxn>
                <a:cxn ang="0">
                  <a:pos x="64" y="10"/>
                </a:cxn>
                <a:cxn ang="0">
                  <a:pos x="76" y="0"/>
                </a:cxn>
                <a:cxn ang="0">
                  <a:pos x="82" y="7"/>
                </a:cxn>
                <a:cxn ang="0">
                  <a:pos x="68" y="14"/>
                </a:cxn>
                <a:cxn ang="0">
                  <a:pos x="68" y="22"/>
                </a:cxn>
                <a:cxn ang="0">
                  <a:pos x="62" y="22"/>
                </a:cxn>
              </a:cxnLst>
              <a:rect l="0" t="0" r="r" b="b"/>
              <a:pathLst>
                <a:path w="82" h="75">
                  <a:moveTo>
                    <a:pt x="0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72"/>
                    <a:pt x="69" y="75"/>
                    <a:pt x="64" y="75"/>
                  </a:cubicBezTo>
                  <a:cubicBezTo>
                    <a:pt x="60" y="75"/>
                    <a:pt x="56" y="72"/>
                    <a:pt x="56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72"/>
                    <a:pt x="20" y="75"/>
                    <a:pt x="15" y="75"/>
                  </a:cubicBezTo>
                  <a:cubicBezTo>
                    <a:pt x="10" y="75"/>
                    <a:pt x="7" y="72"/>
                    <a:pt x="7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54"/>
                    <a:pt x="0" y="54"/>
                    <a:pt x="0" y="54"/>
                  </a:cubicBezTo>
                  <a:close/>
                  <a:moveTo>
                    <a:pt x="35" y="10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10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62" y="22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163"/>
            <p:cNvSpPr/>
            <p:nvPr/>
          </p:nvSpPr>
          <p:spPr bwMode="auto">
            <a:xfrm>
              <a:off x="5394351" y="2941257"/>
              <a:ext cx="230549" cy="263596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7" y="33"/>
                </a:cxn>
                <a:cxn ang="0">
                  <a:pos x="21" y="73"/>
                </a:cxn>
                <a:cxn ang="0">
                  <a:pos x="54" y="75"/>
                </a:cxn>
                <a:cxn ang="0">
                  <a:pos x="31" y="83"/>
                </a:cxn>
                <a:cxn ang="0">
                  <a:pos x="21" y="93"/>
                </a:cxn>
                <a:cxn ang="0">
                  <a:pos x="11" y="83"/>
                </a:cxn>
                <a:cxn ang="0">
                  <a:pos x="9" y="79"/>
                </a:cxn>
                <a:cxn ang="0">
                  <a:pos x="0" y="33"/>
                </a:cxn>
                <a:cxn ang="0">
                  <a:pos x="44" y="49"/>
                </a:cxn>
                <a:cxn ang="0">
                  <a:pos x="40" y="55"/>
                </a:cxn>
                <a:cxn ang="0">
                  <a:pos x="26" y="49"/>
                </a:cxn>
                <a:cxn ang="0">
                  <a:pos x="58" y="67"/>
                </a:cxn>
                <a:cxn ang="0">
                  <a:pos x="44" y="49"/>
                </a:cxn>
                <a:cxn ang="0">
                  <a:pos x="39" y="27"/>
                </a:cxn>
                <a:cxn ang="0">
                  <a:pos x="35" y="21"/>
                </a:cxn>
                <a:cxn ang="0">
                  <a:pos x="27" y="42"/>
                </a:cxn>
                <a:cxn ang="0">
                  <a:pos x="48" y="21"/>
                </a:cxn>
                <a:cxn ang="0">
                  <a:pos x="45" y="4"/>
                </a:cxn>
                <a:cxn ang="0">
                  <a:pos x="41" y="9"/>
                </a:cxn>
                <a:cxn ang="0">
                  <a:pos x="34" y="4"/>
                </a:cxn>
                <a:cxn ang="0">
                  <a:pos x="52" y="13"/>
                </a:cxn>
                <a:cxn ang="0">
                  <a:pos x="45" y="4"/>
                </a:cxn>
                <a:cxn ang="0">
                  <a:pos x="29" y="0"/>
                </a:cxn>
                <a:cxn ang="0">
                  <a:pos x="29" y="16"/>
                </a:cxn>
                <a:cxn ang="0">
                  <a:pos x="25" y="17"/>
                </a:cxn>
                <a:cxn ang="0">
                  <a:pos x="23" y="19"/>
                </a:cxn>
                <a:cxn ang="0">
                  <a:pos x="23" y="45"/>
                </a:cxn>
                <a:cxn ang="0">
                  <a:pos x="22" y="47"/>
                </a:cxn>
                <a:cxn ang="0">
                  <a:pos x="22" y="71"/>
                </a:cxn>
                <a:cxn ang="0">
                  <a:pos x="61" y="71"/>
                </a:cxn>
                <a:cxn ang="0">
                  <a:pos x="63" y="69"/>
                </a:cxn>
                <a:cxn ang="0">
                  <a:pos x="63" y="45"/>
                </a:cxn>
                <a:cxn ang="0">
                  <a:pos x="52" y="45"/>
                </a:cxn>
                <a:cxn ang="0">
                  <a:pos x="52" y="19"/>
                </a:cxn>
                <a:cxn ang="0">
                  <a:pos x="54" y="18"/>
                </a:cxn>
                <a:cxn ang="0">
                  <a:pos x="56" y="16"/>
                </a:cxn>
                <a:cxn ang="0">
                  <a:pos x="56" y="0"/>
                </a:cxn>
                <a:cxn ang="0">
                  <a:pos x="32" y="0"/>
                </a:cxn>
                <a:cxn ang="0">
                  <a:pos x="21" y="79"/>
                </a:cxn>
                <a:cxn ang="0">
                  <a:pos x="17" y="83"/>
                </a:cxn>
                <a:cxn ang="0">
                  <a:pos x="21" y="87"/>
                </a:cxn>
                <a:cxn ang="0">
                  <a:pos x="25" y="83"/>
                </a:cxn>
              </a:cxnLst>
              <a:rect l="0" t="0" r="r" b="b"/>
              <a:pathLst>
                <a:path w="63" h="93">
                  <a:moveTo>
                    <a:pt x="4" y="2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3"/>
                    <a:pt x="20" y="73"/>
                    <a:pt x="21" y="73"/>
                  </a:cubicBezTo>
                  <a:cubicBezTo>
                    <a:pt x="23" y="73"/>
                    <a:pt x="25" y="74"/>
                    <a:pt x="26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6"/>
                    <a:pt x="30" y="88"/>
                    <a:pt x="28" y="90"/>
                  </a:cubicBezTo>
                  <a:cubicBezTo>
                    <a:pt x="26" y="92"/>
                    <a:pt x="24" y="93"/>
                    <a:pt x="21" y="93"/>
                  </a:cubicBezTo>
                  <a:cubicBezTo>
                    <a:pt x="18" y="93"/>
                    <a:pt x="16" y="92"/>
                    <a:pt x="14" y="90"/>
                  </a:cubicBezTo>
                  <a:cubicBezTo>
                    <a:pt x="12" y="88"/>
                    <a:pt x="11" y="86"/>
                    <a:pt x="11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25"/>
                    <a:pt x="4" y="25"/>
                    <a:pt x="4" y="25"/>
                  </a:cubicBezTo>
                  <a:close/>
                  <a:moveTo>
                    <a:pt x="44" y="49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44" y="49"/>
                    <a:pt x="44" y="49"/>
                    <a:pt x="44" y="49"/>
                  </a:cubicBezTo>
                  <a:close/>
                  <a:moveTo>
                    <a:pt x="39" y="21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39" y="21"/>
                    <a:pt x="39" y="21"/>
                    <a:pt x="39" y="21"/>
                  </a:cubicBezTo>
                  <a:close/>
                  <a:moveTo>
                    <a:pt x="45" y="4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32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2" y="0"/>
                    <a:pt x="32" y="0"/>
                    <a:pt x="32" y="0"/>
                  </a:cubicBezTo>
                  <a:close/>
                  <a:moveTo>
                    <a:pt x="24" y="80"/>
                  </a:moveTo>
                  <a:cubicBezTo>
                    <a:pt x="23" y="79"/>
                    <a:pt x="22" y="79"/>
                    <a:pt x="21" y="79"/>
                  </a:cubicBezTo>
                  <a:cubicBezTo>
                    <a:pt x="20" y="79"/>
                    <a:pt x="19" y="79"/>
                    <a:pt x="18" y="80"/>
                  </a:cubicBezTo>
                  <a:cubicBezTo>
                    <a:pt x="17" y="81"/>
                    <a:pt x="17" y="82"/>
                    <a:pt x="17" y="83"/>
                  </a:cubicBezTo>
                  <a:cubicBezTo>
                    <a:pt x="17" y="84"/>
                    <a:pt x="17" y="85"/>
                    <a:pt x="18" y="86"/>
                  </a:cubicBezTo>
                  <a:cubicBezTo>
                    <a:pt x="19" y="87"/>
                    <a:pt x="20" y="87"/>
                    <a:pt x="21" y="87"/>
                  </a:cubicBezTo>
                  <a:cubicBezTo>
                    <a:pt x="22" y="87"/>
                    <a:pt x="23" y="87"/>
                    <a:pt x="24" y="86"/>
                  </a:cubicBezTo>
                  <a:cubicBezTo>
                    <a:pt x="25" y="85"/>
                    <a:pt x="25" y="84"/>
                    <a:pt x="25" y="83"/>
                  </a:cubicBezTo>
                  <a:cubicBezTo>
                    <a:pt x="25" y="82"/>
                    <a:pt x="25" y="81"/>
                    <a:pt x="24" y="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46607" y="1014857"/>
            <a:ext cx="2250784" cy="3582119"/>
            <a:chOff x="3446607" y="1014857"/>
            <a:chExt cx="2250784" cy="3582119"/>
          </a:xfrm>
        </p:grpSpPr>
        <p:grpSp>
          <p:nvGrpSpPr>
            <p:cNvPr id="4" name="Group 102"/>
            <p:cNvGrpSpPr/>
            <p:nvPr/>
          </p:nvGrpSpPr>
          <p:grpSpPr>
            <a:xfrm>
              <a:off x="4057192" y="1844953"/>
              <a:ext cx="1029611" cy="2752023"/>
              <a:chOff x="4153711" y="2065020"/>
              <a:chExt cx="836578" cy="286730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7" name="Rectangle 103"/>
              <p:cNvSpPr/>
              <p:nvPr/>
            </p:nvSpPr>
            <p:spPr bwMode="auto">
              <a:xfrm>
                <a:off x="4457700" y="2065020"/>
                <a:ext cx="228600" cy="2610204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104"/>
              <p:cNvSpPr/>
              <p:nvPr/>
            </p:nvSpPr>
            <p:spPr bwMode="auto">
              <a:xfrm>
                <a:off x="4319081" y="4673329"/>
                <a:ext cx="505838" cy="184825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Rectangle 105"/>
              <p:cNvSpPr/>
              <p:nvPr/>
            </p:nvSpPr>
            <p:spPr bwMode="auto">
              <a:xfrm flipV="1">
                <a:off x="4153711" y="4819650"/>
                <a:ext cx="836578" cy="112678"/>
              </a:xfrm>
              <a:prstGeom prst="rect">
                <a:avLst/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" name="Rectangle: Rounded Corners 106"/>
            <p:cNvSpPr/>
            <p:nvPr/>
          </p:nvSpPr>
          <p:spPr bwMode="auto">
            <a:xfrm>
              <a:off x="3446612" y="1014857"/>
              <a:ext cx="2250779" cy="8044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72000" anchor="b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40"/>
            <p:cNvSpPr txBox="1"/>
            <p:nvPr/>
          </p:nvSpPr>
          <p:spPr bwMode="auto">
            <a:xfrm>
              <a:off x="3446607" y="1123725"/>
              <a:ext cx="2250779" cy="250565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r>
                <a:rPr lang="zh-CN" altLang="en-US" sz="1200" dirty="0">
                  <a:solidFill>
                    <a:schemeClr val="tx1"/>
                  </a:solidFill>
                  <a:effectLst/>
                </a:rPr>
                <a:t>标题文本预设</a:t>
              </a:r>
              <a:endParaRPr lang="zh-CN" altLang="en-US" sz="12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113367" y="2053821"/>
            <a:ext cx="7378504" cy="2121189"/>
            <a:chOff x="1113367" y="2053821"/>
            <a:chExt cx="7378504" cy="2121189"/>
          </a:xfrm>
        </p:grpSpPr>
        <p:grpSp>
          <p:nvGrpSpPr>
            <p:cNvPr id="19" name="Group 41"/>
            <p:cNvGrpSpPr/>
            <p:nvPr/>
          </p:nvGrpSpPr>
          <p:grpSpPr>
            <a:xfrm>
              <a:off x="5837663" y="2053821"/>
              <a:ext cx="2184893" cy="642478"/>
              <a:chOff x="1415480" y="1651350"/>
              <a:chExt cx="2913191" cy="856637"/>
            </a:xfrm>
          </p:grpSpPr>
          <p:sp>
            <p:nvSpPr>
              <p:cNvPr id="35" name="TextBox 42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6" name="TextBox 43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0" name="Group 44"/>
            <p:cNvGrpSpPr/>
            <p:nvPr/>
          </p:nvGrpSpPr>
          <p:grpSpPr>
            <a:xfrm>
              <a:off x="1581507" y="2053821"/>
              <a:ext cx="1724430" cy="649603"/>
              <a:chOff x="793990" y="1227225"/>
              <a:chExt cx="2299240" cy="866137"/>
            </a:xfrm>
          </p:grpSpPr>
          <p:sp>
            <p:nvSpPr>
              <p:cNvPr id="33" name="TextBox 45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4" name="TextBox 46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1" name="Group 47"/>
            <p:cNvGrpSpPr/>
            <p:nvPr/>
          </p:nvGrpSpPr>
          <p:grpSpPr>
            <a:xfrm>
              <a:off x="6306978" y="2776341"/>
              <a:ext cx="2184893" cy="642478"/>
              <a:chOff x="1415480" y="1651350"/>
              <a:chExt cx="2913191" cy="856637"/>
            </a:xfrm>
          </p:grpSpPr>
          <p:sp>
            <p:nvSpPr>
              <p:cNvPr id="31" name="TextBox 48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2" name="TextBox 49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2" name="Group 50"/>
            <p:cNvGrpSpPr/>
            <p:nvPr/>
          </p:nvGrpSpPr>
          <p:grpSpPr>
            <a:xfrm>
              <a:off x="1113367" y="2769217"/>
              <a:ext cx="1724430" cy="649603"/>
              <a:chOff x="793990" y="1227225"/>
              <a:chExt cx="2299240" cy="866137"/>
            </a:xfrm>
          </p:grpSpPr>
          <p:sp>
            <p:nvSpPr>
              <p:cNvPr id="29" name="TextBox 51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0" name="TextBox 52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3" name="Group 53"/>
            <p:cNvGrpSpPr/>
            <p:nvPr/>
          </p:nvGrpSpPr>
          <p:grpSpPr>
            <a:xfrm>
              <a:off x="5837663" y="3525407"/>
              <a:ext cx="2184893" cy="642478"/>
              <a:chOff x="1415480" y="1651350"/>
              <a:chExt cx="2913191" cy="856637"/>
            </a:xfrm>
          </p:grpSpPr>
          <p:sp>
            <p:nvSpPr>
              <p:cNvPr id="27" name="TextBox 54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8" name="TextBox 55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4" name="Group 56"/>
            <p:cNvGrpSpPr/>
            <p:nvPr/>
          </p:nvGrpSpPr>
          <p:grpSpPr>
            <a:xfrm>
              <a:off x="1581507" y="3525407"/>
              <a:ext cx="1724430" cy="649603"/>
              <a:chOff x="793990" y="1227225"/>
              <a:chExt cx="2299240" cy="866137"/>
            </a:xfrm>
          </p:grpSpPr>
          <p:sp>
            <p:nvSpPr>
              <p:cNvPr id="25" name="TextBox 57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6" name="TextBox 58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4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67461" y="3045863"/>
            <a:ext cx="1805711" cy="626833"/>
            <a:chOff x="609599" y="3139323"/>
            <a:chExt cx="2407615" cy="835777"/>
          </a:xfrm>
        </p:grpSpPr>
        <p:sp>
          <p:nvSpPr>
            <p:cNvPr id="27" name="文本框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（建议使用主题字体）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33542" y="3045863"/>
            <a:ext cx="1842997" cy="626833"/>
            <a:chOff x="9029821" y="3139323"/>
            <a:chExt cx="2457329" cy="835777"/>
          </a:xfrm>
        </p:grpSpPr>
        <p:sp>
          <p:nvSpPr>
            <p:cNvPr id="25" name="文本框 13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14134" y="1077341"/>
            <a:ext cx="1515732" cy="695805"/>
            <a:chOff x="5122025" y="525814"/>
            <a:chExt cx="2020976" cy="927740"/>
          </a:xfrm>
        </p:grpSpPr>
        <p:sp>
          <p:nvSpPr>
            <p:cNvPr id="23" name="文本框 1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92346" y="2034592"/>
            <a:ext cx="1805711" cy="626833"/>
            <a:chOff x="609599" y="3139323"/>
            <a:chExt cx="2407615" cy="835777"/>
          </a:xfrm>
        </p:grpSpPr>
        <p:sp>
          <p:nvSpPr>
            <p:cNvPr id="21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29743" y="2034592"/>
            <a:ext cx="1842997" cy="626833"/>
            <a:chOff x="9029821" y="3139323"/>
            <a:chExt cx="2457329" cy="835777"/>
          </a:xfrm>
        </p:grpSpPr>
        <p:sp>
          <p:nvSpPr>
            <p:cNvPr id="19" name="文本框 2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91580" y="1981806"/>
            <a:ext cx="3162626" cy="1865008"/>
            <a:chOff x="2991580" y="1981806"/>
            <a:chExt cx="3162626" cy="1865008"/>
          </a:xfrm>
        </p:grpSpPr>
        <p:sp>
          <p:nvSpPr>
            <p:cNvPr id="4" name="任意多边形: 形状 3"/>
            <p:cNvSpPr/>
            <p:nvPr/>
          </p:nvSpPr>
          <p:spPr>
            <a:xfrm rot="4680292" flipH="1" flipV="1">
              <a:off x="4921199" y="2613806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91580" y="1981806"/>
              <a:ext cx="2884335" cy="1865008"/>
              <a:chOff x="2991580" y="1981806"/>
              <a:chExt cx="2884335" cy="1865008"/>
            </a:xfrm>
          </p:grpSpPr>
          <p:sp>
            <p:nvSpPr>
              <p:cNvPr id="5" name="任意多边形: 形状 4"/>
              <p:cNvSpPr/>
              <p:nvPr/>
            </p:nvSpPr>
            <p:spPr>
              <a:xfrm rot="2397114" flipH="1" flipV="1">
                <a:off x="4649987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 rot="16919708" flipH="1">
                <a:off x="3356620" y="2613807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4138016" y="1981806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 rot="19202886" flipV="1">
                <a:off x="3626046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5169592" y="2464224"/>
                <a:ext cx="340687" cy="342326"/>
              </a:xfrm>
              <a:custGeom>
                <a:avLst/>
                <a:gdLst>
                  <a:gd name="connsiteX0" fmla="*/ 119063 w 330200"/>
                  <a:gd name="connsiteY0" fmla="*/ 203200 h 331788"/>
                  <a:gd name="connsiteX1" fmla="*/ 137172 w 330200"/>
                  <a:gd name="connsiteY1" fmla="*/ 203200 h 331788"/>
                  <a:gd name="connsiteX2" fmla="*/ 153988 w 330200"/>
                  <a:gd name="connsiteY2" fmla="*/ 229508 h 331788"/>
                  <a:gd name="connsiteX3" fmla="*/ 153988 w 330200"/>
                  <a:gd name="connsiteY3" fmla="*/ 249238 h 331788"/>
                  <a:gd name="connsiteX4" fmla="*/ 119063 w 330200"/>
                  <a:gd name="connsiteY4" fmla="*/ 203200 h 331788"/>
                  <a:gd name="connsiteX5" fmla="*/ 176213 w 330200"/>
                  <a:gd name="connsiteY5" fmla="*/ 158750 h 331788"/>
                  <a:gd name="connsiteX6" fmla="*/ 211138 w 330200"/>
                  <a:gd name="connsiteY6" fmla="*/ 203994 h 331788"/>
                  <a:gd name="connsiteX7" fmla="*/ 176213 w 330200"/>
                  <a:gd name="connsiteY7" fmla="*/ 249238 h 331788"/>
                  <a:gd name="connsiteX8" fmla="*/ 176213 w 330200"/>
                  <a:gd name="connsiteY8" fmla="*/ 229848 h 331788"/>
                  <a:gd name="connsiteX9" fmla="*/ 193029 w 330200"/>
                  <a:gd name="connsiteY9" fmla="*/ 203994 h 331788"/>
                  <a:gd name="connsiteX10" fmla="*/ 176213 w 330200"/>
                  <a:gd name="connsiteY10" fmla="*/ 178141 h 331788"/>
                  <a:gd name="connsiteX11" fmla="*/ 176213 w 330200"/>
                  <a:gd name="connsiteY11" fmla="*/ 158750 h 331788"/>
                  <a:gd name="connsiteX12" fmla="*/ 176213 w 330200"/>
                  <a:gd name="connsiteY12" fmla="*/ 82550 h 331788"/>
                  <a:gd name="connsiteX13" fmla="*/ 211138 w 330200"/>
                  <a:gd name="connsiteY13" fmla="*/ 128588 h 331788"/>
                  <a:gd name="connsiteX14" fmla="*/ 193029 w 330200"/>
                  <a:gd name="connsiteY14" fmla="*/ 128588 h 331788"/>
                  <a:gd name="connsiteX15" fmla="*/ 176213 w 330200"/>
                  <a:gd name="connsiteY15" fmla="*/ 102281 h 331788"/>
                  <a:gd name="connsiteX16" fmla="*/ 176213 w 330200"/>
                  <a:gd name="connsiteY16" fmla="*/ 82550 h 331788"/>
                  <a:gd name="connsiteX17" fmla="*/ 153988 w 330200"/>
                  <a:gd name="connsiteY17" fmla="*/ 82550 h 331788"/>
                  <a:gd name="connsiteX18" fmla="*/ 153988 w 330200"/>
                  <a:gd name="connsiteY18" fmla="*/ 101941 h 331788"/>
                  <a:gd name="connsiteX19" fmla="*/ 137172 w 330200"/>
                  <a:gd name="connsiteY19" fmla="*/ 127794 h 331788"/>
                  <a:gd name="connsiteX20" fmla="*/ 153988 w 330200"/>
                  <a:gd name="connsiteY20" fmla="*/ 153648 h 331788"/>
                  <a:gd name="connsiteX21" fmla="*/ 153988 w 330200"/>
                  <a:gd name="connsiteY21" fmla="*/ 173038 h 331788"/>
                  <a:gd name="connsiteX22" fmla="*/ 119063 w 330200"/>
                  <a:gd name="connsiteY22" fmla="*/ 127794 h 331788"/>
                  <a:gd name="connsiteX23" fmla="*/ 153988 w 330200"/>
                  <a:gd name="connsiteY23" fmla="*/ 82550 h 331788"/>
                  <a:gd name="connsiteX24" fmla="*/ 157163 w 330200"/>
                  <a:gd name="connsiteY24" fmla="*/ 76200 h 331788"/>
                  <a:gd name="connsiteX25" fmla="*/ 173038 w 330200"/>
                  <a:gd name="connsiteY25" fmla="*/ 76200 h 331788"/>
                  <a:gd name="connsiteX26" fmla="*/ 173038 w 330200"/>
                  <a:gd name="connsiteY26" fmla="*/ 255588 h 331788"/>
                  <a:gd name="connsiteX27" fmla="*/ 157163 w 330200"/>
                  <a:gd name="connsiteY27" fmla="*/ 255588 h 331788"/>
                  <a:gd name="connsiteX28" fmla="*/ 165101 w 330200"/>
                  <a:gd name="connsiteY28" fmla="*/ 33337 h 331788"/>
                  <a:gd name="connsiteX29" fmla="*/ 33338 w 330200"/>
                  <a:gd name="connsiteY29" fmla="*/ 165894 h 331788"/>
                  <a:gd name="connsiteX30" fmla="*/ 165101 w 330200"/>
                  <a:gd name="connsiteY30" fmla="*/ 298451 h 331788"/>
                  <a:gd name="connsiteX31" fmla="*/ 296864 w 330200"/>
                  <a:gd name="connsiteY31" fmla="*/ 165894 h 331788"/>
                  <a:gd name="connsiteX32" fmla="*/ 165101 w 330200"/>
                  <a:gd name="connsiteY32" fmla="*/ 33337 h 331788"/>
                  <a:gd name="connsiteX33" fmla="*/ 165100 w 330200"/>
                  <a:gd name="connsiteY33" fmla="*/ 30162 h 331788"/>
                  <a:gd name="connsiteX34" fmla="*/ 301625 w 330200"/>
                  <a:gd name="connsiteY34" fmla="*/ 165894 h 331788"/>
                  <a:gd name="connsiteX35" fmla="*/ 165100 w 330200"/>
                  <a:gd name="connsiteY35" fmla="*/ 301626 h 331788"/>
                  <a:gd name="connsiteX36" fmla="*/ 28575 w 330200"/>
                  <a:gd name="connsiteY36" fmla="*/ 165894 h 331788"/>
                  <a:gd name="connsiteX37" fmla="*/ 165100 w 330200"/>
                  <a:gd name="connsiteY37" fmla="*/ 30162 h 331788"/>
                  <a:gd name="connsiteX38" fmla="*/ 165101 w 330200"/>
                  <a:gd name="connsiteY38" fmla="*/ 15875 h 331788"/>
                  <a:gd name="connsiteX39" fmla="*/ 14288 w 330200"/>
                  <a:gd name="connsiteY39" fmla="*/ 165894 h 331788"/>
                  <a:gd name="connsiteX40" fmla="*/ 165101 w 330200"/>
                  <a:gd name="connsiteY40" fmla="*/ 315913 h 331788"/>
                  <a:gd name="connsiteX41" fmla="*/ 315914 w 330200"/>
                  <a:gd name="connsiteY41" fmla="*/ 165894 h 331788"/>
                  <a:gd name="connsiteX42" fmla="*/ 165101 w 330200"/>
                  <a:gd name="connsiteY42" fmla="*/ 15875 h 331788"/>
                  <a:gd name="connsiteX43" fmla="*/ 165100 w 330200"/>
                  <a:gd name="connsiteY43" fmla="*/ 0 h 331788"/>
                  <a:gd name="connsiteX44" fmla="*/ 330200 w 330200"/>
                  <a:gd name="connsiteY44" fmla="*/ 165894 h 331788"/>
                  <a:gd name="connsiteX45" fmla="*/ 165100 w 330200"/>
                  <a:gd name="connsiteY45" fmla="*/ 331788 h 331788"/>
                  <a:gd name="connsiteX46" fmla="*/ 0 w 330200"/>
                  <a:gd name="connsiteY46" fmla="*/ 165894 h 331788"/>
                  <a:gd name="connsiteX47" fmla="*/ 165100 w 330200"/>
                  <a:gd name="connsiteY47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30200" h="331788">
                    <a:moveTo>
                      <a:pt x="119063" y="203200"/>
                    </a:moveTo>
                    <a:cubicBezTo>
                      <a:pt x="119063" y="203200"/>
                      <a:pt x="119063" y="203200"/>
                      <a:pt x="137172" y="203200"/>
                    </a:cubicBezTo>
                    <a:cubicBezTo>
                      <a:pt x="137172" y="215039"/>
                      <a:pt x="143640" y="225562"/>
                      <a:pt x="153988" y="229508"/>
                    </a:cubicBezTo>
                    <a:lnTo>
                      <a:pt x="153988" y="249238"/>
                    </a:lnTo>
                    <a:cubicBezTo>
                      <a:pt x="133292" y="243977"/>
                      <a:pt x="119063" y="225562"/>
                      <a:pt x="119063" y="203200"/>
                    </a:cubicBezTo>
                    <a:close/>
                    <a:moveTo>
                      <a:pt x="176213" y="158750"/>
                    </a:moveTo>
                    <a:cubicBezTo>
                      <a:pt x="196909" y="163921"/>
                      <a:pt x="211138" y="182019"/>
                      <a:pt x="211138" y="203994"/>
                    </a:cubicBezTo>
                    <a:cubicBezTo>
                      <a:pt x="211138" y="225970"/>
                      <a:pt x="196909" y="244068"/>
                      <a:pt x="176213" y="249238"/>
                    </a:cubicBezTo>
                    <a:cubicBezTo>
                      <a:pt x="176213" y="249238"/>
                      <a:pt x="176213" y="249238"/>
                      <a:pt x="176213" y="229848"/>
                    </a:cubicBezTo>
                    <a:cubicBezTo>
                      <a:pt x="186561" y="225970"/>
                      <a:pt x="193029" y="215628"/>
                      <a:pt x="193029" y="203994"/>
                    </a:cubicBezTo>
                    <a:cubicBezTo>
                      <a:pt x="193029" y="192360"/>
                      <a:pt x="186561" y="183311"/>
                      <a:pt x="176213" y="178141"/>
                    </a:cubicBezTo>
                    <a:cubicBezTo>
                      <a:pt x="176213" y="178141"/>
                      <a:pt x="176213" y="178141"/>
                      <a:pt x="176213" y="158750"/>
                    </a:cubicBezTo>
                    <a:close/>
                    <a:moveTo>
                      <a:pt x="176213" y="82550"/>
                    </a:moveTo>
                    <a:cubicBezTo>
                      <a:pt x="196909" y="87812"/>
                      <a:pt x="211138" y="106227"/>
                      <a:pt x="211138" y="128588"/>
                    </a:cubicBezTo>
                    <a:cubicBezTo>
                      <a:pt x="211138" y="128588"/>
                      <a:pt x="211138" y="128588"/>
                      <a:pt x="193029" y="128588"/>
                    </a:cubicBezTo>
                    <a:cubicBezTo>
                      <a:pt x="193029" y="116750"/>
                      <a:pt x="186561" y="106227"/>
                      <a:pt x="176213" y="102281"/>
                    </a:cubicBezTo>
                    <a:cubicBezTo>
                      <a:pt x="176213" y="102281"/>
                      <a:pt x="176213" y="102281"/>
                      <a:pt x="176213" y="82550"/>
                    </a:cubicBezTo>
                    <a:close/>
                    <a:moveTo>
                      <a:pt x="153988" y="82550"/>
                    </a:moveTo>
                    <a:cubicBezTo>
                      <a:pt x="153988" y="82550"/>
                      <a:pt x="153988" y="82550"/>
                      <a:pt x="153988" y="101941"/>
                    </a:cubicBezTo>
                    <a:cubicBezTo>
                      <a:pt x="143640" y="105819"/>
                      <a:pt x="137172" y="116160"/>
                      <a:pt x="137172" y="127794"/>
                    </a:cubicBezTo>
                    <a:cubicBezTo>
                      <a:pt x="137172" y="139428"/>
                      <a:pt x="143640" y="148477"/>
                      <a:pt x="153988" y="153648"/>
                    </a:cubicBezTo>
                    <a:cubicBezTo>
                      <a:pt x="153988" y="153648"/>
                      <a:pt x="153988" y="153648"/>
                      <a:pt x="153988" y="173038"/>
                    </a:cubicBezTo>
                    <a:cubicBezTo>
                      <a:pt x="133292" y="167868"/>
                      <a:pt x="119063" y="149770"/>
                      <a:pt x="119063" y="127794"/>
                    </a:cubicBezTo>
                    <a:cubicBezTo>
                      <a:pt x="119063" y="105819"/>
                      <a:pt x="133292" y="87721"/>
                      <a:pt x="153988" y="82550"/>
                    </a:cubicBezTo>
                    <a:close/>
                    <a:moveTo>
                      <a:pt x="157163" y="76200"/>
                    </a:moveTo>
                    <a:lnTo>
                      <a:pt x="173038" y="76200"/>
                    </a:lnTo>
                    <a:lnTo>
                      <a:pt x="173038" y="255588"/>
                    </a:lnTo>
                    <a:lnTo>
                      <a:pt x="157163" y="255588"/>
                    </a:lnTo>
                    <a:close/>
                    <a:moveTo>
                      <a:pt x="165101" y="33337"/>
                    </a:moveTo>
                    <a:cubicBezTo>
                      <a:pt x="92330" y="33337"/>
                      <a:pt x="33338" y="92685"/>
                      <a:pt x="33338" y="165894"/>
                    </a:cubicBezTo>
                    <a:cubicBezTo>
                      <a:pt x="33338" y="239103"/>
                      <a:pt x="92330" y="298451"/>
                      <a:pt x="165101" y="298451"/>
                    </a:cubicBezTo>
                    <a:cubicBezTo>
                      <a:pt x="237872" y="298451"/>
                      <a:pt x="296864" y="239103"/>
                      <a:pt x="296864" y="165894"/>
                    </a:cubicBezTo>
                    <a:cubicBezTo>
                      <a:pt x="296864" y="92685"/>
                      <a:pt x="237872" y="33337"/>
                      <a:pt x="165101" y="33337"/>
                    </a:cubicBezTo>
                    <a:close/>
                    <a:moveTo>
                      <a:pt x="165100" y="30162"/>
                    </a:moveTo>
                    <a:cubicBezTo>
                      <a:pt x="240501" y="30162"/>
                      <a:pt x="301625" y="90931"/>
                      <a:pt x="301625" y="165894"/>
                    </a:cubicBezTo>
                    <a:cubicBezTo>
                      <a:pt x="301625" y="240857"/>
                      <a:pt x="240501" y="301626"/>
                      <a:pt x="165100" y="301626"/>
                    </a:cubicBezTo>
                    <a:cubicBezTo>
                      <a:pt x="89699" y="301626"/>
                      <a:pt x="28575" y="240857"/>
                      <a:pt x="28575" y="165894"/>
                    </a:cubicBezTo>
                    <a:cubicBezTo>
                      <a:pt x="28575" y="90931"/>
                      <a:pt x="89699" y="30162"/>
                      <a:pt x="165100" y="30162"/>
                    </a:cubicBezTo>
                    <a:close/>
                    <a:moveTo>
                      <a:pt x="165101" y="15875"/>
                    </a:moveTo>
                    <a:cubicBezTo>
                      <a:pt x="81809" y="15875"/>
                      <a:pt x="14288" y="83041"/>
                      <a:pt x="14288" y="165894"/>
                    </a:cubicBezTo>
                    <a:cubicBezTo>
                      <a:pt x="14288" y="248747"/>
                      <a:pt x="81809" y="315913"/>
                      <a:pt x="165101" y="315913"/>
                    </a:cubicBezTo>
                    <a:cubicBezTo>
                      <a:pt x="248393" y="315913"/>
                      <a:pt x="315914" y="248747"/>
                      <a:pt x="315914" y="165894"/>
                    </a:cubicBezTo>
                    <a:cubicBezTo>
                      <a:pt x="315914" y="83041"/>
                      <a:pt x="248393" y="15875"/>
                      <a:pt x="165101" y="15875"/>
                    </a:cubicBezTo>
                    <a:close/>
                    <a:moveTo>
                      <a:pt x="165100" y="0"/>
                    </a:moveTo>
                    <a:cubicBezTo>
                      <a:pt x="256282" y="0"/>
                      <a:pt x="330200" y="74273"/>
                      <a:pt x="330200" y="165894"/>
                    </a:cubicBezTo>
                    <a:cubicBezTo>
                      <a:pt x="330200" y="257515"/>
                      <a:pt x="256282" y="331788"/>
                      <a:pt x="165100" y="331788"/>
                    </a:cubicBezTo>
                    <a:cubicBezTo>
                      <a:pt x="73918" y="331788"/>
                      <a:pt x="0" y="257515"/>
                      <a:pt x="0" y="165894"/>
                    </a:cubicBezTo>
                    <a:cubicBezTo>
                      <a:pt x="0" y="74273"/>
                      <a:pt x="73918" y="0"/>
                      <a:pt x="165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/>
              <p:cNvSpPr>
                <a:spLocks noChangeAspect="1"/>
              </p:cNvSpPr>
              <p:nvPr/>
            </p:nvSpPr>
            <p:spPr bwMode="auto">
              <a:xfrm>
                <a:off x="3648389" y="2505119"/>
                <a:ext cx="369924" cy="312612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3210177" y="3160419"/>
                <a:ext cx="318050" cy="318050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5545109" y="3121906"/>
                <a:ext cx="330806" cy="395077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4411451" y="2310380"/>
                <a:ext cx="321099" cy="280395"/>
              </a:xfrm>
              <a:custGeom>
                <a:avLst/>
                <a:gdLst>
                  <a:gd name="connsiteX0" fmla="*/ 153417 w 338138"/>
                  <a:gd name="connsiteY0" fmla="*/ 182239 h 295275"/>
                  <a:gd name="connsiteX1" fmla="*/ 158329 w 338138"/>
                  <a:gd name="connsiteY1" fmla="*/ 185510 h 295275"/>
                  <a:gd name="connsiteX2" fmla="*/ 183356 w 338138"/>
                  <a:gd name="connsiteY2" fmla="*/ 190500 h 295275"/>
                  <a:gd name="connsiteX3" fmla="*/ 208382 w 338138"/>
                  <a:gd name="connsiteY3" fmla="*/ 185510 h 295275"/>
                  <a:gd name="connsiteX4" fmla="*/ 213017 w 338138"/>
                  <a:gd name="connsiteY4" fmla="*/ 182424 h 295275"/>
                  <a:gd name="connsiteX5" fmla="*/ 225680 w 338138"/>
                  <a:gd name="connsiteY5" fmla="*/ 185018 h 295275"/>
                  <a:gd name="connsiteX6" fmla="*/ 284893 w 338138"/>
                  <a:gd name="connsiteY6" fmla="*/ 244301 h 295275"/>
                  <a:gd name="connsiteX7" fmla="*/ 287278 w 338138"/>
                  <a:gd name="connsiteY7" fmla="*/ 255971 h 295275"/>
                  <a:gd name="connsiteX8" fmla="*/ 286544 w 338138"/>
                  <a:gd name="connsiteY8" fmla="*/ 255971 h 295275"/>
                  <a:gd name="connsiteX9" fmla="*/ 278606 w 338138"/>
                  <a:gd name="connsiteY9" fmla="*/ 263854 h 295275"/>
                  <a:gd name="connsiteX10" fmla="*/ 286544 w 338138"/>
                  <a:gd name="connsiteY10" fmla="*/ 273050 h 295275"/>
                  <a:gd name="connsiteX11" fmla="*/ 290768 w 338138"/>
                  <a:gd name="connsiteY11" fmla="*/ 273050 h 295275"/>
                  <a:gd name="connsiteX12" fmla="*/ 293688 w 338138"/>
                  <a:gd name="connsiteY12" fmla="*/ 287338 h 295275"/>
                  <a:gd name="connsiteX13" fmla="*/ 285760 w 338138"/>
                  <a:gd name="connsiteY13" fmla="*/ 295275 h 295275"/>
                  <a:gd name="connsiteX14" fmla="*/ 276510 w 338138"/>
                  <a:gd name="connsiteY14" fmla="*/ 287338 h 295275"/>
                  <a:gd name="connsiteX15" fmla="*/ 182696 w 338138"/>
                  <a:gd name="connsiteY15" fmla="*/ 193410 h 295275"/>
                  <a:gd name="connsiteX16" fmla="*/ 88881 w 338138"/>
                  <a:gd name="connsiteY16" fmla="*/ 287338 h 295275"/>
                  <a:gd name="connsiteX17" fmla="*/ 80953 w 338138"/>
                  <a:gd name="connsiteY17" fmla="*/ 295275 h 295275"/>
                  <a:gd name="connsiteX18" fmla="*/ 73025 w 338138"/>
                  <a:gd name="connsiteY18" fmla="*/ 287338 h 295275"/>
                  <a:gd name="connsiteX19" fmla="*/ 77268 w 338138"/>
                  <a:gd name="connsiteY19" fmla="*/ 266075 h 295275"/>
                  <a:gd name="connsiteX20" fmla="*/ 79521 w 338138"/>
                  <a:gd name="connsiteY20" fmla="*/ 263839 h 295275"/>
                  <a:gd name="connsiteX21" fmla="*/ 77977 w 338138"/>
                  <a:gd name="connsiteY21" fmla="*/ 262525 h 295275"/>
                  <a:gd name="connsiteX22" fmla="*/ 81613 w 338138"/>
                  <a:gd name="connsiteY22" fmla="*/ 244301 h 295275"/>
                  <a:gd name="connsiteX23" fmla="*/ 105067 w 338138"/>
                  <a:gd name="connsiteY23" fmla="*/ 208955 h 295275"/>
                  <a:gd name="connsiteX24" fmla="*/ 121487 w 338138"/>
                  <a:gd name="connsiteY24" fmla="*/ 197677 h 295275"/>
                  <a:gd name="connsiteX25" fmla="*/ 131209 w 338138"/>
                  <a:gd name="connsiteY25" fmla="*/ 200672 h 295275"/>
                  <a:gd name="connsiteX26" fmla="*/ 141812 w 338138"/>
                  <a:gd name="connsiteY26" fmla="*/ 196725 h 295275"/>
                  <a:gd name="connsiteX27" fmla="*/ 139161 w 338138"/>
                  <a:gd name="connsiteY27" fmla="*/ 186197 h 295275"/>
                  <a:gd name="connsiteX28" fmla="*/ 138577 w 338138"/>
                  <a:gd name="connsiteY28" fmla="*/ 185939 h 295275"/>
                  <a:gd name="connsiteX29" fmla="*/ 139917 w 338138"/>
                  <a:gd name="connsiteY29" fmla="*/ 185018 h 295275"/>
                  <a:gd name="connsiteX30" fmla="*/ 120516 w 338138"/>
                  <a:gd name="connsiteY30" fmla="*/ 177954 h 295275"/>
                  <a:gd name="connsiteX31" fmla="*/ 138577 w 338138"/>
                  <a:gd name="connsiteY31" fmla="*/ 185939 h 295275"/>
                  <a:gd name="connsiteX32" fmla="*/ 121487 w 338138"/>
                  <a:gd name="connsiteY32" fmla="*/ 197677 h 295275"/>
                  <a:gd name="connsiteX33" fmla="*/ 92774 w 338138"/>
                  <a:gd name="connsiteY33" fmla="*/ 188829 h 295275"/>
                  <a:gd name="connsiteX34" fmla="*/ 17229 w 338138"/>
                  <a:gd name="connsiteY34" fmla="*/ 255943 h 295275"/>
                  <a:gd name="connsiteX35" fmla="*/ 70243 w 338138"/>
                  <a:gd name="connsiteY35" fmla="*/ 255943 h 295275"/>
                  <a:gd name="connsiteX36" fmla="*/ 77977 w 338138"/>
                  <a:gd name="connsiteY36" fmla="*/ 262525 h 295275"/>
                  <a:gd name="connsiteX37" fmla="*/ 77268 w 338138"/>
                  <a:gd name="connsiteY37" fmla="*/ 266075 h 295275"/>
                  <a:gd name="connsiteX38" fmla="*/ 70243 w 338138"/>
                  <a:gd name="connsiteY38" fmla="*/ 273050 h 295275"/>
                  <a:gd name="connsiteX39" fmla="*/ 7952 w 338138"/>
                  <a:gd name="connsiteY39" fmla="*/ 273050 h 295275"/>
                  <a:gd name="connsiteX40" fmla="*/ 0 w 338138"/>
                  <a:gd name="connsiteY40" fmla="*/ 263839 h 295275"/>
                  <a:gd name="connsiteX41" fmla="*/ 55913 w 338138"/>
                  <a:gd name="connsiteY41" fmla="*/ 180008 h 295275"/>
                  <a:gd name="connsiteX42" fmla="*/ 63954 w 338138"/>
                  <a:gd name="connsiteY42" fmla="*/ 178487 h 295275"/>
                  <a:gd name="connsiteX43" fmla="*/ 70942 w 338138"/>
                  <a:gd name="connsiteY43" fmla="*/ 183150 h 295275"/>
                  <a:gd name="connsiteX44" fmla="*/ 92198 w 338138"/>
                  <a:gd name="connsiteY44" fmla="*/ 187325 h 295275"/>
                  <a:gd name="connsiteX45" fmla="*/ 117104 w 338138"/>
                  <a:gd name="connsiteY45" fmla="*/ 180908 h 295275"/>
                  <a:gd name="connsiteX46" fmla="*/ 242887 w 338138"/>
                  <a:gd name="connsiteY46" fmla="*/ 82550 h 295275"/>
                  <a:gd name="connsiteX47" fmla="*/ 299773 w 338138"/>
                  <a:gd name="connsiteY47" fmla="*/ 137730 h 295275"/>
                  <a:gd name="connsiteX48" fmla="*/ 278606 w 338138"/>
                  <a:gd name="connsiteY48" fmla="*/ 179771 h 295275"/>
                  <a:gd name="connsiteX49" fmla="*/ 338138 w 338138"/>
                  <a:gd name="connsiteY49" fmla="*/ 263854 h 295275"/>
                  <a:gd name="connsiteX50" fmla="*/ 330201 w 338138"/>
                  <a:gd name="connsiteY50" fmla="*/ 273050 h 295275"/>
                  <a:gd name="connsiteX51" fmla="*/ 292001 w 338138"/>
                  <a:gd name="connsiteY51" fmla="*/ 273050 h 295275"/>
                  <a:gd name="connsiteX52" fmla="*/ 290768 w 338138"/>
                  <a:gd name="connsiteY52" fmla="*/ 273050 h 295275"/>
                  <a:gd name="connsiteX53" fmla="*/ 287278 w 338138"/>
                  <a:gd name="connsiteY53" fmla="*/ 255971 h 295275"/>
                  <a:gd name="connsiteX54" fmla="*/ 306429 w 338138"/>
                  <a:gd name="connsiteY54" fmla="*/ 255971 h 295275"/>
                  <a:gd name="connsiteX55" fmla="*/ 320940 w 338138"/>
                  <a:gd name="connsiteY55" fmla="*/ 255971 h 295275"/>
                  <a:gd name="connsiteX56" fmla="*/ 253471 w 338138"/>
                  <a:gd name="connsiteY56" fmla="*/ 190281 h 295275"/>
                  <a:gd name="connsiteX57" fmla="*/ 245533 w 338138"/>
                  <a:gd name="connsiteY57" fmla="*/ 182399 h 295275"/>
                  <a:gd name="connsiteX58" fmla="*/ 252148 w 338138"/>
                  <a:gd name="connsiteY58" fmla="*/ 174516 h 295275"/>
                  <a:gd name="connsiteX59" fmla="*/ 283898 w 338138"/>
                  <a:gd name="connsiteY59" fmla="*/ 137730 h 295275"/>
                  <a:gd name="connsiteX60" fmla="*/ 242887 w 338138"/>
                  <a:gd name="connsiteY60" fmla="*/ 98316 h 295275"/>
                  <a:gd name="connsiteX61" fmla="*/ 234950 w 338138"/>
                  <a:gd name="connsiteY61" fmla="*/ 90433 h 295275"/>
                  <a:gd name="connsiteX62" fmla="*/ 242887 w 338138"/>
                  <a:gd name="connsiteY62" fmla="*/ 82550 h 295275"/>
                  <a:gd name="connsiteX63" fmla="*/ 182562 w 338138"/>
                  <a:gd name="connsiteY63" fmla="*/ 79375 h 295275"/>
                  <a:gd name="connsiteX64" fmla="*/ 134937 w 338138"/>
                  <a:gd name="connsiteY64" fmla="*/ 127000 h 295275"/>
                  <a:gd name="connsiteX65" fmla="*/ 182562 w 338138"/>
                  <a:gd name="connsiteY65" fmla="*/ 174625 h 295275"/>
                  <a:gd name="connsiteX66" fmla="*/ 230187 w 338138"/>
                  <a:gd name="connsiteY66" fmla="*/ 127000 h 295275"/>
                  <a:gd name="connsiteX67" fmla="*/ 182562 w 338138"/>
                  <a:gd name="connsiteY67" fmla="*/ 79375 h 295275"/>
                  <a:gd name="connsiteX68" fmla="*/ 92198 w 338138"/>
                  <a:gd name="connsiteY68" fmla="*/ 79375 h 295275"/>
                  <a:gd name="connsiteX69" fmla="*/ 112815 w 338138"/>
                  <a:gd name="connsiteY69" fmla="*/ 83325 h 295275"/>
                  <a:gd name="connsiteX70" fmla="*/ 129438 w 338138"/>
                  <a:gd name="connsiteY70" fmla="*/ 94484 h 295275"/>
                  <a:gd name="connsiteX71" fmla="*/ 124114 w 338138"/>
                  <a:gd name="connsiteY71" fmla="*/ 102283 h 295275"/>
                  <a:gd name="connsiteX72" fmla="*/ 123146 w 338138"/>
                  <a:gd name="connsiteY72" fmla="*/ 107021 h 295275"/>
                  <a:gd name="connsiteX73" fmla="*/ 118588 w 338138"/>
                  <a:gd name="connsiteY73" fmla="*/ 107021 h 295275"/>
                  <a:gd name="connsiteX74" fmla="*/ 92198 w 338138"/>
                  <a:gd name="connsiteY74" fmla="*/ 95173 h 295275"/>
                  <a:gd name="connsiteX75" fmla="*/ 53934 w 338138"/>
                  <a:gd name="connsiteY75" fmla="*/ 133350 h 295275"/>
                  <a:gd name="connsiteX76" fmla="*/ 92198 w 338138"/>
                  <a:gd name="connsiteY76" fmla="*/ 171528 h 295275"/>
                  <a:gd name="connsiteX77" fmla="*/ 123866 w 338138"/>
                  <a:gd name="connsiteY77" fmla="*/ 154414 h 295275"/>
                  <a:gd name="connsiteX78" fmla="*/ 125791 w 338138"/>
                  <a:gd name="connsiteY78" fmla="*/ 154174 h 295275"/>
                  <a:gd name="connsiteX79" fmla="*/ 134034 w 338138"/>
                  <a:gd name="connsiteY79" fmla="*/ 166249 h 295275"/>
                  <a:gd name="connsiteX80" fmla="*/ 120516 w 338138"/>
                  <a:gd name="connsiteY80" fmla="*/ 177954 h 295275"/>
                  <a:gd name="connsiteX81" fmla="*/ 116465 w 338138"/>
                  <a:gd name="connsiteY81" fmla="*/ 176163 h 295275"/>
                  <a:gd name="connsiteX82" fmla="*/ 92774 w 338138"/>
                  <a:gd name="connsiteY82" fmla="*/ 173037 h 295275"/>
                  <a:gd name="connsiteX83" fmla="*/ 63954 w 338138"/>
                  <a:gd name="connsiteY83" fmla="*/ 178487 h 295275"/>
                  <a:gd name="connsiteX84" fmla="*/ 53769 w 338138"/>
                  <a:gd name="connsiteY84" fmla="*/ 171692 h 295275"/>
                  <a:gd name="connsiteX85" fmla="*/ 38100 w 338138"/>
                  <a:gd name="connsiteY85" fmla="*/ 133350 h 295275"/>
                  <a:gd name="connsiteX86" fmla="*/ 92198 w 338138"/>
                  <a:gd name="connsiteY86" fmla="*/ 79375 h 295275"/>
                  <a:gd name="connsiteX87" fmla="*/ 183356 w 338138"/>
                  <a:gd name="connsiteY87" fmla="*/ 63500 h 295275"/>
                  <a:gd name="connsiteX88" fmla="*/ 247650 w 338138"/>
                  <a:gd name="connsiteY88" fmla="*/ 127000 h 295275"/>
                  <a:gd name="connsiteX89" fmla="*/ 228819 w 338138"/>
                  <a:gd name="connsiteY89" fmla="*/ 171902 h 295275"/>
                  <a:gd name="connsiteX90" fmla="*/ 213017 w 338138"/>
                  <a:gd name="connsiteY90" fmla="*/ 182424 h 295275"/>
                  <a:gd name="connsiteX91" fmla="*/ 182696 w 338138"/>
                  <a:gd name="connsiteY91" fmla="*/ 176212 h 295275"/>
                  <a:gd name="connsiteX92" fmla="*/ 153417 w 338138"/>
                  <a:gd name="connsiteY92" fmla="*/ 182239 h 295275"/>
                  <a:gd name="connsiteX93" fmla="*/ 137893 w 338138"/>
                  <a:gd name="connsiteY93" fmla="*/ 171902 h 295275"/>
                  <a:gd name="connsiteX94" fmla="*/ 134034 w 338138"/>
                  <a:gd name="connsiteY94" fmla="*/ 166249 h 295275"/>
                  <a:gd name="connsiteX95" fmla="*/ 137061 w 338138"/>
                  <a:gd name="connsiteY95" fmla="*/ 163629 h 295275"/>
                  <a:gd name="connsiteX96" fmla="*/ 134422 w 338138"/>
                  <a:gd name="connsiteY96" fmla="*/ 153097 h 295275"/>
                  <a:gd name="connsiteX97" fmla="*/ 125791 w 338138"/>
                  <a:gd name="connsiteY97" fmla="*/ 154174 h 295275"/>
                  <a:gd name="connsiteX98" fmla="*/ 124114 w 338138"/>
                  <a:gd name="connsiteY98" fmla="*/ 151717 h 295275"/>
                  <a:gd name="connsiteX99" fmla="*/ 119062 w 338138"/>
                  <a:gd name="connsiteY99" fmla="*/ 127000 h 295275"/>
                  <a:gd name="connsiteX100" fmla="*/ 123146 w 338138"/>
                  <a:gd name="connsiteY100" fmla="*/ 107021 h 295275"/>
                  <a:gd name="connsiteX101" fmla="*/ 130463 w 338138"/>
                  <a:gd name="connsiteY101" fmla="*/ 107021 h 295275"/>
                  <a:gd name="connsiteX102" fmla="*/ 130463 w 338138"/>
                  <a:gd name="connsiteY102" fmla="*/ 95173 h 295275"/>
                  <a:gd name="connsiteX103" fmla="*/ 129438 w 338138"/>
                  <a:gd name="connsiteY103" fmla="*/ 94484 h 295275"/>
                  <a:gd name="connsiteX104" fmla="*/ 137893 w 338138"/>
                  <a:gd name="connsiteY104" fmla="*/ 82099 h 295275"/>
                  <a:gd name="connsiteX105" fmla="*/ 183356 w 338138"/>
                  <a:gd name="connsiteY105" fmla="*/ 63500 h 295275"/>
                  <a:gd name="connsiteX106" fmla="*/ 284162 w 338138"/>
                  <a:gd name="connsiteY106" fmla="*/ 36513 h 295275"/>
                  <a:gd name="connsiteX107" fmla="*/ 300037 w 338138"/>
                  <a:gd name="connsiteY107" fmla="*/ 36513 h 295275"/>
                  <a:gd name="connsiteX108" fmla="*/ 300037 w 338138"/>
                  <a:gd name="connsiteY108" fmla="*/ 46752 h 295275"/>
                  <a:gd name="connsiteX109" fmla="*/ 300037 w 338138"/>
                  <a:gd name="connsiteY109" fmla="*/ 52282 h 295275"/>
                  <a:gd name="connsiteX110" fmla="*/ 292100 w 338138"/>
                  <a:gd name="connsiteY110" fmla="*/ 60325 h 295275"/>
                  <a:gd name="connsiteX111" fmla="*/ 284162 w 338138"/>
                  <a:gd name="connsiteY111" fmla="*/ 52282 h 295275"/>
                  <a:gd name="connsiteX112" fmla="*/ 300037 w 338138"/>
                  <a:gd name="connsiteY112" fmla="*/ 19050 h 295275"/>
                  <a:gd name="connsiteX113" fmla="*/ 302507 w 338138"/>
                  <a:gd name="connsiteY113" fmla="*/ 19050 h 295275"/>
                  <a:gd name="connsiteX114" fmla="*/ 307869 w 338138"/>
                  <a:gd name="connsiteY114" fmla="*/ 19050 h 295275"/>
                  <a:gd name="connsiteX115" fmla="*/ 315912 w 338138"/>
                  <a:gd name="connsiteY115" fmla="*/ 28453 h 295275"/>
                  <a:gd name="connsiteX116" fmla="*/ 307869 w 338138"/>
                  <a:gd name="connsiteY116" fmla="*/ 36513 h 295275"/>
                  <a:gd name="connsiteX117" fmla="*/ 300037 w 338138"/>
                  <a:gd name="connsiteY117" fmla="*/ 36513 h 295275"/>
                  <a:gd name="connsiteX118" fmla="*/ 300037 w 338138"/>
                  <a:gd name="connsiteY118" fmla="*/ 33619 h 295275"/>
                  <a:gd name="connsiteX119" fmla="*/ 264971 w 338138"/>
                  <a:gd name="connsiteY119" fmla="*/ 19050 h 295275"/>
                  <a:gd name="connsiteX120" fmla="*/ 284162 w 338138"/>
                  <a:gd name="connsiteY120" fmla="*/ 19050 h 295275"/>
                  <a:gd name="connsiteX121" fmla="*/ 284162 w 338138"/>
                  <a:gd name="connsiteY121" fmla="*/ 26707 h 295275"/>
                  <a:gd name="connsiteX122" fmla="*/ 284162 w 338138"/>
                  <a:gd name="connsiteY122" fmla="*/ 36513 h 295275"/>
                  <a:gd name="connsiteX123" fmla="*/ 283068 w 338138"/>
                  <a:gd name="connsiteY123" fmla="*/ 36513 h 295275"/>
                  <a:gd name="connsiteX124" fmla="*/ 264971 w 338138"/>
                  <a:gd name="connsiteY124" fmla="*/ 36513 h 295275"/>
                  <a:gd name="connsiteX125" fmla="*/ 255587 w 338138"/>
                  <a:gd name="connsiteY125" fmla="*/ 28453 h 295275"/>
                  <a:gd name="connsiteX126" fmla="*/ 264971 w 338138"/>
                  <a:gd name="connsiteY126" fmla="*/ 19050 h 295275"/>
                  <a:gd name="connsiteX127" fmla="*/ 292100 w 338138"/>
                  <a:gd name="connsiteY127" fmla="*/ 0 h 295275"/>
                  <a:gd name="connsiteX128" fmla="*/ 300037 w 338138"/>
                  <a:gd name="connsiteY128" fmla="*/ 8044 h 295275"/>
                  <a:gd name="connsiteX129" fmla="*/ 300037 w 338138"/>
                  <a:gd name="connsiteY129" fmla="*/ 19050 h 295275"/>
                  <a:gd name="connsiteX130" fmla="*/ 289771 w 338138"/>
                  <a:gd name="connsiteY130" fmla="*/ 19050 h 295275"/>
                  <a:gd name="connsiteX131" fmla="*/ 284162 w 338138"/>
                  <a:gd name="connsiteY131" fmla="*/ 19050 h 295275"/>
                  <a:gd name="connsiteX132" fmla="*/ 284162 w 338138"/>
                  <a:gd name="connsiteY132" fmla="*/ 13574 h 295275"/>
                  <a:gd name="connsiteX133" fmla="*/ 284162 w 338138"/>
                  <a:gd name="connsiteY133" fmla="*/ 8044 h 295275"/>
                  <a:gd name="connsiteX134" fmla="*/ 292100 w 338138"/>
                  <a:gd name="connsiteY134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338138" h="295275">
                    <a:moveTo>
                      <a:pt x="153417" y="182239"/>
                    </a:moveTo>
                    <a:lnTo>
                      <a:pt x="158329" y="185510"/>
                    </a:lnTo>
                    <a:cubicBezTo>
                      <a:pt x="166022" y="188723"/>
                      <a:pt x="174479" y="190500"/>
                      <a:pt x="183356" y="190500"/>
                    </a:cubicBezTo>
                    <a:cubicBezTo>
                      <a:pt x="192233" y="190500"/>
                      <a:pt x="200690" y="188723"/>
                      <a:pt x="208382" y="185510"/>
                    </a:cubicBezTo>
                    <a:lnTo>
                      <a:pt x="213017" y="182424"/>
                    </a:lnTo>
                    <a:lnTo>
                      <a:pt x="225680" y="185018"/>
                    </a:lnTo>
                    <a:cubicBezTo>
                      <a:pt x="252189" y="196345"/>
                      <a:pt x="273579" y="217760"/>
                      <a:pt x="284893" y="244301"/>
                    </a:cubicBezTo>
                    <a:lnTo>
                      <a:pt x="287278" y="255971"/>
                    </a:lnTo>
                    <a:lnTo>
                      <a:pt x="286544" y="255971"/>
                    </a:lnTo>
                    <a:cubicBezTo>
                      <a:pt x="282575" y="255971"/>
                      <a:pt x="278606" y="259912"/>
                      <a:pt x="278606" y="263854"/>
                    </a:cubicBezTo>
                    <a:cubicBezTo>
                      <a:pt x="278606" y="269109"/>
                      <a:pt x="282575" y="273050"/>
                      <a:pt x="286544" y="273050"/>
                    </a:cubicBezTo>
                    <a:lnTo>
                      <a:pt x="290768" y="273050"/>
                    </a:lnTo>
                    <a:lnTo>
                      <a:pt x="293688" y="287338"/>
                    </a:lnTo>
                    <a:cubicBezTo>
                      <a:pt x="293688" y="291306"/>
                      <a:pt x="289724" y="295275"/>
                      <a:pt x="285760" y="295275"/>
                    </a:cubicBezTo>
                    <a:cubicBezTo>
                      <a:pt x="280474" y="295275"/>
                      <a:pt x="276510" y="291306"/>
                      <a:pt x="276510" y="287338"/>
                    </a:cubicBezTo>
                    <a:cubicBezTo>
                      <a:pt x="276510" y="235744"/>
                      <a:pt x="235549" y="193410"/>
                      <a:pt x="182696" y="193410"/>
                    </a:cubicBezTo>
                    <a:cubicBezTo>
                      <a:pt x="131164" y="193410"/>
                      <a:pt x="88881" y="235744"/>
                      <a:pt x="88881" y="287338"/>
                    </a:cubicBezTo>
                    <a:cubicBezTo>
                      <a:pt x="88881" y="291306"/>
                      <a:pt x="86238" y="295275"/>
                      <a:pt x="80953" y="295275"/>
                    </a:cubicBezTo>
                    <a:cubicBezTo>
                      <a:pt x="76989" y="295275"/>
                      <a:pt x="73025" y="291306"/>
                      <a:pt x="73025" y="287338"/>
                    </a:cubicBezTo>
                    <a:lnTo>
                      <a:pt x="77268" y="266075"/>
                    </a:lnTo>
                    <a:lnTo>
                      <a:pt x="79521" y="263839"/>
                    </a:lnTo>
                    <a:lnTo>
                      <a:pt x="77977" y="262525"/>
                    </a:lnTo>
                    <a:lnTo>
                      <a:pt x="81613" y="244301"/>
                    </a:lnTo>
                    <a:cubicBezTo>
                      <a:pt x="87147" y="231031"/>
                      <a:pt x="95157" y="219042"/>
                      <a:pt x="105067" y="208955"/>
                    </a:cubicBezTo>
                    <a:lnTo>
                      <a:pt x="121487" y="197677"/>
                    </a:lnTo>
                    <a:lnTo>
                      <a:pt x="131209" y="200672"/>
                    </a:lnTo>
                    <a:cubicBezTo>
                      <a:pt x="135185" y="201988"/>
                      <a:pt x="140487" y="200672"/>
                      <a:pt x="141812" y="196725"/>
                    </a:cubicBezTo>
                    <a:cubicBezTo>
                      <a:pt x="144463" y="192777"/>
                      <a:pt x="143137" y="188829"/>
                      <a:pt x="139161" y="186197"/>
                    </a:cubicBezTo>
                    <a:lnTo>
                      <a:pt x="138577" y="185939"/>
                    </a:lnTo>
                    <a:lnTo>
                      <a:pt x="139917" y="185018"/>
                    </a:lnTo>
                    <a:close/>
                    <a:moveTo>
                      <a:pt x="120516" y="177954"/>
                    </a:moveTo>
                    <a:lnTo>
                      <a:pt x="138577" y="185939"/>
                    </a:lnTo>
                    <a:lnTo>
                      <a:pt x="121487" y="197677"/>
                    </a:lnTo>
                    <a:lnTo>
                      <a:pt x="92774" y="188829"/>
                    </a:lnTo>
                    <a:cubicBezTo>
                      <a:pt x="51688" y="188829"/>
                      <a:pt x="19880" y="217780"/>
                      <a:pt x="17229" y="255943"/>
                    </a:cubicBezTo>
                    <a:cubicBezTo>
                      <a:pt x="70243" y="255943"/>
                      <a:pt x="70243" y="255943"/>
                      <a:pt x="70243" y="255943"/>
                    </a:cubicBezTo>
                    <a:lnTo>
                      <a:pt x="77977" y="262525"/>
                    </a:lnTo>
                    <a:lnTo>
                      <a:pt x="77268" y="266075"/>
                    </a:lnTo>
                    <a:lnTo>
                      <a:pt x="70243" y="273050"/>
                    </a:lnTo>
                    <a:cubicBezTo>
                      <a:pt x="7952" y="273050"/>
                      <a:pt x="7952" y="273050"/>
                      <a:pt x="7952" y="273050"/>
                    </a:cubicBezTo>
                    <a:cubicBezTo>
                      <a:pt x="3976" y="273050"/>
                      <a:pt x="0" y="269102"/>
                      <a:pt x="0" y="263839"/>
                    </a:cubicBezTo>
                    <a:cubicBezTo>
                      <a:pt x="0" y="225347"/>
                      <a:pt x="22365" y="193517"/>
                      <a:pt x="55913" y="180008"/>
                    </a:cubicBezTo>
                    <a:lnTo>
                      <a:pt x="63954" y="178487"/>
                    </a:lnTo>
                    <a:lnTo>
                      <a:pt x="70942" y="183150"/>
                    </a:lnTo>
                    <a:cubicBezTo>
                      <a:pt x="77437" y="185844"/>
                      <a:pt x="84611" y="187325"/>
                      <a:pt x="92198" y="187325"/>
                    </a:cubicBezTo>
                    <a:cubicBezTo>
                      <a:pt x="100775" y="187325"/>
                      <a:pt x="109352" y="185022"/>
                      <a:pt x="117104" y="180908"/>
                    </a:cubicBezTo>
                    <a:close/>
                    <a:moveTo>
                      <a:pt x="242887" y="82550"/>
                    </a:moveTo>
                    <a:cubicBezTo>
                      <a:pt x="273315" y="82550"/>
                      <a:pt x="299773" y="108826"/>
                      <a:pt x="299773" y="137730"/>
                    </a:cubicBezTo>
                    <a:cubicBezTo>
                      <a:pt x="299773" y="154809"/>
                      <a:pt x="291836" y="169261"/>
                      <a:pt x="278606" y="179771"/>
                    </a:cubicBezTo>
                    <a:cubicBezTo>
                      <a:pt x="314326" y="192909"/>
                      <a:pt x="338138" y="225754"/>
                      <a:pt x="338138" y="263854"/>
                    </a:cubicBezTo>
                    <a:cubicBezTo>
                      <a:pt x="338138" y="269109"/>
                      <a:pt x="334169" y="273050"/>
                      <a:pt x="330201" y="273050"/>
                    </a:cubicBezTo>
                    <a:cubicBezTo>
                      <a:pt x="308373" y="273050"/>
                      <a:pt x="297458" y="273050"/>
                      <a:pt x="292001" y="273050"/>
                    </a:cubicBezTo>
                    <a:lnTo>
                      <a:pt x="290768" y="273050"/>
                    </a:lnTo>
                    <a:lnTo>
                      <a:pt x="287278" y="255971"/>
                    </a:lnTo>
                    <a:lnTo>
                      <a:pt x="306429" y="255971"/>
                    </a:lnTo>
                    <a:cubicBezTo>
                      <a:pt x="320940" y="255971"/>
                      <a:pt x="320940" y="255971"/>
                      <a:pt x="320940" y="255971"/>
                    </a:cubicBezTo>
                    <a:cubicBezTo>
                      <a:pt x="318294" y="221812"/>
                      <a:pt x="289190" y="194223"/>
                      <a:pt x="253471" y="190281"/>
                    </a:cubicBezTo>
                    <a:cubicBezTo>
                      <a:pt x="249502" y="190281"/>
                      <a:pt x="246856" y="186340"/>
                      <a:pt x="245533" y="182399"/>
                    </a:cubicBezTo>
                    <a:cubicBezTo>
                      <a:pt x="245533" y="178457"/>
                      <a:pt x="248179" y="174516"/>
                      <a:pt x="252148" y="174516"/>
                    </a:cubicBezTo>
                    <a:cubicBezTo>
                      <a:pt x="270669" y="170574"/>
                      <a:pt x="283898" y="156123"/>
                      <a:pt x="283898" y="137730"/>
                    </a:cubicBezTo>
                    <a:cubicBezTo>
                      <a:pt x="283898" y="116709"/>
                      <a:pt x="264054" y="98316"/>
                      <a:pt x="242887" y="98316"/>
                    </a:cubicBezTo>
                    <a:cubicBezTo>
                      <a:pt x="237596" y="98316"/>
                      <a:pt x="234950" y="94374"/>
                      <a:pt x="234950" y="90433"/>
                    </a:cubicBezTo>
                    <a:cubicBezTo>
                      <a:pt x="234950" y="86492"/>
                      <a:pt x="237596" y="82550"/>
                      <a:pt x="242887" y="82550"/>
                    </a:cubicBezTo>
                    <a:close/>
                    <a:moveTo>
                      <a:pt x="182562" y="79375"/>
                    </a:moveTo>
                    <a:cubicBezTo>
                      <a:pt x="156259" y="79375"/>
                      <a:pt x="134937" y="100697"/>
                      <a:pt x="134937" y="127000"/>
                    </a:cubicBezTo>
                    <a:cubicBezTo>
                      <a:pt x="134937" y="153303"/>
                      <a:pt x="156259" y="174625"/>
                      <a:pt x="182562" y="174625"/>
                    </a:cubicBezTo>
                    <a:cubicBezTo>
                      <a:pt x="208865" y="174625"/>
                      <a:pt x="230187" y="153303"/>
                      <a:pt x="230187" y="127000"/>
                    </a:cubicBezTo>
                    <a:cubicBezTo>
                      <a:pt x="230187" y="100697"/>
                      <a:pt x="208865" y="79375"/>
                      <a:pt x="182562" y="79375"/>
                    </a:cubicBezTo>
                    <a:close/>
                    <a:moveTo>
                      <a:pt x="92198" y="79375"/>
                    </a:moveTo>
                    <a:cubicBezTo>
                      <a:pt x="99456" y="79375"/>
                      <a:pt x="106383" y="80692"/>
                      <a:pt x="112815" y="83325"/>
                    </a:cubicBezTo>
                    <a:lnTo>
                      <a:pt x="129438" y="94484"/>
                    </a:lnTo>
                    <a:lnTo>
                      <a:pt x="124114" y="102283"/>
                    </a:lnTo>
                    <a:lnTo>
                      <a:pt x="123146" y="107021"/>
                    </a:lnTo>
                    <a:lnTo>
                      <a:pt x="118588" y="107021"/>
                    </a:lnTo>
                    <a:cubicBezTo>
                      <a:pt x="111991" y="99122"/>
                      <a:pt x="102754" y="95173"/>
                      <a:pt x="92198" y="95173"/>
                    </a:cubicBezTo>
                    <a:cubicBezTo>
                      <a:pt x="71087" y="95173"/>
                      <a:pt x="53934" y="112287"/>
                      <a:pt x="53934" y="133350"/>
                    </a:cubicBezTo>
                    <a:cubicBezTo>
                      <a:pt x="53934" y="154414"/>
                      <a:pt x="71087" y="171528"/>
                      <a:pt x="92198" y="171528"/>
                    </a:cubicBezTo>
                    <a:cubicBezTo>
                      <a:pt x="104074" y="171528"/>
                      <a:pt x="115949" y="164945"/>
                      <a:pt x="123866" y="154414"/>
                    </a:cubicBezTo>
                    <a:lnTo>
                      <a:pt x="125791" y="154174"/>
                    </a:lnTo>
                    <a:lnTo>
                      <a:pt x="134034" y="166249"/>
                    </a:lnTo>
                    <a:lnTo>
                      <a:pt x="120516" y="177954"/>
                    </a:lnTo>
                    <a:lnTo>
                      <a:pt x="116465" y="176163"/>
                    </a:lnTo>
                    <a:cubicBezTo>
                      <a:pt x="108678" y="174024"/>
                      <a:pt x="100726" y="173037"/>
                      <a:pt x="92774" y="173037"/>
                    </a:cubicBezTo>
                    <a:lnTo>
                      <a:pt x="63954" y="178487"/>
                    </a:lnTo>
                    <a:lnTo>
                      <a:pt x="53769" y="171692"/>
                    </a:lnTo>
                    <a:cubicBezTo>
                      <a:pt x="44037" y="161983"/>
                      <a:pt x="38100" y="148490"/>
                      <a:pt x="38100" y="133350"/>
                    </a:cubicBezTo>
                    <a:cubicBezTo>
                      <a:pt x="38100" y="103072"/>
                      <a:pt x="61850" y="79375"/>
                      <a:pt x="92198" y="79375"/>
                    </a:cubicBezTo>
                    <a:close/>
                    <a:moveTo>
                      <a:pt x="183356" y="63500"/>
                    </a:moveTo>
                    <a:cubicBezTo>
                      <a:pt x="218865" y="63500"/>
                      <a:pt x="247650" y="91930"/>
                      <a:pt x="247650" y="127000"/>
                    </a:cubicBezTo>
                    <a:cubicBezTo>
                      <a:pt x="247650" y="144535"/>
                      <a:pt x="240454" y="160410"/>
                      <a:pt x="228819" y="171902"/>
                    </a:cubicBezTo>
                    <a:lnTo>
                      <a:pt x="213017" y="182424"/>
                    </a:lnTo>
                    <a:lnTo>
                      <a:pt x="182696" y="176212"/>
                    </a:lnTo>
                    <a:lnTo>
                      <a:pt x="153417" y="182239"/>
                    </a:lnTo>
                    <a:lnTo>
                      <a:pt x="137893" y="171902"/>
                    </a:lnTo>
                    <a:lnTo>
                      <a:pt x="134034" y="166249"/>
                    </a:lnTo>
                    <a:lnTo>
                      <a:pt x="137061" y="163629"/>
                    </a:lnTo>
                    <a:cubicBezTo>
                      <a:pt x="139700" y="160996"/>
                      <a:pt x="138380" y="155730"/>
                      <a:pt x="134422" y="153097"/>
                    </a:cubicBezTo>
                    <a:lnTo>
                      <a:pt x="125791" y="154174"/>
                    </a:lnTo>
                    <a:lnTo>
                      <a:pt x="124114" y="151717"/>
                    </a:lnTo>
                    <a:cubicBezTo>
                      <a:pt x="120861" y="144120"/>
                      <a:pt x="119062" y="135768"/>
                      <a:pt x="119062" y="127000"/>
                    </a:cubicBezTo>
                    <a:lnTo>
                      <a:pt x="123146" y="107021"/>
                    </a:lnTo>
                    <a:lnTo>
                      <a:pt x="130463" y="107021"/>
                    </a:lnTo>
                    <a:cubicBezTo>
                      <a:pt x="133102" y="103072"/>
                      <a:pt x="133102" y="97806"/>
                      <a:pt x="130463" y="95173"/>
                    </a:cubicBezTo>
                    <a:lnTo>
                      <a:pt x="129438" y="94484"/>
                    </a:lnTo>
                    <a:lnTo>
                      <a:pt x="137893" y="82099"/>
                    </a:lnTo>
                    <a:cubicBezTo>
                      <a:pt x="149528" y="70608"/>
                      <a:pt x="165601" y="63500"/>
                      <a:pt x="183356" y="63500"/>
                    </a:cubicBezTo>
                    <a:close/>
                    <a:moveTo>
                      <a:pt x="284162" y="36513"/>
                    </a:moveTo>
                    <a:lnTo>
                      <a:pt x="300037" y="36513"/>
                    </a:lnTo>
                    <a:lnTo>
                      <a:pt x="300037" y="46752"/>
                    </a:lnTo>
                    <a:cubicBezTo>
                      <a:pt x="300037" y="52282"/>
                      <a:pt x="300037" y="52282"/>
                      <a:pt x="300037" y="52282"/>
                    </a:cubicBezTo>
                    <a:cubicBezTo>
                      <a:pt x="300037" y="56304"/>
                      <a:pt x="296068" y="60325"/>
                      <a:pt x="292100" y="60325"/>
                    </a:cubicBezTo>
                    <a:cubicBezTo>
                      <a:pt x="286808" y="60325"/>
                      <a:pt x="284162" y="56304"/>
                      <a:pt x="284162" y="52282"/>
                    </a:cubicBezTo>
                    <a:close/>
                    <a:moveTo>
                      <a:pt x="300037" y="19050"/>
                    </a:moveTo>
                    <a:lnTo>
                      <a:pt x="302507" y="19050"/>
                    </a:lnTo>
                    <a:cubicBezTo>
                      <a:pt x="307869" y="19050"/>
                      <a:pt x="307869" y="19050"/>
                      <a:pt x="307869" y="19050"/>
                    </a:cubicBezTo>
                    <a:cubicBezTo>
                      <a:pt x="313231" y="19050"/>
                      <a:pt x="315912" y="23080"/>
                      <a:pt x="315912" y="28453"/>
                    </a:cubicBezTo>
                    <a:cubicBezTo>
                      <a:pt x="315912" y="32483"/>
                      <a:pt x="313231" y="36513"/>
                      <a:pt x="307869" y="36513"/>
                    </a:cubicBezTo>
                    <a:lnTo>
                      <a:pt x="300037" y="36513"/>
                    </a:lnTo>
                    <a:lnTo>
                      <a:pt x="300037" y="33619"/>
                    </a:lnTo>
                    <a:close/>
                    <a:moveTo>
                      <a:pt x="264971" y="19050"/>
                    </a:moveTo>
                    <a:lnTo>
                      <a:pt x="284162" y="19050"/>
                    </a:lnTo>
                    <a:lnTo>
                      <a:pt x="284162" y="26707"/>
                    </a:lnTo>
                    <a:lnTo>
                      <a:pt x="284162" y="36513"/>
                    </a:lnTo>
                    <a:lnTo>
                      <a:pt x="283068" y="36513"/>
                    </a:lnTo>
                    <a:cubicBezTo>
                      <a:pt x="264971" y="36513"/>
                      <a:pt x="264971" y="36513"/>
                      <a:pt x="264971" y="36513"/>
                    </a:cubicBezTo>
                    <a:cubicBezTo>
                      <a:pt x="259608" y="36513"/>
                      <a:pt x="255587" y="32483"/>
                      <a:pt x="255587" y="28453"/>
                    </a:cubicBezTo>
                    <a:cubicBezTo>
                      <a:pt x="255587" y="23080"/>
                      <a:pt x="259608" y="19050"/>
                      <a:pt x="264971" y="19050"/>
                    </a:cubicBezTo>
                    <a:close/>
                    <a:moveTo>
                      <a:pt x="292100" y="0"/>
                    </a:moveTo>
                    <a:cubicBezTo>
                      <a:pt x="296068" y="0"/>
                      <a:pt x="300037" y="4022"/>
                      <a:pt x="300037" y="8044"/>
                    </a:cubicBezTo>
                    <a:lnTo>
                      <a:pt x="300037" y="19050"/>
                    </a:lnTo>
                    <a:lnTo>
                      <a:pt x="289771" y="19050"/>
                    </a:lnTo>
                    <a:lnTo>
                      <a:pt x="284162" y="19050"/>
                    </a:lnTo>
                    <a:lnTo>
                      <a:pt x="284162" y="13574"/>
                    </a:lnTo>
                    <a:cubicBezTo>
                      <a:pt x="284162" y="8044"/>
                      <a:pt x="284162" y="8044"/>
                      <a:pt x="284162" y="8044"/>
                    </a:cubicBezTo>
                    <a:cubicBezTo>
                      <a:pt x="284162" y="4022"/>
                      <a:pt x="286808" y="0"/>
                      <a:pt x="292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468683" y="1867196"/>
            <a:ext cx="2118469" cy="2038107"/>
            <a:chOff x="4940300" y="2848846"/>
            <a:chExt cx="2311400" cy="2223725"/>
          </a:xfrm>
        </p:grpSpPr>
        <p:sp>
          <p:nvSpPr>
            <p:cNvPr id="26" name="Freeform: Shape 74"/>
            <p:cNvSpPr/>
            <p:nvPr/>
          </p:nvSpPr>
          <p:spPr bwMode="auto">
            <a:xfrm>
              <a:off x="5631077" y="4629211"/>
              <a:ext cx="929775" cy="443360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75"/>
            <p:cNvSpPr/>
            <p:nvPr/>
          </p:nvSpPr>
          <p:spPr bwMode="auto">
            <a:xfrm>
              <a:off x="5627087" y="4505648"/>
              <a:ext cx="937827" cy="219159"/>
            </a:xfrm>
            <a:custGeom>
              <a:avLst/>
              <a:gdLst>
                <a:gd name="connsiteX0" fmla="*/ 1425278 w 2850555"/>
                <a:gd name="connsiteY0" fmla="*/ 0 h 434976"/>
                <a:gd name="connsiteX1" fmla="*/ 2843493 w 2850555"/>
                <a:gd name="connsiteY1" fmla="*/ 195251 h 434976"/>
                <a:gd name="connsiteX2" fmla="*/ 2850328 w 2850555"/>
                <a:gd name="connsiteY2" fmla="*/ 215900 h 434976"/>
                <a:gd name="connsiteX3" fmla="*/ 2850555 w 2850555"/>
                <a:gd name="connsiteY3" fmla="*/ 216587 h 434976"/>
                <a:gd name="connsiteX4" fmla="*/ 2838209 w 2850555"/>
                <a:gd name="connsiteY4" fmla="*/ 245007 h 434976"/>
                <a:gd name="connsiteX5" fmla="*/ 2821890 w 2850555"/>
                <a:gd name="connsiteY5" fmla="*/ 261319 h 434976"/>
                <a:gd name="connsiteX6" fmla="*/ 1425278 w 2850555"/>
                <a:gd name="connsiteY6" fmla="*/ 434976 h 434976"/>
                <a:gd name="connsiteX7" fmla="*/ 28666 w 2850555"/>
                <a:gd name="connsiteY7" fmla="*/ 261319 h 434976"/>
                <a:gd name="connsiteX8" fmla="*/ 12128 w 2850555"/>
                <a:gd name="connsiteY8" fmla="*/ 244788 h 434976"/>
                <a:gd name="connsiteX9" fmla="*/ 0 w 2850555"/>
                <a:gd name="connsiteY9" fmla="*/ 216591 h 434976"/>
                <a:gd name="connsiteX10" fmla="*/ 229 w 2850555"/>
                <a:gd name="connsiteY10" fmla="*/ 215900 h 434976"/>
                <a:gd name="connsiteX11" fmla="*/ 7063 w 2850555"/>
                <a:gd name="connsiteY11" fmla="*/ 195251 h 434976"/>
                <a:gd name="connsiteX12" fmla="*/ 1425278 w 2850555"/>
                <a:gd name="connsiteY12" fmla="*/ 0 h 4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0555" h="434976">
                  <a:moveTo>
                    <a:pt x="1425278" y="0"/>
                  </a:moveTo>
                  <a:cubicBezTo>
                    <a:pt x="2163393" y="0"/>
                    <a:pt x="2770489" y="85582"/>
                    <a:pt x="2843493" y="195251"/>
                  </a:cubicBezTo>
                  <a:lnTo>
                    <a:pt x="2850328" y="215900"/>
                  </a:lnTo>
                  <a:lnTo>
                    <a:pt x="2850555" y="216587"/>
                  </a:lnTo>
                  <a:lnTo>
                    <a:pt x="2838209" y="245007"/>
                  </a:lnTo>
                  <a:lnTo>
                    <a:pt x="2821890" y="261319"/>
                  </a:lnTo>
                  <a:cubicBezTo>
                    <a:pt x="2688961" y="360425"/>
                    <a:pt x="2114186" y="434976"/>
                    <a:pt x="1425278" y="434976"/>
                  </a:cubicBezTo>
                  <a:cubicBezTo>
                    <a:pt x="736370" y="434976"/>
                    <a:pt x="161595" y="360425"/>
                    <a:pt x="28666" y="261319"/>
                  </a:cubicBezTo>
                  <a:lnTo>
                    <a:pt x="12128" y="244788"/>
                  </a:lnTo>
                  <a:lnTo>
                    <a:pt x="0" y="216591"/>
                  </a:lnTo>
                  <a:lnTo>
                    <a:pt x="229" y="215900"/>
                  </a:lnTo>
                  <a:lnTo>
                    <a:pt x="7063" y="195251"/>
                  </a:lnTo>
                  <a:cubicBezTo>
                    <a:pt x="80067" y="85582"/>
                    <a:pt x="687163" y="0"/>
                    <a:pt x="142527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71"/>
            <p:cNvSpPr/>
            <p:nvPr/>
          </p:nvSpPr>
          <p:spPr bwMode="auto">
            <a:xfrm>
              <a:off x="5469523" y="4165358"/>
              <a:ext cx="1252863" cy="493587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72"/>
            <p:cNvSpPr/>
            <p:nvPr/>
          </p:nvSpPr>
          <p:spPr bwMode="auto">
            <a:xfrm>
              <a:off x="5464146" y="4027797"/>
              <a:ext cx="1263713" cy="243987"/>
            </a:xfrm>
            <a:custGeom>
              <a:avLst/>
              <a:gdLst>
                <a:gd name="connsiteX0" fmla="*/ 1425278 w 2850555"/>
                <a:gd name="connsiteY0" fmla="*/ 0 h 434976"/>
                <a:gd name="connsiteX1" fmla="*/ 2843493 w 2850555"/>
                <a:gd name="connsiteY1" fmla="*/ 195251 h 434976"/>
                <a:gd name="connsiteX2" fmla="*/ 2850328 w 2850555"/>
                <a:gd name="connsiteY2" fmla="*/ 215900 h 434976"/>
                <a:gd name="connsiteX3" fmla="*/ 2850555 w 2850555"/>
                <a:gd name="connsiteY3" fmla="*/ 216587 h 434976"/>
                <a:gd name="connsiteX4" fmla="*/ 2838209 w 2850555"/>
                <a:gd name="connsiteY4" fmla="*/ 245007 h 434976"/>
                <a:gd name="connsiteX5" fmla="*/ 2821890 w 2850555"/>
                <a:gd name="connsiteY5" fmla="*/ 261319 h 434976"/>
                <a:gd name="connsiteX6" fmla="*/ 1425278 w 2850555"/>
                <a:gd name="connsiteY6" fmla="*/ 434976 h 434976"/>
                <a:gd name="connsiteX7" fmla="*/ 28666 w 2850555"/>
                <a:gd name="connsiteY7" fmla="*/ 261319 h 434976"/>
                <a:gd name="connsiteX8" fmla="*/ 12128 w 2850555"/>
                <a:gd name="connsiteY8" fmla="*/ 244788 h 434976"/>
                <a:gd name="connsiteX9" fmla="*/ 0 w 2850555"/>
                <a:gd name="connsiteY9" fmla="*/ 216591 h 434976"/>
                <a:gd name="connsiteX10" fmla="*/ 229 w 2850555"/>
                <a:gd name="connsiteY10" fmla="*/ 215900 h 434976"/>
                <a:gd name="connsiteX11" fmla="*/ 7063 w 2850555"/>
                <a:gd name="connsiteY11" fmla="*/ 195251 h 434976"/>
                <a:gd name="connsiteX12" fmla="*/ 1425278 w 2850555"/>
                <a:gd name="connsiteY12" fmla="*/ 0 h 4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0555" h="434976">
                  <a:moveTo>
                    <a:pt x="1425278" y="0"/>
                  </a:moveTo>
                  <a:cubicBezTo>
                    <a:pt x="2163393" y="0"/>
                    <a:pt x="2770489" y="85582"/>
                    <a:pt x="2843493" y="195251"/>
                  </a:cubicBezTo>
                  <a:lnTo>
                    <a:pt x="2850328" y="215900"/>
                  </a:lnTo>
                  <a:lnTo>
                    <a:pt x="2850555" y="216587"/>
                  </a:lnTo>
                  <a:lnTo>
                    <a:pt x="2838209" y="245007"/>
                  </a:lnTo>
                  <a:lnTo>
                    <a:pt x="2821890" y="261319"/>
                  </a:lnTo>
                  <a:cubicBezTo>
                    <a:pt x="2688961" y="360425"/>
                    <a:pt x="2114186" y="434976"/>
                    <a:pt x="1425278" y="434976"/>
                  </a:cubicBezTo>
                  <a:cubicBezTo>
                    <a:pt x="736370" y="434976"/>
                    <a:pt x="161595" y="360425"/>
                    <a:pt x="28666" y="261319"/>
                  </a:cubicBezTo>
                  <a:lnTo>
                    <a:pt x="12128" y="244788"/>
                  </a:lnTo>
                  <a:lnTo>
                    <a:pt x="0" y="216591"/>
                  </a:lnTo>
                  <a:lnTo>
                    <a:pt x="229" y="215900"/>
                  </a:lnTo>
                  <a:lnTo>
                    <a:pt x="7063" y="195251"/>
                  </a:lnTo>
                  <a:cubicBezTo>
                    <a:pt x="80067" y="85582"/>
                    <a:pt x="687163" y="0"/>
                    <a:pt x="1425278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68"/>
            <p:cNvSpPr/>
            <p:nvPr/>
          </p:nvSpPr>
          <p:spPr bwMode="auto">
            <a:xfrm>
              <a:off x="5239201" y="3619840"/>
              <a:ext cx="1713468" cy="546009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69"/>
            <p:cNvSpPr/>
            <p:nvPr/>
          </p:nvSpPr>
          <p:spPr bwMode="auto">
            <a:xfrm>
              <a:off x="5231847" y="3467669"/>
              <a:ext cx="1728307" cy="269900"/>
            </a:xfrm>
            <a:custGeom>
              <a:avLst/>
              <a:gdLst>
                <a:gd name="connsiteX0" fmla="*/ 1425278 w 2850555"/>
                <a:gd name="connsiteY0" fmla="*/ 0 h 434976"/>
                <a:gd name="connsiteX1" fmla="*/ 2843493 w 2850555"/>
                <a:gd name="connsiteY1" fmla="*/ 195251 h 434976"/>
                <a:gd name="connsiteX2" fmla="*/ 2850328 w 2850555"/>
                <a:gd name="connsiteY2" fmla="*/ 215900 h 434976"/>
                <a:gd name="connsiteX3" fmla="*/ 2850555 w 2850555"/>
                <a:gd name="connsiteY3" fmla="*/ 216587 h 434976"/>
                <a:gd name="connsiteX4" fmla="*/ 2838209 w 2850555"/>
                <a:gd name="connsiteY4" fmla="*/ 245007 h 434976"/>
                <a:gd name="connsiteX5" fmla="*/ 2821890 w 2850555"/>
                <a:gd name="connsiteY5" fmla="*/ 261319 h 434976"/>
                <a:gd name="connsiteX6" fmla="*/ 1425278 w 2850555"/>
                <a:gd name="connsiteY6" fmla="*/ 434976 h 434976"/>
                <a:gd name="connsiteX7" fmla="*/ 28666 w 2850555"/>
                <a:gd name="connsiteY7" fmla="*/ 261319 h 434976"/>
                <a:gd name="connsiteX8" fmla="*/ 12128 w 2850555"/>
                <a:gd name="connsiteY8" fmla="*/ 244788 h 434976"/>
                <a:gd name="connsiteX9" fmla="*/ 0 w 2850555"/>
                <a:gd name="connsiteY9" fmla="*/ 216591 h 434976"/>
                <a:gd name="connsiteX10" fmla="*/ 229 w 2850555"/>
                <a:gd name="connsiteY10" fmla="*/ 215900 h 434976"/>
                <a:gd name="connsiteX11" fmla="*/ 7063 w 2850555"/>
                <a:gd name="connsiteY11" fmla="*/ 195251 h 434976"/>
                <a:gd name="connsiteX12" fmla="*/ 1425278 w 2850555"/>
                <a:gd name="connsiteY12" fmla="*/ 0 h 4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0555" h="434976">
                  <a:moveTo>
                    <a:pt x="1425278" y="0"/>
                  </a:moveTo>
                  <a:cubicBezTo>
                    <a:pt x="2163393" y="0"/>
                    <a:pt x="2770489" y="85582"/>
                    <a:pt x="2843493" y="195251"/>
                  </a:cubicBezTo>
                  <a:lnTo>
                    <a:pt x="2850328" y="215900"/>
                  </a:lnTo>
                  <a:lnTo>
                    <a:pt x="2850555" y="216587"/>
                  </a:lnTo>
                  <a:lnTo>
                    <a:pt x="2838209" y="245007"/>
                  </a:lnTo>
                  <a:lnTo>
                    <a:pt x="2821890" y="261319"/>
                  </a:lnTo>
                  <a:cubicBezTo>
                    <a:pt x="2688961" y="360425"/>
                    <a:pt x="2114186" y="434976"/>
                    <a:pt x="1425278" y="434976"/>
                  </a:cubicBezTo>
                  <a:cubicBezTo>
                    <a:pt x="736370" y="434976"/>
                    <a:pt x="161595" y="360425"/>
                    <a:pt x="28666" y="261319"/>
                  </a:cubicBezTo>
                  <a:lnTo>
                    <a:pt x="12128" y="244788"/>
                  </a:lnTo>
                  <a:lnTo>
                    <a:pt x="0" y="216591"/>
                  </a:lnTo>
                  <a:lnTo>
                    <a:pt x="229" y="215900"/>
                  </a:lnTo>
                  <a:lnTo>
                    <a:pt x="7063" y="195251"/>
                  </a:lnTo>
                  <a:cubicBezTo>
                    <a:pt x="80067" y="85582"/>
                    <a:pt x="687163" y="0"/>
                    <a:pt x="142527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62"/>
            <p:cNvSpPr/>
            <p:nvPr/>
          </p:nvSpPr>
          <p:spPr bwMode="auto">
            <a:xfrm>
              <a:off x="4950135" y="3013810"/>
              <a:ext cx="2291555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63"/>
            <p:cNvSpPr/>
            <p:nvPr/>
          </p:nvSpPr>
          <p:spPr bwMode="auto">
            <a:xfrm>
              <a:off x="4940300" y="2848846"/>
              <a:ext cx="2311400" cy="292591"/>
            </a:xfrm>
            <a:custGeom>
              <a:avLst/>
              <a:gdLst>
                <a:gd name="connsiteX0" fmla="*/ 1425278 w 2850555"/>
                <a:gd name="connsiteY0" fmla="*/ 0 h 434976"/>
                <a:gd name="connsiteX1" fmla="*/ 2843493 w 2850555"/>
                <a:gd name="connsiteY1" fmla="*/ 195251 h 434976"/>
                <a:gd name="connsiteX2" fmla="*/ 2850328 w 2850555"/>
                <a:gd name="connsiteY2" fmla="*/ 215900 h 434976"/>
                <a:gd name="connsiteX3" fmla="*/ 2850555 w 2850555"/>
                <a:gd name="connsiteY3" fmla="*/ 216587 h 434976"/>
                <a:gd name="connsiteX4" fmla="*/ 2838209 w 2850555"/>
                <a:gd name="connsiteY4" fmla="*/ 245007 h 434976"/>
                <a:gd name="connsiteX5" fmla="*/ 2821890 w 2850555"/>
                <a:gd name="connsiteY5" fmla="*/ 261319 h 434976"/>
                <a:gd name="connsiteX6" fmla="*/ 1425278 w 2850555"/>
                <a:gd name="connsiteY6" fmla="*/ 434976 h 434976"/>
                <a:gd name="connsiteX7" fmla="*/ 28666 w 2850555"/>
                <a:gd name="connsiteY7" fmla="*/ 261319 h 434976"/>
                <a:gd name="connsiteX8" fmla="*/ 12128 w 2850555"/>
                <a:gd name="connsiteY8" fmla="*/ 244788 h 434976"/>
                <a:gd name="connsiteX9" fmla="*/ 0 w 2850555"/>
                <a:gd name="connsiteY9" fmla="*/ 216591 h 434976"/>
                <a:gd name="connsiteX10" fmla="*/ 229 w 2850555"/>
                <a:gd name="connsiteY10" fmla="*/ 215900 h 434976"/>
                <a:gd name="connsiteX11" fmla="*/ 7063 w 2850555"/>
                <a:gd name="connsiteY11" fmla="*/ 195251 h 434976"/>
                <a:gd name="connsiteX12" fmla="*/ 1425278 w 2850555"/>
                <a:gd name="connsiteY12" fmla="*/ 0 h 4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0555" h="434976">
                  <a:moveTo>
                    <a:pt x="1425278" y="0"/>
                  </a:moveTo>
                  <a:cubicBezTo>
                    <a:pt x="2163393" y="0"/>
                    <a:pt x="2770489" y="85582"/>
                    <a:pt x="2843493" y="195251"/>
                  </a:cubicBezTo>
                  <a:lnTo>
                    <a:pt x="2850328" y="215900"/>
                  </a:lnTo>
                  <a:lnTo>
                    <a:pt x="2850555" y="216587"/>
                  </a:lnTo>
                  <a:lnTo>
                    <a:pt x="2838209" y="245007"/>
                  </a:lnTo>
                  <a:lnTo>
                    <a:pt x="2821890" y="261319"/>
                  </a:lnTo>
                  <a:cubicBezTo>
                    <a:pt x="2688961" y="360425"/>
                    <a:pt x="2114186" y="434976"/>
                    <a:pt x="1425278" y="434976"/>
                  </a:cubicBezTo>
                  <a:cubicBezTo>
                    <a:pt x="736370" y="434976"/>
                    <a:pt x="161595" y="360425"/>
                    <a:pt x="28666" y="261319"/>
                  </a:cubicBezTo>
                  <a:lnTo>
                    <a:pt x="12128" y="244788"/>
                  </a:lnTo>
                  <a:lnTo>
                    <a:pt x="0" y="216591"/>
                  </a:lnTo>
                  <a:lnTo>
                    <a:pt x="229" y="215900"/>
                  </a:lnTo>
                  <a:lnTo>
                    <a:pt x="7063" y="195251"/>
                  </a:lnTo>
                  <a:cubicBezTo>
                    <a:pt x="80067" y="85582"/>
                    <a:pt x="687163" y="0"/>
                    <a:pt x="1425278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3972454" y="1439427"/>
            <a:ext cx="967316" cy="637448"/>
            <a:chOff x="3902234" y="1229512"/>
            <a:chExt cx="1163926" cy="767011"/>
          </a:xfrm>
        </p:grpSpPr>
        <p:sp>
          <p:nvSpPr>
            <p:cNvPr id="18" name="Oval 10"/>
            <p:cNvSpPr/>
            <p:nvPr/>
          </p:nvSpPr>
          <p:spPr>
            <a:xfrm>
              <a:off x="4441920" y="1679023"/>
              <a:ext cx="317500" cy="31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43"/>
            <p:cNvSpPr/>
            <p:nvPr/>
          </p:nvSpPr>
          <p:spPr>
            <a:xfrm>
              <a:off x="4464257" y="1271305"/>
              <a:ext cx="296315" cy="29631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Oval 44"/>
            <p:cNvSpPr/>
            <p:nvPr/>
          </p:nvSpPr>
          <p:spPr>
            <a:xfrm>
              <a:off x="4098450" y="1484100"/>
              <a:ext cx="349820" cy="349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45"/>
            <p:cNvSpPr/>
            <p:nvPr/>
          </p:nvSpPr>
          <p:spPr>
            <a:xfrm>
              <a:off x="4841738" y="1524000"/>
              <a:ext cx="224422" cy="2244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46"/>
            <p:cNvSpPr/>
            <p:nvPr/>
          </p:nvSpPr>
          <p:spPr>
            <a:xfrm>
              <a:off x="4828617" y="1272300"/>
              <a:ext cx="224422" cy="2244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47"/>
            <p:cNvSpPr/>
            <p:nvPr/>
          </p:nvSpPr>
          <p:spPr>
            <a:xfrm>
              <a:off x="3952196" y="1229512"/>
              <a:ext cx="218949" cy="2189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48"/>
            <p:cNvSpPr/>
            <p:nvPr/>
          </p:nvSpPr>
          <p:spPr>
            <a:xfrm>
              <a:off x="3902234" y="1587500"/>
              <a:ext cx="128171" cy="1281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49"/>
            <p:cNvSpPr/>
            <p:nvPr/>
          </p:nvSpPr>
          <p:spPr>
            <a:xfrm>
              <a:off x="4276503" y="1285328"/>
              <a:ext cx="128171" cy="1281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05387" y="2051414"/>
            <a:ext cx="3004899" cy="484297"/>
            <a:chOff x="7520480" y="2822565"/>
            <a:chExt cx="3615652" cy="582732"/>
          </a:xfrm>
        </p:grpSpPr>
        <p:sp>
          <p:nvSpPr>
            <p:cNvPr id="16" name="TextBox 50"/>
            <p:cNvSpPr txBox="1"/>
            <p:nvPr/>
          </p:nvSpPr>
          <p:spPr bwMode="auto">
            <a:xfrm>
              <a:off x="7520480" y="2822565"/>
              <a:ext cx="1136150" cy="279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4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7" name="TextBox 51"/>
            <p:cNvSpPr txBox="1"/>
            <p:nvPr/>
          </p:nvSpPr>
          <p:spPr bwMode="auto">
            <a:xfrm>
              <a:off x="7520480" y="3132523"/>
              <a:ext cx="3615652" cy="27277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9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35005" y="3003890"/>
            <a:ext cx="3004899" cy="484297"/>
            <a:chOff x="7096765" y="3968635"/>
            <a:chExt cx="3615652" cy="582732"/>
          </a:xfrm>
        </p:grpSpPr>
        <p:sp>
          <p:nvSpPr>
            <p:cNvPr id="14" name="TextBox 52"/>
            <p:cNvSpPr txBox="1"/>
            <p:nvPr/>
          </p:nvSpPr>
          <p:spPr bwMode="auto">
            <a:xfrm>
              <a:off x="7096765" y="3968635"/>
              <a:ext cx="1136150" cy="279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2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5" name="TextBox 53"/>
            <p:cNvSpPr txBox="1"/>
            <p:nvPr/>
          </p:nvSpPr>
          <p:spPr bwMode="auto">
            <a:xfrm>
              <a:off x="7096765" y="4278593"/>
              <a:ext cx="3615652" cy="27277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9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671237" y="2599805"/>
            <a:ext cx="3004899" cy="484297"/>
            <a:chOff x="1828636" y="3482419"/>
            <a:chExt cx="3615652" cy="582732"/>
          </a:xfrm>
        </p:grpSpPr>
        <p:sp>
          <p:nvSpPr>
            <p:cNvPr id="12" name="TextBox 54"/>
            <p:cNvSpPr txBox="1"/>
            <p:nvPr/>
          </p:nvSpPr>
          <p:spPr bwMode="auto">
            <a:xfrm>
              <a:off x="4308138" y="3482419"/>
              <a:ext cx="1136150" cy="279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3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3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TextBox 55"/>
            <p:cNvSpPr txBox="1"/>
            <p:nvPr/>
          </p:nvSpPr>
          <p:spPr bwMode="auto">
            <a:xfrm>
              <a:off x="1828636" y="3792377"/>
              <a:ext cx="3615652" cy="27277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9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1034444" y="3497570"/>
            <a:ext cx="3004899" cy="484297"/>
            <a:chOff x="2123198" y="4562657"/>
            <a:chExt cx="3615652" cy="582732"/>
          </a:xfrm>
        </p:grpSpPr>
        <p:sp>
          <p:nvSpPr>
            <p:cNvPr id="10" name="TextBox 56"/>
            <p:cNvSpPr txBox="1"/>
            <p:nvPr/>
          </p:nvSpPr>
          <p:spPr bwMode="auto">
            <a:xfrm>
              <a:off x="4602700" y="4562657"/>
              <a:ext cx="1136150" cy="279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1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TextBox 57"/>
            <p:cNvSpPr txBox="1"/>
            <p:nvPr/>
          </p:nvSpPr>
          <p:spPr bwMode="auto">
            <a:xfrm>
              <a:off x="2123198" y="4872615"/>
              <a:ext cx="3615652" cy="27277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9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3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2807" y="0"/>
            <a:ext cx="5598385" cy="5143500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490787" y="1347614"/>
            <a:ext cx="4162425" cy="2768600"/>
            <a:chOff x="1242" y="940"/>
            <a:chExt cx="2622" cy="17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2" y="940"/>
              <a:ext cx="2622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2584" y="2188"/>
              <a:ext cx="310" cy="156"/>
            </a:xfrm>
            <a:custGeom>
              <a:avLst/>
              <a:gdLst>
                <a:gd name="T0" fmla="*/ 97 w 116"/>
                <a:gd name="T1" fmla="*/ 0 h 58"/>
                <a:gd name="T2" fmla="*/ 75 w 116"/>
                <a:gd name="T3" fmla="*/ 4 h 58"/>
                <a:gd name="T4" fmla="*/ 75 w 116"/>
                <a:gd name="T5" fmla="*/ 5 h 58"/>
                <a:gd name="T6" fmla="*/ 90 w 116"/>
                <a:gd name="T7" fmla="*/ 19 h 58"/>
                <a:gd name="T8" fmla="*/ 96 w 116"/>
                <a:gd name="T9" fmla="*/ 15 h 58"/>
                <a:gd name="T10" fmla="*/ 97 w 116"/>
                <a:gd name="T11" fmla="*/ 16 h 58"/>
                <a:gd name="T12" fmla="*/ 83 w 116"/>
                <a:gd name="T13" fmla="*/ 32 h 58"/>
                <a:gd name="T14" fmla="*/ 66 w 116"/>
                <a:gd name="T15" fmla="*/ 20 h 58"/>
                <a:gd name="T16" fmla="*/ 65 w 116"/>
                <a:gd name="T17" fmla="*/ 7 h 58"/>
                <a:gd name="T18" fmla="*/ 58 w 116"/>
                <a:gd name="T19" fmla="*/ 9 h 58"/>
                <a:gd name="T20" fmla="*/ 0 w 116"/>
                <a:gd name="T21" fmla="*/ 33 h 58"/>
                <a:gd name="T22" fmla="*/ 8 w 116"/>
                <a:gd name="T23" fmla="*/ 36 h 58"/>
                <a:gd name="T24" fmla="*/ 101 w 116"/>
                <a:gd name="T25" fmla="*/ 40 h 58"/>
                <a:gd name="T26" fmla="*/ 97 w 116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97" y="0"/>
                  </a:moveTo>
                  <a:cubicBezTo>
                    <a:pt x="90" y="1"/>
                    <a:pt x="83" y="2"/>
                    <a:pt x="75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67" y="15"/>
                    <a:pt x="81" y="32"/>
                    <a:pt x="90" y="19"/>
                  </a:cubicBezTo>
                  <a:cubicBezTo>
                    <a:pt x="91" y="16"/>
                    <a:pt x="93" y="13"/>
                    <a:pt x="96" y="15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9" y="19"/>
                    <a:pt x="97" y="32"/>
                    <a:pt x="83" y="32"/>
                  </a:cubicBezTo>
                  <a:cubicBezTo>
                    <a:pt x="76" y="33"/>
                    <a:pt x="68" y="27"/>
                    <a:pt x="66" y="20"/>
                  </a:cubicBezTo>
                  <a:cubicBezTo>
                    <a:pt x="64" y="15"/>
                    <a:pt x="64" y="11"/>
                    <a:pt x="65" y="7"/>
                  </a:cubicBezTo>
                  <a:cubicBezTo>
                    <a:pt x="63" y="8"/>
                    <a:pt x="60" y="8"/>
                    <a:pt x="58" y="9"/>
                  </a:cubicBezTo>
                  <a:cubicBezTo>
                    <a:pt x="40" y="15"/>
                    <a:pt x="20" y="24"/>
                    <a:pt x="0" y="33"/>
                  </a:cubicBezTo>
                  <a:cubicBezTo>
                    <a:pt x="3" y="34"/>
                    <a:pt x="6" y="35"/>
                    <a:pt x="8" y="36"/>
                  </a:cubicBezTo>
                  <a:cubicBezTo>
                    <a:pt x="35" y="46"/>
                    <a:pt x="76" y="58"/>
                    <a:pt x="101" y="40"/>
                  </a:cubicBezTo>
                  <a:cubicBezTo>
                    <a:pt x="116" y="28"/>
                    <a:pt x="113" y="7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2207" y="2188"/>
              <a:ext cx="310" cy="156"/>
            </a:xfrm>
            <a:custGeom>
              <a:avLst/>
              <a:gdLst>
                <a:gd name="T0" fmla="*/ 52 w 116"/>
                <a:gd name="T1" fmla="*/ 7 h 58"/>
                <a:gd name="T2" fmla="*/ 50 w 116"/>
                <a:gd name="T3" fmla="*/ 20 h 58"/>
                <a:gd name="T4" fmla="*/ 34 w 116"/>
                <a:gd name="T5" fmla="*/ 32 h 58"/>
                <a:gd name="T6" fmla="*/ 20 w 116"/>
                <a:gd name="T7" fmla="*/ 16 h 58"/>
                <a:gd name="T8" fmla="*/ 20 w 116"/>
                <a:gd name="T9" fmla="*/ 15 h 58"/>
                <a:gd name="T10" fmla="*/ 26 w 116"/>
                <a:gd name="T11" fmla="*/ 19 h 58"/>
                <a:gd name="T12" fmla="*/ 42 w 116"/>
                <a:gd name="T13" fmla="*/ 5 h 58"/>
                <a:gd name="T14" fmla="*/ 41 w 116"/>
                <a:gd name="T15" fmla="*/ 4 h 58"/>
                <a:gd name="T16" fmla="*/ 19 w 116"/>
                <a:gd name="T17" fmla="*/ 0 h 58"/>
                <a:gd name="T18" fmla="*/ 16 w 116"/>
                <a:gd name="T19" fmla="*/ 40 h 58"/>
                <a:gd name="T20" fmla="*/ 108 w 116"/>
                <a:gd name="T21" fmla="*/ 36 h 58"/>
                <a:gd name="T22" fmla="*/ 116 w 116"/>
                <a:gd name="T23" fmla="*/ 33 h 58"/>
                <a:gd name="T24" fmla="*/ 58 w 116"/>
                <a:gd name="T25" fmla="*/ 9 h 58"/>
                <a:gd name="T26" fmla="*/ 52 w 116"/>
                <a:gd name="T2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52" y="7"/>
                  </a:moveTo>
                  <a:cubicBezTo>
                    <a:pt x="53" y="11"/>
                    <a:pt x="52" y="15"/>
                    <a:pt x="50" y="20"/>
                  </a:cubicBezTo>
                  <a:cubicBezTo>
                    <a:pt x="48" y="27"/>
                    <a:pt x="41" y="33"/>
                    <a:pt x="34" y="32"/>
                  </a:cubicBezTo>
                  <a:cubicBezTo>
                    <a:pt x="19" y="32"/>
                    <a:pt x="17" y="19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13"/>
                    <a:pt x="25" y="16"/>
                    <a:pt x="26" y="19"/>
                  </a:cubicBezTo>
                  <a:cubicBezTo>
                    <a:pt x="35" y="32"/>
                    <a:pt x="49" y="15"/>
                    <a:pt x="42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4" y="2"/>
                    <a:pt x="27" y="1"/>
                    <a:pt x="19" y="0"/>
                  </a:cubicBezTo>
                  <a:cubicBezTo>
                    <a:pt x="3" y="7"/>
                    <a:pt x="0" y="28"/>
                    <a:pt x="16" y="40"/>
                  </a:cubicBezTo>
                  <a:cubicBezTo>
                    <a:pt x="40" y="58"/>
                    <a:pt x="81" y="46"/>
                    <a:pt x="108" y="36"/>
                  </a:cubicBezTo>
                  <a:cubicBezTo>
                    <a:pt x="111" y="35"/>
                    <a:pt x="113" y="34"/>
                    <a:pt x="116" y="33"/>
                  </a:cubicBezTo>
                  <a:cubicBezTo>
                    <a:pt x="96" y="24"/>
                    <a:pt x="77" y="15"/>
                    <a:pt x="58" y="9"/>
                  </a:cubicBezTo>
                  <a:cubicBezTo>
                    <a:pt x="56" y="8"/>
                    <a:pt x="54" y="8"/>
                    <a:pt x="5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2584" y="1275"/>
              <a:ext cx="310" cy="158"/>
            </a:xfrm>
            <a:custGeom>
              <a:avLst/>
              <a:gdLst>
                <a:gd name="T0" fmla="*/ 65 w 116"/>
                <a:gd name="T1" fmla="*/ 52 h 59"/>
                <a:gd name="T2" fmla="*/ 66 w 116"/>
                <a:gd name="T3" fmla="*/ 39 h 59"/>
                <a:gd name="T4" fmla="*/ 83 w 116"/>
                <a:gd name="T5" fmla="*/ 27 h 59"/>
                <a:gd name="T6" fmla="*/ 97 w 116"/>
                <a:gd name="T7" fmla="*/ 43 h 59"/>
                <a:gd name="T8" fmla="*/ 96 w 116"/>
                <a:gd name="T9" fmla="*/ 43 h 59"/>
                <a:gd name="T10" fmla="*/ 90 w 116"/>
                <a:gd name="T11" fmla="*/ 40 h 59"/>
                <a:gd name="T12" fmla="*/ 75 w 116"/>
                <a:gd name="T13" fmla="*/ 54 h 59"/>
                <a:gd name="T14" fmla="*/ 75 w 116"/>
                <a:gd name="T15" fmla="*/ 55 h 59"/>
                <a:gd name="T16" fmla="*/ 97 w 116"/>
                <a:gd name="T17" fmla="*/ 59 h 59"/>
                <a:gd name="T18" fmla="*/ 101 w 116"/>
                <a:gd name="T19" fmla="*/ 19 h 59"/>
                <a:gd name="T20" fmla="*/ 8 w 116"/>
                <a:gd name="T21" fmla="*/ 23 h 59"/>
                <a:gd name="T22" fmla="*/ 0 w 116"/>
                <a:gd name="T23" fmla="*/ 26 h 59"/>
                <a:gd name="T24" fmla="*/ 58 w 116"/>
                <a:gd name="T25" fmla="*/ 50 h 59"/>
                <a:gd name="T26" fmla="*/ 65 w 116"/>
                <a:gd name="T2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65" y="52"/>
                  </a:moveTo>
                  <a:cubicBezTo>
                    <a:pt x="64" y="48"/>
                    <a:pt x="64" y="43"/>
                    <a:pt x="66" y="39"/>
                  </a:cubicBezTo>
                  <a:cubicBezTo>
                    <a:pt x="68" y="32"/>
                    <a:pt x="76" y="26"/>
                    <a:pt x="83" y="27"/>
                  </a:cubicBezTo>
                  <a:cubicBezTo>
                    <a:pt x="97" y="27"/>
                    <a:pt x="99" y="40"/>
                    <a:pt x="97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6"/>
                    <a:pt x="91" y="43"/>
                    <a:pt x="90" y="40"/>
                  </a:cubicBezTo>
                  <a:cubicBezTo>
                    <a:pt x="81" y="27"/>
                    <a:pt x="67" y="44"/>
                    <a:pt x="75" y="54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3" y="57"/>
                    <a:pt x="90" y="58"/>
                    <a:pt x="97" y="59"/>
                  </a:cubicBezTo>
                  <a:cubicBezTo>
                    <a:pt x="113" y="51"/>
                    <a:pt x="116" y="31"/>
                    <a:pt x="101" y="19"/>
                  </a:cubicBezTo>
                  <a:cubicBezTo>
                    <a:pt x="76" y="0"/>
                    <a:pt x="35" y="13"/>
                    <a:pt x="8" y="23"/>
                  </a:cubicBezTo>
                  <a:cubicBezTo>
                    <a:pt x="6" y="24"/>
                    <a:pt x="3" y="25"/>
                    <a:pt x="0" y="26"/>
                  </a:cubicBezTo>
                  <a:cubicBezTo>
                    <a:pt x="20" y="35"/>
                    <a:pt x="40" y="44"/>
                    <a:pt x="58" y="50"/>
                  </a:cubicBezTo>
                  <a:cubicBezTo>
                    <a:pt x="60" y="51"/>
                    <a:pt x="63" y="51"/>
                    <a:pt x="6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207" y="1275"/>
              <a:ext cx="310" cy="158"/>
            </a:xfrm>
            <a:custGeom>
              <a:avLst/>
              <a:gdLst>
                <a:gd name="T0" fmla="*/ 19 w 116"/>
                <a:gd name="T1" fmla="*/ 59 h 59"/>
                <a:gd name="T2" fmla="*/ 41 w 116"/>
                <a:gd name="T3" fmla="*/ 55 h 59"/>
                <a:gd name="T4" fmla="*/ 42 w 116"/>
                <a:gd name="T5" fmla="*/ 54 h 59"/>
                <a:gd name="T6" fmla="*/ 26 w 116"/>
                <a:gd name="T7" fmla="*/ 40 h 59"/>
                <a:gd name="T8" fmla="*/ 20 w 116"/>
                <a:gd name="T9" fmla="*/ 43 h 59"/>
                <a:gd name="T10" fmla="*/ 20 w 116"/>
                <a:gd name="T11" fmla="*/ 43 h 59"/>
                <a:gd name="T12" fmla="*/ 34 w 116"/>
                <a:gd name="T13" fmla="*/ 27 h 59"/>
                <a:gd name="T14" fmla="*/ 50 w 116"/>
                <a:gd name="T15" fmla="*/ 39 h 59"/>
                <a:gd name="T16" fmla="*/ 52 w 116"/>
                <a:gd name="T17" fmla="*/ 52 h 59"/>
                <a:gd name="T18" fmla="*/ 58 w 116"/>
                <a:gd name="T19" fmla="*/ 50 h 59"/>
                <a:gd name="T20" fmla="*/ 116 w 116"/>
                <a:gd name="T21" fmla="*/ 26 h 59"/>
                <a:gd name="T22" fmla="*/ 108 w 116"/>
                <a:gd name="T23" fmla="*/ 23 h 59"/>
                <a:gd name="T24" fmla="*/ 16 w 116"/>
                <a:gd name="T25" fmla="*/ 19 h 59"/>
                <a:gd name="T26" fmla="*/ 19 w 116"/>
                <a:gd name="T2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19" y="59"/>
                  </a:moveTo>
                  <a:cubicBezTo>
                    <a:pt x="27" y="58"/>
                    <a:pt x="34" y="57"/>
                    <a:pt x="41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9" y="44"/>
                    <a:pt x="35" y="27"/>
                    <a:pt x="26" y="40"/>
                  </a:cubicBezTo>
                  <a:cubicBezTo>
                    <a:pt x="25" y="43"/>
                    <a:pt x="23" y="46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0"/>
                    <a:pt x="19" y="27"/>
                    <a:pt x="34" y="27"/>
                  </a:cubicBezTo>
                  <a:cubicBezTo>
                    <a:pt x="41" y="26"/>
                    <a:pt x="48" y="32"/>
                    <a:pt x="50" y="39"/>
                  </a:cubicBezTo>
                  <a:cubicBezTo>
                    <a:pt x="52" y="43"/>
                    <a:pt x="53" y="48"/>
                    <a:pt x="52" y="52"/>
                  </a:cubicBezTo>
                  <a:cubicBezTo>
                    <a:pt x="54" y="51"/>
                    <a:pt x="56" y="51"/>
                    <a:pt x="58" y="50"/>
                  </a:cubicBezTo>
                  <a:cubicBezTo>
                    <a:pt x="77" y="44"/>
                    <a:pt x="96" y="35"/>
                    <a:pt x="116" y="26"/>
                  </a:cubicBezTo>
                  <a:cubicBezTo>
                    <a:pt x="113" y="25"/>
                    <a:pt x="111" y="24"/>
                    <a:pt x="108" y="23"/>
                  </a:cubicBezTo>
                  <a:cubicBezTo>
                    <a:pt x="81" y="13"/>
                    <a:pt x="40" y="0"/>
                    <a:pt x="16" y="19"/>
                  </a:cubicBezTo>
                  <a:cubicBezTo>
                    <a:pt x="0" y="31"/>
                    <a:pt x="3" y="51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453" y="1146"/>
              <a:ext cx="2197" cy="1329"/>
            </a:xfrm>
            <a:custGeom>
              <a:avLst/>
              <a:gdLst>
                <a:gd name="T0" fmla="*/ 787 w 822"/>
                <a:gd name="T1" fmla="*/ 248 h 496"/>
                <a:gd name="T2" fmla="*/ 798 w 822"/>
                <a:gd name="T3" fmla="*/ 70 h 496"/>
                <a:gd name="T4" fmla="*/ 652 w 822"/>
                <a:gd name="T5" fmla="*/ 59 h 496"/>
                <a:gd name="T6" fmla="*/ 411 w 822"/>
                <a:gd name="T7" fmla="*/ 6 h 496"/>
                <a:gd name="T8" fmla="*/ 170 w 822"/>
                <a:gd name="T9" fmla="*/ 59 h 496"/>
                <a:gd name="T10" fmla="*/ 24 w 822"/>
                <a:gd name="T11" fmla="*/ 70 h 496"/>
                <a:gd name="T12" fmla="*/ 35 w 822"/>
                <a:gd name="T13" fmla="*/ 248 h 496"/>
                <a:gd name="T14" fmla="*/ 5 w 822"/>
                <a:gd name="T15" fmla="*/ 308 h 496"/>
                <a:gd name="T16" fmla="*/ 132 w 822"/>
                <a:gd name="T17" fmla="*/ 426 h 496"/>
                <a:gd name="T18" fmla="*/ 262 w 822"/>
                <a:gd name="T19" fmla="*/ 487 h 496"/>
                <a:gd name="T20" fmla="*/ 560 w 822"/>
                <a:gd name="T21" fmla="*/ 487 h 496"/>
                <a:gd name="T22" fmla="*/ 690 w 822"/>
                <a:gd name="T23" fmla="*/ 426 h 496"/>
                <a:gd name="T24" fmla="*/ 817 w 822"/>
                <a:gd name="T25" fmla="*/ 308 h 496"/>
                <a:gd name="T26" fmla="*/ 794 w 822"/>
                <a:gd name="T27" fmla="*/ 305 h 496"/>
                <a:gd name="T28" fmla="*/ 777 w 822"/>
                <a:gd name="T29" fmla="*/ 399 h 496"/>
                <a:gd name="T30" fmla="*/ 683 w 822"/>
                <a:gd name="T31" fmla="*/ 402 h 496"/>
                <a:gd name="T32" fmla="*/ 650 w 822"/>
                <a:gd name="T33" fmla="*/ 414 h 496"/>
                <a:gd name="T34" fmla="*/ 630 w 822"/>
                <a:gd name="T35" fmla="*/ 429 h 496"/>
                <a:gd name="T36" fmla="*/ 589 w 822"/>
                <a:gd name="T37" fmla="*/ 463 h 496"/>
                <a:gd name="T38" fmla="*/ 539 w 822"/>
                <a:gd name="T39" fmla="*/ 434 h 496"/>
                <a:gd name="T40" fmla="*/ 564 w 822"/>
                <a:gd name="T41" fmla="*/ 440 h 496"/>
                <a:gd name="T42" fmla="*/ 562 w 822"/>
                <a:gd name="T43" fmla="*/ 465 h 496"/>
                <a:gd name="T44" fmla="*/ 578 w 822"/>
                <a:gd name="T45" fmla="*/ 404 h 496"/>
                <a:gd name="T46" fmla="*/ 543 w 822"/>
                <a:gd name="T47" fmla="*/ 412 h 496"/>
                <a:gd name="T48" fmla="*/ 411 w 822"/>
                <a:gd name="T49" fmla="*/ 428 h 496"/>
                <a:gd name="T50" fmla="*/ 278 w 822"/>
                <a:gd name="T51" fmla="*/ 412 h 496"/>
                <a:gd name="T52" fmla="*/ 243 w 822"/>
                <a:gd name="T53" fmla="*/ 404 h 496"/>
                <a:gd name="T54" fmla="*/ 259 w 822"/>
                <a:gd name="T55" fmla="*/ 465 h 496"/>
                <a:gd name="T56" fmla="*/ 257 w 822"/>
                <a:gd name="T57" fmla="*/ 440 h 496"/>
                <a:gd name="T58" fmla="*/ 283 w 822"/>
                <a:gd name="T59" fmla="*/ 434 h 496"/>
                <a:gd name="T60" fmla="*/ 233 w 822"/>
                <a:gd name="T61" fmla="*/ 463 h 496"/>
                <a:gd name="T62" fmla="*/ 187 w 822"/>
                <a:gd name="T63" fmla="*/ 414 h 496"/>
                <a:gd name="T64" fmla="*/ 145 w 822"/>
                <a:gd name="T65" fmla="*/ 406 h 496"/>
                <a:gd name="T66" fmla="*/ 45 w 822"/>
                <a:gd name="T67" fmla="*/ 402 h 496"/>
                <a:gd name="T68" fmla="*/ 32 w 822"/>
                <a:gd name="T69" fmla="*/ 328 h 496"/>
                <a:gd name="T70" fmla="*/ 48 w 822"/>
                <a:gd name="T71" fmla="*/ 268 h 496"/>
                <a:gd name="T72" fmla="*/ 58 w 822"/>
                <a:gd name="T73" fmla="*/ 248 h 496"/>
                <a:gd name="T74" fmla="*/ 48 w 822"/>
                <a:gd name="T75" fmla="*/ 228 h 496"/>
                <a:gd name="T76" fmla="*/ 32 w 822"/>
                <a:gd name="T77" fmla="*/ 168 h 496"/>
                <a:gd name="T78" fmla="*/ 45 w 822"/>
                <a:gd name="T79" fmla="*/ 94 h 496"/>
                <a:gd name="T80" fmla="*/ 145 w 822"/>
                <a:gd name="T81" fmla="*/ 90 h 496"/>
                <a:gd name="T82" fmla="*/ 187 w 822"/>
                <a:gd name="T83" fmla="*/ 82 h 496"/>
                <a:gd name="T84" fmla="*/ 233 w 822"/>
                <a:gd name="T85" fmla="*/ 33 h 496"/>
                <a:gd name="T86" fmla="*/ 283 w 822"/>
                <a:gd name="T87" fmla="*/ 62 h 496"/>
                <a:gd name="T88" fmla="*/ 257 w 822"/>
                <a:gd name="T89" fmla="*/ 56 h 496"/>
                <a:gd name="T90" fmla="*/ 259 w 822"/>
                <a:gd name="T91" fmla="*/ 31 h 496"/>
                <a:gd name="T92" fmla="*/ 243 w 822"/>
                <a:gd name="T93" fmla="*/ 92 h 496"/>
                <a:gd name="T94" fmla="*/ 278 w 822"/>
                <a:gd name="T95" fmla="*/ 84 h 496"/>
                <a:gd name="T96" fmla="*/ 411 w 822"/>
                <a:gd name="T97" fmla="*/ 68 h 496"/>
                <a:gd name="T98" fmla="*/ 543 w 822"/>
                <a:gd name="T99" fmla="*/ 84 h 496"/>
                <a:gd name="T100" fmla="*/ 578 w 822"/>
                <a:gd name="T101" fmla="*/ 92 h 496"/>
                <a:gd name="T102" fmla="*/ 562 w 822"/>
                <a:gd name="T103" fmla="*/ 31 h 496"/>
                <a:gd name="T104" fmla="*/ 564 w 822"/>
                <a:gd name="T105" fmla="*/ 56 h 496"/>
                <a:gd name="T106" fmla="*/ 539 w 822"/>
                <a:gd name="T107" fmla="*/ 62 h 496"/>
                <a:gd name="T108" fmla="*/ 588 w 822"/>
                <a:gd name="T109" fmla="*/ 33 h 496"/>
                <a:gd name="T110" fmla="*/ 635 w 822"/>
                <a:gd name="T111" fmla="*/ 82 h 496"/>
                <a:gd name="T112" fmla="*/ 677 w 822"/>
                <a:gd name="T113" fmla="*/ 90 h 496"/>
                <a:gd name="T114" fmla="*/ 777 w 822"/>
                <a:gd name="T115" fmla="*/ 94 h 496"/>
                <a:gd name="T116" fmla="*/ 790 w 822"/>
                <a:gd name="T117" fmla="*/ 168 h 496"/>
                <a:gd name="T118" fmla="*/ 775 w 822"/>
                <a:gd name="T119" fmla="*/ 228 h 496"/>
                <a:gd name="T120" fmla="*/ 764 w 822"/>
                <a:gd name="T121" fmla="*/ 261 h 496"/>
                <a:gd name="T122" fmla="*/ 794 w 822"/>
                <a:gd name="T123" fmla="*/ 30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2" h="496">
                  <a:moveTo>
                    <a:pt x="787" y="248"/>
                  </a:moveTo>
                  <a:cubicBezTo>
                    <a:pt x="787" y="248"/>
                    <a:pt x="787" y="248"/>
                    <a:pt x="787" y="248"/>
                  </a:cubicBezTo>
                  <a:cubicBezTo>
                    <a:pt x="787" y="248"/>
                    <a:pt x="822" y="226"/>
                    <a:pt x="817" y="188"/>
                  </a:cubicBezTo>
                  <a:cubicBezTo>
                    <a:pt x="815" y="170"/>
                    <a:pt x="802" y="119"/>
                    <a:pt x="798" y="70"/>
                  </a:cubicBezTo>
                  <a:cubicBezTo>
                    <a:pt x="690" y="70"/>
                    <a:pt x="690" y="70"/>
                    <a:pt x="690" y="70"/>
                  </a:cubicBezTo>
                  <a:cubicBezTo>
                    <a:pt x="678" y="63"/>
                    <a:pt x="664" y="60"/>
                    <a:pt x="652" y="59"/>
                  </a:cubicBezTo>
                  <a:cubicBezTo>
                    <a:pt x="649" y="52"/>
                    <a:pt x="627" y="0"/>
                    <a:pt x="560" y="9"/>
                  </a:cubicBezTo>
                  <a:cubicBezTo>
                    <a:pt x="488" y="17"/>
                    <a:pt x="429" y="55"/>
                    <a:pt x="411" y="6"/>
                  </a:cubicBezTo>
                  <a:cubicBezTo>
                    <a:pt x="393" y="55"/>
                    <a:pt x="334" y="17"/>
                    <a:pt x="262" y="9"/>
                  </a:cubicBezTo>
                  <a:cubicBezTo>
                    <a:pt x="195" y="0"/>
                    <a:pt x="173" y="52"/>
                    <a:pt x="170" y="59"/>
                  </a:cubicBezTo>
                  <a:cubicBezTo>
                    <a:pt x="158" y="60"/>
                    <a:pt x="144" y="63"/>
                    <a:pt x="132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0" y="119"/>
                    <a:pt x="7" y="170"/>
                    <a:pt x="5" y="188"/>
                  </a:cubicBezTo>
                  <a:cubicBezTo>
                    <a:pt x="0" y="226"/>
                    <a:pt x="35" y="248"/>
                    <a:pt x="35" y="248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248"/>
                    <a:pt x="0" y="270"/>
                    <a:pt x="5" y="308"/>
                  </a:cubicBezTo>
                  <a:cubicBezTo>
                    <a:pt x="7" y="326"/>
                    <a:pt x="20" y="377"/>
                    <a:pt x="24" y="426"/>
                  </a:cubicBezTo>
                  <a:cubicBezTo>
                    <a:pt x="132" y="426"/>
                    <a:pt x="132" y="426"/>
                    <a:pt x="132" y="426"/>
                  </a:cubicBezTo>
                  <a:cubicBezTo>
                    <a:pt x="144" y="433"/>
                    <a:pt x="158" y="436"/>
                    <a:pt x="170" y="437"/>
                  </a:cubicBezTo>
                  <a:cubicBezTo>
                    <a:pt x="173" y="444"/>
                    <a:pt x="195" y="496"/>
                    <a:pt x="262" y="487"/>
                  </a:cubicBezTo>
                  <a:cubicBezTo>
                    <a:pt x="334" y="479"/>
                    <a:pt x="393" y="441"/>
                    <a:pt x="411" y="490"/>
                  </a:cubicBezTo>
                  <a:cubicBezTo>
                    <a:pt x="429" y="441"/>
                    <a:pt x="488" y="479"/>
                    <a:pt x="560" y="487"/>
                  </a:cubicBezTo>
                  <a:cubicBezTo>
                    <a:pt x="627" y="496"/>
                    <a:pt x="649" y="444"/>
                    <a:pt x="652" y="437"/>
                  </a:cubicBezTo>
                  <a:cubicBezTo>
                    <a:pt x="664" y="436"/>
                    <a:pt x="678" y="433"/>
                    <a:pt x="690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02" y="377"/>
                    <a:pt x="815" y="326"/>
                    <a:pt x="817" y="308"/>
                  </a:cubicBezTo>
                  <a:cubicBezTo>
                    <a:pt x="822" y="270"/>
                    <a:pt x="787" y="248"/>
                    <a:pt x="787" y="248"/>
                  </a:cubicBezTo>
                  <a:close/>
                  <a:moveTo>
                    <a:pt x="794" y="305"/>
                  </a:moveTo>
                  <a:cubicBezTo>
                    <a:pt x="793" y="310"/>
                    <a:pt x="792" y="318"/>
                    <a:pt x="790" y="328"/>
                  </a:cubicBezTo>
                  <a:cubicBezTo>
                    <a:pt x="786" y="347"/>
                    <a:pt x="781" y="372"/>
                    <a:pt x="777" y="399"/>
                  </a:cubicBezTo>
                  <a:cubicBezTo>
                    <a:pt x="777" y="402"/>
                    <a:pt x="777" y="402"/>
                    <a:pt x="777" y="402"/>
                  </a:cubicBezTo>
                  <a:cubicBezTo>
                    <a:pt x="683" y="402"/>
                    <a:pt x="683" y="402"/>
                    <a:pt x="683" y="402"/>
                  </a:cubicBezTo>
                  <a:cubicBezTo>
                    <a:pt x="677" y="406"/>
                    <a:pt x="677" y="406"/>
                    <a:pt x="677" y="406"/>
                  </a:cubicBezTo>
                  <a:cubicBezTo>
                    <a:pt x="671" y="410"/>
                    <a:pt x="661" y="413"/>
                    <a:pt x="650" y="414"/>
                  </a:cubicBezTo>
                  <a:cubicBezTo>
                    <a:pt x="635" y="414"/>
                    <a:pt x="635" y="414"/>
                    <a:pt x="635" y="414"/>
                  </a:cubicBezTo>
                  <a:cubicBezTo>
                    <a:pt x="630" y="429"/>
                    <a:pt x="630" y="429"/>
                    <a:pt x="630" y="429"/>
                  </a:cubicBezTo>
                  <a:cubicBezTo>
                    <a:pt x="628" y="433"/>
                    <a:pt x="617" y="457"/>
                    <a:pt x="589" y="463"/>
                  </a:cubicBezTo>
                  <a:cubicBezTo>
                    <a:pt x="589" y="463"/>
                    <a:pt x="589" y="463"/>
                    <a:pt x="589" y="463"/>
                  </a:cubicBezTo>
                  <a:cubicBezTo>
                    <a:pt x="581" y="470"/>
                    <a:pt x="571" y="474"/>
                    <a:pt x="558" y="473"/>
                  </a:cubicBezTo>
                  <a:cubicBezTo>
                    <a:pt x="538" y="471"/>
                    <a:pt x="528" y="448"/>
                    <a:pt x="539" y="434"/>
                  </a:cubicBezTo>
                  <a:cubicBezTo>
                    <a:pt x="547" y="423"/>
                    <a:pt x="570" y="425"/>
                    <a:pt x="568" y="440"/>
                  </a:cubicBezTo>
                  <a:cubicBezTo>
                    <a:pt x="567" y="442"/>
                    <a:pt x="565" y="442"/>
                    <a:pt x="564" y="440"/>
                  </a:cubicBezTo>
                  <a:cubicBezTo>
                    <a:pt x="562" y="427"/>
                    <a:pt x="542" y="435"/>
                    <a:pt x="543" y="449"/>
                  </a:cubicBezTo>
                  <a:cubicBezTo>
                    <a:pt x="544" y="461"/>
                    <a:pt x="555" y="465"/>
                    <a:pt x="562" y="465"/>
                  </a:cubicBezTo>
                  <a:cubicBezTo>
                    <a:pt x="571" y="465"/>
                    <a:pt x="581" y="461"/>
                    <a:pt x="586" y="453"/>
                  </a:cubicBezTo>
                  <a:cubicBezTo>
                    <a:pt x="596" y="437"/>
                    <a:pt x="592" y="417"/>
                    <a:pt x="578" y="404"/>
                  </a:cubicBezTo>
                  <a:cubicBezTo>
                    <a:pt x="565" y="393"/>
                    <a:pt x="550" y="389"/>
                    <a:pt x="535" y="389"/>
                  </a:cubicBezTo>
                  <a:cubicBezTo>
                    <a:pt x="540" y="395"/>
                    <a:pt x="543" y="403"/>
                    <a:pt x="543" y="412"/>
                  </a:cubicBezTo>
                  <a:cubicBezTo>
                    <a:pt x="543" y="431"/>
                    <a:pt x="522" y="443"/>
                    <a:pt x="506" y="446"/>
                  </a:cubicBezTo>
                  <a:cubicBezTo>
                    <a:pt x="474" y="452"/>
                    <a:pt x="442" y="441"/>
                    <a:pt x="411" y="428"/>
                  </a:cubicBezTo>
                  <a:cubicBezTo>
                    <a:pt x="380" y="441"/>
                    <a:pt x="348" y="452"/>
                    <a:pt x="315" y="446"/>
                  </a:cubicBezTo>
                  <a:cubicBezTo>
                    <a:pt x="299" y="443"/>
                    <a:pt x="279" y="431"/>
                    <a:pt x="278" y="412"/>
                  </a:cubicBezTo>
                  <a:cubicBezTo>
                    <a:pt x="278" y="403"/>
                    <a:pt x="281" y="395"/>
                    <a:pt x="287" y="389"/>
                  </a:cubicBezTo>
                  <a:cubicBezTo>
                    <a:pt x="271" y="389"/>
                    <a:pt x="256" y="393"/>
                    <a:pt x="243" y="404"/>
                  </a:cubicBezTo>
                  <a:cubicBezTo>
                    <a:pt x="229" y="417"/>
                    <a:pt x="226" y="437"/>
                    <a:pt x="235" y="453"/>
                  </a:cubicBezTo>
                  <a:cubicBezTo>
                    <a:pt x="240" y="461"/>
                    <a:pt x="250" y="465"/>
                    <a:pt x="259" y="465"/>
                  </a:cubicBezTo>
                  <a:cubicBezTo>
                    <a:pt x="267" y="465"/>
                    <a:pt x="277" y="461"/>
                    <a:pt x="278" y="449"/>
                  </a:cubicBezTo>
                  <a:cubicBezTo>
                    <a:pt x="279" y="435"/>
                    <a:pt x="260" y="427"/>
                    <a:pt x="257" y="440"/>
                  </a:cubicBezTo>
                  <a:cubicBezTo>
                    <a:pt x="257" y="442"/>
                    <a:pt x="254" y="442"/>
                    <a:pt x="254" y="440"/>
                  </a:cubicBezTo>
                  <a:cubicBezTo>
                    <a:pt x="252" y="425"/>
                    <a:pt x="274" y="423"/>
                    <a:pt x="283" y="434"/>
                  </a:cubicBezTo>
                  <a:cubicBezTo>
                    <a:pt x="294" y="448"/>
                    <a:pt x="284" y="471"/>
                    <a:pt x="263" y="473"/>
                  </a:cubicBezTo>
                  <a:cubicBezTo>
                    <a:pt x="251" y="474"/>
                    <a:pt x="240" y="470"/>
                    <a:pt x="233" y="463"/>
                  </a:cubicBezTo>
                  <a:cubicBezTo>
                    <a:pt x="205" y="457"/>
                    <a:pt x="194" y="433"/>
                    <a:pt x="192" y="429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72" y="414"/>
                    <a:pt x="172" y="414"/>
                    <a:pt x="172" y="414"/>
                  </a:cubicBezTo>
                  <a:cubicBezTo>
                    <a:pt x="161" y="413"/>
                    <a:pt x="151" y="410"/>
                    <a:pt x="145" y="406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45" y="402"/>
                    <a:pt x="45" y="402"/>
                    <a:pt x="45" y="402"/>
                  </a:cubicBezTo>
                  <a:cubicBezTo>
                    <a:pt x="45" y="399"/>
                    <a:pt x="45" y="399"/>
                    <a:pt x="45" y="399"/>
                  </a:cubicBezTo>
                  <a:cubicBezTo>
                    <a:pt x="41" y="372"/>
                    <a:pt x="36" y="347"/>
                    <a:pt x="32" y="328"/>
                  </a:cubicBezTo>
                  <a:cubicBezTo>
                    <a:pt x="30" y="318"/>
                    <a:pt x="29" y="310"/>
                    <a:pt x="28" y="305"/>
                  </a:cubicBezTo>
                  <a:cubicBezTo>
                    <a:pt x="25" y="283"/>
                    <a:pt x="47" y="268"/>
                    <a:pt x="48" y="26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25" y="213"/>
                    <a:pt x="28" y="191"/>
                  </a:cubicBezTo>
                  <a:cubicBezTo>
                    <a:pt x="29" y="186"/>
                    <a:pt x="30" y="178"/>
                    <a:pt x="32" y="168"/>
                  </a:cubicBezTo>
                  <a:cubicBezTo>
                    <a:pt x="36" y="149"/>
                    <a:pt x="41" y="124"/>
                    <a:pt x="45" y="97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53" y="84"/>
                    <a:pt x="164" y="83"/>
                    <a:pt x="172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4" y="63"/>
                    <a:pt x="205" y="39"/>
                    <a:pt x="233" y="33"/>
                  </a:cubicBezTo>
                  <a:cubicBezTo>
                    <a:pt x="240" y="26"/>
                    <a:pt x="250" y="21"/>
                    <a:pt x="263" y="23"/>
                  </a:cubicBezTo>
                  <a:cubicBezTo>
                    <a:pt x="284" y="25"/>
                    <a:pt x="294" y="48"/>
                    <a:pt x="283" y="62"/>
                  </a:cubicBezTo>
                  <a:cubicBezTo>
                    <a:pt x="274" y="73"/>
                    <a:pt x="252" y="71"/>
                    <a:pt x="254" y="56"/>
                  </a:cubicBezTo>
                  <a:cubicBezTo>
                    <a:pt x="254" y="54"/>
                    <a:pt x="257" y="54"/>
                    <a:pt x="257" y="56"/>
                  </a:cubicBezTo>
                  <a:cubicBezTo>
                    <a:pt x="260" y="69"/>
                    <a:pt x="279" y="61"/>
                    <a:pt x="278" y="47"/>
                  </a:cubicBezTo>
                  <a:cubicBezTo>
                    <a:pt x="277" y="34"/>
                    <a:pt x="267" y="31"/>
                    <a:pt x="259" y="31"/>
                  </a:cubicBezTo>
                  <a:cubicBezTo>
                    <a:pt x="250" y="31"/>
                    <a:pt x="240" y="35"/>
                    <a:pt x="235" y="43"/>
                  </a:cubicBezTo>
                  <a:cubicBezTo>
                    <a:pt x="226" y="58"/>
                    <a:pt x="229" y="79"/>
                    <a:pt x="243" y="92"/>
                  </a:cubicBezTo>
                  <a:cubicBezTo>
                    <a:pt x="256" y="103"/>
                    <a:pt x="271" y="107"/>
                    <a:pt x="287" y="107"/>
                  </a:cubicBezTo>
                  <a:cubicBezTo>
                    <a:pt x="281" y="101"/>
                    <a:pt x="278" y="93"/>
                    <a:pt x="278" y="84"/>
                  </a:cubicBezTo>
                  <a:cubicBezTo>
                    <a:pt x="279" y="65"/>
                    <a:pt x="299" y="53"/>
                    <a:pt x="315" y="50"/>
                  </a:cubicBezTo>
                  <a:cubicBezTo>
                    <a:pt x="348" y="44"/>
                    <a:pt x="380" y="55"/>
                    <a:pt x="411" y="68"/>
                  </a:cubicBezTo>
                  <a:cubicBezTo>
                    <a:pt x="442" y="55"/>
                    <a:pt x="474" y="44"/>
                    <a:pt x="506" y="50"/>
                  </a:cubicBezTo>
                  <a:cubicBezTo>
                    <a:pt x="522" y="53"/>
                    <a:pt x="543" y="65"/>
                    <a:pt x="543" y="84"/>
                  </a:cubicBezTo>
                  <a:cubicBezTo>
                    <a:pt x="543" y="93"/>
                    <a:pt x="540" y="101"/>
                    <a:pt x="535" y="107"/>
                  </a:cubicBezTo>
                  <a:cubicBezTo>
                    <a:pt x="550" y="107"/>
                    <a:pt x="565" y="103"/>
                    <a:pt x="578" y="92"/>
                  </a:cubicBezTo>
                  <a:cubicBezTo>
                    <a:pt x="592" y="79"/>
                    <a:pt x="596" y="58"/>
                    <a:pt x="586" y="43"/>
                  </a:cubicBezTo>
                  <a:cubicBezTo>
                    <a:pt x="581" y="35"/>
                    <a:pt x="571" y="31"/>
                    <a:pt x="562" y="31"/>
                  </a:cubicBezTo>
                  <a:cubicBezTo>
                    <a:pt x="555" y="31"/>
                    <a:pt x="544" y="34"/>
                    <a:pt x="543" y="47"/>
                  </a:cubicBezTo>
                  <a:cubicBezTo>
                    <a:pt x="542" y="61"/>
                    <a:pt x="562" y="69"/>
                    <a:pt x="564" y="56"/>
                  </a:cubicBezTo>
                  <a:cubicBezTo>
                    <a:pt x="565" y="54"/>
                    <a:pt x="567" y="54"/>
                    <a:pt x="568" y="56"/>
                  </a:cubicBezTo>
                  <a:cubicBezTo>
                    <a:pt x="570" y="71"/>
                    <a:pt x="547" y="73"/>
                    <a:pt x="539" y="62"/>
                  </a:cubicBezTo>
                  <a:cubicBezTo>
                    <a:pt x="528" y="48"/>
                    <a:pt x="538" y="25"/>
                    <a:pt x="558" y="23"/>
                  </a:cubicBezTo>
                  <a:cubicBezTo>
                    <a:pt x="571" y="21"/>
                    <a:pt x="581" y="26"/>
                    <a:pt x="588" y="33"/>
                  </a:cubicBezTo>
                  <a:cubicBezTo>
                    <a:pt x="617" y="39"/>
                    <a:pt x="628" y="63"/>
                    <a:pt x="630" y="67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50" y="82"/>
                    <a:pt x="650" y="82"/>
                    <a:pt x="650" y="82"/>
                  </a:cubicBezTo>
                  <a:cubicBezTo>
                    <a:pt x="661" y="83"/>
                    <a:pt x="671" y="86"/>
                    <a:pt x="677" y="90"/>
                  </a:cubicBezTo>
                  <a:cubicBezTo>
                    <a:pt x="683" y="94"/>
                    <a:pt x="683" y="94"/>
                    <a:pt x="683" y="94"/>
                  </a:cubicBezTo>
                  <a:cubicBezTo>
                    <a:pt x="777" y="94"/>
                    <a:pt x="777" y="94"/>
                    <a:pt x="777" y="94"/>
                  </a:cubicBezTo>
                  <a:cubicBezTo>
                    <a:pt x="777" y="97"/>
                    <a:pt x="777" y="97"/>
                    <a:pt x="777" y="97"/>
                  </a:cubicBezTo>
                  <a:cubicBezTo>
                    <a:pt x="781" y="124"/>
                    <a:pt x="786" y="149"/>
                    <a:pt x="790" y="168"/>
                  </a:cubicBezTo>
                  <a:cubicBezTo>
                    <a:pt x="792" y="178"/>
                    <a:pt x="793" y="186"/>
                    <a:pt x="794" y="191"/>
                  </a:cubicBezTo>
                  <a:cubicBezTo>
                    <a:pt x="797" y="213"/>
                    <a:pt x="775" y="228"/>
                    <a:pt x="775" y="228"/>
                  </a:cubicBezTo>
                  <a:cubicBezTo>
                    <a:pt x="764" y="235"/>
                    <a:pt x="764" y="235"/>
                    <a:pt x="764" y="235"/>
                  </a:cubicBezTo>
                  <a:cubicBezTo>
                    <a:pt x="764" y="261"/>
                    <a:pt x="764" y="261"/>
                    <a:pt x="764" y="261"/>
                  </a:cubicBezTo>
                  <a:cubicBezTo>
                    <a:pt x="774" y="268"/>
                    <a:pt x="774" y="268"/>
                    <a:pt x="774" y="268"/>
                  </a:cubicBezTo>
                  <a:cubicBezTo>
                    <a:pt x="775" y="268"/>
                    <a:pt x="797" y="283"/>
                    <a:pt x="794" y="30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1544" y="1261"/>
              <a:ext cx="2015" cy="1099"/>
            </a:xfrm>
            <a:custGeom>
              <a:avLst/>
              <a:gdLst>
                <a:gd name="T0" fmla="*/ 722 w 754"/>
                <a:gd name="T1" fmla="*/ 222 h 410"/>
                <a:gd name="T2" fmla="*/ 736 w 754"/>
                <a:gd name="T3" fmla="*/ 179 h 410"/>
                <a:gd name="T4" fmla="*/ 748 w 754"/>
                <a:gd name="T5" fmla="*/ 126 h 410"/>
                <a:gd name="T6" fmla="*/ 647 w 754"/>
                <a:gd name="T7" fmla="*/ 59 h 410"/>
                <a:gd name="T8" fmla="*/ 616 w 754"/>
                <a:gd name="T9" fmla="*/ 47 h 410"/>
                <a:gd name="T10" fmla="*/ 588 w 754"/>
                <a:gd name="T11" fmla="*/ 27 h 410"/>
                <a:gd name="T12" fmla="*/ 566 w 754"/>
                <a:gd name="T13" fmla="*/ 17 h 410"/>
                <a:gd name="T14" fmla="*/ 488 w 754"/>
                <a:gd name="T15" fmla="*/ 73 h 410"/>
                <a:gd name="T16" fmla="*/ 460 w 754"/>
                <a:gd name="T17" fmla="*/ 68 h 410"/>
                <a:gd name="T18" fmla="*/ 377 w 754"/>
                <a:gd name="T19" fmla="*/ 36 h 410"/>
                <a:gd name="T20" fmla="*/ 293 w 754"/>
                <a:gd name="T21" fmla="*/ 68 h 410"/>
                <a:gd name="T22" fmla="*/ 265 w 754"/>
                <a:gd name="T23" fmla="*/ 73 h 410"/>
                <a:gd name="T24" fmla="*/ 188 w 754"/>
                <a:gd name="T25" fmla="*/ 17 h 410"/>
                <a:gd name="T26" fmla="*/ 166 w 754"/>
                <a:gd name="T27" fmla="*/ 27 h 410"/>
                <a:gd name="T28" fmla="*/ 138 w 754"/>
                <a:gd name="T29" fmla="*/ 47 h 410"/>
                <a:gd name="T30" fmla="*/ 107 w 754"/>
                <a:gd name="T31" fmla="*/ 59 h 410"/>
                <a:gd name="T32" fmla="*/ 6 w 754"/>
                <a:gd name="T33" fmla="*/ 126 h 410"/>
                <a:gd name="T34" fmla="*/ 18 w 754"/>
                <a:gd name="T35" fmla="*/ 179 h 410"/>
                <a:gd name="T36" fmla="*/ 32 w 754"/>
                <a:gd name="T37" fmla="*/ 205 h 410"/>
                <a:gd name="T38" fmla="*/ 18 w 754"/>
                <a:gd name="T39" fmla="*/ 231 h 410"/>
                <a:gd name="T40" fmla="*/ 6 w 754"/>
                <a:gd name="T41" fmla="*/ 284 h 410"/>
                <a:gd name="T42" fmla="*/ 107 w 754"/>
                <a:gd name="T43" fmla="*/ 351 h 410"/>
                <a:gd name="T44" fmla="*/ 138 w 754"/>
                <a:gd name="T45" fmla="*/ 363 h 410"/>
                <a:gd name="T46" fmla="*/ 166 w 754"/>
                <a:gd name="T47" fmla="*/ 383 h 410"/>
                <a:gd name="T48" fmla="*/ 188 w 754"/>
                <a:gd name="T49" fmla="*/ 393 h 410"/>
                <a:gd name="T50" fmla="*/ 265 w 754"/>
                <a:gd name="T51" fmla="*/ 337 h 410"/>
                <a:gd name="T52" fmla="*/ 293 w 754"/>
                <a:gd name="T53" fmla="*/ 342 h 410"/>
                <a:gd name="T54" fmla="*/ 377 w 754"/>
                <a:gd name="T55" fmla="*/ 374 h 410"/>
                <a:gd name="T56" fmla="*/ 460 w 754"/>
                <a:gd name="T57" fmla="*/ 342 h 410"/>
                <a:gd name="T58" fmla="*/ 488 w 754"/>
                <a:gd name="T59" fmla="*/ 337 h 410"/>
                <a:gd name="T60" fmla="*/ 566 w 754"/>
                <a:gd name="T61" fmla="*/ 393 h 410"/>
                <a:gd name="T62" fmla="*/ 588 w 754"/>
                <a:gd name="T63" fmla="*/ 383 h 410"/>
                <a:gd name="T64" fmla="*/ 616 w 754"/>
                <a:gd name="T65" fmla="*/ 363 h 410"/>
                <a:gd name="T66" fmla="*/ 647 w 754"/>
                <a:gd name="T67" fmla="*/ 351 h 410"/>
                <a:gd name="T68" fmla="*/ 748 w 754"/>
                <a:gd name="T69" fmla="*/ 284 h 410"/>
                <a:gd name="T70" fmla="*/ 736 w 754"/>
                <a:gd name="T71" fmla="*/ 2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4" h="410">
                  <a:moveTo>
                    <a:pt x="736" y="231"/>
                  </a:moveTo>
                  <a:cubicBezTo>
                    <a:pt x="722" y="222"/>
                    <a:pt x="722" y="222"/>
                    <a:pt x="722" y="222"/>
                  </a:cubicBezTo>
                  <a:cubicBezTo>
                    <a:pt x="722" y="188"/>
                    <a:pt x="722" y="188"/>
                    <a:pt x="722" y="188"/>
                  </a:cubicBezTo>
                  <a:cubicBezTo>
                    <a:pt x="736" y="179"/>
                    <a:pt x="736" y="179"/>
                    <a:pt x="736" y="179"/>
                  </a:cubicBezTo>
                  <a:cubicBezTo>
                    <a:pt x="736" y="179"/>
                    <a:pt x="754" y="166"/>
                    <a:pt x="752" y="149"/>
                  </a:cubicBezTo>
                  <a:cubicBezTo>
                    <a:pt x="752" y="145"/>
                    <a:pt x="750" y="136"/>
                    <a:pt x="748" y="126"/>
                  </a:cubicBezTo>
                  <a:cubicBezTo>
                    <a:pt x="744" y="108"/>
                    <a:pt x="740" y="84"/>
                    <a:pt x="736" y="59"/>
                  </a:cubicBezTo>
                  <a:cubicBezTo>
                    <a:pt x="647" y="59"/>
                    <a:pt x="647" y="59"/>
                    <a:pt x="647" y="59"/>
                  </a:cubicBezTo>
                  <a:cubicBezTo>
                    <a:pt x="639" y="54"/>
                    <a:pt x="639" y="54"/>
                    <a:pt x="639" y="54"/>
                  </a:cubicBezTo>
                  <a:cubicBezTo>
                    <a:pt x="633" y="50"/>
                    <a:pt x="626" y="48"/>
                    <a:pt x="616" y="47"/>
                  </a:cubicBezTo>
                  <a:cubicBezTo>
                    <a:pt x="596" y="46"/>
                    <a:pt x="596" y="46"/>
                    <a:pt x="596" y="46"/>
                  </a:cubicBezTo>
                  <a:cubicBezTo>
                    <a:pt x="588" y="27"/>
                    <a:pt x="588" y="27"/>
                    <a:pt x="588" y="27"/>
                  </a:cubicBezTo>
                  <a:cubicBezTo>
                    <a:pt x="587" y="24"/>
                    <a:pt x="580" y="8"/>
                    <a:pt x="561" y="0"/>
                  </a:cubicBezTo>
                  <a:cubicBezTo>
                    <a:pt x="564" y="5"/>
                    <a:pt x="565" y="11"/>
                    <a:pt x="566" y="17"/>
                  </a:cubicBezTo>
                  <a:cubicBezTo>
                    <a:pt x="566" y="45"/>
                    <a:pt x="551" y="58"/>
                    <a:pt x="532" y="67"/>
                  </a:cubicBezTo>
                  <a:cubicBezTo>
                    <a:pt x="518" y="73"/>
                    <a:pt x="503" y="74"/>
                    <a:pt x="488" y="73"/>
                  </a:cubicBezTo>
                  <a:cubicBezTo>
                    <a:pt x="485" y="74"/>
                    <a:pt x="482" y="74"/>
                    <a:pt x="479" y="74"/>
                  </a:cubicBezTo>
                  <a:cubicBezTo>
                    <a:pt x="472" y="74"/>
                    <a:pt x="465" y="72"/>
                    <a:pt x="460" y="68"/>
                  </a:cubicBezTo>
                  <a:cubicBezTo>
                    <a:pt x="457" y="67"/>
                    <a:pt x="454" y="66"/>
                    <a:pt x="450" y="65"/>
                  </a:cubicBezTo>
                  <a:cubicBezTo>
                    <a:pt x="425" y="58"/>
                    <a:pt x="401" y="46"/>
                    <a:pt x="377" y="36"/>
                  </a:cubicBezTo>
                  <a:cubicBezTo>
                    <a:pt x="352" y="46"/>
                    <a:pt x="329" y="58"/>
                    <a:pt x="303" y="65"/>
                  </a:cubicBezTo>
                  <a:cubicBezTo>
                    <a:pt x="300" y="66"/>
                    <a:pt x="296" y="67"/>
                    <a:pt x="293" y="68"/>
                  </a:cubicBezTo>
                  <a:cubicBezTo>
                    <a:pt x="288" y="72"/>
                    <a:pt x="282" y="74"/>
                    <a:pt x="274" y="74"/>
                  </a:cubicBezTo>
                  <a:cubicBezTo>
                    <a:pt x="271" y="74"/>
                    <a:pt x="268" y="74"/>
                    <a:pt x="265" y="73"/>
                  </a:cubicBezTo>
                  <a:cubicBezTo>
                    <a:pt x="250" y="74"/>
                    <a:pt x="235" y="73"/>
                    <a:pt x="221" y="67"/>
                  </a:cubicBezTo>
                  <a:cubicBezTo>
                    <a:pt x="203" y="58"/>
                    <a:pt x="187" y="45"/>
                    <a:pt x="188" y="17"/>
                  </a:cubicBezTo>
                  <a:cubicBezTo>
                    <a:pt x="188" y="11"/>
                    <a:pt x="189" y="6"/>
                    <a:pt x="192" y="0"/>
                  </a:cubicBezTo>
                  <a:cubicBezTo>
                    <a:pt x="174" y="8"/>
                    <a:pt x="167" y="24"/>
                    <a:pt x="166" y="27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1" y="48"/>
                    <a:pt x="122" y="49"/>
                    <a:pt x="115" y="54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4" y="84"/>
                    <a:pt x="10" y="108"/>
                    <a:pt x="6" y="126"/>
                  </a:cubicBezTo>
                  <a:cubicBezTo>
                    <a:pt x="4" y="136"/>
                    <a:pt x="2" y="145"/>
                    <a:pt x="2" y="149"/>
                  </a:cubicBezTo>
                  <a:cubicBezTo>
                    <a:pt x="0" y="166"/>
                    <a:pt x="18" y="179"/>
                    <a:pt x="18" y="17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205"/>
                    <a:pt x="32" y="205"/>
                    <a:pt x="32" y="205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17" y="232"/>
                    <a:pt x="0" y="244"/>
                    <a:pt x="2" y="261"/>
                  </a:cubicBezTo>
                  <a:cubicBezTo>
                    <a:pt x="2" y="265"/>
                    <a:pt x="4" y="274"/>
                    <a:pt x="6" y="284"/>
                  </a:cubicBezTo>
                  <a:cubicBezTo>
                    <a:pt x="10" y="302"/>
                    <a:pt x="14" y="326"/>
                    <a:pt x="18" y="351"/>
                  </a:cubicBezTo>
                  <a:cubicBezTo>
                    <a:pt x="107" y="351"/>
                    <a:pt x="107" y="351"/>
                    <a:pt x="107" y="351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1" y="360"/>
                    <a:pt x="128" y="362"/>
                    <a:pt x="138" y="363"/>
                  </a:cubicBezTo>
                  <a:cubicBezTo>
                    <a:pt x="158" y="364"/>
                    <a:pt x="158" y="364"/>
                    <a:pt x="158" y="364"/>
                  </a:cubicBezTo>
                  <a:cubicBezTo>
                    <a:pt x="166" y="383"/>
                    <a:pt x="166" y="383"/>
                    <a:pt x="166" y="383"/>
                  </a:cubicBezTo>
                  <a:cubicBezTo>
                    <a:pt x="167" y="386"/>
                    <a:pt x="174" y="402"/>
                    <a:pt x="192" y="410"/>
                  </a:cubicBezTo>
                  <a:cubicBezTo>
                    <a:pt x="189" y="404"/>
                    <a:pt x="188" y="398"/>
                    <a:pt x="188" y="393"/>
                  </a:cubicBezTo>
                  <a:cubicBezTo>
                    <a:pt x="187" y="365"/>
                    <a:pt x="203" y="352"/>
                    <a:pt x="221" y="343"/>
                  </a:cubicBezTo>
                  <a:cubicBezTo>
                    <a:pt x="235" y="337"/>
                    <a:pt x="250" y="336"/>
                    <a:pt x="265" y="337"/>
                  </a:cubicBezTo>
                  <a:cubicBezTo>
                    <a:pt x="268" y="336"/>
                    <a:pt x="271" y="336"/>
                    <a:pt x="274" y="336"/>
                  </a:cubicBezTo>
                  <a:cubicBezTo>
                    <a:pt x="282" y="336"/>
                    <a:pt x="288" y="338"/>
                    <a:pt x="293" y="342"/>
                  </a:cubicBezTo>
                  <a:cubicBezTo>
                    <a:pt x="296" y="343"/>
                    <a:pt x="300" y="344"/>
                    <a:pt x="303" y="345"/>
                  </a:cubicBezTo>
                  <a:cubicBezTo>
                    <a:pt x="329" y="352"/>
                    <a:pt x="352" y="364"/>
                    <a:pt x="377" y="374"/>
                  </a:cubicBezTo>
                  <a:cubicBezTo>
                    <a:pt x="401" y="364"/>
                    <a:pt x="425" y="352"/>
                    <a:pt x="450" y="345"/>
                  </a:cubicBezTo>
                  <a:cubicBezTo>
                    <a:pt x="454" y="344"/>
                    <a:pt x="457" y="343"/>
                    <a:pt x="460" y="342"/>
                  </a:cubicBezTo>
                  <a:cubicBezTo>
                    <a:pt x="465" y="338"/>
                    <a:pt x="472" y="336"/>
                    <a:pt x="479" y="336"/>
                  </a:cubicBezTo>
                  <a:cubicBezTo>
                    <a:pt x="482" y="336"/>
                    <a:pt x="485" y="336"/>
                    <a:pt x="488" y="337"/>
                  </a:cubicBezTo>
                  <a:cubicBezTo>
                    <a:pt x="503" y="336"/>
                    <a:pt x="518" y="337"/>
                    <a:pt x="532" y="343"/>
                  </a:cubicBezTo>
                  <a:cubicBezTo>
                    <a:pt x="551" y="352"/>
                    <a:pt x="566" y="365"/>
                    <a:pt x="566" y="393"/>
                  </a:cubicBezTo>
                  <a:cubicBezTo>
                    <a:pt x="565" y="399"/>
                    <a:pt x="564" y="405"/>
                    <a:pt x="561" y="410"/>
                  </a:cubicBezTo>
                  <a:cubicBezTo>
                    <a:pt x="580" y="402"/>
                    <a:pt x="587" y="386"/>
                    <a:pt x="588" y="383"/>
                  </a:cubicBezTo>
                  <a:cubicBezTo>
                    <a:pt x="596" y="364"/>
                    <a:pt x="596" y="364"/>
                    <a:pt x="596" y="364"/>
                  </a:cubicBezTo>
                  <a:cubicBezTo>
                    <a:pt x="616" y="363"/>
                    <a:pt x="616" y="363"/>
                    <a:pt x="616" y="363"/>
                  </a:cubicBezTo>
                  <a:cubicBezTo>
                    <a:pt x="626" y="362"/>
                    <a:pt x="633" y="360"/>
                    <a:pt x="639" y="356"/>
                  </a:cubicBezTo>
                  <a:cubicBezTo>
                    <a:pt x="647" y="351"/>
                    <a:pt x="647" y="351"/>
                    <a:pt x="647" y="351"/>
                  </a:cubicBezTo>
                  <a:cubicBezTo>
                    <a:pt x="736" y="351"/>
                    <a:pt x="736" y="351"/>
                    <a:pt x="736" y="351"/>
                  </a:cubicBezTo>
                  <a:cubicBezTo>
                    <a:pt x="740" y="326"/>
                    <a:pt x="744" y="302"/>
                    <a:pt x="748" y="284"/>
                  </a:cubicBezTo>
                  <a:cubicBezTo>
                    <a:pt x="750" y="274"/>
                    <a:pt x="752" y="265"/>
                    <a:pt x="752" y="261"/>
                  </a:cubicBezTo>
                  <a:cubicBezTo>
                    <a:pt x="754" y="244"/>
                    <a:pt x="736" y="231"/>
                    <a:pt x="736" y="23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3491880" y="2614141"/>
            <a:ext cx="2417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标题文本预设 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23928" y="2234937"/>
            <a:ext cx="1476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—03—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861398" y="1567954"/>
            <a:ext cx="1538225" cy="2371650"/>
            <a:chOff x="861398" y="1567954"/>
            <a:chExt cx="1538225" cy="2371650"/>
          </a:xfrm>
        </p:grpSpPr>
        <p:sp>
          <p:nvSpPr>
            <p:cNvPr id="4" name="Freeform: Shape 21"/>
            <p:cNvSpPr/>
            <p:nvPr/>
          </p:nvSpPr>
          <p:spPr bwMode="auto">
            <a:xfrm rot="16199985">
              <a:off x="980295" y="1467272"/>
              <a:ext cx="1300681" cy="15020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22"/>
            <p:cNvSpPr/>
            <p:nvPr/>
          </p:nvSpPr>
          <p:spPr bwMode="auto">
            <a:xfrm>
              <a:off x="1411378" y="1817707"/>
              <a:ext cx="918617" cy="1051180"/>
            </a:xfrm>
            <a:custGeom>
              <a:avLst/>
              <a:gdLst>
                <a:gd name="T0" fmla="*/ 2893219 w 21600"/>
                <a:gd name="T1" fmla="*/ 3310731 h 21600"/>
                <a:gd name="T2" fmla="*/ 2893219 w 21600"/>
                <a:gd name="T3" fmla="*/ 3310731 h 21600"/>
                <a:gd name="T4" fmla="*/ 2893219 w 21600"/>
                <a:gd name="T5" fmla="*/ 3310731 h 21600"/>
                <a:gd name="T6" fmla="*/ 2893219 w 21600"/>
                <a:gd name="T7" fmla="*/ 33107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039"/>
                  </a:moveTo>
                  <a:lnTo>
                    <a:pt x="13984" y="21600"/>
                  </a:lnTo>
                  <a:lnTo>
                    <a:pt x="3742" y="21600"/>
                  </a:lnTo>
                  <a:lnTo>
                    <a:pt x="0" y="17010"/>
                  </a:lnTo>
                  <a:lnTo>
                    <a:pt x="11883" y="0"/>
                  </a:lnTo>
                  <a:lnTo>
                    <a:pt x="21600" y="1003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23"/>
            <p:cNvSpPr/>
            <p:nvPr/>
          </p:nvSpPr>
          <p:spPr bwMode="auto">
            <a:xfrm rot="16199985">
              <a:off x="1183173" y="1707448"/>
              <a:ext cx="894675" cy="10330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28"/>
            <p:cNvGrpSpPr/>
            <p:nvPr/>
          </p:nvGrpSpPr>
          <p:grpSpPr>
            <a:xfrm>
              <a:off x="861398" y="2969318"/>
              <a:ext cx="1538225" cy="970286"/>
              <a:chOff x="4948086" y="299433"/>
              <a:chExt cx="2549181" cy="129371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20" name="Freeform: Shape 40"/>
            <p:cNvSpPr/>
            <p:nvPr/>
          </p:nvSpPr>
          <p:spPr bwMode="auto">
            <a:xfrm>
              <a:off x="1364800" y="2052247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816911" y="1573002"/>
            <a:ext cx="1538225" cy="2366602"/>
            <a:chOff x="2816911" y="1573002"/>
            <a:chExt cx="1538225" cy="2366602"/>
          </a:xfrm>
        </p:grpSpPr>
        <p:sp>
          <p:nvSpPr>
            <p:cNvPr id="7" name="Freeform: Shape 18"/>
            <p:cNvSpPr/>
            <p:nvPr/>
          </p:nvSpPr>
          <p:spPr bwMode="auto">
            <a:xfrm rot="16199985">
              <a:off x="2919111" y="1472320"/>
              <a:ext cx="1300681" cy="15020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19"/>
            <p:cNvSpPr/>
            <p:nvPr/>
          </p:nvSpPr>
          <p:spPr bwMode="auto">
            <a:xfrm>
              <a:off x="3350194" y="1822755"/>
              <a:ext cx="918617" cy="1051180"/>
            </a:xfrm>
            <a:custGeom>
              <a:avLst/>
              <a:gdLst>
                <a:gd name="T0" fmla="*/ 2893219 w 21600"/>
                <a:gd name="T1" fmla="*/ 3310731 h 21600"/>
                <a:gd name="T2" fmla="*/ 2893219 w 21600"/>
                <a:gd name="T3" fmla="*/ 3310731 h 21600"/>
                <a:gd name="T4" fmla="*/ 2893219 w 21600"/>
                <a:gd name="T5" fmla="*/ 3310731 h 21600"/>
                <a:gd name="T6" fmla="*/ 2893219 w 21600"/>
                <a:gd name="T7" fmla="*/ 33107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039"/>
                  </a:moveTo>
                  <a:lnTo>
                    <a:pt x="13984" y="21600"/>
                  </a:lnTo>
                  <a:lnTo>
                    <a:pt x="3742" y="21600"/>
                  </a:lnTo>
                  <a:lnTo>
                    <a:pt x="0" y="17010"/>
                  </a:lnTo>
                  <a:lnTo>
                    <a:pt x="11883" y="0"/>
                  </a:lnTo>
                  <a:lnTo>
                    <a:pt x="21600" y="1003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20"/>
            <p:cNvSpPr/>
            <p:nvPr/>
          </p:nvSpPr>
          <p:spPr bwMode="auto">
            <a:xfrm rot="16199985">
              <a:off x="3121989" y="1712496"/>
              <a:ext cx="894675" cy="10330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31"/>
            <p:cNvGrpSpPr/>
            <p:nvPr/>
          </p:nvGrpSpPr>
          <p:grpSpPr>
            <a:xfrm>
              <a:off x="2816911" y="2969318"/>
              <a:ext cx="1538225" cy="970286"/>
              <a:chOff x="4948086" y="299433"/>
              <a:chExt cx="2549181" cy="1293715"/>
            </a:xfrm>
          </p:grpSpPr>
          <p:sp>
            <p:nvSpPr>
              <p:cNvPr id="28" name="TextBox 32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TextBox 33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21" name="Freeform: Shape 41"/>
            <p:cNvSpPr/>
            <p:nvPr/>
          </p:nvSpPr>
          <p:spPr bwMode="auto">
            <a:xfrm>
              <a:off x="3327168" y="1986854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90692" y="1567206"/>
            <a:ext cx="1538225" cy="2372398"/>
            <a:chOff x="4790692" y="1567206"/>
            <a:chExt cx="1538225" cy="2372398"/>
          </a:xfrm>
        </p:grpSpPr>
        <p:sp>
          <p:nvSpPr>
            <p:cNvPr id="10" name="Freeform: Shape 15"/>
            <p:cNvSpPr/>
            <p:nvPr/>
          </p:nvSpPr>
          <p:spPr bwMode="auto">
            <a:xfrm rot="16199985">
              <a:off x="4909592" y="1466524"/>
              <a:ext cx="1300681" cy="15020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16"/>
            <p:cNvSpPr/>
            <p:nvPr/>
          </p:nvSpPr>
          <p:spPr bwMode="auto">
            <a:xfrm>
              <a:off x="5340674" y="1816959"/>
              <a:ext cx="918617" cy="1051180"/>
            </a:xfrm>
            <a:custGeom>
              <a:avLst/>
              <a:gdLst>
                <a:gd name="T0" fmla="*/ 2893219 w 21600"/>
                <a:gd name="T1" fmla="*/ 3310731 h 21600"/>
                <a:gd name="T2" fmla="*/ 2893219 w 21600"/>
                <a:gd name="T3" fmla="*/ 3310731 h 21600"/>
                <a:gd name="T4" fmla="*/ 2893219 w 21600"/>
                <a:gd name="T5" fmla="*/ 3310731 h 21600"/>
                <a:gd name="T6" fmla="*/ 2893219 w 21600"/>
                <a:gd name="T7" fmla="*/ 33107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039"/>
                  </a:moveTo>
                  <a:lnTo>
                    <a:pt x="13984" y="21600"/>
                  </a:lnTo>
                  <a:lnTo>
                    <a:pt x="3742" y="21600"/>
                  </a:lnTo>
                  <a:lnTo>
                    <a:pt x="0" y="17010"/>
                  </a:lnTo>
                  <a:lnTo>
                    <a:pt x="11883" y="0"/>
                  </a:lnTo>
                  <a:lnTo>
                    <a:pt x="21600" y="1003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17"/>
            <p:cNvSpPr/>
            <p:nvPr/>
          </p:nvSpPr>
          <p:spPr bwMode="auto">
            <a:xfrm rot="16199985">
              <a:off x="5112469" y="1706700"/>
              <a:ext cx="894675" cy="10330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Group 34"/>
            <p:cNvGrpSpPr/>
            <p:nvPr/>
          </p:nvGrpSpPr>
          <p:grpSpPr>
            <a:xfrm>
              <a:off x="4790692" y="2969318"/>
              <a:ext cx="1538225" cy="970286"/>
              <a:chOff x="4948086" y="299433"/>
              <a:chExt cx="2549181" cy="1293715"/>
            </a:xfrm>
          </p:grpSpPr>
          <p:sp>
            <p:nvSpPr>
              <p:cNvPr id="26" name="TextBox 35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TextBox 36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22" name="Freeform: Shape 42"/>
            <p:cNvSpPr/>
            <p:nvPr/>
          </p:nvSpPr>
          <p:spPr bwMode="auto">
            <a:xfrm>
              <a:off x="5327923" y="1991332"/>
              <a:ext cx="463769" cy="463769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29508" y="1567202"/>
            <a:ext cx="1538225" cy="2372402"/>
            <a:chOff x="6729508" y="1567202"/>
            <a:chExt cx="1538225" cy="2372402"/>
          </a:xfrm>
        </p:grpSpPr>
        <p:sp>
          <p:nvSpPr>
            <p:cNvPr id="13" name="Freeform: Shape 12"/>
            <p:cNvSpPr/>
            <p:nvPr/>
          </p:nvSpPr>
          <p:spPr bwMode="auto">
            <a:xfrm rot="16199985">
              <a:off x="6848405" y="1466520"/>
              <a:ext cx="1300681" cy="15020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3"/>
            <p:cNvSpPr/>
            <p:nvPr/>
          </p:nvSpPr>
          <p:spPr bwMode="auto">
            <a:xfrm>
              <a:off x="7279487" y="1816955"/>
              <a:ext cx="918617" cy="1051180"/>
            </a:xfrm>
            <a:custGeom>
              <a:avLst/>
              <a:gdLst>
                <a:gd name="T0" fmla="*/ 2893219 w 21600"/>
                <a:gd name="T1" fmla="*/ 3310731 h 21600"/>
                <a:gd name="T2" fmla="*/ 2893219 w 21600"/>
                <a:gd name="T3" fmla="*/ 3310731 h 21600"/>
                <a:gd name="T4" fmla="*/ 2893219 w 21600"/>
                <a:gd name="T5" fmla="*/ 3310731 h 21600"/>
                <a:gd name="T6" fmla="*/ 2893219 w 21600"/>
                <a:gd name="T7" fmla="*/ 33107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039"/>
                  </a:moveTo>
                  <a:lnTo>
                    <a:pt x="13984" y="21600"/>
                  </a:lnTo>
                  <a:lnTo>
                    <a:pt x="3742" y="21600"/>
                  </a:lnTo>
                  <a:lnTo>
                    <a:pt x="0" y="17010"/>
                  </a:lnTo>
                  <a:lnTo>
                    <a:pt x="11883" y="0"/>
                  </a:lnTo>
                  <a:lnTo>
                    <a:pt x="21600" y="1003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4"/>
            <p:cNvSpPr/>
            <p:nvPr/>
          </p:nvSpPr>
          <p:spPr bwMode="auto">
            <a:xfrm rot="16199985">
              <a:off x="7051282" y="1706696"/>
              <a:ext cx="894675" cy="10330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Group 37"/>
            <p:cNvGrpSpPr/>
            <p:nvPr/>
          </p:nvGrpSpPr>
          <p:grpSpPr>
            <a:xfrm>
              <a:off x="6729508" y="2969318"/>
              <a:ext cx="1538225" cy="970286"/>
              <a:chOff x="4948086" y="299433"/>
              <a:chExt cx="2549181" cy="1293715"/>
            </a:xfrm>
          </p:grpSpPr>
          <p:sp>
            <p:nvSpPr>
              <p:cNvPr id="24" name="TextBox 38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39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23" name="Freeform: Shape 43"/>
            <p:cNvSpPr/>
            <p:nvPr/>
          </p:nvSpPr>
          <p:spPr bwMode="auto">
            <a:xfrm>
              <a:off x="7272270" y="2014035"/>
              <a:ext cx="452701" cy="41835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334681" y="3717199"/>
            <a:ext cx="1088918" cy="41597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5" name="Group 4"/>
          <p:cNvGrpSpPr/>
          <p:nvPr/>
        </p:nvGrpSpPr>
        <p:grpSpPr>
          <a:xfrm>
            <a:off x="521898" y="1749931"/>
            <a:ext cx="2743201" cy="716422"/>
            <a:chOff x="2057401" y="2420938"/>
            <a:chExt cx="6115050" cy="1597025"/>
          </a:xfrm>
          <a:effectLst/>
        </p:grpSpPr>
        <p:sp>
          <p:nvSpPr>
            <p:cNvPr id="41" name="Rectangle 5"/>
            <p:cNvSpPr/>
            <p:nvPr/>
          </p:nvSpPr>
          <p:spPr bwMode="auto">
            <a:xfrm>
              <a:off x="2057401" y="2420938"/>
              <a:ext cx="3517900" cy="1071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Rectangle 6"/>
            <p:cNvSpPr>
              <a:spLocks noChangeAspect="1"/>
            </p:cNvSpPr>
            <p:nvPr/>
          </p:nvSpPr>
          <p:spPr bwMode="auto">
            <a:xfrm>
              <a:off x="2117725" y="2420938"/>
              <a:ext cx="6051550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7"/>
            <p:cNvSpPr/>
            <p:nvPr/>
          </p:nvSpPr>
          <p:spPr bwMode="auto">
            <a:xfrm>
              <a:off x="6715125" y="3659188"/>
              <a:ext cx="1225550" cy="336550"/>
            </a:xfrm>
            <a:custGeom>
              <a:avLst/>
              <a:gdLst>
                <a:gd name="T0" fmla="*/ 0 w 326"/>
                <a:gd name="T1" fmla="*/ 22 h 89"/>
                <a:gd name="T2" fmla="*/ 182 w 326"/>
                <a:gd name="T3" fmla="*/ 51 h 89"/>
                <a:gd name="T4" fmla="*/ 318 w 326"/>
                <a:gd name="T5" fmla="*/ 78 h 89"/>
                <a:gd name="T6" fmla="*/ 267 w 326"/>
                <a:gd name="T7" fmla="*/ 13 h 89"/>
                <a:gd name="T8" fmla="*/ 0 w 326"/>
                <a:gd name="T9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89">
                  <a:moveTo>
                    <a:pt x="0" y="22"/>
                  </a:moveTo>
                  <a:cubicBezTo>
                    <a:pt x="0" y="22"/>
                    <a:pt x="152" y="35"/>
                    <a:pt x="182" y="51"/>
                  </a:cubicBezTo>
                  <a:cubicBezTo>
                    <a:pt x="212" y="67"/>
                    <a:pt x="317" y="89"/>
                    <a:pt x="318" y="78"/>
                  </a:cubicBezTo>
                  <a:cubicBezTo>
                    <a:pt x="319" y="67"/>
                    <a:pt x="326" y="25"/>
                    <a:pt x="267" y="13"/>
                  </a:cubicBezTo>
                  <a:cubicBezTo>
                    <a:pt x="208" y="0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FF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8"/>
            <p:cNvSpPr/>
            <p:nvPr/>
          </p:nvSpPr>
          <p:spPr bwMode="auto">
            <a:xfrm>
              <a:off x="4894263" y="2511426"/>
              <a:ext cx="3278188" cy="1317625"/>
            </a:xfrm>
            <a:custGeom>
              <a:avLst/>
              <a:gdLst>
                <a:gd name="T0" fmla="*/ 109 w 873"/>
                <a:gd name="T1" fmla="*/ 34 h 349"/>
                <a:gd name="T2" fmla="*/ 355 w 873"/>
                <a:gd name="T3" fmla="*/ 28 h 349"/>
                <a:gd name="T4" fmla="*/ 506 w 873"/>
                <a:gd name="T5" fmla="*/ 113 h 349"/>
                <a:gd name="T6" fmla="*/ 649 w 873"/>
                <a:gd name="T7" fmla="*/ 196 h 349"/>
                <a:gd name="T8" fmla="*/ 523 w 873"/>
                <a:gd name="T9" fmla="*/ 189 h 349"/>
                <a:gd name="T10" fmla="*/ 544 w 873"/>
                <a:gd name="T11" fmla="*/ 235 h 349"/>
                <a:gd name="T12" fmla="*/ 617 w 873"/>
                <a:gd name="T13" fmla="*/ 257 h 349"/>
                <a:gd name="T14" fmla="*/ 814 w 873"/>
                <a:gd name="T15" fmla="*/ 284 h 349"/>
                <a:gd name="T16" fmla="*/ 812 w 873"/>
                <a:gd name="T17" fmla="*/ 343 h 349"/>
                <a:gd name="T18" fmla="*/ 562 w 873"/>
                <a:gd name="T19" fmla="*/ 326 h 349"/>
                <a:gd name="T20" fmla="*/ 418 w 873"/>
                <a:gd name="T21" fmla="*/ 319 h 349"/>
                <a:gd name="T22" fmla="*/ 117 w 873"/>
                <a:gd name="T23" fmla="*/ 185 h 349"/>
                <a:gd name="T24" fmla="*/ 109 w 873"/>
                <a:gd name="T25" fmla="*/ 3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3" h="349">
                  <a:moveTo>
                    <a:pt x="109" y="34"/>
                  </a:moveTo>
                  <a:cubicBezTo>
                    <a:pt x="109" y="34"/>
                    <a:pt x="294" y="0"/>
                    <a:pt x="355" y="28"/>
                  </a:cubicBezTo>
                  <a:cubicBezTo>
                    <a:pt x="416" y="56"/>
                    <a:pt x="452" y="99"/>
                    <a:pt x="506" y="113"/>
                  </a:cubicBezTo>
                  <a:cubicBezTo>
                    <a:pt x="560" y="126"/>
                    <a:pt x="663" y="167"/>
                    <a:pt x="649" y="196"/>
                  </a:cubicBezTo>
                  <a:cubicBezTo>
                    <a:pt x="636" y="226"/>
                    <a:pt x="599" y="213"/>
                    <a:pt x="523" y="189"/>
                  </a:cubicBezTo>
                  <a:cubicBezTo>
                    <a:pt x="447" y="164"/>
                    <a:pt x="519" y="223"/>
                    <a:pt x="544" y="235"/>
                  </a:cubicBezTo>
                  <a:cubicBezTo>
                    <a:pt x="570" y="248"/>
                    <a:pt x="617" y="257"/>
                    <a:pt x="617" y="257"/>
                  </a:cubicBezTo>
                  <a:cubicBezTo>
                    <a:pt x="617" y="257"/>
                    <a:pt x="754" y="254"/>
                    <a:pt x="814" y="284"/>
                  </a:cubicBezTo>
                  <a:cubicBezTo>
                    <a:pt x="873" y="315"/>
                    <a:pt x="838" y="349"/>
                    <a:pt x="812" y="343"/>
                  </a:cubicBezTo>
                  <a:cubicBezTo>
                    <a:pt x="787" y="337"/>
                    <a:pt x="639" y="325"/>
                    <a:pt x="562" y="326"/>
                  </a:cubicBezTo>
                  <a:cubicBezTo>
                    <a:pt x="485" y="327"/>
                    <a:pt x="444" y="329"/>
                    <a:pt x="418" y="319"/>
                  </a:cubicBezTo>
                  <a:cubicBezTo>
                    <a:pt x="392" y="310"/>
                    <a:pt x="234" y="176"/>
                    <a:pt x="117" y="185"/>
                  </a:cubicBezTo>
                  <a:cubicBezTo>
                    <a:pt x="0" y="195"/>
                    <a:pt x="109" y="34"/>
                    <a:pt x="109" y="34"/>
                  </a:cubicBezTo>
                </a:path>
              </a:pathLst>
            </a:custGeom>
            <a:solidFill>
              <a:srgbClr val="FFC8B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Rectangle 9"/>
            <p:cNvSpPr/>
            <p:nvPr/>
          </p:nvSpPr>
          <p:spPr bwMode="auto">
            <a:xfrm>
              <a:off x="5430838" y="2514601"/>
              <a:ext cx="258763" cy="873125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Rectangle 10"/>
            <p:cNvSpPr/>
            <p:nvPr/>
          </p:nvSpPr>
          <p:spPr bwMode="auto">
            <a:xfrm>
              <a:off x="5430838" y="2514601"/>
              <a:ext cx="258763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Rectangle 12"/>
            <p:cNvSpPr/>
            <p:nvPr/>
          </p:nvSpPr>
          <p:spPr bwMode="auto">
            <a:xfrm>
              <a:off x="2117725" y="2466976"/>
              <a:ext cx="3395663" cy="969963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520474" y="2526750"/>
            <a:ext cx="2743201" cy="716422"/>
            <a:chOff x="2057401" y="2420938"/>
            <a:chExt cx="6115050" cy="1597025"/>
          </a:xfrm>
          <a:effectLst/>
        </p:grpSpPr>
        <p:sp>
          <p:nvSpPr>
            <p:cNvPr id="34" name="Rectangle 14"/>
            <p:cNvSpPr/>
            <p:nvPr/>
          </p:nvSpPr>
          <p:spPr bwMode="auto">
            <a:xfrm>
              <a:off x="2057401" y="2420938"/>
              <a:ext cx="3517900" cy="1071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Rectangle 15"/>
            <p:cNvSpPr>
              <a:spLocks noChangeAspect="1"/>
            </p:cNvSpPr>
            <p:nvPr/>
          </p:nvSpPr>
          <p:spPr bwMode="auto">
            <a:xfrm>
              <a:off x="2117725" y="2420938"/>
              <a:ext cx="6051550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Freeform: Shape 16"/>
            <p:cNvSpPr/>
            <p:nvPr/>
          </p:nvSpPr>
          <p:spPr bwMode="auto">
            <a:xfrm>
              <a:off x="6715125" y="3659188"/>
              <a:ext cx="1225550" cy="336550"/>
            </a:xfrm>
            <a:custGeom>
              <a:avLst/>
              <a:gdLst>
                <a:gd name="T0" fmla="*/ 0 w 326"/>
                <a:gd name="T1" fmla="*/ 22 h 89"/>
                <a:gd name="T2" fmla="*/ 182 w 326"/>
                <a:gd name="T3" fmla="*/ 51 h 89"/>
                <a:gd name="T4" fmla="*/ 318 w 326"/>
                <a:gd name="T5" fmla="*/ 78 h 89"/>
                <a:gd name="T6" fmla="*/ 267 w 326"/>
                <a:gd name="T7" fmla="*/ 13 h 89"/>
                <a:gd name="T8" fmla="*/ 0 w 326"/>
                <a:gd name="T9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89">
                  <a:moveTo>
                    <a:pt x="0" y="22"/>
                  </a:moveTo>
                  <a:cubicBezTo>
                    <a:pt x="0" y="22"/>
                    <a:pt x="152" y="35"/>
                    <a:pt x="182" y="51"/>
                  </a:cubicBezTo>
                  <a:cubicBezTo>
                    <a:pt x="212" y="67"/>
                    <a:pt x="317" y="89"/>
                    <a:pt x="318" y="78"/>
                  </a:cubicBezTo>
                  <a:cubicBezTo>
                    <a:pt x="319" y="67"/>
                    <a:pt x="326" y="25"/>
                    <a:pt x="267" y="13"/>
                  </a:cubicBezTo>
                  <a:cubicBezTo>
                    <a:pt x="208" y="0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FF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17"/>
            <p:cNvSpPr/>
            <p:nvPr/>
          </p:nvSpPr>
          <p:spPr bwMode="auto">
            <a:xfrm>
              <a:off x="4894263" y="2511426"/>
              <a:ext cx="3278188" cy="1317625"/>
            </a:xfrm>
            <a:custGeom>
              <a:avLst/>
              <a:gdLst>
                <a:gd name="T0" fmla="*/ 109 w 873"/>
                <a:gd name="T1" fmla="*/ 34 h 349"/>
                <a:gd name="T2" fmla="*/ 355 w 873"/>
                <a:gd name="T3" fmla="*/ 28 h 349"/>
                <a:gd name="T4" fmla="*/ 506 w 873"/>
                <a:gd name="T5" fmla="*/ 113 h 349"/>
                <a:gd name="T6" fmla="*/ 649 w 873"/>
                <a:gd name="T7" fmla="*/ 196 h 349"/>
                <a:gd name="T8" fmla="*/ 523 w 873"/>
                <a:gd name="T9" fmla="*/ 189 h 349"/>
                <a:gd name="T10" fmla="*/ 544 w 873"/>
                <a:gd name="T11" fmla="*/ 235 h 349"/>
                <a:gd name="T12" fmla="*/ 617 w 873"/>
                <a:gd name="T13" fmla="*/ 257 h 349"/>
                <a:gd name="T14" fmla="*/ 814 w 873"/>
                <a:gd name="T15" fmla="*/ 284 h 349"/>
                <a:gd name="T16" fmla="*/ 812 w 873"/>
                <a:gd name="T17" fmla="*/ 343 h 349"/>
                <a:gd name="T18" fmla="*/ 562 w 873"/>
                <a:gd name="T19" fmla="*/ 326 h 349"/>
                <a:gd name="T20" fmla="*/ 418 w 873"/>
                <a:gd name="T21" fmla="*/ 319 h 349"/>
                <a:gd name="T22" fmla="*/ 117 w 873"/>
                <a:gd name="T23" fmla="*/ 185 h 349"/>
                <a:gd name="T24" fmla="*/ 109 w 873"/>
                <a:gd name="T25" fmla="*/ 3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3" h="349">
                  <a:moveTo>
                    <a:pt x="109" y="34"/>
                  </a:moveTo>
                  <a:cubicBezTo>
                    <a:pt x="109" y="34"/>
                    <a:pt x="294" y="0"/>
                    <a:pt x="355" y="28"/>
                  </a:cubicBezTo>
                  <a:cubicBezTo>
                    <a:pt x="416" y="56"/>
                    <a:pt x="452" y="99"/>
                    <a:pt x="506" y="113"/>
                  </a:cubicBezTo>
                  <a:cubicBezTo>
                    <a:pt x="560" y="126"/>
                    <a:pt x="663" y="167"/>
                    <a:pt x="649" y="196"/>
                  </a:cubicBezTo>
                  <a:cubicBezTo>
                    <a:pt x="636" y="226"/>
                    <a:pt x="599" y="213"/>
                    <a:pt x="523" y="189"/>
                  </a:cubicBezTo>
                  <a:cubicBezTo>
                    <a:pt x="447" y="164"/>
                    <a:pt x="519" y="223"/>
                    <a:pt x="544" y="235"/>
                  </a:cubicBezTo>
                  <a:cubicBezTo>
                    <a:pt x="570" y="248"/>
                    <a:pt x="617" y="257"/>
                    <a:pt x="617" y="257"/>
                  </a:cubicBezTo>
                  <a:cubicBezTo>
                    <a:pt x="617" y="257"/>
                    <a:pt x="754" y="254"/>
                    <a:pt x="814" y="284"/>
                  </a:cubicBezTo>
                  <a:cubicBezTo>
                    <a:pt x="873" y="315"/>
                    <a:pt x="838" y="349"/>
                    <a:pt x="812" y="343"/>
                  </a:cubicBezTo>
                  <a:cubicBezTo>
                    <a:pt x="787" y="337"/>
                    <a:pt x="639" y="325"/>
                    <a:pt x="562" y="326"/>
                  </a:cubicBezTo>
                  <a:cubicBezTo>
                    <a:pt x="485" y="327"/>
                    <a:pt x="444" y="329"/>
                    <a:pt x="418" y="319"/>
                  </a:cubicBezTo>
                  <a:cubicBezTo>
                    <a:pt x="392" y="310"/>
                    <a:pt x="234" y="176"/>
                    <a:pt x="117" y="185"/>
                  </a:cubicBezTo>
                  <a:cubicBezTo>
                    <a:pt x="0" y="195"/>
                    <a:pt x="109" y="34"/>
                    <a:pt x="109" y="34"/>
                  </a:cubicBezTo>
                </a:path>
              </a:pathLst>
            </a:custGeom>
            <a:solidFill>
              <a:srgbClr val="FFC8B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Rectangle 18"/>
            <p:cNvSpPr/>
            <p:nvPr/>
          </p:nvSpPr>
          <p:spPr bwMode="auto">
            <a:xfrm>
              <a:off x="5430838" y="2514601"/>
              <a:ext cx="258763" cy="873125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Rectangle 19"/>
            <p:cNvSpPr/>
            <p:nvPr/>
          </p:nvSpPr>
          <p:spPr bwMode="auto">
            <a:xfrm>
              <a:off x="5430838" y="2514601"/>
              <a:ext cx="258763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Rectangle 21"/>
            <p:cNvSpPr/>
            <p:nvPr/>
          </p:nvSpPr>
          <p:spPr bwMode="auto">
            <a:xfrm>
              <a:off x="2117725" y="2466976"/>
              <a:ext cx="3395663" cy="96996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520474" y="3291504"/>
            <a:ext cx="2743201" cy="716422"/>
            <a:chOff x="2057401" y="2420938"/>
            <a:chExt cx="6115050" cy="1597025"/>
          </a:xfrm>
          <a:effectLst/>
        </p:grpSpPr>
        <p:sp>
          <p:nvSpPr>
            <p:cNvPr id="27" name="Rectangle 23"/>
            <p:cNvSpPr/>
            <p:nvPr/>
          </p:nvSpPr>
          <p:spPr bwMode="auto">
            <a:xfrm>
              <a:off x="2057401" y="2420938"/>
              <a:ext cx="3517900" cy="1071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Rectangle 24"/>
            <p:cNvSpPr>
              <a:spLocks noChangeAspect="1"/>
            </p:cNvSpPr>
            <p:nvPr/>
          </p:nvSpPr>
          <p:spPr bwMode="auto">
            <a:xfrm>
              <a:off x="2117725" y="2420938"/>
              <a:ext cx="6051550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25"/>
            <p:cNvSpPr/>
            <p:nvPr/>
          </p:nvSpPr>
          <p:spPr bwMode="auto">
            <a:xfrm>
              <a:off x="6715125" y="3659188"/>
              <a:ext cx="1225550" cy="336550"/>
            </a:xfrm>
            <a:custGeom>
              <a:avLst/>
              <a:gdLst>
                <a:gd name="T0" fmla="*/ 0 w 326"/>
                <a:gd name="T1" fmla="*/ 22 h 89"/>
                <a:gd name="T2" fmla="*/ 182 w 326"/>
                <a:gd name="T3" fmla="*/ 51 h 89"/>
                <a:gd name="T4" fmla="*/ 318 w 326"/>
                <a:gd name="T5" fmla="*/ 78 h 89"/>
                <a:gd name="T6" fmla="*/ 267 w 326"/>
                <a:gd name="T7" fmla="*/ 13 h 89"/>
                <a:gd name="T8" fmla="*/ 0 w 326"/>
                <a:gd name="T9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89">
                  <a:moveTo>
                    <a:pt x="0" y="22"/>
                  </a:moveTo>
                  <a:cubicBezTo>
                    <a:pt x="0" y="22"/>
                    <a:pt x="152" y="35"/>
                    <a:pt x="182" y="51"/>
                  </a:cubicBezTo>
                  <a:cubicBezTo>
                    <a:pt x="212" y="67"/>
                    <a:pt x="317" y="89"/>
                    <a:pt x="318" y="78"/>
                  </a:cubicBezTo>
                  <a:cubicBezTo>
                    <a:pt x="319" y="67"/>
                    <a:pt x="326" y="25"/>
                    <a:pt x="267" y="13"/>
                  </a:cubicBezTo>
                  <a:cubicBezTo>
                    <a:pt x="208" y="0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FF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26"/>
            <p:cNvSpPr/>
            <p:nvPr/>
          </p:nvSpPr>
          <p:spPr bwMode="auto">
            <a:xfrm>
              <a:off x="4894263" y="2511426"/>
              <a:ext cx="3278188" cy="1317625"/>
            </a:xfrm>
            <a:custGeom>
              <a:avLst/>
              <a:gdLst>
                <a:gd name="T0" fmla="*/ 109 w 873"/>
                <a:gd name="T1" fmla="*/ 34 h 349"/>
                <a:gd name="T2" fmla="*/ 355 w 873"/>
                <a:gd name="T3" fmla="*/ 28 h 349"/>
                <a:gd name="T4" fmla="*/ 506 w 873"/>
                <a:gd name="T5" fmla="*/ 113 h 349"/>
                <a:gd name="T6" fmla="*/ 649 w 873"/>
                <a:gd name="T7" fmla="*/ 196 h 349"/>
                <a:gd name="T8" fmla="*/ 523 w 873"/>
                <a:gd name="T9" fmla="*/ 189 h 349"/>
                <a:gd name="T10" fmla="*/ 544 w 873"/>
                <a:gd name="T11" fmla="*/ 235 h 349"/>
                <a:gd name="T12" fmla="*/ 617 w 873"/>
                <a:gd name="T13" fmla="*/ 257 h 349"/>
                <a:gd name="T14" fmla="*/ 814 w 873"/>
                <a:gd name="T15" fmla="*/ 284 h 349"/>
                <a:gd name="T16" fmla="*/ 812 w 873"/>
                <a:gd name="T17" fmla="*/ 343 h 349"/>
                <a:gd name="T18" fmla="*/ 562 w 873"/>
                <a:gd name="T19" fmla="*/ 326 h 349"/>
                <a:gd name="T20" fmla="*/ 418 w 873"/>
                <a:gd name="T21" fmla="*/ 319 h 349"/>
                <a:gd name="T22" fmla="*/ 117 w 873"/>
                <a:gd name="T23" fmla="*/ 185 h 349"/>
                <a:gd name="T24" fmla="*/ 109 w 873"/>
                <a:gd name="T25" fmla="*/ 3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3" h="349">
                  <a:moveTo>
                    <a:pt x="109" y="34"/>
                  </a:moveTo>
                  <a:cubicBezTo>
                    <a:pt x="109" y="34"/>
                    <a:pt x="294" y="0"/>
                    <a:pt x="355" y="28"/>
                  </a:cubicBezTo>
                  <a:cubicBezTo>
                    <a:pt x="416" y="56"/>
                    <a:pt x="452" y="99"/>
                    <a:pt x="506" y="113"/>
                  </a:cubicBezTo>
                  <a:cubicBezTo>
                    <a:pt x="560" y="126"/>
                    <a:pt x="663" y="167"/>
                    <a:pt x="649" y="196"/>
                  </a:cubicBezTo>
                  <a:cubicBezTo>
                    <a:pt x="636" y="226"/>
                    <a:pt x="599" y="213"/>
                    <a:pt x="523" y="189"/>
                  </a:cubicBezTo>
                  <a:cubicBezTo>
                    <a:pt x="447" y="164"/>
                    <a:pt x="519" y="223"/>
                    <a:pt x="544" y="235"/>
                  </a:cubicBezTo>
                  <a:cubicBezTo>
                    <a:pt x="570" y="248"/>
                    <a:pt x="617" y="257"/>
                    <a:pt x="617" y="257"/>
                  </a:cubicBezTo>
                  <a:cubicBezTo>
                    <a:pt x="617" y="257"/>
                    <a:pt x="754" y="254"/>
                    <a:pt x="814" y="284"/>
                  </a:cubicBezTo>
                  <a:cubicBezTo>
                    <a:pt x="873" y="315"/>
                    <a:pt x="838" y="349"/>
                    <a:pt x="812" y="343"/>
                  </a:cubicBezTo>
                  <a:cubicBezTo>
                    <a:pt x="787" y="337"/>
                    <a:pt x="639" y="325"/>
                    <a:pt x="562" y="326"/>
                  </a:cubicBezTo>
                  <a:cubicBezTo>
                    <a:pt x="485" y="327"/>
                    <a:pt x="444" y="329"/>
                    <a:pt x="418" y="319"/>
                  </a:cubicBezTo>
                  <a:cubicBezTo>
                    <a:pt x="392" y="310"/>
                    <a:pt x="234" y="176"/>
                    <a:pt x="117" y="185"/>
                  </a:cubicBezTo>
                  <a:cubicBezTo>
                    <a:pt x="0" y="195"/>
                    <a:pt x="109" y="34"/>
                    <a:pt x="109" y="34"/>
                  </a:cubicBezTo>
                </a:path>
              </a:pathLst>
            </a:custGeom>
            <a:solidFill>
              <a:srgbClr val="FFC8B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Rectangle 27"/>
            <p:cNvSpPr/>
            <p:nvPr/>
          </p:nvSpPr>
          <p:spPr bwMode="auto">
            <a:xfrm>
              <a:off x="5430838" y="2514601"/>
              <a:ext cx="258763" cy="873125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Rectangle 28"/>
            <p:cNvSpPr/>
            <p:nvPr/>
          </p:nvSpPr>
          <p:spPr bwMode="auto">
            <a:xfrm>
              <a:off x="5430838" y="2514601"/>
              <a:ext cx="258763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Rectangle 30"/>
            <p:cNvSpPr/>
            <p:nvPr/>
          </p:nvSpPr>
          <p:spPr bwMode="auto">
            <a:xfrm>
              <a:off x="2117725" y="2466976"/>
              <a:ext cx="3395663" cy="969963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3113838" y="1834679"/>
            <a:ext cx="2795151" cy="542928"/>
            <a:chOff x="4151784" y="2797802"/>
            <a:chExt cx="3726868" cy="723904"/>
          </a:xfrm>
        </p:grpSpPr>
        <p:sp>
          <p:nvSpPr>
            <p:cNvPr id="24" name="Oval 35"/>
            <p:cNvSpPr/>
            <p:nvPr/>
          </p:nvSpPr>
          <p:spPr>
            <a:xfrm>
              <a:off x="7154748" y="2797802"/>
              <a:ext cx="723904" cy="723904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41"/>
            <p:cNvSpPr>
              <a:spLocks noChangeAspect="1"/>
            </p:cNvSpPr>
            <p:nvPr/>
          </p:nvSpPr>
          <p:spPr bwMode="auto">
            <a:xfrm>
              <a:off x="7364576" y="2935749"/>
              <a:ext cx="304248" cy="448010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Rectangle 44"/>
            <p:cNvSpPr/>
            <p:nvPr/>
          </p:nvSpPr>
          <p:spPr>
            <a:xfrm>
              <a:off x="4151784" y="2896349"/>
              <a:ext cx="3002964" cy="526811"/>
            </a:xfrm>
            <a:prstGeom prst="rect">
              <a:avLst/>
            </a:prstGeom>
          </p:spPr>
          <p:txBody>
            <a:bodyPr wrap="square" lIns="360000" rIns="28800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3113838" y="2627067"/>
            <a:ext cx="2795151" cy="542928"/>
            <a:chOff x="4151784" y="3929481"/>
            <a:chExt cx="3726868" cy="723904"/>
          </a:xfrm>
        </p:grpSpPr>
        <p:sp>
          <p:nvSpPr>
            <p:cNvPr id="21" name="Oval 34"/>
            <p:cNvSpPr/>
            <p:nvPr/>
          </p:nvSpPr>
          <p:spPr>
            <a:xfrm>
              <a:off x="7154748" y="3929481"/>
              <a:ext cx="723904" cy="72390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43"/>
            <p:cNvSpPr>
              <a:spLocks noChangeAspect="1"/>
            </p:cNvSpPr>
            <p:nvPr/>
          </p:nvSpPr>
          <p:spPr bwMode="auto">
            <a:xfrm>
              <a:off x="7330156" y="4121446"/>
              <a:ext cx="373088" cy="339974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Rectangle 45"/>
            <p:cNvSpPr/>
            <p:nvPr/>
          </p:nvSpPr>
          <p:spPr>
            <a:xfrm>
              <a:off x="4151784" y="4028028"/>
              <a:ext cx="3002964" cy="526811"/>
            </a:xfrm>
            <a:prstGeom prst="rect">
              <a:avLst/>
            </a:prstGeom>
          </p:spPr>
          <p:txBody>
            <a:bodyPr wrap="square" lIns="360000" rIns="28800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3113838" y="3419454"/>
            <a:ext cx="2795151" cy="542928"/>
            <a:chOff x="4151784" y="4910836"/>
            <a:chExt cx="3726868" cy="723904"/>
          </a:xfrm>
        </p:grpSpPr>
        <p:sp>
          <p:nvSpPr>
            <p:cNvPr id="18" name="Oval 36"/>
            <p:cNvSpPr/>
            <p:nvPr/>
          </p:nvSpPr>
          <p:spPr>
            <a:xfrm>
              <a:off x="7154748" y="4910836"/>
              <a:ext cx="723904" cy="723904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42"/>
            <p:cNvSpPr/>
            <p:nvPr/>
          </p:nvSpPr>
          <p:spPr bwMode="auto">
            <a:xfrm>
              <a:off x="7309122" y="5117104"/>
              <a:ext cx="415156" cy="311368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Rectangle 46"/>
            <p:cNvSpPr/>
            <p:nvPr/>
          </p:nvSpPr>
          <p:spPr>
            <a:xfrm>
              <a:off x="4151784" y="5009383"/>
              <a:ext cx="3002964" cy="526811"/>
            </a:xfrm>
            <a:prstGeom prst="rect">
              <a:avLst/>
            </a:prstGeom>
          </p:spPr>
          <p:txBody>
            <a:bodyPr wrap="square" lIns="360000" rIns="28800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6871098" y="835819"/>
            <a:ext cx="1772841" cy="3155157"/>
            <a:chOff x="9161463" y="1114425"/>
            <a:chExt cx="2363788" cy="4206876"/>
          </a:xfrm>
        </p:grpSpPr>
        <p:sp>
          <p:nvSpPr>
            <p:cNvPr id="12" name="Rectangle 51"/>
            <p:cNvSpPr>
              <a:spLocks noChangeAspect="1"/>
            </p:cNvSpPr>
            <p:nvPr/>
          </p:nvSpPr>
          <p:spPr bwMode="auto">
            <a:xfrm>
              <a:off x="9172575" y="1114425"/>
              <a:ext cx="2352675" cy="419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52"/>
            <p:cNvSpPr/>
            <p:nvPr/>
          </p:nvSpPr>
          <p:spPr bwMode="auto">
            <a:xfrm>
              <a:off x="9253538" y="1584325"/>
              <a:ext cx="2076450" cy="3313113"/>
            </a:xfrm>
            <a:custGeom>
              <a:avLst/>
              <a:gdLst>
                <a:gd name="T0" fmla="*/ 254 w 1308"/>
                <a:gd name="T1" fmla="*/ 2087 h 2087"/>
                <a:gd name="T2" fmla="*/ 0 w 1308"/>
                <a:gd name="T3" fmla="*/ 1950 h 2087"/>
                <a:gd name="T4" fmla="*/ 1061 w 1308"/>
                <a:gd name="T5" fmla="*/ 0 h 2087"/>
                <a:gd name="T6" fmla="*/ 1308 w 1308"/>
                <a:gd name="T7" fmla="*/ 130 h 2087"/>
                <a:gd name="T8" fmla="*/ 254 w 1308"/>
                <a:gd name="T9" fmla="*/ 2087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8" h="2087">
                  <a:moveTo>
                    <a:pt x="254" y="2087"/>
                  </a:moveTo>
                  <a:lnTo>
                    <a:pt x="0" y="1950"/>
                  </a:lnTo>
                  <a:lnTo>
                    <a:pt x="1061" y="0"/>
                  </a:lnTo>
                  <a:lnTo>
                    <a:pt x="1308" y="130"/>
                  </a:lnTo>
                  <a:lnTo>
                    <a:pt x="254" y="208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53"/>
            <p:cNvSpPr/>
            <p:nvPr/>
          </p:nvSpPr>
          <p:spPr bwMode="auto">
            <a:xfrm>
              <a:off x="9161463" y="4691063"/>
              <a:ext cx="495300" cy="630238"/>
            </a:xfrm>
            <a:custGeom>
              <a:avLst/>
              <a:gdLst>
                <a:gd name="T0" fmla="*/ 312 w 312"/>
                <a:gd name="T1" fmla="*/ 130 h 397"/>
                <a:gd name="T2" fmla="*/ 0 w 312"/>
                <a:gd name="T3" fmla="*/ 397 h 397"/>
                <a:gd name="T4" fmla="*/ 58 w 312"/>
                <a:gd name="T5" fmla="*/ 0 h 397"/>
                <a:gd name="T6" fmla="*/ 312 w 312"/>
                <a:gd name="T7" fmla="*/ 13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397">
                  <a:moveTo>
                    <a:pt x="312" y="130"/>
                  </a:moveTo>
                  <a:lnTo>
                    <a:pt x="0" y="397"/>
                  </a:lnTo>
                  <a:lnTo>
                    <a:pt x="58" y="0"/>
                  </a:lnTo>
                  <a:lnTo>
                    <a:pt x="312" y="13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54"/>
            <p:cNvSpPr/>
            <p:nvPr/>
          </p:nvSpPr>
          <p:spPr bwMode="auto">
            <a:xfrm>
              <a:off x="9161463" y="5149850"/>
              <a:ext cx="138113" cy="171450"/>
            </a:xfrm>
            <a:custGeom>
              <a:avLst/>
              <a:gdLst>
                <a:gd name="T0" fmla="*/ 14 w 87"/>
                <a:gd name="T1" fmla="*/ 0 h 108"/>
                <a:gd name="T2" fmla="*/ 0 w 87"/>
                <a:gd name="T3" fmla="*/ 108 h 108"/>
                <a:gd name="T4" fmla="*/ 87 w 87"/>
                <a:gd name="T5" fmla="*/ 36 h 108"/>
                <a:gd name="T6" fmla="*/ 14 w 87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8">
                  <a:moveTo>
                    <a:pt x="14" y="0"/>
                  </a:moveTo>
                  <a:lnTo>
                    <a:pt x="0" y="108"/>
                  </a:lnTo>
                  <a:lnTo>
                    <a:pt x="87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55"/>
            <p:cNvSpPr/>
            <p:nvPr/>
          </p:nvSpPr>
          <p:spPr bwMode="auto">
            <a:xfrm>
              <a:off x="11018838" y="1114425"/>
              <a:ext cx="506413" cy="608013"/>
            </a:xfrm>
            <a:custGeom>
              <a:avLst/>
              <a:gdLst>
                <a:gd name="T0" fmla="*/ 22 w 44"/>
                <a:gd name="T1" fmla="*/ 53 h 53"/>
                <a:gd name="T2" fmla="*/ 42 w 44"/>
                <a:gd name="T3" fmla="*/ 16 h 53"/>
                <a:gd name="T4" fmla="*/ 40 w 44"/>
                <a:gd name="T5" fmla="*/ 8 h 53"/>
                <a:gd name="T6" fmla="*/ 28 w 44"/>
                <a:gd name="T7" fmla="*/ 2 h 53"/>
                <a:gd name="T8" fmla="*/ 20 w 44"/>
                <a:gd name="T9" fmla="*/ 4 h 53"/>
                <a:gd name="T10" fmla="*/ 0 w 44"/>
                <a:gd name="T11" fmla="*/ 41 h 53"/>
                <a:gd name="T12" fmla="*/ 22 w 44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3">
                  <a:moveTo>
                    <a:pt x="22" y="53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4" y="13"/>
                    <a:pt x="43" y="10"/>
                    <a:pt x="40" y="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0"/>
                    <a:pt x="22" y="1"/>
                    <a:pt x="20" y="4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2" y="5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56"/>
            <p:cNvSpPr/>
            <p:nvPr/>
          </p:nvSpPr>
          <p:spPr bwMode="auto">
            <a:xfrm>
              <a:off x="10280650" y="1458913"/>
              <a:ext cx="1071563" cy="1019175"/>
            </a:xfrm>
            <a:custGeom>
              <a:avLst/>
              <a:gdLst>
                <a:gd name="T0" fmla="*/ 89 w 93"/>
                <a:gd name="T1" fmla="*/ 21 h 89"/>
                <a:gd name="T2" fmla="*/ 51 w 93"/>
                <a:gd name="T3" fmla="*/ 1 h 89"/>
                <a:gd name="T4" fmla="*/ 50 w 93"/>
                <a:gd name="T5" fmla="*/ 1 h 89"/>
                <a:gd name="T6" fmla="*/ 45 w 93"/>
                <a:gd name="T7" fmla="*/ 2 h 89"/>
                <a:gd name="T8" fmla="*/ 45 w 93"/>
                <a:gd name="T9" fmla="*/ 2 h 89"/>
                <a:gd name="T10" fmla="*/ 44 w 93"/>
                <a:gd name="T11" fmla="*/ 3 h 89"/>
                <a:gd name="T12" fmla="*/ 0 w 93"/>
                <a:gd name="T13" fmla="*/ 86 h 89"/>
                <a:gd name="T14" fmla="*/ 6 w 93"/>
                <a:gd name="T15" fmla="*/ 89 h 89"/>
                <a:gd name="T16" fmla="*/ 49 w 93"/>
                <a:gd name="T17" fmla="*/ 8 h 89"/>
                <a:gd name="T18" fmla="*/ 91 w 93"/>
                <a:gd name="T19" fmla="*/ 30 h 89"/>
                <a:gd name="T20" fmla="*/ 91 w 93"/>
                <a:gd name="T21" fmla="*/ 29 h 89"/>
                <a:gd name="T22" fmla="*/ 89 w 93"/>
                <a:gd name="T23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89">
                  <a:moveTo>
                    <a:pt x="89" y="2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0" y="1"/>
                  </a:cubicBezTo>
                  <a:cubicBezTo>
                    <a:pt x="49" y="0"/>
                    <a:pt x="47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4" y="3"/>
                    <a:pt x="44" y="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3" y="26"/>
                    <a:pt x="92" y="23"/>
                    <a:pt x="89" y="2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57199" y="964209"/>
            <a:ext cx="8158163" cy="3597815"/>
            <a:chOff x="457199" y="964209"/>
            <a:chExt cx="8158163" cy="3597815"/>
          </a:xfrm>
        </p:grpSpPr>
        <p:grpSp>
          <p:nvGrpSpPr>
            <p:cNvPr id="5" name="Group 21"/>
            <p:cNvGrpSpPr/>
            <p:nvPr/>
          </p:nvGrpSpPr>
          <p:grpSpPr>
            <a:xfrm>
              <a:off x="3817302" y="964209"/>
              <a:ext cx="1515732" cy="621705"/>
              <a:chOff x="1815247" y="5068313"/>
              <a:chExt cx="2020976" cy="8289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815248" y="5463032"/>
                <a:ext cx="2020975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此部分内容作为文字排版占位显示 （建议使用主题字体）</a:t>
                </a:r>
                <a:endParaRPr lang="zh-CN" altLang="en-US" sz="10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815247" y="5068313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6" name="Group 1"/>
            <p:cNvGrpSpPr/>
            <p:nvPr/>
          </p:nvGrpSpPr>
          <p:grpSpPr>
            <a:xfrm>
              <a:off x="6772365" y="2354493"/>
              <a:ext cx="1842997" cy="626833"/>
              <a:chOff x="9029821" y="3139323"/>
              <a:chExt cx="2457329" cy="835777"/>
            </a:xfrm>
          </p:grpSpPr>
          <p:sp>
            <p:nvSpPr>
              <p:cNvPr id="21" name="TextBox 2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22" name="Rectangle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7" name="Group 2"/>
            <p:cNvGrpSpPr/>
            <p:nvPr/>
          </p:nvGrpSpPr>
          <p:grpSpPr>
            <a:xfrm>
              <a:off x="457199" y="2305022"/>
              <a:ext cx="1805711" cy="626833"/>
              <a:chOff x="609599" y="3139323"/>
              <a:chExt cx="2407615" cy="835777"/>
            </a:xfrm>
          </p:grpSpPr>
          <p:sp>
            <p:nvSpPr>
              <p:cNvPr id="19" name="TextBox 28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20" name="Rectangle 29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30"/>
            <p:cNvGrpSpPr/>
            <p:nvPr/>
          </p:nvGrpSpPr>
          <p:grpSpPr>
            <a:xfrm>
              <a:off x="4836491" y="3935191"/>
              <a:ext cx="1842997" cy="626833"/>
              <a:chOff x="9029821" y="3139323"/>
              <a:chExt cx="2457329" cy="835777"/>
            </a:xfrm>
          </p:grpSpPr>
          <p:sp>
            <p:nvSpPr>
              <p:cNvPr id="17" name="TextBox 31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18" name="Rectangle 32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9" name="Group 33"/>
            <p:cNvGrpSpPr/>
            <p:nvPr/>
          </p:nvGrpSpPr>
          <p:grpSpPr>
            <a:xfrm>
              <a:off x="2494817" y="3885720"/>
              <a:ext cx="1805711" cy="626833"/>
              <a:chOff x="609599" y="3139323"/>
              <a:chExt cx="2407615" cy="835777"/>
            </a:xfrm>
          </p:grpSpPr>
          <p:sp>
            <p:nvSpPr>
              <p:cNvPr id="15" name="TextBox 34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16" name="Rectangle 3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701258" y="1813043"/>
            <a:ext cx="3632761" cy="1674868"/>
            <a:chOff x="2701258" y="1813043"/>
            <a:chExt cx="3632761" cy="1674868"/>
          </a:xfrm>
        </p:grpSpPr>
        <p:grpSp>
          <p:nvGrpSpPr>
            <p:cNvPr id="4" name="Group 18"/>
            <p:cNvGrpSpPr/>
            <p:nvPr/>
          </p:nvGrpSpPr>
          <p:grpSpPr>
            <a:xfrm>
              <a:off x="2701258" y="1813043"/>
              <a:ext cx="3632761" cy="1674868"/>
              <a:chOff x="2534384" y="1878746"/>
              <a:chExt cx="6419413" cy="2959640"/>
            </a:xfrm>
          </p:grpSpPr>
          <p:grpSp>
            <p:nvGrpSpPr>
              <p:cNvPr id="25" name="Group 15"/>
              <p:cNvGrpSpPr/>
              <p:nvPr/>
            </p:nvGrpSpPr>
            <p:grpSpPr>
              <a:xfrm>
                <a:off x="3631384" y="2809037"/>
                <a:ext cx="2021118" cy="2029349"/>
                <a:chOff x="3631384" y="2809037"/>
                <a:chExt cx="2021118" cy="2029349"/>
              </a:xfrm>
              <a:solidFill>
                <a:schemeClr val="accent6"/>
              </a:solidFill>
            </p:grpSpPr>
            <p:sp>
              <p:nvSpPr>
                <p:cNvPr id="34" name="Freeform: Shape 6"/>
                <p:cNvSpPr/>
                <p:nvPr/>
              </p:nvSpPr>
              <p:spPr bwMode="auto">
                <a:xfrm>
                  <a:off x="3631384" y="2856374"/>
                  <a:ext cx="2021118" cy="1982012"/>
                </a:xfrm>
                <a:custGeom>
                  <a:avLst/>
                  <a:gdLst>
                    <a:gd name="T0" fmla="*/ 321 w 350"/>
                    <a:gd name="T1" fmla="*/ 184 h 343"/>
                    <a:gd name="T2" fmla="*/ 176 w 350"/>
                    <a:gd name="T3" fmla="*/ 314 h 343"/>
                    <a:gd name="T4" fmla="*/ 30 w 350"/>
                    <a:gd name="T5" fmla="*/ 167 h 343"/>
                    <a:gd name="T6" fmla="*/ 122 w 350"/>
                    <a:gd name="T7" fmla="*/ 31 h 343"/>
                    <a:gd name="T8" fmla="*/ 125 w 350"/>
                    <a:gd name="T9" fmla="*/ 7 h 343"/>
                    <a:gd name="T10" fmla="*/ 125 w 350"/>
                    <a:gd name="T11" fmla="*/ 0 h 343"/>
                    <a:gd name="T12" fmla="*/ 0 w 350"/>
                    <a:gd name="T13" fmla="*/ 167 h 343"/>
                    <a:gd name="T14" fmla="*/ 176 w 350"/>
                    <a:gd name="T15" fmla="*/ 343 h 343"/>
                    <a:gd name="T16" fmla="*/ 350 w 350"/>
                    <a:gd name="T17" fmla="*/ 189 h 343"/>
                    <a:gd name="T18" fmla="*/ 321 w 350"/>
                    <a:gd name="T19" fmla="*/ 184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0" h="343">
                      <a:moveTo>
                        <a:pt x="321" y="184"/>
                      </a:moveTo>
                      <a:cubicBezTo>
                        <a:pt x="313" y="257"/>
                        <a:pt x="251" y="314"/>
                        <a:pt x="176" y="314"/>
                      </a:cubicBezTo>
                      <a:cubicBezTo>
                        <a:pt x="95" y="314"/>
                        <a:pt x="30" y="248"/>
                        <a:pt x="30" y="167"/>
                      </a:cubicBezTo>
                      <a:cubicBezTo>
                        <a:pt x="30" y="106"/>
                        <a:pt x="68" y="53"/>
                        <a:pt x="122" y="31"/>
                      </a:cubicBezTo>
                      <a:cubicBezTo>
                        <a:pt x="124" y="23"/>
                        <a:pt x="125" y="16"/>
                        <a:pt x="125" y="7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52" y="21"/>
                        <a:pt x="0" y="89"/>
                        <a:pt x="0" y="167"/>
                      </a:cubicBezTo>
                      <a:cubicBezTo>
                        <a:pt x="0" y="265"/>
                        <a:pt x="79" y="343"/>
                        <a:pt x="176" y="343"/>
                      </a:cubicBezTo>
                      <a:cubicBezTo>
                        <a:pt x="266" y="343"/>
                        <a:pt x="340" y="276"/>
                        <a:pt x="350" y="189"/>
                      </a:cubicBezTo>
                      <a:cubicBezTo>
                        <a:pt x="340" y="188"/>
                        <a:pt x="330" y="187"/>
                        <a:pt x="321" y="184"/>
                      </a:cubicBezTo>
                    </a:path>
                  </a:pathLst>
                </a:custGeom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7"/>
                <p:cNvSpPr/>
                <p:nvPr/>
              </p:nvSpPr>
              <p:spPr bwMode="auto">
                <a:xfrm>
                  <a:off x="4600779" y="2809037"/>
                  <a:ext cx="1051722" cy="885011"/>
                </a:xfrm>
                <a:custGeom>
                  <a:avLst/>
                  <a:gdLst>
                    <a:gd name="T0" fmla="*/ 0 w 182"/>
                    <a:gd name="T1" fmla="*/ 29 h 153"/>
                    <a:gd name="T2" fmla="*/ 8 w 182"/>
                    <a:gd name="T3" fmla="*/ 29 h 153"/>
                    <a:gd name="T4" fmla="*/ 151 w 182"/>
                    <a:gd name="T5" fmla="*/ 145 h 153"/>
                    <a:gd name="T6" fmla="*/ 182 w 182"/>
                    <a:gd name="T7" fmla="*/ 153 h 153"/>
                    <a:gd name="T8" fmla="*/ 8 w 182"/>
                    <a:gd name="T9" fmla="*/ 0 h 153"/>
                    <a:gd name="T10" fmla="*/ 0 w 182"/>
                    <a:gd name="T11" fmla="*/ 0 h 153"/>
                    <a:gd name="T12" fmla="*/ 1 w 182"/>
                    <a:gd name="T13" fmla="*/ 15 h 153"/>
                    <a:gd name="T14" fmla="*/ 0 w 182"/>
                    <a:gd name="T15" fmla="*/ 29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3">
                      <a:moveTo>
                        <a:pt x="0" y="29"/>
                      </a:move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78" y="29"/>
                        <a:pt x="137" y="79"/>
                        <a:pt x="151" y="145"/>
                      </a:cubicBezTo>
                      <a:cubicBezTo>
                        <a:pt x="161" y="149"/>
                        <a:pt x="171" y="152"/>
                        <a:pt x="182" y="153"/>
                      </a:cubicBezTo>
                      <a:cubicBezTo>
                        <a:pt x="171" y="67"/>
                        <a:pt x="97" y="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1" y="10"/>
                        <a:pt x="1" y="15"/>
                      </a:cubicBezTo>
                      <a:cubicBezTo>
                        <a:pt x="1" y="20"/>
                        <a:pt x="1" y="24"/>
                        <a:pt x="0" y="2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6" name="Freeform: Shape 8"/>
              <p:cNvSpPr/>
              <p:nvPr/>
            </p:nvSpPr>
            <p:spPr bwMode="auto">
              <a:xfrm>
                <a:off x="2534384" y="1878746"/>
                <a:ext cx="2027292" cy="2029351"/>
              </a:xfrm>
              <a:custGeom>
                <a:avLst/>
                <a:gdLst>
                  <a:gd name="T0" fmla="*/ 183 w 351"/>
                  <a:gd name="T1" fmla="*/ 336 h 351"/>
                  <a:gd name="T2" fmla="*/ 184 w 351"/>
                  <a:gd name="T3" fmla="*/ 322 h 351"/>
                  <a:gd name="T4" fmla="*/ 176 w 351"/>
                  <a:gd name="T5" fmla="*/ 322 h 351"/>
                  <a:gd name="T6" fmla="*/ 29 w 351"/>
                  <a:gd name="T7" fmla="*/ 176 h 351"/>
                  <a:gd name="T8" fmla="*/ 176 w 351"/>
                  <a:gd name="T9" fmla="*/ 29 h 351"/>
                  <a:gd name="T10" fmla="*/ 322 w 351"/>
                  <a:gd name="T11" fmla="*/ 176 h 351"/>
                  <a:gd name="T12" fmla="*/ 229 w 351"/>
                  <a:gd name="T13" fmla="*/ 312 h 351"/>
                  <a:gd name="T14" fmla="*/ 227 w 351"/>
                  <a:gd name="T15" fmla="*/ 336 h 351"/>
                  <a:gd name="T16" fmla="*/ 227 w 351"/>
                  <a:gd name="T17" fmla="*/ 344 h 351"/>
                  <a:gd name="T18" fmla="*/ 351 w 351"/>
                  <a:gd name="T19" fmla="*/ 176 h 351"/>
                  <a:gd name="T20" fmla="*/ 176 w 351"/>
                  <a:gd name="T21" fmla="*/ 0 h 351"/>
                  <a:gd name="T22" fmla="*/ 0 w 351"/>
                  <a:gd name="T23" fmla="*/ 176 h 351"/>
                  <a:gd name="T24" fmla="*/ 176 w 351"/>
                  <a:gd name="T25" fmla="*/ 351 h 351"/>
                  <a:gd name="T26" fmla="*/ 184 w 351"/>
                  <a:gd name="T27" fmla="*/ 351 h 351"/>
                  <a:gd name="T28" fmla="*/ 183 w 351"/>
                  <a:gd name="T29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1" h="351">
                    <a:moveTo>
                      <a:pt x="183" y="336"/>
                    </a:moveTo>
                    <a:cubicBezTo>
                      <a:pt x="183" y="331"/>
                      <a:pt x="183" y="326"/>
                      <a:pt x="184" y="322"/>
                    </a:cubicBezTo>
                    <a:cubicBezTo>
                      <a:pt x="176" y="322"/>
                      <a:pt x="176" y="322"/>
                      <a:pt x="176" y="322"/>
                    </a:cubicBezTo>
                    <a:cubicBezTo>
                      <a:pt x="95" y="322"/>
                      <a:pt x="29" y="256"/>
                      <a:pt x="29" y="176"/>
                    </a:cubicBezTo>
                    <a:cubicBezTo>
                      <a:pt x="29" y="94"/>
                      <a:pt x="95" y="29"/>
                      <a:pt x="176" y="29"/>
                    </a:cubicBezTo>
                    <a:cubicBezTo>
                      <a:pt x="256" y="29"/>
                      <a:pt x="322" y="94"/>
                      <a:pt x="322" y="176"/>
                    </a:cubicBezTo>
                    <a:cubicBezTo>
                      <a:pt x="322" y="237"/>
                      <a:pt x="283" y="290"/>
                      <a:pt x="229" y="312"/>
                    </a:cubicBezTo>
                    <a:cubicBezTo>
                      <a:pt x="228" y="320"/>
                      <a:pt x="227" y="328"/>
                      <a:pt x="227" y="336"/>
                    </a:cubicBezTo>
                    <a:cubicBezTo>
                      <a:pt x="227" y="344"/>
                      <a:pt x="227" y="344"/>
                      <a:pt x="227" y="344"/>
                    </a:cubicBezTo>
                    <a:cubicBezTo>
                      <a:pt x="299" y="322"/>
                      <a:pt x="351" y="255"/>
                      <a:pt x="351" y="176"/>
                    </a:cubicBezTo>
                    <a:cubicBezTo>
                      <a:pt x="351" y="79"/>
                      <a:pt x="273" y="0"/>
                      <a:pt x="176" y="0"/>
                    </a:cubicBezTo>
                    <a:cubicBezTo>
                      <a:pt x="78" y="0"/>
                      <a:pt x="0" y="79"/>
                      <a:pt x="0" y="176"/>
                    </a:cubicBezTo>
                    <a:cubicBezTo>
                      <a:pt x="0" y="273"/>
                      <a:pt x="78" y="351"/>
                      <a:pt x="176" y="351"/>
                    </a:cubicBezTo>
                    <a:cubicBezTo>
                      <a:pt x="184" y="351"/>
                      <a:pt x="184" y="351"/>
                      <a:pt x="184" y="351"/>
                    </a:cubicBezTo>
                    <a:cubicBezTo>
                      <a:pt x="183" y="346"/>
                      <a:pt x="183" y="341"/>
                      <a:pt x="183" y="336"/>
                    </a:cubicBezTo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7" name="Group 17"/>
              <p:cNvGrpSpPr/>
              <p:nvPr/>
            </p:nvGrpSpPr>
            <p:grpSpPr>
              <a:xfrm>
                <a:off x="4738677" y="1878746"/>
                <a:ext cx="2021118" cy="2029351"/>
                <a:chOff x="4738677" y="1878746"/>
                <a:chExt cx="2021118" cy="2029351"/>
              </a:xfrm>
              <a:solidFill>
                <a:schemeClr val="accent2"/>
              </a:solidFill>
            </p:grpSpPr>
            <p:sp>
              <p:nvSpPr>
                <p:cNvPr id="32" name="Freeform: Shape 9"/>
                <p:cNvSpPr/>
                <p:nvPr/>
              </p:nvSpPr>
              <p:spPr bwMode="auto">
                <a:xfrm>
                  <a:off x="4738677" y="1878746"/>
                  <a:ext cx="2021118" cy="1988187"/>
                </a:xfrm>
                <a:custGeom>
                  <a:avLst/>
                  <a:gdLst>
                    <a:gd name="T0" fmla="*/ 29 w 350"/>
                    <a:gd name="T1" fmla="*/ 159 h 344"/>
                    <a:gd name="T2" fmla="*/ 174 w 350"/>
                    <a:gd name="T3" fmla="*/ 29 h 344"/>
                    <a:gd name="T4" fmla="*/ 320 w 350"/>
                    <a:gd name="T5" fmla="*/ 176 h 344"/>
                    <a:gd name="T6" fmla="*/ 228 w 350"/>
                    <a:gd name="T7" fmla="*/ 312 h 344"/>
                    <a:gd name="T8" fmla="*/ 225 w 350"/>
                    <a:gd name="T9" fmla="*/ 336 h 344"/>
                    <a:gd name="T10" fmla="*/ 225 w 350"/>
                    <a:gd name="T11" fmla="*/ 344 h 344"/>
                    <a:gd name="T12" fmla="*/ 350 w 350"/>
                    <a:gd name="T13" fmla="*/ 176 h 344"/>
                    <a:gd name="T14" fmla="*/ 174 w 350"/>
                    <a:gd name="T15" fmla="*/ 0 h 344"/>
                    <a:gd name="T16" fmla="*/ 0 w 350"/>
                    <a:gd name="T17" fmla="*/ 154 h 344"/>
                    <a:gd name="T18" fmla="*/ 29 w 350"/>
                    <a:gd name="T19" fmla="*/ 159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0" h="344">
                      <a:moveTo>
                        <a:pt x="29" y="159"/>
                      </a:moveTo>
                      <a:cubicBezTo>
                        <a:pt x="37" y="86"/>
                        <a:pt x="99" y="29"/>
                        <a:pt x="174" y="29"/>
                      </a:cubicBezTo>
                      <a:cubicBezTo>
                        <a:pt x="255" y="29"/>
                        <a:pt x="320" y="94"/>
                        <a:pt x="320" y="176"/>
                      </a:cubicBezTo>
                      <a:cubicBezTo>
                        <a:pt x="320" y="237"/>
                        <a:pt x="282" y="290"/>
                        <a:pt x="228" y="312"/>
                      </a:cubicBezTo>
                      <a:cubicBezTo>
                        <a:pt x="226" y="320"/>
                        <a:pt x="225" y="328"/>
                        <a:pt x="225" y="336"/>
                      </a:cubicBezTo>
                      <a:cubicBezTo>
                        <a:pt x="225" y="344"/>
                        <a:pt x="225" y="344"/>
                        <a:pt x="225" y="344"/>
                      </a:cubicBezTo>
                      <a:cubicBezTo>
                        <a:pt x="298" y="322"/>
                        <a:pt x="350" y="255"/>
                        <a:pt x="350" y="176"/>
                      </a:cubicBezTo>
                      <a:cubicBezTo>
                        <a:pt x="350" y="79"/>
                        <a:pt x="271" y="0"/>
                        <a:pt x="174" y="0"/>
                      </a:cubicBezTo>
                      <a:cubicBezTo>
                        <a:pt x="84" y="0"/>
                        <a:pt x="10" y="67"/>
                        <a:pt x="0" y="154"/>
                      </a:cubicBezTo>
                      <a:cubicBezTo>
                        <a:pt x="10" y="155"/>
                        <a:pt x="20" y="157"/>
                        <a:pt x="29" y="159"/>
                      </a:cubicBezTo>
                    </a:path>
                  </a:pathLst>
                </a:custGeom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10"/>
                <p:cNvSpPr/>
                <p:nvPr/>
              </p:nvSpPr>
              <p:spPr bwMode="auto">
                <a:xfrm>
                  <a:off x="4738677" y="3023086"/>
                  <a:ext cx="1051722" cy="885011"/>
                </a:xfrm>
                <a:custGeom>
                  <a:avLst/>
                  <a:gdLst>
                    <a:gd name="T0" fmla="*/ 181 w 182"/>
                    <a:gd name="T1" fmla="*/ 138 h 153"/>
                    <a:gd name="T2" fmla="*/ 182 w 182"/>
                    <a:gd name="T3" fmla="*/ 124 h 153"/>
                    <a:gd name="T4" fmla="*/ 174 w 182"/>
                    <a:gd name="T5" fmla="*/ 124 h 153"/>
                    <a:gd name="T6" fmla="*/ 31 w 182"/>
                    <a:gd name="T7" fmla="*/ 8 h 153"/>
                    <a:gd name="T8" fmla="*/ 0 w 182"/>
                    <a:gd name="T9" fmla="*/ 0 h 153"/>
                    <a:gd name="T10" fmla="*/ 174 w 182"/>
                    <a:gd name="T11" fmla="*/ 153 h 153"/>
                    <a:gd name="T12" fmla="*/ 182 w 182"/>
                    <a:gd name="T13" fmla="*/ 153 h 153"/>
                    <a:gd name="T14" fmla="*/ 181 w 182"/>
                    <a:gd name="T15" fmla="*/ 13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3">
                      <a:moveTo>
                        <a:pt x="181" y="138"/>
                      </a:moveTo>
                      <a:cubicBezTo>
                        <a:pt x="181" y="133"/>
                        <a:pt x="181" y="128"/>
                        <a:pt x="182" y="124"/>
                      </a:cubicBezTo>
                      <a:cubicBezTo>
                        <a:pt x="174" y="124"/>
                        <a:pt x="174" y="124"/>
                        <a:pt x="174" y="124"/>
                      </a:cubicBezTo>
                      <a:cubicBezTo>
                        <a:pt x="104" y="124"/>
                        <a:pt x="45" y="75"/>
                        <a:pt x="31" y="8"/>
                      </a:cubicBezTo>
                      <a:cubicBezTo>
                        <a:pt x="21" y="4"/>
                        <a:pt x="11" y="2"/>
                        <a:pt x="0" y="0"/>
                      </a:cubicBezTo>
                      <a:cubicBezTo>
                        <a:pt x="11" y="86"/>
                        <a:pt x="85" y="153"/>
                        <a:pt x="174" y="153"/>
                      </a:cubicBezTo>
                      <a:cubicBezTo>
                        <a:pt x="182" y="153"/>
                        <a:pt x="182" y="153"/>
                        <a:pt x="182" y="153"/>
                      </a:cubicBezTo>
                      <a:cubicBezTo>
                        <a:pt x="181" y="148"/>
                        <a:pt x="181" y="143"/>
                        <a:pt x="181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8" name="Group 16"/>
              <p:cNvGrpSpPr/>
              <p:nvPr/>
            </p:nvGrpSpPr>
            <p:grpSpPr>
              <a:xfrm>
                <a:off x="5829504" y="2809037"/>
                <a:ext cx="2021118" cy="2029349"/>
                <a:chOff x="5829504" y="2809037"/>
                <a:chExt cx="2021118" cy="2029349"/>
              </a:xfrm>
              <a:solidFill>
                <a:schemeClr val="accent5"/>
              </a:solidFill>
            </p:grpSpPr>
            <p:sp>
              <p:nvSpPr>
                <p:cNvPr id="30" name="Freeform: Shape 11"/>
                <p:cNvSpPr/>
                <p:nvPr/>
              </p:nvSpPr>
              <p:spPr bwMode="auto">
                <a:xfrm>
                  <a:off x="5829504" y="2856374"/>
                  <a:ext cx="2021118" cy="1982012"/>
                </a:xfrm>
                <a:custGeom>
                  <a:avLst/>
                  <a:gdLst>
                    <a:gd name="T0" fmla="*/ 321 w 350"/>
                    <a:gd name="T1" fmla="*/ 184 h 343"/>
                    <a:gd name="T2" fmla="*/ 175 w 350"/>
                    <a:gd name="T3" fmla="*/ 314 h 343"/>
                    <a:gd name="T4" fmla="*/ 30 w 350"/>
                    <a:gd name="T5" fmla="*/ 167 h 343"/>
                    <a:gd name="T6" fmla="*/ 122 w 350"/>
                    <a:gd name="T7" fmla="*/ 31 h 343"/>
                    <a:gd name="T8" fmla="*/ 124 w 350"/>
                    <a:gd name="T9" fmla="*/ 7 h 343"/>
                    <a:gd name="T10" fmla="*/ 124 w 350"/>
                    <a:gd name="T11" fmla="*/ 0 h 343"/>
                    <a:gd name="T12" fmla="*/ 0 w 350"/>
                    <a:gd name="T13" fmla="*/ 167 h 343"/>
                    <a:gd name="T14" fmla="*/ 175 w 350"/>
                    <a:gd name="T15" fmla="*/ 343 h 343"/>
                    <a:gd name="T16" fmla="*/ 350 w 350"/>
                    <a:gd name="T17" fmla="*/ 189 h 343"/>
                    <a:gd name="T18" fmla="*/ 321 w 350"/>
                    <a:gd name="T19" fmla="*/ 184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0" h="343">
                      <a:moveTo>
                        <a:pt x="321" y="184"/>
                      </a:moveTo>
                      <a:cubicBezTo>
                        <a:pt x="312" y="257"/>
                        <a:pt x="251" y="314"/>
                        <a:pt x="175" y="314"/>
                      </a:cubicBezTo>
                      <a:cubicBezTo>
                        <a:pt x="95" y="314"/>
                        <a:pt x="30" y="248"/>
                        <a:pt x="30" y="167"/>
                      </a:cubicBezTo>
                      <a:cubicBezTo>
                        <a:pt x="30" y="106"/>
                        <a:pt x="68" y="53"/>
                        <a:pt x="122" y="31"/>
                      </a:cubicBezTo>
                      <a:cubicBezTo>
                        <a:pt x="123" y="23"/>
                        <a:pt x="124" y="16"/>
                        <a:pt x="124" y="7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52" y="21"/>
                        <a:pt x="0" y="89"/>
                        <a:pt x="0" y="167"/>
                      </a:cubicBezTo>
                      <a:cubicBezTo>
                        <a:pt x="0" y="265"/>
                        <a:pt x="78" y="343"/>
                        <a:pt x="175" y="343"/>
                      </a:cubicBezTo>
                      <a:cubicBezTo>
                        <a:pt x="265" y="343"/>
                        <a:pt x="340" y="276"/>
                        <a:pt x="350" y="189"/>
                      </a:cubicBezTo>
                      <a:cubicBezTo>
                        <a:pt x="340" y="188"/>
                        <a:pt x="330" y="187"/>
                        <a:pt x="321" y="184"/>
                      </a:cubicBezTo>
                    </a:path>
                  </a:pathLst>
                </a:cu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12"/>
                <p:cNvSpPr/>
                <p:nvPr/>
              </p:nvSpPr>
              <p:spPr bwMode="auto">
                <a:xfrm>
                  <a:off x="6800958" y="2809037"/>
                  <a:ext cx="1049664" cy="885011"/>
                </a:xfrm>
                <a:custGeom>
                  <a:avLst/>
                  <a:gdLst>
                    <a:gd name="T0" fmla="*/ 1 w 182"/>
                    <a:gd name="T1" fmla="*/ 15 h 153"/>
                    <a:gd name="T2" fmla="*/ 0 w 182"/>
                    <a:gd name="T3" fmla="*/ 29 h 153"/>
                    <a:gd name="T4" fmla="*/ 7 w 182"/>
                    <a:gd name="T5" fmla="*/ 29 h 153"/>
                    <a:gd name="T6" fmla="*/ 151 w 182"/>
                    <a:gd name="T7" fmla="*/ 146 h 153"/>
                    <a:gd name="T8" fmla="*/ 182 w 182"/>
                    <a:gd name="T9" fmla="*/ 153 h 153"/>
                    <a:gd name="T10" fmla="*/ 7 w 182"/>
                    <a:gd name="T11" fmla="*/ 0 h 153"/>
                    <a:gd name="T12" fmla="*/ 0 w 182"/>
                    <a:gd name="T13" fmla="*/ 0 h 153"/>
                    <a:gd name="T14" fmla="*/ 1 w 182"/>
                    <a:gd name="T15" fmla="*/ 15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3">
                      <a:moveTo>
                        <a:pt x="1" y="15"/>
                      </a:moveTo>
                      <a:cubicBezTo>
                        <a:pt x="1" y="20"/>
                        <a:pt x="1" y="24"/>
                        <a:pt x="0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8" y="29"/>
                        <a:pt x="137" y="79"/>
                        <a:pt x="151" y="146"/>
                      </a:cubicBezTo>
                      <a:cubicBezTo>
                        <a:pt x="161" y="149"/>
                        <a:pt x="171" y="152"/>
                        <a:pt x="182" y="153"/>
                      </a:cubicBezTo>
                      <a:cubicBezTo>
                        <a:pt x="171" y="67"/>
                        <a:pt x="9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1" y="10"/>
                        <a:pt x="1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9" name="Freeform: Shape 13"/>
              <p:cNvSpPr/>
              <p:nvPr/>
            </p:nvSpPr>
            <p:spPr bwMode="auto">
              <a:xfrm>
                <a:off x="6938854" y="1878746"/>
                <a:ext cx="2014943" cy="2029351"/>
              </a:xfrm>
              <a:custGeom>
                <a:avLst/>
                <a:gdLst>
                  <a:gd name="T0" fmla="*/ 174 w 349"/>
                  <a:gd name="T1" fmla="*/ 0 h 351"/>
                  <a:gd name="T2" fmla="*/ 0 w 349"/>
                  <a:gd name="T3" fmla="*/ 154 h 351"/>
                  <a:gd name="T4" fmla="*/ 28 w 349"/>
                  <a:gd name="T5" fmla="*/ 159 h 351"/>
                  <a:gd name="T6" fmla="*/ 174 w 349"/>
                  <a:gd name="T7" fmla="*/ 29 h 351"/>
                  <a:gd name="T8" fmla="*/ 320 w 349"/>
                  <a:gd name="T9" fmla="*/ 176 h 351"/>
                  <a:gd name="T10" fmla="*/ 174 w 349"/>
                  <a:gd name="T11" fmla="*/ 322 h 351"/>
                  <a:gd name="T12" fmla="*/ 30 w 349"/>
                  <a:gd name="T13" fmla="*/ 206 h 351"/>
                  <a:gd name="T14" fmla="*/ 0 w 349"/>
                  <a:gd name="T15" fmla="*/ 198 h 351"/>
                  <a:gd name="T16" fmla="*/ 174 w 349"/>
                  <a:gd name="T17" fmla="*/ 351 h 351"/>
                  <a:gd name="T18" fmla="*/ 349 w 349"/>
                  <a:gd name="T19" fmla="*/ 176 h 351"/>
                  <a:gd name="T20" fmla="*/ 174 w 349"/>
                  <a:gd name="T2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1">
                    <a:moveTo>
                      <a:pt x="174" y="0"/>
                    </a:moveTo>
                    <a:cubicBezTo>
                      <a:pt x="84" y="0"/>
                      <a:pt x="10" y="67"/>
                      <a:pt x="0" y="154"/>
                    </a:cubicBezTo>
                    <a:cubicBezTo>
                      <a:pt x="10" y="155"/>
                      <a:pt x="20" y="157"/>
                      <a:pt x="28" y="159"/>
                    </a:cubicBezTo>
                    <a:cubicBezTo>
                      <a:pt x="37" y="86"/>
                      <a:pt x="99" y="29"/>
                      <a:pt x="174" y="29"/>
                    </a:cubicBezTo>
                    <a:cubicBezTo>
                      <a:pt x="255" y="29"/>
                      <a:pt x="320" y="94"/>
                      <a:pt x="320" y="176"/>
                    </a:cubicBezTo>
                    <a:cubicBezTo>
                      <a:pt x="320" y="256"/>
                      <a:pt x="255" y="322"/>
                      <a:pt x="174" y="322"/>
                    </a:cubicBezTo>
                    <a:cubicBezTo>
                      <a:pt x="104" y="322"/>
                      <a:pt x="45" y="273"/>
                      <a:pt x="30" y="206"/>
                    </a:cubicBezTo>
                    <a:cubicBezTo>
                      <a:pt x="21" y="202"/>
                      <a:pt x="11" y="200"/>
                      <a:pt x="0" y="198"/>
                    </a:cubicBezTo>
                    <a:cubicBezTo>
                      <a:pt x="11" y="284"/>
                      <a:pt x="85" y="351"/>
                      <a:pt x="174" y="351"/>
                    </a:cubicBezTo>
                    <a:cubicBezTo>
                      <a:pt x="271" y="351"/>
                      <a:pt x="349" y="273"/>
                      <a:pt x="349" y="176"/>
                    </a:cubicBezTo>
                    <a:cubicBezTo>
                      <a:pt x="349" y="79"/>
                      <a:pt x="271" y="0"/>
                      <a:pt x="174" y="0"/>
                    </a:cubicBezTo>
                  </a:path>
                </a:pathLst>
              </a:cu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" name="Freeform: Shape 44"/>
            <p:cNvSpPr/>
            <p:nvPr/>
          </p:nvSpPr>
          <p:spPr>
            <a:xfrm>
              <a:off x="3086835" y="2214385"/>
              <a:ext cx="266918" cy="22556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42"/>
            <p:cNvSpPr/>
            <p:nvPr/>
          </p:nvSpPr>
          <p:spPr>
            <a:xfrm>
              <a:off x="4387090" y="2214385"/>
              <a:ext cx="266918" cy="22556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40"/>
            <p:cNvSpPr/>
            <p:nvPr/>
          </p:nvSpPr>
          <p:spPr>
            <a:xfrm>
              <a:off x="3721191" y="2884261"/>
              <a:ext cx="266918" cy="22556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43"/>
            <p:cNvSpPr/>
            <p:nvPr/>
          </p:nvSpPr>
          <p:spPr>
            <a:xfrm>
              <a:off x="5687346" y="2214385"/>
              <a:ext cx="266918" cy="22556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41"/>
            <p:cNvSpPr/>
            <p:nvPr/>
          </p:nvSpPr>
          <p:spPr>
            <a:xfrm>
              <a:off x="5021447" y="2884261"/>
              <a:ext cx="266918" cy="22556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8534" y="921135"/>
            <a:ext cx="1566920" cy="3217015"/>
            <a:chOff x="2701175" y="2061936"/>
            <a:chExt cx="1772241" cy="3638550"/>
          </a:xfrm>
        </p:grpSpPr>
        <p:sp>
          <p:nvSpPr>
            <p:cNvPr id="37" name="Freeform: Shape 5"/>
            <p:cNvSpPr/>
            <p:nvPr/>
          </p:nvSpPr>
          <p:spPr bwMode="auto">
            <a:xfrm>
              <a:off x="3095171" y="5316311"/>
              <a:ext cx="431800" cy="203200"/>
            </a:xfrm>
            <a:custGeom>
              <a:avLst/>
              <a:gdLst>
                <a:gd name="T0" fmla="*/ 272 w 272"/>
                <a:gd name="T1" fmla="*/ 54 h 128"/>
                <a:gd name="T2" fmla="*/ 4 w 272"/>
                <a:gd name="T3" fmla="*/ 128 h 128"/>
                <a:gd name="T4" fmla="*/ 0 w 272"/>
                <a:gd name="T5" fmla="*/ 118 h 128"/>
                <a:gd name="T6" fmla="*/ 272 w 272"/>
                <a:gd name="T7" fmla="*/ 0 h 128"/>
                <a:gd name="T8" fmla="*/ 272 w 272"/>
                <a:gd name="T9" fmla="*/ 5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8">
                  <a:moveTo>
                    <a:pt x="272" y="54"/>
                  </a:moveTo>
                  <a:lnTo>
                    <a:pt x="4" y="128"/>
                  </a:lnTo>
                  <a:lnTo>
                    <a:pt x="0" y="118"/>
                  </a:lnTo>
                  <a:lnTo>
                    <a:pt x="272" y="0"/>
                  </a:lnTo>
                  <a:lnTo>
                    <a:pt x="272" y="54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6"/>
            <p:cNvSpPr/>
            <p:nvPr/>
          </p:nvSpPr>
          <p:spPr bwMode="auto">
            <a:xfrm>
              <a:off x="3050721" y="5529036"/>
              <a:ext cx="117475" cy="114300"/>
            </a:xfrm>
            <a:custGeom>
              <a:avLst/>
              <a:gdLst>
                <a:gd name="T0" fmla="*/ 74 w 74"/>
                <a:gd name="T1" fmla="*/ 36 h 72"/>
                <a:gd name="T2" fmla="*/ 74 w 74"/>
                <a:gd name="T3" fmla="*/ 36 h 72"/>
                <a:gd name="T4" fmla="*/ 72 w 74"/>
                <a:gd name="T5" fmla="*/ 44 h 72"/>
                <a:gd name="T6" fmla="*/ 70 w 74"/>
                <a:gd name="T7" fmla="*/ 50 h 72"/>
                <a:gd name="T8" fmla="*/ 68 w 74"/>
                <a:gd name="T9" fmla="*/ 56 h 72"/>
                <a:gd name="T10" fmla="*/ 62 w 74"/>
                <a:gd name="T11" fmla="*/ 62 h 72"/>
                <a:gd name="T12" fmla="*/ 58 w 74"/>
                <a:gd name="T13" fmla="*/ 66 h 72"/>
                <a:gd name="T14" fmla="*/ 52 w 74"/>
                <a:gd name="T15" fmla="*/ 70 h 72"/>
                <a:gd name="T16" fmla="*/ 44 w 74"/>
                <a:gd name="T17" fmla="*/ 72 h 72"/>
                <a:gd name="T18" fmla="*/ 36 w 74"/>
                <a:gd name="T19" fmla="*/ 72 h 72"/>
                <a:gd name="T20" fmla="*/ 36 w 74"/>
                <a:gd name="T21" fmla="*/ 72 h 72"/>
                <a:gd name="T22" fmla="*/ 30 w 74"/>
                <a:gd name="T23" fmla="*/ 72 h 72"/>
                <a:gd name="T24" fmla="*/ 22 w 74"/>
                <a:gd name="T25" fmla="*/ 70 h 72"/>
                <a:gd name="T26" fmla="*/ 16 w 74"/>
                <a:gd name="T27" fmla="*/ 66 h 72"/>
                <a:gd name="T28" fmla="*/ 10 w 74"/>
                <a:gd name="T29" fmla="*/ 62 h 72"/>
                <a:gd name="T30" fmla="*/ 6 w 74"/>
                <a:gd name="T31" fmla="*/ 56 h 72"/>
                <a:gd name="T32" fmla="*/ 4 w 74"/>
                <a:gd name="T33" fmla="*/ 50 h 72"/>
                <a:gd name="T34" fmla="*/ 0 w 74"/>
                <a:gd name="T35" fmla="*/ 44 h 72"/>
                <a:gd name="T36" fmla="*/ 0 w 74"/>
                <a:gd name="T37" fmla="*/ 36 h 72"/>
                <a:gd name="T38" fmla="*/ 0 w 74"/>
                <a:gd name="T39" fmla="*/ 36 h 72"/>
                <a:gd name="T40" fmla="*/ 0 w 74"/>
                <a:gd name="T41" fmla="*/ 28 h 72"/>
                <a:gd name="T42" fmla="*/ 4 w 74"/>
                <a:gd name="T43" fmla="*/ 22 h 72"/>
                <a:gd name="T44" fmla="*/ 6 w 74"/>
                <a:gd name="T45" fmla="*/ 16 h 72"/>
                <a:gd name="T46" fmla="*/ 10 w 74"/>
                <a:gd name="T47" fmla="*/ 10 h 72"/>
                <a:gd name="T48" fmla="*/ 16 w 74"/>
                <a:gd name="T49" fmla="*/ 6 h 72"/>
                <a:gd name="T50" fmla="*/ 22 w 74"/>
                <a:gd name="T51" fmla="*/ 2 h 72"/>
                <a:gd name="T52" fmla="*/ 30 w 74"/>
                <a:gd name="T53" fmla="*/ 0 h 72"/>
                <a:gd name="T54" fmla="*/ 36 w 74"/>
                <a:gd name="T55" fmla="*/ 0 h 72"/>
                <a:gd name="T56" fmla="*/ 36 w 74"/>
                <a:gd name="T57" fmla="*/ 0 h 72"/>
                <a:gd name="T58" fmla="*/ 44 w 74"/>
                <a:gd name="T59" fmla="*/ 0 h 72"/>
                <a:gd name="T60" fmla="*/ 52 w 74"/>
                <a:gd name="T61" fmla="*/ 2 h 72"/>
                <a:gd name="T62" fmla="*/ 58 w 74"/>
                <a:gd name="T63" fmla="*/ 6 h 72"/>
                <a:gd name="T64" fmla="*/ 62 w 74"/>
                <a:gd name="T65" fmla="*/ 10 h 72"/>
                <a:gd name="T66" fmla="*/ 68 w 74"/>
                <a:gd name="T67" fmla="*/ 16 h 72"/>
                <a:gd name="T68" fmla="*/ 70 w 74"/>
                <a:gd name="T69" fmla="*/ 22 h 72"/>
                <a:gd name="T70" fmla="*/ 72 w 74"/>
                <a:gd name="T71" fmla="*/ 28 h 72"/>
                <a:gd name="T72" fmla="*/ 74 w 74"/>
                <a:gd name="T73" fmla="*/ 36 h 72"/>
                <a:gd name="T74" fmla="*/ 74 w 74"/>
                <a:gd name="T7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2">
                  <a:moveTo>
                    <a:pt x="74" y="36"/>
                  </a:moveTo>
                  <a:lnTo>
                    <a:pt x="74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6"/>
                  </a:lnTo>
                  <a:lnTo>
                    <a:pt x="62" y="62"/>
                  </a:lnTo>
                  <a:lnTo>
                    <a:pt x="58" y="66"/>
                  </a:lnTo>
                  <a:lnTo>
                    <a:pt x="52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2" y="10"/>
                  </a:lnTo>
                  <a:lnTo>
                    <a:pt x="68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7"/>
            <p:cNvSpPr/>
            <p:nvPr/>
          </p:nvSpPr>
          <p:spPr bwMode="auto">
            <a:xfrm>
              <a:off x="3063421" y="5541736"/>
              <a:ext cx="92075" cy="92075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8 h 58"/>
                <a:gd name="T4" fmla="*/ 56 w 58"/>
                <a:gd name="T5" fmla="*/ 40 h 58"/>
                <a:gd name="T6" fmla="*/ 50 w 58"/>
                <a:gd name="T7" fmla="*/ 48 h 58"/>
                <a:gd name="T8" fmla="*/ 40 w 58"/>
                <a:gd name="T9" fmla="*/ 54 h 58"/>
                <a:gd name="T10" fmla="*/ 28 w 58"/>
                <a:gd name="T11" fmla="*/ 58 h 58"/>
                <a:gd name="T12" fmla="*/ 28 w 58"/>
                <a:gd name="T13" fmla="*/ 58 h 58"/>
                <a:gd name="T14" fmla="*/ 18 w 58"/>
                <a:gd name="T15" fmla="*/ 54 h 58"/>
                <a:gd name="T16" fmla="*/ 8 w 58"/>
                <a:gd name="T17" fmla="*/ 48 h 58"/>
                <a:gd name="T18" fmla="*/ 2 w 58"/>
                <a:gd name="T19" fmla="*/ 40 h 58"/>
                <a:gd name="T20" fmla="*/ 0 w 58"/>
                <a:gd name="T21" fmla="*/ 28 h 58"/>
                <a:gd name="T22" fmla="*/ 0 w 58"/>
                <a:gd name="T23" fmla="*/ 28 h 58"/>
                <a:gd name="T24" fmla="*/ 2 w 58"/>
                <a:gd name="T25" fmla="*/ 18 h 58"/>
                <a:gd name="T26" fmla="*/ 8 w 58"/>
                <a:gd name="T27" fmla="*/ 8 h 58"/>
                <a:gd name="T28" fmla="*/ 18 w 58"/>
                <a:gd name="T29" fmla="*/ 2 h 58"/>
                <a:gd name="T30" fmla="*/ 28 w 58"/>
                <a:gd name="T31" fmla="*/ 0 h 58"/>
                <a:gd name="T32" fmla="*/ 28 w 58"/>
                <a:gd name="T33" fmla="*/ 0 h 58"/>
                <a:gd name="T34" fmla="*/ 40 w 58"/>
                <a:gd name="T35" fmla="*/ 2 h 58"/>
                <a:gd name="T36" fmla="*/ 50 w 58"/>
                <a:gd name="T37" fmla="*/ 8 h 58"/>
                <a:gd name="T38" fmla="*/ 56 w 58"/>
                <a:gd name="T39" fmla="*/ 18 h 58"/>
                <a:gd name="T40" fmla="*/ 58 w 58"/>
                <a:gd name="T41" fmla="*/ 28 h 58"/>
                <a:gd name="T42" fmla="*/ 58 w 58"/>
                <a:gd name="T43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8"/>
                  </a:lnTo>
                  <a:lnTo>
                    <a:pt x="56" y="40"/>
                  </a:lnTo>
                  <a:lnTo>
                    <a:pt x="50" y="48"/>
                  </a:lnTo>
                  <a:lnTo>
                    <a:pt x="40" y="5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lnTo>
                    <a:pt x="58" y="28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31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8"/>
            <p:cNvSpPr/>
            <p:nvPr/>
          </p:nvSpPr>
          <p:spPr bwMode="auto">
            <a:xfrm>
              <a:off x="3079296" y="5557611"/>
              <a:ext cx="60325" cy="57150"/>
            </a:xfrm>
            <a:custGeom>
              <a:avLst/>
              <a:gdLst>
                <a:gd name="T0" fmla="*/ 38 w 38"/>
                <a:gd name="T1" fmla="*/ 18 h 36"/>
                <a:gd name="T2" fmla="*/ 38 w 38"/>
                <a:gd name="T3" fmla="*/ 18 h 36"/>
                <a:gd name="T4" fmla="*/ 36 w 38"/>
                <a:gd name="T5" fmla="*/ 26 h 36"/>
                <a:gd name="T6" fmla="*/ 32 w 38"/>
                <a:gd name="T7" fmla="*/ 32 h 36"/>
                <a:gd name="T8" fmla="*/ 26 w 38"/>
                <a:gd name="T9" fmla="*/ 36 h 36"/>
                <a:gd name="T10" fmla="*/ 18 w 38"/>
                <a:gd name="T11" fmla="*/ 36 h 36"/>
                <a:gd name="T12" fmla="*/ 18 w 38"/>
                <a:gd name="T13" fmla="*/ 36 h 36"/>
                <a:gd name="T14" fmla="*/ 12 w 38"/>
                <a:gd name="T15" fmla="*/ 36 h 36"/>
                <a:gd name="T16" fmla="*/ 6 w 38"/>
                <a:gd name="T17" fmla="*/ 32 h 36"/>
                <a:gd name="T18" fmla="*/ 2 w 38"/>
                <a:gd name="T19" fmla="*/ 26 h 36"/>
                <a:gd name="T20" fmla="*/ 0 w 38"/>
                <a:gd name="T21" fmla="*/ 18 h 36"/>
                <a:gd name="T22" fmla="*/ 0 w 38"/>
                <a:gd name="T23" fmla="*/ 18 h 36"/>
                <a:gd name="T24" fmla="*/ 2 w 38"/>
                <a:gd name="T25" fmla="*/ 12 h 36"/>
                <a:gd name="T26" fmla="*/ 6 w 38"/>
                <a:gd name="T27" fmla="*/ 6 h 36"/>
                <a:gd name="T28" fmla="*/ 12 w 38"/>
                <a:gd name="T29" fmla="*/ 2 h 36"/>
                <a:gd name="T30" fmla="*/ 18 w 38"/>
                <a:gd name="T31" fmla="*/ 0 h 36"/>
                <a:gd name="T32" fmla="*/ 18 w 38"/>
                <a:gd name="T33" fmla="*/ 0 h 36"/>
                <a:gd name="T34" fmla="*/ 26 w 38"/>
                <a:gd name="T35" fmla="*/ 2 h 36"/>
                <a:gd name="T36" fmla="*/ 32 w 38"/>
                <a:gd name="T37" fmla="*/ 6 h 36"/>
                <a:gd name="T38" fmla="*/ 36 w 38"/>
                <a:gd name="T39" fmla="*/ 12 h 36"/>
                <a:gd name="T40" fmla="*/ 38 w 38"/>
                <a:gd name="T41" fmla="*/ 18 h 36"/>
                <a:gd name="T42" fmla="*/ 38 w 38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36">
                  <a:moveTo>
                    <a:pt x="38" y="18"/>
                  </a:moveTo>
                  <a:lnTo>
                    <a:pt x="38" y="18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4E4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9"/>
            <p:cNvSpPr/>
            <p:nvPr/>
          </p:nvSpPr>
          <p:spPr bwMode="auto">
            <a:xfrm>
              <a:off x="3034846" y="5500461"/>
              <a:ext cx="149225" cy="82550"/>
            </a:xfrm>
            <a:custGeom>
              <a:avLst/>
              <a:gdLst>
                <a:gd name="T0" fmla="*/ 46 w 94"/>
                <a:gd name="T1" fmla="*/ 12 h 52"/>
                <a:gd name="T2" fmla="*/ 46 w 94"/>
                <a:gd name="T3" fmla="*/ 12 h 52"/>
                <a:gd name="T4" fmla="*/ 56 w 94"/>
                <a:gd name="T5" fmla="*/ 12 h 52"/>
                <a:gd name="T6" fmla="*/ 64 w 94"/>
                <a:gd name="T7" fmla="*/ 14 h 52"/>
                <a:gd name="T8" fmla="*/ 72 w 94"/>
                <a:gd name="T9" fmla="*/ 18 h 52"/>
                <a:gd name="T10" fmla="*/ 78 w 94"/>
                <a:gd name="T11" fmla="*/ 22 h 52"/>
                <a:gd name="T12" fmla="*/ 84 w 94"/>
                <a:gd name="T13" fmla="*/ 28 h 52"/>
                <a:gd name="T14" fmla="*/ 88 w 94"/>
                <a:gd name="T15" fmla="*/ 36 h 52"/>
                <a:gd name="T16" fmla="*/ 92 w 94"/>
                <a:gd name="T17" fmla="*/ 44 h 52"/>
                <a:gd name="T18" fmla="*/ 94 w 94"/>
                <a:gd name="T19" fmla="*/ 52 h 52"/>
                <a:gd name="T20" fmla="*/ 94 w 94"/>
                <a:gd name="T21" fmla="*/ 52 h 52"/>
                <a:gd name="T22" fmla="*/ 94 w 94"/>
                <a:gd name="T23" fmla="*/ 46 h 52"/>
                <a:gd name="T24" fmla="*/ 94 w 94"/>
                <a:gd name="T25" fmla="*/ 46 h 52"/>
                <a:gd name="T26" fmla="*/ 92 w 94"/>
                <a:gd name="T27" fmla="*/ 36 h 52"/>
                <a:gd name="T28" fmla="*/ 90 w 94"/>
                <a:gd name="T29" fmla="*/ 28 h 52"/>
                <a:gd name="T30" fmla="*/ 86 w 94"/>
                <a:gd name="T31" fmla="*/ 20 h 52"/>
                <a:gd name="T32" fmla="*/ 80 w 94"/>
                <a:gd name="T33" fmla="*/ 14 h 52"/>
                <a:gd name="T34" fmla="*/ 74 w 94"/>
                <a:gd name="T35" fmla="*/ 8 h 52"/>
                <a:gd name="T36" fmla="*/ 66 w 94"/>
                <a:gd name="T37" fmla="*/ 4 h 52"/>
                <a:gd name="T38" fmla="*/ 56 w 94"/>
                <a:gd name="T39" fmla="*/ 0 h 52"/>
                <a:gd name="T40" fmla="*/ 46 w 94"/>
                <a:gd name="T41" fmla="*/ 0 h 52"/>
                <a:gd name="T42" fmla="*/ 46 w 94"/>
                <a:gd name="T43" fmla="*/ 0 h 52"/>
                <a:gd name="T44" fmla="*/ 38 w 94"/>
                <a:gd name="T45" fmla="*/ 0 h 52"/>
                <a:gd name="T46" fmla="*/ 28 w 94"/>
                <a:gd name="T47" fmla="*/ 4 h 52"/>
                <a:gd name="T48" fmla="*/ 20 w 94"/>
                <a:gd name="T49" fmla="*/ 8 h 52"/>
                <a:gd name="T50" fmla="*/ 14 w 94"/>
                <a:gd name="T51" fmla="*/ 14 h 52"/>
                <a:gd name="T52" fmla="*/ 8 w 94"/>
                <a:gd name="T53" fmla="*/ 20 h 52"/>
                <a:gd name="T54" fmla="*/ 4 w 94"/>
                <a:gd name="T55" fmla="*/ 28 h 52"/>
                <a:gd name="T56" fmla="*/ 0 w 94"/>
                <a:gd name="T57" fmla="*/ 36 h 52"/>
                <a:gd name="T58" fmla="*/ 0 w 94"/>
                <a:gd name="T59" fmla="*/ 46 h 52"/>
                <a:gd name="T60" fmla="*/ 0 w 94"/>
                <a:gd name="T61" fmla="*/ 46 h 52"/>
                <a:gd name="T62" fmla="*/ 0 w 94"/>
                <a:gd name="T63" fmla="*/ 52 h 52"/>
                <a:gd name="T64" fmla="*/ 0 w 94"/>
                <a:gd name="T65" fmla="*/ 52 h 52"/>
                <a:gd name="T66" fmla="*/ 2 w 94"/>
                <a:gd name="T67" fmla="*/ 44 h 52"/>
                <a:gd name="T68" fmla="*/ 6 w 94"/>
                <a:gd name="T69" fmla="*/ 36 h 52"/>
                <a:gd name="T70" fmla="*/ 10 w 94"/>
                <a:gd name="T71" fmla="*/ 28 h 52"/>
                <a:gd name="T72" fmla="*/ 16 w 94"/>
                <a:gd name="T73" fmla="*/ 22 h 52"/>
                <a:gd name="T74" fmla="*/ 22 w 94"/>
                <a:gd name="T75" fmla="*/ 18 h 52"/>
                <a:gd name="T76" fmla="*/ 30 w 94"/>
                <a:gd name="T77" fmla="*/ 14 h 52"/>
                <a:gd name="T78" fmla="*/ 38 w 94"/>
                <a:gd name="T79" fmla="*/ 12 h 52"/>
                <a:gd name="T80" fmla="*/ 46 w 94"/>
                <a:gd name="T81" fmla="*/ 12 h 52"/>
                <a:gd name="T82" fmla="*/ 46 w 94"/>
                <a:gd name="T8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52">
                  <a:moveTo>
                    <a:pt x="46" y="12"/>
                  </a:moveTo>
                  <a:lnTo>
                    <a:pt x="46" y="12"/>
                  </a:lnTo>
                  <a:lnTo>
                    <a:pt x="56" y="12"/>
                  </a:lnTo>
                  <a:lnTo>
                    <a:pt x="64" y="14"/>
                  </a:lnTo>
                  <a:lnTo>
                    <a:pt x="72" y="18"/>
                  </a:lnTo>
                  <a:lnTo>
                    <a:pt x="78" y="22"/>
                  </a:lnTo>
                  <a:lnTo>
                    <a:pt x="84" y="28"/>
                  </a:lnTo>
                  <a:lnTo>
                    <a:pt x="88" y="36"/>
                  </a:lnTo>
                  <a:lnTo>
                    <a:pt x="92" y="44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36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22" y="18"/>
                  </a:lnTo>
                  <a:lnTo>
                    <a:pt x="30" y="14"/>
                  </a:lnTo>
                  <a:lnTo>
                    <a:pt x="38" y="12"/>
                  </a:lnTo>
                  <a:lnTo>
                    <a:pt x="46" y="12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10"/>
            <p:cNvSpPr/>
            <p:nvPr/>
          </p:nvSpPr>
          <p:spPr bwMode="auto">
            <a:xfrm>
              <a:off x="3571421" y="5325836"/>
              <a:ext cx="431800" cy="193675"/>
            </a:xfrm>
            <a:custGeom>
              <a:avLst/>
              <a:gdLst>
                <a:gd name="T0" fmla="*/ 0 w 272"/>
                <a:gd name="T1" fmla="*/ 48 h 122"/>
                <a:gd name="T2" fmla="*/ 268 w 272"/>
                <a:gd name="T3" fmla="*/ 122 h 122"/>
                <a:gd name="T4" fmla="*/ 272 w 272"/>
                <a:gd name="T5" fmla="*/ 112 h 122"/>
                <a:gd name="T6" fmla="*/ 0 w 272"/>
                <a:gd name="T7" fmla="*/ 0 h 122"/>
                <a:gd name="T8" fmla="*/ 0 w 272"/>
                <a:gd name="T9" fmla="*/ 4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0" y="48"/>
                  </a:moveTo>
                  <a:lnTo>
                    <a:pt x="268" y="122"/>
                  </a:lnTo>
                  <a:lnTo>
                    <a:pt x="272" y="11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11"/>
            <p:cNvSpPr/>
            <p:nvPr/>
          </p:nvSpPr>
          <p:spPr bwMode="auto">
            <a:xfrm>
              <a:off x="3930196" y="5529036"/>
              <a:ext cx="117475" cy="114300"/>
            </a:xfrm>
            <a:custGeom>
              <a:avLst/>
              <a:gdLst>
                <a:gd name="T0" fmla="*/ 0 w 74"/>
                <a:gd name="T1" fmla="*/ 36 h 72"/>
                <a:gd name="T2" fmla="*/ 0 w 74"/>
                <a:gd name="T3" fmla="*/ 36 h 72"/>
                <a:gd name="T4" fmla="*/ 2 w 74"/>
                <a:gd name="T5" fmla="*/ 44 h 72"/>
                <a:gd name="T6" fmla="*/ 4 w 74"/>
                <a:gd name="T7" fmla="*/ 50 h 72"/>
                <a:gd name="T8" fmla="*/ 8 w 74"/>
                <a:gd name="T9" fmla="*/ 56 h 72"/>
                <a:gd name="T10" fmla="*/ 12 w 74"/>
                <a:gd name="T11" fmla="*/ 62 h 72"/>
                <a:gd name="T12" fmla="*/ 18 w 74"/>
                <a:gd name="T13" fmla="*/ 66 h 72"/>
                <a:gd name="T14" fmla="*/ 24 w 74"/>
                <a:gd name="T15" fmla="*/ 70 h 72"/>
                <a:gd name="T16" fmla="*/ 30 w 74"/>
                <a:gd name="T17" fmla="*/ 72 h 72"/>
                <a:gd name="T18" fmla="*/ 38 w 74"/>
                <a:gd name="T19" fmla="*/ 72 h 72"/>
                <a:gd name="T20" fmla="*/ 38 w 74"/>
                <a:gd name="T21" fmla="*/ 72 h 72"/>
                <a:gd name="T22" fmla="*/ 44 w 74"/>
                <a:gd name="T23" fmla="*/ 72 h 72"/>
                <a:gd name="T24" fmla="*/ 52 w 74"/>
                <a:gd name="T25" fmla="*/ 70 h 72"/>
                <a:gd name="T26" fmla="*/ 58 w 74"/>
                <a:gd name="T27" fmla="*/ 66 h 72"/>
                <a:gd name="T28" fmla="*/ 64 w 74"/>
                <a:gd name="T29" fmla="*/ 62 h 72"/>
                <a:gd name="T30" fmla="*/ 68 w 74"/>
                <a:gd name="T31" fmla="*/ 56 h 72"/>
                <a:gd name="T32" fmla="*/ 72 w 74"/>
                <a:gd name="T33" fmla="*/ 50 h 72"/>
                <a:gd name="T34" fmla="*/ 74 w 74"/>
                <a:gd name="T35" fmla="*/ 44 h 72"/>
                <a:gd name="T36" fmla="*/ 74 w 74"/>
                <a:gd name="T37" fmla="*/ 36 h 72"/>
                <a:gd name="T38" fmla="*/ 74 w 74"/>
                <a:gd name="T39" fmla="*/ 36 h 72"/>
                <a:gd name="T40" fmla="*/ 74 w 74"/>
                <a:gd name="T41" fmla="*/ 28 h 72"/>
                <a:gd name="T42" fmla="*/ 72 w 74"/>
                <a:gd name="T43" fmla="*/ 22 h 72"/>
                <a:gd name="T44" fmla="*/ 68 w 74"/>
                <a:gd name="T45" fmla="*/ 16 h 72"/>
                <a:gd name="T46" fmla="*/ 64 w 74"/>
                <a:gd name="T47" fmla="*/ 10 h 72"/>
                <a:gd name="T48" fmla="*/ 58 w 74"/>
                <a:gd name="T49" fmla="*/ 6 h 72"/>
                <a:gd name="T50" fmla="*/ 52 w 74"/>
                <a:gd name="T51" fmla="*/ 2 h 72"/>
                <a:gd name="T52" fmla="*/ 44 w 74"/>
                <a:gd name="T53" fmla="*/ 0 h 72"/>
                <a:gd name="T54" fmla="*/ 38 w 74"/>
                <a:gd name="T55" fmla="*/ 0 h 72"/>
                <a:gd name="T56" fmla="*/ 38 w 74"/>
                <a:gd name="T57" fmla="*/ 0 h 72"/>
                <a:gd name="T58" fmla="*/ 30 w 74"/>
                <a:gd name="T59" fmla="*/ 0 h 72"/>
                <a:gd name="T60" fmla="*/ 24 w 74"/>
                <a:gd name="T61" fmla="*/ 2 h 72"/>
                <a:gd name="T62" fmla="*/ 18 w 74"/>
                <a:gd name="T63" fmla="*/ 6 h 72"/>
                <a:gd name="T64" fmla="*/ 12 w 74"/>
                <a:gd name="T65" fmla="*/ 10 h 72"/>
                <a:gd name="T66" fmla="*/ 8 w 74"/>
                <a:gd name="T67" fmla="*/ 16 h 72"/>
                <a:gd name="T68" fmla="*/ 4 w 74"/>
                <a:gd name="T69" fmla="*/ 22 h 72"/>
                <a:gd name="T70" fmla="*/ 2 w 74"/>
                <a:gd name="T71" fmla="*/ 28 h 72"/>
                <a:gd name="T72" fmla="*/ 0 w 74"/>
                <a:gd name="T73" fmla="*/ 36 h 72"/>
                <a:gd name="T74" fmla="*/ 0 w 74"/>
                <a:gd name="T7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2">
                  <a:moveTo>
                    <a:pt x="0" y="36"/>
                  </a:moveTo>
                  <a:lnTo>
                    <a:pt x="0" y="36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8" y="56"/>
                  </a:lnTo>
                  <a:lnTo>
                    <a:pt x="12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52" y="70"/>
                  </a:lnTo>
                  <a:lnTo>
                    <a:pt x="58" y="66"/>
                  </a:lnTo>
                  <a:lnTo>
                    <a:pt x="64" y="62"/>
                  </a:lnTo>
                  <a:lnTo>
                    <a:pt x="68" y="56"/>
                  </a:lnTo>
                  <a:lnTo>
                    <a:pt x="72" y="50"/>
                  </a:lnTo>
                  <a:lnTo>
                    <a:pt x="74" y="4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28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12"/>
            <p:cNvSpPr/>
            <p:nvPr/>
          </p:nvSpPr>
          <p:spPr bwMode="auto">
            <a:xfrm>
              <a:off x="3942896" y="5541736"/>
              <a:ext cx="92075" cy="92075"/>
            </a:xfrm>
            <a:custGeom>
              <a:avLst/>
              <a:gdLst>
                <a:gd name="T0" fmla="*/ 0 w 58"/>
                <a:gd name="T1" fmla="*/ 28 h 58"/>
                <a:gd name="T2" fmla="*/ 0 w 58"/>
                <a:gd name="T3" fmla="*/ 28 h 58"/>
                <a:gd name="T4" fmla="*/ 4 w 58"/>
                <a:gd name="T5" fmla="*/ 40 h 58"/>
                <a:gd name="T6" fmla="*/ 10 w 58"/>
                <a:gd name="T7" fmla="*/ 48 h 58"/>
                <a:gd name="T8" fmla="*/ 18 w 58"/>
                <a:gd name="T9" fmla="*/ 54 h 58"/>
                <a:gd name="T10" fmla="*/ 30 w 58"/>
                <a:gd name="T11" fmla="*/ 58 h 58"/>
                <a:gd name="T12" fmla="*/ 30 w 58"/>
                <a:gd name="T13" fmla="*/ 58 h 58"/>
                <a:gd name="T14" fmla="*/ 40 w 58"/>
                <a:gd name="T15" fmla="*/ 54 h 58"/>
                <a:gd name="T16" fmla="*/ 50 w 58"/>
                <a:gd name="T17" fmla="*/ 48 h 58"/>
                <a:gd name="T18" fmla="*/ 56 w 58"/>
                <a:gd name="T19" fmla="*/ 40 h 58"/>
                <a:gd name="T20" fmla="*/ 58 w 58"/>
                <a:gd name="T21" fmla="*/ 28 h 58"/>
                <a:gd name="T22" fmla="*/ 58 w 58"/>
                <a:gd name="T23" fmla="*/ 28 h 58"/>
                <a:gd name="T24" fmla="*/ 56 w 58"/>
                <a:gd name="T25" fmla="*/ 18 h 58"/>
                <a:gd name="T26" fmla="*/ 50 w 58"/>
                <a:gd name="T27" fmla="*/ 8 h 58"/>
                <a:gd name="T28" fmla="*/ 40 w 58"/>
                <a:gd name="T29" fmla="*/ 2 h 58"/>
                <a:gd name="T30" fmla="*/ 30 w 58"/>
                <a:gd name="T31" fmla="*/ 0 h 58"/>
                <a:gd name="T32" fmla="*/ 30 w 58"/>
                <a:gd name="T33" fmla="*/ 0 h 58"/>
                <a:gd name="T34" fmla="*/ 18 w 58"/>
                <a:gd name="T35" fmla="*/ 2 h 58"/>
                <a:gd name="T36" fmla="*/ 10 w 58"/>
                <a:gd name="T37" fmla="*/ 8 h 58"/>
                <a:gd name="T38" fmla="*/ 4 w 58"/>
                <a:gd name="T39" fmla="*/ 18 h 58"/>
                <a:gd name="T40" fmla="*/ 0 w 58"/>
                <a:gd name="T41" fmla="*/ 28 h 58"/>
                <a:gd name="T42" fmla="*/ 0 w 58"/>
                <a:gd name="T43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58">
                  <a:moveTo>
                    <a:pt x="0" y="28"/>
                  </a:moveTo>
                  <a:lnTo>
                    <a:pt x="0" y="28"/>
                  </a:lnTo>
                  <a:lnTo>
                    <a:pt x="4" y="40"/>
                  </a:lnTo>
                  <a:lnTo>
                    <a:pt x="10" y="48"/>
                  </a:lnTo>
                  <a:lnTo>
                    <a:pt x="18" y="54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40" y="54"/>
                  </a:lnTo>
                  <a:lnTo>
                    <a:pt x="50" y="48"/>
                  </a:lnTo>
                  <a:lnTo>
                    <a:pt x="56" y="40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1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13"/>
            <p:cNvSpPr/>
            <p:nvPr/>
          </p:nvSpPr>
          <p:spPr bwMode="auto">
            <a:xfrm>
              <a:off x="3961946" y="5557611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26 h 36"/>
                <a:gd name="T6" fmla="*/ 4 w 36"/>
                <a:gd name="T7" fmla="*/ 32 h 36"/>
                <a:gd name="T8" fmla="*/ 10 w 36"/>
                <a:gd name="T9" fmla="*/ 36 h 36"/>
                <a:gd name="T10" fmla="*/ 18 w 36"/>
                <a:gd name="T11" fmla="*/ 36 h 36"/>
                <a:gd name="T12" fmla="*/ 18 w 36"/>
                <a:gd name="T13" fmla="*/ 36 h 36"/>
                <a:gd name="T14" fmla="*/ 24 w 36"/>
                <a:gd name="T15" fmla="*/ 36 h 36"/>
                <a:gd name="T16" fmla="*/ 30 w 36"/>
                <a:gd name="T17" fmla="*/ 32 h 36"/>
                <a:gd name="T18" fmla="*/ 34 w 36"/>
                <a:gd name="T19" fmla="*/ 26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12 h 36"/>
                <a:gd name="T26" fmla="*/ 30 w 36"/>
                <a:gd name="T27" fmla="*/ 6 h 36"/>
                <a:gd name="T28" fmla="*/ 24 w 36"/>
                <a:gd name="T29" fmla="*/ 2 h 36"/>
                <a:gd name="T30" fmla="*/ 18 w 36"/>
                <a:gd name="T31" fmla="*/ 0 h 36"/>
                <a:gd name="T32" fmla="*/ 18 w 36"/>
                <a:gd name="T33" fmla="*/ 0 h 36"/>
                <a:gd name="T34" fmla="*/ 10 w 36"/>
                <a:gd name="T35" fmla="*/ 2 h 36"/>
                <a:gd name="T36" fmla="*/ 4 w 36"/>
                <a:gd name="T37" fmla="*/ 6 h 36"/>
                <a:gd name="T38" fmla="*/ 0 w 36"/>
                <a:gd name="T39" fmla="*/ 12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2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E4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14"/>
            <p:cNvSpPr/>
            <p:nvPr/>
          </p:nvSpPr>
          <p:spPr bwMode="auto">
            <a:xfrm>
              <a:off x="3914321" y="5500461"/>
              <a:ext cx="149225" cy="82550"/>
            </a:xfrm>
            <a:custGeom>
              <a:avLst/>
              <a:gdLst>
                <a:gd name="T0" fmla="*/ 48 w 94"/>
                <a:gd name="T1" fmla="*/ 12 h 52"/>
                <a:gd name="T2" fmla="*/ 48 w 94"/>
                <a:gd name="T3" fmla="*/ 12 h 52"/>
                <a:gd name="T4" fmla="*/ 38 w 94"/>
                <a:gd name="T5" fmla="*/ 12 h 52"/>
                <a:gd name="T6" fmla="*/ 30 w 94"/>
                <a:gd name="T7" fmla="*/ 14 h 52"/>
                <a:gd name="T8" fmla="*/ 24 w 94"/>
                <a:gd name="T9" fmla="*/ 18 h 52"/>
                <a:gd name="T10" fmla="*/ 16 w 94"/>
                <a:gd name="T11" fmla="*/ 22 h 52"/>
                <a:gd name="T12" fmla="*/ 10 w 94"/>
                <a:gd name="T13" fmla="*/ 28 h 52"/>
                <a:gd name="T14" fmla="*/ 6 w 94"/>
                <a:gd name="T15" fmla="*/ 36 h 52"/>
                <a:gd name="T16" fmla="*/ 2 w 94"/>
                <a:gd name="T17" fmla="*/ 44 h 52"/>
                <a:gd name="T18" fmla="*/ 0 w 94"/>
                <a:gd name="T19" fmla="*/ 52 h 52"/>
                <a:gd name="T20" fmla="*/ 0 w 94"/>
                <a:gd name="T21" fmla="*/ 52 h 52"/>
                <a:gd name="T22" fmla="*/ 0 w 94"/>
                <a:gd name="T23" fmla="*/ 46 h 52"/>
                <a:gd name="T24" fmla="*/ 0 w 94"/>
                <a:gd name="T25" fmla="*/ 46 h 52"/>
                <a:gd name="T26" fmla="*/ 2 w 94"/>
                <a:gd name="T27" fmla="*/ 36 h 52"/>
                <a:gd name="T28" fmla="*/ 4 w 94"/>
                <a:gd name="T29" fmla="*/ 28 h 52"/>
                <a:gd name="T30" fmla="*/ 8 w 94"/>
                <a:gd name="T31" fmla="*/ 20 h 52"/>
                <a:gd name="T32" fmla="*/ 14 w 94"/>
                <a:gd name="T33" fmla="*/ 14 h 52"/>
                <a:gd name="T34" fmla="*/ 22 w 94"/>
                <a:gd name="T35" fmla="*/ 8 h 52"/>
                <a:gd name="T36" fmla="*/ 30 w 94"/>
                <a:gd name="T37" fmla="*/ 4 h 52"/>
                <a:gd name="T38" fmla="*/ 38 w 94"/>
                <a:gd name="T39" fmla="*/ 0 h 52"/>
                <a:gd name="T40" fmla="*/ 48 w 94"/>
                <a:gd name="T41" fmla="*/ 0 h 52"/>
                <a:gd name="T42" fmla="*/ 48 w 94"/>
                <a:gd name="T43" fmla="*/ 0 h 52"/>
                <a:gd name="T44" fmla="*/ 56 w 94"/>
                <a:gd name="T45" fmla="*/ 0 h 52"/>
                <a:gd name="T46" fmla="*/ 66 w 94"/>
                <a:gd name="T47" fmla="*/ 4 h 52"/>
                <a:gd name="T48" fmla="*/ 74 w 94"/>
                <a:gd name="T49" fmla="*/ 8 h 52"/>
                <a:gd name="T50" fmla="*/ 80 w 94"/>
                <a:gd name="T51" fmla="*/ 14 h 52"/>
                <a:gd name="T52" fmla="*/ 86 w 94"/>
                <a:gd name="T53" fmla="*/ 20 h 52"/>
                <a:gd name="T54" fmla="*/ 90 w 94"/>
                <a:gd name="T55" fmla="*/ 28 h 52"/>
                <a:gd name="T56" fmla="*/ 94 w 94"/>
                <a:gd name="T57" fmla="*/ 36 h 52"/>
                <a:gd name="T58" fmla="*/ 94 w 94"/>
                <a:gd name="T59" fmla="*/ 46 h 52"/>
                <a:gd name="T60" fmla="*/ 94 w 94"/>
                <a:gd name="T61" fmla="*/ 46 h 52"/>
                <a:gd name="T62" fmla="*/ 94 w 94"/>
                <a:gd name="T63" fmla="*/ 52 h 52"/>
                <a:gd name="T64" fmla="*/ 94 w 94"/>
                <a:gd name="T65" fmla="*/ 52 h 52"/>
                <a:gd name="T66" fmla="*/ 92 w 94"/>
                <a:gd name="T67" fmla="*/ 44 h 52"/>
                <a:gd name="T68" fmla="*/ 88 w 94"/>
                <a:gd name="T69" fmla="*/ 36 h 52"/>
                <a:gd name="T70" fmla="*/ 84 w 94"/>
                <a:gd name="T71" fmla="*/ 28 h 52"/>
                <a:gd name="T72" fmla="*/ 78 w 94"/>
                <a:gd name="T73" fmla="*/ 22 h 52"/>
                <a:gd name="T74" fmla="*/ 72 w 94"/>
                <a:gd name="T75" fmla="*/ 18 h 52"/>
                <a:gd name="T76" fmla="*/ 64 w 94"/>
                <a:gd name="T77" fmla="*/ 14 h 52"/>
                <a:gd name="T78" fmla="*/ 56 w 94"/>
                <a:gd name="T79" fmla="*/ 12 h 52"/>
                <a:gd name="T80" fmla="*/ 48 w 94"/>
                <a:gd name="T81" fmla="*/ 12 h 52"/>
                <a:gd name="T82" fmla="*/ 48 w 94"/>
                <a:gd name="T8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52">
                  <a:moveTo>
                    <a:pt x="48" y="12"/>
                  </a:moveTo>
                  <a:lnTo>
                    <a:pt x="48" y="12"/>
                  </a:lnTo>
                  <a:lnTo>
                    <a:pt x="38" y="12"/>
                  </a:lnTo>
                  <a:lnTo>
                    <a:pt x="30" y="14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0" y="28"/>
                  </a:lnTo>
                  <a:lnTo>
                    <a:pt x="6" y="36"/>
                  </a:lnTo>
                  <a:lnTo>
                    <a:pt x="2" y="4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6" y="4"/>
                  </a:lnTo>
                  <a:lnTo>
                    <a:pt x="74" y="8"/>
                  </a:lnTo>
                  <a:lnTo>
                    <a:pt x="80" y="14"/>
                  </a:lnTo>
                  <a:lnTo>
                    <a:pt x="86" y="20"/>
                  </a:lnTo>
                  <a:lnTo>
                    <a:pt x="90" y="28"/>
                  </a:lnTo>
                  <a:lnTo>
                    <a:pt x="94" y="3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44"/>
                  </a:lnTo>
                  <a:lnTo>
                    <a:pt x="88" y="36"/>
                  </a:lnTo>
                  <a:lnTo>
                    <a:pt x="84" y="28"/>
                  </a:lnTo>
                  <a:lnTo>
                    <a:pt x="78" y="22"/>
                  </a:lnTo>
                  <a:lnTo>
                    <a:pt x="72" y="18"/>
                  </a:lnTo>
                  <a:lnTo>
                    <a:pt x="64" y="14"/>
                  </a:lnTo>
                  <a:lnTo>
                    <a:pt x="56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Rectangle 15"/>
            <p:cNvSpPr/>
            <p:nvPr/>
          </p:nvSpPr>
          <p:spPr bwMode="auto">
            <a:xfrm>
              <a:off x="3253921" y="4389211"/>
              <a:ext cx="590550" cy="107950"/>
            </a:xfrm>
            <a:prstGeom prst="rect">
              <a:avLst/>
            </a:pr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Rectangle 16"/>
            <p:cNvSpPr/>
            <p:nvPr/>
          </p:nvSpPr>
          <p:spPr bwMode="auto">
            <a:xfrm>
              <a:off x="3523796" y="4497161"/>
              <a:ext cx="41275" cy="860425"/>
            </a:xfrm>
            <a:prstGeom prst="rect">
              <a:avLst/>
            </a:pr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Rectangle 17"/>
            <p:cNvSpPr/>
            <p:nvPr/>
          </p:nvSpPr>
          <p:spPr bwMode="auto">
            <a:xfrm>
              <a:off x="3501571" y="4582886"/>
              <a:ext cx="85725" cy="29845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Rectangle 18"/>
            <p:cNvSpPr/>
            <p:nvPr/>
          </p:nvSpPr>
          <p:spPr bwMode="auto">
            <a:xfrm>
              <a:off x="3517446" y="5027386"/>
              <a:ext cx="53975" cy="298450"/>
            </a:xfrm>
            <a:prstGeom prst="rect">
              <a:avLst/>
            </a:prstGeom>
            <a:solidFill>
              <a:srgbClr val="36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Rectangle 19"/>
            <p:cNvSpPr/>
            <p:nvPr/>
          </p:nvSpPr>
          <p:spPr bwMode="auto">
            <a:xfrm>
              <a:off x="3501571" y="5113111"/>
              <a:ext cx="85725" cy="29845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: Shape 20"/>
            <p:cNvSpPr/>
            <p:nvPr/>
          </p:nvSpPr>
          <p:spPr bwMode="auto">
            <a:xfrm>
              <a:off x="3076121" y="4271736"/>
              <a:ext cx="936625" cy="180975"/>
            </a:xfrm>
            <a:custGeom>
              <a:avLst/>
              <a:gdLst>
                <a:gd name="T0" fmla="*/ 2 w 590"/>
                <a:gd name="T1" fmla="*/ 4 h 114"/>
                <a:gd name="T2" fmla="*/ 2 w 590"/>
                <a:gd name="T3" fmla="*/ 4 h 114"/>
                <a:gd name="T4" fmla="*/ 0 w 590"/>
                <a:gd name="T5" fmla="*/ 12 h 114"/>
                <a:gd name="T6" fmla="*/ 0 w 590"/>
                <a:gd name="T7" fmla="*/ 24 h 114"/>
                <a:gd name="T8" fmla="*/ 2 w 590"/>
                <a:gd name="T9" fmla="*/ 46 h 114"/>
                <a:gd name="T10" fmla="*/ 2 w 590"/>
                <a:gd name="T11" fmla="*/ 46 h 114"/>
                <a:gd name="T12" fmla="*/ 2 w 590"/>
                <a:gd name="T13" fmla="*/ 52 h 114"/>
                <a:gd name="T14" fmla="*/ 8 w 590"/>
                <a:gd name="T15" fmla="*/ 60 h 114"/>
                <a:gd name="T16" fmla="*/ 14 w 590"/>
                <a:gd name="T17" fmla="*/ 66 h 114"/>
                <a:gd name="T18" fmla="*/ 24 w 590"/>
                <a:gd name="T19" fmla="*/ 72 h 114"/>
                <a:gd name="T20" fmla="*/ 36 w 590"/>
                <a:gd name="T21" fmla="*/ 78 h 114"/>
                <a:gd name="T22" fmla="*/ 52 w 590"/>
                <a:gd name="T23" fmla="*/ 84 h 114"/>
                <a:gd name="T24" fmla="*/ 88 w 590"/>
                <a:gd name="T25" fmla="*/ 94 h 114"/>
                <a:gd name="T26" fmla="*/ 130 w 590"/>
                <a:gd name="T27" fmla="*/ 102 h 114"/>
                <a:gd name="T28" fmla="*/ 180 w 590"/>
                <a:gd name="T29" fmla="*/ 110 h 114"/>
                <a:gd name="T30" fmla="*/ 236 w 590"/>
                <a:gd name="T31" fmla="*/ 114 h 114"/>
                <a:gd name="T32" fmla="*/ 296 w 590"/>
                <a:gd name="T33" fmla="*/ 114 h 114"/>
                <a:gd name="T34" fmla="*/ 296 w 590"/>
                <a:gd name="T35" fmla="*/ 114 h 114"/>
                <a:gd name="T36" fmla="*/ 354 w 590"/>
                <a:gd name="T37" fmla="*/ 114 h 114"/>
                <a:gd name="T38" fmla="*/ 410 w 590"/>
                <a:gd name="T39" fmla="*/ 110 h 114"/>
                <a:gd name="T40" fmla="*/ 460 w 590"/>
                <a:gd name="T41" fmla="*/ 102 h 114"/>
                <a:gd name="T42" fmla="*/ 502 w 590"/>
                <a:gd name="T43" fmla="*/ 94 h 114"/>
                <a:gd name="T44" fmla="*/ 538 w 590"/>
                <a:gd name="T45" fmla="*/ 84 h 114"/>
                <a:gd name="T46" fmla="*/ 554 w 590"/>
                <a:gd name="T47" fmla="*/ 78 h 114"/>
                <a:gd name="T48" fmla="*/ 566 w 590"/>
                <a:gd name="T49" fmla="*/ 72 h 114"/>
                <a:gd name="T50" fmla="*/ 576 w 590"/>
                <a:gd name="T51" fmla="*/ 66 h 114"/>
                <a:gd name="T52" fmla="*/ 582 w 590"/>
                <a:gd name="T53" fmla="*/ 60 h 114"/>
                <a:gd name="T54" fmla="*/ 588 w 590"/>
                <a:gd name="T55" fmla="*/ 52 h 114"/>
                <a:gd name="T56" fmla="*/ 588 w 590"/>
                <a:gd name="T57" fmla="*/ 46 h 114"/>
                <a:gd name="T58" fmla="*/ 588 w 590"/>
                <a:gd name="T59" fmla="*/ 46 h 114"/>
                <a:gd name="T60" fmla="*/ 590 w 590"/>
                <a:gd name="T61" fmla="*/ 22 h 114"/>
                <a:gd name="T62" fmla="*/ 590 w 590"/>
                <a:gd name="T63" fmla="*/ 8 h 114"/>
                <a:gd name="T64" fmla="*/ 588 w 590"/>
                <a:gd name="T65" fmla="*/ 0 h 114"/>
                <a:gd name="T66" fmla="*/ 2 w 590"/>
                <a:gd name="T67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0" h="114">
                  <a:moveTo>
                    <a:pt x="2" y="4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8" y="60"/>
                  </a:lnTo>
                  <a:lnTo>
                    <a:pt x="14" y="66"/>
                  </a:lnTo>
                  <a:lnTo>
                    <a:pt x="24" y="72"/>
                  </a:lnTo>
                  <a:lnTo>
                    <a:pt x="36" y="78"/>
                  </a:lnTo>
                  <a:lnTo>
                    <a:pt x="52" y="84"/>
                  </a:lnTo>
                  <a:lnTo>
                    <a:pt x="88" y="94"/>
                  </a:lnTo>
                  <a:lnTo>
                    <a:pt x="130" y="102"/>
                  </a:lnTo>
                  <a:lnTo>
                    <a:pt x="180" y="110"/>
                  </a:lnTo>
                  <a:lnTo>
                    <a:pt x="236" y="114"/>
                  </a:lnTo>
                  <a:lnTo>
                    <a:pt x="296" y="114"/>
                  </a:lnTo>
                  <a:lnTo>
                    <a:pt x="296" y="114"/>
                  </a:lnTo>
                  <a:lnTo>
                    <a:pt x="354" y="114"/>
                  </a:lnTo>
                  <a:lnTo>
                    <a:pt x="410" y="110"/>
                  </a:lnTo>
                  <a:lnTo>
                    <a:pt x="460" y="102"/>
                  </a:lnTo>
                  <a:lnTo>
                    <a:pt x="502" y="94"/>
                  </a:lnTo>
                  <a:lnTo>
                    <a:pt x="538" y="84"/>
                  </a:lnTo>
                  <a:lnTo>
                    <a:pt x="554" y="78"/>
                  </a:lnTo>
                  <a:lnTo>
                    <a:pt x="566" y="72"/>
                  </a:lnTo>
                  <a:lnTo>
                    <a:pt x="576" y="66"/>
                  </a:lnTo>
                  <a:lnTo>
                    <a:pt x="582" y="60"/>
                  </a:lnTo>
                  <a:lnTo>
                    <a:pt x="588" y="52"/>
                  </a:lnTo>
                  <a:lnTo>
                    <a:pt x="588" y="46"/>
                  </a:lnTo>
                  <a:lnTo>
                    <a:pt x="588" y="46"/>
                  </a:lnTo>
                  <a:lnTo>
                    <a:pt x="590" y="22"/>
                  </a:lnTo>
                  <a:lnTo>
                    <a:pt x="590" y="8"/>
                  </a:lnTo>
                  <a:lnTo>
                    <a:pt x="588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Freeform: Shape 21"/>
            <p:cNvSpPr/>
            <p:nvPr/>
          </p:nvSpPr>
          <p:spPr bwMode="auto">
            <a:xfrm>
              <a:off x="3079296" y="4166961"/>
              <a:ext cx="930275" cy="222250"/>
            </a:xfrm>
            <a:custGeom>
              <a:avLst/>
              <a:gdLst>
                <a:gd name="T0" fmla="*/ 586 w 586"/>
                <a:gd name="T1" fmla="*/ 70 h 140"/>
                <a:gd name="T2" fmla="*/ 586 w 586"/>
                <a:gd name="T3" fmla="*/ 70 h 140"/>
                <a:gd name="T4" fmla="*/ 586 w 586"/>
                <a:gd name="T5" fmla="*/ 76 h 140"/>
                <a:gd name="T6" fmla="*/ 580 w 586"/>
                <a:gd name="T7" fmla="*/ 84 h 140"/>
                <a:gd name="T8" fmla="*/ 574 w 586"/>
                <a:gd name="T9" fmla="*/ 90 h 140"/>
                <a:gd name="T10" fmla="*/ 564 w 586"/>
                <a:gd name="T11" fmla="*/ 96 h 140"/>
                <a:gd name="T12" fmla="*/ 552 w 586"/>
                <a:gd name="T13" fmla="*/ 102 h 140"/>
                <a:gd name="T14" fmla="*/ 536 w 586"/>
                <a:gd name="T15" fmla="*/ 108 h 140"/>
                <a:gd name="T16" fmla="*/ 500 w 586"/>
                <a:gd name="T17" fmla="*/ 118 h 140"/>
                <a:gd name="T18" fmla="*/ 458 w 586"/>
                <a:gd name="T19" fmla="*/ 128 h 140"/>
                <a:gd name="T20" fmla="*/ 408 w 586"/>
                <a:gd name="T21" fmla="*/ 134 h 140"/>
                <a:gd name="T22" fmla="*/ 352 w 586"/>
                <a:gd name="T23" fmla="*/ 138 h 140"/>
                <a:gd name="T24" fmla="*/ 294 w 586"/>
                <a:gd name="T25" fmla="*/ 140 h 140"/>
                <a:gd name="T26" fmla="*/ 294 w 586"/>
                <a:gd name="T27" fmla="*/ 140 h 140"/>
                <a:gd name="T28" fmla="*/ 234 w 586"/>
                <a:gd name="T29" fmla="*/ 138 h 140"/>
                <a:gd name="T30" fmla="*/ 178 w 586"/>
                <a:gd name="T31" fmla="*/ 134 h 140"/>
                <a:gd name="T32" fmla="*/ 128 w 586"/>
                <a:gd name="T33" fmla="*/ 128 h 140"/>
                <a:gd name="T34" fmla="*/ 86 w 586"/>
                <a:gd name="T35" fmla="*/ 118 h 140"/>
                <a:gd name="T36" fmla="*/ 50 w 586"/>
                <a:gd name="T37" fmla="*/ 108 h 140"/>
                <a:gd name="T38" fmla="*/ 34 w 586"/>
                <a:gd name="T39" fmla="*/ 102 h 140"/>
                <a:gd name="T40" fmla="*/ 22 w 586"/>
                <a:gd name="T41" fmla="*/ 96 h 140"/>
                <a:gd name="T42" fmla="*/ 12 w 586"/>
                <a:gd name="T43" fmla="*/ 90 h 140"/>
                <a:gd name="T44" fmla="*/ 6 w 586"/>
                <a:gd name="T45" fmla="*/ 84 h 140"/>
                <a:gd name="T46" fmla="*/ 0 w 586"/>
                <a:gd name="T47" fmla="*/ 76 h 140"/>
                <a:gd name="T48" fmla="*/ 0 w 586"/>
                <a:gd name="T49" fmla="*/ 70 h 140"/>
                <a:gd name="T50" fmla="*/ 0 w 586"/>
                <a:gd name="T51" fmla="*/ 70 h 140"/>
                <a:gd name="T52" fmla="*/ 0 w 586"/>
                <a:gd name="T53" fmla="*/ 62 h 140"/>
                <a:gd name="T54" fmla="*/ 6 w 586"/>
                <a:gd name="T55" fmla="*/ 56 h 140"/>
                <a:gd name="T56" fmla="*/ 12 w 586"/>
                <a:gd name="T57" fmla="*/ 50 h 140"/>
                <a:gd name="T58" fmla="*/ 22 w 586"/>
                <a:gd name="T59" fmla="*/ 42 h 140"/>
                <a:gd name="T60" fmla="*/ 34 w 586"/>
                <a:gd name="T61" fmla="*/ 36 h 140"/>
                <a:gd name="T62" fmla="*/ 50 w 586"/>
                <a:gd name="T63" fmla="*/ 30 h 140"/>
                <a:gd name="T64" fmla="*/ 86 w 586"/>
                <a:gd name="T65" fmla="*/ 20 h 140"/>
                <a:gd name="T66" fmla="*/ 128 w 586"/>
                <a:gd name="T67" fmla="*/ 12 h 140"/>
                <a:gd name="T68" fmla="*/ 178 w 586"/>
                <a:gd name="T69" fmla="*/ 6 h 140"/>
                <a:gd name="T70" fmla="*/ 234 w 586"/>
                <a:gd name="T71" fmla="*/ 2 h 140"/>
                <a:gd name="T72" fmla="*/ 294 w 586"/>
                <a:gd name="T73" fmla="*/ 0 h 140"/>
                <a:gd name="T74" fmla="*/ 294 w 586"/>
                <a:gd name="T75" fmla="*/ 0 h 140"/>
                <a:gd name="T76" fmla="*/ 352 w 586"/>
                <a:gd name="T77" fmla="*/ 2 h 140"/>
                <a:gd name="T78" fmla="*/ 408 w 586"/>
                <a:gd name="T79" fmla="*/ 6 h 140"/>
                <a:gd name="T80" fmla="*/ 458 w 586"/>
                <a:gd name="T81" fmla="*/ 12 h 140"/>
                <a:gd name="T82" fmla="*/ 500 w 586"/>
                <a:gd name="T83" fmla="*/ 20 h 140"/>
                <a:gd name="T84" fmla="*/ 536 w 586"/>
                <a:gd name="T85" fmla="*/ 30 h 140"/>
                <a:gd name="T86" fmla="*/ 552 w 586"/>
                <a:gd name="T87" fmla="*/ 36 h 140"/>
                <a:gd name="T88" fmla="*/ 564 w 586"/>
                <a:gd name="T89" fmla="*/ 42 h 140"/>
                <a:gd name="T90" fmla="*/ 574 w 586"/>
                <a:gd name="T91" fmla="*/ 50 h 140"/>
                <a:gd name="T92" fmla="*/ 580 w 586"/>
                <a:gd name="T93" fmla="*/ 56 h 140"/>
                <a:gd name="T94" fmla="*/ 586 w 586"/>
                <a:gd name="T95" fmla="*/ 62 h 140"/>
                <a:gd name="T96" fmla="*/ 586 w 586"/>
                <a:gd name="T97" fmla="*/ 70 h 140"/>
                <a:gd name="T98" fmla="*/ 586 w 586"/>
                <a:gd name="T99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6" h="140">
                  <a:moveTo>
                    <a:pt x="586" y="70"/>
                  </a:moveTo>
                  <a:lnTo>
                    <a:pt x="586" y="70"/>
                  </a:lnTo>
                  <a:lnTo>
                    <a:pt x="586" y="76"/>
                  </a:lnTo>
                  <a:lnTo>
                    <a:pt x="580" y="84"/>
                  </a:lnTo>
                  <a:lnTo>
                    <a:pt x="574" y="90"/>
                  </a:lnTo>
                  <a:lnTo>
                    <a:pt x="564" y="96"/>
                  </a:lnTo>
                  <a:lnTo>
                    <a:pt x="552" y="102"/>
                  </a:lnTo>
                  <a:lnTo>
                    <a:pt x="536" y="108"/>
                  </a:lnTo>
                  <a:lnTo>
                    <a:pt x="500" y="118"/>
                  </a:lnTo>
                  <a:lnTo>
                    <a:pt x="458" y="128"/>
                  </a:lnTo>
                  <a:lnTo>
                    <a:pt x="408" y="134"/>
                  </a:lnTo>
                  <a:lnTo>
                    <a:pt x="352" y="138"/>
                  </a:lnTo>
                  <a:lnTo>
                    <a:pt x="294" y="140"/>
                  </a:lnTo>
                  <a:lnTo>
                    <a:pt x="294" y="140"/>
                  </a:lnTo>
                  <a:lnTo>
                    <a:pt x="234" y="138"/>
                  </a:lnTo>
                  <a:lnTo>
                    <a:pt x="178" y="134"/>
                  </a:lnTo>
                  <a:lnTo>
                    <a:pt x="128" y="128"/>
                  </a:lnTo>
                  <a:lnTo>
                    <a:pt x="86" y="118"/>
                  </a:lnTo>
                  <a:lnTo>
                    <a:pt x="50" y="108"/>
                  </a:lnTo>
                  <a:lnTo>
                    <a:pt x="34" y="102"/>
                  </a:lnTo>
                  <a:lnTo>
                    <a:pt x="22" y="96"/>
                  </a:lnTo>
                  <a:lnTo>
                    <a:pt x="12" y="90"/>
                  </a:lnTo>
                  <a:lnTo>
                    <a:pt x="6" y="84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6"/>
                  </a:lnTo>
                  <a:lnTo>
                    <a:pt x="12" y="50"/>
                  </a:lnTo>
                  <a:lnTo>
                    <a:pt x="22" y="42"/>
                  </a:lnTo>
                  <a:lnTo>
                    <a:pt x="34" y="36"/>
                  </a:lnTo>
                  <a:lnTo>
                    <a:pt x="50" y="30"/>
                  </a:lnTo>
                  <a:lnTo>
                    <a:pt x="86" y="20"/>
                  </a:lnTo>
                  <a:lnTo>
                    <a:pt x="128" y="12"/>
                  </a:lnTo>
                  <a:lnTo>
                    <a:pt x="178" y="6"/>
                  </a:lnTo>
                  <a:lnTo>
                    <a:pt x="234" y="2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352" y="2"/>
                  </a:lnTo>
                  <a:lnTo>
                    <a:pt x="408" y="6"/>
                  </a:lnTo>
                  <a:lnTo>
                    <a:pt x="458" y="12"/>
                  </a:lnTo>
                  <a:lnTo>
                    <a:pt x="500" y="20"/>
                  </a:lnTo>
                  <a:lnTo>
                    <a:pt x="536" y="30"/>
                  </a:lnTo>
                  <a:lnTo>
                    <a:pt x="552" y="36"/>
                  </a:lnTo>
                  <a:lnTo>
                    <a:pt x="564" y="42"/>
                  </a:lnTo>
                  <a:lnTo>
                    <a:pt x="574" y="50"/>
                  </a:lnTo>
                  <a:lnTo>
                    <a:pt x="580" y="56"/>
                  </a:lnTo>
                  <a:lnTo>
                    <a:pt x="586" y="62"/>
                  </a:lnTo>
                  <a:lnTo>
                    <a:pt x="586" y="70"/>
                  </a:lnTo>
                  <a:lnTo>
                    <a:pt x="586" y="70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Freeform: Shape 22"/>
            <p:cNvSpPr/>
            <p:nvPr/>
          </p:nvSpPr>
          <p:spPr bwMode="auto">
            <a:xfrm>
              <a:off x="3838121" y="3373211"/>
              <a:ext cx="438150" cy="409575"/>
            </a:xfrm>
            <a:custGeom>
              <a:avLst/>
              <a:gdLst>
                <a:gd name="T0" fmla="*/ 156 w 276"/>
                <a:gd name="T1" fmla="*/ 234 h 258"/>
                <a:gd name="T2" fmla="*/ 156 w 276"/>
                <a:gd name="T3" fmla="*/ 234 h 258"/>
                <a:gd name="T4" fmla="*/ 172 w 276"/>
                <a:gd name="T5" fmla="*/ 244 h 258"/>
                <a:gd name="T6" fmla="*/ 188 w 276"/>
                <a:gd name="T7" fmla="*/ 250 h 258"/>
                <a:gd name="T8" fmla="*/ 202 w 276"/>
                <a:gd name="T9" fmla="*/ 254 h 258"/>
                <a:gd name="T10" fmla="*/ 214 w 276"/>
                <a:gd name="T11" fmla="*/ 256 h 258"/>
                <a:gd name="T12" fmla="*/ 226 w 276"/>
                <a:gd name="T13" fmla="*/ 258 h 258"/>
                <a:gd name="T14" fmla="*/ 236 w 276"/>
                <a:gd name="T15" fmla="*/ 256 h 258"/>
                <a:gd name="T16" fmla="*/ 244 w 276"/>
                <a:gd name="T17" fmla="*/ 254 h 258"/>
                <a:gd name="T18" fmla="*/ 252 w 276"/>
                <a:gd name="T19" fmla="*/ 252 h 258"/>
                <a:gd name="T20" fmla="*/ 262 w 276"/>
                <a:gd name="T21" fmla="*/ 244 h 258"/>
                <a:gd name="T22" fmla="*/ 270 w 276"/>
                <a:gd name="T23" fmla="*/ 234 h 258"/>
                <a:gd name="T24" fmla="*/ 276 w 276"/>
                <a:gd name="T25" fmla="*/ 226 h 258"/>
                <a:gd name="T26" fmla="*/ 140 w 276"/>
                <a:gd name="T27" fmla="*/ 0 h 258"/>
                <a:gd name="T28" fmla="*/ 0 w 276"/>
                <a:gd name="T29" fmla="*/ 60 h 258"/>
                <a:gd name="T30" fmla="*/ 0 w 276"/>
                <a:gd name="T31" fmla="*/ 60 h 258"/>
                <a:gd name="T32" fmla="*/ 10 w 276"/>
                <a:gd name="T33" fmla="*/ 82 h 258"/>
                <a:gd name="T34" fmla="*/ 22 w 276"/>
                <a:gd name="T35" fmla="*/ 104 h 258"/>
                <a:gd name="T36" fmla="*/ 40 w 276"/>
                <a:gd name="T37" fmla="*/ 130 h 258"/>
                <a:gd name="T38" fmla="*/ 62 w 276"/>
                <a:gd name="T39" fmla="*/ 158 h 258"/>
                <a:gd name="T40" fmla="*/ 88 w 276"/>
                <a:gd name="T41" fmla="*/ 188 h 258"/>
                <a:gd name="T42" fmla="*/ 104 w 276"/>
                <a:gd name="T43" fmla="*/ 200 h 258"/>
                <a:gd name="T44" fmla="*/ 120 w 276"/>
                <a:gd name="T45" fmla="*/ 212 h 258"/>
                <a:gd name="T46" fmla="*/ 138 w 276"/>
                <a:gd name="T47" fmla="*/ 224 h 258"/>
                <a:gd name="T48" fmla="*/ 156 w 276"/>
                <a:gd name="T49" fmla="*/ 234 h 258"/>
                <a:gd name="T50" fmla="*/ 156 w 276"/>
                <a:gd name="T51" fmla="*/ 2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6" h="258">
                  <a:moveTo>
                    <a:pt x="156" y="234"/>
                  </a:moveTo>
                  <a:lnTo>
                    <a:pt x="156" y="234"/>
                  </a:lnTo>
                  <a:lnTo>
                    <a:pt x="172" y="244"/>
                  </a:lnTo>
                  <a:lnTo>
                    <a:pt x="188" y="250"/>
                  </a:lnTo>
                  <a:lnTo>
                    <a:pt x="202" y="254"/>
                  </a:lnTo>
                  <a:lnTo>
                    <a:pt x="214" y="256"/>
                  </a:lnTo>
                  <a:lnTo>
                    <a:pt x="226" y="258"/>
                  </a:lnTo>
                  <a:lnTo>
                    <a:pt x="236" y="256"/>
                  </a:lnTo>
                  <a:lnTo>
                    <a:pt x="244" y="254"/>
                  </a:lnTo>
                  <a:lnTo>
                    <a:pt x="252" y="252"/>
                  </a:lnTo>
                  <a:lnTo>
                    <a:pt x="262" y="244"/>
                  </a:lnTo>
                  <a:lnTo>
                    <a:pt x="270" y="234"/>
                  </a:lnTo>
                  <a:lnTo>
                    <a:pt x="276" y="226"/>
                  </a:lnTo>
                  <a:lnTo>
                    <a:pt x="14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82"/>
                  </a:lnTo>
                  <a:lnTo>
                    <a:pt x="22" y="104"/>
                  </a:lnTo>
                  <a:lnTo>
                    <a:pt x="40" y="130"/>
                  </a:lnTo>
                  <a:lnTo>
                    <a:pt x="62" y="158"/>
                  </a:lnTo>
                  <a:lnTo>
                    <a:pt x="88" y="188"/>
                  </a:lnTo>
                  <a:lnTo>
                    <a:pt x="104" y="200"/>
                  </a:lnTo>
                  <a:lnTo>
                    <a:pt x="120" y="212"/>
                  </a:lnTo>
                  <a:lnTo>
                    <a:pt x="138" y="224"/>
                  </a:lnTo>
                  <a:lnTo>
                    <a:pt x="156" y="234"/>
                  </a:lnTo>
                  <a:lnTo>
                    <a:pt x="156" y="234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Freeform: Shape 23"/>
            <p:cNvSpPr/>
            <p:nvPr/>
          </p:nvSpPr>
          <p:spPr bwMode="auto">
            <a:xfrm>
              <a:off x="3441246" y="2925536"/>
              <a:ext cx="190500" cy="155575"/>
            </a:xfrm>
            <a:custGeom>
              <a:avLst/>
              <a:gdLst>
                <a:gd name="T0" fmla="*/ 10 w 120"/>
                <a:gd name="T1" fmla="*/ 0 h 98"/>
                <a:gd name="T2" fmla="*/ 112 w 120"/>
                <a:gd name="T3" fmla="*/ 0 h 98"/>
                <a:gd name="T4" fmla="*/ 112 w 120"/>
                <a:gd name="T5" fmla="*/ 0 h 98"/>
                <a:gd name="T6" fmla="*/ 108 w 120"/>
                <a:gd name="T7" fmla="*/ 8 h 98"/>
                <a:gd name="T8" fmla="*/ 106 w 120"/>
                <a:gd name="T9" fmla="*/ 32 h 98"/>
                <a:gd name="T10" fmla="*/ 106 w 120"/>
                <a:gd name="T11" fmla="*/ 46 h 98"/>
                <a:gd name="T12" fmla="*/ 108 w 120"/>
                <a:gd name="T13" fmla="*/ 64 h 98"/>
                <a:gd name="T14" fmla="*/ 112 w 120"/>
                <a:gd name="T15" fmla="*/ 80 h 98"/>
                <a:gd name="T16" fmla="*/ 120 w 120"/>
                <a:gd name="T17" fmla="*/ 98 h 98"/>
                <a:gd name="T18" fmla="*/ 0 w 120"/>
                <a:gd name="T19" fmla="*/ 98 h 98"/>
                <a:gd name="T20" fmla="*/ 0 w 120"/>
                <a:gd name="T21" fmla="*/ 98 h 98"/>
                <a:gd name="T22" fmla="*/ 6 w 120"/>
                <a:gd name="T23" fmla="*/ 92 h 98"/>
                <a:gd name="T24" fmla="*/ 10 w 120"/>
                <a:gd name="T25" fmla="*/ 86 h 98"/>
                <a:gd name="T26" fmla="*/ 14 w 120"/>
                <a:gd name="T27" fmla="*/ 76 h 98"/>
                <a:gd name="T28" fmla="*/ 18 w 120"/>
                <a:gd name="T29" fmla="*/ 62 h 98"/>
                <a:gd name="T30" fmla="*/ 20 w 120"/>
                <a:gd name="T31" fmla="*/ 46 h 98"/>
                <a:gd name="T32" fmla="*/ 16 w 120"/>
                <a:gd name="T33" fmla="*/ 24 h 98"/>
                <a:gd name="T34" fmla="*/ 10 w 120"/>
                <a:gd name="T35" fmla="*/ 0 h 98"/>
                <a:gd name="T36" fmla="*/ 10 w 120"/>
                <a:gd name="T3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98">
                  <a:moveTo>
                    <a:pt x="10" y="0"/>
                  </a:moveTo>
                  <a:lnTo>
                    <a:pt x="112" y="0"/>
                  </a:lnTo>
                  <a:lnTo>
                    <a:pt x="112" y="0"/>
                  </a:lnTo>
                  <a:lnTo>
                    <a:pt x="108" y="8"/>
                  </a:lnTo>
                  <a:lnTo>
                    <a:pt x="106" y="32"/>
                  </a:lnTo>
                  <a:lnTo>
                    <a:pt x="106" y="46"/>
                  </a:lnTo>
                  <a:lnTo>
                    <a:pt x="108" y="64"/>
                  </a:lnTo>
                  <a:lnTo>
                    <a:pt x="112" y="80"/>
                  </a:lnTo>
                  <a:lnTo>
                    <a:pt x="12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6" y="92"/>
                  </a:lnTo>
                  <a:lnTo>
                    <a:pt x="10" y="86"/>
                  </a:lnTo>
                  <a:lnTo>
                    <a:pt x="14" y="76"/>
                  </a:lnTo>
                  <a:lnTo>
                    <a:pt x="18" y="62"/>
                  </a:lnTo>
                  <a:lnTo>
                    <a:pt x="20" y="46"/>
                  </a:lnTo>
                  <a:lnTo>
                    <a:pt x="16" y="2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Freeform: Shape 24"/>
            <p:cNvSpPr/>
            <p:nvPr/>
          </p:nvSpPr>
          <p:spPr bwMode="auto">
            <a:xfrm>
              <a:off x="3457121" y="2925536"/>
              <a:ext cx="161925" cy="98425"/>
            </a:xfrm>
            <a:custGeom>
              <a:avLst/>
              <a:gdLst>
                <a:gd name="T0" fmla="*/ 0 w 102"/>
                <a:gd name="T1" fmla="*/ 0 h 62"/>
                <a:gd name="T2" fmla="*/ 102 w 102"/>
                <a:gd name="T3" fmla="*/ 0 h 62"/>
                <a:gd name="T4" fmla="*/ 102 w 102"/>
                <a:gd name="T5" fmla="*/ 0 h 62"/>
                <a:gd name="T6" fmla="*/ 100 w 102"/>
                <a:gd name="T7" fmla="*/ 6 h 62"/>
                <a:gd name="T8" fmla="*/ 96 w 102"/>
                <a:gd name="T9" fmla="*/ 20 h 62"/>
                <a:gd name="T10" fmla="*/ 94 w 102"/>
                <a:gd name="T11" fmla="*/ 40 h 62"/>
                <a:gd name="T12" fmla="*/ 96 w 102"/>
                <a:gd name="T13" fmla="*/ 50 h 62"/>
                <a:gd name="T14" fmla="*/ 98 w 102"/>
                <a:gd name="T15" fmla="*/ 62 h 62"/>
                <a:gd name="T16" fmla="*/ 98 w 102"/>
                <a:gd name="T17" fmla="*/ 62 h 62"/>
                <a:gd name="T18" fmla="*/ 88 w 102"/>
                <a:gd name="T19" fmla="*/ 62 h 62"/>
                <a:gd name="T20" fmla="*/ 64 w 102"/>
                <a:gd name="T21" fmla="*/ 56 h 62"/>
                <a:gd name="T22" fmla="*/ 50 w 102"/>
                <a:gd name="T23" fmla="*/ 52 h 62"/>
                <a:gd name="T24" fmla="*/ 34 w 102"/>
                <a:gd name="T25" fmla="*/ 46 h 62"/>
                <a:gd name="T26" fmla="*/ 20 w 102"/>
                <a:gd name="T27" fmla="*/ 40 h 62"/>
                <a:gd name="T28" fmla="*/ 8 w 102"/>
                <a:gd name="T29" fmla="*/ 32 h 62"/>
                <a:gd name="T30" fmla="*/ 8 w 102"/>
                <a:gd name="T31" fmla="*/ 32 h 62"/>
                <a:gd name="T32" fmla="*/ 6 w 102"/>
                <a:gd name="T33" fmla="*/ 22 h 62"/>
                <a:gd name="T34" fmla="*/ 0 w 102"/>
                <a:gd name="T35" fmla="*/ 0 h 62"/>
                <a:gd name="T36" fmla="*/ 0 w 102"/>
                <a:gd name="T3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62">
                  <a:moveTo>
                    <a:pt x="0" y="0"/>
                  </a:moveTo>
                  <a:lnTo>
                    <a:pt x="102" y="0"/>
                  </a:lnTo>
                  <a:lnTo>
                    <a:pt x="102" y="0"/>
                  </a:lnTo>
                  <a:lnTo>
                    <a:pt x="100" y="6"/>
                  </a:lnTo>
                  <a:lnTo>
                    <a:pt x="96" y="20"/>
                  </a:lnTo>
                  <a:lnTo>
                    <a:pt x="94" y="40"/>
                  </a:lnTo>
                  <a:lnTo>
                    <a:pt x="96" y="50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88" y="62"/>
                  </a:lnTo>
                  <a:lnTo>
                    <a:pt x="64" y="56"/>
                  </a:lnTo>
                  <a:lnTo>
                    <a:pt x="50" y="52"/>
                  </a:lnTo>
                  <a:lnTo>
                    <a:pt x="34" y="46"/>
                  </a:lnTo>
                  <a:lnTo>
                    <a:pt x="20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A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Freeform: Shape 25"/>
            <p:cNvSpPr/>
            <p:nvPr/>
          </p:nvSpPr>
          <p:spPr bwMode="auto">
            <a:xfrm>
              <a:off x="3787321" y="2582636"/>
              <a:ext cx="60325" cy="111125"/>
            </a:xfrm>
            <a:custGeom>
              <a:avLst/>
              <a:gdLst>
                <a:gd name="T0" fmla="*/ 36 w 38"/>
                <a:gd name="T1" fmla="*/ 38 h 70"/>
                <a:gd name="T2" fmla="*/ 36 w 38"/>
                <a:gd name="T3" fmla="*/ 38 h 70"/>
                <a:gd name="T4" fmla="*/ 32 w 38"/>
                <a:gd name="T5" fmla="*/ 52 h 70"/>
                <a:gd name="T6" fmla="*/ 26 w 38"/>
                <a:gd name="T7" fmla="*/ 62 h 70"/>
                <a:gd name="T8" fmla="*/ 18 w 38"/>
                <a:gd name="T9" fmla="*/ 68 h 70"/>
                <a:gd name="T10" fmla="*/ 14 w 38"/>
                <a:gd name="T11" fmla="*/ 70 h 70"/>
                <a:gd name="T12" fmla="*/ 12 w 38"/>
                <a:gd name="T13" fmla="*/ 70 h 70"/>
                <a:gd name="T14" fmla="*/ 12 w 38"/>
                <a:gd name="T15" fmla="*/ 70 h 70"/>
                <a:gd name="T16" fmla="*/ 8 w 38"/>
                <a:gd name="T17" fmla="*/ 68 h 70"/>
                <a:gd name="T18" fmla="*/ 6 w 38"/>
                <a:gd name="T19" fmla="*/ 66 h 70"/>
                <a:gd name="T20" fmla="*/ 2 w 38"/>
                <a:gd name="T21" fmla="*/ 58 h 70"/>
                <a:gd name="T22" fmla="*/ 0 w 38"/>
                <a:gd name="T23" fmla="*/ 46 h 70"/>
                <a:gd name="T24" fmla="*/ 2 w 38"/>
                <a:gd name="T25" fmla="*/ 32 h 70"/>
                <a:gd name="T26" fmla="*/ 2 w 38"/>
                <a:gd name="T27" fmla="*/ 32 h 70"/>
                <a:gd name="T28" fmla="*/ 6 w 38"/>
                <a:gd name="T29" fmla="*/ 18 h 70"/>
                <a:gd name="T30" fmla="*/ 12 w 38"/>
                <a:gd name="T31" fmla="*/ 8 h 70"/>
                <a:gd name="T32" fmla="*/ 18 w 38"/>
                <a:gd name="T33" fmla="*/ 0 h 70"/>
                <a:gd name="T34" fmla="*/ 22 w 38"/>
                <a:gd name="T35" fmla="*/ 0 h 70"/>
                <a:gd name="T36" fmla="*/ 26 w 38"/>
                <a:gd name="T37" fmla="*/ 0 h 70"/>
                <a:gd name="T38" fmla="*/ 26 w 38"/>
                <a:gd name="T39" fmla="*/ 0 h 70"/>
                <a:gd name="T40" fmla="*/ 30 w 38"/>
                <a:gd name="T41" fmla="*/ 0 h 70"/>
                <a:gd name="T42" fmla="*/ 32 w 38"/>
                <a:gd name="T43" fmla="*/ 4 h 70"/>
                <a:gd name="T44" fmla="*/ 36 w 38"/>
                <a:gd name="T45" fmla="*/ 12 h 70"/>
                <a:gd name="T46" fmla="*/ 38 w 38"/>
                <a:gd name="T47" fmla="*/ 24 h 70"/>
                <a:gd name="T48" fmla="*/ 36 w 38"/>
                <a:gd name="T49" fmla="*/ 38 h 70"/>
                <a:gd name="T50" fmla="*/ 36 w 38"/>
                <a:gd name="T51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70">
                  <a:moveTo>
                    <a:pt x="36" y="38"/>
                  </a:moveTo>
                  <a:lnTo>
                    <a:pt x="36" y="38"/>
                  </a:lnTo>
                  <a:lnTo>
                    <a:pt x="32" y="52"/>
                  </a:lnTo>
                  <a:lnTo>
                    <a:pt x="26" y="62"/>
                  </a:lnTo>
                  <a:lnTo>
                    <a:pt x="18" y="68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4"/>
                  </a:lnTo>
                  <a:lnTo>
                    <a:pt x="36" y="12"/>
                  </a:lnTo>
                  <a:lnTo>
                    <a:pt x="38" y="24"/>
                  </a:lnTo>
                  <a:lnTo>
                    <a:pt x="36" y="38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FB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Freeform: Shape 26"/>
            <p:cNvSpPr/>
            <p:nvPr/>
          </p:nvSpPr>
          <p:spPr bwMode="auto">
            <a:xfrm>
              <a:off x="3774621" y="2592161"/>
              <a:ext cx="57150" cy="92075"/>
            </a:xfrm>
            <a:custGeom>
              <a:avLst/>
              <a:gdLst>
                <a:gd name="T0" fmla="*/ 34 w 36"/>
                <a:gd name="T1" fmla="*/ 32 h 58"/>
                <a:gd name="T2" fmla="*/ 34 w 36"/>
                <a:gd name="T3" fmla="*/ 32 h 58"/>
                <a:gd name="T4" fmla="*/ 30 w 36"/>
                <a:gd name="T5" fmla="*/ 44 h 58"/>
                <a:gd name="T6" fmla="*/ 26 w 36"/>
                <a:gd name="T7" fmla="*/ 52 h 58"/>
                <a:gd name="T8" fmla="*/ 18 w 36"/>
                <a:gd name="T9" fmla="*/ 58 h 58"/>
                <a:gd name="T10" fmla="*/ 12 w 36"/>
                <a:gd name="T11" fmla="*/ 58 h 58"/>
                <a:gd name="T12" fmla="*/ 12 w 36"/>
                <a:gd name="T13" fmla="*/ 58 h 58"/>
                <a:gd name="T14" fmla="*/ 6 w 36"/>
                <a:gd name="T15" fmla="*/ 54 h 58"/>
                <a:gd name="T16" fmla="*/ 0 w 36"/>
                <a:gd name="T17" fmla="*/ 46 h 58"/>
                <a:gd name="T18" fmla="*/ 0 w 36"/>
                <a:gd name="T19" fmla="*/ 36 h 58"/>
                <a:gd name="T20" fmla="*/ 0 w 36"/>
                <a:gd name="T21" fmla="*/ 26 h 58"/>
                <a:gd name="T22" fmla="*/ 0 w 36"/>
                <a:gd name="T23" fmla="*/ 26 h 58"/>
                <a:gd name="T24" fmla="*/ 4 w 36"/>
                <a:gd name="T25" fmla="*/ 14 h 58"/>
                <a:gd name="T26" fmla="*/ 10 w 36"/>
                <a:gd name="T27" fmla="*/ 6 h 58"/>
                <a:gd name="T28" fmla="*/ 16 w 36"/>
                <a:gd name="T29" fmla="*/ 0 h 58"/>
                <a:gd name="T30" fmla="*/ 24 w 36"/>
                <a:gd name="T31" fmla="*/ 0 h 58"/>
                <a:gd name="T32" fmla="*/ 24 w 36"/>
                <a:gd name="T33" fmla="*/ 0 h 58"/>
                <a:gd name="T34" fmla="*/ 30 w 36"/>
                <a:gd name="T35" fmla="*/ 4 h 58"/>
                <a:gd name="T36" fmla="*/ 34 w 36"/>
                <a:gd name="T37" fmla="*/ 10 h 58"/>
                <a:gd name="T38" fmla="*/ 36 w 36"/>
                <a:gd name="T39" fmla="*/ 20 h 58"/>
                <a:gd name="T40" fmla="*/ 34 w 36"/>
                <a:gd name="T41" fmla="*/ 32 h 58"/>
                <a:gd name="T42" fmla="*/ 34 w 36"/>
                <a:gd name="T43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58">
                  <a:moveTo>
                    <a:pt x="34" y="32"/>
                  </a:moveTo>
                  <a:lnTo>
                    <a:pt x="34" y="32"/>
                  </a:lnTo>
                  <a:lnTo>
                    <a:pt x="30" y="44"/>
                  </a:lnTo>
                  <a:lnTo>
                    <a:pt x="26" y="52"/>
                  </a:lnTo>
                  <a:lnTo>
                    <a:pt x="18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14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6" y="20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E8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Freeform: Shape 27"/>
            <p:cNvSpPr/>
            <p:nvPr/>
          </p:nvSpPr>
          <p:spPr bwMode="auto">
            <a:xfrm>
              <a:off x="3244396" y="2592161"/>
              <a:ext cx="57150" cy="111125"/>
            </a:xfrm>
            <a:custGeom>
              <a:avLst/>
              <a:gdLst>
                <a:gd name="T0" fmla="*/ 0 w 36"/>
                <a:gd name="T1" fmla="*/ 38 h 70"/>
                <a:gd name="T2" fmla="*/ 0 w 36"/>
                <a:gd name="T3" fmla="*/ 38 h 70"/>
                <a:gd name="T4" fmla="*/ 4 w 36"/>
                <a:gd name="T5" fmla="*/ 52 h 70"/>
                <a:gd name="T6" fmla="*/ 10 w 36"/>
                <a:gd name="T7" fmla="*/ 62 h 70"/>
                <a:gd name="T8" fmla="*/ 18 w 36"/>
                <a:gd name="T9" fmla="*/ 68 h 70"/>
                <a:gd name="T10" fmla="*/ 22 w 36"/>
                <a:gd name="T11" fmla="*/ 70 h 70"/>
                <a:gd name="T12" fmla="*/ 26 w 36"/>
                <a:gd name="T13" fmla="*/ 70 h 70"/>
                <a:gd name="T14" fmla="*/ 26 w 36"/>
                <a:gd name="T15" fmla="*/ 70 h 70"/>
                <a:gd name="T16" fmla="*/ 28 w 36"/>
                <a:gd name="T17" fmla="*/ 68 h 70"/>
                <a:gd name="T18" fmla="*/ 32 w 36"/>
                <a:gd name="T19" fmla="*/ 66 h 70"/>
                <a:gd name="T20" fmla="*/ 36 w 36"/>
                <a:gd name="T21" fmla="*/ 58 h 70"/>
                <a:gd name="T22" fmla="*/ 36 w 36"/>
                <a:gd name="T23" fmla="*/ 46 h 70"/>
                <a:gd name="T24" fmla="*/ 34 w 36"/>
                <a:gd name="T25" fmla="*/ 32 h 70"/>
                <a:gd name="T26" fmla="*/ 34 w 36"/>
                <a:gd name="T27" fmla="*/ 32 h 70"/>
                <a:gd name="T28" fmla="*/ 30 w 36"/>
                <a:gd name="T29" fmla="*/ 18 h 70"/>
                <a:gd name="T30" fmla="*/ 24 w 36"/>
                <a:gd name="T31" fmla="*/ 8 h 70"/>
                <a:gd name="T32" fmla="*/ 18 w 36"/>
                <a:gd name="T33" fmla="*/ 2 h 70"/>
                <a:gd name="T34" fmla="*/ 14 w 36"/>
                <a:gd name="T35" fmla="*/ 0 h 70"/>
                <a:gd name="T36" fmla="*/ 10 w 36"/>
                <a:gd name="T37" fmla="*/ 0 h 70"/>
                <a:gd name="T38" fmla="*/ 10 w 36"/>
                <a:gd name="T39" fmla="*/ 0 h 70"/>
                <a:gd name="T40" fmla="*/ 8 w 36"/>
                <a:gd name="T41" fmla="*/ 2 h 70"/>
                <a:gd name="T42" fmla="*/ 4 w 36"/>
                <a:gd name="T43" fmla="*/ 4 h 70"/>
                <a:gd name="T44" fmla="*/ 0 w 36"/>
                <a:gd name="T45" fmla="*/ 12 h 70"/>
                <a:gd name="T46" fmla="*/ 0 w 36"/>
                <a:gd name="T47" fmla="*/ 24 h 70"/>
                <a:gd name="T48" fmla="*/ 0 w 36"/>
                <a:gd name="T49" fmla="*/ 38 h 70"/>
                <a:gd name="T50" fmla="*/ 0 w 36"/>
                <a:gd name="T51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70">
                  <a:moveTo>
                    <a:pt x="0" y="38"/>
                  </a:moveTo>
                  <a:lnTo>
                    <a:pt x="0" y="38"/>
                  </a:lnTo>
                  <a:lnTo>
                    <a:pt x="4" y="52"/>
                  </a:lnTo>
                  <a:lnTo>
                    <a:pt x="10" y="62"/>
                  </a:lnTo>
                  <a:lnTo>
                    <a:pt x="18" y="68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8" y="68"/>
                  </a:lnTo>
                  <a:lnTo>
                    <a:pt x="32" y="66"/>
                  </a:lnTo>
                  <a:lnTo>
                    <a:pt x="36" y="58"/>
                  </a:lnTo>
                  <a:lnTo>
                    <a:pt x="36" y="46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0" y="18"/>
                  </a:lnTo>
                  <a:lnTo>
                    <a:pt x="24" y="8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B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Freeform: Shape 28"/>
            <p:cNvSpPr/>
            <p:nvPr/>
          </p:nvSpPr>
          <p:spPr bwMode="auto">
            <a:xfrm>
              <a:off x="3257096" y="2601686"/>
              <a:ext cx="60325" cy="92075"/>
            </a:xfrm>
            <a:custGeom>
              <a:avLst/>
              <a:gdLst>
                <a:gd name="T0" fmla="*/ 2 w 38"/>
                <a:gd name="T1" fmla="*/ 32 h 58"/>
                <a:gd name="T2" fmla="*/ 2 w 38"/>
                <a:gd name="T3" fmla="*/ 32 h 58"/>
                <a:gd name="T4" fmla="*/ 6 w 38"/>
                <a:gd name="T5" fmla="*/ 44 h 58"/>
                <a:gd name="T6" fmla="*/ 12 w 38"/>
                <a:gd name="T7" fmla="*/ 52 h 58"/>
                <a:gd name="T8" fmla="*/ 18 w 38"/>
                <a:gd name="T9" fmla="*/ 58 h 58"/>
                <a:gd name="T10" fmla="*/ 26 w 38"/>
                <a:gd name="T11" fmla="*/ 58 h 58"/>
                <a:gd name="T12" fmla="*/ 26 w 38"/>
                <a:gd name="T13" fmla="*/ 58 h 58"/>
                <a:gd name="T14" fmla="*/ 32 w 38"/>
                <a:gd name="T15" fmla="*/ 54 h 58"/>
                <a:gd name="T16" fmla="*/ 36 w 38"/>
                <a:gd name="T17" fmla="*/ 48 h 58"/>
                <a:gd name="T18" fmla="*/ 38 w 38"/>
                <a:gd name="T19" fmla="*/ 38 h 58"/>
                <a:gd name="T20" fmla="*/ 36 w 38"/>
                <a:gd name="T21" fmla="*/ 26 h 58"/>
                <a:gd name="T22" fmla="*/ 36 w 38"/>
                <a:gd name="T23" fmla="*/ 26 h 58"/>
                <a:gd name="T24" fmla="*/ 32 w 38"/>
                <a:gd name="T25" fmla="*/ 14 h 58"/>
                <a:gd name="T26" fmla="*/ 26 w 38"/>
                <a:gd name="T27" fmla="*/ 6 h 58"/>
                <a:gd name="T28" fmla="*/ 20 w 38"/>
                <a:gd name="T29" fmla="*/ 0 h 58"/>
                <a:gd name="T30" fmla="*/ 12 w 38"/>
                <a:gd name="T31" fmla="*/ 0 h 58"/>
                <a:gd name="T32" fmla="*/ 12 w 38"/>
                <a:gd name="T33" fmla="*/ 0 h 58"/>
                <a:gd name="T34" fmla="*/ 6 w 38"/>
                <a:gd name="T35" fmla="*/ 4 h 58"/>
                <a:gd name="T36" fmla="*/ 2 w 38"/>
                <a:gd name="T37" fmla="*/ 10 h 58"/>
                <a:gd name="T38" fmla="*/ 0 w 38"/>
                <a:gd name="T39" fmla="*/ 20 h 58"/>
                <a:gd name="T40" fmla="*/ 2 w 38"/>
                <a:gd name="T41" fmla="*/ 32 h 58"/>
                <a:gd name="T42" fmla="*/ 2 w 38"/>
                <a:gd name="T43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58">
                  <a:moveTo>
                    <a:pt x="2" y="32"/>
                  </a:moveTo>
                  <a:lnTo>
                    <a:pt x="2" y="32"/>
                  </a:lnTo>
                  <a:lnTo>
                    <a:pt x="6" y="44"/>
                  </a:lnTo>
                  <a:lnTo>
                    <a:pt x="12" y="52"/>
                  </a:lnTo>
                  <a:lnTo>
                    <a:pt x="18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2" y="54"/>
                  </a:lnTo>
                  <a:lnTo>
                    <a:pt x="36" y="48"/>
                  </a:lnTo>
                  <a:lnTo>
                    <a:pt x="38" y="3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2" y="14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E8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Freeform: Shape 29"/>
            <p:cNvSpPr/>
            <p:nvPr/>
          </p:nvSpPr>
          <p:spPr bwMode="auto">
            <a:xfrm>
              <a:off x="3269796" y="2214336"/>
              <a:ext cx="546100" cy="752475"/>
            </a:xfrm>
            <a:custGeom>
              <a:avLst/>
              <a:gdLst>
                <a:gd name="T0" fmla="*/ 340 w 344"/>
                <a:gd name="T1" fmla="*/ 248 h 474"/>
                <a:gd name="T2" fmla="*/ 330 w 344"/>
                <a:gd name="T3" fmla="*/ 310 h 474"/>
                <a:gd name="T4" fmla="*/ 308 w 344"/>
                <a:gd name="T5" fmla="*/ 368 h 474"/>
                <a:gd name="T6" fmla="*/ 300 w 344"/>
                <a:gd name="T7" fmla="*/ 382 h 474"/>
                <a:gd name="T8" fmla="*/ 274 w 344"/>
                <a:gd name="T9" fmla="*/ 414 h 474"/>
                <a:gd name="T10" fmla="*/ 242 w 344"/>
                <a:gd name="T11" fmla="*/ 442 h 474"/>
                <a:gd name="T12" fmla="*/ 210 w 344"/>
                <a:gd name="T13" fmla="*/ 464 h 474"/>
                <a:gd name="T14" fmla="*/ 194 w 344"/>
                <a:gd name="T15" fmla="*/ 470 h 474"/>
                <a:gd name="T16" fmla="*/ 174 w 344"/>
                <a:gd name="T17" fmla="*/ 474 h 474"/>
                <a:gd name="T18" fmla="*/ 172 w 344"/>
                <a:gd name="T19" fmla="*/ 474 h 474"/>
                <a:gd name="T20" fmla="*/ 164 w 344"/>
                <a:gd name="T21" fmla="*/ 474 h 474"/>
                <a:gd name="T22" fmla="*/ 154 w 344"/>
                <a:gd name="T23" fmla="*/ 470 h 474"/>
                <a:gd name="T24" fmla="*/ 120 w 344"/>
                <a:gd name="T25" fmla="*/ 454 h 474"/>
                <a:gd name="T26" fmla="*/ 88 w 344"/>
                <a:gd name="T27" fmla="*/ 428 h 474"/>
                <a:gd name="T28" fmla="*/ 58 w 344"/>
                <a:gd name="T29" fmla="*/ 398 h 474"/>
                <a:gd name="T30" fmla="*/ 38 w 344"/>
                <a:gd name="T31" fmla="*/ 368 h 474"/>
                <a:gd name="T32" fmla="*/ 26 w 344"/>
                <a:gd name="T33" fmla="*/ 338 h 474"/>
                <a:gd name="T34" fmla="*/ 12 w 344"/>
                <a:gd name="T35" fmla="*/ 278 h 474"/>
                <a:gd name="T36" fmla="*/ 6 w 344"/>
                <a:gd name="T37" fmla="*/ 248 h 474"/>
                <a:gd name="T38" fmla="*/ 2 w 344"/>
                <a:gd name="T39" fmla="*/ 208 h 474"/>
                <a:gd name="T40" fmla="*/ 2 w 344"/>
                <a:gd name="T41" fmla="*/ 166 h 474"/>
                <a:gd name="T42" fmla="*/ 8 w 344"/>
                <a:gd name="T43" fmla="*/ 120 h 474"/>
                <a:gd name="T44" fmla="*/ 26 w 344"/>
                <a:gd name="T45" fmla="*/ 74 h 474"/>
                <a:gd name="T46" fmla="*/ 48 w 344"/>
                <a:gd name="T47" fmla="*/ 44 h 474"/>
                <a:gd name="T48" fmla="*/ 68 w 344"/>
                <a:gd name="T49" fmla="*/ 26 h 474"/>
                <a:gd name="T50" fmla="*/ 92 w 344"/>
                <a:gd name="T51" fmla="*/ 14 h 474"/>
                <a:gd name="T52" fmla="*/ 122 w 344"/>
                <a:gd name="T53" fmla="*/ 4 h 474"/>
                <a:gd name="T54" fmla="*/ 160 w 344"/>
                <a:gd name="T55" fmla="*/ 0 h 474"/>
                <a:gd name="T56" fmla="*/ 180 w 344"/>
                <a:gd name="T57" fmla="*/ 0 h 474"/>
                <a:gd name="T58" fmla="*/ 208 w 344"/>
                <a:gd name="T59" fmla="*/ 4 h 474"/>
                <a:gd name="T60" fmla="*/ 238 w 344"/>
                <a:gd name="T61" fmla="*/ 12 h 474"/>
                <a:gd name="T62" fmla="*/ 270 w 344"/>
                <a:gd name="T63" fmla="*/ 28 h 474"/>
                <a:gd name="T64" fmla="*/ 302 w 344"/>
                <a:gd name="T65" fmla="*/ 56 h 474"/>
                <a:gd name="T66" fmla="*/ 326 w 344"/>
                <a:gd name="T67" fmla="*/ 100 h 474"/>
                <a:gd name="T68" fmla="*/ 342 w 344"/>
                <a:gd name="T69" fmla="*/ 164 h 474"/>
                <a:gd name="T70" fmla="*/ 340 w 344"/>
                <a:gd name="T71" fmla="*/ 24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474">
                  <a:moveTo>
                    <a:pt x="340" y="248"/>
                  </a:moveTo>
                  <a:lnTo>
                    <a:pt x="340" y="248"/>
                  </a:lnTo>
                  <a:lnTo>
                    <a:pt x="336" y="278"/>
                  </a:lnTo>
                  <a:lnTo>
                    <a:pt x="330" y="310"/>
                  </a:lnTo>
                  <a:lnTo>
                    <a:pt x="320" y="338"/>
                  </a:lnTo>
                  <a:lnTo>
                    <a:pt x="308" y="368"/>
                  </a:lnTo>
                  <a:lnTo>
                    <a:pt x="308" y="368"/>
                  </a:lnTo>
                  <a:lnTo>
                    <a:pt x="300" y="382"/>
                  </a:lnTo>
                  <a:lnTo>
                    <a:pt x="288" y="398"/>
                  </a:lnTo>
                  <a:lnTo>
                    <a:pt x="274" y="414"/>
                  </a:lnTo>
                  <a:lnTo>
                    <a:pt x="258" y="428"/>
                  </a:lnTo>
                  <a:lnTo>
                    <a:pt x="242" y="442"/>
                  </a:lnTo>
                  <a:lnTo>
                    <a:pt x="226" y="454"/>
                  </a:lnTo>
                  <a:lnTo>
                    <a:pt x="210" y="464"/>
                  </a:lnTo>
                  <a:lnTo>
                    <a:pt x="194" y="470"/>
                  </a:lnTo>
                  <a:lnTo>
                    <a:pt x="194" y="470"/>
                  </a:lnTo>
                  <a:lnTo>
                    <a:pt x="182" y="474"/>
                  </a:lnTo>
                  <a:lnTo>
                    <a:pt x="174" y="474"/>
                  </a:lnTo>
                  <a:lnTo>
                    <a:pt x="174" y="474"/>
                  </a:lnTo>
                  <a:lnTo>
                    <a:pt x="172" y="474"/>
                  </a:lnTo>
                  <a:lnTo>
                    <a:pt x="172" y="474"/>
                  </a:lnTo>
                  <a:lnTo>
                    <a:pt x="164" y="474"/>
                  </a:lnTo>
                  <a:lnTo>
                    <a:pt x="154" y="470"/>
                  </a:lnTo>
                  <a:lnTo>
                    <a:pt x="154" y="470"/>
                  </a:lnTo>
                  <a:lnTo>
                    <a:pt x="138" y="464"/>
                  </a:lnTo>
                  <a:lnTo>
                    <a:pt x="120" y="454"/>
                  </a:lnTo>
                  <a:lnTo>
                    <a:pt x="104" y="442"/>
                  </a:lnTo>
                  <a:lnTo>
                    <a:pt x="88" y="428"/>
                  </a:lnTo>
                  <a:lnTo>
                    <a:pt x="72" y="414"/>
                  </a:lnTo>
                  <a:lnTo>
                    <a:pt x="58" y="398"/>
                  </a:lnTo>
                  <a:lnTo>
                    <a:pt x="48" y="382"/>
                  </a:lnTo>
                  <a:lnTo>
                    <a:pt x="38" y="368"/>
                  </a:lnTo>
                  <a:lnTo>
                    <a:pt x="38" y="368"/>
                  </a:lnTo>
                  <a:lnTo>
                    <a:pt x="26" y="338"/>
                  </a:lnTo>
                  <a:lnTo>
                    <a:pt x="18" y="308"/>
                  </a:lnTo>
                  <a:lnTo>
                    <a:pt x="12" y="27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4" y="236"/>
                  </a:lnTo>
                  <a:lnTo>
                    <a:pt x="2" y="208"/>
                  </a:lnTo>
                  <a:lnTo>
                    <a:pt x="0" y="188"/>
                  </a:lnTo>
                  <a:lnTo>
                    <a:pt x="2" y="166"/>
                  </a:lnTo>
                  <a:lnTo>
                    <a:pt x="4" y="144"/>
                  </a:lnTo>
                  <a:lnTo>
                    <a:pt x="8" y="120"/>
                  </a:lnTo>
                  <a:lnTo>
                    <a:pt x="16" y="96"/>
                  </a:lnTo>
                  <a:lnTo>
                    <a:pt x="26" y="74"/>
                  </a:lnTo>
                  <a:lnTo>
                    <a:pt x="40" y="54"/>
                  </a:lnTo>
                  <a:lnTo>
                    <a:pt x="48" y="44"/>
                  </a:lnTo>
                  <a:lnTo>
                    <a:pt x="58" y="34"/>
                  </a:lnTo>
                  <a:lnTo>
                    <a:pt x="68" y="26"/>
                  </a:lnTo>
                  <a:lnTo>
                    <a:pt x="80" y="20"/>
                  </a:lnTo>
                  <a:lnTo>
                    <a:pt x="92" y="14"/>
                  </a:lnTo>
                  <a:lnTo>
                    <a:pt x="108" y="8"/>
                  </a:lnTo>
                  <a:lnTo>
                    <a:pt x="122" y="4"/>
                  </a:lnTo>
                  <a:lnTo>
                    <a:pt x="140" y="2"/>
                  </a:lnTo>
                  <a:lnTo>
                    <a:pt x="16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208" y="4"/>
                  </a:lnTo>
                  <a:lnTo>
                    <a:pt x="222" y="6"/>
                  </a:lnTo>
                  <a:lnTo>
                    <a:pt x="238" y="12"/>
                  </a:lnTo>
                  <a:lnTo>
                    <a:pt x="254" y="18"/>
                  </a:lnTo>
                  <a:lnTo>
                    <a:pt x="270" y="28"/>
                  </a:lnTo>
                  <a:lnTo>
                    <a:pt x="286" y="40"/>
                  </a:lnTo>
                  <a:lnTo>
                    <a:pt x="302" y="56"/>
                  </a:lnTo>
                  <a:lnTo>
                    <a:pt x="316" y="76"/>
                  </a:lnTo>
                  <a:lnTo>
                    <a:pt x="326" y="100"/>
                  </a:lnTo>
                  <a:lnTo>
                    <a:pt x="336" y="130"/>
                  </a:lnTo>
                  <a:lnTo>
                    <a:pt x="342" y="164"/>
                  </a:lnTo>
                  <a:lnTo>
                    <a:pt x="344" y="202"/>
                  </a:lnTo>
                  <a:lnTo>
                    <a:pt x="340" y="248"/>
                  </a:lnTo>
                  <a:lnTo>
                    <a:pt x="340" y="248"/>
                  </a:lnTo>
                  <a:close/>
                </a:path>
              </a:pathLst>
            </a:custGeom>
            <a:solidFill>
              <a:srgbClr val="FB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Freeform: Shape 30"/>
            <p:cNvSpPr/>
            <p:nvPr/>
          </p:nvSpPr>
          <p:spPr bwMode="auto">
            <a:xfrm>
              <a:off x="3095171" y="3062061"/>
              <a:ext cx="892175" cy="263525"/>
            </a:xfrm>
            <a:custGeom>
              <a:avLst/>
              <a:gdLst>
                <a:gd name="T0" fmla="*/ 554 w 562"/>
                <a:gd name="T1" fmla="*/ 114 h 166"/>
                <a:gd name="T2" fmla="*/ 554 w 562"/>
                <a:gd name="T3" fmla="*/ 114 h 166"/>
                <a:gd name="T4" fmla="*/ 548 w 562"/>
                <a:gd name="T5" fmla="*/ 98 h 166"/>
                <a:gd name="T6" fmla="*/ 538 w 562"/>
                <a:gd name="T7" fmla="*/ 80 h 166"/>
                <a:gd name="T8" fmla="*/ 528 w 562"/>
                <a:gd name="T9" fmla="*/ 66 h 166"/>
                <a:gd name="T10" fmla="*/ 514 w 562"/>
                <a:gd name="T11" fmla="*/ 52 h 166"/>
                <a:gd name="T12" fmla="*/ 500 w 562"/>
                <a:gd name="T13" fmla="*/ 42 h 166"/>
                <a:gd name="T14" fmla="*/ 482 w 562"/>
                <a:gd name="T15" fmla="*/ 32 h 166"/>
                <a:gd name="T16" fmla="*/ 466 w 562"/>
                <a:gd name="T17" fmla="*/ 26 h 166"/>
                <a:gd name="T18" fmla="*/ 446 w 562"/>
                <a:gd name="T19" fmla="*/ 24 h 166"/>
                <a:gd name="T20" fmla="*/ 446 w 562"/>
                <a:gd name="T21" fmla="*/ 24 h 166"/>
                <a:gd name="T22" fmla="*/ 406 w 562"/>
                <a:gd name="T23" fmla="*/ 18 h 166"/>
                <a:gd name="T24" fmla="*/ 364 w 562"/>
                <a:gd name="T25" fmla="*/ 12 h 166"/>
                <a:gd name="T26" fmla="*/ 282 w 562"/>
                <a:gd name="T27" fmla="*/ 0 h 166"/>
                <a:gd name="T28" fmla="*/ 282 w 562"/>
                <a:gd name="T29" fmla="*/ 0 h 166"/>
                <a:gd name="T30" fmla="*/ 198 w 562"/>
                <a:gd name="T31" fmla="*/ 12 h 166"/>
                <a:gd name="T32" fmla="*/ 156 w 562"/>
                <a:gd name="T33" fmla="*/ 18 h 166"/>
                <a:gd name="T34" fmla="*/ 116 w 562"/>
                <a:gd name="T35" fmla="*/ 24 h 166"/>
                <a:gd name="T36" fmla="*/ 116 w 562"/>
                <a:gd name="T37" fmla="*/ 24 h 166"/>
                <a:gd name="T38" fmla="*/ 96 w 562"/>
                <a:gd name="T39" fmla="*/ 26 h 166"/>
                <a:gd name="T40" fmla="*/ 80 w 562"/>
                <a:gd name="T41" fmla="*/ 32 h 166"/>
                <a:gd name="T42" fmla="*/ 62 w 562"/>
                <a:gd name="T43" fmla="*/ 42 h 166"/>
                <a:gd name="T44" fmla="*/ 48 w 562"/>
                <a:gd name="T45" fmla="*/ 52 h 166"/>
                <a:gd name="T46" fmla="*/ 34 w 562"/>
                <a:gd name="T47" fmla="*/ 66 h 166"/>
                <a:gd name="T48" fmla="*/ 24 w 562"/>
                <a:gd name="T49" fmla="*/ 80 h 166"/>
                <a:gd name="T50" fmla="*/ 14 w 562"/>
                <a:gd name="T51" fmla="*/ 98 h 166"/>
                <a:gd name="T52" fmla="*/ 8 w 562"/>
                <a:gd name="T53" fmla="*/ 114 h 166"/>
                <a:gd name="T54" fmla="*/ 8 w 562"/>
                <a:gd name="T55" fmla="*/ 114 h 166"/>
                <a:gd name="T56" fmla="*/ 2 w 562"/>
                <a:gd name="T57" fmla="*/ 140 h 166"/>
                <a:gd name="T58" fmla="*/ 0 w 562"/>
                <a:gd name="T59" fmla="*/ 166 h 166"/>
                <a:gd name="T60" fmla="*/ 282 w 562"/>
                <a:gd name="T61" fmla="*/ 166 h 166"/>
                <a:gd name="T62" fmla="*/ 562 w 562"/>
                <a:gd name="T63" fmla="*/ 166 h 166"/>
                <a:gd name="T64" fmla="*/ 562 w 562"/>
                <a:gd name="T65" fmla="*/ 166 h 166"/>
                <a:gd name="T66" fmla="*/ 560 w 562"/>
                <a:gd name="T67" fmla="*/ 140 h 166"/>
                <a:gd name="T68" fmla="*/ 554 w 562"/>
                <a:gd name="T69" fmla="*/ 114 h 166"/>
                <a:gd name="T70" fmla="*/ 554 w 562"/>
                <a:gd name="T71" fmla="*/ 1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2" h="166">
                  <a:moveTo>
                    <a:pt x="554" y="114"/>
                  </a:moveTo>
                  <a:lnTo>
                    <a:pt x="554" y="114"/>
                  </a:lnTo>
                  <a:lnTo>
                    <a:pt x="548" y="98"/>
                  </a:lnTo>
                  <a:lnTo>
                    <a:pt x="538" y="80"/>
                  </a:lnTo>
                  <a:lnTo>
                    <a:pt x="528" y="66"/>
                  </a:lnTo>
                  <a:lnTo>
                    <a:pt x="514" y="52"/>
                  </a:lnTo>
                  <a:lnTo>
                    <a:pt x="500" y="42"/>
                  </a:lnTo>
                  <a:lnTo>
                    <a:pt x="482" y="32"/>
                  </a:lnTo>
                  <a:lnTo>
                    <a:pt x="466" y="26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406" y="18"/>
                  </a:lnTo>
                  <a:lnTo>
                    <a:pt x="364" y="12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198" y="12"/>
                  </a:lnTo>
                  <a:lnTo>
                    <a:pt x="156" y="18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96" y="26"/>
                  </a:lnTo>
                  <a:lnTo>
                    <a:pt x="80" y="32"/>
                  </a:lnTo>
                  <a:lnTo>
                    <a:pt x="62" y="42"/>
                  </a:lnTo>
                  <a:lnTo>
                    <a:pt x="48" y="52"/>
                  </a:lnTo>
                  <a:lnTo>
                    <a:pt x="34" y="66"/>
                  </a:lnTo>
                  <a:lnTo>
                    <a:pt x="24" y="80"/>
                  </a:lnTo>
                  <a:lnTo>
                    <a:pt x="14" y="98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2" y="140"/>
                  </a:lnTo>
                  <a:lnTo>
                    <a:pt x="0" y="166"/>
                  </a:lnTo>
                  <a:lnTo>
                    <a:pt x="282" y="166"/>
                  </a:lnTo>
                  <a:lnTo>
                    <a:pt x="562" y="166"/>
                  </a:lnTo>
                  <a:lnTo>
                    <a:pt x="562" y="166"/>
                  </a:lnTo>
                  <a:lnTo>
                    <a:pt x="560" y="140"/>
                  </a:lnTo>
                  <a:lnTo>
                    <a:pt x="554" y="114"/>
                  </a:lnTo>
                  <a:lnTo>
                    <a:pt x="554" y="114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Freeform: Shape 31"/>
            <p:cNvSpPr/>
            <p:nvPr/>
          </p:nvSpPr>
          <p:spPr bwMode="auto">
            <a:xfrm>
              <a:off x="2834821" y="3331936"/>
              <a:ext cx="431800" cy="396875"/>
            </a:xfrm>
            <a:custGeom>
              <a:avLst/>
              <a:gdLst>
                <a:gd name="T0" fmla="*/ 116 w 272"/>
                <a:gd name="T1" fmla="*/ 224 h 250"/>
                <a:gd name="T2" fmla="*/ 116 w 272"/>
                <a:gd name="T3" fmla="*/ 224 h 250"/>
                <a:gd name="T4" fmla="*/ 98 w 272"/>
                <a:gd name="T5" fmla="*/ 234 h 250"/>
                <a:gd name="T6" fmla="*/ 84 w 272"/>
                <a:gd name="T7" fmla="*/ 242 h 250"/>
                <a:gd name="T8" fmla="*/ 70 w 272"/>
                <a:gd name="T9" fmla="*/ 246 h 250"/>
                <a:gd name="T10" fmla="*/ 58 w 272"/>
                <a:gd name="T11" fmla="*/ 250 h 250"/>
                <a:gd name="T12" fmla="*/ 46 w 272"/>
                <a:gd name="T13" fmla="*/ 250 h 250"/>
                <a:gd name="T14" fmla="*/ 38 w 272"/>
                <a:gd name="T15" fmla="*/ 250 h 250"/>
                <a:gd name="T16" fmla="*/ 30 w 272"/>
                <a:gd name="T17" fmla="*/ 250 h 250"/>
                <a:gd name="T18" fmla="*/ 22 w 272"/>
                <a:gd name="T19" fmla="*/ 248 h 250"/>
                <a:gd name="T20" fmla="*/ 12 w 272"/>
                <a:gd name="T21" fmla="*/ 242 h 250"/>
                <a:gd name="T22" fmla="*/ 4 w 272"/>
                <a:gd name="T23" fmla="*/ 234 h 250"/>
                <a:gd name="T24" fmla="*/ 0 w 272"/>
                <a:gd name="T25" fmla="*/ 226 h 250"/>
                <a:gd name="T26" fmla="*/ 136 w 272"/>
                <a:gd name="T27" fmla="*/ 0 h 250"/>
                <a:gd name="T28" fmla="*/ 272 w 272"/>
                <a:gd name="T29" fmla="*/ 52 h 250"/>
                <a:gd name="T30" fmla="*/ 272 w 272"/>
                <a:gd name="T31" fmla="*/ 52 h 250"/>
                <a:gd name="T32" fmla="*/ 262 w 272"/>
                <a:gd name="T33" fmla="*/ 72 h 250"/>
                <a:gd name="T34" fmla="*/ 250 w 272"/>
                <a:gd name="T35" fmla="*/ 94 h 250"/>
                <a:gd name="T36" fmla="*/ 232 w 272"/>
                <a:gd name="T37" fmla="*/ 120 h 250"/>
                <a:gd name="T38" fmla="*/ 210 w 272"/>
                <a:gd name="T39" fmla="*/ 150 h 250"/>
                <a:gd name="T40" fmla="*/ 182 w 272"/>
                <a:gd name="T41" fmla="*/ 178 h 250"/>
                <a:gd name="T42" fmla="*/ 168 w 272"/>
                <a:gd name="T43" fmla="*/ 192 h 250"/>
                <a:gd name="T44" fmla="*/ 152 w 272"/>
                <a:gd name="T45" fmla="*/ 204 h 250"/>
                <a:gd name="T46" fmla="*/ 134 w 272"/>
                <a:gd name="T47" fmla="*/ 216 h 250"/>
                <a:gd name="T48" fmla="*/ 116 w 272"/>
                <a:gd name="T49" fmla="*/ 224 h 250"/>
                <a:gd name="T50" fmla="*/ 116 w 272"/>
                <a:gd name="T51" fmla="*/ 22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2" h="250">
                  <a:moveTo>
                    <a:pt x="116" y="224"/>
                  </a:moveTo>
                  <a:lnTo>
                    <a:pt x="116" y="224"/>
                  </a:lnTo>
                  <a:lnTo>
                    <a:pt x="98" y="234"/>
                  </a:lnTo>
                  <a:lnTo>
                    <a:pt x="84" y="242"/>
                  </a:lnTo>
                  <a:lnTo>
                    <a:pt x="70" y="246"/>
                  </a:lnTo>
                  <a:lnTo>
                    <a:pt x="58" y="250"/>
                  </a:lnTo>
                  <a:lnTo>
                    <a:pt x="46" y="250"/>
                  </a:lnTo>
                  <a:lnTo>
                    <a:pt x="38" y="250"/>
                  </a:lnTo>
                  <a:lnTo>
                    <a:pt x="30" y="250"/>
                  </a:lnTo>
                  <a:lnTo>
                    <a:pt x="22" y="248"/>
                  </a:lnTo>
                  <a:lnTo>
                    <a:pt x="12" y="242"/>
                  </a:lnTo>
                  <a:lnTo>
                    <a:pt x="4" y="234"/>
                  </a:lnTo>
                  <a:lnTo>
                    <a:pt x="0" y="226"/>
                  </a:lnTo>
                  <a:lnTo>
                    <a:pt x="136" y="0"/>
                  </a:lnTo>
                  <a:lnTo>
                    <a:pt x="272" y="52"/>
                  </a:lnTo>
                  <a:lnTo>
                    <a:pt x="272" y="52"/>
                  </a:lnTo>
                  <a:lnTo>
                    <a:pt x="262" y="72"/>
                  </a:lnTo>
                  <a:lnTo>
                    <a:pt x="250" y="94"/>
                  </a:lnTo>
                  <a:lnTo>
                    <a:pt x="232" y="120"/>
                  </a:lnTo>
                  <a:lnTo>
                    <a:pt x="210" y="150"/>
                  </a:lnTo>
                  <a:lnTo>
                    <a:pt x="182" y="178"/>
                  </a:lnTo>
                  <a:lnTo>
                    <a:pt x="168" y="192"/>
                  </a:lnTo>
                  <a:lnTo>
                    <a:pt x="152" y="204"/>
                  </a:lnTo>
                  <a:lnTo>
                    <a:pt x="134" y="216"/>
                  </a:lnTo>
                  <a:lnTo>
                    <a:pt x="116" y="224"/>
                  </a:lnTo>
                  <a:lnTo>
                    <a:pt x="116" y="224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Freeform: Shape 32"/>
            <p:cNvSpPr/>
            <p:nvPr/>
          </p:nvSpPr>
          <p:spPr bwMode="auto">
            <a:xfrm>
              <a:off x="3260271" y="3325586"/>
              <a:ext cx="561975" cy="682625"/>
            </a:xfrm>
            <a:custGeom>
              <a:avLst/>
              <a:gdLst>
                <a:gd name="T0" fmla="*/ 18 w 354"/>
                <a:gd name="T1" fmla="*/ 0 h 430"/>
                <a:gd name="T2" fmla="*/ 346 w 354"/>
                <a:gd name="T3" fmla="*/ 0 h 430"/>
                <a:gd name="T4" fmla="*/ 346 w 354"/>
                <a:gd name="T5" fmla="*/ 0 h 430"/>
                <a:gd name="T6" fmla="*/ 342 w 354"/>
                <a:gd name="T7" fmla="*/ 12 h 430"/>
                <a:gd name="T8" fmla="*/ 334 w 354"/>
                <a:gd name="T9" fmla="*/ 44 h 430"/>
                <a:gd name="T10" fmla="*/ 324 w 354"/>
                <a:gd name="T11" fmla="*/ 92 h 430"/>
                <a:gd name="T12" fmla="*/ 314 w 354"/>
                <a:gd name="T13" fmla="*/ 154 h 430"/>
                <a:gd name="T14" fmla="*/ 312 w 354"/>
                <a:gd name="T15" fmla="*/ 186 h 430"/>
                <a:gd name="T16" fmla="*/ 310 w 354"/>
                <a:gd name="T17" fmla="*/ 222 h 430"/>
                <a:gd name="T18" fmla="*/ 310 w 354"/>
                <a:gd name="T19" fmla="*/ 258 h 430"/>
                <a:gd name="T20" fmla="*/ 314 w 354"/>
                <a:gd name="T21" fmla="*/ 294 h 430"/>
                <a:gd name="T22" fmla="*/ 318 w 354"/>
                <a:gd name="T23" fmla="*/ 330 h 430"/>
                <a:gd name="T24" fmla="*/ 328 w 354"/>
                <a:gd name="T25" fmla="*/ 364 h 430"/>
                <a:gd name="T26" fmla="*/ 338 w 354"/>
                <a:gd name="T27" fmla="*/ 398 h 430"/>
                <a:gd name="T28" fmla="*/ 354 w 354"/>
                <a:gd name="T29" fmla="*/ 430 h 430"/>
                <a:gd name="T30" fmla="*/ 0 w 354"/>
                <a:gd name="T31" fmla="*/ 430 h 430"/>
                <a:gd name="T32" fmla="*/ 0 w 354"/>
                <a:gd name="T33" fmla="*/ 430 h 430"/>
                <a:gd name="T34" fmla="*/ 4 w 354"/>
                <a:gd name="T35" fmla="*/ 424 h 430"/>
                <a:gd name="T36" fmla="*/ 12 w 354"/>
                <a:gd name="T37" fmla="*/ 406 h 430"/>
                <a:gd name="T38" fmla="*/ 22 w 354"/>
                <a:gd name="T39" fmla="*/ 374 h 430"/>
                <a:gd name="T40" fmla="*/ 26 w 354"/>
                <a:gd name="T41" fmla="*/ 354 h 430"/>
                <a:gd name="T42" fmla="*/ 32 w 354"/>
                <a:gd name="T43" fmla="*/ 330 h 430"/>
                <a:gd name="T44" fmla="*/ 36 w 354"/>
                <a:gd name="T45" fmla="*/ 302 h 430"/>
                <a:gd name="T46" fmla="*/ 40 w 354"/>
                <a:gd name="T47" fmla="*/ 270 h 430"/>
                <a:gd name="T48" fmla="*/ 40 w 354"/>
                <a:gd name="T49" fmla="*/ 236 h 430"/>
                <a:gd name="T50" fmla="*/ 40 w 354"/>
                <a:gd name="T51" fmla="*/ 196 h 430"/>
                <a:gd name="T52" fmla="*/ 38 w 354"/>
                <a:gd name="T53" fmla="*/ 154 h 430"/>
                <a:gd name="T54" fmla="*/ 34 w 354"/>
                <a:gd name="T55" fmla="*/ 106 h 430"/>
                <a:gd name="T56" fmla="*/ 28 w 354"/>
                <a:gd name="T57" fmla="*/ 56 h 430"/>
                <a:gd name="T58" fmla="*/ 18 w 354"/>
                <a:gd name="T59" fmla="*/ 0 h 430"/>
                <a:gd name="T60" fmla="*/ 18 w 354"/>
                <a:gd name="T6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4" h="430">
                  <a:moveTo>
                    <a:pt x="18" y="0"/>
                  </a:moveTo>
                  <a:lnTo>
                    <a:pt x="346" y="0"/>
                  </a:lnTo>
                  <a:lnTo>
                    <a:pt x="346" y="0"/>
                  </a:lnTo>
                  <a:lnTo>
                    <a:pt x="342" y="12"/>
                  </a:lnTo>
                  <a:lnTo>
                    <a:pt x="334" y="44"/>
                  </a:lnTo>
                  <a:lnTo>
                    <a:pt x="324" y="92"/>
                  </a:lnTo>
                  <a:lnTo>
                    <a:pt x="314" y="154"/>
                  </a:lnTo>
                  <a:lnTo>
                    <a:pt x="312" y="186"/>
                  </a:lnTo>
                  <a:lnTo>
                    <a:pt x="310" y="222"/>
                  </a:lnTo>
                  <a:lnTo>
                    <a:pt x="310" y="258"/>
                  </a:lnTo>
                  <a:lnTo>
                    <a:pt x="314" y="294"/>
                  </a:lnTo>
                  <a:lnTo>
                    <a:pt x="318" y="330"/>
                  </a:lnTo>
                  <a:lnTo>
                    <a:pt x="328" y="364"/>
                  </a:lnTo>
                  <a:lnTo>
                    <a:pt x="338" y="398"/>
                  </a:lnTo>
                  <a:lnTo>
                    <a:pt x="354" y="430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4" y="424"/>
                  </a:lnTo>
                  <a:lnTo>
                    <a:pt x="12" y="406"/>
                  </a:lnTo>
                  <a:lnTo>
                    <a:pt x="22" y="374"/>
                  </a:lnTo>
                  <a:lnTo>
                    <a:pt x="26" y="354"/>
                  </a:lnTo>
                  <a:lnTo>
                    <a:pt x="32" y="330"/>
                  </a:lnTo>
                  <a:lnTo>
                    <a:pt x="36" y="302"/>
                  </a:lnTo>
                  <a:lnTo>
                    <a:pt x="40" y="270"/>
                  </a:lnTo>
                  <a:lnTo>
                    <a:pt x="40" y="236"/>
                  </a:lnTo>
                  <a:lnTo>
                    <a:pt x="40" y="196"/>
                  </a:lnTo>
                  <a:lnTo>
                    <a:pt x="38" y="154"/>
                  </a:lnTo>
                  <a:lnTo>
                    <a:pt x="34" y="106"/>
                  </a:lnTo>
                  <a:lnTo>
                    <a:pt x="28" y="5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Freeform: Shape 33"/>
            <p:cNvSpPr/>
            <p:nvPr/>
          </p:nvSpPr>
          <p:spPr bwMode="auto">
            <a:xfrm>
              <a:off x="3107871" y="3887561"/>
              <a:ext cx="857250" cy="450850"/>
            </a:xfrm>
            <a:custGeom>
              <a:avLst/>
              <a:gdLst>
                <a:gd name="T0" fmla="*/ 100 w 540"/>
                <a:gd name="T1" fmla="*/ 0 h 284"/>
                <a:gd name="T2" fmla="*/ 436 w 540"/>
                <a:gd name="T3" fmla="*/ 0 h 284"/>
                <a:gd name="T4" fmla="*/ 436 w 540"/>
                <a:gd name="T5" fmla="*/ 0 h 284"/>
                <a:gd name="T6" fmla="*/ 450 w 540"/>
                <a:gd name="T7" fmla="*/ 16 h 284"/>
                <a:gd name="T8" fmla="*/ 478 w 540"/>
                <a:gd name="T9" fmla="*/ 54 h 284"/>
                <a:gd name="T10" fmla="*/ 496 w 540"/>
                <a:gd name="T11" fmla="*/ 80 h 284"/>
                <a:gd name="T12" fmla="*/ 512 w 540"/>
                <a:gd name="T13" fmla="*/ 106 h 284"/>
                <a:gd name="T14" fmla="*/ 526 w 540"/>
                <a:gd name="T15" fmla="*/ 136 h 284"/>
                <a:gd name="T16" fmla="*/ 536 w 540"/>
                <a:gd name="T17" fmla="*/ 164 h 284"/>
                <a:gd name="T18" fmla="*/ 538 w 540"/>
                <a:gd name="T19" fmla="*/ 180 h 284"/>
                <a:gd name="T20" fmla="*/ 540 w 540"/>
                <a:gd name="T21" fmla="*/ 194 h 284"/>
                <a:gd name="T22" fmla="*/ 538 w 540"/>
                <a:gd name="T23" fmla="*/ 206 h 284"/>
                <a:gd name="T24" fmla="*/ 536 w 540"/>
                <a:gd name="T25" fmla="*/ 220 h 284"/>
                <a:gd name="T26" fmla="*/ 530 w 540"/>
                <a:gd name="T27" fmla="*/ 232 h 284"/>
                <a:gd name="T28" fmla="*/ 524 w 540"/>
                <a:gd name="T29" fmla="*/ 242 h 284"/>
                <a:gd name="T30" fmla="*/ 514 w 540"/>
                <a:gd name="T31" fmla="*/ 252 h 284"/>
                <a:gd name="T32" fmla="*/ 500 w 540"/>
                <a:gd name="T33" fmla="*/ 260 h 284"/>
                <a:gd name="T34" fmla="*/ 484 w 540"/>
                <a:gd name="T35" fmla="*/ 268 h 284"/>
                <a:gd name="T36" fmla="*/ 466 w 540"/>
                <a:gd name="T37" fmla="*/ 274 h 284"/>
                <a:gd name="T38" fmla="*/ 442 w 540"/>
                <a:gd name="T39" fmla="*/ 278 h 284"/>
                <a:gd name="T40" fmla="*/ 416 w 540"/>
                <a:gd name="T41" fmla="*/ 280 h 284"/>
                <a:gd name="T42" fmla="*/ 386 w 540"/>
                <a:gd name="T43" fmla="*/ 280 h 284"/>
                <a:gd name="T44" fmla="*/ 352 w 540"/>
                <a:gd name="T45" fmla="*/ 280 h 284"/>
                <a:gd name="T46" fmla="*/ 314 w 540"/>
                <a:gd name="T47" fmla="*/ 276 h 284"/>
                <a:gd name="T48" fmla="*/ 270 w 540"/>
                <a:gd name="T49" fmla="*/ 268 h 284"/>
                <a:gd name="T50" fmla="*/ 270 w 540"/>
                <a:gd name="T51" fmla="*/ 268 h 284"/>
                <a:gd name="T52" fmla="*/ 250 w 540"/>
                <a:gd name="T53" fmla="*/ 274 h 284"/>
                <a:gd name="T54" fmla="*/ 202 w 540"/>
                <a:gd name="T55" fmla="*/ 280 h 284"/>
                <a:gd name="T56" fmla="*/ 170 w 540"/>
                <a:gd name="T57" fmla="*/ 284 h 284"/>
                <a:gd name="T58" fmla="*/ 138 w 540"/>
                <a:gd name="T59" fmla="*/ 284 h 284"/>
                <a:gd name="T60" fmla="*/ 104 w 540"/>
                <a:gd name="T61" fmla="*/ 284 h 284"/>
                <a:gd name="T62" fmla="*/ 74 w 540"/>
                <a:gd name="T63" fmla="*/ 278 h 284"/>
                <a:gd name="T64" fmla="*/ 58 w 540"/>
                <a:gd name="T65" fmla="*/ 274 h 284"/>
                <a:gd name="T66" fmla="*/ 46 w 540"/>
                <a:gd name="T67" fmla="*/ 268 h 284"/>
                <a:gd name="T68" fmla="*/ 34 w 540"/>
                <a:gd name="T69" fmla="*/ 262 h 284"/>
                <a:gd name="T70" fmla="*/ 22 w 540"/>
                <a:gd name="T71" fmla="*/ 254 h 284"/>
                <a:gd name="T72" fmla="*/ 14 w 540"/>
                <a:gd name="T73" fmla="*/ 244 h 284"/>
                <a:gd name="T74" fmla="*/ 8 w 540"/>
                <a:gd name="T75" fmla="*/ 232 h 284"/>
                <a:gd name="T76" fmla="*/ 2 w 540"/>
                <a:gd name="T77" fmla="*/ 220 h 284"/>
                <a:gd name="T78" fmla="*/ 0 w 540"/>
                <a:gd name="T79" fmla="*/ 204 h 284"/>
                <a:gd name="T80" fmla="*/ 2 w 540"/>
                <a:gd name="T81" fmla="*/ 186 h 284"/>
                <a:gd name="T82" fmla="*/ 6 w 540"/>
                <a:gd name="T83" fmla="*/ 168 h 284"/>
                <a:gd name="T84" fmla="*/ 12 w 540"/>
                <a:gd name="T85" fmla="*/ 146 h 284"/>
                <a:gd name="T86" fmla="*/ 22 w 540"/>
                <a:gd name="T87" fmla="*/ 122 h 284"/>
                <a:gd name="T88" fmla="*/ 36 w 540"/>
                <a:gd name="T89" fmla="*/ 96 h 284"/>
                <a:gd name="T90" fmla="*/ 54 w 540"/>
                <a:gd name="T91" fmla="*/ 66 h 284"/>
                <a:gd name="T92" fmla="*/ 74 w 540"/>
                <a:gd name="T93" fmla="*/ 36 h 284"/>
                <a:gd name="T94" fmla="*/ 100 w 540"/>
                <a:gd name="T95" fmla="*/ 0 h 284"/>
                <a:gd name="T96" fmla="*/ 100 w 540"/>
                <a:gd name="T9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0" h="284">
                  <a:moveTo>
                    <a:pt x="100" y="0"/>
                  </a:moveTo>
                  <a:lnTo>
                    <a:pt x="436" y="0"/>
                  </a:lnTo>
                  <a:lnTo>
                    <a:pt x="436" y="0"/>
                  </a:lnTo>
                  <a:lnTo>
                    <a:pt x="450" y="16"/>
                  </a:lnTo>
                  <a:lnTo>
                    <a:pt x="478" y="54"/>
                  </a:lnTo>
                  <a:lnTo>
                    <a:pt x="496" y="80"/>
                  </a:lnTo>
                  <a:lnTo>
                    <a:pt x="512" y="106"/>
                  </a:lnTo>
                  <a:lnTo>
                    <a:pt x="526" y="136"/>
                  </a:lnTo>
                  <a:lnTo>
                    <a:pt x="536" y="164"/>
                  </a:lnTo>
                  <a:lnTo>
                    <a:pt x="538" y="180"/>
                  </a:lnTo>
                  <a:lnTo>
                    <a:pt x="540" y="194"/>
                  </a:lnTo>
                  <a:lnTo>
                    <a:pt x="538" y="206"/>
                  </a:lnTo>
                  <a:lnTo>
                    <a:pt x="536" y="220"/>
                  </a:lnTo>
                  <a:lnTo>
                    <a:pt x="530" y="232"/>
                  </a:lnTo>
                  <a:lnTo>
                    <a:pt x="524" y="242"/>
                  </a:lnTo>
                  <a:lnTo>
                    <a:pt x="514" y="252"/>
                  </a:lnTo>
                  <a:lnTo>
                    <a:pt x="500" y="260"/>
                  </a:lnTo>
                  <a:lnTo>
                    <a:pt x="484" y="268"/>
                  </a:lnTo>
                  <a:lnTo>
                    <a:pt x="466" y="274"/>
                  </a:lnTo>
                  <a:lnTo>
                    <a:pt x="442" y="278"/>
                  </a:lnTo>
                  <a:lnTo>
                    <a:pt x="416" y="280"/>
                  </a:lnTo>
                  <a:lnTo>
                    <a:pt x="386" y="280"/>
                  </a:lnTo>
                  <a:lnTo>
                    <a:pt x="352" y="280"/>
                  </a:lnTo>
                  <a:lnTo>
                    <a:pt x="314" y="276"/>
                  </a:lnTo>
                  <a:lnTo>
                    <a:pt x="270" y="268"/>
                  </a:lnTo>
                  <a:lnTo>
                    <a:pt x="270" y="268"/>
                  </a:lnTo>
                  <a:lnTo>
                    <a:pt x="250" y="274"/>
                  </a:lnTo>
                  <a:lnTo>
                    <a:pt x="202" y="280"/>
                  </a:lnTo>
                  <a:lnTo>
                    <a:pt x="170" y="284"/>
                  </a:lnTo>
                  <a:lnTo>
                    <a:pt x="138" y="284"/>
                  </a:lnTo>
                  <a:lnTo>
                    <a:pt x="104" y="284"/>
                  </a:lnTo>
                  <a:lnTo>
                    <a:pt x="74" y="278"/>
                  </a:lnTo>
                  <a:lnTo>
                    <a:pt x="58" y="274"/>
                  </a:lnTo>
                  <a:lnTo>
                    <a:pt x="46" y="268"/>
                  </a:lnTo>
                  <a:lnTo>
                    <a:pt x="34" y="262"/>
                  </a:lnTo>
                  <a:lnTo>
                    <a:pt x="22" y="254"/>
                  </a:lnTo>
                  <a:lnTo>
                    <a:pt x="14" y="244"/>
                  </a:lnTo>
                  <a:lnTo>
                    <a:pt x="8" y="232"/>
                  </a:lnTo>
                  <a:lnTo>
                    <a:pt x="2" y="220"/>
                  </a:lnTo>
                  <a:lnTo>
                    <a:pt x="0" y="204"/>
                  </a:lnTo>
                  <a:lnTo>
                    <a:pt x="2" y="186"/>
                  </a:lnTo>
                  <a:lnTo>
                    <a:pt x="6" y="168"/>
                  </a:lnTo>
                  <a:lnTo>
                    <a:pt x="12" y="146"/>
                  </a:lnTo>
                  <a:lnTo>
                    <a:pt x="22" y="122"/>
                  </a:lnTo>
                  <a:lnTo>
                    <a:pt x="36" y="96"/>
                  </a:lnTo>
                  <a:lnTo>
                    <a:pt x="54" y="66"/>
                  </a:lnTo>
                  <a:lnTo>
                    <a:pt x="74" y="3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2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Freeform: Shape 34"/>
            <p:cNvSpPr/>
            <p:nvPr/>
          </p:nvSpPr>
          <p:spPr bwMode="auto">
            <a:xfrm>
              <a:off x="3399971" y="5297261"/>
              <a:ext cx="161925" cy="336550"/>
            </a:xfrm>
            <a:custGeom>
              <a:avLst/>
              <a:gdLst>
                <a:gd name="T0" fmla="*/ 0 w 102"/>
                <a:gd name="T1" fmla="*/ 16 h 212"/>
                <a:gd name="T2" fmla="*/ 72 w 102"/>
                <a:gd name="T3" fmla="*/ 0 h 212"/>
                <a:gd name="T4" fmla="*/ 98 w 102"/>
                <a:gd name="T5" fmla="*/ 108 h 212"/>
                <a:gd name="T6" fmla="*/ 98 w 102"/>
                <a:gd name="T7" fmla="*/ 108 h 212"/>
                <a:gd name="T8" fmla="*/ 100 w 102"/>
                <a:gd name="T9" fmla="*/ 122 h 212"/>
                <a:gd name="T10" fmla="*/ 102 w 102"/>
                <a:gd name="T11" fmla="*/ 136 h 212"/>
                <a:gd name="T12" fmla="*/ 102 w 102"/>
                <a:gd name="T13" fmla="*/ 152 h 212"/>
                <a:gd name="T14" fmla="*/ 100 w 102"/>
                <a:gd name="T15" fmla="*/ 170 h 212"/>
                <a:gd name="T16" fmla="*/ 96 w 102"/>
                <a:gd name="T17" fmla="*/ 188 h 212"/>
                <a:gd name="T18" fmla="*/ 92 w 102"/>
                <a:gd name="T19" fmla="*/ 194 h 212"/>
                <a:gd name="T20" fmla="*/ 86 w 102"/>
                <a:gd name="T21" fmla="*/ 202 h 212"/>
                <a:gd name="T22" fmla="*/ 80 w 102"/>
                <a:gd name="T23" fmla="*/ 208 h 212"/>
                <a:gd name="T24" fmla="*/ 74 w 102"/>
                <a:gd name="T25" fmla="*/ 212 h 212"/>
                <a:gd name="T26" fmla="*/ 74 w 102"/>
                <a:gd name="T27" fmla="*/ 212 h 212"/>
                <a:gd name="T28" fmla="*/ 68 w 102"/>
                <a:gd name="T29" fmla="*/ 210 h 212"/>
                <a:gd name="T30" fmla="*/ 60 w 102"/>
                <a:gd name="T31" fmla="*/ 206 h 212"/>
                <a:gd name="T32" fmla="*/ 52 w 102"/>
                <a:gd name="T33" fmla="*/ 198 h 212"/>
                <a:gd name="T34" fmla="*/ 44 w 102"/>
                <a:gd name="T35" fmla="*/ 188 h 212"/>
                <a:gd name="T36" fmla="*/ 34 w 102"/>
                <a:gd name="T37" fmla="*/ 174 h 212"/>
                <a:gd name="T38" fmla="*/ 26 w 102"/>
                <a:gd name="T39" fmla="*/ 154 h 212"/>
                <a:gd name="T40" fmla="*/ 20 w 102"/>
                <a:gd name="T41" fmla="*/ 128 h 212"/>
                <a:gd name="T42" fmla="*/ 0 w 102"/>
                <a:gd name="T43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212">
                  <a:moveTo>
                    <a:pt x="0" y="16"/>
                  </a:moveTo>
                  <a:lnTo>
                    <a:pt x="72" y="0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22"/>
                  </a:lnTo>
                  <a:lnTo>
                    <a:pt x="102" y="136"/>
                  </a:lnTo>
                  <a:lnTo>
                    <a:pt x="102" y="152"/>
                  </a:lnTo>
                  <a:lnTo>
                    <a:pt x="100" y="170"/>
                  </a:lnTo>
                  <a:lnTo>
                    <a:pt x="96" y="188"/>
                  </a:lnTo>
                  <a:lnTo>
                    <a:pt x="92" y="194"/>
                  </a:lnTo>
                  <a:lnTo>
                    <a:pt x="86" y="202"/>
                  </a:lnTo>
                  <a:lnTo>
                    <a:pt x="80" y="208"/>
                  </a:lnTo>
                  <a:lnTo>
                    <a:pt x="74" y="212"/>
                  </a:lnTo>
                  <a:lnTo>
                    <a:pt x="74" y="212"/>
                  </a:lnTo>
                  <a:lnTo>
                    <a:pt x="68" y="210"/>
                  </a:lnTo>
                  <a:lnTo>
                    <a:pt x="60" y="206"/>
                  </a:lnTo>
                  <a:lnTo>
                    <a:pt x="52" y="198"/>
                  </a:lnTo>
                  <a:lnTo>
                    <a:pt x="44" y="188"/>
                  </a:lnTo>
                  <a:lnTo>
                    <a:pt x="34" y="174"/>
                  </a:lnTo>
                  <a:lnTo>
                    <a:pt x="26" y="154"/>
                  </a:lnTo>
                  <a:lnTo>
                    <a:pt x="20" y="12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Freeform: Shape 35"/>
            <p:cNvSpPr/>
            <p:nvPr/>
          </p:nvSpPr>
          <p:spPr bwMode="auto">
            <a:xfrm>
              <a:off x="3431721" y="5465536"/>
              <a:ext cx="155575" cy="231775"/>
            </a:xfrm>
            <a:custGeom>
              <a:avLst/>
              <a:gdLst>
                <a:gd name="T0" fmla="*/ 0 w 98"/>
                <a:gd name="T1" fmla="*/ 16 h 146"/>
                <a:gd name="T2" fmla="*/ 0 w 98"/>
                <a:gd name="T3" fmla="*/ 16 h 146"/>
                <a:gd name="T4" fmla="*/ 6 w 98"/>
                <a:gd name="T5" fmla="*/ 16 h 146"/>
                <a:gd name="T6" fmla="*/ 24 w 98"/>
                <a:gd name="T7" fmla="*/ 14 h 146"/>
                <a:gd name="T8" fmla="*/ 50 w 98"/>
                <a:gd name="T9" fmla="*/ 8 h 146"/>
                <a:gd name="T10" fmla="*/ 62 w 98"/>
                <a:gd name="T11" fmla="*/ 4 h 146"/>
                <a:gd name="T12" fmla="*/ 78 w 98"/>
                <a:gd name="T13" fmla="*/ 0 h 146"/>
                <a:gd name="T14" fmla="*/ 78 w 98"/>
                <a:gd name="T15" fmla="*/ 0 h 146"/>
                <a:gd name="T16" fmla="*/ 84 w 98"/>
                <a:gd name="T17" fmla="*/ 20 h 146"/>
                <a:gd name="T18" fmla="*/ 92 w 98"/>
                <a:gd name="T19" fmla="*/ 42 h 146"/>
                <a:gd name="T20" fmla="*/ 96 w 98"/>
                <a:gd name="T21" fmla="*/ 68 h 146"/>
                <a:gd name="T22" fmla="*/ 98 w 98"/>
                <a:gd name="T23" fmla="*/ 94 h 146"/>
                <a:gd name="T24" fmla="*/ 98 w 98"/>
                <a:gd name="T25" fmla="*/ 106 h 146"/>
                <a:gd name="T26" fmla="*/ 96 w 98"/>
                <a:gd name="T27" fmla="*/ 118 h 146"/>
                <a:gd name="T28" fmla="*/ 92 w 98"/>
                <a:gd name="T29" fmla="*/ 128 h 146"/>
                <a:gd name="T30" fmla="*/ 84 w 98"/>
                <a:gd name="T31" fmla="*/ 136 h 146"/>
                <a:gd name="T32" fmla="*/ 76 w 98"/>
                <a:gd name="T33" fmla="*/ 142 h 146"/>
                <a:gd name="T34" fmla="*/ 64 w 98"/>
                <a:gd name="T35" fmla="*/ 146 h 146"/>
                <a:gd name="T36" fmla="*/ 64 w 98"/>
                <a:gd name="T37" fmla="*/ 146 h 146"/>
                <a:gd name="T38" fmla="*/ 62 w 98"/>
                <a:gd name="T39" fmla="*/ 146 h 146"/>
                <a:gd name="T40" fmla="*/ 54 w 98"/>
                <a:gd name="T41" fmla="*/ 144 h 146"/>
                <a:gd name="T42" fmla="*/ 44 w 98"/>
                <a:gd name="T43" fmla="*/ 140 h 146"/>
                <a:gd name="T44" fmla="*/ 34 w 98"/>
                <a:gd name="T45" fmla="*/ 132 h 146"/>
                <a:gd name="T46" fmla="*/ 28 w 98"/>
                <a:gd name="T47" fmla="*/ 126 h 146"/>
                <a:gd name="T48" fmla="*/ 22 w 98"/>
                <a:gd name="T49" fmla="*/ 118 h 146"/>
                <a:gd name="T50" fmla="*/ 16 w 98"/>
                <a:gd name="T51" fmla="*/ 106 h 146"/>
                <a:gd name="T52" fmla="*/ 12 w 98"/>
                <a:gd name="T53" fmla="*/ 94 h 146"/>
                <a:gd name="T54" fmla="*/ 6 w 98"/>
                <a:gd name="T55" fmla="*/ 78 h 146"/>
                <a:gd name="T56" fmla="*/ 4 w 98"/>
                <a:gd name="T57" fmla="*/ 60 h 146"/>
                <a:gd name="T58" fmla="*/ 0 w 98"/>
                <a:gd name="T59" fmla="*/ 40 h 146"/>
                <a:gd name="T60" fmla="*/ 0 w 98"/>
                <a:gd name="T61" fmla="*/ 16 h 146"/>
                <a:gd name="T62" fmla="*/ 0 w 98"/>
                <a:gd name="T63" fmla="*/ 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46">
                  <a:moveTo>
                    <a:pt x="0" y="16"/>
                  </a:moveTo>
                  <a:lnTo>
                    <a:pt x="0" y="16"/>
                  </a:lnTo>
                  <a:lnTo>
                    <a:pt x="6" y="16"/>
                  </a:lnTo>
                  <a:lnTo>
                    <a:pt x="24" y="14"/>
                  </a:lnTo>
                  <a:lnTo>
                    <a:pt x="50" y="8"/>
                  </a:lnTo>
                  <a:lnTo>
                    <a:pt x="6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4" y="20"/>
                  </a:lnTo>
                  <a:lnTo>
                    <a:pt x="92" y="42"/>
                  </a:lnTo>
                  <a:lnTo>
                    <a:pt x="96" y="68"/>
                  </a:lnTo>
                  <a:lnTo>
                    <a:pt x="98" y="94"/>
                  </a:lnTo>
                  <a:lnTo>
                    <a:pt x="98" y="106"/>
                  </a:lnTo>
                  <a:lnTo>
                    <a:pt x="96" y="118"/>
                  </a:lnTo>
                  <a:lnTo>
                    <a:pt x="92" y="128"/>
                  </a:lnTo>
                  <a:lnTo>
                    <a:pt x="84" y="136"/>
                  </a:lnTo>
                  <a:lnTo>
                    <a:pt x="76" y="142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2" y="146"/>
                  </a:lnTo>
                  <a:lnTo>
                    <a:pt x="54" y="144"/>
                  </a:lnTo>
                  <a:lnTo>
                    <a:pt x="44" y="140"/>
                  </a:lnTo>
                  <a:lnTo>
                    <a:pt x="34" y="132"/>
                  </a:lnTo>
                  <a:lnTo>
                    <a:pt x="28" y="126"/>
                  </a:lnTo>
                  <a:lnTo>
                    <a:pt x="22" y="118"/>
                  </a:lnTo>
                  <a:lnTo>
                    <a:pt x="16" y="106"/>
                  </a:lnTo>
                  <a:lnTo>
                    <a:pt x="12" y="94"/>
                  </a:lnTo>
                  <a:lnTo>
                    <a:pt x="6" y="78"/>
                  </a:lnTo>
                  <a:lnTo>
                    <a:pt x="4" y="60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C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Freeform: Shape 36"/>
            <p:cNvSpPr/>
            <p:nvPr/>
          </p:nvSpPr>
          <p:spPr bwMode="auto">
            <a:xfrm>
              <a:off x="3438071" y="5544911"/>
              <a:ext cx="149225" cy="155575"/>
            </a:xfrm>
            <a:custGeom>
              <a:avLst/>
              <a:gdLst>
                <a:gd name="T0" fmla="*/ 58 w 94"/>
                <a:gd name="T1" fmla="*/ 84 h 98"/>
                <a:gd name="T2" fmla="*/ 58 w 94"/>
                <a:gd name="T3" fmla="*/ 84 h 98"/>
                <a:gd name="T4" fmla="*/ 50 w 94"/>
                <a:gd name="T5" fmla="*/ 84 h 98"/>
                <a:gd name="T6" fmla="*/ 44 w 94"/>
                <a:gd name="T7" fmla="*/ 82 h 98"/>
                <a:gd name="T8" fmla="*/ 36 w 94"/>
                <a:gd name="T9" fmla="*/ 78 h 98"/>
                <a:gd name="T10" fmla="*/ 26 w 94"/>
                <a:gd name="T11" fmla="*/ 70 h 98"/>
                <a:gd name="T12" fmla="*/ 16 w 94"/>
                <a:gd name="T13" fmla="*/ 58 h 98"/>
                <a:gd name="T14" fmla="*/ 8 w 94"/>
                <a:gd name="T15" fmla="*/ 40 h 98"/>
                <a:gd name="T16" fmla="*/ 0 w 94"/>
                <a:gd name="T17" fmla="*/ 18 h 98"/>
                <a:gd name="T18" fmla="*/ 0 w 94"/>
                <a:gd name="T19" fmla="*/ 18 h 98"/>
                <a:gd name="T20" fmla="*/ 8 w 94"/>
                <a:gd name="T21" fmla="*/ 44 h 98"/>
                <a:gd name="T22" fmla="*/ 16 w 94"/>
                <a:gd name="T23" fmla="*/ 66 h 98"/>
                <a:gd name="T24" fmla="*/ 26 w 94"/>
                <a:gd name="T25" fmla="*/ 80 h 98"/>
                <a:gd name="T26" fmla="*/ 36 w 94"/>
                <a:gd name="T27" fmla="*/ 90 h 98"/>
                <a:gd name="T28" fmla="*/ 46 w 94"/>
                <a:gd name="T29" fmla="*/ 94 h 98"/>
                <a:gd name="T30" fmla="*/ 52 w 94"/>
                <a:gd name="T31" fmla="*/ 96 h 98"/>
                <a:gd name="T32" fmla="*/ 60 w 94"/>
                <a:gd name="T33" fmla="*/ 98 h 98"/>
                <a:gd name="T34" fmla="*/ 60 w 94"/>
                <a:gd name="T35" fmla="*/ 98 h 98"/>
                <a:gd name="T36" fmla="*/ 68 w 94"/>
                <a:gd name="T37" fmla="*/ 96 h 98"/>
                <a:gd name="T38" fmla="*/ 74 w 94"/>
                <a:gd name="T39" fmla="*/ 92 h 98"/>
                <a:gd name="T40" fmla="*/ 84 w 94"/>
                <a:gd name="T41" fmla="*/ 84 h 98"/>
                <a:gd name="T42" fmla="*/ 90 w 94"/>
                <a:gd name="T43" fmla="*/ 74 h 98"/>
                <a:gd name="T44" fmla="*/ 94 w 94"/>
                <a:gd name="T45" fmla="*/ 60 h 98"/>
                <a:gd name="T46" fmla="*/ 94 w 94"/>
                <a:gd name="T47" fmla="*/ 46 h 98"/>
                <a:gd name="T48" fmla="*/ 94 w 94"/>
                <a:gd name="T49" fmla="*/ 30 h 98"/>
                <a:gd name="T50" fmla="*/ 92 w 94"/>
                <a:gd name="T51" fmla="*/ 16 h 98"/>
                <a:gd name="T52" fmla="*/ 90 w 94"/>
                <a:gd name="T53" fmla="*/ 0 h 98"/>
                <a:gd name="T54" fmla="*/ 90 w 94"/>
                <a:gd name="T55" fmla="*/ 0 h 98"/>
                <a:gd name="T56" fmla="*/ 92 w 94"/>
                <a:gd name="T57" fmla="*/ 28 h 98"/>
                <a:gd name="T58" fmla="*/ 92 w 94"/>
                <a:gd name="T59" fmla="*/ 40 h 98"/>
                <a:gd name="T60" fmla="*/ 90 w 94"/>
                <a:gd name="T61" fmla="*/ 52 h 98"/>
                <a:gd name="T62" fmla="*/ 86 w 94"/>
                <a:gd name="T63" fmla="*/ 64 h 98"/>
                <a:gd name="T64" fmla="*/ 78 w 94"/>
                <a:gd name="T65" fmla="*/ 72 h 98"/>
                <a:gd name="T66" fmla="*/ 70 w 94"/>
                <a:gd name="T67" fmla="*/ 80 h 98"/>
                <a:gd name="T68" fmla="*/ 58 w 94"/>
                <a:gd name="T69" fmla="*/ 84 h 98"/>
                <a:gd name="T70" fmla="*/ 58 w 94"/>
                <a:gd name="T71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98">
                  <a:moveTo>
                    <a:pt x="58" y="84"/>
                  </a:moveTo>
                  <a:lnTo>
                    <a:pt x="58" y="84"/>
                  </a:lnTo>
                  <a:lnTo>
                    <a:pt x="50" y="84"/>
                  </a:lnTo>
                  <a:lnTo>
                    <a:pt x="44" y="82"/>
                  </a:lnTo>
                  <a:lnTo>
                    <a:pt x="36" y="78"/>
                  </a:lnTo>
                  <a:lnTo>
                    <a:pt x="26" y="70"/>
                  </a:lnTo>
                  <a:lnTo>
                    <a:pt x="16" y="58"/>
                  </a:lnTo>
                  <a:lnTo>
                    <a:pt x="8" y="4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8" y="44"/>
                  </a:lnTo>
                  <a:lnTo>
                    <a:pt x="16" y="66"/>
                  </a:lnTo>
                  <a:lnTo>
                    <a:pt x="26" y="80"/>
                  </a:lnTo>
                  <a:lnTo>
                    <a:pt x="36" y="90"/>
                  </a:lnTo>
                  <a:lnTo>
                    <a:pt x="46" y="94"/>
                  </a:lnTo>
                  <a:lnTo>
                    <a:pt x="52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8" y="96"/>
                  </a:lnTo>
                  <a:lnTo>
                    <a:pt x="74" y="92"/>
                  </a:lnTo>
                  <a:lnTo>
                    <a:pt x="84" y="84"/>
                  </a:lnTo>
                  <a:lnTo>
                    <a:pt x="90" y="74"/>
                  </a:lnTo>
                  <a:lnTo>
                    <a:pt x="94" y="60"/>
                  </a:lnTo>
                  <a:lnTo>
                    <a:pt x="94" y="46"/>
                  </a:lnTo>
                  <a:lnTo>
                    <a:pt x="94" y="30"/>
                  </a:lnTo>
                  <a:lnTo>
                    <a:pt x="92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2" y="28"/>
                  </a:lnTo>
                  <a:lnTo>
                    <a:pt x="92" y="40"/>
                  </a:lnTo>
                  <a:lnTo>
                    <a:pt x="90" y="52"/>
                  </a:lnTo>
                  <a:lnTo>
                    <a:pt x="86" y="64"/>
                  </a:lnTo>
                  <a:lnTo>
                    <a:pt x="78" y="72"/>
                  </a:lnTo>
                  <a:lnTo>
                    <a:pt x="70" y="80"/>
                  </a:lnTo>
                  <a:lnTo>
                    <a:pt x="58" y="84"/>
                  </a:lnTo>
                  <a:lnTo>
                    <a:pt x="58" y="8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Freeform: Shape 37"/>
            <p:cNvSpPr/>
            <p:nvPr/>
          </p:nvSpPr>
          <p:spPr bwMode="auto">
            <a:xfrm>
              <a:off x="3472996" y="5516336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6 h 8"/>
                <a:gd name="T6" fmla="*/ 4 w 8"/>
                <a:gd name="T7" fmla="*/ 8 h 8"/>
                <a:gd name="T8" fmla="*/ 4 w 8"/>
                <a:gd name="T9" fmla="*/ 8 h 8"/>
                <a:gd name="T10" fmla="*/ 2 w 8"/>
                <a:gd name="T11" fmla="*/ 8 h 8"/>
                <a:gd name="T12" fmla="*/ 0 w 8"/>
                <a:gd name="T13" fmla="*/ 4 h 8"/>
                <a:gd name="T14" fmla="*/ 0 w 8"/>
                <a:gd name="T15" fmla="*/ 4 h 8"/>
                <a:gd name="T16" fmla="*/ 0 w 8"/>
                <a:gd name="T17" fmla="*/ 2 h 8"/>
                <a:gd name="T18" fmla="*/ 4 w 8"/>
                <a:gd name="T19" fmla="*/ 0 h 8"/>
                <a:gd name="T20" fmla="*/ 4 w 8"/>
                <a:gd name="T21" fmla="*/ 0 h 8"/>
                <a:gd name="T22" fmla="*/ 6 w 8"/>
                <a:gd name="T23" fmla="*/ 0 h 8"/>
                <a:gd name="T24" fmla="*/ 8 w 8"/>
                <a:gd name="T25" fmla="*/ 4 h 8"/>
                <a:gd name="T26" fmla="*/ 8 w 8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Freeform: Shape 38"/>
            <p:cNvSpPr/>
            <p:nvPr/>
          </p:nvSpPr>
          <p:spPr bwMode="auto">
            <a:xfrm>
              <a:off x="3514271" y="5506811"/>
              <a:ext cx="15875" cy="12700"/>
            </a:xfrm>
            <a:custGeom>
              <a:avLst/>
              <a:gdLst>
                <a:gd name="T0" fmla="*/ 10 w 10"/>
                <a:gd name="T1" fmla="*/ 4 h 8"/>
                <a:gd name="T2" fmla="*/ 10 w 10"/>
                <a:gd name="T3" fmla="*/ 4 h 8"/>
                <a:gd name="T4" fmla="*/ 8 w 10"/>
                <a:gd name="T5" fmla="*/ 6 h 8"/>
                <a:gd name="T6" fmla="*/ 6 w 10"/>
                <a:gd name="T7" fmla="*/ 8 h 8"/>
                <a:gd name="T8" fmla="*/ 6 w 10"/>
                <a:gd name="T9" fmla="*/ 8 h 8"/>
                <a:gd name="T10" fmla="*/ 2 w 10"/>
                <a:gd name="T11" fmla="*/ 8 h 8"/>
                <a:gd name="T12" fmla="*/ 0 w 10"/>
                <a:gd name="T13" fmla="*/ 6 h 8"/>
                <a:gd name="T14" fmla="*/ 0 w 10"/>
                <a:gd name="T15" fmla="*/ 6 h 8"/>
                <a:gd name="T16" fmla="*/ 2 w 10"/>
                <a:gd name="T17" fmla="*/ 2 h 8"/>
                <a:gd name="T18" fmla="*/ 4 w 10"/>
                <a:gd name="T19" fmla="*/ 0 h 8"/>
                <a:gd name="T20" fmla="*/ 4 w 10"/>
                <a:gd name="T21" fmla="*/ 0 h 8"/>
                <a:gd name="T22" fmla="*/ 8 w 10"/>
                <a:gd name="T23" fmla="*/ 0 h 8"/>
                <a:gd name="T24" fmla="*/ 10 w 10"/>
                <a:gd name="T25" fmla="*/ 4 h 8"/>
                <a:gd name="T26" fmla="*/ 10 w 10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Freeform: Shape 39"/>
            <p:cNvSpPr/>
            <p:nvPr/>
          </p:nvSpPr>
          <p:spPr bwMode="auto">
            <a:xfrm>
              <a:off x="3479346" y="5544911"/>
              <a:ext cx="12700" cy="12700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2 h 8"/>
                <a:gd name="T4" fmla="*/ 8 w 8"/>
                <a:gd name="T5" fmla="*/ 6 h 8"/>
                <a:gd name="T6" fmla="*/ 4 w 8"/>
                <a:gd name="T7" fmla="*/ 8 h 8"/>
                <a:gd name="T8" fmla="*/ 4 w 8"/>
                <a:gd name="T9" fmla="*/ 8 h 8"/>
                <a:gd name="T10" fmla="*/ 2 w 8"/>
                <a:gd name="T11" fmla="*/ 8 h 8"/>
                <a:gd name="T12" fmla="*/ 0 w 8"/>
                <a:gd name="T13" fmla="*/ 4 h 8"/>
                <a:gd name="T14" fmla="*/ 0 w 8"/>
                <a:gd name="T15" fmla="*/ 4 h 8"/>
                <a:gd name="T16" fmla="*/ 0 w 8"/>
                <a:gd name="T17" fmla="*/ 2 h 8"/>
                <a:gd name="T18" fmla="*/ 2 w 8"/>
                <a:gd name="T19" fmla="*/ 0 h 8"/>
                <a:gd name="T20" fmla="*/ 2 w 8"/>
                <a:gd name="T21" fmla="*/ 0 h 8"/>
                <a:gd name="T22" fmla="*/ 6 w 8"/>
                <a:gd name="T23" fmla="*/ 0 h 8"/>
                <a:gd name="T24" fmla="*/ 8 w 8"/>
                <a:gd name="T25" fmla="*/ 2 h 8"/>
                <a:gd name="T26" fmla="*/ 8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Freeform: Shape 40"/>
            <p:cNvSpPr/>
            <p:nvPr/>
          </p:nvSpPr>
          <p:spPr bwMode="auto">
            <a:xfrm>
              <a:off x="3520621" y="5535386"/>
              <a:ext cx="15875" cy="12700"/>
            </a:xfrm>
            <a:custGeom>
              <a:avLst/>
              <a:gdLst>
                <a:gd name="T0" fmla="*/ 10 w 10"/>
                <a:gd name="T1" fmla="*/ 2 h 8"/>
                <a:gd name="T2" fmla="*/ 10 w 10"/>
                <a:gd name="T3" fmla="*/ 2 h 8"/>
                <a:gd name="T4" fmla="*/ 8 w 10"/>
                <a:gd name="T5" fmla="*/ 6 h 8"/>
                <a:gd name="T6" fmla="*/ 6 w 10"/>
                <a:gd name="T7" fmla="*/ 8 h 8"/>
                <a:gd name="T8" fmla="*/ 6 w 10"/>
                <a:gd name="T9" fmla="*/ 8 h 8"/>
                <a:gd name="T10" fmla="*/ 2 w 10"/>
                <a:gd name="T11" fmla="*/ 8 h 8"/>
                <a:gd name="T12" fmla="*/ 0 w 10"/>
                <a:gd name="T13" fmla="*/ 4 h 8"/>
                <a:gd name="T14" fmla="*/ 0 w 10"/>
                <a:gd name="T15" fmla="*/ 4 h 8"/>
                <a:gd name="T16" fmla="*/ 0 w 10"/>
                <a:gd name="T17" fmla="*/ 2 h 8"/>
                <a:gd name="T18" fmla="*/ 4 w 10"/>
                <a:gd name="T19" fmla="*/ 0 h 8"/>
                <a:gd name="T20" fmla="*/ 4 w 10"/>
                <a:gd name="T21" fmla="*/ 0 h 8"/>
                <a:gd name="T22" fmla="*/ 8 w 10"/>
                <a:gd name="T23" fmla="*/ 0 h 8"/>
                <a:gd name="T24" fmla="*/ 10 w 10"/>
                <a:gd name="T25" fmla="*/ 2 h 8"/>
                <a:gd name="T26" fmla="*/ 10 w 10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10" y="2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Freeform: Shape 41"/>
            <p:cNvSpPr/>
            <p:nvPr/>
          </p:nvSpPr>
          <p:spPr bwMode="auto">
            <a:xfrm>
              <a:off x="3482521" y="5567136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6 h 10"/>
                <a:gd name="T14" fmla="*/ 0 w 10"/>
                <a:gd name="T15" fmla="*/ 6 h 10"/>
                <a:gd name="T16" fmla="*/ 0 w 10"/>
                <a:gd name="T17" fmla="*/ 2 h 10"/>
                <a:gd name="T18" fmla="*/ 4 w 10"/>
                <a:gd name="T19" fmla="*/ 0 h 10"/>
                <a:gd name="T20" fmla="*/ 4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Freeform: Shape 42"/>
            <p:cNvSpPr/>
            <p:nvPr/>
          </p:nvSpPr>
          <p:spPr bwMode="auto">
            <a:xfrm>
              <a:off x="3526971" y="5560786"/>
              <a:ext cx="12700" cy="12700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2 h 8"/>
                <a:gd name="T4" fmla="*/ 8 w 8"/>
                <a:gd name="T5" fmla="*/ 6 h 8"/>
                <a:gd name="T6" fmla="*/ 4 w 8"/>
                <a:gd name="T7" fmla="*/ 8 h 8"/>
                <a:gd name="T8" fmla="*/ 4 w 8"/>
                <a:gd name="T9" fmla="*/ 8 h 8"/>
                <a:gd name="T10" fmla="*/ 2 w 8"/>
                <a:gd name="T11" fmla="*/ 8 h 8"/>
                <a:gd name="T12" fmla="*/ 0 w 8"/>
                <a:gd name="T13" fmla="*/ 4 h 8"/>
                <a:gd name="T14" fmla="*/ 0 w 8"/>
                <a:gd name="T15" fmla="*/ 4 h 8"/>
                <a:gd name="T16" fmla="*/ 0 w 8"/>
                <a:gd name="T17" fmla="*/ 0 h 8"/>
                <a:gd name="T18" fmla="*/ 4 w 8"/>
                <a:gd name="T19" fmla="*/ 0 h 8"/>
                <a:gd name="T20" fmla="*/ 4 w 8"/>
                <a:gd name="T21" fmla="*/ 0 h 8"/>
                <a:gd name="T22" fmla="*/ 6 w 8"/>
                <a:gd name="T23" fmla="*/ 0 h 8"/>
                <a:gd name="T24" fmla="*/ 8 w 8"/>
                <a:gd name="T25" fmla="*/ 2 h 8"/>
                <a:gd name="T26" fmla="*/ 8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Freeform: Shape 43"/>
            <p:cNvSpPr/>
            <p:nvPr/>
          </p:nvSpPr>
          <p:spPr bwMode="auto">
            <a:xfrm>
              <a:off x="3488871" y="5592536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8 w 8"/>
                <a:gd name="T5" fmla="*/ 6 h 8"/>
                <a:gd name="T6" fmla="*/ 4 w 8"/>
                <a:gd name="T7" fmla="*/ 8 h 8"/>
                <a:gd name="T8" fmla="*/ 4 w 8"/>
                <a:gd name="T9" fmla="*/ 8 h 8"/>
                <a:gd name="T10" fmla="*/ 2 w 8"/>
                <a:gd name="T11" fmla="*/ 8 h 8"/>
                <a:gd name="T12" fmla="*/ 0 w 8"/>
                <a:gd name="T13" fmla="*/ 6 h 8"/>
                <a:gd name="T14" fmla="*/ 0 w 8"/>
                <a:gd name="T15" fmla="*/ 6 h 8"/>
                <a:gd name="T16" fmla="*/ 0 w 8"/>
                <a:gd name="T17" fmla="*/ 2 h 8"/>
                <a:gd name="T18" fmla="*/ 2 w 8"/>
                <a:gd name="T19" fmla="*/ 0 h 8"/>
                <a:gd name="T20" fmla="*/ 2 w 8"/>
                <a:gd name="T21" fmla="*/ 0 h 8"/>
                <a:gd name="T22" fmla="*/ 6 w 8"/>
                <a:gd name="T23" fmla="*/ 0 h 8"/>
                <a:gd name="T24" fmla="*/ 8 w 8"/>
                <a:gd name="T25" fmla="*/ 4 h 8"/>
                <a:gd name="T26" fmla="*/ 8 w 8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Freeform: Shape 44"/>
            <p:cNvSpPr/>
            <p:nvPr/>
          </p:nvSpPr>
          <p:spPr bwMode="auto">
            <a:xfrm>
              <a:off x="3530146" y="5583011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6 h 10"/>
                <a:gd name="T14" fmla="*/ 0 w 10"/>
                <a:gd name="T15" fmla="*/ 6 h 10"/>
                <a:gd name="T16" fmla="*/ 2 w 10"/>
                <a:gd name="T17" fmla="*/ 2 h 10"/>
                <a:gd name="T18" fmla="*/ 4 w 10"/>
                <a:gd name="T19" fmla="*/ 0 h 10"/>
                <a:gd name="T20" fmla="*/ 4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Freeform: Shape 45"/>
            <p:cNvSpPr/>
            <p:nvPr/>
          </p:nvSpPr>
          <p:spPr bwMode="auto">
            <a:xfrm>
              <a:off x="3476171" y="5509986"/>
              <a:ext cx="47625" cy="15875"/>
            </a:xfrm>
            <a:custGeom>
              <a:avLst/>
              <a:gdLst>
                <a:gd name="T0" fmla="*/ 30 w 30"/>
                <a:gd name="T1" fmla="*/ 2 h 10"/>
                <a:gd name="T2" fmla="*/ 30 w 30"/>
                <a:gd name="T3" fmla="*/ 2 h 10"/>
                <a:gd name="T4" fmla="*/ 30 w 30"/>
                <a:gd name="T5" fmla="*/ 4 h 10"/>
                <a:gd name="T6" fmla="*/ 2 w 30"/>
                <a:gd name="T7" fmla="*/ 10 h 10"/>
                <a:gd name="T8" fmla="*/ 2 w 30"/>
                <a:gd name="T9" fmla="*/ 10 h 10"/>
                <a:gd name="T10" fmla="*/ 0 w 30"/>
                <a:gd name="T11" fmla="*/ 8 h 10"/>
                <a:gd name="T12" fmla="*/ 0 w 30"/>
                <a:gd name="T13" fmla="*/ 8 h 10"/>
                <a:gd name="T14" fmla="*/ 0 w 30"/>
                <a:gd name="T15" fmla="*/ 6 h 10"/>
                <a:gd name="T16" fmla="*/ 30 w 30"/>
                <a:gd name="T17" fmla="*/ 0 h 10"/>
                <a:gd name="T18" fmla="*/ 30 w 30"/>
                <a:gd name="T19" fmla="*/ 0 h 10"/>
                <a:gd name="T20" fmla="*/ 30 w 30"/>
                <a:gd name="T21" fmla="*/ 2 h 10"/>
                <a:gd name="T22" fmla="*/ 30 w 30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0">
                  <a:moveTo>
                    <a:pt x="30" y="2"/>
                  </a:moveTo>
                  <a:lnTo>
                    <a:pt x="30" y="2"/>
                  </a:lnTo>
                  <a:lnTo>
                    <a:pt x="30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Freeform: Shape 46"/>
            <p:cNvSpPr/>
            <p:nvPr/>
          </p:nvSpPr>
          <p:spPr bwMode="auto">
            <a:xfrm>
              <a:off x="3482521" y="5538561"/>
              <a:ext cx="47625" cy="15875"/>
            </a:xfrm>
            <a:custGeom>
              <a:avLst/>
              <a:gdLst>
                <a:gd name="T0" fmla="*/ 30 w 30"/>
                <a:gd name="T1" fmla="*/ 2 h 10"/>
                <a:gd name="T2" fmla="*/ 30 w 30"/>
                <a:gd name="T3" fmla="*/ 2 h 10"/>
                <a:gd name="T4" fmla="*/ 30 w 30"/>
                <a:gd name="T5" fmla="*/ 4 h 10"/>
                <a:gd name="T6" fmla="*/ 2 w 30"/>
                <a:gd name="T7" fmla="*/ 10 h 10"/>
                <a:gd name="T8" fmla="*/ 2 w 30"/>
                <a:gd name="T9" fmla="*/ 10 h 10"/>
                <a:gd name="T10" fmla="*/ 0 w 30"/>
                <a:gd name="T11" fmla="*/ 8 h 10"/>
                <a:gd name="T12" fmla="*/ 0 w 30"/>
                <a:gd name="T13" fmla="*/ 8 h 10"/>
                <a:gd name="T14" fmla="*/ 0 w 30"/>
                <a:gd name="T15" fmla="*/ 6 h 10"/>
                <a:gd name="T16" fmla="*/ 30 w 30"/>
                <a:gd name="T17" fmla="*/ 0 h 10"/>
                <a:gd name="T18" fmla="*/ 30 w 30"/>
                <a:gd name="T19" fmla="*/ 0 h 10"/>
                <a:gd name="T20" fmla="*/ 30 w 30"/>
                <a:gd name="T21" fmla="*/ 2 h 10"/>
                <a:gd name="T22" fmla="*/ 30 w 30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0">
                  <a:moveTo>
                    <a:pt x="30" y="2"/>
                  </a:moveTo>
                  <a:lnTo>
                    <a:pt x="30" y="2"/>
                  </a:lnTo>
                  <a:lnTo>
                    <a:pt x="30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Freeform: Shape 47"/>
            <p:cNvSpPr/>
            <p:nvPr/>
          </p:nvSpPr>
          <p:spPr bwMode="auto">
            <a:xfrm>
              <a:off x="3485696" y="5563961"/>
              <a:ext cx="50800" cy="12700"/>
            </a:xfrm>
            <a:custGeom>
              <a:avLst/>
              <a:gdLst>
                <a:gd name="T0" fmla="*/ 32 w 32"/>
                <a:gd name="T1" fmla="*/ 0 h 8"/>
                <a:gd name="T2" fmla="*/ 32 w 32"/>
                <a:gd name="T3" fmla="*/ 0 h 8"/>
                <a:gd name="T4" fmla="*/ 30 w 32"/>
                <a:gd name="T5" fmla="*/ 2 h 8"/>
                <a:gd name="T6" fmla="*/ 2 w 32"/>
                <a:gd name="T7" fmla="*/ 8 h 8"/>
                <a:gd name="T8" fmla="*/ 2 w 32"/>
                <a:gd name="T9" fmla="*/ 8 h 8"/>
                <a:gd name="T10" fmla="*/ 0 w 32"/>
                <a:gd name="T11" fmla="*/ 8 h 8"/>
                <a:gd name="T12" fmla="*/ 0 w 32"/>
                <a:gd name="T13" fmla="*/ 8 h 8"/>
                <a:gd name="T14" fmla="*/ 2 w 32"/>
                <a:gd name="T15" fmla="*/ 6 h 8"/>
                <a:gd name="T16" fmla="*/ 30 w 32"/>
                <a:gd name="T17" fmla="*/ 0 h 8"/>
                <a:gd name="T18" fmla="*/ 30 w 32"/>
                <a:gd name="T19" fmla="*/ 0 h 8"/>
                <a:gd name="T20" fmla="*/ 32 w 32"/>
                <a:gd name="T21" fmla="*/ 0 h 8"/>
                <a:gd name="T22" fmla="*/ 32 w 32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8">
                  <a:moveTo>
                    <a:pt x="32" y="0"/>
                  </a:moveTo>
                  <a:lnTo>
                    <a:pt x="32" y="0"/>
                  </a:lnTo>
                  <a:lnTo>
                    <a:pt x="30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Freeform: Shape 48"/>
            <p:cNvSpPr/>
            <p:nvPr/>
          </p:nvSpPr>
          <p:spPr bwMode="auto">
            <a:xfrm>
              <a:off x="3492046" y="5589361"/>
              <a:ext cx="47625" cy="12700"/>
            </a:xfrm>
            <a:custGeom>
              <a:avLst/>
              <a:gdLst>
                <a:gd name="T0" fmla="*/ 30 w 30"/>
                <a:gd name="T1" fmla="*/ 0 h 8"/>
                <a:gd name="T2" fmla="*/ 30 w 30"/>
                <a:gd name="T3" fmla="*/ 0 h 8"/>
                <a:gd name="T4" fmla="*/ 30 w 30"/>
                <a:gd name="T5" fmla="*/ 2 h 8"/>
                <a:gd name="T6" fmla="*/ 2 w 30"/>
                <a:gd name="T7" fmla="*/ 8 h 8"/>
                <a:gd name="T8" fmla="*/ 2 w 30"/>
                <a:gd name="T9" fmla="*/ 8 h 8"/>
                <a:gd name="T10" fmla="*/ 0 w 30"/>
                <a:gd name="T11" fmla="*/ 6 h 8"/>
                <a:gd name="T12" fmla="*/ 0 w 30"/>
                <a:gd name="T13" fmla="*/ 6 h 8"/>
                <a:gd name="T14" fmla="*/ 0 w 30"/>
                <a:gd name="T15" fmla="*/ 6 h 8"/>
                <a:gd name="T16" fmla="*/ 30 w 30"/>
                <a:gd name="T17" fmla="*/ 0 h 8"/>
                <a:gd name="T18" fmla="*/ 30 w 30"/>
                <a:gd name="T19" fmla="*/ 0 h 8"/>
                <a:gd name="T20" fmla="*/ 30 w 30"/>
                <a:gd name="T21" fmla="*/ 0 h 8"/>
                <a:gd name="T22" fmla="*/ 30 w 30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8">
                  <a:moveTo>
                    <a:pt x="30" y="0"/>
                  </a:moveTo>
                  <a:lnTo>
                    <a:pt x="30" y="0"/>
                  </a:lnTo>
                  <a:lnTo>
                    <a:pt x="30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Freeform: Shape 49"/>
            <p:cNvSpPr/>
            <p:nvPr/>
          </p:nvSpPr>
          <p:spPr bwMode="auto">
            <a:xfrm>
              <a:off x="3476171" y="5519511"/>
              <a:ext cx="53975" cy="25400"/>
            </a:xfrm>
            <a:custGeom>
              <a:avLst/>
              <a:gdLst>
                <a:gd name="T0" fmla="*/ 34 w 34"/>
                <a:gd name="T1" fmla="*/ 14 h 16"/>
                <a:gd name="T2" fmla="*/ 34 w 34"/>
                <a:gd name="T3" fmla="*/ 14 h 16"/>
                <a:gd name="T4" fmla="*/ 32 w 34"/>
                <a:gd name="T5" fmla="*/ 16 h 16"/>
                <a:gd name="T6" fmla="*/ 0 w 34"/>
                <a:gd name="T7" fmla="*/ 4 h 16"/>
                <a:gd name="T8" fmla="*/ 0 w 34"/>
                <a:gd name="T9" fmla="*/ 4 h 16"/>
                <a:gd name="T10" fmla="*/ 0 w 34"/>
                <a:gd name="T11" fmla="*/ 2 h 16"/>
                <a:gd name="T12" fmla="*/ 0 w 34"/>
                <a:gd name="T13" fmla="*/ 2 h 16"/>
                <a:gd name="T14" fmla="*/ 2 w 34"/>
                <a:gd name="T15" fmla="*/ 0 h 16"/>
                <a:gd name="T16" fmla="*/ 34 w 34"/>
                <a:gd name="T17" fmla="*/ 12 h 16"/>
                <a:gd name="T18" fmla="*/ 34 w 34"/>
                <a:gd name="T19" fmla="*/ 12 h 16"/>
                <a:gd name="T20" fmla="*/ 34 w 34"/>
                <a:gd name="T21" fmla="*/ 14 h 16"/>
                <a:gd name="T22" fmla="*/ 34 w 34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6">
                  <a:moveTo>
                    <a:pt x="34" y="14"/>
                  </a:moveTo>
                  <a:lnTo>
                    <a:pt x="34" y="14"/>
                  </a:lnTo>
                  <a:lnTo>
                    <a:pt x="32" y="1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Freeform: Shape 50"/>
            <p:cNvSpPr/>
            <p:nvPr/>
          </p:nvSpPr>
          <p:spPr bwMode="auto">
            <a:xfrm>
              <a:off x="3482521" y="5509986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4 h 26"/>
                <a:gd name="T4" fmla="*/ 24 w 26"/>
                <a:gd name="T5" fmla="*/ 0 h 26"/>
                <a:gd name="T6" fmla="*/ 26 w 26"/>
                <a:gd name="T7" fmla="*/ 0 h 26"/>
                <a:gd name="T8" fmla="*/ 26 w 26"/>
                <a:gd name="T9" fmla="*/ 4 h 26"/>
                <a:gd name="T10" fmla="*/ 2 w 26"/>
                <a:gd name="T11" fmla="*/ 26 h 26"/>
                <a:gd name="T12" fmla="*/ 0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Freeform: Shape 51"/>
            <p:cNvSpPr/>
            <p:nvPr/>
          </p:nvSpPr>
          <p:spPr bwMode="auto">
            <a:xfrm>
              <a:off x="3482521" y="5544911"/>
              <a:ext cx="53975" cy="25400"/>
            </a:xfrm>
            <a:custGeom>
              <a:avLst/>
              <a:gdLst>
                <a:gd name="T0" fmla="*/ 34 w 34"/>
                <a:gd name="T1" fmla="*/ 14 h 16"/>
                <a:gd name="T2" fmla="*/ 34 w 34"/>
                <a:gd name="T3" fmla="*/ 14 h 16"/>
                <a:gd name="T4" fmla="*/ 32 w 34"/>
                <a:gd name="T5" fmla="*/ 16 h 16"/>
                <a:gd name="T6" fmla="*/ 0 w 34"/>
                <a:gd name="T7" fmla="*/ 4 h 16"/>
                <a:gd name="T8" fmla="*/ 0 w 34"/>
                <a:gd name="T9" fmla="*/ 4 h 16"/>
                <a:gd name="T10" fmla="*/ 0 w 34"/>
                <a:gd name="T11" fmla="*/ 2 h 16"/>
                <a:gd name="T12" fmla="*/ 0 w 34"/>
                <a:gd name="T13" fmla="*/ 2 h 16"/>
                <a:gd name="T14" fmla="*/ 2 w 34"/>
                <a:gd name="T15" fmla="*/ 0 h 16"/>
                <a:gd name="T16" fmla="*/ 34 w 34"/>
                <a:gd name="T17" fmla="*/ 12 h 16"/>
                <a:gd name="T18" fmla="*/ 34 w 34"/>
                <a:gd name="T19" fmla="*/ 12 h 16"/>
                <a:gd name="T20" fmla="*/ 34 w 34"/>
                <a:gd name="T21" fmla="*/ 14 h 16"/>
                <a:gd name="T22" fmla="*/ 34 w 34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6">
                  <a:moveTo>
                    <a:pt x="34" y="14"/>
                  </a:moveTo>
                  <a:lnTo>
                    <a:pt x="34" y="14"/>
                  </a:lnTo>
                  <a:lnTo>
                    <a:pt x="32" y="1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Freeform: Shape 52"/>
            <p:cNvSpPr/>
            <p:nvPr/>
          </p:nvSpPr>
          <p:spPr bwMode="auto">
            <a:xfrm>
              <a:off x="3485696" y="5538561"/>
              <a:ext cx="44450" cy="38100"/>
            </a:xfrm>
            <a:custGeom>
              <a:avLst/>
              <a:gdLst>
                <a:gd name="T0" fmla="*/ 0 w 28"/>
                <a:gd name="T1" fmla="*/ 24 h 24"/>
                <a:gd name="T2" fmla="*/ 0 w 28"/>
                <a:gd name="T3" fmla="*/ 22 h 24"/>
                <a:gd name="T4" fmla="*/ 24 w 28"/>
                <a:gd name="T5" fmla="*/ 0 h 24"/>
                <a:gd name="T6" fmla="*/ 28 w 28"/>
                <a:gd name="T7" fmla="*/ 0 h 24"/>
                <a:gd name="T8" fmla="*/ 28 w 28"/>
                <a:gd name="T9" fmla="*/ 2 h 24"/>
                <a:gd name="T10" fmla="*/ 4 w 28"/>
                <a:gd name="T11" fmla="*/ 24 h 24"/>
                <a:gd name="T12" fmla="*/ 0 w 2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0" y="24"/>
                  </a:moveTo>
                  <a:lnTo>
                    <a:pt x="0" y="2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Freeform: Shape 53"/>
            <p:cNvSpPr/>
            <p:nvPr/>
          </p:nvSpPr>
          <p:spPr bwMode="auto">
            <a:xfrm>
              <a:off x="3485696" y="5573486"/>
              <a:ext cx="53975" cy="19050"/>
            </a:xfrm>
            <a:custGeom>
              <a:avLst/>
              <a:gdLst>
                <a:gd name="T0" fmla="*/ 34 w 34"/>
                <a:gd name="T1" fmla="*/ 12 h 12"/>
                <a:gd name="T2" fmla="*/ 34 w 34"/>
                <a:gd name="T3" fmla="*/ 12 h 12"/>
                <a:gd name="T4" fmla="*/ 32 w 34"/>
                <a:gd name="T5" fmla="*/ 12 h 12"/>
                <a:gd name="T6" fmla="*/ 2 w 34"/>
                <a:gd name="T7" fmla="*/ 2 h 12"/>
                <a:gd name="T8" fmla="*/ 2 w 34"/>
                <a:gd name="T9" fmla="*/ 2 h 12"/>
                <a:gd name="T10" fmla="*/ 0 w 34"/>
                <a:gd name="T11" fmla="*/ 0 h 12"/>
                <a:gd name="T12" fmla="*/ 0 w 34"/>
                <a:gd name="T13" fmla="*/ 0 h 12"/>
                <a:gd name="T14" fmla="*/ 2 w 34"/>
                <a:gd name="T15" fmla="*/ 0 h 12"/>
                <a:gd name="T16" fmla="*/ 34 w 34"/>
                <a:gd name="T17" fmla="*/ 10 h 12"/>
                <a:gd name="T18" fmla="*/ 34 w 34"/>
                <a:gd name="T19" fmla="*/ 10 h 12"/>
                <a:gd name="T20" fmla="*/ 34 w 34"/>
                <a:gd name="T21" fmla="*/ 12 h 12"/>
                <a:gd name="T22" fmla="*/ 34 w 34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2">
                  <a:moveTo>
                    <a:pt x="34" y="12"/>
                  </a:moveTo>
                  <a:lnTo>
                    <a:pt x="34" y="12"/>
                  </a:lnTo>
                  <a:lnTo>
                    <a:pt x="32" y="1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Freeform: Shape 54"/>
            <p:cNvSpPr/>
            <p:nvPr/>
          </p:nvSpPr>
          <p:spPr bwMode="auto">
            <a:xfrm>
              <a:off x="3492046" y="5563961"/>
              <a:ext cx="41275" cy="38100"/>
            </a:xfrm>
            <a:custGeom>
              <a:avLst/>
              <a:gdLst>
                <a:gd name="T0" fmla="*/ 0 w 26"/>
                <a:gd name="T1" fmla="*/ 24 h 24"/>
                <a:gd name="T2" fmla="*/ 0 w 26"/>
                <a:gd name="T3" fmla="*/ 22 h 24"/>
                <a:gd name="T4" fmla="*/ 24 w 26"/>
                <a:gd name="T5" fmla="*/ 0 h 24"/>
                <a:gd name="T6" fmla="*/ 26 w 26"/>
                <a:gd name="T7" fmla="*/ 0 h 24"/>
                <a:gd name="T8" fmla="*/ 26 w 26"/>
                <a:gd name="T9" fmla="*/ 2 h 24"/>
                <a:gd name="T10" fmla="*/ 2 w 26"/>
                <a:gd name="T11" fmla="*/ 24 h 24"/>
                <a:gd name="T12" fmla="*/ 0 w 2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0" y="2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Freeform: Shape 55"/>
            <p:cNvSpPr/>
            <p:nvPr/>
          </p:nvSpPr>
          <p:spPr bwMode="auto">
            <a:xfrm>
              <a:off x="3072946" y="4103461"/>
              <a:ext cx="495300" cy="1393825"/>
            </a:xfrm>
            <a:custGeom>
              <a:avLst/>
              <a:gdLst>
                <a:gd name="T0" fmla="*/ 4 w 312"/>
                <a:gd name="T1" fmla="*/ 56 h 878"/>
                <a:gd name="T2" fmla="*/ 4 w 312"/>
                <a:gd name="T3" fmla="*/ 56 h 878"/>
                <a:gd name="T4" fmla="*/ 10 w 312"/>
                <a:gd name="T5" fmla="*/ 42 h 878"/>
                <a:gd name="T6" fmla="*/ 20 w 312"/>
                <a:gd name="T7" fmla="*/ 30 h 878"/>
                <a:gd name="T8" fmla="*/ 32 w 312"/>
                <a:gd name="T9" fmla="*/ 18 h 878"/>
                <a:gd name="T10" fmla="*/ 48 w 312"/>
                <a:gd name="T11" fmla="*/ 8 h 878"/>
                <a:gd name="T12" fmla="*/ 48 w 312"/>
                <a:gd name="T13" fmla="*/ 8 h 878"/>
                <a:gd name="T14" fmla="*/ 60 w 312"/>
                <a:gd name="T15" fmla="*/ 4 h 878"/>
                <a:gd name="T16" fmla="*/ 72 w 312"/>
                <a:gd name="T17" fmla="*/ 0 h 878"/>
                <a:gd name="T18" fmla="*/ 86 w 312"/>
                <a:gd name="T19" fmla="*/ 0 h 878"/>
                <a:gd name="T20" fmla="*/ 98 w 312"/>
                <a:gd name="T21" fmla="*/ 0 h 878"/>
                <a:gd name="T22" fmla="*/ 98 w 312"/>
                <a:gd name="T23" fmla="*/ 0 h 878"/>
                <a:gd name="T24" fmla="*/ 110 w 312"/>
                <a:gd name="T25" fmla="*/ 0 h 878"/>
                <a:gd name="T26" fmla="*/ 120 w 312"/>
                <a:gd name="T27" fmla="*/ 4 h 878"/>
                <a:gd name="T28" fmla="*/ 130 w 312"/>
                <a:gd name="T29" fmla="*/ 8 h 878"/>
                <a:gd name="T30" fmla="*/ 140 w 312"/>
                <a:gd name="T31" fmla="*/ 14 h 878"/>
                <a:gd name="T32" fmla="*/ 146 w 312"/>
                <a:gd name="T33" fmla="*/ 20 h 878"/>
                <a:gd name="T34" fmla="*/ 154 w 312"/>
                <a:gd name="T35" fmla="*/ 26 h 878"/>
                <a:gd name="T36" fmla="*/ 166 w 312"/>
                <a:gd name="T37" fmla="*/ 44 h 878"/>
                <a:gd name="T38" fmla="*/ 174 w 312"/>
                <a:gd name="T39" fmla="*/ 62 h 878"/>
                <a:gd name="T40" fmla="*/ 182 w 312"/>
                <a:gd name="T41" fmla="*/ 82 h 878"/>
                <a:gd name="T42" fmla="*/ 190 w 312"/>
                <a:gd name="T43" fmla="*/ 124 h 878"/>
                <a:gd name="T44" fmla="*/ 190 w 312"/>
                <a:gd name="T45" fmla="*/ 124 h 878"/>
                <a:gd name="T46" fmla="*/ 202 w 312"/>
                <a:gd name="T47" fmla="*/ 182 h 878"/>
                <a:gd name="T48" fmla="*/ 214 w 312"/>
                <a:gd name="T49" fmla="*/ 238 h 878"/>
                <a:gd name="T50" fmla="*/ 228 w 312"/>
                <a:gd name="T51" fmla="*/ 296 h 878"/>
                <a:gd name="T52" fmla="*/ 240 w 312"/>
                <a:gd name="T53" fmla="*/ 354 h 878"/>
                <a:gd name="T54" fmla="*/ 240 w 312"/>
                <a:gd name="T55" fmla="*/ 354 h 878"/>
                <a:gd name="T56" fmla="*/ 254 w 312"/>
                <a:gd name="T57" fmla="*/ 436 h 878"/>
                <a:gd name="T58" fmla="*/ 266 w 312"/>
                <a:gd name="T59" fmla="*/ 518 h 878"/>
                <a:gd name="T60" fmla="*/ 266 w 312"/>
                <a:gd name="T61" fmla="*/ 518 h 878"/>
                <a:gd name="T62" fmla="*/ 290 w 312"/>
                <a:gd name="T63" fmla="*/ 686 h 878"/>
                <a:gd name="T64" fmla="*/ 304 w 312"/>
                <a:gd name="T65" fmla="*/ 780 h 878"/>
                <a:gd name="T66" fmla="*/ 312 w 312"/>
                <a:gd name="T67" fmla="*/ 856 h 878"/>
                <a:gd name="T68" fmla="*/ 204 w 312"/>
                <a:gd name="T69" fmla="*/ 878 h 878"/>
                <a:gd name="T70" fmla="*/ 204 w 312"/>
                <a:gd name="T71" fmla="*/ 878 h 878"/>
                <a:gd name="T72" fmla="*/ 188 w 312"/>
                <a:gd name="T73" fmla="*/ 836 h 878"/>
                <a:gd name="T74" fmla="*/ 172 w 312"/>
                <a:gd name="T75" fmla="*/ 796 h 878"/>
                <a:gd name="T76" fmla="*/ 150 w 312"/>
                <a:gd name="T77" fmla="*/ 722 h 878"/>
                <a:gd name="T78" fmla="*/ 132 w 312"/>
                <a:gd name="T79" fmla="*/ 658 h 878"/>
                <a:gd name="T80" fmla="*/ 118 w 312"/>
                <a:gd name="T81" fmla="*/ 608 h 878"/>
                <a:gd name="T82" fmla="*/ 118 w 312"/>
                <a:gd name="T83" fmla="*/ 608 h 878"/>
                <a:gd name="T84" fmla="*/ 92 w 312"/>
                <a:gd name="T85" fmla="*/ 522 h 878"/>
                <a:gd name="T86" fmla="*/ 66 w 312"/>
                <a:gd name="T87" fmla="*/ 432 h 878"/>
                <a:gd name="T88" fmla="*/ 44 w 312"/>
                <a:gd name="T89" fmla="*/ 340 h 878"/>
                <a:gd name="T90" fmla="*/ 26 w 312"/>
                <a:gd name="T91" fmla="*/ 250 h 878"/>
                <a:gd name="T92" fmla="*/ 26 w 312"/>
                <a:gd name="T93" fmla="*/ 250 h 878"/>
                <a:gd name="T94" fmla="*/ 6 w 312"/>
                <a:gd name="T95" fmla="*/ 150 h 878"/>
                <a:gd name="T96" fmla="*/ 6 w 312"/>
                <a:gd name="T97" fmla="*/ 150 h 878"/>
                <a:gd name="T98" fmla="*/ 2 w 312"/>
                <a:gd name="T99" fmla="*/ 128 h 878"/>
                <a:gd name="T100" fmla="*/ 0 w 312"/>
                <a:gd name="T101" fmla="*/ 104 h 878"/>
                <a:gd name="T102" fmla="*/ 0 w 312"/>
                <a:gd name="T103" fmla="*/ 80 h 878"/>
                <a:gd name="T104" fmla="*/ 4 w 312"/>
                <a:gd name="T105" fmla="*/ 56 h 878"/>
                <a:gd name="T106" fmla="*/ 4 w 312"/>
                <a:gd name="T107" fmla="*/ 56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878">
                  <a:moveTo>
                    <a:pt x="4" y="56"/>
                  </a:moveTo>
                  <a:lnTo>
                    <a:pt x="4" y="56"/>
                  </a:lnTo>
                  <a:lnTo>
                    <a:pt x="10" y="42"/>
                  </a:lnTo>
                  <a:lnTo>
                    <a:pt x="20" y="30"/>
                  </a:lnTo>
                  <a:lnTo>
                    <a:pt x="32" y="1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0" y="4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0" y="0"/>
                  </a:lnTo>
                  <a:lnTo>
                    <a:pt x="120" y="4"/>
                  </a:lnTo>
                  <a:lnTo>
                    <a:pt x="130" y="8"/>
                  </a:lnTo>
                  <a:lnTo>
                    <a:pt x="140" y="14"/>
                  </a:lnTo>
                  <a:lnTo>
                    <a:pt x="146" y="20"/>
                  </a:lnTo>
                  <a:lnTo>
                    <a:pt x="154" y="26"/>
                  </a:lnTo>
                  <a:lnTo>
                    <a:pt x="166" y="44"/>
                  </a:lnTo>
                  <a:lnTo>
                    <a:pt x="174" y="62"/>
                  </a:lnTo>
                  <a:lnTo>
                    <a:pt x="182" y="82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202" y="182"/>
                  </a:lnTo>
                  <a:lnTo>
                    <a:pt x="214" y="238"/>
                  </a:lnTo>
                  <a:lnTo>
                    <a:pt x="228" y="296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54" y="436"/>
                  </a:lnTo>
                  <a:lnTo>
                    <a:pt x="266" y="518"/>
                  </a:lnTo>
                  <a:lnTo>
                    <a:pt x="266" y="518"/>
                  </a:lnTo>
                  <a:lnTo>
                    <a:pt x="290" y="686"/>
                  </a:lnTo>
                  <a:lnTo>
                    <a:pt x="304" y="780"/>
                  </a:lnTo>
                  <a:lnTo>
                    <a:pt x="312" y="856"/>
                  </a:lnTo>
                  <a:lnTo>
                    <a:pt x="204" y="878"/>
                  </a:lnTo>
                  <a:lnTo>
                    <a:pt x="204" y="878"/>
                  </a:lnTo>
                  <a:lnTo>
                    <a:pt x="188" y="836"/>
                  </a:lnTo>
                  <a:lnTo>
                    <a:pt x="172" y="796"/>
                  </a:lnTo>
                  <a:lnTo>
                    <a:pt x="150" y="722"/>
                  </a:lnTo>
                  <a:lnTo>
                    <a:pt x="132" y="658"/>
                  </a:lnTo>
                  <a:lnTo>
                    <a:pt x="118" y="608"/>
                  </a:lnTo>
                  <a:lnTo>
                    <a:pt x="118" y="608"/>
                  </a:lnTo>
                  <a:lnTo>
                    <a:pt x="92" y="522"/>
                  </a:lnTo>
                  <a:lnTo>
                    <a:pt x="66" y="432"/>
                  </a:lnTo>
                  <a:lnTo>
                    <a:pt x="44" y="340"/>
                  </a:lnTo>
                  <a:lnTo>
                    <a:pt x="26" y="250"/>
                  </a:lnTo>
                  <a:lnTo>
                    <a:pt x="26" y="2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2" y="128"/>
                  </a:lnTo>
                  <a:lnTo>
                    <a:pt x="0" y="104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Freeform: Shape 56"/>
            <p:cNvSpPr/>
            <p:nvPr/>
          </p:nvSpPr>
          <p:spPr bwMode="auto">
            <a:xfrm>
              <a:off x="3596821" y="5189311"/>
              <a:ext cx="155575" cy="333375"/>
            </a:xfrm>
            <a:custGeom>
              <a:avLst/>
              <a:gdLst>
                <a:gd name="T0" fmla="*/ 24 w 98"/>
                <a:gd name="T1" fmla="*/ 0 h 210"/>
                <a:gd name="T2" fmla="*/ 98 w 98"/>
                <a:gd name="T3" fmla="*/ 12 h 210"/>
                <a:gd name="T4" fmla="*/ 82 w 98"/>
                <a:gd name="T5" fmla="*/ 122 h 210"/>
                <a:gd name="T6" fmla="*/ 82 w 98"/>
                <a:gd name="T7" fmla="*/ 122 h 210"/>
                <a:gd name="T8" fmla="*/ 80 w 98"/>
                <a:gd name="T9" fmla="*/ 136 h 210"/>
                <a:gd name="T10" fmla="*/ 76 w 98"/>
                <a:gd name="T11" fmla="*/ 150 h 210"/>
                <a:gd name="T12" fmla="*/ 70 w 98"/>
                <a:gd name="T13" fmla="*/ 166 h 210"/>
                <a:gd name="T14" fmla="*/ 62 w 98"/>
                <a:gd name="T15" fmla="*/ 182 h 210"/>
                <a:gd name="T16" fmla="*/ 52 w 98"/>
                <a:gd name="T17" fmla="*/ 196 h 210"/>
                <a:gd name="T18" fmla="*/ 46 w 98"/>
                <a:gd name="T19" fmla="*/ 202 h 210"/>
                <a:gd name="T20" fmla="*/ 40 w 98"/>
                <a:gd name="T21" fmla="*/ 206 h 210"/>
                <a:gd name="T22" fmla="*/ 32 w 98"/>
                <a:gd name="T23" fmla="*/ 210 h 210"/>
                <a:gd name="T24" fmla="*/ 24 w 98"/>
                <a:gd name="T25" fmla="*/ 210 h 210"/>
                <a:gd name="T26" fmla="*/ 24 w 98"/>
                <a:gd name="T27" fmla="*/ 210 h 210"/>
                <a:gd name="T28" fmla="*/ 18 w 98"/>
                <a:gd name="T29" fmla="*/ 206 h 210"/>
                <a:gd name="T30" fmla="*/ 14 w 98"/>
                <a:gd name="T31" fmla="*/ 200 h 210"/>
                <a:gd name="T32" fmla="*/ 8 w 98"/>
                <a:gd name="T33" fmla="*/ 192 h 210"/>
                <a:gd name="T34" fmla="*/ 4 w 98"/>
                <a:gd name="T35" fmla="*/ 178 h 210"/>
                <a:gd name="T36" fmla="*/ 0 w 98"/>
                <a:gd name="T37" fmla="*/ 162 h 210"/>
                <a:gd name="T38" fmla="*/ 0 w 98"/>
                <a:gd name="T39" fmla="*/ 140 h 210"/>
                <a:gd name="T40" fmla="*/ 4 w 98"/>
                <a:gd name="T41" fmla="*/ 114 h 210"/>
                <a:gd name="T42" fmla="*/ 24 w 98"/>
                <a:gd name="T4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210">
                  <a:moveTo>
                    <a:pt x="24" y="0"/>
                  </a:moveTo>
                  <a:lnTo>
                    <a:pt x="98" y="1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0" y="136"/>
                  </a:lnTo>
                  <a:lnTo>
                    <a:pt x="76" y="150"/>
                  </a:lnTo>
                  <a:lnTo>
                    <a:pt x="70" y="166"/>
                  </a:lnTo>
                  <a:lnTo>
                    <a:pt x="62" y="182"/>
                  </a:lnTo>
                  <a:lnTo>
                    <a:pt x="52" y="196"/>
                  </a:lnTo>
                  <a:lnTo>
                    <a:pt x="46" y="202"/>
                  </a:lnTo>
                  <a:lnTo>
                    <a:pt x="40" y="206"/>
                  </a:lnTo>
                  <a:lnTo>
                    <a:pt x="32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18" y="206"/>
                  </a:lnTo>
                  <a:lnTo>
                    <a:pt x="14" y="200"/>
                  </a:lnTo>
                  <a:lnTo>
                    <a:pt x="8" y="192"/>
                  </a:lnTo>
                  <a:lnTo>
                    <a:pt x="4" y="178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4" y="1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Freeform: Shape 57"/>
            <p:cNvSpPr/>
            <p:nvPr/>
          </p:nvSpPr>
          <p:spPr bwMode="auto">
            <a:xfrm>
              <a:off x="3574596" y="5373461"/>
              <a:ext cx="152400" cy="231775"/>
            </a:xfrm>
            <a:custGeom>
              <a:avLst/>
              <a:gdLst>
                <a:gd name="T0" fmla="*/ 18 w 96"/>
                <a:gd name="T1" fmla="*/ 0 h 146"/>
                <a:gd name="T2" fmla="*/ 18 w 96"/>
                <a:gd name="T3" fmla="*/ 0 h 146"/>
                <a:gd name="T4" fmla="*/ 24 w 96"/>
                <a:gd name="T5" fmla="*/ 2 h 146"/>
                <a:gd name="T6" fmla="*/ 42 w 96"/>
                <a:gd name="T7" fmla="*/ 6 h 146"/>
                <a:gd name="T8" fmla="*/ 66 w 96"/>
                <a:gd name="T9" fmla="*/ 12 h 146"/>
                <a:gd name="T10" fmla="*/ 80 w 96"/>
                <a:gd name="T11" fmla="*/ 12 h 146"/>
                <a:gd name="T12" fmla="*/ 96 w 96"/>
                <a:gd name="T13" fmla="*/ 12 h 146"/>
                <a:gd name="T14" fmla="*/ 96 w 96"/>
                <a:gd name="T15" fmla="*/ 12 h 146"/>
                <a:gd name="T16" fmla="*/ 96 w 96"/>
                <a:gd name="T17" fmla="*/ 34 h 146"/>
                <a:gd name="T18" fmla="*/ 94 w 96"/>
                <a:gd name="T19" fmla="*/ 58 h 146"/>
                <a:gd name="T20" fmla="*/ 90 w 96"/>
                <a:gd name="T21" fmla="*/ 82 h 146"/>
                <a:gd name="T22" fmla="*/ 82 w 96"/>
                <a:gd name="T23" fmla="*/ 108 h 146"/>
                <a:gd name="T24" fmla="*/ 78 w 96"/>
                <a:gd name="T25" fmla="*/ 120 h 146"/>
                <a:gd name="T26" fmla="*/ 72 w 96"/>
                <a:gd name="T27" fmla="*/ 128 h 146"/>
                <a:gd name="T28" fmla="*/ 64 w 96"/>
                <a:gd name="T29" fmla="*/ 136 h 146"/>
                <a:gd name="T30" fmla="*/ 54 w 96"/>
                <a:gd name="T31" fmla="*/ 142 h 146"/>
                <a:gd name="T32" fmla="*/ 44 w 96"/>
                <a:gd name="T33" fmla="*/ 146 h 146"/>
                <a:gd name="T34" fmla="*/ 32 w 96"/>
                <a:gd name="T35" fmla="*/ 144 h 146"/>
                <a:gd name="T36" fmla="*/ 32 w 96"/>
                <a:gd name="T37" fmla="*/ 144 h 146"/>
                <a:gd name="T38" fmla="*/ 28 w 96"/>
                <a:gd name="T39" fmla="*/ 144 h 146"/>
                <a:gd name="T40" fmla="*/ 22 w 96"/>
                <a:gd name="T41" fmla="*/ 140 h 146"/>
                <a:gd name="T42" fmla="*/ 14 w 96"/>
                <a:gd name="T43" fmla="*/ 134 h 146"/>
                <a:gd name="T44" fmla="*/ 8 w 96"/>
                <a:gd name="T45" fmla="*/ 120 h 146"/>
                <a:gd name="T46" fmla="*/ 4 w 96"/>
                <a:gd name="T47" fmla="*/ 112 h 146"/>
                <a:gd name="T48" fmla="*/ 2 w 96"/>
                <a:gd name="T49" fmla="*/ 102 h 146"/>
                <a:gd name="T50" fmla="*/ 0 w 96"/>
                <a:gd name="T51" fmla="*/ 90 h 146"/>
                <a:gd name="T52" fmla="*/ 0 w 96"/>
                <a:gd name="T53" fmla="*/ 78 h 146"/>
                <a:gd name="T54" fmla="*/ 2 w 96"/>
                <a:gd name="T55" fmla="*/ 62 h 146"/>
                <a:gd name="T56" fmla="*/ 4 w 96"/>
                <a:gd name="T57" fmla="*/ 44 h 146"/>
                <a:gd name="T58" fmla="*/ 10 w 96"/>
                <a:gd name="T59" fmla="*/ 22 h 146"/>
                <a:gd name="T60" fmla="*/ 18 w 96"/>
                <a:gd name="T61" fmla="*/ 0 h 146"/>
                <a:gd name="T62" fmla="*/ 18 w 96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46">
                  <a:moveTo>
                    <a:pt x="18" y="0"/>
                  </a:moveTo>
                  <a:lnTo>
                    <a:pt x="18" y="0"/>
                  </a:lnTo>
                  <a:lnTo>
                    <a:pt x="24" y="2"/>
                  </a:lnTo>
                  <a:lnTo>
                    <a:pt x="42" y="6"/>
                  </a:lnTo>
                  <a:lnTo>
                    <a:pt x="66" y="12"/>
                  </a:lnTo>
                  <a:lnTo>
                    <a:pt x="80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34"/>
                  </a:lnTo>
                  <a:lnTo>
                    <a:pt x="94" y="58"/>
                  </a:lnTo>
                  <a:lnTo>
                    <a:pt x="90" y="82"/>
                  </a:lnTo>
                  <a:lnTo>
                    <a:pt x="82" y="108"/>
                  </a:lnTo>
                  <a:lnTo>
                    <a:pt x="78" y="120"/>
                  </a:lnTo>
                  <a:lnTo>
                    <a:pt x="72" y="128"/>
                  </a:lnTo>
                  <a:lnTo>
                    <a:pt x="64" y="136"/>
                  </a:lnTo>
                  <a:lnTo>
                    <a:pt x="54" y="142"/>
                  </a:lnTo>
                  <a:lnTo>
                    <a:pt x="44" y="146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28" y="144"/>
                  </a:lnTo>
                  <a:lnTo>
                    <a:pt x="22" y="140"/>
                  </a:lnTo>
                  <a:lnTo>
                    <a:pt x="14" y="134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4" y="44"/>
                  </a:lnTo>
                  <a:lnTo>
                    <a:pt x="10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C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Freeform: Shape 58"/>
            <p:cNvSpPr/>
            <p:nvPr/>
          </p:nvSpPr>
          <p:spPr bwMode="auto">
            <a:xfrm>
              <a:off x="3574596" y="5452836"/>
              <a:ext cx="146050" cy="152400"/>
            </a:xfrm>
            <a:custGeom>
              <a:avLst/>
              <a:gdLst>
                <a:gd name="T0" fmla="*/ 34 w 92"/>
                <a:gd name="T1" fmla="*/ 82 h 96"/>
                <a:gd name="T2" fmla="*/ 34 w 92"/>
                <a:gd name="T3" fmla="*/ 82 h 96"/>
                <a:gd name="T4" fmla="*/ 28 w 92"/>
                <a:gd name="T5" fmla="*/ 80 h 96"/>
                <a:gd name="T6" fmla="*/ 22 w 92"/>
                <a:gd name="T7" fmla="*/ 76 h 96"/>
                <a:gd name="T8" fmla="*/ 16 w 92"/>
                <a:gd name="T9" fmla="*/ 68 h 96"/>
                <a:gd name="T10" fmla="*/ 8 w 92"/>
                <a:gd name="T11" fmla="*/ 58 h 96"/>
                <a:gd name="T12" fmla="*/ 4 w 92"/>
                <a:gd name="T13" fmla="*/ 44 h 96"/>
                <a:gd name="T14" fmla="*/ 2 w 92"/>
                <a:gd name="T15" fmla="*/ 24 h 96"/>
                <a:gd name="T16" fmla="*/ 4 w 92"/>
                <a:gd name="T17" fmla="*/ 0 h 96"/>
                <a:gd name="T18" fmla="*/ 4 w 92"/>
                <a:gd name="T19" fmla="*/ 0 h 96"/>
                <a:gd name="T20" fmla="*/ 0 w 92"/>
                <a:gd name="T21" fmla="*/ 28 h 96"/>
                <a:gd name="T22" fmla="*/ 2 w 92"/>
                <a:gd name="T23" fmla="*/ 50 h 96"/>
                <a:gd name="T24" fmla="*/ 6 w 92"/>
                <a:gd name="T25" fmla="*/ 68 h 96"/>
                <a:gd name="T26" fmla="*/ 12 w 92"/>
                <a:gd name="T27" fmla="*/ 80 h 96"/>
                <a:gd name="T28" fmla="*/ 18 w 92"/>
                <a:gd name="T29" fmla="*/ 88 h 96"/>
                <a:gd name="T30" fmla="*/ 24 w 92"/>
                <a:gd name="T31" fmla="*/ 94 h 96"/>
                <a:gd name="T32" fmla="*/ 30 w 92"/>
                <a:gd name="T33" fmla="*/ 96 h 96"/>
                <a:gd name="T34" fmla="*/ 30 w 92"/>
                <a:gd name="T35" fmla="*/ 96 h 96"/>
                <a:gd name="T36" fmla="*/ 38 w 92"/>
                <a:gd name="T37" fmla="*/ 96 h 96"/>
                <a:gd name="T38" fmla="*/ 46 w 92"/>
                <a:gd name="T39" fmla="*/ 96 h 96"/>
                <a:gd name="T40" fmla="*/ 58 w 92"/>
                <a:gd name="T41" fmla="*/ 92 h 96"/>
                <a:gd name="T42" fmla="*/ 68 w 92"/>
                <a:gd name="T43" fmla="*/ 84 h 96"/>
                <a:gd name="T44" fmla="*/ 76 w 92"/>
                <a:gd name="T45" fmla="*/ 74 h 96"/>
                <a:gd name="T46" fmla="*/ 82 w 92"/>
                <a:gd name="T47" fmla="*/ 60 h 96"/>
                <a:gd name="T48" fmla="*/ 86 w 92"/>
                <a:gd name="T49" fmla="*/ 46 h 96"/>
                <a:gd name="T50" fmla="*/ 90 w 92"/>
                <a:gd name="T51" fmla="*/ 30 h 96"/>
                <a:gd name="T52" fmla="*/ 92 w 92"/>
                <a:gd name="T53" fmla="*/ 16 h 96"/>
                <a:gd name="T54" fmla="*/ 92 w 92"/>
                <a:gd name="T55" fmla="*/ 16 h 96"/>
                <a:gd name="T56" fmla="*/ 86 w 92"/>
                <a:gd name="T57" fmla="*/ 42 h 96"/>
                <a:gd name="T58" fmla="*/ 80 w 92"/>
                <a:gd name="T59" fmla="*/ 54 h 96"/>
                <a:gd name="T60" fmla="*/ 74 w 92"/>
                <a:gd name="T61" fmla="*/ 64 h 96"/>
                <a:gd name="T62" fmla="*/ 66 w 92"/>
                <a:gd name="T63" fmla="*/ 74 h 96"/>
                <a:gd name="T64" fmla="*/ 58 w 92"/>
                <a:gd name="T65" fmla="*/ 80 h 96"/>
                <a:gd name="T66" fmla="*/ 46 w 92"/>
                <a:gd name="T67" fmla="*/ 82 h 96"/>
                <a:gd name="T68" fmla="*/ 34 w 92"/>
                <a:gd name="T69" fmla="*/ 82 h 96"/>
                <a:gd name="T70" fmla="*/ 34 w 92"/>
                <a:gd name="T7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96">
                  <a:moveTo>
                    <a:pt x="34" y="82"/>
                  </a:moveTo>
                  <a:lnTo>
                    <a:pt x="34" y="82"/>
                  </a:lnTo>
                  <a:lnTo>
                    <a:pt x="28" y="80"/>
                  </a:lnTo>
                  <a:lnTo>
                    <a:pt x="22" y="76"/>
                  </a:lnTo>
                  <a:lnTo>
                    <a:pt x="16" y="68"/>
                  </a:lnTo>
                  <a:lnTo>
                    <a:pt x="8" y="58"/>
                  </a:lnTo>
                  <a:lnTo>
                    <a:pt x="4" y="44"/>
                  </a:lnTo>
                  <a:lnTo>
                    <a:pt x="2" y="2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8"/>
                  </a:lnTo>
                  <a:lnTo>
                    <a:pt x="2" y="50"/>
                  </a:lnTo>
                  <a:lnTo>
                    <a:pt x="6" y="68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4" y="94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8" y="92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2" y="60"/>
                  </a:lnTo>
                  <a:lnTo>
                    <a:pt x="86" y="46"/>
                  </a:lnTo>
                  <a:lnTo>
                    <a:pt x="90" y="3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86" y="42"/>
                  </a:lnTo>
                  <a:lnTo>
                    <a:pt x="80" y="54"/>
                  </a:lnTo>
                  <a:lnTo>
                    <a:pt x="74" y="64"/>
                  </a:lnTo>
                  <a:lnTo>
                    <a:pt x="66" y="74"/>
                  </a:lnTo>
                  <a:lnTo>
                    <a:pt x="58" y="80"/>
                  </a:lnTo>
                  <a:lnTo>
                    <a:pt x="46" y="82"/>
                  </a:lnTo>
                  <a:lnTo>
                    <a:pt x="34" y="82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Freeform: Shape 59"/>
            <p:cNvSpPr/>
            <p:nvPr/>
          </p:nvSpPr>
          <p:spPr bwMode="auto">
            <a:xfrm>
              <a:off x="3628571" y="5414736"/>
              <a:ext cx="15875" cy="12700"/>
            </a:xfrm>
            <a:custGeom>
              <a:avLst/>
              <a:gdLst>
                <a:gd name="T0" fmla="*/ 10 w 10"/>
                <a:gd name="T1" fmla="*/ 4 h 8"/>
                <a:gd name="T2" fmla="*/ 10 w 10"/>
                <a:gd name="T3" fmla="*/ 4 h 8"/>
                <a:gd name="T4" fmla="*/ 8 w 10"/>
                <a:gd name="T5" fmla="*/ 8 h 8"/>
                <a:gd name="T6" fmla="*/ 4 w 10"/>
                <a:gd name="T7" fmla="*/ 8 h 8"/>
                <a:gd name="T8" fmla="*/ 4 w 10"/>
                <a:gd name="T9" fmla="*/ 8 h 8"/>
                <a:gd name="T10" fmla="*/ 0 w 10"/>
                <a:gd name="T11" fmla="*/ 6 h 8"/>
                <a:gd name="T12" fmla="*/ 0 w 10"/>
                <a:gd name="T13" fmla="*/ 4 h 8"/>
                <a:gd name="T14" fmla="*/ 0 w 10"/>
                <a:gd name="T15" fmla="*/ 4 h 8"/>
                <a:gd name="T16" fmla="*/ 2 w 10"/>
                <a:gd name="T17" fmla="*/ 0 h 8"/>
                <a:gd name="T18" fmla="*/ 6 w 10"/>
                <a:gd name="T19" fmla="*/ 0 h 8"/>
                <a:gd name="T20" fmla="*/ 6 w 10"/>
                <a:gd name="T21" fmla="*/ 0 h 8"/>
                <a:gd name="T22" fmla="*/ 8 w 10"/>
                <a:gd name="T23" fmla="*/ 2 h 8"/>
                <a:gd name="T24" fmla="*/ 10 w 10"/>
                <a:gd name="T25" fmla="*/ 4 h 8"/>
                <a:gd name="T26" fmla="*/ 10 w 10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Freeform: Shape 60"/>
            <p:cNvSpPr/>
            <p:nvPr/>
          </p:nvSpPr>
          <p:spPr bwMode="auto">
            <a:xfrm>
              <a:off x="3673021" y="5421086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0 w 8"/>
                <a:gd name="T11" fmla="*/ 6 h 8"/>
                <a:gd name="T12" fmla="*/ 0 w 8"/>
                <a:gd name="T13" fmla="*/ 4 h 8"/>
                <a:gd name="T14" fmla="*/ 0 w 8"/>
                <a:gd name="T15" fmla="*/ 4 h 8"/>
                <a:gd name="T16" fmla="*/ 2 w 8"/>
                <a:gd name="T17" fmla="*/ 0 h 8"/>
                <a:gd name="T18" fmla="*/ 4 w 8"/>
                <a:gd name="T19" fmla="*/ 0 h 8"/>
                <a:gd name="T20" fmla="*/ 4 w 8"/>
                <a:gd name="T21" fmla="*/ 0 h 8"/>
                <a:gd name="T22" fmla="*/ 8 w 8"/>
                <a:gd name="T23" fmla="*/ 2 h 8"/>
                <a:gd name="T24" fmla="*/ 8 w 8"/>
                <a:gd name="T25" fmla="*/ 4 h 8"/>
                <a:gd name="T26" fmla="*/ 8 w 8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Freeform: Shape 61"/>
            <p:cNvSpPr/>
            <p:nvPr/>
          </p:nvSpPr>
          <p:spPr bwMode="auto">
            <a:xfrm>
              <a:off x="3625396" y="5443311"/>
              <a:ext cx="12700" cy="12700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6 w 8"/>
                <a:gd name="T5" fmla="*/ 8 h 8"/>
                <a:gd name="T6" fmla="*/ 2 w 8"/>
                <a:gd name="T7" fmla="*/ 8 h 8"/>
                <a:gd name="T8" fmla="*/ 2 w 8"/>
                <a:gd name="T9" fmla="*/ 8 h 8"/>
                <a:gd name="T10" fmla="*/ 0 w 8"/>
                <a:gd name="T11" fmla="*/ 6 h 8"/>
                <a:gd name="T12" fmla="*/ 0 w 8"/>
                <a:gd name="T13" fmla="*/ 2 h 8"/>
                <a:gd name="T14" fmla="*/ 0 w 8"/>
                <a:gd name="T15" fmla="*/ 2 h 8"/>
                <a:gd name="T16" fmla="*/ 0 w 8"/>
                <a:gd name="T17" fmla="*/ 0 h 8"/>
                <a:gd name="T18" fmla="*/ 4 w 8"/>
                <a:gd name="T19" fmla="*/ 0 h 8"/>
                <a:gd name="T20" fmla="*/ 4 w 8"/>
                <a:gd name="T21" fmla="*/ 0 h 8"/>
                <a:gd name="T22" fmla="*/ 8 w 8"/>
                <a:gd name="T23" fmla="*/ 0 h 8"/>
                <a:gd name="T24" fmla="*/ 8 w 8"/>
                <a:gd name="T25" fmla="*/ 4 h 8"/>
                <a:gd name="T26" fmla="*/ 8 w 8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Freeform: Shape 62"/>
            <p:cNvSpPr/>
            <p:nvPr/>
          </p:nvSpPr>
          <p:spPr bwMode="auto">
            <a:xfrm>
              <a:off x="3666671" y="5449661"/>
              <a:ext cx="15875" cy="12700"/>
            </a:xfrm>
            <a:custGeom>
              <a:avLst/>
              <a:gdLst>
                <a:gd name="T0" fmla="*/ 10 w 10"/>
                <a:gd name="T1" fmla="*/ 4 h 8"/>
                <a:gd name="T2" fmla="*/ 10 w 10"/>
                <a:gd name="T3" fmla="*/ 4 h 8"/>
                <a:gd name="T4" fmla="*/ 8 w 10"/>
                <a:gd name="T5" fmla="*/ 8 h 8"/>
                <a:gd name="T6" fmla="*/ 4 w 10"/>
                <a:gd name="T7" fmla="*/ 8 h 8"/>
                <a:gd name="T8" fmla="*/ 4 w 10"/>
                <a:gd name="T9" fmla="*/ 8 h 8"/>
                <a:gd name="T10" fmla="*/ 2 w 10"/>
                <a:gd name="T11" fmla="*/ 6 h 8"/>
                <a:gd name="T12" fmla="*/ 0 w 10"/>
                <a:gd name="T13" fmla="*/ 4 h 8"/>
                <a:gd name="T14" fmla="*/ 0 w 10"/>
                <a:gd name="T15" fmla="*/ 4 h 8"/>
                <a:gd name="T16" fmla="*/ 2 w 10"/>
                <a:gd name="T17" fmla="*/ 0 h 8"/>
                <a:gd name="T18" fmla="*/ 6 w 10"/>
                <a:gd name="T19" fmla="*/ 0 h 8"/>
                <a:gd name="T20" fmla="*/ 6 w 10"/>
                <a:gd name="T21" fmla="*/ 0 h 8"/>
                <a:gd name="T22" fmla="*/ 8 w 10"/>
                <a:gd name="T23" fmla="*/ 2 h 8"/>
                <a:gd name="T24" fmla="*/ 10 w 10"/>
                <a:gd name="T25" fmla="*/ 4 h 8"/>
                <a:gd name="T26" fmla="*/ 10 w 10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Freeform: Shape 63"/>
            <p:cNvSpPr/>
            <p:nvPr/>
          </p:nvSpPr>
          <p:spPr bwMode="auto">
            <a:xfrm>
              <a:off x="3619046" y="5465536"/>
              <a:ext cx="15875" cy="15875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6 h 10"/>
                <a:gd name="T4" fmla="*/ 8 w 10"/>
                <a:gd name="T5" fmla="*/ 8 h 10"/>
                <a:gd name="T6" fmla="*/ 4 w 10"/>
                <a:gd name="T7" fmla="*/ 10 h 10"/>
                <a:gd name="T8" fmla="*/ 4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6 h 10"/>
                <a:gd name="T26" fmla="*/ 10 w 10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Freeform: Shape 64"/>
            <p:cNvSpPr/>
            <p:nvPr/>
          </p:nvSpPr>
          <p:spPr bwMode="auto">
            <a:xfrm>
              <a:off x="3663496" y="5475061"/>
              <a:ext cx="15875" cy="12700"/>
            </a:xfrm>
            <a:custGeom>
              <a:avLst/>
              <a:gdLst>
                <a:gd name="T0" fmla="*/ 10 w 10"/>
                <a:gd name="T1" fmla="*/ 4 h 8"/>
                <a:gd name="T2" fmla="*/ 10 w 10"/>
                <a:gd name="T3" fmla="*/ 4 h 8"/>
                <a:gd name="T4" fmla="*/ 8 w 10"/>
                <a:gd name="T5" fmla="*/ 8 h 8"/>
                <a:gd name="T6" fmla="*/ 4 w 10"/>
                <a:gd name="T7" fmla="*/ 8 h 8"/>
                <a:gd name="T8" fmla="*/ 4 w 10"/>
                <a:gd name="T9" fmla="*/ 8 h 8"/>
                <a:gd name="T10" fmla="*/ 0 w 10"/>
                <a:gd name="T11" fmla="*/ 6 h 8"/>
                <a:gd name="T12" fmla="*/ 0 w 10"/>
                <a:gd name="T13" fmla="*/ 2 h 8"/>
                <a:gd name="T14" fmla="*/ 0 w 10"/>
                <a:gd name="T15" fmla="*/ 2 h 8"/>
                <a:gd name="T16" fmla="*/ 2 w 10"/>
                <a:gd name="T17" fmla="*/ 0 h 8"/>
                <a:gd name="T18" fmla="*/ 6 w 10"/>
                <a:gd name="T19" fmla="*/ 0 h 8"/>
                <a:gd name="T20" fmla="*/ 6 w 10"/>
                <a:gd name="T21" fmla="*/ 0 h 8"/>
                <a:gd name="T22" fmla="*/ 8 w 10"/>
                <a:gd name="T23" fmla="*/ 0 h 8"/>
                <a:gd name="T24" fmla="*/ 10 w 10"/>
                <a:gd name="T25" fmla="*/ 4 h 8"/>
                <a:gd name="T26" fmla="*/ 10 w 10"/>
                <a:gd name="T2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Freeform: Shape 65"/>
            <p:cNvSpPr/>
            <p:nvPr/>
          </p:nvSpPr>
          <p:spPr bwMode="auto">
            <a:xfrm>
              <a:off x="3615871" y="5490936"/>
              <a:ext cx="15875" cy="15875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6 h 10"/>
                <a:gd name="T4" fmla="*/ 8 w 10"/>
                <a:gd name="T5" fmla="*/ 8 h 10"/>
                <a:gd name="T6" fmla="*/ 4 w 10"/>
                <a:gd name="T7" fmla="*/ 10 h 10"/>
                <a:gd name="T8" fmla="*/ 4 w 10"/>
                <a:gd name="T9" fmla="*/ 10 h 10"/>
                <a:gd name="T10" fmla="*/ 0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6 h 10"/>
                <a:gd name="T26" fmla="*/ 10 w 10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Freeform: Shape 66"/>
            <p:cNvSpPr/>
            <p:nvPr/>
          </p:nvSpPr>
          <p:spPr bwMode="auto">
            <a:xfrm>
              <a:off x="3660321" y="5497286"/>
              <a:ext cx="12700" cy="15875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6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4 h 10"/>
                <a:gd name="T14" fmla="*/ 0 w 8"/>
                <a:gd name="T15" fmla="*/ 4 h 10"/>
                <a:gd name="T16" fmla="*/ 2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8 w 8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Freeform: Shape 67"/>
            <p:cNvSpPr/>
            <p:nvPr/>
          </p:nvSpPr>
          <p:spPr bwMode="auto">
            <a:xfrm>
              <a:off x="3631746" y="5417911"/>
              <a:ext cx="50800" cy="12700"/>
            </a:xfrm>
            <a:custGeom>
              <a:avLst/>
              <a:gdLst>
                <a:gd name="T0" fmla="*/ 32 w 32"/>
                <a:gd name="T1" fmla="*/ 6 h 8"/>
                <a:gd name="T2" fmla="*/ 32 w 32"/>
                <a:gd name="T3" fmla="*/ 6 h 8"/>
                <a:gd name="T4" fmla="*/ 30 w 32"/>
                <a:gd name="T5" fmla="*/ 8 h 8"/>
                <a:gd name="T6" fmla="*/ 2 w 32"/>
                <a:gd name="T7" fmla="*/ 2 h 8"/>
                <a:gd name="T8" fmla="*/ 2 w 32"/>
                <a:gd name="T9" fmla="*/ 2 h 8"/>
                <a:gd name="T10" fmla="*/ 0 w 32"/>
                <a:gd name="T11" fmla="*/ 2 h 8"/>
                <a:gd name="T12" fmla="*/ 0 w 32"/>
                <a:gd name="T13" fmla="*/ 2 h 8"/>
                <a:gd name="T14" fmla="*/ 2 w 32"/>
                <a:gd name="T15" fmla="*/ 0 h 8"/>
                <a:gd name="T16" fmla="*/ 30 w 32"/>
                <a:gd name="T17" fmla="*/ 4 h 8"/>
                <a:gd name="T18" fmla="*/ 30 w 32"/>
                <a:gd name="T19" fmla="*/ 4 h 8"/>
                <a:gd name="T20" fmla="*/ 32 w 32"/>
                <a:gd name="T21" fmla="*/ 6 h 8"/>
                <a:gd name="T22" fmla="*/ 32 w 32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8">
                  <a:moveTo>
                    <a:pt x="32" y="6"/>
                  </a:moveTo>
                  <a:lnTo>
                    <a:pt x="32" y="6"/>
                  </a:lnTo>
                  <a:lnTo>
                    <a:pt x="30" y="8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Freeform: Shape 68"/>
            <p:cNvSpPr/>
            <p:nvPr/>
          </p:nvSpPr>
          <p:spPr bwMode="auto">
            <a:xfrm>
              <a:off x="3628571" y="5446486"/>
              <a:ext cx="50800" cy="12700"/>
            </a:xfrm>
            <a:custGeom>
              <a:avLst/>
              <a:gdLst>
                <a:gd name="T0" fmla="*/ 32 w 32"/>
                <a:gd name="T1" fmla="*/ 6 h 8"/>
                <a:gd name="T2" fmla="*/ 32 w 32"/>
                <a:gd name="T3" fmla="*/ 6 h 8"/>
                <a:gd name="T4" fmla="*/ 30 w 32"/>
                <a:gd name="T5" fmla="*/ 8 h 8"/>
                <a:gd name="T6" fmla="*/ 0 w 32"/>
                <a:gd name="T7" fmla="*/ 2 h 8"/>
                <a:gd name="T8" fmla="*/ 0 w 32"/>
                <a:gd name="T9" fmla="*/ 2 h 8"/>
                <a:gd name="T10" fmla="*/ 0 w 32"/>
                <a:gd name="T11" fmla="*/ 2 h 8"/>
                <a:gd name="T12" fmla="*/ 0 w 32"/>
                <a:gd name="T13" fmla="*/ 2 h 8"/>
                <a:gd name="T14" fmla="*/ 2 w 32"/>
                <a:gd name="T15" fmla="*/ 0 h 8"/>
                <a:gd name="T16" fmla="*/ 30 w 32"/>
                <a:gd name="T17" fmla="*/ 4 h 8"/>
                <a:gd name="T18" fmla="*/ 30 w 32"/>
                <a:gd name="T19" fmla="*/ 4 h 8"/>
                <a:gd name="T20" fmla="*/ 32 w 32"/>
                <a:gd name="T21" fmla="*/ 6 h 8"/>
                <a:gd name="T22" fmla="*/ 32 w 32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8">
                  <a:moveTo>
                    <a:pt x="32" y="6"/>
                  </a:moveTo>
                  <a:lnTo>
                    <a:pt x="32" y="6"/>
                  </a:lnTo>
                  <a:lnTo>
                    <a:pt x="30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Freeform: Shape 69"/>
            <p:cNvSpPr/>
            <p:nvPr/>
          </p:nvSpPr>
          <p:spPr bwMode="auto">
            <a:xfrm>
              <a:off x="3625396" y="5471886"/>
              <a:ext cx="47625" cy="9525"/>
            </a:xfrm>
            <a:custGeom>
              <a:avLst/>
              <a:gdLst>
                <a:gd name="T0" fmla="*/ 30 w 30"/>
                <a:gd name="T1" fmla="*/ 6 h 6"/>
                <a:gd name="T2" fmla="*/ 30 w 30"/>
                <a:gd name="T3" fmla="*/ 6 h 6"/>
                <a:gd name="T4" fmla="*/ 30 w 30"/>
                <a:gd name="T5" fmla="*/ 6 h 6"/>
                <a:gd name="T6" fmla="*/ 0 w 30"/>
                <a:gd name="T7" fmla="*/ 2 h 6"/>
                <a:gd name="T8" fmla="*/ 0 w 30"/>
                <a:gd name="T9" fmla="*/ 2 h 6"/>
                <a:gd name="T10" fmla="*/ 0 w 30"/>
                <a:gd name="T11" fmla="*/ 0 h 6"/>
                <a:gd name="T12" fmla="*/ 0 w 30"/>
                <a:gd name="T13" fmla="*/ 0 h 6"/>
                <a:gd name="T14" fmla="*/ 0 w 30"/>
                <a:gd name="T15" fmla="*/ 0 h 6"/>
                <a:gd name="T16" fmla="*/ 30 w 30"/>
                <a:gd name="T17" fmla="*/ 4 h 6"/>
                <a:gd name="T18" fmla="*/ 30 w 30"/>
                <a:gd name="T19" fmla="*/ 4 h 6"/>
                <a:gd name="T20" fmla="*/ 30 w 30"/>
                <a:gd name="T21" fmla="*/ 6 h 6"/>
                <a:gd name="T22" fmla="*/ 30 w 30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30" y="6"/>
                  </a:lnTo>
                  <a:lnTo>
                    <a:pt x="3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Freeform: Shape 70"/>
            <p:cNvSpPr/>
            <p:nvPr/>
          </p:nvSpPr>
          <p:spPr bwMode="auto">
            <a:xfrm>
              <a:off x="3619046" y="5497286"/>
              <a:ext cx="50800" cy="9525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30 w 32"/>
                <a:gd name="T5" fmla="*/ 6 h 6"/>
                <a:gd name="T6" fmla="*/ 2 w 32"/>
                <a:gd name="T7" fmla="*/ 2 h 6"/>
                <a:gd name="T8" fmla="*/ 2 w 32"/>
                <a:gd name="T9" fmla="*/ 2 h 6"/>
                <a:gd name="T10" fmla="*/ 0 w 32"/>
                <a:gd name="T11" fmla="*/ 0 h 6"/>
                <a:gd name="T12" fmla="*/ 0 w 32"/>
                <a:gd name="T13" fmla="*/ 0 h 6"/>
                <a:gd name="T14" fmla="*/ 2 w 32"/>
                <a:gd name="T15" fmla="*/ 0 h 6"/>
                <a:gd name="T16" fmla="*/ 30 w 32"/>
                <a:gd name="T17" fmla="*/ 4 h 6"/>
                <a:gd name="T18" fmla="*/ 30 w 32"/>
                <a:gd name="T19" fmla="*/ 4 h 6"/>
                <a:gd name="T20" fmla="*/ 32 w 32"/>
                <a:gd name="T21" fmla="*/ 6 h 6"/>
                <a:gd name="T22" fmla="*/ 32 w 32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3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Freeform: Shape 71"/>
            <p:cNvSpPr/>
            <p:nvPr/>
          </p:nvSpPr>
          <p:spPr bwMode="auto">
            <a:xfrm>
              <a:off x="3631746" y="5417911"/>
              <a:ext cx="44450" cy="38100"/>
            </a:xfrm>
            <a:custGeom>
              <a:avLst/>
              <a:gdLst>
                <a:gd name="T0" fmla="*/ 28 w 28"/>
                <a:gd name="T1" fmla="*/ 24 h 24"/>
                <a:gd name="T2" fmla="*/ 26 w 28"/>
                <a:gd name="T3" fmla="*/ 24 h 24"/>
                <a:gd name="T4" fmla="*/ 0 w 28"/>
                <a:gd name="T5" fmla="*/ 2 h 24"/>
                <a:gd name="T6" fmla="*/ 0 w 28"/>
                <a:gd name="T7" fmla="*/ 0 h 24"/>
                <a:gd name="T8" fmla="*/ 2 w 28"/>
                <a:gd name="T9" fmla="*/ 0 h 24"/>
                <a:gd name="T10" fmla="*/ 28 w 28"/>
                <a:gd name="T11" fmla="*/ 22 h 24"/>
                <a:gd name="T12" fmla="*/ 28 w 2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28" y="24"/>
                  </a:moveTo>
                  <a:lnTo>
                    <a:pt x="26" y="2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8" y="2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Freeform: Shape 72"/>
            <p:cNvSpPr/>
            <p:nvPr/>
          </p:nvSpPr>
          <p:spPr bwMode="auto">
            <a:xfrm>
              <a:off x="3628571" y="5424261"/>
              <a:ext cx="53975" cy="25400"/>
            </a:xfrm>
            <a:custGeom>
              <a:avLst/>
              <a:gdLst>
                <a:gd name="T0" fmla="*/ 0 w 34"/>
                <a:gd name="T1" fmla="*/ 16 h 16"/>
                <a:gd name="T2" fmla="*/ 0 w 34"/>
                <a:gd name="T3" fmla="*/ 16 h 16"/>
                <a:gd name="T4" fmla="*/ 0 w 34"/>
                <a:gd name="T5" fmla="*/ 12 h 16"/>
                <a:gd name="T6" fmla="*/ 32 w 34"/>
                <a:gd name="T7" fmla="*/ 0 h 16"/>
                <a:gd name="T8" fmla="*/ 32 w 34"/>
                <a:gd name="T9" fmla="*/ 0 h 16"/>
                <a:gd name="T10" fmla="*/ 34 w 34"/>
                <a:gd name="T11" fmla="*/ 2 h 16"/>
                <a:gd name="T12" fmla="*/ 34 w 34"/>
                <a:gd name="T13" fmla="*/ 2 h 16"/>
                <a:gd name="T14" fmla="*/ 34 w 34"/>
                <a:gd name="T15" fmla="*/ 4 h 16"/>
                <a:gd name="T16" fmla="*/ 2 w 34"/>
                <a:gd name="T17" fmla="*/ 16 h 16"/>
                <a:gd name="T18" fmla="*/ 2 w 34"/>
                <a:gd name="T19" fmla="*/ 16 h 16"/>
                <a:gd name="T20" fmla="*/ 0 w 34"/>
                <a:gd name="T21" fmla="*/ 16 h 16"/>
                <a:gd name="T22" fmla="*/ 0 w 34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Freeform: Shape 73"/>
            <p:cNvSpPr/>
            <p:nvPr/>
          </p:nvSpPr>
          <p:spPr bwMode="auto">
            <a:xfrm>
              <a:off x="3628571" y="5446486"/>
              <a:ext cx="44450" cy="38100"/>
            </a:xfrm>
            <a:custGeom>
              <a:avLst/>
              <a:gdLst>
                <a:gd name="T0" fmla="*/ 28 w 28"/>
                <a:gd name="T1" fmla="*/ 24 h 24"/>
                <a:gd name="T2" fmla="*/ 26 w 28"/>
                <a:gd name="T3" fmla="*/ 24 h 24"/>
                <a:gd name="T4" fmla="*/ 0 w 28"/>
                <a:gd name="T5" fmla="*/ 2 h 24"/>
                <a:gd name="T6" fmla="*/ 0 w 28"/>
                <a:gd name="T7" fmla="*/ 0 h 24"/>
                <a:gd name="T8" fmla="*/ 4 w 28"/>
                <a:gd name="T9" fmla="*/ 0 h 24"/>
                <a:gd name="T10" fmla="*/ 28 w 28"/>
                <a:gd name="T11" fmla="*/ 22 h 24"/>
                <a:gd name="T12" fmla="*/ 28 w 2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4">
                  <a:moveTo>
                    <a:pt x="28" y="24"/>
                  </a:moveTo>
                  <a:lnTo>
                    <a:pt x="26" y="2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28" y="2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Freeform: Shape 74"/>
            <p:cNvSpPr/>
            <p:nvPr/>
          </p:nvSpPr>
          <p:spPr bwMode="auto">
            <a:xfrm>
              <a:off x="3625396" y="5452836"/>
              <a:ext cx="50800" cy="22225"/>
            </a:xfrm>
            <a:custGeom>
              <a:avLst/>
              <a:gdLst>
                <a:gd name="T0" fmla="*/ 0 w 32"/>
                <a:gd name="T1" fmla="*/ 14 h 14"/>
                <a:gd name="T2" fmla="*/ 0 w 32"/>
                <a:gd name="T3" fmla="*/ 14 h 14"/>
                <a:gd name="T4" fmla="*/ 0 w 32"/>
                <a:gd name="T5" fmla="*/ 12 h 14"/>
                <a:gd name="T6" fmla="*/ 30 w 32"/>
                <a:gd name="T7" fmla="*/ 0 h 14"/>
                <a:gd name="T8" fmla="*/ 30 w 32"/>
                <a:gd name="T9" fmla="*/ 0 h 14"/>
                <a:gd name="T10" fmla="*/ 32 w 32"/>
                <a:gd name="T11" fmla="*/ 0 h 14"/>
                <a:gd name="T12" fmla="*/ 32 w 32"/>
                <a:gd name="T13" fmla="*/ 0 h 14"/>
                <a:gd name="T14" fmla="*/ 32 w 32"/>
                <a:gd name="T15" fmla="*/ 2 h 14"/>
                <a:gd name="T16" fmla="*/ 2 w 32"/>
                <a:gd name="T17" fmla="*/ 14 h 14"/>
                <a:gd name="T18" fmla="*/ 2 w 32"/>
                <a:gd name="T19" fmla="*/ 14 h 14"/>
                <a:gd name="T20" fmla="*/ 0 w 32"/>
                <a:gd name="T21" fmla="*/ 14 h 14"/>
                <a:gd name="T22" fmla="*/ 0 w 32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Freeform: Shape 75"/>
            <p:cNvSpPr/>
            <p:nvPr/>
          </p:nvSpPr>
          <p:spPr bwMode="auto">
            <a:xfrm>
              <a:off x="3625396" y="5471886"/>
              <a:ext cx="44450" cy="34925"/>
            </a:xfrm>
            <a:custGeom>
              <a:avLst/>
              <a:gdLst>
                <a:gd name="T0" fmla="*/ 28 w 28"/>
                <a:gd name="T1" fmla="*/ 22 h 22"/>
                <a:gd name="T2" fmla="*/ 26 w 28"/>
                <a:gd name="T3" fmla="*/ 22 h 22"/>
                <a:gd name="T4" fmla="*/ 0 w 28"/>
                <a:gd name="T5" fmla="*/ 2 h 22"/>
                <a:gd name="T6" fmla="*/ 0 w 28"/>
                <a:gd name="T7" fmla="*/ 0 h 22"/>
                <a:gd name="T8" fmla="*/ 2 w 28"/>
                <a:gd name="T9" fmla="*/ 0 h 22"/>
                <a:gd name="T10" fmla="*/ 28 w 28"/>
                <a:gd name="T11" fmla="*/ 20 h 22"/>
                <a:gd name="T12" fmla="*/ 28 w 28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28" y="22"/>
                  </a:moveTo>
                  <a:lnTo>
                    <a:pt x="26" y="2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8" y="20"/>
                  </a:lnTo>
                  <a:lnTo>
                    <a:pt x="28" y="22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Freeform: Shape 76"/>
            <p:cNvSpPr/>
            <p:nvPr/>
          </p:nvSpPr>
          <p:spPr bwMode="auto">
            <a:xfrm>
              <a:off x="3619046" y="5478236"/>
              <a:ext cx="50800" cy="22225"/>
            </a:xfrm>
            <a:custGeom>
              <a:avLst/>
              <a:gdLst>
                <a:gd name="T0" fmla="*/ 0 w 32"/>
                <a:gd name="T1" fmla="*/ 12 h 14"/>
                <a:gd name="T2" fmla="*/ 0 w 32"/>
                <a:gd name="T3" fmla="*/ 12 h 14"/>
                <a:gd name="T4" fmla="*/ 0 w 32"/>
                <a:gd name="T5" fmla="*/ 10 h 14"/>
                <a:gd name="T6" fmla="*/ 30 w 32"/>
                <a:gd name="T7" fmla="*/ 0 h 14"/>
                <a:gd name="T8" fmla="*/ 30 w 32"/>
                <a:gd name="T9" fmla="*/ 0 h 14"/>
                <a:gd name="T10" fmla="*/ 32 w 32"/>
                <a:gd name="T11" fmla="*/ 2 h 14"/>
                <a:gd name="T12" fmla="*/ 32 w 32"/>
                <a:gd name="T13" fmla="*/ 2 h 14"/>
                <a:gd name="T14" fmla="*/ 32 w 32"/>
                <a:gd name="T15" fmla="*/ 2 h 14"/>
                <a:gd name="T16" fmla="*/ 2 w 32"/>
                <a:gd name="T17" fmla="*/ 14 h 14"/>
                <a:gd name="T18" fmla="*/ 2 w 32"/>
                <a:gd name="T19" fmla="*/ 14 h 14"/>
                <a:gd name="T20" fmla="*/ 0 w 32"/>
                <a:gd name="T21" fmla="*/ 12 h 14"/>
                <a:gd name="T22" fmla="*/ 0 w 32"/>
                <a:gd name="T2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4">
                  <a:moveTo>
                    <a:pt x="0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Freeform: Shape 77"/>
            <p:cNvSpPr/>
            <p:nvPr/>
          </p:nvSpPr>
          <p:spPr bwMode="auto">
            <a:xfrm>
              <a:off x="3587296" y="3995511"/>
              <a:ext cx="466725" cy="1393825"/>
            </a:xfrm>
            <a:custGeom>
              <a:avLst/>
              <a:gdLst>
                <a:gd name="T0" fmla="*/ 128 w 294"/>
                <a:gd name="T1" fmla="*/ 30 h 878"/>
                <a:gd name="T2" fmla="*/ 128 w 294"/>
                <a:gd name="T3" fmla="*/ 30 h 878"/>
                <a:gd name="T4" fmla="*/ 136 w 294"/>
                <a:gd name="T5" fmla="*/ 20 h 878"/>
                <a:gd name="T6" fmla="*/ 148 w 294"/>
                <a:gd name="T7" fmla="*/ 12 h 878"/>
                <a:gd name="T8" fmla="*/ 162 w 294"/>
                <a:gd name="T9" fmla="*/ 4 h 878"/>
                <a:gd name="T10" fmla="*/ 178 w 294"/>
                <a:gd name="T11" fmla="*/ 0 h 878"/>
                <a:gd name="T12" fmla="*/ 178 w 294"/>
                <a:gd name="T13" fmla="*/ 0 h 878"/>
                <a:gd name="T14" fmla="*/ 188 w 294"/>
                <a:gd name="T15" fmla="*/ 0 h 878"/>
                <a:gd name="T16" fmla="*/ 200 w 294"/>
                <a:gd name="T17" fmla="*/ 0 h 878"/>
                <a:gd name="T18" fmla="*/ 224 w 294"/>
                <a:gd name="T19" fmla="*/ 6 h 878"/>
                <a:gd name="T20" fmla="*/ 224 w 294"/>
                <a:gd name="T21" fmla="*/ 6 h 878"/>
                <a:gd name="T22" fmla="*/ 238 w 294"/>
                <a:gd name="T23" fmla="*/ 10 h 878"/>
                <a:gd name="T24" fmla="*/ 250 w 294"/>
                <a:gd name="T25" fmla="*/ 16 h 878"/>
                <a:gd name="T26" fmla="*/ 260 w 294"/>
                <a:gd name="T27" fmla="*/ 22 h 878"/>
                <a:gd name="T28" fmla="*/ 268 w 294"/>
                <a:gd name="T29" fmla="*/ 30 h 878"/>
                <a:gd name="T30" fmla="*/ 276 w 294"/>
                <a:gd name="T31" fmla="*/ 40 h 878"/>
                <a:gd name="T32" fmla="*/ 282 w 294"/>
                <a:gd name="T33" fmla="*/ 48 h 878"/>
                <a:gd name="T34" fmla="*/ 286 w 294"/>
                <a:gd name="T35" fmla="*/ 58 h 878"/>
                <a:gd name="T36" fmla="*/ 290 w 294"/>
                <a:gd name="T37" fmla="*/ 68 h 878"/>
                <a:gd name="T38" fmla="*/ 294 w 294"/>
                <a:gd name="T39" fmla="*/ 90 h 878"/>
                <a:gd name="T40" fmla="*/ 294 w 294"/>
                <a:gd name="T41" fmla="*/ 114 h 878"/>
                <a:gd name="T42" fmla="*/ 292 w 294"/>
                <a:gd name="T43" fmla="*/ 136 h 878"/>
                <a:gd name="T44" fmla="*/ 288 w 294"/>
                <a:gd name="T45" fmla="*/ 156 h 878"/>
                <a:gd name="T46" fmla="*/ 288 w 294"/>
                <a:gd name="T47" fmla="*/ 156 h 878"/>
                <a:gd name="T48" fmla="*/ 278 w 294"/>
                <a:gd name="T49" fmla="*/ 214 h 878"/>
                <a:gd name="T50" fmla="*/ 266 w 294"/>
                <a:gd name="T51" fmla="*/ 270 h 878"/>
                <a:gd name="T52" fmla="*/ 252 w 294"/>
                <a:gd name="T53" fmla="*/ 328 h 878"/>
                <a:gd name="T54" fmla="*/ 242 w 294"/>
                <a:gd name="T55" fmla="*/ 384 h 878"/>
                <a:gd name="T56" fmla="*/ 242 w 294"/>
                <a:gd name="T57" fmla="*/ 384 h 878"/>
                <a:gd name="T58" fmla="*/ 232 w 294"/>
                <a:gd name="T59" fmla="*/ 426 h 878"/>
                <a:gd name="T60" fmla="*/ 220 w 294"/>
                <a:gd name="T61" fmla="*/ 468 h 878"/>
                <a:gd name="T62" fmla="*/ 208 w 294"/>
                <a:gd name="T63" fmla="*/ 510 h 878"/>
                <a:gd name="T64" fmla="*/ 198 w 294"/>
                <a:gd name="T65" fmla="*/ 550 h 878"/>
                <a:gd name="T66" fmla="*/ 198 w 294"/>
                <a:gd name="T67" fmla="*/ 550 h 878"/>
                <a:gd name="T68" fmla="*/ 180 w 294"/>
                <a:gd name="T69" fmla="*/ 624 h 878"/>
                <a:gd name="T70" fmla="*/ 154 w 294"/>
                <a:gd name="T71" fmla="*/ 714 h 878"/>
                <a:gd name="T72" fmla="*/ 110 w 294"/>
                <a:gd name="T73" fmla="*/ 878 h 878"/>
                <a:gd name="T74" fmla="*/ 0 w 294"/>
                <a:gd name="T75" fmla="*/ 866 h 878"/>
                <a:gd name="T76" fmla="*/ 0 w 294"/>
                <a:gd name="T77" fmla="*/ 866 h 878"/>
                <a:gd name="T78" fmla="*/ 8 w 294"/>
                <a:gd name="T79" fmla="*/ 808 h 878"/>
                <a:gd name="T80" fmla="*/ 16 w 294"/>
                <a:gd name="T81" fmla="*/ 728 h 878"/>
                <a:gd name="T82" fmla="*/ 28 w 294"/>
                <a:gd name="T83" fmla="*/ 582 h 878"/>
                <a:gd name="T84" fmla="*/ 28 w 294"/>
                <a:gd name="T85" fmla="*/ 582 h 878"/>
                <a:gd name="T86" fmla="*/ 36 w 294"/>
                <a:gd name="T87" fmla="*/ 494 h 878"/>
                <a:gd name="T88" fmla="*/ 46 w 294"/>
                <a:gd name="T89" fmla="*/ 404 h 878"/>
                <a:gd name="T90" fmla="*/ 58 w 294"/>
                <a:gd name="T91" fmla="*/ 314 h 878"/>
                <a:gd name="T92" fmla="*/ 74 w 294"/>
                <a:gd name="T93" fmla="*/ 226 h 878"/>
                <a:gd name="T94" fmla="*/ 74 w 294"/>
                <a:gd name="T95" fmla="*/ 226 h 878"/>
                <a:gd name="T96" fmla="*/ 94 w 294"/>
                <a:gd name="T97" fmla="*/ 124 h 878"/>
                <a:gd name="T98" fmla="*/ 94 w 294"/>
                <a:gd name="T99" fmla="*/ 124 h 878"/>
                <a:gd name="T100" fmla="*/ 98 w 294"/>
                <a:gd name="T101" fmla="*/ 100 h 878"/>
                <a:gd name="T102" fmla="*/ 106 w 294"/>
                <a:gd name="T103" fmla="*/ 76 h 878"/>
                <a:gd name="T104" fmla="*/ 116 w 294"/>
                <a:gd name="T105" fmla="*/ 52 h 878"/>
                <a:gd name="T106" fmla="*/ 128 w 294"/>
                <a:gd name="T107" fmla="*/ 30 h 878"/>
                <a:gd name="T108" fmla="*/ 128 w 294"/>
                <a:gd name="T109" fmla="*/ 3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4" h="878">
                  <a:moveTo>
                    <a:pt x="128" y="30"/>
                  </a:moveTo>
                  <a:lnTo>
                    <a:pt x="128" y="30"/>
                  </a:lnTo>
                  <a:lnTo>
                    <a:pt x="136" y="20"/>
                  </a:lnTo>
                  <a:lnTo>
                    <a:pt x="148" y="12"/>
                  </a:lnTo>
                  <a:lnTo>
                    <a:pt x="162" y="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200" y="0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38" y="10"/>
                  </a:lnTo>
                  <a:lnTo>
                    <a:pt x="250" y="16"/>
                  </a:lnTo>
                  <a:lnTo>
                    <a:pt x="260" y="22"/>
                  </a:lnTo>
                  <a:lnTo>
                    <a:pt x="268" y="30"/>
                  </a:lnTo>
                  <a:lnTo>
                    <a:pt x="276" y="40"/>
                  </a:lnTo>
                  <a:lnTo>
                    <a:pt x="282" y="48"/>
                  </a:lnTo>
                  <a:lnTo>
                    <a:pt x="286" y="58"/>
                  </a:lnTo>
                  <a:lnTo>
                    <a:pt x="290" y="68"/>
                  </a:lnTo>
                  <a:lnTo>
                    <a:pt x="294" y="90"/>
                  </a:lnTo>
                  <a:lnTo>
                    <a:pt x="294" y="114"/>
                  </a:lnTo>
                  <a:lnTo>
                    <a:pt x="292" y="136"/>
                  </a:lnTo>
                  <a:lnTo>
                    <a:pt x="288" y="156"/>
                  </a:lnTo>
                  <a:lnTo>
                    <a:pt x="288" y="156"/>
                  </a:lnTo>
                  <a:lnTo>
                    <a:pt x="278" y="214"/>
                  </a:lnTo>
                  <a:lnTo>
                    <a:pt x="266" y="270"/>
                  </a:lnTo>
                  <a:lnTo>
                    <a:pt x="252" y="328"/>
                  </a:lnTo>
                  <a:lnTo>
                    <a:pt x="242" y="384"/>
                  </a:lnTo>
                  <a:lnTo>
                    <a:pt x="242" y="384"/>
                  </a:lnTo>
                  <a:lnTo>
                    <a:pt x="232" y="426"/>
                  </a:lnTo>
                  <a:lnTo>
                    <a:pt x="220" y="468"/>
                  </a:lnTo>
                  <a:lnTo>
                    <a:pt x="208" y="510"/>
                  </a:lnTo>
                  <a:lnTo>
                    <a:pt x="198" y="550"/>
                  </a:lnTo>
                  <a:lnTo>
                    <a:pt x="198" y="550"/>
                  </a:lnTo>
                  <a:lnTo>
                    <a:pt x="180" y="624"/>
                  </a:lnTo>
                  <a:lnTo>
                    <a:pt x="154" y="714"/>
                  </a:lnTo>
                  <a:lnTo>
                    <a:pt x="110" y="878"/>
                  </a:lnTo>
                  <a:lnTo>
                    <a:pt x="0" y="866"/>
                  </a:lnTo>
                  <a:lnTo>
                    <a:pt x="0" y="866"/>
                  </a:lnTo>
                  <a:lnTo>
                    <a:pt x="8" y="808"/>
                  </a:lnTo>
                  <a:lnTo>
                    <a:pt x="16" y="728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36" y="494"/>
                  </a:lnTo>
                  <a:lnTo>
                    <a:pt x="46" y="404"/>
                  </a:lnTo>
                  <a:lnTo>
                    <a:pt x="58" y="314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8" y="100"/>
                  </a:lnTo>
                  <a:lnTo>
                    <a:pt x="106" y="76"/>
                  </a:lnTo>
                  <a:lnTo>
                    <a:pt x="116" y="52"/>
                  </a:lnTo>
                  <a:lnTo>
                    <a:pt x="128" y="30"/>
                  </a:lnTo>
                  <a:lnTo>
                    <a:pt x="128" y="30"/>
                  </a:ln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Freeform: Shape 78"/>
            <p:cNvSpPr/>
            <p:nvPr/>
          </p:nvSpPr>
          <p:spPr bwMode="auto">
            <a:xfrm>
              <a:off x="3095171" y="3087461"/>
              <a:ext cx="892175" cy="368300"/>
            </a:xfrm>
            <a:custGeom>
              <a:avLst/>
              <a:gdLst>
                <a:gd name="T0" fmla="*/ 404 w 562"/>
                <a:gd name="T1" fmla="*/ 2 h 232"/>
                <a:gd name="T2" fmla="*/ 404 w 562"/>
                <a:gd name="T3" fmla="*/ 2 h 232"/>
                <a:gd name="T4" fmla="*/ 426 w 562"/>
                <a:gd name="T5" fmla="*/ 4 h 232"/>
                <a:gd name="T6" fmla="*/ 448 w 562"/>
                <a:gd name="T7" fmla="*/ 6 h 232"/>
                <a:gd name="T8" fmla="*/ 448 w 562"/>
                <a:gd name="T9" fmla="*/ 6 h 232"/>
                <a:gd name="T10" fmla="*/ 466 w 562"/>
                <a:gd name="T11" fmla="*/ 8 h 232"/>
                <a:gd name="T12" fmla="*/ 484 w 562"/>
                <a:gd name="T13" fmla="*/ 16 h 232"/>
                <a:gd name="T14" fmla="*/ 500 w 562"/>
                <a:gd name="T15" fmla="*/ 24 h 232"/>
                <a:gd name="T16" fmla="*/ 514 w 562"/>
                <a:gd name="T17" fmla="*/ 36 h 232"/>
                <a:gd name="T18" fmla="*/ 528 w 562"/>
                <a:gd name="T19" fmla="*/ 50 h 232"/>
                <a:gd name="T20" fmla="*/ 538 w 562"/>
                <a:gd name="T21" fmla="*/ 64 h 232"/>
                <a:gd name="T22" fmla="*/ 548 w 562"/>
                <a:gd name="T23" fmla="*/ 82 h 232"/>
                <a:gd name="T24" fmla="*/ 554 w 562"/>
                <a:gd name="T25" fmla="*/ 98 h 232"/>
                <a:gd name="T26" fmla="*/ 554 w 562"/>
                <a:gd name="T27" fmla="*/ 98 h 232"/>
                <a:gd name="T28" fmla="*/ 560 w 562"/>
                <a:gd name="T29" fmla="*/ 124 h 232"/>
                <a:gd name="T30" fmla="*/ 562 w 562"/>
                <a:gd name="T31" fmla="*/ 150 h 232"/>
                <a:gd name="T32" fmla="*/ 282 w 562"/>
                <a:gd name="T33" fmla="*/ 150 h 232"/>
                <a:gd name="T34" fmla="*/ 0 w 562"/>
                <a:gd name="T35" fmla="*/ 150 h 232"/>
                <a:gd name="T36" fmla="*/ 0 w 562"/>
                <a:gd name="T37" fmla="*/ 150 h 232"/>
                <a:gd name="T38" fmla="*/ 2 w 562"/>
                <a:gd name="T39" fmla="*/ 124 h 232"/>
                <a:gd name="T40" fmla="*/ 8 w 562"/>
                <a:gd name="T41" fmla="*/ 98 h 232"/>
                <a:gd name="T42" fmla="*/ 8 w 562"/>
                <a:gd name="T43" fmla="*/ 98 h 232"/>
                <a:gd name="T44" fmla="*/ 14 w 562"/>
                <a:gd name="T45" fmla="*/ 82 h 232"/>
                <a:gd name="T46" fmla="*/ 24 w 562"/>
                <a:gd name="T47" fmla="*/ 64 h 232"/>
                <a:gd name="T48" fmla="*/ 34 w 562"/>
                <a:gd name="T49" fmla="*/ 50 h 232"/>
                <a:gd name="T50" fmla="*/ 48 w 562"/>
                <a:gd name="T51" fmla="*/ 36 h 232"/>
                <a:gd name="T52" fmla="*/ 62 w 562"/>
                <a:gd name="T53" fmla="*/ 26 h 232"/>
                <a:gd name="T54" fmla="*/ 80 w 562"/>
                <a:gd name="T55" fmla="*/ 16 h 232"/>
                <a:gd name="T56" fmla="*/ 96 w 562"/>
                <a:gd name="T57" fmla="*/ 10 h 232"/>
                <a:gd name="T58" fmla="*/ 116 w 562"/>
                <a:gd name="T59" fmla="*/ 8 h 232"/>
                <a:gd name="T60" fmla="*/ 116 w 562"/>
                <a:gd name="T61" fmla="*/ 8 h 232"/>
                <a:gd name="T62" fmla="*/ 172 w 562"/>
                <a:gd name="T63" fmla="*/ 0 h 232"/>
                <a:gd name="T64" fmla="*/ 276 w 562"/>
                <a:gd name="T65" fmla="*/ 232 h 232"/>
                <a:gd name="T66" fmla="*/ 404 w 562"/>
                <a:gd name="T6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2" h="232">
                  <a:moveTo>
                    <a:pt x="404" y="2"/>
                  </a:moveTo>
                  <a:lnTo>
                    <a:pt x="404" y="2"/>
                  </a:lnTo>
                  <a:lnTo>
                    <a:pt x="426" y="4"/>
                  </a:lnTo>
                  <a:lnTo>
                    <a:pt x="448" y="6"/>
                  </a:lnTo>
                  <a:lnTo>
                    <a:pt x="448" y="6"/>
                  </a:lnTo>
                  <a:lnTo>
                    <a:pt x="466" y="8"/>
                  </a:lnTo>
                  <a:lnTo>
                    <a:pt x="484" y="16"/>
                  </a:lnTo>
                  <a:lnTo>
                    <a:pt x="500" y="24"/>
                  </a:lnTo>
                  <a:lnTo>
                    <a:pt x="514" y="36"/>
                  </a:lnTo>
                  <a:lnTo>
                    <a:pt x="528" y="50"/>
                  </a:lnTo>
                  <a:lnTo>
                    <a:pt x="538" y="64"/>
                  </a:lnTo>
                  <a:lnTo>
                    <a:pt x="548" y="82"/>
                  </a:lnTo>
                  <a:lnTo>
                    <a:pt x="554" y="98"/>
                  </a:lnTo>
                  <a:lnTo>
                    <a:pt x="554" y="98"/>
                  </a:lnTo>
                  <a:lnTo>
                    <a:pt x="560" y="124"/>
                  </a:lnTo>
                  <a:lnTo>
                    <a:pt x="562" y="150"/>
                  </a:lnTo>
                  <a:lnTo>
                    <a:pt x="282" y="15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24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4" y="82"/>
                  </a:lnTo>
                  <a:lnTo>
                    <a:pt x="24" y="64"/>
                  </a:lnTo>
                  <a:lnTo>
                    <a:pt x="34" y="50"/>
                  </a:lnTo>
                  <a:lnTo>
                    <a:pt x="48" y="36"/>
                  </a:lnTo>
                  <a:lnTo>
                    <a:pt x="62" y="26"/>
                  </a:lnTo>
                  <a:lnTo>
                    <a:pt x="80" y="16"/>
                  </a:lnTo>
                  <a:lnTo>
                    <a:pt x="96" y="10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72" y="0"/>
                  </a:lnTo>
                  <a:lnTo>
                    <a:pt x="276" y="232"/>
                  </a:lnTo>
                  <a:lnTo>
                    <a:pt x="404" y="2"/>
                  </a:lnTo>
                  <a:close/>
                </a:path>
              </a:pathLst>
            </a:custGeom>
            <a:solidFill>
              <a:srgbClr val="31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Freeform: Shape 79"/>
            <p:cNvSpPr/>
            <p:nvPr/>
          </p:nvSpPr>
          <p:spPr bwMode="auto">
            <a:xfrm>
              <a:off x="3241221" y="3312886"/>
              <a:ext cx="593725" cy="609600"/>
            </a:xfrm>
            <a:custGeom>
              <a:avLst/>
              <a:gdLst>
                <a:gd name="T0" fmla="*/ 362 w 374"/>
                <a:gd name="T1" fmla="*/ 0 h 384"/>
                <a:gd name="T2" fmla="*/ 16 w 374"/>
                <a:gd name="T3" fmla="*/ 0 h 384"/>
                <a:gd name="T4" fmla="*/ 16 w 374"/>
                <a:gd name="T5" fmla="*/ 0 h 384"/>
                <a:gd name="T6" fmla="*/ 16 w 374"/>
                <a:gd name="T7" fmla="*/ 146 h 384"/>
                <a:gd name="T8" fmla="*/ 16 w 374"/>
                <a:gd name="T9" fmla="*/ 146 h 384"/>
                <a:gd name="T10" fmla="*/ 16 w 374"/>
                <a:gd name="T11" fmla="*/ 190 h 384"/>
                <a:gd name="T12" fmla="*/ 14 w 374"/>
                <a:gd name="T13" fmla="*/ 232 h 384"/>
                <a:gd name="T14" fmla="*/ 8 w 374"/>
                <a:gd name="T15" fmla="*/ 308 h 384"/>
                <a:gd name="T16" fmla="*/ 0 w 374"/>
                <a:gd name="T17" fmla="*/ 384 h 384"/>
                <a:gd name="T18" fmla="*/ 374 w 374"/>
                <a:gd name="T19" fmla="*/ 384 h 384"/>
                <a:gd name="T20" fmla="*/ 374 w 374"/>
                <a:gd name="T21" fmla="*/ 384 h 384"/>
                <a:gd name="T22" fmla="*/ 370 w 374"/>
                <a:gd name="T23" fmla="*/ 276 h 384"/>
                <a:gd name="T24" fmla="*/ 366 w 374"/>
                <a:gd name="T25" fmla="*/ 186 h 384"/>
                <a:gd name="T26" fmla="*/ 366 w 374"/>
                <a:gd name="T27" fmla="*/ 134 h 384"/>
                <a:gd name="T28" fmla="*/ 366 w 374"/>
                <a:gd name="T29" fmla="*/ 148 h 384"/>
                <a:gd name="T30" fmla="*/ 366 w 374"/>
                <a:gd name="T31" fmla="*/ 148 h 384"/>
                <a:gd name="T32" fmla="*/ 366 w 374"/>
                <a:gd name="T33" fmla="*/ 102 h 384"/>
                <a:gd name="T34" fmla="*/ 362 w 374"/>
                <a:gd name="T35" fmla="*/ 0 h 384"/>
                <a:gd name="T36" fmla="*/ 362 w 374"/>
                <a:gd name="T3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4" h="384">
                  <a:moveTo>
                    <a:pt x="36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6" y="190"/>
                  </a:lnTo>
                  <a:lnTo>
                    <a:pt x="14" y="232"/>
                  </a:lnTo>
                  <a:lnTo>
                    <a:pt x="8" y="308"/>
                  </a:lnTo>
                  <a:lnTo>
                    <a:pt x="0" y="384"/>
                  </a:lnTo>
                  <a:lnTo>
                    <a:pt x="374" y="384"/>
                  </a:lnTo>
                  <a:lnTo>
                    <a:pt x="374" y="384"/>
                  </a:lnTo>
                  <a:lnTo>
                    <a:pt x="370" y="276"/>
                  </a:lnTo>
                  <a:lnTo>
                    <a:pt x="366" y="186"/>
                  </a:lnTo>
                  <a:lnTo>
                    <a:pt x="366" y="134"/>
                  </a:lnTo>
                  <a:lnTo>
                    <a:pt x="366" y="148"/>
                  </a:lnTo>
                  <a:lnTo>
                    <a:pt x="366" y="148"/>
                  </a:lnTo>
                  <a:lnTo>
                    <a:pt x="366" y="102"/>
                  </a:lnTo>
                  <a:lnTo>
                    <a:pt x="362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31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Freeform: Shape 80"/>
            <p:cNvSpPr/>
            <p:nvPr/>
          </p:nvSpPr>
          <p:spPr bwMode="auto">
            <a:xfrm>
              <a:off x="2904671" y="3185886"/>
              <a:ext cx="396875" cy="463550"/>
            </a:xfrm>
            <a:custGeom>
              <a:avLst/>
              <a:gdLst>
                <a:gd name="T0" fmla="*/ 146 w 250"/>
                <a:gd name="T1" fmla="*/ 0 h 292"/>
                <a:gd name="T2" fmla="*/ 146 w 250"/>
                <a:gd name="T3" fmla="*/ 0 h 292"/>
                <a:gd name="T4" fmla="*/ 134 w 250"/>
                <a:gd name="T5" fmla="*/ 14 h 292"/>
                <a:gd name="T6" fmla="*/ 118 w 250"/>
                <a:gd name="T7" fmla="*/ 34 h 292"/>
                <a:gd name="T8" fmla="*/ 100 w 250"/>
                <a:gd name="T9" fmla="*/ 60 h 292"/>
                <a:gd name="T10" fmla="*/ 78 w 250"/>
                <a:gd name="T11" fmla="*/ 94 h 292"/>
                <a:gd name="T12" fmla="*/ 52 w 250"/>
                <a:gd name="T13" fmla="*/ 138 h 292"/>
                <a:gd name="T14" fmla="*/ 26 w 250"/>
                <a:gd name="T15" fmla="*/ 188 h 292"/>
                <a:gd name="T16" fmla="*/ 0 w 250"/>
                <a:gd name="T17" fmla="*/ 244 h 292"/>
                <a:gd name="T18" fmla="*/ 146 w 250"/>
                <a:gd name="T19" fmla="*/ 292 h 292"/>
                <a:gd name="T20" fmla="*/ 250 w 250"/>
                <a:gd name="T21" fmla="*/ 118 h 292"/>
                <a:gd name="T22" fmla="*/ 250 w 250"/>
                <a:gd name="T23" fmla="*/ 118 h 292"/>
                <a:gd name="T24" fmla="*/ 250 w 250"/>
                <a:gd name="T25" fmla="*/ 100 h 292"/>
                <a:gd name="T26" fmla="*/ 250 w 250"/>
                <a:gd name="T27" fmla="*/ 84 h 292"/>
                <a:gd name="T28" fmla="*/ 246 w 250"/>
                <a:gd name="T29" fmla="*/ 64 h 292"/>
                <a:gd name="T30" fmla="*/ 240 w 250"/>
                <a:gd name="T31" fmla="*/ 52 h 292"/>
                <a:gd name="T32" fmla="*/ 234 w 250"/>
                <a:gd name="T33" fmla="*/ 42 h 292"/>
                <a:gd name="T34" fmla="*/ 226 w 250"/>
                <a:gd name="T35" fmla="*/ 32 h 292"/>
                <a:gd name="T36" fmla="*/ 216 w 250"/>
                <a:gd name="T37" fmla="*/ 24 h 292"/>
                <a:gd name="T38" fmla="*/ 202 w 250"/>
                <a:gd name="T39" fmla="*/ 16 h 292"/>
                <a:gd name="T40" fmla="*/ 186 w 250"/>
                <a:gd name="T41" fmla="*/ 8 h 292"/>
                <a:gd name="T42" fmla="*/ 168 w 250"/>
                <a:gd name="T43" fmla="*/ 2 h 292"/>
                <a:gd name="T44" fmla="*/ 146 w 250"/>
                <a:gd name="T45" fmla="*/ 0 h 292"/>
                <a:gd name="T46" fmla="*/ 146 w 250"/>
                <a:gd name="T4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292">
                  <a:moveTo>
                    <a:pt x="146" y="0"/>
                  </a:moveTo>
                  <a:lnTo>
                    <a:pt x="146" y="0"/>
                  </a:lnTo>
                  <a:lnTo>
                    <a:pt x="134" y="14"/>
                  </a:lnTo>
                  <a:lnTo>
                    <a:pt x="118" y="34"/>
                  </a:lnTo>
                  <a:lnTo>
                    <a:pt x="100" y="60"/>
                  </a:lnTo>
                  <a:lnTo>
                    <a:pt x="78" y="94"/>
                  </a:lnTo>
                  <a:lnTo>
                    <a:pt x="52" y="138"/>
                  </a:lnTo>
                  <a:lnTo>
                    <a:pt x="26" y="188"/>
                  </a:lnTo>
                  <a:lnTo>
                    <a:pt x="0" y="244"/>
                  </a:lnTo>
                  <a:lnTo>
                    <a:pt x="146" y="292"/>
                  </a:lnTo>
                  <a:lnTo>
                    <a:pt x="250" y="118"/>
                  </a:lnTo>
                  <a:lnTo>
                    <a:pt x="250" y="118"/>
                  </a:lnTo>
                  <a:lnTo>
                    <a:pt x="250" y="100"/>
                  </a:lnTo>
                  <a:lnTo>
                    <a:pt x="250" y="84"/>
                  </a:lnTo>
                  <a:lnTo>
                    <a:pt x="246" y="64"/>
                  </a:lnTo>
                  <a:lnTo>
                    <a:pt x="240" y="52"/>
                  </a:lnTo>
                  <a:lnTo>
                    <a:pt x="234" y="42"/>
                  </a:lnTo>
                  <a:lnTo>
                    <a:pt x="226" y="32"/>
                  </a:lnTo>
                  <a:lnTo>
                    <a:pt x="216" y="24"/>
                  </a:lnTo>
                  <a:lnTo>
                    <a:pt x="202" y="16"/>
                  </a:lnTo>
                  <a:lnTo>
                    <a:pt x="186" y="8"/>
                  </a:lnTo>
                  <a:lnTo>
                    <a:pt x="168" y="2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31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Freeform: Shape 81"/>
            <p:cNvSpPr/>
            <p:nvPr/>
          </p:nvSpPr>
          <p:spPr bwMode="auto">
            <a:xfrm>
              <a:off x="3777796" y="3195411"/>
              <a:ext cx="412750" cy="476250"/>
            </a:xfrm>
            <a:custGeom>
              <a:avLst/>
              <a:gdLst>
                <a:gd name="T0" fmla="*/ 112 w 260"/>
                <a:gd name="T1" fmla="*/ 0 h 300"/>
                <a:gd name="T2" fmla="*/ 112 w 260"/>
                <a:gd name="T3" fmla="*/ 0 h 300"/>
                <a:gd name="T4" fmla="*/ 124 w 260"/>
                <a:gd name="T5" fmla="*/ 14 h 300"/>
                <a:gd name="T6" fmla="*/ 140 w 260"/>
                <a:gd name="T7" fmla="*/ 34 h 300"/>
                <a:gd name="T8" fmla="*/ 160 w 260"/>
                <a:gd name="T9" fmla="*/ 58 h 300"/>
                <a:gd name="T10" fmla="*/ 182 w 260"/>
                <a:gd name="T11" fmla="*/ 92 h 300"/>
                <a:gd name="T12" fmla="*/ 208 w 260"/>
                <a:gd name="T13" fmla="*/ 134 h 300"/>
                <a:gd name="T14" fmla="*/ 234 w 260"/>
                <a:gd name="T15" fmla="*/ 182 h 300"/>
                <a:gd name="T16" fmla="*/ 260 w 260"/>
                <a:gd name="T17" fmla="*/ 240 h 300"/>
                <a:gd name="T18" fmla="*/ 106 w 260"/>
                <a:gd name="T19" fmla="*/ 300 h 300"/>
                <a:gd name="T20" fmla="*/ 0 w 260"/>
                <a:gd name="T21" fmla="*/ 118 h 300"/>
                <a:gd name="T22" fmla="*/ 0 w 260"/>
                <a:gd name="T23" fmla="*/ 118 h 300"/>
                <a:gd name="T24" fmla="*/ 0 w 260"/>
                <a:gd name="T25" fmla="*/ 102 h 300"/>
                <a:gd name="T26" fmla="*/ 2 w 260"/>
                <a:gd name="T27" fmla="*/ 84 h 300"/>
                <a:gd name="T28" fmla="*/ 8 w 260"/>
                <a:gd name="T29" fmla="*/ 64 h 300"/>
                <a:gd name="T30" fmla="*/ 14 w 260"/>
                <a:gd name="T31" fmla="*/ 54 h 300"/>
                <a:gd name="T32" fmla="*/ 20 w 260"/>
                <a:gd name="T33" fmla="*/ 44 h 300"/>
                <a:gd name="T34" fmla="*/ 30 w 260"/>
                <a:gd name="T35" fmla="*/ 34 h 300"/>
                <a:gd name="T36" fmla="*/ 40 w 260"/>
                <a:gd name="T37" fmla="*/ 24 h 300"/>
                <a:gd name="T38" fmla="*/ 54 w 260"/>
                <a:gd name="T39" fmla="*/ 16 h 300"/>
                <a:gd name="T40" fmla="*/ 70 w 260"/>
                <a:gd name="T41" fmla="*/ 10 h 300"/>
                <a:gd name="T42" fmla="*/ 88 w 260"/>
                <a:gd name="T43" fmla="*/ 4 h 300"/>
                <a:gd name="T44" fmla="*/ 112 w 260"/>
                <a:gd name="T45" fmla="*/ 0 h 300"/>
                <a:gd name="T46" fmla="*/ 112 w 2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0" h="300">
                  <a:moveTo>
                    <a:pt x="112" y="0"/>
                  </a:moveTo>
                  <a:lnTo>
                    <a:pt x="112" y="0"/>
                  </a:lnTo>
                  <a:lnTo>
                    <a:pt x="124" y="14"/>
                  </a:lnTo>
                  <a:lnTo>
                    <a:pt x="140" y="34"/>
                  </a:lnTo>
                  <a:lnTo>
                    <a:pt x="160" y="58"/>
                  </a:lnTo>
                  <a:lnTo>
                    <a:pt x="182" y="92"/>
                  </a:lnTo>
                  <a:lnTo>
                    <a:pt x="208" y="134"/>
                  </a:lnTo>
                  <a:lnTo>
                    <a:pt x="234" y="182"/>
                  </a:lnTo>
                  <a:lnTo>
                    <a:pt x="260" y="240"/>
                  </a:lnTo>
                  <a:lnTo>
                    <a:pt x="106" y="300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30" y="34"/>
                  </a:lnTo>
                  <a:lnTo>
                    <a:pt x="40" y="24"/>
                  </a:lnTo>
                  <a:lnTo>
                    <a:pt x="54" y="16"/>
                  </a:lnTo>
                  <a:lnTo>
                    <a:pt x="70" y="10"/>
                  </a:lnTo>
                  <a:lnTo>
                    <a:pt x="88" y="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31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Freeform: Shape 82"/>
            <p:cNvSpPr/>
            <p:nvPr/>
          </p:nvSpPr>
          <p:spPr bwMode="auto">
            <a:xfrm>
              <a:off x="3263446" y="2233386"/>
              <a:ext cx="558800" cy="387350"/>
            </a:xfrm>
            <a:custGeom>
              <a:avLst/>
              <a:gdLst>
                <a:gd name="T0" fmla="*/ 174 w 352"/>
                <a:gd name="T1" fmla="*/ 134 h 244"/>
                <a:gd name="T2" fmla="*/ 154 w 352"/>
                <a:gd name="T3" fmla="*/ 124 h 244"/>
                <a:gd name="T4" fmla="*/ 120 w 352"/>
                <a:gd name="T5" fmla="*/ 116 h 244"/>
                <a:gd name="T6" fmla="*/ 94 w 352"/>
                <a:gd name="T7" fmla="*/ 116 h 244"/>
                <a:gd name="T8" fmla="*/ 66 w 352"/>
                <a:gd name="T9" fmla="*/ 128 h 244"/>
                <a:gd name="T10" fmla="*/ 38 w 352"/>
                <a:gd name="T11" fmla="*/ 152 h 244"/>
                <a:gd name="T12" fmla="*/ 16 w 352"/>
                <a:gd name="T13" fmla="*/ 196 h 244"/>
                <a:gd name="T14" fmla="*/ 6 w 352"/>
                <a:gd name="T15" fmla="*/ 226 h 244"/>
                <a:gd name="T16" fmla="*/ 2 w 352"/>
                <a:gd name="T17" fmla="*/ 198 h 244"/>
                <a:gd name="T18" fmla="*/ 0 w 352"/>
                <a:gd name="T19" fmla="*/ 148 h 244"/>
                <a:gd name="T20" fmla="*/ 8 w 352"/>
                <a:gd name="T21" fmla="*/ 110 h 244"/>
                <a:gd name="T22" fmla="*/ 26 w 352"/>
                <a:gd name="T23" fmla="*/ 72 h 244"/>
                <a:gd name="T24" fmla="*/ 58 w 352"/>
                <a:gd name="T25" fmla="*/ 38 h 244"/>
                <a:gd name="T26" fmla="*/ 108 w 352"/>
                <a:gd name="T27" fmla="*/ 12 h 244"/>
                <a:gd name="T28" fmla="*/ 142 w 352"/>
                <a:gd name="T29" fmla="*/ 2 h 244"/>
                <a:gd name="T30" fmla="*/ 174 w 352"/>
                <a:gd name="T31" fmla="*/ 0 h 244"/>
                <a:gd name="T32" fmla="*/ 228 w 352"/>
                <a:gd name="T33" fmla="*/ 4 h 244"/>
                <a:gd name="T34" fmla="*/ 268 w 352"/>
                <a:gd name="T35" fmla="*/ 14 h 244"/>
                <a:gd name="T36" fmla="*/ 304 w 352"/>
                <a:gd name="T37" fmla="*/ 34 h 244"/>
                <a:gd name="T38" fmla="*/ 334 w 352"/>
                <a:gd name="T39" fmla="*/ 68 h 244"/>
                <a:gd name="T40" fmla="*/ 344 w 352"/>
                <a:gd name="T41" fmla="*/ 90 h 244"/>
                <a:gd name="T42" fmla="*/ 350 w 352"/>
                <a:gd name="T43" fmla="*/ 114 h 244"/>
                <a:gd name="T44" fmla="*/ 352 w 352"/>
                <a:gd name="T45" fmla="*/ 146 h 244"/>
                <a:gd name="T46" fmla="*/ 352 w 352"/>
                <a:gd name="T47" fmla="*/ 178 h 244"/>
                <a:gd name="T48" fmla="*/ 342 w 352"/>
                <a:gd name="T49" fmla="*/ 244 h 244"/>
                <a:gd name="T50" fmla="*/ 340 w 352"/>
                <a:gd name="T51" fmla="*/ 236 h 244"/>
                <a:gd name="T52" fmla="*/ 324 w 352"/>
                <a:gd name="T53" fmla="*/ 186 h 244"/>
                <a:gd name="T54" fmla="*/ 308 w 352"/>
                <a:gd name="T55" fmla="*/ 158 h 244"/>
                <a:gd name="T56" fmla="*/ 286 w 352"/>
                <a:gd name="T57" fmla="*/ 132 h 244"/>
                <a:gd name="T58" fmla="*/ 256 w 352"/>
                <a:gd name="T59" fmla="*/ 116 h 244"/>
                <a:gd name="T60" fmla="*/ 220 w 352"/>
                <a:gd name="T61" fmla="*/ 114 h 244"/>
                <a:gd name="T62" fmla="*/ 174 w 352"/>
                <a:gd name="T63" fmla="*/ 13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" h="244">
                  <a:moveTo>
                    <a:pt x="174" y="134"/>
                  </a:moveTo>
                  <a:lnTo>
                    <a:pt x="174" y="134"/>
                  </a:lnTo>
                  <a:lnTo>
                    <a:pt x="170" y="132"/>
                  </a:lnTo>
                  <a:lnTo>
                    <a:pt x="154" y="124"/>
                  </a:lnTo>
                  <a:lnTo>
                    <a:pt x="134" y="118"/>
                  </a:lnTo>
                  <a:lnTo>
                    <a:pt x="120" y="116"/>
                  </a:lnTo>
                  <a:lnTo>
                    <a:pt x="108" y="114"/>
                  </a:lnTo>
                  <a:lnTo>
                    <a:pt x="94" y="116"/>
                  </a:lnTo>
                  <a:lnTo>
                    <a:pt x="80" y="120"/>
                  </a:lnTo>
                  <a:lnTo>
                    <a:pt x="66" y="128"/>
                  </a:lnTo>
                  <a:lnTo>
                    <a:pt x="52" y="138"/>
                  </a:lnTo>
                  <a:lnTo>
                    <a:pt x="38" y="152"/>
                  </a:lnTo>
                  <a:lnTo>
                    <a:pt x="26" y="172"/>
                  </a:lnTo>
                  <a:lnTo>
                    <a:pt x="16" y="19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4" y="218"/>
                  </a:lnTo>
                  <a:lnTo>
                    <a:pt x="2" y="198"/>
                  </a:lnTo>
                  <a:lnTo>
                    <a:pt x="0" y="166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8" y="110"/>
                  </a:lnTo>
                  <a:lnTo>
                    <a:pt x="16" y="90"/>
                  </a:lnTo>
                  <a:lnTo>
                    <a:pt x="26" y="72"/>
                  </a:lnTo>
                  <a:lnTo>
                    <a:pt x="40" y="54"/>
                  </a:lnTo>
                  <a:lnTo>
                    <a:pt x="58" y="38"/>
                  </a:lnTo>
                  <a:lnTo>
                    <a:pt x="82" y="24"/>
                  </a:lnTo>
                  <a:lnTo>
                    <a:pt x="108" y="12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50" y="2"/>
                  </a:lnTo>
                  <a:lnTo>
                    <a:pt x="174" y="0"/>
                  </a:lnTo>
                  <a:lnTo>
                    <a:pt x="208" y="2"/>
                  </a:lnTo>
                  <a:lnTo>
                    <a:pt x="228" y="4"/>
                  </a:lnTo>
                  <a:lnTo>
                    <a:pt x="248" y="8"/>
                  </a:lnTo>
                  <a:lnTo>
                    <a:pt x="268" y="14"/>
                  </a:lnTo>
                  <a:lnTo>
                    <a:pt x="286" y="24"/>
                  </a:lnTo>
                  <a:lnTo>
                    <a:pt x="304" y="34"/>
                  </a:lnTo>
                  <a:lnTo>
                    <a:pt x="320" y="50"/>
                  </a:lnTo>
                  <a:lnTo>
                    <a:pt x="334" y="68"/>
                  </a:lnTo>
                  <a:lnTo>
                    <a:pt x="340" y="78"/>
                  </a:lnTo>
                  <a:lnTo>
                    <a:pt x="344" y="90"/>
                  </a:lnTo>
                  <a:lnTo>
                    <a:pt x="348" y="102"/>
                  </a:lnTo>
                  <a:lnTo>
                    <a:pt x="350" y="114"/>
                  </a:lnTo>
                  <a:lnTo>
                    <a:pt x="352" y="130"/>
                  </a:lnTo>
                  <a:lnTo>
                    <a:pt x="352" y="146"/>
                  </a:lnTo>
                  <a:lnTo>
                    <a:pt x="352" y="146"/>
                  </a:lnTo>
                  <a:lnTo>
                    <a:pt x="352" y="178"/>
                  </a:lnTo>
                  <a:lnTo>
                    <a:pt x="348" y="208"/>
                  </a:lnTo>
                  <a:lnTo>
                    <a:pt x="342" y="244"/>
                  </a:lnTo>
                  <a:lnTo>
                    <a:pt x="342" y="244"/>
                  </a:lnTo>
                  <a:lnTo>
                    <a:pt x="340" y="236"/>
                  </a:lnTo>
                  <a:lnTo>
                    <a:pt x="334" y="214"/>
                  </a:lnTo>
                  <a:lnTo>
                    <a:pt x="324" y="186"/>
                  </a:lnTo>
                  <a:lnTo>
                    <a:pt x="318" y="172"/>
                  </a:lnTo>
                  <a:lnTo>
                    <a:pt x="308" y="158"/>
                  </a:lnTo>
                  <a:lnTo>
                    <a:pt x="298" y="144"/>
                  </a:lnTo>
                  <a:lnTo>
                    <a:pt x="286" y="132"/>
                  </a:lnTo>
                  <a:lnTo>
                    <a:pt x="272" y="122"/>
                  </a:lnTo>
                  <a:lnTo>
                    <a:pt x="256" y="116"/>
                  </a:lnTo>
                  <a:lnTo>
                    <a:pt x="240" y="114"/>
                  </a:lnTo>
                  <a:lnTo>
                    <a:pt x="220" y="114"/>
                  </a:lnTo>
                  <a:lnTo>
                    <a:pt x="198" y="122"/>
                  </a:lnTo>
                  <a:lnTo>
                    <a:pt x="174" y="134"/>
                  </a:lnTo>
                  <a:lnTo>
                    <a:pt x="174" y="134"/>
                  </a:lnTo>
                  <a:close/>
                </a:path>
              </a:pathLst>
            </a:custGeom>
            <a:solidFill>
              <a:srgbClr val="22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Freeform: Shape 83"/>
            <p:cNvSpPr/>
            <p:nvPr/>
          </p:nvSpPr>
          <p:spPr bwMode="auto">
            <a:xfrm>
              <a:off x="3247571" y="2061936"/>
              <a:ext cx="650875" cy="609600"/>
            </a:xfrm>
            <a:custGeom>
              <a:avLst/>
              <a:gdLst>
                <a:gd name="T0" fmla="*/ 352 w 410"/>
                <a:gd name="T1" fmla="*/ 384 h 384"/>
                <a:gd name="T2" fmla="*/ 352 w 410"/>
                <a:gd name="T3" fmla="*/ 360 h 384"/>
                <a:gd name="T4" fmla="*/ 356 w 410"/>
                <a:gd name="T5" fmla="*/ 320 h 384"/>
                <a:gd name="T6" fmla="*/ 374 w 410"/>
                <a:gd name="T7" fmla="*/ 270 h 384"/>
                <a:gd name="T8" fmla="*/ 362 w 410"/>
                <a:gd name="T9" fmla="*/ 254 h 384"/>
                <a:gd name="T10" fmla="*/ 364 w 410"/>
                <a:gd name="T11" fmla="*/ 240 h 384"/>
                <a:gd name="T12" fmla="*/ 368 w 410"/>
                <a:gd name="T13" fmla="*/ 208 h 384"/>
                <a:gd name="T14" fmla="*/ 382 w 410"/>
                <a:gd name="T15" fmla="*/ 174 h 384"/>
                <a:gd name="T16" fmla="*/ 394 w 410"/>
                <a:gd name="T17" fmla="*/ 160 h 384"/>
                <a:gd name="T18" fmla="*/ 410 w 410"/>
                <a:gd name="T19" fmla="*/ 152 h 384"/>
                <a:gd name="T20" fmla="*/ 352 w 410"/>
                <a:gd name="T21" fmla="*/ 194 h 384"/>
                <a:gd name="T22" fmla="*/ 352 w 410"/>
                <a:gd name="T23" fmla="*/ 182 h 384"/>
                <a:gd name="T24" fmla="*/ 358 w 410"/>
                <a:gd name="T25" fmla="*/ 162 h 384"/>
                <a:gd name="T26" fmla="*/ 380 w 410"/>
                <a:gd name="T27" fmla="*/ 130 h 384"/>
                <a:gd name="T28" fmla="*/ 400 w 410"/>
                <a:gd name="T29" fmla="*/ 108 h 384"/>
                <a:gd name="T30" fmla="*/ 366 w 410"/>
                <a:gd name="T31" fmla="*/ 120 h 384"/>
                <a:gd name="T32" fmla="*/ 340 w 410"/>
                <a:gd name="T33" fmla="*/ 132 h 384"/>
                <a:gd name="T34" fmla="*/ 324 w 410"/>
                <a:gd name="T35" fmla="*/ 150 h 384"/>
                <a:gd name="T36" fmla="*/ 320 w 410"/>
                <a:gd name="T37" fmla="*/ 138 h 384"/>
                <a:gd name="T38" fmla="*/ 316 w 410"/>
                <a:gd name="T39" fmla="*/ 108 h 384"/>
                <a:gd name="T40" fmla="*/ 322 w 410"/>
                <a:gd name="T41" fmla="*/ 78 h 384"/>
                <a:gd name="T42" fmla="*/ 334 w 410"/>
                <a:gd name="T43" fmla="*/ 54 h 384"/>
                <a:gd name="T44" fmla="*/ 354 w 410"/>
                <a:gd name="T45" fmla="*/ 30 h 384"/>
                <a:gd name="T46" fmla="*/ 366 w 410"/>
                <a:gd name="T47" fmla="*/ 18 h 384"/>
                <a:gd name="T48" fmla="*/ 342 w 410"/>
                <a:gd name="T49" fmla="*/ 18 h 384"/>
                <a:gd name="T50" fmla="*/ 310 w 410"/>
                <a:gd name="T51" fmla="*/ 30 h 384"/>
                <a:gd name="T52" fmla="*/ 294 w 410"/>
                <a:gd name="T53" fmla="*/ 44 h 384"/>
                <a:gd name="T54" fmla="*/ 278 w 410"/>
                <a:gd name="T55" fmla="*/ 64 h 384"/>
                <a:gd name="T56" fmla="*/ 264 w 410"/>
                <a:gd name="T57" fmla="*/ 92 h 384"/>
                <a:gd name="T58" fmla="*/ 262 w 410"/>
                <a:gd name="T59" fmla="*/ 84 h 384"/>
                <a:gd name="T60" fmla="*/ 256 w 410"/>
                <a:gd name="T61" fmla="*/ 46 h 384"/>
                <a:gd name="T62" fmla="*/ 240 w 410"/>
                <a:gd name="T63" fmla="*/ 16 h 384"/>
                <a:gd name="T64" fmla="*/ 226 w 410"/>
                <a:gd name="T65" fmla="*/ 0 h 384"/>
                <a:gd name="T66" fmla="*/ 236 w 410"/>
                <a:gd name="T67" fmla="*/ 26 h 384"/>
                <a:gd name="T68" fmla="*/ 238 w 410"/>
                <a:gd name="T69" fmla="*/ 50 h 384"/>
                <a:gd name="T70" fmla="*/ 226 w 410"/>
                <a:gd name="T71" fmla="*/ 76 h 384"/>
                <a:gd name="T72" fmla="*/ 220 w 410"/>
                <a:gd name="T73" fmla="*/ 74 h 384"/>
                <a:gd name="T74" fmla="*/ 174 w 410"/>
                <a:gd name="T75" fmla="*/ 66 h 384"/>
                <a:gd name="T76" fmla="*/ 140 w 410"/>
                <a:gd name="T77" fmla="*/ 68 h 384"/>
                <a:gd name="T78" fmla="*/ 104 w 410"/>
                <a:gd name="T79" fmla="*/ 78 h 384"/>
                <a:gd name="T80" fmla="*/ 66 w 410"/>
                <a:gd name="T81" fmla="*/ 96 h 384"/>
                <a:gd name="T82" fmla="*/ 30 w 410"/>
                <a:gd name="T83" fmla="*/ 130 h 384"/>
                <a:gd name="T84" fmla="*/ 0 w 410"/>
                <a:gd name="T85" fmla="*/ 180 h 384"/>
                <a:gd name="T86" fmla="*/ 4 w 410"/>
                <a:gd name="T87" fmla="*/ 176 h 384"/>
                <a:gd name="T88" fmla="*/ 24 w 410"/>
                <a:gd name="T89" fmla="*/ 162 h 384"/>
                <a:gd name="T90" fmla="*/ 42 w 410"/>
                <a:gd name="T91" fmla="*/ 156 h 384"/>
                <a:gd name="T92" fmla="*/ 50 w 410"/>
                <a:gd name="T93" fmla="*/ 158 h 384"/>
                <a:gd name="T94" fmla="*/ 38 w 410"/>
                <a:gd name="T95" fmla="*/ 164 h 384"/>
                <a:gd name="T96" fmla="*/ 20 w 410"/>
                <a:gd name="T97" fmla="*/ 184 h 384"/>
                <a:gd name="T98" fmla="*/ 4 w 410"/>
                <a:gd name="T99" fmla="*/ 224 h 384"/>
                <a:gd name="T100" fmla="*/ 28 w 410"/>
                <a:gd name="T101" fmla="*/ 230 h 384"/>
                <a:gd name="T102" fmla="*/ 260 w 410"/>
                <a:gd name="T103" fmla="*/ 206 h 384"/>
                <a:gd name="T104" fmla="*/ 352 w 410"/>
                <a:gd name="T10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0" h="384">
                  <a:moveTo>
                    <a:pt x="352" y="384"/>
                  </a:moveTo>
                  <a:lnTo>
                    <a:pt x="352" y="384"/>
                  </a:lnTo>
                  <a:lnTo>
                    <a:pt x="352" y="372"/>
                  </a:lnTo>
                  <a:lnTo>
                    <a:pt x="352" y="360"/>
                  </a:lnTo>
                  <a:lnTo>
                    <a:pt x="352" y="342"/>
                  </a:lnTo>
                  <a:lnTo>
                    <a:pt x="356" y="320"/>
                  </a:lnTo>
                  <a:lnTo>
                    <a:pt x="364" y="298"/>
                  </a:lnTo>
                  <a:lnTo>
                    <a:pt x="374" y="270"/>
                  </a:lnTo>
                  <a:lnTo>
                    <a:pt x="392" y="242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64" y="240"/>
                  </a:lnTo>
                  <a:lnTo>
                    <a:pt x="366" y="224"/>
                  </a:lnTo>
                  <a:lnTo>
                    <a:pt x="368" y="208"/>
                  </a:lnTo>
                  <a:lnTo>
                    <a:pt x="374" y="190"/>
                  </a:lnTo>
                  <a:lnTo>
                    <a:pt x="382" y="174"/>
                  </a:lnTo>
                  <a:lnTo>
                    <a:pt x="388" y="166"/>
                  </a:lnTo>
                  <a:lnTo>
                    <a:pt x="394" y="160"/>
                  </a:lnTo>
                  <a:lnTo>
                    <a:pt x="402" y="156"/>
                  </a:lnTo>
                  <a:lnTo>
                    <a:pt x="410" y="152"/>
                  </a:lnTo>
                  <a:lnTo>
                    <a:pt x="352" y="194"/>
                  </a:lnTo>
                  <a:lnTo>
                    <a:pt x="352" y="194"/>
                  </a:lnTo>
                  <a:lnTo>
                    <a:pt x="352" y="188"/>
                  </a:lnTo>
                  <a:lnTo>
                    <a:pt x="352" y="182"/>
                  </a:lnTo>
                  <a:lnTo>
                    <a:pt x="352" y="174"/>
                  </a:lnTo>
                  <a:lnTo>
                    <a:pt x="358" y="162"/>
                  </a:lnTo>
                  <a:lnTo>
                    <a:pt x="366" y="148"/>
                  </a:lnTo>
                  <a:lnTo>
                    <a:pt x="380" y="130"/>
                  </a:lnTo>
                  <a:lnTo>
                    <a:pt x="400" y="108"/>
                  </a:lnTo>
                  <a:lnTo>
                    <a:pt x="400" y="108"/>
                  </a:lnTo>
                  <a:lnTo>
                    <a:pt x="390" y="112"/>
                  </a:lnTo>
                  <a:lnTo>
                    <a:pt x="366" y="120"/>
                  </a:lnTo>
                  <a:lnTo>
                    <a:pt x="352" y="126"/>
                  </a:lnTo>
                  <a:lnTo>
                    <a:pt x="340" y="132"/>
                  </a:lnTo>
                  <a:lnTo>
                    <a:pt x="330" y="140"/>
                  </a:lnTo>
                  <a:lnTo>
                    <a:pt x="324" y="150"/>
                  </a:lnTo>
                  <a:lnTo>
                    <a:pt x="324" y="150"/>
                  </a:lnTo>
                  <a:lnTo>
                    <a:pt x="320" y="138"/>
                  </a:lnTo>
                  <a:lnTo>
                    <a:pt x="316" y="126"/>
                  </a:lnTo>
                  <a:lnTo>
                    <a:pt x="316" y="108"/>
                  </a:lnTo>
                  <a:lnTo>
                    <a:pt x="320" y="88"/>
                  </a:lnTo>
                  <a:lnTo>
                    <a:pt x="322" y="78"/>
                  </a:lnTo>
                  <a:lnTo>
                    <a:pt x="328" y="66"/>
                  </a:lnTo>
                  <a:lnTo>
                    <a:pt x="334" y="54"/>
                  </a:lnTo>
                  <a:lnTo>
                    <a:pt x="342" y="42"/>
                  </a:lnTo>
                  <a:lnTo>
                    <a:pt x="354" y="30"/>
                  </a:lnTo>
                  <a:lnTo>
                    <a:pt x="366" y="18"/>
                  </a:lnTo>
                  <a:lnTo>
                    <a:pt x="366" y="18"/>
                  </a:lnTo>
                  <a:lnTo>
                    <a:pt x="356" y="18"/>
                  </a:lnTo>
                  <a:lnTo>
                    <a:pt x="342" y="18"/>
                  </a:lnTo>
                  <a:lnTo>
                    <a:pt x="328" y="22"/>
                  </a:lnTo>
                  <a:lnTo>
                    <a:pt x="310" y="30"/>
                  </a:lnTo>
                  <a:lnTo>
                    <a:pt x="302" y="36"/>
                  </a:lnTo>
                  <a:lnTo>
                    <a:pt x="294" y="44"/>
                  </a:lnTo>
                  <a:lnTo>
                    <a:pt x="286" y="54"/>
                  </a:lnTo>
                  <a:lnTo>
                    <a:pt x="278" y="64"/>
                  </a:lnTo>
                  <a:lnTo>
                    <a:pt x="270" y="78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62" y="84"/>
                  </a:lnTo>
                  <a:lnTo>
                    <a:pt x="260" y="62"/>
                  </a:lnTo>
                  <a:lnTo>
                    <a:pt x="256" y="46"/>
                  </a:lnTo>
                  <a:lnTo>
                    <a:pt x="248" y="32"/>
                  </a:lnTo>
                  <a:lnTo>
                    <a:pt x="240" y="16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6"/>
                  </a:lnTo>
                  <a:lnTo>
                    <a:pt x="236" y="26"/>
                  </a:lnTo>
                  <a:lnTo>
                    <a:pt x="238" y="38"/>
                  </a:lnTo>
                  <a:lnTo>
                    <a:pt x="238" y="50"/>
                  </a:lnTo>
                  <a:lnTo>
                    <a:pt x="234" y="64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0" y="74"/>
                  </a:lnTo>
                  <a:lnTo>
                    <a:pt x="202" y="70"/>
                  </a:lnTo>
                  <a:lnTo>
                    <a:pt x="174" y="66"/>
                  </a:lnTo>
                  <a:lnTo>
                    <a:pt x="158" y="66"/>
                  </a:lnTo>
                  <a:lnTo>
                    <a:pt x="140" y="68"/>
                  </a:lnTo>
                  <a:lnTo>
                    <a:pt x="122" y="72"/>
                  </a:lnTo>
                  <a:lnTo>
                    <a:pt x="104" y="78"/>
                  </a:lnTo>
                  <a:lnTo>
                    <a:pt x="84" y="86"/>
                  </a:lnTo>
                  <a:lnTo>
                    <a:pt x="66" y="96"/>
                  </a:lnTo>
                  <a:lnTo>
                    <a:pt x="48" y="112"/>
                  </a:lnTo>
                  <a:lnTo>
                    <a:pt x="30" y="130"/>
                  </a:lnTo>
                  <a:lnTo>
                    <a:pt x="14" y="15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4" y="176"/>
                  </a:lnTo>
                  <a:lnTo>
                    <a:pt x="16" y="168"/>
                  </a:lnTo>
                  <a:lnTo>
                    <a:pt x="24" y="162"/>
                  </a:lnTo>
                  <a:lnTo>
                    <a:pt x="34" y="160"/>
                  </a:lnTo>
                  <a:lnTo>
                    <a:pt x="42" y="156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44" y="160"/>
                  </a:lnTo>
                  <a:lnTo>
                    <a:pt x="38" y="164"/>
                  </a:lnTo>
                  <a:lnTo>
                    <a:pt x="28" y="172"/>
                  </a:lnTo>
                  <a:lnTo>
                    <a:pt x="20" y="184"/>
                  </a:lnTo>
                  <a:lnTo>
                    <a:pt x="12" y="200"/>
                  </a:lnTo>
                  <a:lnTo>
                    <a:pt x="4" y="224"/>
                  </a:lnTo>
                  <a:lnTo>
                    <a:pt x="0" y="256"/>
                  </a:lnTo>
                  <a:lnTo>
                    <a:pt x="28" y="230"/>
                  </a:lnTo>
                  <a:lnTo>
                    <a:pt x="166" y="180"/>
                  </a:lnTo>
                  <a:lnTo>
                    <a:pt x="260" y="206"/>
                  </a:lnTo>
                  <a:lnTo>
                    <a:pt x="308" y="208"/>
                  </a:lnTo>
                  <a:lnTo>
                    <a:pt x="352" y="384"/>
                  </a:lnTo>
                  <a:close/>
                </a:path>
              </a:pathLst>
            </a:custGeom>
            <a:solidFill>
              <a:srgbClr val="22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Freeform: Shape 84"/>
            <p:cNvSpPr/>
            <p:nvPr/>
          </p:nvSpPr>
          <p:spPr bwMode="auto">
            <a:xfrm>
              <a:off x="3752396" y="2471511"/>
              <a:ext cx="66675" cy="200025"/>
            </a:xfrm>
            <a:custGeom>
              <a:avLst/>
              <a:gdLst>
                <a:gd name="T0" fmla="*/ 0 w 42"/>
                <a:gd name="T1" fmla="*/ 0 h 126"/>
                <a:gd name="T2" fmla="*/ 0 w 42"/>
                <a:gd name="T3" fmla="*/ 0 h 126"/>
                <a:gd name="T4" fmla="*/ 2 w 42"/>
                <a:gd name="T5" fmla="*/ 8 h 126"/>
                <a:gd name="T6" fmla="*/ 6 w 42"/>
                <a:gd name="T7" fmla="*/ 14 h 126"/>
                <a:gd name="T8" fmla="*/ 8 w 42"/>
                <a:gd name="T9" fmla="*/ 24 h 126"/>
                <a:gd name="T10" fmla="*/ 10 w 42"/>
                <a:gd name="T11" fmla="*/ 38 h 126"/>
                <a:gd name="T12" fmla="*/ 10 w 42"/>
                <a:gd name="T13" fmla="*/ 52 h 126"/>
                <a:gd name="T14" fmla="*/ 6 w 42"/>
                <a:gd name="T15" fmla="*/ 68 h 126"/>
                <a:gd name="T16" fmla="*/ 0 w 42"/>
                <a:gd name="T17" fmla="*/ 84 h 126"/>
                <a:gd name="T18" fmla="*/ 0 w 42"/>
                <a:gd name="T19" fmla="*/ 84 h 126"/>
                <a:gd name="T20" fmla="*/ 0 w 42"/>
                <a:gd name="T21" fmla="*/ 88 h 126"/>
                <a:gd name="T22" fmla="*/ 6 w 42"/>
                <a:gd name="T23" fmla="*/ 100 h 126"/>
                <a:gd name="T24" fmla="*/ 18 w 42"/>
                <a:gd name="T25" fmla="*/ 114 h 126"/>
                <a:gd name="T26" fmla="*/ 26 w 42"/>
                <a:gd name="T27" fmla="*/ 120 h 126"/>
                <a:gd name="T28" fmla="*/ 34 w 42"/>
                <a:gd name="T29" fmla="*/ 126 h 126"/>
                <a:gd name="T30" fmla="*/ 42 w 42"/>
                <a:gd name="T31" fmla="*/ 54 h 126"/>
                <a:gd name="T32" fmla="*/ 0 w 42"/>
                <a:gd name="T3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6">
                  <a:moveTo>
                    <a:pt x="0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6" y="14"/>
                  </a:lnTo>
                  <a:lnTo>
                    <a:pt x="8" y="24"/>
                  </a:lnTo>
                  <a:lnTo>
                    <a:pt x="10" y="38"/>
                  </a:lnTo>
                  <a:lnTo>
                    <a:pt x="10" y="52"/>
                  </a:lnTo>
                  <a:lnTo>
                    <a:pt x="6" y="68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6" y="100"/>
                  </a:lnTo>
                  <a:lnTo>
                    <a:pt x="18" y="114"/>
                  </a:lnTo>
                  <a:lnTo>
                    <a:pt x="26" y="120"/>
                  </a:lnTo>
                  <a:lnTo>
                    <a:pt x="34" y="126"/>
                  </a:lnTo>
                  <a:lnTo>
                    <a:pt x="42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Freeform: Shape 85"/>
            <p:cNvSpPr/>
            <p:nvPr/>
          </p:nvSpPr>
          <p:spPr bwMode="auto">
            <a:xfrm>
              <a:off x="3266621" y="2468336"/>
              <a:ext cx="63500" cy="196850"/>
            </a:xfrm>
            <a:custGeom>
              <a:avLst/>
              <a:gdLst>
                <a:gd name="T0" fmla="*/ 40 w 40"/>
                <a:gd name="T1" fmla="*/ 0 h 124"/>
                <a:gd name="T2" fmla="*/ 40 w 40"/>
                <a:gd name="T3" fmla="*/ 0 h 124"/>
                <a:gd name="T4" fmla="*/ 38 w 40"/>
                <a:gd name="T5" fmla="*/ 6 h 124"/>
                <a:gd name="T6" fmla="*/ 34 w 40"/>
                <a:gd name="T7" fmla="*/ 14 h 124"/>
                <a:gd name="T8" fmla="*/ 32 w 40"/>
                <a:gd name="T9" fmla="*/ 24 h 124"/>
                <a:gd name="T10" fmla="*/ 30 w 40"/>
                <a:gd name="T11" fmla="*/ 36 h 124"/>
                <a:gd name="T12" fmla="*/ 30 w 40"/>
                <a:gd name="T13" fmla="*/ 50 h 124"/>
                <a:gd name="T14" fmla="*/ 34 w 40"/>
                <a:gd name="T15" fmla="*/ 66 h 124"/>
                <a:gd name="T16" fmla="*/ 40 w 40"/>
                <a:gd name="T17" fmla="*/ 82 h 124"/>
                <a:gd name="T18" fmla="*/ 40 w 40"/>
                <a:gd name="T19" fmla="*/ 82 h 124"/>
                <a:gd name="T20" fmla="*/ 38 w 40"/>
                <a:gd name="T21" fmla="*/ 88 h 124"/>
                <a:gd name="T22" fmla="*/ 32 w 40"/>
                <a:gd name="T23" fmla="*/ 98 h 124"/>
                <a:gd name="T24" fmla="*/ 22 w 40"/>
                <a:gd name="T25" fmla="*/ 112 h 124"/>
                <a:gd name="T26" fmla="*/ 14 w 40"/>
                <a:gd name="T27" fmla="*/ 118 h 124"/>
                <a:gd name="T28" fmla="*/ 4 w 40"/>
                <a:gd name="T29" fmla="*/ 124 h 124"/>
                <a:gd name="T30" fmla="*/ 0 w 40"/>
                <a:gd name="T31" fmla="*/ 46 h 124"/>
                <a:gd name="T32" fmla="*/ 40 w 40"/>
                <a:gd name="T3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24">
                  <a:moveTo>
                    <a:pt x="40" y="0"/>
                  </a:moveTo>
                  <a:lnTo>
                    <a:pt x="40" y="0"/>
                  </a:lnTo>
                  <a:lnTo>
                    <a:pt x="38" y="6"/>
                  </a:lnTo>
                  <a:lnTo>
                    <a:pt x="34" y="14"/>
                  </a:lnTo>
                  <a:lnTo>
                    <a:pt x="32" y="24"/>
                  </a:lnTo>
                  <a:lnTo>
                    <a:pt x="30" y="36"/>
                  </a:lnTo>
                  <a:lnTo>
                    <a:pt x="30" y="50"/>
                  </a:lnTo>
                  <a:lnTo>
                    <a:pt x="34" y="66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8" y="88"/>
                  </a:lnTo>
                  <a:lnTo>
                    <a:pt x="32" y="98"/>
                  </a:lnTo>
                  <a:lnTo>
                    <a:pt x="22" y="112"/>
                  </a:lnTo>
                  <a:lnTo>
                    <a:pt x="14" y="118"/>
                  </a:lnTo>
                  <a:lnTo>
                    <a:pt x="4" y="124"/>
                  </a:lnTo>
                  <a:lnTo>
                    <a:pt x="0" y="4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22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Freeform: Shape 86"/>
            <p:cNvSpPr/>
            <p:nvPr/>
          </p:nvSpPr>
          <p:spPr bwMode="auto">
            <a:xfrm>
              <a:off x="3438071" y="3173186"/>
              <a:ext cx="196850" cy="257175"/>
            </a:xfrm>
            <a:custGeom>
              <a:avLst/>
              <a:gdLst>
                <a:gd name="T0" fmla="*/ 0 w 124"/>
                <a:gd name="T1" fmla="*/ 48 h 162"/>
                <a:gd name="T2" fmla="*/ 60 w 124"/>
                <a:gd name="T3" fmla="*/ 162 h 162"/>
                <a:gd name="T4" fmla="*/ 124 w 124"/>
                <a:gd name="T5" fmla="*/ 40 h 162"/>
                <a:gd name="T6" fmla="*/ 68 w 124"/>
                <a:gd name="T7" fmla="*/ 0 h 162"/>
                <a:gd name="T8" fmla="*/ 0 w 124"/>
                <a:gd name="T9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62">
                  <a:moveTo>
                    <a:pt x="0" y="48"/>
                  </a:moveTo>
                  <a:lnTo>
                    <a:pt x="60" y="162"/>
                  </a:lnTo>
                  <a:lnTo>
                    <a:pt x="124" y="40"/>
                  </a:lnTo>
                  <a:lnTo>
                    <a:pt x="6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Freeform: Shape 87"/>
            <p:cNvSpPr/>
            <p:nvPr/>
          </p:nvSpPr>
          <p:spPr bwMode="auto">
            <a:xfrm>
              <a:off x="3336471" y="3087461"/>
              <a:ext cx="196850" cy="406400"/>
            </a:xfrm>
            <a:custGeom>
              <a:avLst/>
              <a:gdLst>
                <a:gd name="T0" fmla="*/ 20 w 124"/>
                <a:gd name="T1" fmla="*/ 0 h 256"/>
                <a:gd name="T2" fmla="*/ 124 w 124"/>
                <a:gd name="T3" fmla="*/ 216 h 256"/>
                <a:gd name="T4" fmla="*/ 124 w 124"/>
                <a:gd name="T5" fmla="*/ 256 h 256"/>
                <a:gd name="T6" fmla="*/ 0 w 124"/>
                <a:gd name="T7" fmla="*/ 4 h 256"/>
                <a:gd name="T8" fmla="*/ 20 w 124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56">
                  <a:moveTo>
                    <a:pt x="20" y="0"/>
                  </a:moveTo>
                  <a:lnTo>
                    <a:pt x="124" y="216"/>
                  </a:lnTo>
                  <a:lnTo>
                    <a:pt x="124" y="256"/>
                  </a:lnTo>
                  <a:lnTo>
                    <a:pt x="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Freeform: Shape 88"/>
            <p:cNvSpPr/>
            <p:nvPr/>
          </p:nvSpPr>
          <p:spPr bwMode="auto">
            <a:xfrm>
              <a:off x="3533321" y="3087461"/>
              <a:ext cx="200025" cy="406400"/>
            </a:xfrm>
            <a:custGeom>
              <a:avLst/>
              <a:gdLst>
                <a:gd name="T0" fmla="*/ 106 w 126"/>
                <a:gd name="T1" fmla="*/ 0 h 256"/>
                <a:gd name="T2" fmla="*/ 0 w 126"/>
                <a:gd name="T3" fmla="*/ 216 h 256"/>
                <a:gd name="T4" fmla="*/ 0 w 126"/>
                <a:gd name="T5" fmla="*/ 256 h 256"/>
                <a:gd name="T6" fmla="*/ 126 w 126"/>
                <a:gd name="T7" fmla="*/ 4 h 256"/>
                <a:gd name="T8" fmla="*/ 106 w 12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56">
                  <a:moveTo>
                    <a:pt x="106" y="0"/>
                  </a:moveTo>
                  <a:lnTo>
                    <a:pt x="0" y="216"/>
                  </a:lnTo>
                  <a:lnTo>
                    <a:pt x="0" y="256"/>
                  </a:lnTo>
                  <a:lnTo>
                    <a:pt x="126" y="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Freeform: Shape 89"/>
            <p:cNvSpPr/>
            <p:nvPr/>
          </p:nvSpPr>
          <p:spPr bwMode="auto">
            <a:xfrm>
              <a:off x="3345996" y="3055711"/>
              <a:ext cx="200025" cy="234950"/>
            </a:xfrm>
            <a:custGeom>
              <a:avLst/>
              <a:gdLst>
                <a:gd name="T0" fmla="*/ 0 w 126"/>
                <a:gd name="T1" fmla="*/ 16 h 148"/>
                <a:gd name="T2" fmla="*/ 72 w 126"/>
                <a:gd name="T3" fmla="*/ 0 h 148"/>
                <a:gd name="T4" fmla="*/ 126 w 126"/>
                <a:gd name="T5" fmla="*/ 74 h 148"/>
                <a:gd name="T6" fmla="*/ 22 w 126"/>
                <a:gd name="T7" fmla="*/ 148 h 148"/>
                <a:gd name="T8" fmla="*/ 0 w 126"/>
                <a:gd name="T9" fmla="*/ 1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8">
                  <a:moveTo>
                    <a:pt x="0" y="16"/>
                  </a:moveTo>
                  <a:lnTo>
                    <a:pt x="72" y="0"/>
                  </a:lnTo>
                  <a:lnTo>
                    <a:pt x="126" y="74"/>
                  </a:lnTo>
                  <a:lnTo>
                    <a:pt x="22" y="1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Freeform: Shape 90"/>
            <p:cNvSpPr/>
            <p:nvPr/>
          </p:nvSpPr>
          <p:spPr bwMode="auto">
            <a:xfrm>
              <a:off x="3546021" y="3055711"/>
              <a:ext cx="200025" cy="234950"/>
            </a:xfrm>
            <a:custGeom>
              <a:avLst/>
              <a:gdLst>
                <a:gd name="T0" fmla="*/ 126 w 126"/>
                <a:gd name="T1" fmla="*/ 16 h 148"/>
                <a:gd name="T2" fmla="*/ 46 w 126"/>
                <a:gd name="T3" fmla="*/ 0 h 148"/>
                <a:gd name="T4" fmla="*/ 0 w 126"/>
                <a:gd name="T5" fmla="*/ 74 h 148"/>
                <a:gd name="T6" fmla="*/ 102 w 126"/>
                <a:gd name="T7" fmla="*/ 148 h 148"/>
                <a:gd name="T8" fmla="*/ 126 w 126"/>
                <a:gd name="T9" fmla="*/ 1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8">
                  <a:moveTo>
                    <a:pt x="126" y="16"/>
                  </a:moveTo>
                  <a:lnTo>
                    <a:pt x="46" y="0"/>
                  </a:lnTo>
                  <a:lnTo>
                    <a:pt x="0" y="74"/>
                  </a:lnTo>
                  <a:lnTo>
                    <a:pt x="102" y="148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Freeform: Shape 91"/>
            <p:cNvSpPr/>
            <p:nvPr/>
          </p:nvSpPr>
          <p:spPr bwMode="auto">
            <a:xfrm>
              <a:off x="3342821" y="2573111"/>
              <a:ext cx="177800" cy="149225"/>
            </a:xfrm>
            <a:custGeom>
              <a:avLst/>
              <a:gdLst>
                <a:gd name="T0" fmla="*/ 56 w 112"/>
                <a:gd name="T1" fmla="*/ 0 h 94"/>
                <a:gd name="T2" fmla="*/ 24 w 112"/>
                <a:gd name="T3" fmla="*/ 4 h 94"/>
                <a:gd name="T4" fmla="*/ 10 w 112"/>
                <a:gd name="T5" fmla="*/ 12 h 94"/>
                <a:gd name="T6" fmla="*/ 2 w 112"/>
                <a:gd name="T7" fmla="*/ 30 h 94"/>
                <a:gd name="T8" fmla="*/ 0 w 112"/>
                <a:gd name="T9" fmla="*/ 44 h 94"/>
                <a:gd name="T10" fmla="*/ 6 w 112"/>
                <a:gd name="T11" fmla="*/ 62 h 94"/>
                <a:gd name="T12" fmla="*/ 14 w 112"/>
                <a:gd name="T13" fmla="*/ 78 h 94"/>
                <a:gd name="T14" fmla="*/ 30 w 112"/>
                <a:gd name="T15" fmla="*/ 88 h 94"/>
                <a:gd name="T16" fmla="*/ 50 w 112"/>
                <a:gd name="T17" fmla="*/ 94 h 94"/>
                <a:gd name="T18" fmla="*/ 60 w 112"/>
                <a:gd name="T19" fmla="*/ 92 h 94"/>
                <a:gd name="T20" fmla="*/ 78 w 112"/>
                <a:gd name="T21" fmla="*/ 88 h 94"/>
                <a:gd name="T22" fmla="*/ 94 w 112"/>
                <a:gd name="T23" fmla="*/ 76 h 94"/>
                <a:gd name="T24" fmla="*/ 104 w 112"/>
                <a:gd name="T25" fmla="*/ 60 h 94"/>
                <a:gd name="T26" fmla="*/ 108 w 112"/>
                <a:gd name="T27" fmla="*/ 50 h 94"/>
                <a:gd name="T28" fmla="*/ 112 w 112"/>
                <a:gd name="T29" fmla="*/ 24 h 94"/>
                <a:gd name="T30" fmla="*/ 104 w 112"/>
                <a:gd name="T31" fmla="*/ 10 h 94"/>
                <a:gd name="T32" fmla="*/ 78 w 112"/>
                <a:gd name="T33" fmla="*/ 2 h 94"/>
                <a:gd name="T34" fmla="*/ 56 w 112"/>
                <a:gd name="T35" fmla="*/ 0 h 94"/>
                <a:gd name="T36" fmla="*/ 102 w 112"/>
                <a:gd name="T37" fmla="*/ 50 h 94"/>
                <a:gd name="T38" fmla="*/ 94 w 112"/>
                <a:gd name="T39" fmla="*/ 66 h 94"/>
                <a:gd name="T40" fmla="*/ 82 w 112"/>
                <a:gd name="T41" fmla="*/ 78 h 94"/>
                <a:gd name="T42" fmla="*/ 68 w 112"/>
                <a:gd name="T43" fmla="*/ 84 h 94"/>
                <a:gd name="T44" fmla="*/ 50 w 112"/>
                <a:gd name="T45" fmla="*/ 86 h 94"/>
                <a:gd name="T46" fmla="*/ 42 w 112"/>
                <a:gd name="T47" fmla="*/ 86 h 94"/>
                <a:gd name="T48" fmla="*/ 26 w 112"/>
                <a:gd name="T49" fmla="*/ 78 h 94"/>
                <a:gd name="T50" fmla="*/ 16 w 112"/>
                <a:gd name="T51" fmla="*/ 66 h 94"/>
                <a:gd name="T52" fmla="*/ 10 w 112"/>
                <a:gd name="T53" fmla="*/ 52 h 94"/>
                <a:gd name="T54" fmla="*/ 8 w 112"/>
                <a:gd name="T55" fmla="*/ 44 h 94"/>
                <a:gd name="T56" fmla="*/ 12 w 112"/>
                <a:gd name="T57" fmla="*/ 22 h 94"/>
                <a:gd name="T58" fmla="*/ 22 w 112"/>
                <a:gd name="T59" fmla="*/ 12 h 94"/>
                <a:gd name="T60" fmla="*/ 38 w 112"/>
                <a:gd name="T61" fmla="*/ 8 h 94"/>
                <a:gd name="T62" fmla="*/ 56 w 112"/>
                <a:gd name="T63" fmla="*/ 8 h 94"/>
                <a:gd name="T64" fmla="*/ 88 w 112"/>
                <a:gd name="T65" fmla="*/ 12 h 94"/>
                <a:gd name="T66" fmla="*/ 102 w 112"/>
                <a:gd name="T67" fmla="*/ 22 h 94"/>
                <a:gd name="T68" fmla="*/ 104 w 112"/>
                <a:gd name="T69" fmla="*/ 36 h 94"/>
                <a:gd name="T70" fmla="*/ 102 w 112"/>
                <a:gd name="T71" fmla="*/ 5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94">
                  <a:moveTo>
                    <a:pt x="56" y="0"/>
                  </a:moveTo>
                  <a:lnTo>
                    <a:pt x="56" y="0"/>
                  </a:lnTo>
                  <a:lnTo>
                    <a:pt x="34" y="2"/>
                  </a:lnTo>
                  <a:lnTo>
                    <a:pt x="24" y="4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62"/>
                  </a:lnTo>
                  <a:lnTo>
                    <a:pt x="10" y="70"/>
                  </a:lnTo>
                  <a:lnTo>
                    <a:pt x="14" y="78"/>
                  </a:lnTo>
                  <a:lnTo>
                    <a:pt x="22" y="84"/>
                  </a:lnTo>
                  <a:lnTo>
                    <a:pt x="30" y="88"/>
                  </a:lnTo>
                  <a:lnTo>
                    <a:pt x="38" y="92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78" y="88"/>
                  </a:lnTo>
                  <a:lnTo>
                    <a:pt x="86" y="82"/>
                  </a:lnTo>
                  <a:lnTo>
                    <a:pt x="94" y="76"/>
                  </a:lnTo>
                  <a:lnTo>
                    <a:pt x="100" y="68"/>
                  </a:lnTo>
                  <a:lnTo>
                    <a:pt x="104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2" y="34"/>
                  </a:lnTo>
                  <a:lnTo>
                    <a:pt x="112" y="24"/>
                  </a:lnTo>
                  <a:lnTo>
                    <a:pt x="110" y="18"/>
                  </a:lnTo>
                  <a:lnTo>
                    <a:pt x="104" y="10"/>
                  </a:lnTo>
                  <a:lnTo>
                    <a:pt x="94" y="6"/>
                  </a:lnTo>
                  <a:lnTo>
                    <a:pt x="78" y="2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8" y="58"/>
                  </a:lnTo>
                  <a:lnTo>
                    <a:pt x="94" y="66"/>
                  </a:lnTo>
                  <a:lnTo>
                    <a:pt x="88" y="72"/>
                  </a:lnTo>
                  <a:lnTo>
                    <a:pt x="82" y="78"/>
                  </a:lnTo>
                  <a:lnTo>
                    <a:pt x="74" y="82"/>
                  </a:lnTo>
                  <a:lnTo>
                    <a:pt x="68" y="84"/>
                  </a:lnTo>
                  <a:lnTo>
                    <a:pt x="58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42" y="86"/>
                  </a:lnTo>
                  <a:lnTo>
                    <a:pt x="34" y="82"/>
                  </a:lnTo>
                  <a:lnTo>
                    <a:pt x="26" y="78"/>
                  </a:lnTo>
                  <a:lnTo>
                    <a:pt x="20" y="74"/>
                  </a:lnTo>
                  <a:lnTo>
                    <a:pt x="16" y="66"/>
                  </a:lnTo>
                  <a:lnTo>
                    <a:pt x="12" y="60"/>
                  </a:lnTo>
                  <a:lnTo>
                    <a:pt x="10" y="5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3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22" y="12"/>
                  </a:lnTo>
                  <a:lnTo>
                    <a:pt x="30" y="10"/>
                  </a:lnTo>
                  <a:lnTo>
                    <a:pt x="38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74" y="8"/>
                  </a:lnTo>
                  <a:lnTo>
                    <a:pt x="88" y="12"/>
                  </a:lnTo>
                  <a:lnTo>
                    <a:pt x="98" y="16"/>
                  </a:lnTo>
                  <a:lnTo>
                    <a:pt x="102" y="22"/>
                  </a:lnTo>
                  <a:lnTo>
                    <a:pt x="104" y="28"/>
                  </a:lnTo>
                  <a:lnTo>
                    <a:pt x="104" y="36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Freeform: Shape 92"/>
            <p:cNvSpPr/>
            <p:nvPr/>
          </p:nvSpPr>
          <p:spPr bwMode="auto">
            <a:xfrm>
              <a:off x="3555546" y="2573111"/>
              <a:ext cx="177800" cy="149225"/>
            </a:xfrm>
            <a:custGeom>
              <a:avLst/>
              <a:gdLst>
                <a:gd name="T0" fmla="*/ 6 w 112"/>
                <a:gd name="T1" fmla="*/ 54 h 94"/>
                <a:gd name="T2" fmla="*/ 16 w 112"/>
                <a:gd name="T3" fmla="*/ 70 h 94"/>
                <a:gd name="T4" fmla="*/ 30 w 112"/>
                <a:gd name="T5" fmla="*/ 84 h 94"/>
                <a:gd name="T6" fmla="*/ 46 w 112"/>
                <a:gd name="T7" fmla="*/ 92 h 94"/>
                <a:gd name="T8" fmla="*/ 66 w 112"/>
                <a:gd name="T9" fmla="*/ 92 h 94"/>
                <a:gd name="T10" fmla="*/ 78 w 112"/>
                <a:gd name="T11" fmla="*/ 90 h 94"/>
                <a:gd name="T12" fmla="*/ 94 w 112"/>
                <a:gd name="T13" fmla="*/ 82 h 94"/>
                <a:gd name="T14" fmla="*/ 106 w 112"/>
                <a:gd name="T15" fmla="*/ 68 h 94"/>
                <a:gd name="T16" fmla="*/ 112 w 112"/>
                <a:gd name="T17" fmla="*/ 50 h 94"/>
                <a:gd name="T18" fmla="*/ 112 w 112"/>
                <a:gd name="T19" fmla="*/ 42 h 94"/>
                <a:gd name="T20" fmla="*/ 108 w 112"/>
                <a:gd name="T21" fmla="*/ 16 h 94"/>
                <a:gd name="T22" fmla="*/ 96 w 112"/>
                <a:gd name="T23" fmla="*/ 4 h 94"/>
                <a:gd name="T24" fmla="*/ 78 w 112"/>
                <a:gd name="T25" fmla="*/ 0 h 94"/>
                <a:gd name="T26" fmla="*/ 56 w 112"/>
                <a:gd name="T27" fmla="*/ 0 h 94"/>
                <a:gd name="T28" fmla="*/ 18 w 112"/>
                <a:gd name="T29" fmla="*/ 8 h 94"/>
                <a:gd name="T30" fmla="*/ 2 w 112"/>
                <a:gd name="T31" fmla="*/ 20 h 94"/>
                <a:gd name="T32" fmla="*/ 2 w 112"/>
                <a:gd name="T33" fmla="*/ 36 h 94"/>
                <a:gd name="T34" fmla="*/ 6 w 112"/>
                <a:gd name="T35" fmla="*/ 54 h 94"/>
                <a:gd name="T36" fmla="*/ 56 w 112"/>
                <a:gd name="T37" fmla="*/ 8 h 94"/>
                <a:gd name="T38" fmla="*/ 84 w 112"/>
                <a:gd name="T39" fmla="*/ 8 h 94"/>
                <a:gd name="T40" fmla="*/ 96 w 112"/>
                <a:gd name="T41" fmla="*/ 14 h 94"/>
                <a:gd name="T42" fmla="*/ 104 w 112"/>
                <a:gd name="T43" fmla="*/ 30 h 94"/>
                <a:gd name="T44" fmla="*/ 106 w 112"/>
                <a:gd name="T45" fmla="*/ 42 h 94"/>
                <a:gd name="T46" fmla="*/ 102 w 112"/>
                <a:gd name="T47" fmla="*/ 58 h 94"/>
                <a:gd name="T48" fmla="*/ 94 w 112"/>
                <a:gd name="T49" fmla="*/ 72 h 94"/>
                <a:gd name="T50" fmla="*/ 82 w 112"/>
                <a:gd name="T51" fmla="*/ 82 h 94"/>
                <a:gd name="T52" fmla="*/ 66 w 112"/>
                <a:gd name="T53" fmla="*/ 86 h 94"/>
                <a:gd name="T54" fmla="*/ 56 w 112"/>
                <a:gd name="T55" fmla="*/ 86 h 94"/>
                <a:gd name="T56" fmla="*/ 40 w 112"/>
                <a:gd name="T57" fmla="*/ 82 h 94"/>
                <a:gd name="T58" fmla="*/ 26 w 112"/>
                <a:gd name="T59" fmla="*/ 74 h 94"/>
                <a:gd name="T60" fmla="*/ 16 w 112"/>
                <a:gd name="T61" fmla="*/ 60 h 94"/>
                <a:gd name="T62" fmla="*/ 14 w 112"/>
                <a:gd name="T63" fmla="*/ 52 h 94"/>
                <a:gd name="T64" fmla="*/ 8 w 112"/>
                <a:gd name="T65" fmla="*/ 30 h 94"/>
                <a:gd name="T66" fmla="*/ 16 w 112"/>
                <a:gd name="T67" fmla="*/ 18 h 94"/>
                <a:gd name="T68" fmla="*/ 38 w 112"/>
                <a:gd name="T69" fmla="*/ 10 h 94"/>
                <a:gd name="T70" fmla="*/ 56 w 112"/>
                <a:gd name="T7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94">
                  <a:moveTo>
                    <a:pt x="6" y="54"/>
                  </a:moveTo>
                  <a:lnTo>
                    <a:pt x="6" y="54"/>
                  </a:lnTo>
                  <a:lnTo>
                    <a:pt x="10" y="62"/>
                  </a:lnTo>
                  <a:lnTo>
                    <a:pt x="16" y="70"/>
                  </a:lnTo>
                  <a:lnTo>
                    <a:pt x="22" y="78"/>
                  </a:lnTo>
                  <a:lnTo>
                    <a:pt x="30" y="84"/>
                  </a:lnTo>
                  <a:lnTo>
                    <a:pt x="38" y="88"/>
                  </a:lnTo>
                  <a:lnTo>
                    <a:pt x="46" y="92"/>
                  </a:lnTo>
                  <a:lnTo>
                    <a:pt x="56" y="94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78" y="90"/>
                  </a:lnTo>
                  <a:lnTo>
                    <a:pt x="86" y="88"/>
                  </a:lnTo>
                  <a:lnTo>
                    <a:pt x="94" y="82"/>
                  </a:lnTo>
                  <a:lnTo>
                    <a:pt x="100" y="76"/>
                  </a:lnTo>
                  <a:lnTo>
                    <a:pt x="106" y="68"/>
                  </a:lnTo>
                  <a:lnTo>
                    <a:pt x="110" y="60"/>
                  </a:lnTo>
                  <a:lnTo>
                    <a:pt x="112" y="50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26"/>
                  </a:lnTo>
                  <a:lnTo>
                    <a:pt x="108" y="16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4" y="4"/>
                  </a:lnTo>
                  <a:lnTo>
                    <a:pt x="18" y="8"/>
                  </a:lnTo>
                  <a:lnTo>
                    <a:pt x="8" y="12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6" y="54"/>
                  </a:lnTo>
                  <a:lnTo>
                    <a:pt x="6" y="54"/>
                  </a:lnTo>
                  <a:close/>
                  <a:moveTo>
                    <a:pt x="56" y="8"/>
                  </a:moveTo>
                  <a:lnTo>
                    <a:pt x="56" y="8"/>
                  </a:lnTo>
                  <a:lnTo>
                    <a:pt x="74" y="8"/>
                  </a:lnTo>
                  <a:lnTo>
                    <a:pt x="84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2" y="20"/>
                  </a:lnTo>
                  <a:lnTo>
                    <a:pt x="104" y="30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50"/>
                  </a:lnTo>
                  <a:lnTo>
                    <a:pt x="102" y="58"/>
                  </a:lnTo>
                  <a:lnTo>
                    <a:pt x="100" y="66"/>
                  </a:lnTo>
                  <a:lnTo>
                    <a:pt x="94" y="72"/>
                  </a:lnTo>
                  <a:lnTo>
                    <a:pt x="88" y="78"/>
                  </a:lnTo>
                  <a:lnTo>
                    <a:pt x="82" y="82"/>
                  </a:lnTo>
                  <a:lnTo>
                    <a:pt x="74" y="84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56" y="86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4" y="78"/>
                  </a:lnTo>
                  <a:lnTo>
                    <a:pt x="26" y="74"/>
                  </a:lnTo>
                  <a:lnTo>
                    <a:pt x="22" y="68"/>
                  </a:lnTo>
                  <a:lnTo>
                    <a:pt x="16" y="6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0" y="38"/>
                  </a:lnTo>
                  <a:lnTo>
                    <a:pt x="8" y="30"/>
                  </a:lnTo>
                  <a:lnTo>
                    <a:pt x="10" y="24"/>
                  </a:lnTo>
                  <a:lnTo>
                    <a:pt x="16" y="18"/>
                  </a:lnTo>
                  <a:lnTo>
                    <a:pt x="24" y="12"/>
                  </a:lnTo>
                  <a:lnTo>
                    <a:pt x="38" y="10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Freeform: Shape 93"/>
            <p:cNvSpPr/>
            <p:nvPr/>
          </p:nvSpPr>
          <p:spPr bwMode="auto">
            <a:xfrm>
              <a:off x="3514271" y="2588986"/>
              <a:ext cx="57150" cy="31750"/>
            </a:xfrm>
            <a:custGeom>
              <a:avLst/>
              <a:gdLst>
                <a:gd name="T0" fmla="*/ 4 w 36"/>
                <a:gd name="T1" fmla="*/ 20 h 20"/>
                <a:gd name="T2" fmla="*/ 4 w 36"/>
                <a:gd name="T3" fmla="*/ 20 h 20"/>
                <a:gd name="T4" fmla="*/ 6 w 36"/>
                <a:gd name="T5" fmla="*/ 18 h 20"/>
                <a:gd name="T6" fmla="*/ 12 w 36"/>
                <a:gd name="T7" fmla="*/ 16 h 20"/>
                <a:gd name="T8" fmla="*/ 22 w 36"/>
                <a:gd name="T9" fmla="*/ 16 h 20"/>
                <a:gd name="T10" fmla="*/ 28 w 36"/>
                <a:gd name="T11" fmla="*/ 16 h 20"/>
                <a:gd name="T12" fmla="*/ 32 w 36"/>
                <a:gd name="T13" fmla="*/ 20 h 20"/>
                <a:gd name="T14" fmla="*/ 32 w 36"/>
                <a:gd name="T15" fmla="*/ 20 h 20"/>
                <a:gd name="T16" fmla="*/ 32 w 36"/>
                <a:gd name="T17" fmla="*/ 14 h 20"/>
                <a:gd name="T18" fmla="*/ 32 w 36"/>
                <a:gd name="T19" fmla="*/ 8 h 20"/>
                <a:gd name="T20" fmla="*/ 36 w 36"/>
                <a:gd name="T21" fmla="*/ 4 h 20"/>
                <a:gd name="T22" fmla="*/ 36 w 36"/>
                <a:gd name="T23" fmla="*/ 4 h 20"/>
                <a:gd name="T24" fmla="*/ 24 w 36"/>
                <a:gd name="T25" fmla="*/ 0 h 20"/>
                <a:gd name="T26" fmla="*/ 14 w 36"/>
                <a:gd name="T27" fmla="*/ 0 h 20"/>
                <a:gd name="T28" fmla="*/ 0 w 36"/>
                <a:gd name="T29" fmla="*/ 4 h 20"/>
                <a:gd name="T30" fmla="*/ 0 w 36"/>
                <a:gd name="T31" fmla="*/ 4 h 20"/>
                <a:gd name="T32" fmla="*/ 2 w 36"/>
                <a:gd name="T33" fmla="*/ 10 h 20"/>
                <a:gd name="T34" fmla="*/ 2 w 36"/>
                <a:gd name="T35" fmla="*/ 14 h 20"/>
                <a:gd name="T36" fmla="*/ 4 w 36"/>
                <a:gd name="T37" fmla="*/ 20 h 20"/>
                <a:gd name="T38" fmla="*/ 4 w 36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20">
                  <a:moveTo>
                    <a:pt x="4" y="20"/>
                  </a:moveTo>
                  <a:lnTo>
                    <a:pt x="4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Freeform: Shape 94"/>
            <p:cNvSpPr/>
            <p:nvPr/>
          </p:nvSpPr>
          <p:spPr bwMode="auto">
            <a:xfrm>
              <a:off x="3317421" y="2582636"/>
              <a:ext cx="50800" cy="73025"/>
            </a:xfrm>
            <a:custGeom>
              <a:avLst/>
              <a:gdLst>
                <a:gd name="T0" fmla="*/ 32 w 32"/>
                <a:gd name="T1" fmla="*/ 0 h 46"/>
                <a:gd name="T2" fmla="*/ 2 w 32"/>
                <a:gd name="T3" fmla="*/ 4 h 46"/>
                <a:gd name="T4" fmla="*/ 0 w 32"/>
                <a:gd name="T5" fmla="*/ 32 h 46"/>
                <a:gd name="T6" fmla="*/ 22 w 32"/>
                <a:gd name="T7" fmla="*/ 46 h 46"/>
                <a:gd name="T8" fmla="*/ 22 w 32"/>
                <a:gd name="T9" fmla="*/ 46 h 46"/>
                <a:gd name="T10" fmla="*/ 20 w 32"/>
                <a:gd name="T11" fmla="*/ 42 h 46"/>
                <a:gd name="T12" fmla="*/ 20 w 32"/>
                <a:gd name="T13" fmla="*/ 30 h 46"/>
                <a:gd name="T14" fmla="*/ 24 w 32"/>
                <a:gd name="T15" fmla="*/ 16 h 46"/>
                <a:gd name="T16" fmla="*/ 26 w 32"/>
                <a:gd name="T17" fmla="*/ 8 h 46"/>
                <a:gd name="T18" fmla="*/ 32 w 32"/>
                <a:gd name="T19" fmla="*/ 0 h 46"/>
                <a:gd name="T20" fmla="*/ 32 w 32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6">
                  <a:moveTo>
                    <a:pt x="32" y="0"/>
                  </a:moveTo>
                  <a:lnTo>
                    <a:pt x="2" y="4"/>
                  </a:lnTo>
                  <a:lnTo>
                    <a:pt x="0" y="32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24" y="16"/>
                  </a:lnTo>
                  <a:lnTo>
                    <a:pt x="26" y="8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Freeform: Shape 95"/>
            <p:cNvSpPr/>
            <p:nvPr/>
          </p:nvSpPr>
          <p:spPr bwMode="auto">
            <a:xfrm>
              <a:off x="3714296" y="2585811"/>
              <a:ext cx="50800" cy="69850"/>
            </a:xfrm>
            <a:custGeom>
              <a:avLst/>
              <a:gdLst>
                <a:gd name="T0" fmla="*/ 0 w 32"/>
                <a:gd name="T1" fmla="*/ 0 h 44"/>
                <a:gd name="T2" fmla="*/ 30 w 32"/>
                <a:gd name="T3" fmla="*/ 2 h 44"/>
                <a:gd name="T4" fmla="*/ 32 w 32"/>
                <a:gd name="T5" fmla="*/ 30 h 44"/>
                <a:gd name="T6" fmla="*/ 12 w 32"/>
                <a:gd name="T7" fmla="*/ 44 h 44"/>
                <a:gd name="T8" fmla="*/ 12 w 32"/>
                <a:gd name="T9" fmla="*/ 44 h 44"/>
                <a:gd name="T10" fmla="*/ 12 w 32"/>
                <a:gd name="T11" fmla="*/ 40 h 44"/>
                <a:gd name="T12" fmla="*/ 12 w 32"/>
                <a:gd name="T13" fmla="*/ 28 h 44"/>
                <a:gd name="T14" fmla="*/ 8 w 32"/>
                <a:gd name="T15" fmla="*/ 14 h 44"/>
                <a:gd name="T16" fmla="*/ 6 w 32"/>
                <a:gd name="T17" fmla="*/ 6 h 44"/>
                <a:gd name="T18" fmla="*/ 0 w 32"/>
                <a:gd name="T19" fmla="*/ 0 h 44"/>
                <a:gd name="T20" fmla="*/ 0 w 32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0" y="0"/>
                  </a:moveTo>
                  <a:lnTo>
                    <a:pt x="30" y="2"/>
                  </a:lnTo>
                  <a:lnTo>
                    <a:pt x="32" y="3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28"/>
                  </a:lnTo>
                  <a:lnTo>
                    <a:pt x="8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Freeform: Shape 96"/>
            <p:cNvSpPr/>
            <p:nvPr/>
          </p:nvSpPr>
          <p:spPr bwMode="auto">
            <a:xfrm>
              <a:off x="2825296" y="3630386"/>
              <a:ext cx="695325" cy="225425"/>
            </a:xfrm>
            <a:custGeom>
              <a:avLst/>
              <a:gdLst>
                <a:gd name="T0" fmla="*/ 426 w 438"/>
                <a:gd name="T1" fmla="*/ 86 h 142"/>
                <a:gd name="T2" fmla="*/ 438 w 438"/>
                <a:gd name="T3" fmla="*/ 142 h 142"/>
                <a:gd name="T4" fmla="*/ 438 w 438"/>
                <a:gd name="T5" fmla="*/ 142 h 142"/>
                <a:gd name="T6" fmla="*/ 314 w 438"/>
                <a:gd name="T7" fmla="*/ 130 h 142"/>
                <a:gd name="T8" fmla="*/ 192 w 438"/>
                <a:gd name="T9" fmla="*/ 118 h 142"/>
                <a:gd name="T10" fmla="*/ 192 w 438"/>
                <a:gd name="T11" fmla="*/ 118 h 142"/>
                <a:gd name="T12" fmla="*/ 138 w 438"/>
                <a:gd name="T13" fmla="*/ 112 h 142"/>
                <a:gd name="T14" fmla="*/ 84 w 438"/>
                <a:gd name="T15" fmla="*/ 106 h 142"/>
                <a:gd name="T16" fmla="*/ 84 w 438"/>
                <a:gd name="T17" fmla="*/ 106 h 142"/>
                <a:gd name="T18" fmla="*/ 54 w 438"/>
                <a:gd name="T19" fmla="*/ 102 h 142"/>
                <a:gd name="T20" fmla="*/ 38 w 438"/>
                <a:gd name="T21" fmla="*/ 100 h 142"/>
                <a:gd name="T22" fmla="*/ 24 w 438"/>
                <a:gd name="T23" fmla="*/ 94 h 142"/>
                <a:gd name="T24" fmla="*/ 12 w 438"/>
                <a:gd name="T25" fmla="*/ 86 h 142"/>
                <a:gd name="T26" fmla="*/ 8 w 438"/>
                <a:gd name="T27" fmla="*/ 82 h 142"/>
                <a:gd name="T28" fmla="*/ 4 w 438"/>
                <a:gd name="T29" fmla="*/ 76 h 142"/>
                <a:gd name="T30" fmla="*/ 2 w 438"/>
                <a:gd name="T31" fmla="*/ 70 h 142"/>
                <a:gd name="T32" fmla="*/ 0 w 438"/>
                <a:gd name="T33" fmla="*/ 62 h 142"/>
                <a:gd name="T34" fmla="*/ 0 w 438"/>
                <a:gd name="T35" fmla="*/ 54 h 142"/>
                <a:gd name="T36" fmla="*/ 2 w 438"/>
                <a:gd name="T37" fmla="*/ 46 h 142"/>
                <a:gd name="T38" fmla="*/ 2 w 438"/>
                <a:gd name="T39" fmla="*/ 46 h 142"/>
                <a:gd name="T40" fmla="*/ 4 w 438"/>
                <a:gd name="T41" fmla="*/ 38 h 142"/>
                <a:gd name="T42" fmla="*/ 8 w 438"/>
                <a:gd name="T43" fmla="*/ 32 h 142"/>
                <a:gd name="T44" fmla="*/ 14 w 438"/>
                <a:gd name="T45" fmla="*/ 26 h 142"/>
                <a:gd name="T46" fmla="*/ 20 w 438"/>
                <a:gd name="T47" fmla="*/ 20 h 142"/>
                <a:gd name="T48" fmla="*/ 36 w 438"/>
                <a:gd name="T49" fmla="*/ 12 h 142"/>
                <a:gd name="T50" fmla="*/ 54 w 438"/>
                <a:gd name="T51" fmla="*/ 6 h 142"/>
                <a:gd name="T52" fmla="*/ 72 w 438"/>
                <a:gd name="T53" fmla="*/ 2 h 142"/>
                <a:gd name="T54" fmla="*/ 90 w 438"/>
                <a:gd name="T55" fmla="*/ 0 h 142"/>
                <a:gd name="T56" fmla="*/ 122 w 438"/>
                <a:gd name="T57" fmla="*/ 0 h 142"/>
                <a:gd name="T58" fmla="*/ 122 w 438"/>
                <a:gd name="T59" fmla="*/ 0 h 142"/>
                <a:gd name="T60" fmla="*/ 160 w 438"/>
                <a:gd name="T61" fmla="*/ 4 h 142"/>
                <a:gd name="T62" fmla="*/ 202 w 438"/>
                <a:gd name="T63" fmla="*/ 12 h 142"/>
                <a:gd name="T64" fmla="*/ 252 w 438"/>
                <a:gd name="T65" fmla="*/ 20 h 142"/>
                <a:gd name="T66" fmla="*/ 304 w 438"/>
                <a:gd name="T67" fmla="*/ 32 h 142"/>
                <a:gd name="T68" fmla="*/ 354 w 438"/>
                <a:gd name="T69" fmla="*/ 48 h 142"/>
                <a:gd name="T70" fmla="*/ 378 w 438"/>
                <a:gd name="T71" fmla="*/ 56 h 142"/>
                <a:gd name="T72" fmla="*/ 396 w 438"/>
                <a:gd name="T73" fmla="*/ 66 h 142"/>
                <a:gd name="T74" fmla="*/ 414 w 438"/>
                <a:gd name="T75" fmla="*/ 76 h 142"/>
                <a:gd name="T76" fmla="*/ 426 w 438"/>
                <a:gd name="T77" fmla="*/ 8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8" h="142">
                  <a:moveTo>
                    <a:pt x="426" y="86"/>
                  </a:moveTo>
                  <a:lnTo>
                    <a:pt x="438" y="142"/>
                  </a:lnTo>
                  <a:lnTo>
                    <a:pt x="438" y="142"/>
                  </a:lnTo>
                  <a:lnTo>
                    <a:pt x="314" y="130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38" y="112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54" y="102"/>
                  </a:lnTo>
                  <a:lnTo>
                    <a:pt x="38" y="100"/>
                  </a:lnTo>
                  <a:lnTo>
                    <a:pt x="24" y="94"/>
                  </a:lnTo>
                  <a:lnTo>
                    <a:pt x="12" y="86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0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36" y="12"/>
                  </a:lnTo>
                  <a:lnTo>
                    <a:pt x="54" y="6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60" y="4"/>
                  </a:lnTo>
                  <a:lnTo>
                    <a:pt x="202" y="12"/>
                  </a:lnTo>
                  <a:lnTo>
                    <a:pt x="252" y="20"/>
                  </a:lnTo>
                  <a:lnTo>
                    <a:pt x="304" y="32"/>
                  </a:lnTo>
                  <a:lnTo>
                    <a:pt x="354" y="48"/>
                  </a:lnTo>
                  <a:lnTo>
                    <a:pt x="378" y="56"/>
                  </a:lnTo>
                  <a:lnTo>
                    <a:pt x="396" y="66"/>
                  </a:lnTo>
                  <a:lnTo>
                    <a:pt x="414" y="76"/>
                  </a:lnTo>
                  <a:lnTo>
                    <a:pt x="426" y="86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Freeform: Shape 97"/>
            <p:cNvSpPr/>
            <p:nvPr/>
          </p:nvSpPr>
          <p:spPr bwMode="auto">
            <a:xfrm>
              <a:off x="2825296" y="3630386"/>
              <a:ext cx="695325" cy="225425"/>
            </a:xfrm>
            <a:custGeom>
              <a:avLst/>
              <a:gdLst>
                <a:gd name="T0" fmla="*/ 426 w 438"/>
                <a:gd name="T1" fmla="*/ 86 h 142"/>
                <a:gd name="T2" fmla="*/ 438 w 438"/>
                <a:gd name="T3" fmla="*/ 142 h 142"/>
                <a:gd name="T4" fmla="*/ 438 w 438"/>
                <a:gd name="T5" fmla="*/ 142 h 142"/>
                <a:gd name="T6" fmla="*/ 314 w 438"/>
                <a:gd name="T7" fmla="*/ 130 h 142"/>
                <a:gd name="T8" fmla="*/ 192 w 438"/>
                <a:gd name="T9" fmla="*/ 118 h 142"/>
                <a:gd name="T10" fmla="*/ 192 w 438"/>
                <a:gd name="T11" fmla="*/ 118 h 142"/>
                <a:gd name="T12" fmla="*/ 138 w 438"/>
                <a:gd name="T13" fmla="*/ 112 h 142"/>
                <a:gd name="T14" fmla="*/ 84 w 438"/>
                <a:gd name="T15" fmla="*/ 106 h 142"/>
                <a:gd name="T16" fmla="*/ 84 w 438"/>
                <a:gd name="T17" fmla="*/ 106 h 142"/>
                <a:gd name="T18" fmla="*/ 54 w 438"/>
                <a:gd name="T19" fmla="*/ 102 h 142"/>
                <a:gd name="T20" fmla="*/ 38 w 438"/>
                <a:gd name="T21" fmla="*/ 100 h 142"/>
                <a:gd name="T22" fmla="*/ 24 w 438"/>
                <a:gd name="T23" fmla="*/ 94 h 142"/>
                <a:gd name="T24" fmla="*/ 12 w 438"/>
                <a:gd name="T25" fmla="*/ 86 h 142"/>
                <a:gd name="T26" fmla="*/ 8 w 438"/>
                <a:gd name="T27" fmla="*/ 82 h 142"/>
                <a:gd name="T28" fmla="*/ 4 w 438"/>
                <a:gd name="T29" fmla="*/ 76 h 142"/>
                <a:gd name="T30" fmla="*/ 2 w 438"/>
                <a:gd name="T31" fmla="*/ 70 h 142"/>
                <a:gd name="T32" fmla="*/ 0 w 438"/>
                <a:gd name="T33" fmla="*/ 62 h 142"/>
                <a:gd name="T34" fmla="*/ 0 w 438"/>
                <a:gd name="T35" fmla="*/ 54 h 142"/>
                <a:gd name="T36" fmla="*/ 2 w 438"/>
                <a:gd name="T37" fmla="*/ 46 h 142"/>
                <a:gd name="T38" fmla="*/ 2 w 438"/>
                <a:gd name="T39" fmla="*/ 46 h 142"/>
                <a:gd name="T40" fmla="*/ 4 w 438"/>
                <a:gd name="T41" fmla="*/ 38 h 142"/>
                <a:gd name="T42" fmla="*/ 8 w 438"/>
                <a:gd name="T43" fmla="*/ 32 h 142"/>
                <a:gd name="T44" fmla="*/ 14 w 438"/>
                <a:gd name="T45" fmla="*/ 26 h 142"/>
                <a:gd name="T46" fmla="*/ 20 w 438"/>
                <a:gd name="T47" fmla="*/ 20 h 142"/>
                <a:gd name="T48" fmla="*/ 36 w 438"/>
                <a:gd name="T49" fmla="*/ 12 h 142"/>
                <a:gd name="T50" fmla="*/ 54 w 438"/>
                <a:gd name="T51" fmla="*/ 6 h 142"/>
                <a:gd name="T52" fmla="*/ 72 w 438"/>
                <a:gd name="T53" fmla="*/ 2 h 142"/>
                <a:gd name="T54" fmla="*/ 90 w 438"/>
                <a:gd name="T55" fmla="*/ 0 h 142"/>
                <a:gd name="T56" fmla="*/ 122 w 438"/>
                <a:gd name="T57" fmla="*/ 0 h 142"/>
                <a:gd name="T58" fmla="*/ 122 w 438"/>
                <a:gd name="T59" fmla="*/ 0 h 142"/>
                <a:gd name="T60" fmla="*/ 160 w 438"/>
                <a:gd name="T61" fmla="*/ 4 h 142"/>
                <a:gd name="T62" fmla="*/ 202 w 438"/>
                <a:gd name="T63" fmla="*/ 12 h 142"/>
                <a:gd name="T64" fmla="*/ 252 w 438"/>
                <a:gd name="T65" fmla="*/ 20 h 142"/>
                <a:gd name="T66" fmla="*/ 304 w 438"/>
                <a:gd name="T67" fmla="*/ 32 h 142"/>
                <a:gd name="T68" fmla="*/ 354 w 438"/>
                <a:gd name="T69" fmla="*/ 48 h 142"/>
                <a:gd name="T70" fmla="*/ 378 w 438"/>
                <a:gd name="T71" fmla="*/ 56 h 142"/>
                <a:gd name="T72" fmla="*/ 396 w 438"/>
                <a:gd name="T73" fmla="*/ 66 h 142"/>
                <a:gd name="T74" fmla="*/ 414 w 438"/>
                <a:gd name="T75" fmla="*/ 76 h 142"/>
                <a:gd name="T76" fmla="*/ 426 w 438"/>
                <a:gd name="T77" fmla="*/ 8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8" h="142">
                  <a:moveTo>
                    <a:pt x="426" y="86"/>
                  </a:moveTo>
                  <a:lnTo>
                    <a:pt x="438" y="142"/>
                  </a:lnTo>
                  <a:lnTo>
                    <a:pt x="438" y="142"/>
                  </a:lnTo>
                  <a:lnTo>
                    <a:pt x="314" y="130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38" y="112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54" y="102"/>
                  </a:lnTo>
                  <a:lnTo>
                    <a:pt x="38" y="100"/>
                  </a:lnTo>
                  <a:lnTo>
                    <a:pt x="24" y="94"/>
                  </a:lnTo>
                  <a:lnTo>
                    <a:pt x="12" y="86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0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36" y="12"/>
                  </a:lnTo>
                  <a:lnTo>
                    <a:pt x="54" y="6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60" y="4"/>
                  </a:lnTo>
                  <a:lnTo>
                    <a:pt x="202" y="12"/>
                  </a:lnTo>
                  <a:lnTo>
                    <a:pt x="252" y="20"/>
                  </a:lnTo>
                  <a:lnTo>
                    <a:pt x="304" y="32"/>
                  </a:lnTo>
                  <a:lnTo>
                    <a:pt x="354" y="48"/>
                  </a:lnTo>
                  <a:lnTo>
                    <a:pt x="378" y="56"/>
                  </a:lnTo>
                  <a:lnTo>
                    <a:pt x="396" y="66"/>
                  </a:lnTo>
                  <a:lnTo>
                    <a:pt x="414" y="76"/>
                  </a:lnTo>
                  <a:lnTo>
                    <a:pt x="426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Freeform: Shape 98"/>
            <p:cNvSpPr/>
            <p:nvPr/>
          </p:nvSpPr>
          <p:spPr bwMode="auto">
            <a:xfrm>
              <a:off x="2822121" y="3493861"/>
              <a:ext cx="727075" cy="374650"/>
            </a:xfrm>
            <a:custGeom>
              <a:avLst/>
              <a:gdLst>
                <a:gd name="T0" fmla="*/ 74 w 458"/>
                <a:gd name="T1" fmla="*/ 0 h 236"/>
                <a:gd name="T2" fmla="*/ 458 w 458"/>
                <a:gd name="T3" fmla="*/ 158 h 236"/>
                <a:gd name="T4" fmla="*/ 448 w 458"/>
                <a:gd name="T5" fmla="*/ 236 h 236"/>
                <a:gd name="T6" fmla="*/ 30 w 458"/>
                <a:gd name="T7" fmla="*/ 192 h 236"/>
                <a:gd name="T8" fmla="*/ 30 w 458"/>
                <a:gd name="T9" fmla="*/ 192 h 236"/>
                <a:gd name="T10" fmla="*/ 22 w 458"/>
                <a:gd name="T11" fmla="*/ 188 h 236"/>
                <a:gd name="T12" fmla="*/ 14 w 458"/>
                <a:gd name="T13" fmla="*/ 182 h 236"/>
                <a:gd name="T14" fmla="*/ 8 w 458"/>
                <a:gd name="T15" fmla="*/ 174 h 236"/>
                <a:gd name="T16" fmla="*/ 2 w 458"/>
                <a:gd name="T17" fmla="*/ 160 h 236"/>
                <a:gd name="T18" fmla="*/ 2 w 458"/>
                <a:gd name="T19" fmla="*/ 154 h 236"/>
                <a:gd name="T20" fmla="*/ 0 w 458"/>
                <a:gd name="T21" fmla="*/ 144 h 236"/>
                <a:gd name="T22" fmla="*/ 2 w 458"/>
                <a:gd name="T23" fmla="*/ 134 h 236"/>
                <a:gd name="T24" fmla="*/ 4 w 458"/>
                <a:gd name="T25" fmla="*/ 124 h 236"/>
                <a:gd name="T26" fmla="*/ 10 w 458"/>
                <a:gd name="T27" fmla="*/ 112 h 236"/>
                <a:gd name="T28" fmla="*/ 16 w 458"/>
                <a:gd name="T29" fmla="*/ 98 h 236"/>
                <a:gd name="T30" fmla="*/ 74 w 458"/>
                <a:gd name="T3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8" h="236">
                  <a:moveTo>
                    <a:pt x="74" y="0"/>
                  </a:moveTo>
                  <a:lnTo>
                    <a:pt x="458" y="158"/>
                  </a:lnTo>
                  <a:lnTo>
                    <a:pt x="448" y="236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22" y="188"/>
                  </a:lnTo>
                  <a:lnTo>
                    <a:pt x="14" y="182"/>
                  </a:lnTo>
                  <a:lnTo>
                    <a:pt x="8" y="174"/>
                  </a:lnTo>
                  <a:lnTo>
                    <a:pt x="2" y="160"/>
                  </a:lnTo>
                  <a:lnTo>
                    <a:pt x="2" y="154"/>
                  </a:lnTo>
                  <a:lnTo>
                    <a:pt x="0" y="144"/>
                  </a:lnTo>
                  <a:lnTo>
                    <a:pt x="2" y="134"/>
                  </a:lnTo>
                  <a:lnTo>
                    <a:pt x="4" y="124"/>
                  </a:lnTo>
                  <a:lnTo>
                    <a:pt x="10" y="112"/>
                  </a:lnTo>
                  <a:lnTo>
                    <a:pt x="16" y="9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Freeform: Shape 99"/>
            <p:cNvSpPr/>
            <p:nvPr/>
          </p:nvSpPr>
          <p:spPr bwMode="auto">
            <a:xfrm>
              <a:off x="2822121" y="3493861"/>
              <a:ext cx="727075" cy="374650"/>
            </a:xfrm>
            <a:custGeom>
              <a:avLst/>
              <a:gdLst>
                <a:gd name="T0" fmla="*/ 74 w 458"/>
                <a:gd name="T1" fmla="*/ 0 h 236"/>
                <a:gd name="T2" fmla="*/ 458 w 458"/>
                <a:gd name="T3" fmla="*/ 158 h 236"/>
                <a:gd name="T4" fmla="*/ 448 w 458"/>
                <a:gd name="T5" fmla="*/ 236 h 236"/>
                <a:gd name="T6" fmla="*/ 30 w 458"/>
                <a:gd name="T7" fmla="*/ 192 h 236"/>
                <a:gd name="T8" fmla="*/ 30 w 458"/>
                <a:gd name="T9" fmla="*/ 192 h 236"/>
                <a:gd name="T10" fmla="*/ 22 w 458"/>
                <a:gd name="T11" fmla="*/ 188 h 236"/>
                <a:gd name="T12" fmla="*/ 14 w 458"/>
                <a:gd name="T13" fmla="*/ 182 h 236"/>
                <a:gd name="T14" fmla="*/ 8 w 458"/>
                <a:gd name="T15" fmla="*/ 174 h 236"/>
                <a:gd name="T16" fmla="*/ 2 w 458"/>
                <a:gd name="T17" fmla="*/ 160 h 236"/>
                <a:gd name="T18" fmla="*/ 2 w 458"/>
                <a:gd name="T19" fmla="*/ 154 h 236"/>
                <a:gd name="T20" fmla="*/ 0 w 458"/>
                <a:gd name="T21" fmla="*/ 144 h 236"/>
                <a:gd name="T22" fmla="*/ 2 w 458"/>
                <a:gd name="T23" fmla="*/ 134 h 236"/>
                <a:gd name="T24" fmla="*/ 4 w 458"/>
                <a:gd name="T25" fmla="*/ 124 h 236"/>
                <a:gd name="T26" fmla="*/ 10 w 458"/>
                <a:gd name="T27" fmla="*/ 112 h 236"/>
                <a:gd name="T28" fmla="*/ 16 w 458"/>
                <a:gd name="T29" fmla="*/ 98 h 236"/>
                <a:gd name="T30" fmla="*/ 74 w 458"/>
                <a:gd name="T3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8" h="236">
                  <a:moveTo>
                    <a:pt x="74" y="0"/>
                  </a:moveTo>
                  <a:lnTo>
                    <a:pt x="458" y="158"/>
                  </a:lnTo>
                  <a:lnTo>
                    <a:pt x="448" y="236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22" y="188"/>
                  </a:lnTo>
                  <a:lnTo>
                    <a:pt x="14" y="182"/>
                  </a:lnTo>
                  <a:lnTo>
                    <a:pt x="8" y="174"/>
                  </a:lnTo>
                  <a:lnTo>
                    <a:pt x="2" y="160"/>
                  </a:lnTo>
                  <a:lnTo>
                    <a:pt x="2" y="154"/>
                  </a:lnTo>
                  <a:lnTo>
                    <a:pt x="0" y="144"/>
                  </a:lnTo>
                  <a:lnTo>
                    <a:pt x="2" y="134"/>
                  </a:lnTo>
                  <a:lnTo>
                    <a:pt x="4" y="124"/>
                  </a:lnTo>
                  <a:lnTo>
                    <a:pt x="10" y="112"/>
                  </a:lnTo>
                  <a:lnTo>
                    <a:pt x="16" y="98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Freeform: Shape 100"/>
            <p:cNvSpPr/>
            <p:nvPr/>
          </p:nvSpPr>
          <p:spPr bwMode="auto">
            <a:xfrm>
              <a:off x="3580946" y="3652611"/>
              <a:ext cx="695325" cy="225425"/>
            </a:xfrm>
            <a:custGeom>
              <a:avLst/>
              <a:gdLst>
                <a:gd name="T0" fmla="*/ 10 w 438"/>
                <a:gd name="T1" fmla="*/ 86 h 142"/>
                <a:gd name="T2" fmla="*/ 0 w 438"/>
                <a:gd name="T3" fmla="*/ 142 h 142"/>
                <a:gd name="T4" fmla="*/ 0 w 438"/>
                <a:gd name="T5" fmla="*/ 142 h 142"/>
                <a:gd name="T6" fmla="*/ 122 w 438"/>
                <a:gd name="T7" fmla="*/ 130 h 142"/>
                <a:gd name="T8" fmla="*/ 244 w 438"/>
                <a:gd name="T9" fmla="*/ 118 h 142"/>
                <a:gd name="T10" fmla="*/ 244 w 438"/>
                <a:gd name="T11" fmla="*/ 118 h 142"/>
                <a:gd name="T12" fmla="*/ 300 w 438"/>
                <a:gd name="T13" fmla="*/ 112 h 142"/>
                <a:gd name="T14" fmla="*/ 354 w 438"/>
                <a:gd name="T15" fmla="*/ 106 h 142"/>
                <a:gd name="T16" fmla="*/ 354 w 438"/>
                <a:gd name="T17" fmla="*/ 106 h 142"/>
                <a:gd name="T18" fmla="*/ 382 w 438"/>
                <a:gd name="T19" fmla="*/ 102 h 142"/>
                <a:gd name="T20" fmla="*/ 398 w 438"/>
                <a:gd name="T21" fmla="*/ 98 h 142"/>
                <a:gd name="T22" fmla="*/ 412 w 438"/>
                <a:gd name="T23" fmla="*/ 94 h 142"/>
                <a:gd name="T24" fmla="*/ 424 w 438"/>
                <a:gd name="T25" fmla="*/ 86 h 142"/>
                <a:gd name="T26" fmla="*/ 430 w 438"/>
                <a:gd name="T27" fmla="*/ 80 h 142"/>
                <a:gd name="T28" fmla="*/ 434 w 438"/>
                <a:gd name="T29" fmla="*/ 76 h 142"/>
                <a:gd name="T30" fmla="*/ 436 w 438"/>
                <a:gd name="T31" fmla="*/ 70 h 142"/>
                <a:gd name="T32" fmla="*/ 438 w 438"/>
                <a:gd name="T33" fmla="*/ 62 h 142"/>
                <a:gd name="T34" fmla="*/ 438 w 438"/>
                <a:gd name="T35" fmla="*/ 54 h 142"/>
                <a:gd name="T36" fmla="*/ 436 w 438"/>
                <a:gd name="T37" fmla="*/ 46 h 142"/>
                <a:gd name="T38" fmla="*/ 436 w 438"/>
                <a:gd name="T39" fmla="*/ 46 h 142"/>
                <a:gd name="T40" fmla="*/ 432 w 438"/>
                <a:gd name="T41" fmla="*/ 38 h 142"/>
                <a:gd name="T42" fmla="*/ 428 w 438"/>
                <a:gd name="T43" fmla="*/ 32 h 142"/>
                <a:gd name="T44" fmla="*/ 422 w 438"/>
                <a:gd name="T45" fmla="*/ 26 h 142"/>
                <a:gd name="T46" fmla="*/ 416 w 438"/>
                <a:gd name="T47" fmla="*/ 20 h 142"/>
                <a:gd name="T48" fmla="*/ 402 w 438"/>
                <a:gd name="T49" fmla="*/ 12 h 142"/>
                <a:gd name="T50" fmla="*/ 384 w 438"/>
                <a:gd name="T51" fmla="*/ 6 h 142"/>
                <a:gd name="T52" fmla="*/ 366 w 438"/>
                <a:gd name="T53" fmla="*/ 2 h 142"/>
                <a:gd name="T54" fmla="*/ 346 w 438"/>
                <a:gd name="T55" fmla="*/ 0 h 142"/>
                <a:gd name="T56" fmla="*/ 316 w 438"/>
                <a:gd name="T57" fmla="*/ 0 h 142"/>
                <a:gd name="T58" fmla="*/ 316 w 438"/>
                <a:gd name="T59" fmla="*/ 0 h 142"/>
                <a:gd name="T60" fmla="*/ 276 w 438"/>
                <a:gd name="T61" fmla="*/ 4 h 142"/>
                <a:gd name="T62" fmla="*/ 234 w 438"/>
                <a:gd name="T63" fmla="*/ 10 h 142"/>
                <a:gd name="T64" fmla="*/ 184 w 438"/>
                <a:gd name="T65" fmla="*/ 20 h 142"/>
                <a:gd name="T66" fmla="*/ 132 w 438"/>
                <a:gd name="T67" fmla="*/ 32 h 142"/>
                <a:gd name="T68" fmla="*/ 82 w 438"/>
                <a:gd name="T69" fmla="*/ 48 h 142"/>
                <a:gd name="T70" fmla="*/ 60 w 438"/>
                <a:gd name="T71" fmla="*/ 56 h 142"/>
                <a:gd name="T72" fmla="*/ 40 w 438"/>
                <a:gd name="T73" fmla="*/ 64 h 142"/>
                <a:gd name="T74" fmla="*/ 24 w 438"/>
                <a:gd name="T75" fmla="*/ 74 h 142"/>
                <a:gd name="T76" fmla="*/ 10 w 438"/>
                <a:gd name="T77" fmla="*/ 86 h 142"/>
                <a:gd name="T78" fmla="*/ 10 w 438"/>
                <a:gd name="T79" fmla="*/ 8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8" h="142">
                  <a:moveTo>
                    <a:pt x="10" y="86"/>
                  </a:moveTo>
                  <a:lnTo>
                    <a:pt x="0" y="142"/>
                  </a:lnTo>
                  <a:lnTo>
                    <a:pt x="0" y="142"/>
                  </a:lnTo>
                  <a:lnTo>
                    <a:pt x="122" y="130"/>
                  </a:lnTo>
                  <a:lnTo>
                    <a:pt x="244" y="118"/>
                  </a:lnTo>
                  <a:lnTo>
                    <a:pt x="244" y="118"/>
                  </a:lnTo>
                  <a:lnTo>
                    <a:pt x="300" y="112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82" y="102"/>
                  </a:lnTo>
                  <a:lnTo>
                    <a:pt x="398" y="98"/>
                  </a:lnTo>
                  <a:lnTo>
                    <a:pt x="412" y="94"/>
                  </a:lnTo>
                  <a:lnTo>
                    <a:pt x="424" y="86"/>
                  </a:lnTo>
                  <a:lnTo>
                    <a:pt x="430" y="80"/>
                  </a:lnTo>
                  <a:lnTo>
                    <a:pt x="434" y="76"/>
                  </a:lnTo>
                  <a:lnTo>
                    <a:pt x="436" y="70"/>
                  </a:lnTo>
                  <a:lnTo>
                    <a:pt x="438" y="62"/>
                  </a:lnTo>
                  <a:lnTo>
                    <a:pt x="438" y="5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38"/>
                  </a:lnTo>
                  <a:lnTo>
                    <a:pt x="428" y="32"/>
                  </a:lnTo>
                  <a:lnTo>
                    <a:pt x="422" y="26"/>
                  </a:lnTo>
                  <a:lnTo>
                    <a:pt x="416" y="20"/>
                  </a:lnTo>
                  <a:lnTo>
                    <a:pt x="402" y="12"/>
                  </a:lnTo>
                  <a:lnTo>
                    <a:pt x="384" y="6"/>
                  </a:lnTo>
                  <a:lnTo>
                    <a:pt x="366" y="2"/>
                  </a:lnTo>
                  <a:lnTo>
                    <a:pt x="346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76" y="4"/>
                  </a:lnTo>
                  <a:lnTo>
                    <a:pt x="234" y="10"/>
                  </a:lnTo>
                  <a:lnTo>
                    <a:pt x="184" y="20"/>
                  </a:lnTo>
                  <a:lnTo>
                    <a:pt x="132" y="32"/>
                  </a:lnTo>
                  <a:lnTo>
                    <a:pt x="82" y="48"/>
                  </a:lnTo>
                  <a:lnTo>
                    <a:pt x="60" y="56"/>
                  </a:lnTo>
                  <a:lnTo>
                    <a:pt x="40" y="64"/>
                  </a:lnTo>
                  <a:lnTo>
                    <a:pt x="24" y="74"/>
                  </a:lnTo>
                  <a:lnTo>
                    <a:pt x="10" y="86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Freeform: Shape 101"/>
            <p:cNvSpPr/>
            <p:nvPr/>
          </p:nvSpPr>
          <p:spPr bwMode="auto">
            <a:xfrm>
              <a:off x="3552371" y="3516086"/>
              <a:ext cx="727075" cy="371475"/>
            </a:xfrm>
            <a:custGeom>
              <a:avLst/>
              <a:gdLst>
                <a:gd name="T0" fmla="*/ 384 w 458"/>
                <a:gd name="T1" fmla="*/ 0 h 234"/>
                <a:gd name="T2" fmla="*/ 0 w 458"/>
                <a:gd name="T3" fmla="*/ 158 h 234"/>
                <a:gd name="T4" fmla="*/ 10 w 458"/>
                <a:gd name="T5" fmla="*/ 234 h 234"/>
                <a:gd name="T6" fmla="*/ 430 w 458"/>
                <a:gd name="T7" fmla="*/ 190 h 234"/>
                <a:gd name="T8" fmla="*/ 430 w 458"/>
                <a:gd name="T9" fmla="*/ 190 h 234"/>
                <a:gd name="T10" fmla="*/ 438 w 458"/>
                <a:gd name="T11" fmla="*/ 186 h 234"/>
                <a:gd name="T12" fmla="*/ 444 w 458"/>
                <a:gd name="T13" fmla="*/ 180 h 234"/>
                <a:gd name="T14" fmla="*/ 452 w 458"/>
                <a:gd name="T15" fmla="*/ 172 h 234"/>
                <a:gd name="T16" fmla="*/ 456 w 458"/>
                <a:gd name="T17" fmla="*/ 160 h 234"/>
                <a:gd name="T18" fmla="*/ 458 w 458"/>
                <a:gd name="T19" fmla="*/ 152 h 234"/>
                <a:gd name="T20" fmla="*/ 458 w 458"/>
                <a:gd name="T21" fmla="*/ 144 h 234"/>
                <a:gd name="T22" fmla="*/ 458 w 458"/>
                <a:gd name="T23" fmla="*/ 134 h 234"/>
                <a:gd name="T24" fmla="*/ 454 w 458"/>
                <a:gd name="T25" fmla="*/ 122 h 234"/>
                <a:gd name="T26" fmla="*/ 450 w 458"/>
                <a:gd name="T27" fmla="*/ 110 h 234"/>
                <a:gd name="T28" fmla="*/ 444 w 458"/>
                <a:gd name="T29" fmla="*/ 98 h 234"/>
                <a:gd name="T30" fmla="*/ 384 w 458"/>
                <a:gd name="T3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8" h="234">
                  <a:moveTo>
                    <a:pt x="384" y="0"/>
                  </a:moveTo>
                  <a:lnTo>
                    <a:pt x="0" y="158"/>
                  </a:lnTo>
                  <a:lnTo>
                    <a:pt x="10" y="234"/>
                  </a:lnTo>
                  <a:lnTo>
                    <a:pt x="430" y="190"/>
                  </a:lnTo>
                  <a:lnTo>
                    <a:pt x="430" y="190"/>
                  </a:lnTo>
                  <a:lnTo>
                    <a:pt x="438" y="186"/>
                  </a:lnTo>
                  <a:lnTo>
                    <a:pt x="444" y="180"/>
                  </a:lnTo>
                  <a:lnTo>
                    <a:pt x="452" y="172"/>
                  </a:lnTo>
                  <a:lnTo>
                    <a:pt x="456" y="160"/>
                  </a:lnTo>
                  <a:lnTo>
                    <a:pt x="458" y="152"/>
                  </a:lnTo>
                  <a:lnTo>
                    <a:pt x="458" y="144"/>
                  </a:lnTo>
                  <a:lnTo>
                    <a:pt x="458" y="134"/>
                  </a:lnTo>
                  <a:lnTo>
                    <a:pt x="454" y="122"/>
                  </a:lnTo>
                  <a:lnTo>
                    <a:pt x="450" y="110"/>
                  </a:lnTo>
                  <a:lnTo>
                    <a:pt x="444" y="9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2C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Freeform: Shape 102"/>
            <p:cNvSpPr/>
            <p:nvPr/>
          </p:nvSpPr>
          <p:spPr bwMode="auto">
            <a:xfrm>
              <a:off x="3120571" y="3449411"/>
              <a:ext cx="831850" cy="498475"/>
            </a:xfrm>
            <a:custGeom>
              <a:avLst/>
              <a:gdLst>
                <a:gd name="T0" fmla="*/ 496 w 524"/>
                <a:gd name="T1" fmla="*/ 282 h 314"/>
                <a:gd name="T2" fmla="*/ 496 w 524"/>
                <a:gd name="T3" fmla="*/ 282 h 314"/>
                <a:gd name="T4" fmla="*/ 496 w 524"/>
                <a:gd name="T5" fmla="*/ 288 h 314"/>
                <a:gd name="T6" fmla="*/ 494 w 524"/>
                <a:gd name="T7" fmla="*/ 294 h 314"/>
                <a:gd name="T8" fmla="*/ 492 w 524"/>
                <a:gd name="T9" fmla="*/ 300 h 314"/>
                <a:gd name="T10" fmla="*/ 488 w 524"/>
                <a:gd name="T11" fmla="*/ 304 h 314"/>
                <a:gd name="T12" fmla="*/ 482 w 524"/>
                <a:gd name="T13" fmla="*/ 308 h 314"/>
                <a:gd name="T14" fmla="*/ 478 w 524"/>
                <a:gd name="T15" fmla="*/ 312 h 314"/>
                <a:gd name="T16" fmla="*/ 472 w 524"/>
                <a:gd name="T17" fmla="*/ 314 h 314"/>
                <a:gd name="T18" fmla="*/ 464 w 524"/>
                <a:gd name="T19" fmla="*/ 314 h 314"/>
                <a:gd name="T20" fmla="*/ 60 w 524"/>
                <a:gd name="T21" fmla="*/ 314 h 314"/>
                <a:gd name="T22" fmla="*/ 60 w 524"/>
                <a:gd name="T23" fmla="*/ 314 h 314"/>
                <a:gd name="T24" fmla="*/ 52 w 524"/>
                <a:gd name="T25" fmla="*/ 314 h 314"/>
                <a:gd name="T26" fmla="*/ 46 w 524"/>
                <a:gd name="T27" fmla="*/ 312 h 314"/>
                <a:gd name="T28" fmla="*/ 42 w 524"/>
                <a:gd name="T29" fmla="*/ 308 h 314"/>
                <a:gd name="T30" fmla="*/ 36 w 524"/>
                <a:gd name="T31" fmla="*/ 304 h 314"/>
                <a:gd name="T32" fmla="*/ 32 w 524"/>
                <a:gd name="T33" fmla="*/ 300 h 314"/>
                <a:gd name="T34" fmla="*/ 30 w 524"/>
                <a:gd name="T35" fmla="*/ 294 h 314"/>
                <a:gd name="T36" fmla="*/ 28 w 524"/>
                <a:gd name="T37" fmla="*/ 288 h 314"/>
                <a:gd name="T38" fmla="*/ 28 w 524"/>
                <a:gd name="T39" fmla="*/ 282 h 314"/>
                <a:gd name="T40" fmla="*/ 0 w 524"/>
                <a:gd name="T41" fmla="*/ 32 h 314"/>
                <a:gd name="T42" fmla="*/ 0 w 524"/>
                <a:gd name="T43" fmla="*/ 32 h 314"/>
                <a:gd name="T44" fmla="*/ 0 w 524"/>
                <a:gd name="T45" fmla="*/ 26 h 314"/>
                <a:gd name="T46" fmla="*/ 2 w 524"/>
                <a:gd name="T47" fmla="*/ 20 h 314"/>
                <a:gd name="T48" fmla="*/ 6 w 524"/>
                <a:gd name="T49" fmla="*/ 14 h 314"/>
                <a:gd name="T50" fmla="*/ 10 w 524"/>
                <a:gd name="T51" fmla="*/ 10 h 314"/>
                <a:gd name="T52" fmla="*/ 14 w 524"/>
                <a:gd name="T53" fmla="*/ 6 h 314"/>
                <a:gd name="T54" fmla="*/ 20 w 524"/>
                <a:gd name="T55" fmla="*/ 2 h 314"/>
                <a:gd name="T56" fmla="*/ 26 w 524"/>
                <a:gd name="T57" fmla="*/ 0 h 314"/>
                <a:gd name="T58" fmla="*/ 32 w 524"/>
                <a:gd name="T59" fmla="*/ 0 h 314"/>
                <a:gd name="T60" fmla="*/ 492 w 524"/>
                <a:gd name="T61" fmla="*/ 0 h 314"/>
                <a:gd name="T62" fmla="*/ 492 w 524"/>
                <a:gd name="T63" fmla="*/ 0 h 314"/>
                <a:gd name="T64" fmla="*/ 498 w 524"/>
                <a:gd name="T65" fmla="*/ 0 h 314"/>
                <a:gd name="T66" fmla="*/ 504 w 524"/>
                <a:gd name="T67" fmla="*/ 2 h 314"/>
                <a:gd name="T68" fmla="*/ 510 w 524"/>
                <a:gd name="T69" fmla="*/ 6 h 314"/>
                <a:gd name="T70" fmla="*/ 514 w 524"/>
                <a:gd name="T71" fmla="*/ 10 h 314"/>
                <a:gd name="T72" fmla="*/ 518 w 524"/>
                <a:gd name="T73" fmla="*/ 14 h 314"/>
                <a:gd name="T74" fmla="*/ 522 w 524"/>
                <a:gd name="T75" fmla="*/ 20 h 314"/>
                <a:gd name="T76" fmla="*/ 524 w 524"/>
                <a:gd name="T77" fmla="*/ 26 h 314"/>
                <a:gd name="T78" fmla="*/ 524 w 524"/>
                <a:gd name="T79" fmla="*/ 32 h 314"/>
                <a:gd name="T80" fmla="*/ 496 w 524"/>
                <a:gd name="T81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4" h="314">
                  <a:moveTo>
                    <a:pt x="496" y="282"/>
                  </a:moveTo>
                  <a:lnTo>
                    <a:pt x="496" y="282"/>
                  </a:lnTo>
                  <a:lnTo>
                    <a:pt x="496" y="288"/>
                  </a:lnTo>
                  <a:lnTo>
                    <a:pt x="494" y="294"/>
                  </a:lnTo>
                  <a:lnTo>
                    <a:pt x="492" y="300"/>
                  </a:lnTo>
                  <a:lnTo>
                    <a:pt x="488" y="304"/>
                  </a:lnTo>
                  <a:lnTo>
                    <a:pt x="482" y="308"/>
                  </a:lnTo>
                  <a:lnTo>
                    <a:pt x="478" y="312"/>
                  </a:lnTo>
                  <a:lnTo>
                    <a:pt x="472" y="314"/>
                  </a:lnTo>
                  <a:lnTo>
                    <a:pt x="464" y="314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52" y="314"/>
                  </a:lnTo>
                  <a:lnTo>
                    <a:pt x="46" y="312"/>
                  </a:lnTo>
                  <a:lnTo>
                    <a:pt x="42" y="308"/>
                  </a:lnTo>
                  <a:lnTo>
                    <a:pt x="36" y="304"/>
                  </a:lnTo>
                  <a:lnTo>
                    <a:pt x="32" y="300"/>
                  </a:lnTo>
                  <a:lnTo>
                    <a:pt x="30" y="294"/>
                  </a:lnTo>
                  <a:lnTo>
                    <a:pt x="28" y="288"/>
                  </a:lnTo>
                  <a:lnTo>
                    <a:pt x="28" y="28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2"/>
                  </a:lnTo>
                  <a:lnTo>
                    <a:pt x="510" y="6"/>
                  </a:lnTo>
                  <a:lnTo>
                    <a:pt x="514" y="10"/>
                  </a:lnTo>
                  <a:lnTo>
                    <a:pt x="518" y="14"/>
                  </a:lnTo>
                  <a:lnTo>
                    <a:pt x="522" y="20"/>
                  </a:lnTo>
                  <a:lnTo>
                    <a:pt x="524" y="26"/>
                  </a:lnTo>
                  <a:lnTo>
                    <a:pt x="524" y="32"/>
                  </a:lnTo>
                  <a:lnTo>
                    <a:pt x="496" y="28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Freeform: Shape 103"/>
            <p:cNvSpPr/>
            <p:nvPr/>
          </p:nvSpPr>
          <p:spPr bwMode="auto">
            <a:xfrm>
              <a:off x="3149146" y="3487511"/>
              <a:ext cx="774700" cy="460375"/>
            </a:xfrm>
            <a:custGeom>
              <a:avLst/>
              <a:gdLst>
                <a:gd name="T0" fmla="*/ 462 w 488"/>
                <a:gd name="T1" fmla="*/ 260 h 290"/>
                <a:gd name="T2" fmla="*/ 462 w 488"/>
                <a:gd name="T3" fmla="*/ 260 h 290"/>
                <a:gd name="T4" fmla="*/ 462 w 488"/>
                <a:gd name="T5" fmla="*/ 266 h 290"/>
                <a:gd name="T6" fmla="*/ 460 w 488"/>
                <a:gd name="T7" fmla="*/ 272 h 290"/>
                <a:gd name="T8" fmla="*/ 454 w 488"/>
                <a:gd name="T9" fmla="*/ 282 h 290"/>
                <a:gd name="T10" fmla="*/ 444 w 488"/>
                <a:gd name="T11" fmla="*/ 288 h 290"/>
                <a:gd name="T12" fmla="*/ 438 w 488"/>
                <a:gd name="T13" fmla="*/ 290 h 290"/>
                <a:gd name="T14" fmla="*/ 432 w 488"/>
                <a:gd name="T15" fmla="*/ 290 h 290"/>
                <a:gd name="T16" fmla="*/ 56 w 488"/>
                <a:gd name="T17" fmla="*/ 290 h 290"/>
                <a:gd name="T18" fmla="*/ 56 w 488"/>
                <a:gd name="T19" fmla="*/ 290 h 290"/>
                <a:gd name="T20" fmla="*/ 50 w 488"/>
                <a:gd name="T21" fmla="*/ 290 h 290"/>
                <a:gd name="T22" fmla="*/ 44 w 488"/>
                <a:gd name="T23" fmla="*/ 288 h 290"/>
                <a:gd name="T24" fmla="*/ 36 w 488"/>
                <a:gd name="T25" fmla="*/ 282 h 290"/>
                <a:gd name="T26" fmla="*/ 28 w 488"/>
                <a:gd name="T27" fmla="*/ 272 h 290"/>
                <a:gd name="T28" fmla="*/ 26 w 488"/>
                <a:gd name="T29" fmla="*/ 266 h 290"/>
                <a:gd name="T30" fmla="*/ 26 w 488"/>
                <a:gd name="T31" fmla="*/ 260 h 290"/>
                <a:gd name="T32" fmla="*/ 0 w 488"/>
                <a:gd name="T33" fmla="*/ 30 h 290"/>
                <a:gd name="T34" fmla="*/ 0 w 488"/>
                <a:gd name="T35" fmla="*/ 30 h 290"/>
                <a:gd name="T36" fmla="*/ 0 w 488"/>
                <a:gd name="T37" fmla="*/ 24 h 290"/>
                <a:gd name="T38" fmla="*/ 2 w 488"/>
                <a:gd name="T39" fmla="*/ 18 h 290"/>
                <a:gd name="T40" fmla="*/ 8 w 488"/>
                <a:gd name="T41" fmla="*/ 8 h 290"/>
                <a:gd name="T42" fmla="*/ 18 w 488"/>
                <a:gd name="T43" fmla="*/ 2 h 290"/>
                <a:gd name="T44" fmla="*/ 24 w 488"/>
                <a:gd name="T45" fmla="*/ 0 h 290"/>
                <a:gd name="T46" fmla="*/ 30 w 488"/>
                <a:gd name="T47" fmla="*/ 0 h 290"/>
                <a:gd name="T48" fmla="*/ 458 w 488"/>
                <a:gd name="T49" fmla="*/ 0 h 290"/>
                <a:gd name="T50" fmla="*/ 458 w 488"/>
                <a:gd name="T51" fmla="*/ 0 h 290"/>
                <a:gd name="T52" fmla="*/ 464 w 488"/>
                <a:gd name="T53" fmla="*/ 0 h 290"/>
                <a:gd name="T54" fmla="*/ 470 w 488"/>
                <a:gd name="T55" fmla="*/ 2 h 290"/>
                <a:gd name="T56" fmla="*/ 480 w 488"/>
                <a:gd name="T57" fmla="*/ 8 h 290"/>
                <a:gd name="T58" fmla="*/ 486 w 488"/>
                <a:gd name="T59" fmla="*/ 18 h 290"/>
                <a:gd name="T60" fmla="*/ 488 w 488"/>
                <a:gd name="T61" fmla="*/ 24 h 290"/>
                <a:gd name="T62" fmla="*/ 488 w 488"/>
                <a:gd name="T63" fmla="*/ 30 h 290"/>
                <a:gd name="T64" fmla="*/ 462 w 488"/>
                <a:gd name="T65" fmla="*/ 26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8" h="290">
                  <a:moveTo>
                    <a:pt x="462" y="260"/>
                  </a:moveTo>
                  <a:lnTo>
                    <a:pt x="462" y="260"/>
                  </a:lnTo>
                  <a:lnTo>
                    <a:pt x="462" y="266"/>
                  </a:lnTo>
                  <a:lnTo>
                    <a:pt x="460" y="272"/>
                  </a:lnTo>
                  <a:lnTo>
                    <a:pt x="454" y="282"/>
                  </a:lnTo>
                  <a:lnTo>
                    <a:pt x="444" y="288"/>
                  </a:lnTo>
                  <a:lnTo>
                    <a:pt x="438" y="290"/>
                  </a:lnTo>
                  <a:lnTo>
                    <a:pt x="432" y="290"/>
                  </a:lnTo>
                  <a:lnTo>
                    <a:pt x="56" y="290"/>
                  </a:lnTo>
                  <a:lnTo>
                    <a:pt x="56" y="290"/>
                  </a:lnTo>
                  <a:lnTo>
                    <a:pt x="50" y="290"/>
                  </a:lnTo>
                  <a:lnTo>
                    <a:pt x="44" y="288"/>
                  </a:lnTo>
                  <a:lnTo>
                    <a:pt x="36" y="282"/>
                  </a:lnTo>
                  <a:lnTo>
                    <a:pt x="28" y="272"/>
                  </a:lnTo>
                  <a:lnTo>
                    <a:pt x="26" y="266"/>
                  </a:lnTo>
                  <a:lnTo>
                    <a:pt x="26" y="26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70" y="2"/>
                  </a:lnTo>
                  <a:lnTo>
                    <a:pt x="480" y="8"/>
                  </a:lnTo>
                  <a:lnTo>
                    <a:pt x="486" y="18"/>
                  </a:lnTo>
                  <a:lnTo>
                    <a:pt x="488" y="24"/>
                  </a:lnTo>
                  <a:lnTo>
                    <a:pt x="488" y="30"/>
                  </a:lnTo>
                  <a:lnTo>
                    <a:pt x="462" y="26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Freeform: Shape 104"/>
            <p:cNvSpPr/>
            <p:nvPr/>
          </p:nvSpPr>
          <p:spPr bwMode="auto">
            <a:xfrm>
              <a:off x="3463471" y="3633561"/>
              <a:ext cx="174625" cy="177800"/>
            </a:xfrm>
            <a:custGeom>
              <a:avLst/>
              <a:gdLst>
                <a:gd name="T0" fmla="*/ 56 w 110"/>
                <a:gd name="T1" fmla="*/ 0 h 112"/>
                <a:gd name="T2" fmla="*/ 34 w 110"/>
                <a:gd name="T3" fmla="*/ 4 h 112"/>
                <a:gd name="T4" fmla="*/ 16 w 110"/>
                <a:gd name="T5" fmla="*/ 16 h 112"/>
                <a:gd name="T6" fmla="*/ 4 w 110"/>
                <a:gd name="T7" fmla="*/ 34 h 112"/>
                <a:gd name="T8" fmla="*/ 0 w 110"/>
                <a:gd name="T9" fmla="*/ 56 h 112"/>
                <a:gd name="T10" fmla="*/ 2 w 110"/>
                <a:gd name="T11" fmla="*/ 68 h 112"/>
                <a:gd name="T12" fmla="*/ 10 w 110"/>
                <a:gd name="T13" fmla="*/ 86 h 112"/>
                <a:gd name="T14" fmla="*/ 24 w 110"/>
                <a:gd name="T15" fmla="*/ 102 h 112"/>
                <a:gd name="T16" fmla="*/ 44 w 110"/>
                <a:gd name="T17" fmla="*/ 110 h 112"/>
                <a:gd name="T18" fmla="*/ 56 w 110"/>
                <a:gd name="T19" fmla="*/ 112 h 112"/>
                <a:gd name="T20" fmla="*/ 78 w 110"/>
                <a:gd name="T21" fmla="*/ 106 h 112"/>
                <a:gd name="T22" fmla="*/ 94 w 110"/>
                <a:gd name="T23" fmla="*/ 96 h 112"/>
                <a:gd name="T24" fmla="*/ 106 w 110"/>
                <a:gd name="T25" fmla="*/ 78 h 112"/>
                <a:gd name="T26" fmla="*/ 110 w 110"/>
                <a:gd name="T27" fmla="*/ 56 h 112"/>
                <a:gd name="T28" fmla="*/ 110 w 110"/>
                <a:gd name="T29" fmla="*/ 44 h 112"/>
                <a:gd name="T30" fmla="*/ 102 w 110"/>
                <a:gd name="T31" fmla="*/ 24 h 112"/>
                <a:gd name="T32" fmla="*/ 86 w 110"/>
                <a:gd name="T33" fmla="*/ 10 h 112"/>
                <a:gd name="T34" fmla="*/ 66 w 110"/>
                <a:gd name="T35" fmla="*/ 2 h 112"/>
                <a:gd name="T36" fmla="*/ 56 w 110"/>
                <a:gd name="T37" fmla="*/ 0 h 112"/>
                <a:gd name="T38" fmla="*/ 56 w 110"/>
                <a:gd name="T39" fmla="*/ 98 h 112"/>
                <a:gd name="T40" fmla="*/ 38 w 110"/>
                <a:gd name="T41" fmla="*/ 96 h 112"/>
                <a:gd name="T42" fmla="*/ 26 w 110"/>
                <a:gd name="T43" fmla="*/ 86 h 112"/>
                <a:gd name="T44" fmla="*/ 16 w 110"/>
                <a:gd name="T45" fmla="*/ 72 h 112"/>
                <a:gd name="T46" fmla="*/ 12 w 110"/>
                <a:gd name="T47" fmla="*/ 56 h 112"/>
                <a:gd name="T48" fmla="*/ 14 w 110"/>
                <a:gd name="T49" fmla="*/ 48 h 112"/>
                <a:gd name="T50" fmla="*/ 20 w 110"/>
                <a:gd name="T51" fmla="*/ 32 h 112"/>
                <a:gd name="T52" fmla="*/ 32 w 110"/>
                <a:gd name="T53" fmla="*/ 20 h 112"/>
                <a:gd name="T54" fmla="*/ 46 w 110"/>
                <a:gd name="T55" fmla="*/ 14 h 112"/>
                <a:gd name="T56" fmla="*/ 56 w 110"/>
                <a:gd name="T57" fmla="*/ 14 h 112"/>
                <a:gd name="T58" fmla="*/ 72 w 110"/>
                <a:gd name="T59" fmla="*/ 16 h 112"/>
                <a:gd name="T60" fmla="*/ 86 w 110"/>
                <a:gd name="T61" fmla="*/ 26 h 112"/>
                <a:gd name="T62" fmla="*/ 94 w 110"/>
                <a:gd name="T63" fmla="*/ 40 h 112"/>
                <a:gd name="T64" fmla="*/ 98 w 110"/>
                <a:gd name="T65" fmla="*/ 56 h 112"/>
                <a:gd name="T66" fmla="*/ 98 w 110"/>
                <a:gd name="T67" fmla="*/ 64 h 112"/>
                <a:gd name="T68" fmla="*/ 90 w 110"/>
                <a:gd name="T69" fmla="*/ 80 h 112"/>
                <a:gd name="T70" fmla="*/ 80 w 110"/>
                <a:gd name="T71" fmla="*/ 92 h 112"/>
                <a:gd name="T72" fmla="*/ 64 w 110"/>
                <a:gd name="T73" fmla="*/ 98 h 112"/>
                <a:gd name="T74" fmla="*/ 56 w 110"/>
                <a:gd name="T75" fmla="*/ 9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6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6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6" y="110"/>
                  </a:lnTo>
                  <a:lnTo>
                    <a:pt x="78" y="106"/>
                  </a:lnTo>
                  <a:lnTo>
                    <a:pt x="86" y="102"/>
                  </a:lnTo>
                  <a:lnTo>
                    <a:pt x="94" y="96"/>
                  </a:lnTo>
                  <a:lnTo>
                    <a:pt x="102" y="86"/>
                  </a:lnTo>
                  <a:lnTo>
                    <a:pt x="106" y="78"/>
                  </a:lnTo>
                  <a:lnTo>
                    <a:pt x="110" y="68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0" y="44"/>
                  </a:lnTo>
                  <a:lnTo>
                    <a:pt x="106" y="34"/>
                  </a:lnTo>
                  <a:lnTo>
                    <a:pt x="102" y="24"/>
                  </a:lnTo>
                  <a:lnTo>
                    <a:pt x="94" y="16"/>
                  </a:lnTo>
                  <a:lnTo>
                    <a:pt x="86" y="10"/>
                  </a:lnTo>
                  <a:lnTo>
                    <a:pt x="78" y="4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56" y="98"/>
                  </a:moveTo>
                  <a:lnTo>
                    <a:pt x="56" y="98"/>
                  </a:lnTo>
                  <a:lnTo>
                    <a:pt x="46" y="98"/>
                  </a:lnTo>
                  <a:lnTo>
                    <a:pt x="38" y="96"/>
                  </a:lnTo>
                  <a:lnTo>
                    <a:pt x="32" y="92"/>
                  </a:lnTo>
                  <a:lnTo>
                    <a:pt x="26" y="86"/>
                  </a:lnTo>
                  <a:lnTo>
                    <a:pt x="20" y="80"/>
                  </a:lnTo>
                  <a:lnTo>
                    <a:pt x="16" y="72"/>
                  </a:lnTo>
                  <a:lnTo>
                    <a:pt x="14" y="64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4" y="48"/>
                  </a:lnTo>
                  <a:lnTo>
                    <a:pt x="16" y="40"/>
                  </a:lnTo>
                  <a:lnTo>
                    <a:pt x="20" y="32"/>
                  </a:lnTo>
                  <a:lnTo>
                    <a:pt x="26" y="26"/>
                  </a:lnTo>
                  <a:lnTo>
                    <a:pt x="32" y="20"/>
                  </a:lnTo>
                  <a:lnTo>
                    <a:pt x="38" y="16"/>
                  </a:lnTo>
                  <a:lnTo>
                    <a:pt x="4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64" y="14"/>
                  </a:lnTo>
                  <a:lnTo>
                    <a:pt x="72" y="16"/>
                  </a:lnTo>
                  <a:lnTo>
                    <a:pt x="80" y="20"/>
                  </a:lnTo>
                  <a:lnTo>
                    <a:pt x="86" y="26"/>
                  </a:lnTo>
                  <a:lnTo>
                    <a:pt x="90" y="32"/>
                  </a:lnTo>
                  <a:lnTo>
                    <a:pt x="94" y="40"/>
                  </a:lnTo>
                  <a:lnTo>
                    <a:pt x="98" y="48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64"/>
                  </a:lnTo>
                  <a:lnTo>
                    <a:pt x="94" y="72"/>
                  </a:lnTo>
                  <a:lnTo>
                    <a:pt x="90" y="80"/>
                  </a:lnTo>
                  <a:lnTo>
                    <a:pt x="86" y="86"/>
                  </a:lnTo>
                  <a:lnTo>
                    <a:pt x="80" y="92"/>
                  </a:lnTo>
                  <a:lnTo>
                    <a:pt x="72" y="96"/>
                  </a:lnTo>
                  <a:lnTo>
                    <a:pt x="64" y="98"/>
                  </a:lnTo>
                  <a:lnTo>
                    <a:pt x="56" y="98"/>
                  </a:lnTo>
                  <a:lnTo>
                    <a:pt x="56" y="98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Freeform: Shape 105"/>
            <p:cNvSpPr/>
            <p:nvPr/>
          </p:nvSpPr>
          <p:spPr bwMode="auto">
            <a:xfrm>
              <a:off x="3501571" y="3697061"/>
              <a:ext cx="44450" cy="47625"/>
            </a:xfrm>
            <a:custGeom>
              <a:avLst/>
              <a:gdLst>
                <a:gd name="T0" fmla="*/ 20 w 28"/>
                <a:gd name="T1" fmla="*/ 0 h 30"/>
                <a:gd name="T2" fmla="*/ 20 w 28"/>
                <a:gd name="T3" fmla="*/ 0 h 30"/>
                <a:gd name="T4" fmla="*/ 26 w 28"/>
                <a:gd name="T5" fmla="*/ 2 h 30"/>
                <a:gd name="T6" fmla="*/ 28 w 28"/>
                <a:gd name="T7" fmla="*/ 6 h 30"/>
                <a:gd name="T8" fmla="*/ 28 w 28"/>
                <a:gd name="T9" fmla="*/ 16 h 30"/>
                <a:gd name="T10" fmla="*/ 28 w 28"/>
                <a:gd name="T11" fmla="*/ 16 h 30"/>
                <a:gd name="T12" fmla="*/ 26 w 28"/>
                <a:gd name="T13" fmla="*/ 20 h 30"/>
                <a:gd name="T14" fmla="*/ 20 w 28"/>
                <a:gd name="T15" fmla="*/ 22 h 30"/>
                <a:gd name="T16" fmla="*/ 4 w 28"/>
                <a:gd name="T17" fmla="*/ 22 h 30"/>
                <a:gd name="T18" fmla="*/ 4 w 28"/>
                <a:gd name="T19" fmla="*/ 28 h 30"/>
                <a:gd name="T20" fmla="*/ 4 w 28"/>
                <a:gd name="T21" fmla="*/ 28 h 30"/>
                <a:gd name="T22" fmla="*/ 2 w 28"/>
                <a:gd name="T23" fmla="*/ 30 h 30"/>
                <a:gd name="T24" fmla="*/ 2 w 28"/>
                <a:gd name="T25" fmla="*/ 30 h 30"/>
                <a:gd name="T26" fmla="*/ 0 w 28"/>
                <a:gd name="T27" fmla="*/ 28 h 30"/>
                <a:gd name="T28" fmla="*/ 0 w 28"/>
                <a:gd name="T29" fmla="*/ 6 h 30"/>
                <a:gd name="T30" fmla="*/ 0 w 28"/>
                <a:gd name="T31" fmla="*/ 6 h 30"/>
                <a:gd name="T32" fmla="*/ 2 w 28"/>
                <a:gd name="T33" fmla="*/ 2 h 30"/>
                <a:gd name="T34" fmla="*/ 6 w 28"/>
                <a:gd name="T35" fmla="*/ 0 h 30"/>
                <a:gd name="T36" fmla="*/ 20 w 28"/>
                <a:gd name="T37" fmla="*/ 0 h 30"/>
                <a:gd name="T38" fmla="*/ 4 w 28"/>
                <a:gd name="T39" fmla="*/ 18 h 30"/>
                <a:gd name="T40" fmla="*/ 20 w 28"/>
                <a:gd name="T41" fmla="*/ 18 h 30"/>
                <a:gd name="T42" fmla="*/ 20 w 28"/>
                <a:gd name="T43" fmla="*/ 18 h 30"/>
                <a:gd name="T44" fmla="*/ 22 w 28"/>
                <a:gd name="T45" fmla="*/ 18 h 30"/>
                <a:gd name="T46" fmla="*/ 24 w 28"/>
                <a:gd name="T47" fmla="*/ 16 h 30"/>
                <a:gd name="T48" fmla="*/ 24 w 28"/>
                <a:gd name="T49" fmla="*/ 6 h 30"/>
                <a:gd name="T50" fmla="*/ 24 w 28"/>
                <a:gd name="T51" fmla="*/ 6 h 30"/>
                <a:gd name="T52" fmla="*/ 22 w 28"/>
                <a:gd name="T53" fmla="*/ 4 h 30"/>
                <a:gd name="T54" fmla="*/ 20 w 28"/>
                <a:gd name="T55" fmla="*/ 4 h 30"/>
                <a:gd name="T56" fmla="*/ 6 w 28"/>
                <a:gd name="T57" fmla="*/ 4 h 30"/>
                <a:gd name="T58" fmla="*/ 6 w 28"/>
                <a:gd name="T59" fmla="*/ 4 h 30"/>
                <a:gd name="T60" fmla="*/ 4 w 28"/>
                <a:gd name="T61" fmla="*/ 4 h 30"/>
                <a:gd name="T62" fmla="*/ 4 w 28"/>
                <a:gd name="T63" fmla="*/ 6 h 30"/>
                <a:gd name="T64" fmla="*/ 4 w 28"/>
                <a:gd name="T6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30">
                  <a:moveTo>
                    <a:pt x="20" y="0"/>
                  </a:moveTo>
                  <a:lnTo>
                    <a:pt x="20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0" y="22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20" y="0"/>
                  </a:lnTo>
                  <a:close/>
                  <a:moveTo>
                    <a:pt x="4" y="18"/>
                  </a:move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Freeform: Shape 106"/>
            <p:cNvSpPr/>
            <p:nvPr/>
          </p:nvSpPr>
          <p:spPr bwMode="auto">
            <a:xfrm>
              <a:off x="3552371" y="3697061"/>
              <a:ext cx="41275" cy="47625"/>
            </a:xfrm>
            <a:custGeom>
              <a:avLst/>
              <a:gdLst>
                <a:gd name="T0" fmla="*/ 24 w 26"/>
                <a:gd name="T1" fmla="*/ 0 h 30"/>
                <a:gd name="T2" fmla="*/ 24 w 26"/>
                <a:gd name="T3" fmla="*/ 0 h 30"/>
                <a:gd name="T4" fmla="*/ 24 w 26"/>
                <a:gd name="T5" fmla="*/ 0 h 30"/>
                <a:gd name="T6" fmla="*/ 26 w 26"/>
                <a:gd name="T7" fmla="*/ 2 h 30"/>
                <a:gd name="T8" fmla="*/ 26 w 26"/>
                <a:gd name="T9" fmla="*/ 2 h 30"/>
                <a:gd name="T10" fmla="*/ 24 w 26"/>
                <a:gd name="T11" fmla="*/ 4 h 30"/>
                <a:gd name="T12" fmla="*/ 24 w 26"/>
                <a:gd name="T13" fmla="*/ 4 h 30"/>
                <a:gd name="T14" fmla="*/ 6 w 26"/>
                <a:gd name="T15" fmla="*/ 4 h 30"/>
                <a:gd name="T16" fmla="*/ 6 w 26"/>
                <a:gd name="T17" fmla="*/ 4 h 30"/>
                <a:gd name="T18" fmla="*/ 4 w 26"/>
                <a:gd name="T19" fmla="*/ 4 h 30"/>
                <a:gd name="T20" fmla="*/ 4 w 26"/>
                <a:gd name="T21" fmla="*/ 6 h 30"/>
                <a:gd name="T22" fmla="*/ 4 w 26"/>
                <a:gd name="T23" fmla="*/ 24 h 30"/>
                <a:gd name="T24" fmla="*/ 4 w 26"/>
                <a:gd name="T25" fmla="*/ 24 h 30"/>
                <a:gd name="T26" fmla="*/ 4 w 26"/>
                <a:gd name="T27" fmla="*/ 26 h 30"/>
                <a:gd name="T28" fmla="*/ 6 w 26"/>
                <a:gd name="T29" fmla="*/ 26 h 30"/>
                <a:gd name="T30" fmla="*/ 24 w 26"/>
                <a:gd name="T31" fmla="*/ 26 h 30"/>
                <a:gd name="T32" fmla="*/ 24 w 26"/>
                <a:gd name="T33" fmla="*/ 26 h 30"/>
                <a:gd name="T34" fmla="*/ 24 w 26"/>
                <a:gd name="T35" fmla="*/ 28 h 30"/>
                <a:gd name="T36" fmla="*/ 26 w 26"/>
                <a:gd name="T37" fmla="*/ 28 h 30"/>
                <a:gd name="T38" fmla="*/ 26 w 26"/>
                <a:gd name="T39" fmla="*/ 28 h 30"/>
                <a:gd name="T40" fmla="*/ 24 w 26"/>
                <a:gd name="T41" fmla="*/ 30 h 30"/>
                <a:gd name="T42" fmla="*/ 24 w 26"/>
                <a:gd name="T43" fmla="*/ 30 h 30"/>
                <a:gd name="T44" fmla="*/ 6 w 26"/>
                <a:gd name="T45" fmla="*/ 30 h 30"/>
                <a:gd name="T46" fmla="*/ 6 w 26"/>
                <a:gd name="T47" fmla="*/ 30 h 30"/>
                <a:gd name="T48" fmla="*/ 2 w 26"/>
                <a:gd name="T49" fmla="*/ 28 h 30"/>
                <a:gd name="T50" fmla="*/ 0 w 26"/>
                <a:gd name="T51" fmla="*/ 24 h 30"/>
                <a:gd name="T52" fmla="*/ 0 w 26"/>
                <a:gd name="T53" fmla="*/ 6 h 30"/>
                <a:gd name="T54" fmla="*/ 0 w 26"/>
                <a:gd name="T55" fmla="*/ 6 h 30"/>
                <a:gd name="T56" fmla="*/ 2 w 26"/>
                <a:gd name="T57" fmla="*/ 2 h 30"/>
                <a:gd name="T58" fmla="*/ 6 w 26"/>
                <a:gd name="T59" fmla="*/ 0 h 30"/>
                <a:gd name="T60" fmla="*/ 24 w 26"/>
                <a:gd name="T6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30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Freeform: Shape 107"/>
            <p:cNvSpPr/>
            <p:nvPr/>
          </p:nvSpPr>
          <p:spPr bwMode="auto">
            <a:xfrm>
              <a:off x="3447596" y="3630386"/>
              <a:ext cx="177800" cy="174625"/>
            </a:xfrm>
            <a:custGeom>
              <a:avLst/>
              <a:gdLst>
                <a:gd name="T0" fmla="*/ 56 w 112"/>
                <a:gd name="T1" fmla="*/ 0 h 110"/>
                <a:gd name="T2" fmla="*/ 34 w 112"/>
                <a:gd name="T3" fmla="*/ 4 h 110"/>
                <a:gd name="T4" fmla="*/ 16 w 112"/>
                <a:gd name="T5" fmla="*/ 16 h 110"/>
                <a:gd name="T6" fmla="*/ 4 w 112"/>
                <a:gd name="T7" fmla="*/ 34 h 110"/>
                <a:gd name="T8" fmla="*/ 0 w 112"/>
                <a:gd name="T9" fmla="*/ 54 h 110"/>
                <a:gd name="T10" fmla="*/ 2 w 112"/>
                <a:gd name="T11" fmla="*/ 66 h 110"/>
                <a:gd name="T12" fmla="*/ 10 w 112"/>
                <a:gd name="T13" fmla="*/ 86 h 110"/>
                <a:gd name="T14" fmla="*/ 26 w 112"/>
                <a:gd name="T15" fmla="*/ 100 h 110"/>
                <a:gd name="T16" fmla="*/ 44 w 112"/>
                <a:gd name="T17" fmla="*/ 110 h 110"/>
                <a:gd name="T18" fmla="*/ 56 w 112"/>
                <a:gd name="T19" fmla="*/ 110 h 110"/>
                <a:gd name="T20" fmla="*/ 78 w 112"/>
                <a:gd name="T21" fmla="*/ 106 h 110"/>
                <a:gd name="T22" fmla="*/ 96 w 112"/>
                <a:gd name="T23" fmla="*/ 94 h 110"/>
                <a:gd name="T24" fmla="*/ 108 w 112"/>
                <a:gd name="T25" fmla="*/ 76 h 110"/>
                <a:gd name="T26" fmla="*/ 112 w 112"/>
                <a:gd name="T27" fmla="*/ 54 h 110"/>
                <a:gd name="T28" fmla="*/ 110 w 112"/>
                <a:gd name="T29" fmla="*/ 44 h 110"/>
                <a:gd name="T30" fmla="*/ 102 w 112"/>
                <a:gd name="T31" fmla="*/ 24 h 110"/>
                <a:gd name="T32" fmla="*/ 88 w 112"/>
                <a:gd name="T33" fmla="*/ 10 h 110"/>
                <a:gd name="T34" fmla="*/ 68 w 112"/>
                <a:gd name="T35" fmla="*/ 0 h 110"/>
                <a:gd name="T36" fmla="*/ 56 w 112"/>
                <a:gd name="T37" fmla="*/ 0 h 110"/>
                <a:gd name="T38" fmla="*/ 56 w 112"/>
                <a:gd name="T39" fmla="*/ 98 h 110"/>
                <a:gd name="T40" fmla="*/ 40 w 112"/>
                <a:gd name="T41" fmla="*/ 94 h 110"/>
                <a:gd name="T42" fmla="*/ 26 w 112"/>
                <a:gd name="T43" fmla="*/ 86 h 110"/>
                <a:gd name="T44" fmla="*/ 16 w 112"/>
                <a:gd name="T45" fmla="*/ 72 h 110"/>
                <a:gd name="T46" fmla="*/ 14 w 112"/>
                <a:gd name="T47" fmla="*/ 54 h 110"/>
                <a:gd name="T48" fmla="*/ 14 w 112"/>
                <a:gd name="T49" fmla="*/ 46 h 110"/>
                <a:gd name="T50" fmla="*/ 20 w 112"/>
                <a:gd name="T51" fmla="*/ 32 h 110"/>
                <a:gd name="T52" fmla="*/ 32 w 112"/>
                <a:gd name="T53" fmla="*/ 20 h 110"/>
                <a:gd name="T54" fmla="*/ 48 w 112"/>
                <a:gd name="T55" fmla="*/ 14 h 110"/>
                <a:gd name="T56" fmla="*/ 56 w 112"/>
                <a:gd name="T57" fmla="*/ 12 h 110"/>
                <a:gd name="T58" fmla="*/ 72 w 112"/>
                <a:gd name="T59" fmla="*/ 16 h 110"/>
                <a:gd name="T60" fmla="*/ 86 w 112"/>
                <a:gd name="T61" fmla="*/ 24 h 110"/>
                <a:gd name="T62" fmla="*/ 96 w 112"/>
                <a:gd name="T63" fmla="*/ 38 h 110"/>
                <a:gd name="T64" fmla="*/ 98 w 112"/>
                <a:gd name="T65" fmla="*/ 54 h 110"/>
                <a:gd name="T66" fmla="*/ 98 w 112"/>
                <a:gd name="T67" fmla="*/ 64 h 110"/>
                <a:gd name="T68" fmla="*/ 92 w 112"/>
                <a:gd name="T69" fmla="*/ 78 h 110"/>
                <a:gd name="T70" fmla="*/ 80 w 112"/>
                <a:gd name="T71" fmla="*/ 90 h 110"/>
                <a:gd name="T72" fmla="*/ 64 w 112"/>
                <a:gd name="T73" fmla="*/ 96 h 110"/>
                <a:gd name="T74" fmla="*/ 56 w 112"/>
                <a:gd name="T75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0">
                  <a:moveTo>
                    <a:pt x="56" y="0"/>
                  </a:moveTo>
                  <a:lnTo>
                    <a:pt x="56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6" y="100"/>
                  </a:lnTo>
                  <a:lnTo>
                    <a:pt x="34" y="106"/>
                  </a:lnTo>
                  <a:lnTo>
                    <a:pt x="44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68" y="110"/>
                  </a:lnTo>
                  <a:lnTo>
                    <a:pt x="78" y="106"/>
                  </a:lnTo>
                  <a:lnTo>
                    <a:pt x="88" y="100"/>
                  </a:lnTo>
                  <a:lnTo>
                    <a:pt x="96" y="94"/>
                  </a:lnTo>
                  <a:lnTo>
                    <a:pt x="102" y="86"/>
                  </a:lnTo>
                  <a:lnTo>
                    <a:pt x="108" y="76"/>
                  </a:lnTo>
                  <a:lnTo>
                    <a:pt x="110" y="66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56" y="98"/>
                  </a:moveTo>
                  <a:lnTo>
                    <a:pt x="56" y="98"/>
                  </a:lnTo>
                  <a:lnTo>
                    <a:pt x="48" y="96"/>
                  </a:lnTo>
                  <a:lnTo>
                    <a:pt x="40" y="94"/>
                  </a:lnTo>
                  <a:lnTo>
                    <a:pt x="32" y="90"/>
                  </a:lnTo>
                  <a:lnTo>
                    <a:pt x="26" y="86"/>
                  </a:lnTo>
                  <a:lnTo>
                    <a:pt x="20" y="78"/>
                  </a:lnTo>
                  <a:lnTo>
                    <a:pt x="16" y="72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20" y="32"/>
                  </a:lnTo>
                  <a:lnTo>
                    <a:pt x="26" y="24"/>
                  </a:lnTo>
                  <a:lnTo>
                    <a:pt x="32" y="20"/>
                  </a:lnTo>
                  <a:lnTo>
                    <a:pt x="40" y="16"/>
                  </a:lnTo>
                  <a:lnTo>
                    <a:pt x="48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64" y="14"/>
                  </a:lnTo>
                  <a:lnTo>
                    <a:pt x="72" y="16"/>
                  </a:lnTo>
                  <a:lnTo>
                    <a:pt x="80" y="20"/>
                  </a:lnTo>
                  <a:lnTo>
                    <a:pt x="86" y="24"/>
                  </a:lnTo>
                  <a:lnTo>
                    <a:pt x="92" y="32"/>
                  </a:lnTo>
                  <a:lnTo>
                    <a:pt x="96" y="38"/>
                  </a:lnTo>
                  <a:lnTo>
                    <a:pt x="98" y="46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98" y="64"/>
                  </a:lnTo>
                  <a:lnTo>
                    <a:pt x="96" y="72"/>
                  </a:lnTo>
                  <a:lnTo>
                    <a:pt x="92" y="78"/>
                  </a:lnTo>
                  <a:lnTo>
                    <a:pt x="86" y="86"/>
                  </a:lnTo>
                  <a:lnTo>
                    <a:pt x="80" y="90"/>
                  </a:lnTo>
                  <a:lnTo>
                    <a:pt x="72" y="94"/>
                  </a:lnTo>
                  <a:lnTo>
                    <a:pt x="64" y="96"/>
                  </a:lnTo>
                  <a:lnTo>
                    <a:pt x="56" y="98"/>
                  </a:lnTo>
                  <a:lnTo>
                    <a:pt x="56" y="98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Freeform: Shape 108"/>
            <p:cNvSpPr/>
            <p:nvPr/>
          </p:nvSpPr>
          <p:spPr bwMode="auto">
            <a:xfrm>
              <a:off x="3495221" y="3693886"/>
              <a:ext cx="44450" cy="47625"/>
            </a:xfrm>
            <a:custGeom>
              <a:avLst/>
              <a:gdLst>
                <a:gd name="T0" fmla="*/ 22 w 28"/>
                <a:gd name="T1" fmla="*/ 0 h 30"/>
                <a:gd name="T2" fmla="*/ 22 w 28"/>
                <a:gd name="T3" fmla="*/ 0 h 30"/>
                <a:gd name="T4" fmla="*/ 26 w 28"/>
                <a:gd name="T5" fmla="*/ 2 h 30"/>
                <a:gd name="T6" fmla="*/ 28 w 28"/>
                <a:gd name="T7" fmla="*/ 6 h 30"/>
                <a:gd name="T8" fmla="*/ 28 w 28"/>
                <a:gd name="T9" fmla="*/ 16 h 30"/>
                <a:gd name="T10" fmla="*/ 28 w 28"/>
                <a:gd name="T11" fmla="*/ 16 h 30"/>
                <a:gd name="T12" fmla="*/ 26 w 28"/>
                <a:gd name="T13" fmla="*/ 20 h 30"/>
                <a:gd name="T14" fmla="*/ 22 w 28"/>
                <a:gd name="T15" fmla="*/ 22 h 30"/>
                <a:gd name="T16" fmla="*/ 4 w 28"/>
                <a:gd name="T17" fmla="*/ 22 h 30"/>
                <a:gd name="T18" fmla="*/ 4 w 28"/>
                <a:gd name="T19" fmla="*/ 28 h 30"/>
                <a:gd name="T20" fmla="*/ 4 w 28"/>
                <a:gd name="T21" fmla="*/ 28 h 30"/>
                <a:gd name="T22" fmla="*/ 2 w 28"/>
                <a:gd name="T23" fmla="*/ 30 h 30"/>
                <a:gd name="T24" fmla="*/ 2 w 28"/>
                <a:gd name="T25" fmla="*/ 30 h 30"/>
                <a:gd name="T26" fmla="*/ 0 w 28"/>
                <a:gd name="T27" fmla="*/ 28 h 30"/>
                <a:gd name="T28" fmla="*/ 0 w 28"/>
                <a:gd name="T29" fmla="*/ 6 h 30"/>
                <a:gd name="T30" fmla="*/ 0 w 28"/>
                <a:gd name="T31" fmla="*/ 6 h 30"/>
                <a:gd name="T32" fmla="*/ 2 w 28"/>
                <a:gd name="T33" fmla="*/ 2 h 30"/>
                <a:gd name="T34" fmla="*/ 6 w 28"/>
                <a:gd name="T35" fmla="*/ 0 h 30"/>
                <a:gd name="T36" fmla="*/ 22 w 28"/>
                <a:gd name="T37" fmla="*/ 0 h 30"/>
                <a:gd name="T38" fmla="*/ 4 w 28"/>
                <a:gd name="T39" fmla="*/ 18 h 30"/>
                <a:gd name="T40" fmla="*/ 22 w 28"/>
                <a:gd name="T41" fmla="*/ 18 h 30"/>
                <a:gd name="T42" fmla="*/ 22 w 28"/>
                <a:gd name="T43" fmla="*/ 18 h 30"/>
                <a:gd name="T44" fmla="*/ 22 w 28"/>
                <a:gd name="T45" fmla="*/ 18 h 30"/>
                <a:gd name="T46" fmla="*/ 24 w 28"/>
                <a:gd name="T47" fmla="*/ 16 h 30"/>
                <a:gd name="T48" fmla="*/ 24 w 28"/>
                <a:gd name="T49" fmla="*/ 6 h 30"/>
                <a:gd name="T50" fmla="*/ 24 w 28"/>
                <a:gd name="T51" fmla="*/ 6 h 30"/>
                <a:gd name="T52" fmla="*/ 22 w 28"/>
                <a:gd name="T53" fmla="*/ 4 h 30"/>
                <a:gd name="T54" fmla="*/ 22 w 28"/>
                <a:gd name="T55" fmla="*/ 4 h 30"/>
                <a:gd name="T56" fmla="*/ 6 w 28"/>
                <a:gd name="T57" fmla="*/ 4 h 30"/>
                <a:gd name="T58" fmla="*/ 6 w 28"/>
                <a:gd name="T59" fmla="*/ 4 h 30"/>
                <a:gd name="T60" fmla="*/ 4 w 28"/>
                <a:gd name="T61" fmla="*/ 4 h 30"/>
                <a:gd name="T62" fmla="*/ 4 w 28"/>
                <a:gd name="T63" fmla="*/ 6 h 30"/>
                <a:gd name="T64" fmla="*/ 4 w 28"/>
                <a:gd name="T6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30">
                  <a:moveTo>
                    <a:pt x="22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22" y="0"/>
                  </a:lnTo>
                  <a:close/>
                  <a:moveTo>
                    <a:pt x="4" y="18"/>
                  </a:move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Freeform: Shape 109"/>
            <p:cNvSpPr/>
            <p:nvPr/>
          </p:nvSpPr>
          <p:spPr bwMode="auto">
            <a:xfrm>
              <a:off x="3546021" y="3693886"/>
              <a:ext cx="41275" cy="47625"/>
            </a:xfrm>
            <a:custGeom>
              <a:avLst/>
              <a:gdLst>
                <a:gd name="T0" fmla="*/ 24 w 26"/>
                <a:gd name="T1" fmla="*/ 0 h 30"/>
                <a:gd name="T2" fmla="*/ 24 w 26"/>
                <a:gd name="T3" fmla="*/ 0 h 30"/>
                <a:gd name="T4" fmla="*/ 26 w 26"/>
                <a:gd name="T5" fmla="*/ 0 h 30"/>
                <a:gd name="T6" fmla="*/ 26 w 26"/>
                <a:gd name="T7" fmla="*/ 2 h 30"/>
                <a:gd name="T8" fmla="*/ 26 w 26"/>
                <a:gd name="T9" fmla="*/ 2 h 30"/>
                <a:gd name="T10" fmla="*/ 26 w 26"/>
                <a:gd name="T11" fmla="*/ 4 h 30"/>
                <a:gd name="T12" fmla="*/ 24 w 26"/>
                <a:gd name="T13" fmla="*/ 4 h 30"/>
                <a:gd name="T14" fmla="*/ 6 w 26"/>
                <a:gd name="T15" fmla="*/ 4 h 30"/>
                <a:gd name="T16" fmla="*/ 6 w 26"/>
                <a:gd name="T17" fmla="*/ 4 h 30"/>
                <a:gd name="T18" fmla="*/ 4 w 26"/>
                <a:gd name="T19" fmla="*/ 4 h 30"/>
                <a:gd name="T20" fmla="*/ 4 w 26"/>
                <a:gd name="T21" fmla="*/ 6 h 30"/>
                <a:gd name="T22" fmla="*/ 4 w 26"/>
                <a:gd name="T23" fmla="*/ 24 h 30"/>
                <a:gd name="T24" fmla="*/ 4 w 26"/>
                <a:gd name="T25" fmla="*/ 24 h 30"/>
                <a:gd name="T26" fmla="*/ 4 w 26"/>
                <a:gd name="T27" fmla="*/ 26 h 30"/>
                <a:gd name="T28" fmla="*/ 6 w 26"/>
                <a:gd name="T29" fmla="*/ 26 h 30"/>
                <a:gd name="T30" fmla="*/ 24 w 26"/>
                <a:gd name="T31" fmla="*/ 26 h 30"/>
                <a:gd name="T32" fmla="*/ 24 w 26"/>
                <a:gd name="T33" fmla="*/ 26 h 30"/>
                <a:gd name="T34" fmla="*/ 26 w 26"/>
                <a:gd name="T35" fmla="*/ 28 h 30"/>
                <a:gd name="T36" fmla="*/ 26 w 26"/>
                <a:gd name="T37" fmla="*/ 28 h 30"/>
                <a:gd name="T38" fmla="*/ 26 w 26"/>
                <a:gd name="T39" fmla="*/ 28 h 30"/>
                <a:gd name="T40" fmla="*/ 26 w 26"/>
                <a:gd name="T41" fmla="*/ 30 h 30"/>
                <a:gd name="T42" fmla="*/ 24 w 26"/>
                <a:gd name="T43" fmla="*/ 30 h 30"/>
                <a:gd name="T44" fmla="*/ 6 w 26"/>
                <a:gd name="T45" fmla="*/ 30 h 30"/>
                <a:gd name="T46" fmla="*/ 6 w 26"/>
                <a:gd name="T47" fmla="*/ 30 h 30"/>
                <a:gd name="T48" fmla="*/ 2 w 26"/>
                <a:gd name="T49" fmla="*/ 28 h 30"/>
                <a:gd name="T50" fmla="*/ 0 w 26"/>
                <a:gd name="T51" fmla="*/ 24 h 30"/>
                <a:gd name="T52" fmla="*/ 0 w 26"/>
                <a:gd name="T53" fmla="*/ 6 h 30"/>
                <a:gd name="T54" fmla="*/ 0 w 26"/>
                <a:gd name="T55" fmla="*/ 6 h 30"/>
                <a:gd name="T56" fmla="*/ 2 w 26"/>
                <a:gd name="T57" fmla="*/ 2 h 30"/>
                <a:gd name="T58" fmla="*/ 6 w 26"/>
                <a:gd name="T59" fmla="*/ 0 h 30"/>
                <a:gd name="T60" fmla="*/ 24 w 26"/>
                <a:gd name="T6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30">
                  <a:moveTo>
                    <a:pt x="24" y="0"/>
                  </a:move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Freeform: Shape 110"/>
            <p:cNvSpPr/>
            <p:nvPr/>
          </p:nvSpPr>
          <p:spPr bwMode="auto">
            <a:xfrm>
              <a:off x="2920546" y="3751036"/>
              <a:ext cx="193675" cy="212725"/>
            </a:xfrm>
            <a:custGeom>
              <a:avLst/>
              <a:gdLst>
                <a:gd name="T0" fmla="*/ 0 w 122"/>
                <a:gd name="T1" fmla="*/ 80 h 134"/>
                <a:gd name="T2" fmla="*/ 0 w 122"/>
                <a:gd name="T3" fmla="*/ 80 h 134"/>
                <a:gd name="T4" fmla="*/ 4 w 122"/>
                <a:gd name="T5" fmla="*/ 92 h 134"/>
                <a:gd name="T6" fmla="*/ 10 w 122"/>
                <a:gd name="T7" fmla="*/ 104 h 134"/>
                <a:gd name="T8" fmla="*/ 18 w 122"/>
                <a:gd name="T9" fmla="*/ 114 h 134"/>
                <a:gd name="T10" fmla="*/ 28 w 122"/>
                <a:gd name="T11" fmla="*/ 122 h 134"/>
                <a:gd name="T12" fmla="*/ 38 w 122"/>
                <a:gd name="T13" fmla="*/ 128 h 134"/>
                <a:gd name="T14" fmla="*/ 50 w 122"/>
                <a:gd name="T15" fmla="*/ 132 h 134"/>
                <a:gd name="T16" fmla="*/ 62 w 122"/>
                <a:gd name="T17" fmla="*/ 134 h 134"/>
                <a:gd name="T18" fmla="*/ 74 w 122"/>
                <a:gd name="T19" fmla="*/ 134 h 134"/>
                <a:gd name="T20" fmla="*/ 74 w 122"/>
                <a:gd name="T21" fmla="*/ 134 h 134"/>
                <a:gd name="T22" fmla="*/ 86 w 122"/>
                <a:gd name="T23" fmla="*/ 130 h 134"/>
                <a:gd name="T24" fmla="*/ 96 w 122"/>
                <a:gd name="T25" fmla="*/ 124 h 134"/>
                <a:gd name="T26" fmla="*/ 104 w 122"/>
                <a:gd name="T27" fmla="*/ 116 h 134"/>
                <a:gd name="T28" fmla="*/ 112 w 122"/>
                <a:gd name="T29" fmla="*/ 106 h 134"/>
                <a:gd name="T30" fmla="*/ 118 w 122"/>
                <a:gd name="T31" fmla="*/ 94 h 134"/>
                <a:gd name="T32" fmla="*/ 120 w 122"/>
                <a:gd name="T33" fmla="*/ 82 h 134"/>
                <a:gd name="T34" fmla="*/ 122 w 122"/>
                <a:gd name="T35" fmla="*/ 68 h 134"/>
                <a:gd name="T36" fmla="*/ 120 w 122"/>
                <a:gd name="T37" fmla="*/ 56 h 134"/>
                <a:gd name="T38" fmla="*/ 120 w 122"/>
                <a:gd name="T39" fmla="*/ 56 h 134"/>
                <a:gd name="T40" fmla="*/ 116 w 122"/>
                <a:gd name="T41" fmla="*/ 42 h 134"/>
                <a:gd name="T42" fmla="*/ 110 w 122"/>
                <a:gd name="T43" fmla="*/ 30 h 134"/>
                <a:gd name="T44" fmla="*/ 102 w 122"/>
                <a:gd name="T45" fmla="*/ 20 h 134"/>
                <a:gd name="T46" fmla="*/ 94 w 122"/>
                <a:gd name="T47" fmla="*/ 12 h 134"/>
                <a:gd name="T48" fmla="*/ 82 w 122"/>
                <a:gd name="T49" fmla="*/ 6 h 134"/>
                <a:gd name="T50" fmla="*/ 72 w 122"/>
                <a:gd name="T51" fmla="*/ 2 h 134"/>
                <a:gd name="T52" fmla="*/ 60 w 122"/>
                <a:gd name="T53" fmla="*/ 0 h 134"/>
                <a:gd name="T54" fmla="*/ 48 w 122"/>
                <a:gd name="T55" fmla="*/ 2 h 134"/>
                <a:gd name="T56" fmla="*/ 48 w 122"/>
                <a:gd name="T57" fmla="*/ 2 h 134"/>
                <a:gd name="T58" fmla="*/ 36 w 122"/>
                <a:gd name="T59" fmla="*/ 6 h 134"/>
                <a:gd name="T60" fmla="*/ 26 w 122"/>
                <a:gd name="T61" fmla="*/ 12 h 134"/>
                <a:gd name="T62" fmla="*/ 16 w 122"/>
                <a:gd name="T63" fmla="*/ 20 h 134"/>
                <a:gd name="T64" fmla="*/ 8 w 122"/>
                <a:gd name="T65" fmla="*/ 30 h 134"/>
                <a:gd name="T66" fmla="*/ 4 w 122"/>
                <a:gd name="T67" fmla="*/ 40 h 134"/>
                <a:gd name="T68" fmla="*/ 0 w 122"/>
                <a:gd name="T69" fmla="*/ 52 h 134"/>
                <a:gd name="T70" fmla="*/ 0 w 122"/>
                <a:gd name="T71" fmla="*/ 66 h 134"/>
                <a:gd name="T72" fmla="*/ 0 w 122"/>
                <a:gd name="T73" fmla="*/ 8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134">
                  <a:moveTo>
                    <a:pt x="0" y="80"/>
                  </a:moveTo>
                  <a:lnTo>
                    <a:pt x="0" y="80"/>
                  </a:lnTo>
                  <a:lnTo>
                    <a:pt x="4" y="92"/>
                  </a:lnTo>
                  <a:lnTo>
                    <a:pt x="10" y="104"/>
                  </a:lnTo>
                  <a:lnTo>
                    <a:pt x="18" y="114"/>
                  </a:lnTo>
                  <a:lnTo>
                    <a:pt x="28" y="122"/>
                  </a:lnTo>
                  <a:lnTo>
                    <a:pt x="38" y="128"/>
                  </a:lnTo>
                  <a:lnTo>
                    <a:pt x="50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86" y="130"/>
                  </a:lnTo>
                  <a:lnTo>
                    <a:pt x="96" y="124"/>
                  </a:lnTo>
                  <a:lnTo>
                    <a:pt x="104" y="116"/>
                  </a:lnTo>
                  <a:lnTo>
                    <a:pt x="112" y="106"/>
                  </a:lnTo>
                  <a:lnTo>
                    <a:pt x="118" y="94"/>
                  </a:lnTo>
                  <a:lnTo>
                    <a:pt x="120" y="82"/>
                  </a:lnTo>
                  <a:lnTo>
                    <a:pt x="122" y="68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16" y="42"/>
                  </a:lnTo>
                  <a:lnTo>
                    <a:pt x="110" y="30"/>
                  </a:lnTo>
                  <a:lnTo>
                    <a:pt x="102" y="20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6" y="20"/>
                  </a:lnTo>
                  <a:lnTo>
                    <a:pt x="8" y="30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Freeform: Shape 111"/>
            <p:cNvSpPr/>
            <p:nvPr/>
          </p:nvSpPr>
          <p:spPr bwMode="auto">
            <a:xfrm>
              <a:off x="2920546" y="3751036"/>
              <a:ext cx="193675" cy="212725"/>
            </a:xfrm>
            <a:custGeom>
              <a:avLst/>
              <a:gdLst>
                <a:gd name="T0" fmla="*/ 0 w 122"/>
                <a:gd name="T1" fmla="*/ 80 h 134"/>
                <a:gd name="T2" fmla="*/ 0 w 122"/>
                <a:gd name="T3" fmla="*/ 80 h 134"/>
                <a:gd name="T4" fmla="*/ 4 w 122"/>
                <a:gd name="T5" fmla="*/ 92 h 134"/>
                <a:gd name="T6" fmla="*/ 10 w 122"/>
                <a:gd name="T7" fmla="*/ 104 h 134"/>
                <a:gd name="T8" fmla="*/ 18 w 122"/>
                <a:gd name="T9" fmla="*/ 114 h 134"/>
                <a:gd name="T10" fmla="*/ 28 w 122"/>
                <a:gd name="T11" fmla="*/ 122 h 134"/>
                <a:gd name="T12" fmla="*/ 38 w 122"/>
                <a:gd name="T13" fmla="*/ 128 h 134"/>
                <a:gd name="T14" fmla="*/ 50 w 122"/>
                <a:gd name="T15" fmla="*/ 132 h 134"/>
                <a:gd name="T16" fmla="*/ 62 w 122"/>
                <a:gd name="T17" fmla="*/ 134 h 134"/>
                <a:gd name="T18" fmla="*/ 74 w 122"/>
                <a:gd name="T19" fmla="*/ 134 h 134"/>
                <a:gd name="T20" fmla="*/ 74 w 122"/>
                <a:gd name="T21" fmla="*/ 134 h 134"/>
                <a:gd name="T22" fmla="*/ 86 w 122"/>
                <a:gd name="T23" fmla="*/ 130 h 134"/>
                <a:gd name="T24" fmla="*/ 96 w 122"/>
                <a:gd name="T25" fmla="*/ 124 h 134"/>
                <a:gd name="T26" fmla="*/ 104 w 122"/>
                <a:gd name="T27" fmla="*/ 116 h 134"/>
                <a:gd name="T28" fmla="*/ 112 w 122"/>
                <a:gd name="T29" fmla="*/ 106 h 134"/>
                <a:gd name="T30" fmla="*/ 118 w 122"/>
                <a:gd name="T31" fmla="*/ 94 h 134"/>
                <a:gd name="T32" fmla="*/ 120 w 122"/>
                <a:gd name="T33" fmla="*/ 82 h 134"/>
                <a:gd name="T34" fmla="*/ 122 w 122"/>
                <a:gd name="T35" fmla="*/ 68 h 134"/>
                <a:gd name="T36" fmla="*/ 120 w 122"/>
                <a:gd name="T37" fmla="*/ 56 h 134"/>
                <a:gd name="T38" fmla="*/ 120 w 122"/>
                <a:gd name="T39" fmla="*/ 56 h 134"/>
                <a:gd name="T40" fmla="*/ 116 w 122"/>
                <a:gd name="T41" fmla="*/ 42 h 134"/>
                <a:gd name="T42" fmla="*/ 110 w 122"/>
                <a:gd name="T43" fmla="*/ 30 h 134"/>
                <a:gd name="T44" fmla="*/ 102 w 122"/>
                <a:gd name="T45" fmla="*/ 20 h 134"/>
                <a:gd name="T46" fmla="*/ 94 w 122"/>
                <a:gd name="T47" fmla="*/ 12 h 134"/>
                <a:gd name="T48" fmla="*/ 82 w 122"/>
                <a:gd name="T49" fmla="*/ 6 h 134"/>
                <a:gd name="T50" fmla="*/ 72 w 122"/>
                <a:gd name="T51" fmla="*/ 2 h 134"/>
                <a:gd name="T52" fmla="*/ 60 w 122"/>
                <a:gd name="T53" fmla="*/ 0 h 134"/>
                <a:gd name="T54" fmla="*/ 48 w 122"/>
                <a:gd name="T55" fmla="*/ 2 h 134"/>
                <a:gd name="T56" fmla="*/ 48 w 122"/>
                <a:gd name="T57" fmla="*/ 2 h 134"/>
                <a:gd name="T58" fmla="*/ 36 w 122"/>
                <a:gd name="T59" fmla="*/ 6 h 134"/>
                <a:gd name="T60" fmla="*/ 26 w 122"/>
                <a:gd name="T61" fmla="*/ 12 h 134"/>
                <a:gd name="T62" fmla="*/ 16 w 122"/>
                <a:gd name="T63" fmla="*/ 20 h 134"/>
                <a:gd name="T64" fmla="*/ 8 w 122"/>
                <a:gd name="T65" fmla="*/ 30 h 134"/>
                <a:gd name="T66" fmla="*/ 4 w 122"/>
                <a:gd name="T67" fmla="*/ 40 h 134"/>
                <a:gd name="T68" fmla="*/ 0 w 122"/>
                <a:gd name="T69" fmla="*/ 52 h 134"/>
                <a:gd name="T70" fmla="*/ 0 w 122"/>
                <a:gd name="T71" fmla="*/ 66 h 134"/>
                <a:gd name="T72" fmla="*/ 0 w 122"/>
                <a:gd name="T73" fmla="*/ 8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134">
                  <a:moveTo>
                    <a:pt x="0" y="80"/>
                  </a:moveTo>
                  <a:lnTo>
                    <a:pt x="0" y="80"/>
                  </a:lnTo>
                  <a:lnTo>
                    <a:pt x="4" y="92"/>
                  </a:lnTo>
                  <a:lnTo>
                    <a:pt x="10" y="104"/>
                  </a:lnTo>
                  <a:lnTo>
                    <a:pt x="18" y="114"/>
                  </a:lnTo>
                  <a:lnTo>
                    <a:pt x="28" y="122"/>
                  </a:lnTo>
                  <a:lnTo>
                    <a:pt x="38" y="128"/>
                  </a:lnTo>
                  <a:lnTo>
                    <a:pt x="50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86" y="130"/>
                  </a:lnTo>
                  <a:lnTo>
                    <a:pt x="96" y="124"/>
                  </a:lnTo>
                  <a:lnTo>
                    <a:pt x="104" y="116"/>
                  </a:lnTo>
                  <a:lnTo>
                    <a:pt x="112" y="106"/>
                  </a:lnTo>
                  <a:lnTo>
                    <a:pt x="118" y="94"/>
                  </a:lnTo>
                  <a:lnTo>
                    <a:pt x="120" y="82"/>
                  </a:lnTo>
                  <a:lnTo>
                    <a:pt x="122" y="68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16" y="42"/>
                  </a:lnTo>
                  <a:lnTo>
                    <a:pt x="110" y="30"/>
                  </a:lnTo>
                  <a:lnTo>
                    <a:pt x="102" y="20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6" y="20"/>
                  </a:lnTo>
                  <a:lnTo>
                    <a:pt x="8" y="30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0" y="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Freeform: Shape 112"/>
            <p:cNvSpPr/>
            <p:nvPr/>
          </p:nvSpPr>
          <p:spPr bwMode="auto">
            <a:xfrm>
              <a:off x="2911021" y="3754211"/>
              <a:ext cx="193675" cy="212725"/>
            </a:xfrm>
            <a:custGeom>
              <a:avLst/>
              <a:gdLst>
                <a:gd name="T0" fmla="*/ 2 w 122"/>
                <a:gd name="T1" fmla="*/ 78 h 134"/>
                <a:gd name="T2" fmla="*/ 2 w 122"/>
                <a:gd name="T3" fmla="*/ 78 h 134"/>
                <a:gd name="T4" fmla="*/ 6 w 122"/>
                <a:gd name="T5" fmla="*/ 92 h 134"/>
                <a:gd name="T6" fmla="*/ 12 w 122"/>
                <a:gd name="T7" fmla="*/ 104 h 134"/>
                <a:gd name="T8" fmla="*/ 20 w 122"/>
                <a:gd name="T9" fmla="*/ 114 h 134"/>
                <a:gd name="T10" fmla="*/ 28 w 122"/>
                <a:gd name="T11" fmla="*/ 122 h 134"/>
                <a:gd name="T12" fmla="*/ 38 w 122"/>
                <a:gd name="T13" fmla="*/ 128 h 134"/>
                <a:gd name="T14" fmla="*/ 50 w 122"/>
                <a:gd name="T15" fmla="*/ 132 h 134"/>
                <a:gd name="T16" fmla="*/ 62 w 122"/>
                <a:gd name="T17" fmla="*/ 134 h 134"/>
                <a:gd name="T18" fmla="*/ 74 w 122"/>
                <a:gd name="T19" fmla="*/ 132 h 134"/>
                <a:gd name="T20" fmla="*/ 74 w 122"/>
                <a:gd name="T21" fmla="*/ 132 h 134"/>
                <a:gd name="T22" fmla="*/ 86 w 122"/>
                <a:gd name="T23" fmla="*/ 128 h 134"/>
                <a:gd name="T24" fmla="*/ 96 w 122"/>
                <a:gd name="T25" fmla="*/ 122 h 134"/>
                <a:gd name="T26" fmla="*/ 106 w 122"/>
                <a:gd name="T27" fmla="*/ 114 h 134"/>
                <a:gd name="T28" fmla="*/ 112 w 122"/>
                <a:gd name="T29" fmla="*/ 104 h 134"/>
                <a:gd name="T30" fmla="*/ 118 w 122"/>
                <a:gd name="T31" fmla="*/ 94 h 134"/>
                <a:gd name="T32" fmla="*/ 122 w 122"/>
                <a:gd name="T33" fmla="*/ 80 h 134"/>
                <a:gd name="T34" fmla="*/ 122 w 122"/>
                <a:gd name="T35" fmla="*/ 68 h 134"/>
                <a:gd name="T36" fmla="*/ 120 w 122"/>
                <a:gd name="T37" fmla="*/ 54 h 134"/>
                <a:gd name="T38" fmla="*/ 120 w 122"/>
                <a:gd name="T39" fmla="*/ 54 h 134"/>
                <a:gd name="T40" fmla="*/ 116 w 122"/>
                <a:gd name="T41" fmla="*/ 42 h 134"/>
                <a:gd name="T42" fmla="*/ 110 w 122"/>
                <a:gd name="T43" fmla="*/ 30 h 134"/>
                <a:gd name="T44" fmla="*/ 104 w 122"/>
                <a:gd name="T45" fmla="*/ 20 h 134"/>
                <a:gd name="T46" fmla="*/ 94 w 122"/>
                <a:gd name="T47" fmla="*/ 12 h 134"/>
                <a:gd name="T48" fmla="*/ 84 w 122"/>
                <a:gd name="T49" fmla="*/ 4 h 134"/>
                <a:gd name="T50" fmla="*/ 72 w 122"/>
                <a:gd name="T51" fmla="*/ 0 h 134"/>
                <a:gd name="T52" fmla="*/ 60 w 122"/>
                <a:gd name="T53" fmla="*/ 0 h 134"/>
                <a:gd name="T54" fmla="*/ 48 w 122"/>
                <a:gd name="T55" fmla="*/ 0 h 134"/>
                <a:gd name="T56" fmla="*/ 48 w 122"/>
                <a:gd name="T57" fmla="*/ 0 h 134"/>
                <a:gd name="T58" fmla="*/ 36 w 122"/>
                <a:gd name="T59" fmla="*/ 4 h 134"/>
                <a:gd name="T60" fmla="*/ 26 w 122"/>
                <a:gd name="T61" fmla="*/ 10 h 134"/>
                <a:gd name="T62" fmla="*/ 16 w 122"/>
                <a:gd name="T63" fmla="*/ 18 h 134"/>
                <a:gd name="T64" fmla="*/ 10 w 122"/>
                <a:gd name="T65" fmla="*/ 28 h 134"/>
                <a:gd name="T66" fmla="*/ 4 w 122"/>
                <a:gd name="T67" fmla="*/ 40 h 134"/>
                <a:gd name="T68" fmla="*/ 0 w 122"/>
                <a:gd name="T69" fmla="*/ 52 h 134"/>
                <a:gd name="T70" fmla="*/ 0 w 122"/>
                <a:gd name="T71" fmla="*/ 64 h 134"/>
                <a:gd name="T72" fmla="*/ 2 w 122"/>
                <a:gd name="T73" fmla="*/ 7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134">
                  <a:moveTo>
                    <a:pt x="2" y="78"/>
                  </a:moveTo>
                  <a:lnTo>
                    <a:pt x="2" y="78"/>
                  </a:lnTo>
                  <a:lnTo>
                    <a:pt x="6" y="92"/>
                  </a:lnTo>
                  <a:lnTo>
                    <a:pt x="12" y="104"/>
                  </a:lnTo>
                  <a:lnTo>
                    <a:pt x="20" y="114"/>
                  </a:lnTo>
                  <a:lnTo>
                    <a:pt x="28" y="122"/>
                  </a:lnTo>
                  <a:lnTo>
                    <a:pt x="38" y="128"/>
                  </a:lnTo>
                  <a:lnTo>
                    <a:pt x="50" y="132"/>
                  </a:lnTo>
                  <a:lnTo>
                    <a:pt x="62" y="134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86" y="128"/>
                  </a:lnTo>
                  <a:lnTo>
                    <a:pt x="96" y="122"/>
                  </a:lnTo>
                  <a:lnTo>
                    <a:pt x="106" y="114"/>
                  </a:lnTo>
                  <a:lnTo>
                    <a:pt x="112" y="104"/>
                  </a:lnTo>
                  <a:lnTo>
                    <a:pt x="118" y="94"/>
                  </a:lnTo>
                  <a:lnTo>
                    <a:pt x="122" y="80"/>
                  </a:lnTo>
                  <a:lnTo>
                    <a:pt x="122" y="6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16" y="42"/>
                  </a:lnTo>
                  <a:lnTo>
                    <a:pt x="110" y="30"/>
                  </a:lnTo>
                  <a:lnTo>
                    <a:pt x="104" y="20"/>
                  </a:lnTo>
                  <a:lnTo>
                    <a:pt x="94" y="12"/>
                  </a:lnTo>
                  <a:lnTo>
                    <a:pt x="84" y="4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4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Freeform: Shape 113"/>
            <p:cNvSpPr/>
            <p:nvPr/>
          </p:nvSpPr>
          <p:spPr bwMode="auto">
            <a:xfrm>
              <a:off x="2911021" y="3754211"/>
              <a:ext cx="193675" cy="212725"/>
            </a:xfrm>
            <a:custGeom>
              <a:avLst/>
              <a:gdLst>
                <a:gd name="T0" fmla="*/ 2 w 122"/>
                <a:gd name="T1" fmla="*/ 78 h 134"/>
                <a:gd name="T2" fmla="*/ 2 w 122"/>
                <a:gd name="T3" fmla="*/ 78 h 134"/>
                <a:gd name="T4" fmla="*/ 6 w 122"/>
                <a:gd name="T5" fmla="*/ 92 h 134"/>
                <a:gd name="T6" fmla="*/ 12 w 122"/>
                <a:gd name="T7" fmla="*/ 104 h 134"/>
                <a:gd name="T8" fmla="*/ 20 w 122"/>
                <a:gd name="T9" fmla="*/ 114 h 134"/>
                <a:gd name="T10" fmla="*/ 28 w 122"/>
                <a:gd name="T11" fmla="*/ 122 h 134"/>
                <a:gd name="T12" fmla="*/ 38 w 122"/>
                <a:gd name="T13" fmla="*/ 128 h 134"/>
                <a:gd name="T14" fmla="*/ 50 w 122"/>
                <a:gd name="T15" fmla="*/ 132 h 134"/>
                <a:gd name="T16" fmla="*/ 62 w 122"/>
                <a:gd name="T17" fmla="*/ 134 h 134"/>
                <a:gd name="T18" fmla="*/ 74 w 122"/>
                <a:gd name="T19" fmla="*/ 132 h 134"/>
                <a:gd name="T20" fmla="*/ 74 w 122"/>
                <a:gd name="T21" fmla="*/ 132 h 134"/>
                <a:gd name="T22" fmla="*/ 86 w 122"/>
                <a:gd name="T23" fmla="*/ 128 h 134"/>
                <a:gd name="T24" fmla="*/ 96 w 122"/>
                <a:gd name="T25" fmla="*/ 122 h 134"/>
                <a:gd name="T26" fmla="*/ 106 w 122"/>
                <a:gd name="T27" fmla="*/ 114 h 134"/>
                <a:gd name="T28" fmla="*/ 112 w 122"/>
                <a:gd name="T29" fmla="*/ 104 h 134"/>
                <a:gd name="T30" fmla="*/ 118 w 122"/>
                <a:gd name="T31" fmla="*/ 94 h 134"/>
                <a:gd name="T32" fmla="*/ 122 w 122"/>
                <a:gd name="T33" fmla="*/ 80 h 134"/>
                <a:gd name="T34" fmla="*/ 122 w 122"/>
                <a:gd name="T35" fmla="*/ 68 h 134"/>
                <a:gd name="T36" fmla="*/ 120 w 122"/>
                <a:gd name="T37" fmla="*/ 54 h 134"/>
                <a:gd name="T38" fmla="*/ 120 w 122"/>
                <a:gd name="T39" fmla="*/ 54 h 134"/>
                <a:gd name="T40" fmla="*/ 116 w 122"/>
                <a:gd name="T41" fmla="*/ 42 h 134"/>
                <a:gd name="T42" fmla="*/ 110 w 122"/>
                <a:gd name="T43" fmla="*/ 30 h 134"/>
                <a:gd name="T44" fmla="*/ 104 w 122"/>
                <a:gd name="T45" fmla="*/ 20 h 134"/>
                <a:gd name="T46" fmla="*/ 94 w 122"/>
                <a:gd name="T47" fmla="*/ 12 h 134"/>
                <a:gd name="T48" fmla="*/ 84 w 122"/>
                <a:gd name="T49" fmla="*/ 4 h 134"/>
                <a:gd name="T50" fmla="*/ 72 w 122"/>
                <a:gd name="T51" fmla="*/ 0 h 134"/>
                <a:gd name="T52" fmla="*/ 60 w 122"/>
                <a:gd name="T53" fmla="*/ 0 h 134"/>
                <a:gd name="T54" fmla="*/ 48 w 122"/>
                <a:gd name="T55" fmla="*/ 0 h 134"/>
                <a:gd name="T56" fmla="*/ 48 w 122"/>
                <a:gd name="T57" fmla="*/ 0 h 134"/>
                <a:gd name="T58" fmla="*/ 36 w 122"/>
                <a:gd name="T59" fmla="*/ 4 h 134"/>
                <a:gd name="T60" fmla="*/ 26 w 122"/>
                <a:gd name="T61" fmla="*/ 10 h 134"/>
                <a:gd name="T62" fmla="*/ 16 w 122"/>
                <a:gd name="T63" fmla="*/ 18 h 134"/>
                <a:gd name="T64" fmla="*/ 10 w 122"/>
                <a:gd name="T65" fmla="*/ 28 h 134"/>
                <a:gd name="T66" fmla="*/ 4 w 122"/>
                <a:gd name="T67" fmla="*/ 40 h 134"/>
                <a:gd name="T68" fmla="*/ 0 w 122"/>
                <a:gd name="T69" fmla="*/ 52 h 134"/>
                <a:gd name="T70" fmla="*/ 0 w 122"/>
                <a:gd name="T71" fmla="*/ 64 h 134"/>
                <a:gd name="T72" fmla="*/ 2 w 122"/>
                <a:gd name="T73" fmla="*/ 7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134">
                  <a:moveTo>
                    <a:pt x="2" y="78"/>
                  </a:moveTo>
                  <a:lnTo>
                    <a:pt x="2" y="78"/>
                  </a:lnTo>
                  <a:lnTo>
                    <a:pt x="6" y="92"/>
                  </a:lnTo>
                  <a:lnTo>
                    <a:pt x="12" y="104"/>
                  </a:lnTo>
                  <a:lnTo>
                    <a:pt x="20" y="114"/>
                  </a:lnTo>
                  <a:lnTo>
                    <a:pt x="28" y="122"/>
                  </a:lnTo>
                  <a:lnTo>
                    <a:pt x="38" y="128"/>
                  </a:lnTo>
                  <a:lnTo>
                    <a:pt x="50" y="132"/>
                  </a:lnTo>
                  <a:lnTo>
                    <a:pt x="62" y="134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86" y="128"/>
                  </a:lnTo>
                  <a:lnTo>
                    <a:pt x="96" y="122"/>
                  </a:lnTo>
                  <a:lnTo>
                    <a:pt x="106" y="114"/>
                  </a:lnTo>
                  <a:lnTo>
                    <a:pt x="112" y="104"/>
                  </a:lnTo>
                  <a:lnTo>
                    <a:pt x="118" y="94"/>
                  </a:lnTo>
                  <a:lnTo>
                    <a:pt x="122" y="80"/>
                  </a:lnTo>
                  <a:lnTo>
                    <a:pt x="122" y="6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16" y="42"/>
                  </a:lnTo>
                  <a:lnTo>
                    <a:pt x="110" y="30"/>
                  </a:lnTo>
                  <a:lnTo>
                    <a:pt x="104" y="20"/>
                  </a:lnTo>
                  <a:lnTo>
                    <a:pt x="94" y="12"/>
                  </a:lnTo>
                  <a:lnTo>
                    <a:pt x="84" y="4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4"/>
                  </a:lnTo>
                  <a:lnTo>
                    <a:pt x="2" y="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Freeform: Shape 114"/>
            <p:cNvSpPr/>
            <p:nvPr/>
          </p:nvSpPr>
          <p:spPr bwMode="auto">
            <a:xfrm>
              <a:off x="2898321" y="3763736"/>
              <a:ext cx="180975" cy="200025"/>
            </a:xfrm>
            <a:custGeom>
              <a:avLst/>
              <a:gdLst>
                <a:gd name="T0" fmla="*/ 2 w 114"/>
                <a:gd name="T1" fmla="*/ 74 h 126"/>
                <a:gd name="T2" fmla="*/ 2 w 114"/>
                <a:gd name="T3" fmla="*/ 74 h 126"/>
                <a:gd name="T4" fmla="*/ 4 w 114"/>
                <a:gd name="T5" fmla="*/ 86 h 126"/>
                <a:gd name="T6" fmla="*/ 10 w 114"/>
                <a:gd name="T7" fmla="*/ 98 h 126"/>
                <a:gd name="T8" fmla="*/ 18 w 114"/>
                <a:gd name="T9" fmla="*/ 106 h 126"/>
                <a:gd name="T10" fmla="*/ 26 w 114"/>
                <a:gd name="T11" fmla="*/ 114 h 126"/>
                <a:gd name="T12" fmla="*/ 36 w 114"/>
                <a:gd name="T13" fmla="*/ 120 h 126"/>
                <a:gd name="T14" fmla="*/ 46 w 114"/>
                <a:gd name="T15" fmla="*/ 124 h 126"/>
                <a:gd name="T16" fmla="*/ 58 w 114"/>
                <a:gd name="T17" fmla="*/ 126 h 126"/>
                <a:gd name="T18" fmla="*/ 70 w 114"/>
                <a:gd name="T19" fmla="*/ 124 h 126"/>
                <a:gd name="T20" fmla="*/ 70 w 114"/>
                <a:gd name="T21" fmla="*/ 124 h 126"/>
                <a:gd name="T22" fmla="*/ 80 w 114"/>
                <a:gd name="T23" fmla="*/ 122 h 126"/>
                <a:gd name="T24" fmla="*/ 90 w 114"/>
                <a:gd name="T25" fmla="*/ 116 h 126"/>
                <a:gd name="T26" fmla="*/ 98 w 114"/>
                <a:gd name="T27" fmla="*/ 108 h 126"/>
                <a:gd name="T28" fmla="*/ 106 w 114"/>
                <a:gd name="T29" fmla="*/ 98 h 126"/>
                <a:gd name="T30" fmla="*/ 110 w 114"/>
                <a:gd name="T31" fmla="*/ 88 h 126"/>
                <a:gd name="T32" fmla="*/ 114 w 114"/>
                <a:gd name="T33" fmla="*/ 76 h 126"/>
                <a:gd name="T34" fmla="*/ 114 w 114"/>
                <a:gd name="T35" fmla="*/ 64 h 126"/>
                <a:gd name="T36" fmla="*/ 114 w 114"/>
                <a:gd name="T37" fmla="*/ 52 h 126"/>
                <a:gd name="T38" fmla="*/ 114 w 114"/>
                <a:gd name="T39" fmla="*/ 52 h 126"/>
                <a:gd name="T40" fmla="*/ 110 w 114"/>
                <a:gd name="T41" fmla="*/ 40 h 126"/>
                <a:gd name="T42" fmla="*/ 104 w 114"/>
                <a:gd name="T43" fmla="*/ 28 h 126"/>
                <a:gd name="T44" fmla="*/ 96 w 114"/>
                <a:gd name="T45" fmla="*/ 18 h 126"/>
                <a:gd name="T46" fmla="*/ 88 w 114"/>
                <a:gd name="T47" fmla="*/ 12 h 126"/>
                <a:gd name="T48" fmla="*/ 78 w 114"/>
                <a:gd name="T49" fmla="*/ 6 h 126"/>
                <a:gd name="T50" fmla="*/ 68 w 114"/>
                <a:gd name="T51" fmla="*/ 2 h 126"/>
                <a:gd name="T52" fmla="*/ 56 w 114"/>
                <a:gd name="T53" fmla="*/ 0 h 126"/>
                <a:gd name="T54" fmla="*/ 44 w 114"/>
                <a:gd name="T55" fmla="*/ 2 h 126"/>
                <a:gd name="T56" fmla="*/ 44 w 114"/>
                <a:gd name="T57" fmla="*/ 2 h 126"/>
                <a:gd name="T58" fmla="*/ 34 w 114"/>
                <a:gd name="T59" fmla="*/ 4 h 126"/>
                <a:gd name="T60" fmla="*/ 24 w 114"/>
                <a:gd name="T61" fmla="*/ 10 h 126"/>
                <a:gd name="T62" fmla="*/ 16 w 114"/>
                <a:gd name="T63" fmla="*/ 18 h 126"/>
                <a:gd name="T64" fmla="*/ 8 w 114"/>
                <a:gd name="T65" fmla="*/ 28 h 126"/>
                <a:gd name="T66" fmla="*/ 4 w 114"/>
                <a:gd name="T67" fmla="*/ 38 h 126"/>
                <a:gd name="T68" fmla="*/ 0 w 114"/>
                <a:gd name="T69" fmla="*/ 50 h 126"/>
                <a:gd name="T70" fmla="*/ 0 w 114"/>
                <a:gd name="T71" fmla="*/ 62 h 126"/>
                <a:gd name="T72" fmla="*/ 2 w 114"/>
                <a:gd name="T73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26">
                  <a:moveTo>
                    <a:pt x="2" y="74"/>
                  </a:moveTo>
                  <a:lnTo>
                    <a:pt x="2" y="74"/>
                  </a:lnTo>
                  <a:lnTo>
                    <a:pt x="4" y="86"/>
                  </a:lnTo>
                  <a:lnTo>
                    <a:pt x="10" y="98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6" y="120"/>
                  </a:lnTo>
                  <a:lnTo>
                    <a:pt x="46" y="124"/>
                  </a:lnTo>
                  <a:lnTo>
                    <a:pt x="58" y="126"/>
                  </a:lnTo>
                  <a:lnTo>
                    <a:pt x="70" y="124"/>
                  </a:lnTo>
                  <a:lnTo>
                    <a:pt x="70" y="124"/>
                  </a:lnTo>
                  <a:lnTo>
                    <a:pt x="80" y="122"/>
                  </a:lnTo>
                  <a:lnTo>
                    <a:pt x="90" y="116"/>
                  </a:lnTo>
                  <a:lnTo>
                    <a:pt x="98" y="108"/>
                  </a:lnTo>
                  <a:lnTo>
                    <a:pt x="106" y="98"/>
                  </a:lnTo>
                  <a:lnTo>
                    <a:pt x="110" y="88"/>
                  </a:lnTo>
                  <a:lnTo>
                    <a:pt x="114" y="76"/>
                  </a:lnTo>
                  <a:lnTo>
                    <a:pt x="114" y="64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0" y="40"/>
                  </a:lnTo>
                  <a:lnTo>
                    <a:pt x="104" y="28"/>
                  </a:lnTo>
                  <a:lnTo>
                    <a:pt x="96" y="18"/>
                  </a:lnTo>
                  <a:lnTo>
                    <a:pt x="88" y="12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8"/>
                  </a:lnTo>
                  <a:lnTo>
                    <a:pt x="8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Freeform: Shape 115"/>
            <p:cNvSpPr/>
            <p:nvPr/>
          </p:nvSpPr>
          <p:spPr bwMode="auto">
            <a:xfrm>
              <a:off x="2898321" y="3763736"/>
              <a:ext cx="180975" cy="200025"/>
            </a:xfrm>
            <a:custGeom>
              <a:avLst/>
              <a:gdLst>
                <a:gd name="T0" fmla="*/ 2 w 114"/>
                <a:gd name="T1" fmla="*/ 74 h 126"/>
                <a:gd name="T2" fmla="*/ 2 w 114"/>
                <a:gd name="T3" fmla="*/ 74 h 126"/>
                <a:gd name="T4" fmla="*/ 4 w 114"/>
                <a:gd name="T5" fmla="*/ 86 h 126"/>
                <a:gd name="T6" fmla="*/ 10 w 114"/>
                <a:gd name="T7" fmla="*/ 98 h 126"/>
                <a:gd name="T8" fmla="*/ 18 w 114"/>
                <a:gd name="T9" fmla="*/ 106 h 126"/>
                <a:gd name="T10" fmla="*/ 26 w 114"/>
                <a:gd name="T11" fmla="*/ 114 h 126"/>
                <a:gd name="T12" fmla="*/ 36 w 114"/>
                <a:gd name="T13" fmla="*/ 120 h 126"/>
                <a:gd name="T14" fmla="*/ 46 w 114"/>
                <a:gd name="T15" fmla="*/ 124 h 126"/>
                <a:gd name="T16" fmla="*/ 58 w 114"/>
                <a:gd name="T17" fmla="*/ 126 h 126"/>
                <a:gd name="T18" fmla="*/ 70 w 114"/>
                <a:gd name="T19" fmla="*/ 124 h 126"/>
                <a:gd name="T20" fmla="*/ 70 w 114"/>
                <a:gd name="T21" fmla="*/ 124 h 126"/>
                <a:gd name="T22" fmla="*/ 80 w 114"/>
                <a:gd name="T23" fmla="*/ 122 h 126"/>
                <a:gd name="T24" fmla="*/ 90 w 114"/>
                <a:gd name="T25" fmla="*/ 116 h 126"/>
                <a:gd name="T26" fmla="*/ 98 w 114"/>
                <a:gd name="T27" fmla="*/ 108 h 126"/>
                <a:gd name="T28" fmla="*/ 106 w 114"/>
                <a:gd name="T29" fmla="*/ 98 h 126"/>
                <a:gd name="T30" fmla="*/ 110 w 114"/>
                <a:gd name="T31" fmla="*/ 88 h 126"/>
                <a:gd name="T32" fmla="*/ 114 w 114"/>
                <a:gd name="T33" fmla="*/ 76 h 126"/>
                <a:gd name="T34" fmla="*/ 114 w 114"/>
                <a:gd name="T35" fmla="*/ 64 h 126"/>
                <a:gd name="T36" fmla="*/ 114 w 114"/>
                <a:gd name="T37" fmla="*/ 52 h 126"/>
                <a:gd name="T38" fmla="*/ 114 w 114"/>
                <a:gd name="T39" fmla="*/ 52 h 126"/>
                <a:gd name="T40" fmla="*/ 110 w 114"/>
                <a:gd name="T41" fmla="*/ 40 h 126"/>
                <a:gd name="T42" fmla="*/ 104 w 114"/>
                <a:gd name="T43" fmla="*/ 28 h 126"/>
                <a:gd name="T44" fmla="*/ 96 w 114"/>
                <a:gd name="T45" fmla="*/ 18 h 126"/>
                <a:gd name="T46" fmla="*/ 88 w 114"/>
                <a:gd name="T47" fmla="*/ 12 h 126"/>
                <a:gd name="T48" fmla="*/ 78 w 114"/>
                <a:gd name="T49" fmla="*/ 6 h 126"/>
                <a:gd name="T50" fmla="*/ 68 w 114"/>
                <a:gd name="T51" fmla="*/ 2 h 126"/>
                <a:gd name="T52" fmla="*/ 56 w 114"/>
                <a:gd name="T53" fmla="*/ 0 h 126"/>
                <a:gd name="T54" fmla="*/ 44 w 114"/>
                <a:gd name="T55" fmla="*/ 2 h 126"/>
                <a:gd name="T56" fmla="*/ 44 w 114"/>
                <a:gd name="T57" fmla="*/ 2 h 126"/>
                <a:gd name="T58" fmla="*/ 34 w 114"/>
                <a:gd name="T59" fmla="*/ 4 h 126"/>
                <a:gd name="T60" fmla="*/ 24 w 114"/>
                <a:gd name="T61" fmla="*/ 10 h 126"/>
                <a:gd name="T62" fmla="*/ 16 w 114"/>
                <a:gd name="T63" fmla="*/ 18 h 126"/>
                <a:gd name="T64" fmla="*/ 8 w 114"/>
                <a:gd name="T65" fmla="*/ 28 h 126"/>
                <a:gd name="T66" fmla="*/ 4 w 114"/>
                <a:gd name="T67" fmla="*/ 38 h 126"/>
                <a:gd name="T68" fmla="*/ 0 w 114"/>
                <a:gd name="T69" fmla="*/ 50 h 126"/>
                <a:gd name="T70" fmla="*/ 0 w 114"/>
                <a:gd name="T71" fmla="*/ 62 h 126"/>
                <a:gd name="T72" fmla="*/ 2 w 114"/>
                <a:gd name="T73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26">
                  <a:moveTo>
                    <a:pt x="2" y="74"/>
                  </a:moveTo>
                  <a:lnTo>
                    <a:pt x="2" y="74"/>
                  </a:lnTo>
                  <a:lnTo>
                    <a:pt x="4" y="86"/>
                  </a:lnTo>
                  <a:lnTo>
                    <a:pt x="10" y="98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6" y="120"/>
                  </a:lnTo>
                  <a:lnTo>
                    <a:pt x="46" y="124"/>
                  </a:lnTo>
                  <a:lnTo>
                    <a:pt x="58" y="126"/>
                  </a:lnTo>
                  <a:lnTo>
                    <a:pt x="70" y="124"/>
                  </a:lnTo>
                  <a:lnTo>
                    <a:pt x="70" y="124"/>
                  </a:lnTo>
                  <a:lnTo>
                    <a:pt x="80" y="122"/>
                  </a:lnTo>
                  <a:lnTo>
                    <a:pt x="90" y="116"/>
                  </a:lnTo>
                  <a:lnTo>
                    <a:pt x="98" y="108"/>
                  </a:lnTo>
                  <a:lnTo>
                    <a:pt x="106" y="98"/>
                  </a:lnTo>
                  <a:lnTo>
                    <a:pt x="110" y="88"/>
                  </a:lnTo>
                  <a:lnTo>
                    <a:pt x="114" y="76"/>
                  </a:lnTo>
                  <a:lnTo>
                    <a:pt x="114" y="64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0" y="40"/>
                  </a:lnTo>
                  <a:lnTo>
                    <a:pt x="104" y="28"/>
                  </a:lnTo>
                  <a:lnTo>
                    <a:pt x="96" y="18"/>
                  </a:lnTo>
                  <a:lnTo>
                    <a:pt x="88" y="12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8"/>
                  </a:lnTo>
                  <a:lnTo>
                    <a:pt x="8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2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Freeform: Shape 116"/>
            <p:cNvSpPr/>
            <p:nvPr/>
          </p:nvSpPr>
          <p:spPr bwMode="auto">
            <a:xfrm>
              <a:off x="2920546" y="3776436"/>
              <a:ext cx="146050" cy="168275"/>
            </a:xfrm>
            <a:custGeom>
              <a:avLst/>
              <a:gdLst>
                <a:gd name="T0" fmla="*/ 40 w 92"/>
                <a:gd name="T1" fmla="*/ 30 h 106"/>
                <a:gd name="T2" fmla="*/ 34 w 92"/>
                <a:gd name="T3" fmla="*/ 12 h 106"/>
                <a:gd name="T4" fmla="*/ 36 w 92"/>
                <a:gd name="T5" fmla="*/ 30 h 106"/>
                <a:gd name="T6" fmla="*/ 32 w 92"/>
                <a:gd name="T7" fmla="*/ 34 h 106"/>
                <a:gd name="T8" fmla="*/ 22 w 92"/>
                <a:gd name="T9" fmla="*/ 28 h 106"/>
                <a:gd name="T10" fmla="*/ 26 w 92"/>
                <a:gd name="T11" fmla="*/ 36 h 106"/>
                <a:gd name="T12" fmla="*/ 22 w 92"/>
                <a:gd name="T13" fmla="*/ 44 h 106"/>
                <a:gd name="T14" fmla="*/ 0 w 92"/>
                <a:gd name="T15" fmla="*/ 36 h 106"/>
                <a:gd name="T16" fmla="*/ 20 w 92"/>
                <a:gd name="T17" fmla="*/ 48 h 106"/>
                <a:gd name="T18" fmla="*/ 20 w 92"/>
                <a:gd name="T19" fmla="*/ 52 h 106"/>
                <a:gd name="T20" fmla="*/ 6 w 92"/>
                <a:gd name="T21" fmla="*/ 52 h 106"/>
                <a:gd name="T22" fmla="*/ 20 w 92"/>
                <a:gd name="T23" fmla="*/ 54 h 106"/>
                <a:gd name="T24" fmla="*/ 22 w 92"/>
                <a:gd name="T25" fmla="*/ 60 h 106"/>
                <a:gd name="T26" fmla="*/ 10 w 92"/>
                <a:gd name="T27" fmla="*/ 66 h 106"/>
                <a:gd name="T28" fmla="*/ 22 w 92"/>
                <a:gd name="T29" fmla="*/ 64 h 106"/>
                <a:gd name="T30" fmla="*/ 24 w 92"/>
                <a:gd name="T31" fmla="*/ 66 h 106"/>
                <a:gd name="T32" fmla="*/ 12 w 92"/>
                <a:gd name="T33" fmla="*/ 84 h 106"/>
                <a:gd name="T34" fmla="*/ 24 w 92"/>
                <a:gd name="T35" fmla="*/ 70 h 106"/>
                <a:gd name="T36" fmla="*/ 28 w 92"/>
                <a:gd name="T37" fmla="*/ 74 h 106"/>
                <a:gd name="T38" fmla="*/ 22 w 92"/>
                <a:gd name="T39" fmla="*/ 84 h 106"/>
                <a:gd name="T40" fmla="*/ 30 w 92"/>
                <a:gd name="T41" fmla="*/ 76 h 106"/>
                <a:gd name="T42" fmla="*/ 32 w 92"/>
                <a:gd name="T43" fmla="*/ 78 h 106"/>
                <a:gd name="T44" fmla="*/ 32 w 92"/>
                <a:gd name="T45" fmla="*/ 100 h 106"/>
                <a:gd name="T46" fmla="*/ 36 w 92"/>
                <a:gd name="T47" fmla="*/ 78 h 106"/>
                <a:gd name="T48" fmla="*/ 40 w 92"/>
                <a:gd name="T49" fmla="*/ 78 h 106"/>
                <a:gd name="T50" fmla="*/ 40 w 92"/>
                <a:gd name="T51" fmla="*/ 100 h 106"/>
                <a:gd name="T52" fmla="*/ 42 w 92"/>
                <a:gd name="T53" fmla="*/ 80 h 106"/>
                <a:gd name="T54" fmla="*/ 46 w 92"/>
                <a:gd name="T55" fmla="*/ 80 h 106"/>
                <a:gd name="T56" fmla="*/ 52 w 92"/>
                <a:gd name="T57" fmla="*/ 106 h 106"/>
                <a:gd name="T58" fmla="*/ 48 w 92"/>
                <a:gd name="T59" fmla="*/ 78 h 106"/>
                <a:gd name="T60" fmla="*/ 50 w 92"/>
                <a:gd name="T61" fmla="*/ 76 h 106"/>
                <a:gd name="T62" fmla="*/ 62 w 92"/>
                <a:gd name="T63" fmla="*/ 98 h 106"/>
                <a:gd name="T64" fmla="*/ 54 w 92"/>
                <a:gd name="T65" fmla="*/ 76 h 106"/>
                <a:gd name="T66" fmla="*/ 56 w 92"/>
                <a:gd name="T67" fmla="*/ 74 h 106"/>
                <a:gd name="T68" fmla="*/ 66 w 92"/>
                <a:gd name="T69" fmla="*/ 86 h 106"/>
                <a:gd name="T70" fmla="*/ 58 w 92"/>
                <a:gd name="T71" fmla="*/ 72 h 106"/>
                <a:gd name="T72" fmla="*/ 60 w 92"/>
                <a:gd name="T73" fmla="*/ 70 h 106"/>
                <a:gd name="T74" fmla="*/ 78 w 92"/>
                <a:gd name="T75" fmla="*/ 76 h 106"/>
                <a:gd name="T76" fmla="*/ 62 w 92"/>
                <a:gd name="T77" fmla="*/ 66 h 106"/>
                <a:gd name="T78" fmla="*/ 64 w 92"/>
                <a:gd name="T79" fmla="*/ 64 h 106"/>
                <a:gd name="T80" fmla="*/ 92 w 92"/>
                <a:gd name="T81" fmla="*/ 72 h 106"/>
                <a:gd name="T82" fmla="*/ 66 w 92"/>
                <a:gd name="T83" fmla="*/ 60 h 106"/>
                <a:gd name="T84" fmla="*/ 66 w 92"/>
                <a:gd name="T85" fmla="*/ 58 h 106"/>
                <a:gd name="T86" fmla="*/ 92 w 92"/>
                <a:gd name="T87" fmla="*/ 52 h 106"/>
                <a:gd name="T88" fmla="*/ 66 w 92"/>
                <a:gd name="T89" fmla="*/ 54 h 106"/>
                <a:gd name="T90" fmla="*/ 64 w 92"/>
                <a:gd name="T91" fmla="*/ 50 h 106"/>
                <a:gd name="T92" fmla="*/ 80 w 92"/>
                <a:gd name="T93" fmla="*/ 40 h 106"/>
                <a:gd name="T94" fmla="*/ 64 w 92"/>
                <a:gd name="T95" fmla="*/ 46 h 106"/>
                <a:gd name="T96" fmla="*/ 60 w 92"/>
                <a:gd name="T97" fmla="*/ 42 h 106"/>
                <a:gd name="T98" fmla="*/ 74 w 92"/>
                <a:gd name="T99" fmla="*/ 18 h 106"/>
                <a:gd name="T100" fmla="*/ 58 w 92"/>
                <a:gd name="T101" fmla="*/ 38 h 106"/>
                <a:gd name="T102" fmla="*/ 56 w 92"/>
                <a:gd name="T103" fmla="*/ 36 h 106"/>
                <a:gd name="T104" fmla="*/ 60 w 92"/>
                <a:gd name="T105" fmla="*/ 14 h 106"/>
                <a:gd name="T106" fmla="*/ 52 w 92"/>
                <a:gd name="T107" fmla="*/ 34 h 106"/>
                <a:gd name="T108" fmla="*/ 48 w 92"/>
                <a:gd name="T109" fmla="*/ 32 h 106"/>
                <a:gd name="T110" fmla="*/ 52 w 92"/>
                <a:gd name="T111" fmla="*/ 0 h 106"/>
                <a:gd name="T112" fmla="*/ 44 w 92"/>
                <a:gd name="T113" fmla="*/ 30 h 106"/>
                <a:gd name="T114" fmla="*/ 40 w 92"/>
                <a:gd name="T115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" h="106">
                  <a:moveTo>
                    <a:pt x="40" y="30"/>
                  </a:moveTo>
                  <a:lnTo>
                    <a:pt x="34" y="12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2" y="28"/>
                  </a:lnTo>
                  <a:lnTo>
                    <a:pt x="26" y="36"/>
                  </a:lnTo>
                  <a:lnTo>
                    <a:pt x="22" y="44"/>
                  </a:lnTo>
                  <a:lnTo>
                    <a:pt x="0" y="36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6" y="52"/>
                  </a:lnTo>
                  <a:lnTo>
                    <a:pt x="20" y="54"/>
                  </a:lnTo>
                  <a:lnTo>
                    <a:pt x="22" y="60"/>
                  </a:lnTo>
                  <a:lnTo>
                    <a:pt x="10" y="66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12" y="84"/>
                  </a:lnTo>
                  <a:lnTo>
                    <a:pt x="24" y="70"/>
                  </a:lnTo>
                  <a:lnTo>
                    <a:pt x="28" y="74"/>
                  </a:lnTo>
                  <a:lnTo>
                    <a:pt x="22" y="84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2" y="100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100"/>
                  </a:lnTo>
                  <a:lnTo>
                    <a:pt x="42" y="80"/>
                  </a:lnTo>
                  <a:lnTo>
                    <a:pt x="46" y="80"/>
                  </a:lnTo>
                  <a:lnTo>
                    <a:pt x="52" y="106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62" y="98"/>
                  </a:lnTo>
                  <a:lnTo>
                    <a:pt x="54" y="76"/>
                  </a:lnTo>
                  <a:lnTo>
                    <a:pt x="56" y="74"/>
                  </a:lnTo>
                  <a:lnTo>
                    <a:pt x="66" y="86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78" y="76"/>
                  </a:lnTo>
                  <a:lnTo>
                    <a:pt x="62" y="66"/>
                  </a:lnTo>
                  <a:lnTo>
                    <a:pt x="64" y="64"/>
                  </a:lnTo>
                  <a:lnTo>
                    <a:pt x="92" y="72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92" y="52"/>
                  </a:lnTo>
                  <a:lnTo>
                    <a:pt x="66" y="54"/>
                  </a:lnTo>
                  <a:lnTo>
                    <a:pt x="64" y="50"/>
                  </a:lnTo>
                  <a:lnTo>
                    <a:pt x="80" y="40"/>
                  </a:lnTo>
                  <a:lnTo>
                    <a:pt x="64" y="46"/>
                  </a:lnTo>
                  <a:lnTo>
                    <a:pt x="60" y="42"/>
                  </a:lnTo>
                  <a:lnTo>
                    <a:pt x="74" y="18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60" y="14"/>
                  </a:lnTo>
                  <a:lnTo>
                    <a:pt x="52" y="34"/>
                  </a:lnTo>
                  <a:lnTo>
                    <a:pt x="48" y="32"/>
                  </a:lnTo>
                  <a:lnTo>
                    <a:pt x="52" y="0"/>
                  </a:lnTo>
                  <a:lnTo>
                    <a:pt x="44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Freeform: Shape 117"/>
            <p:cNvSpPr/>
            <p:nvPr/>
          </p:nvSpPr>
          <p:spPr bwMode="auto">
            <a:xfrm>
              <a:off x="2920546" y="3776436"/>
              <a:ext cx="146050" cy="168275"/>
            </a:xfrm>
            <a:custGeom>
              <a:avLst/>
              <a:gdLst>
                <a:gd name="T0" fmla="*/ 40 w 92"/>
                <a:gd name="T1" fmla="*/ 30 h 106"/>
                <a:gd name="T2" fmla="*/ 34 w 92"/>
                <a:gd name="T3" fmla="*/ 12 h 106"/>
                <a:gd name="T4" fmla="*/ 36 w 92"/>
                <a:gd name="T5" fmla="*/ 30 h 106"/>
                <a:gd name="T6" fmla="*/ 32 w 92"/>
                <a:gd name="T7" fmla="*/ 34 h 106"/>
                <a:gd name="T8" fmla="*/ 22 w 92"/>
                <a:gd name="T9" fmla="*/ 28 h 106"/>
                <a:gd name="T10" fmla="*/ 26 w 92"/>
                <a:gd name="T11" fmla="*/ 36 h 106"/>
                <a:gd name="T12" fmla="*/ 22 w 92"/>
                <a:gd name="T13" fmla="*/ 44 h 106"/>
                <a:gd name="T14" fmla="*/ 0 w 92"/>
                <a:gd name="T15" fmla="*/ 36 h 106"/>
                <a:gd name="T16" fmla="*/ 20 w 92"/>
                <a:gd name="T17" fmla="*/ 48 h 106"/>
                <a:gd name="T18" fmla="*/ 20 w 92"/>
                <a:gd name="T19" fmla="*/ 52 h 106"/>
                <a:gd name="T20" fmla="*/ 6 w 92"/>
                <a:gd name="T21" fmla="*/ 52 h 106"/>
                <a:gd name="T22" fmla="*/ 20 w 92"/>
                <a:gd name="T23" fmla="*/ 54 h 106"/>
                <a:gd name="T24" fmla="*/ 22 w 92"/>
                <a:gd name="T25" fmla="*/ 60 h 106"/>
                <a:gd name="T26" fmla="*/ 10 w 92"/>
                <a:gd name="T27" fmla="*/ 66 h 106"/>
                <a:gd name="T28" fmla="*/ 22 w 92"/>
                <a:gd name="T29" fmla="*/ 64 h 106"/>
                <a:gd name="T30" fmla="*/ 24 w 92"/>
                <a:gd name="T31" fmla="*/ 66 h 106"/>
                <a:gd name="T32" fmla="*/ 12 w 92"/>
                <a:gd name="T33" fmla="*/ 84 h 106"/>
                <a:gd name="T34" fmla="*/ 24 w 92"/>
                <a:gd name="T35" fmla="*/ 70 h 106"/>
                <a:gd name="T36" fmla="*/ 28 w 92"/>
                <a:gd name="T37" fmla="*/ 74 h 106"/>
                <a:gd name="T38" fmla="*/ 22 w 92"/>
                <a:gd name="T39" fmla="*/ 84 h 106"/>
                <a:gd name="T40" fmla="*/ 30 w 92"/>
                <a:gd name="T41" fmla="*/ 76 h 106"/>
                <a:gd name="T42" fmla="*/ 32 w 92"/>
                <a:gd name="T43" fmla="*/ 78 h 106"/>
                <a:gd name="T44" fmla="*/ 32 w 92"/>
                <a:gd name="T45" fmla="*/ 100 h 106"/>
                <a:gd name="T46" fmla="*/ 36 w 92"/>
                <a:gd name="T47" fmla="*/ 78 h 106"/>
                <a:gd name="T48" fmla="*/ 40 w 92"/>
                <a:gd name="T49" fmla="*/ 78 h 106"/>
                <a:gd name="T50" fmla="*/ 40 w 92"/>
                <a:gd name="T51" fmla="*/ 100 h 106"/>
                <a:gd name="T52" fmla="*/ 42 w 92"/>
                <a:gd name="T53" fmla="*/ 80 h 106"/>
                <a:gd name="T54" fmla="*/ 46 w 92"/>
                <a:gd name="T55" fmla="*/ 80 h 106"/>
                <a:gd name="T56" fmla="*/ 52 w 92"/>
                <a:gd name="T57" fmla="*/ 106 h 106"/>
                <a:gd name="T58" fmla="*/ 48 w 92"/>
                <a:gd name="T59" fmla="*/ 78 h 106"/>
                <a:gd name="T60" fmla="*/ 50 w 92"/>
                <a:gd name="T61" fmla="*/ 76 h 106"/>
                <a:gd name="T62" fmla="*/ 62 w 92"/>
                <a:gd name="T63" fmla="*/ 98 h 106"/>
                <a:gd name="T64" fmla="*/ 54 w 92"/>
                <a:gd name="T65" fmla="*/ 76 h 106"/>
                <a:gd name="T66" fmla="*/ 56 w 92"/>
                <a:gd name="T67" fmla="*/ 74 h 106"/>
                <a:gd name="T68" fmla="*/ 66 w 92"/>
                <a:gd name="T69" fmla="*/ 86 h 106"/>
                <a:gd name="T70" fmla="*/ 58 w 92"/>
                <a:gd name="T71" fmla="*/ 72 h 106"/>
                <a:gd name="T72" fmla="*/ 60 w 92"/>
                <a:gd name="T73" fmla="*/ 70 h 106"/>
                <a:gd name="T74" fmla="*/ 78 w 92"/>
                <a:gd name="T75" fmla="*/ 76 h 106"/>
                <a:gd name="T76" fmla="*/ 62 w 92"/>
                <a:gd name="T77" fmla="*/ 66 h 106"/>
                <a:gd name="T78" fmla="*/ 64 w 92"/>
                <a:gd name="T79" fmla="*/ 64 h 106"/>
                <a:gd name="T80" fmla="*/ 92 w 92"/>
                <a:gd name="T81" fmla="*/ 72 h 106"/>
                <a:gd name="T82" fmla="*/ 66 w 92"/>
                <a:gd name="T83" fmla="*/ 60 h 106"/>
                <a:gd name="T84" fmla="*/ 66 w 92"/>
                <a:gd name="T85" fmla="*/ 58 h 106"/>
                <a:gd name="T86" fmla="*/ 92 w 92"/>
                <a:gd name="T87" fmla="*/ 52 h 106"/>
                <a:gd name="T88" fmla="*/ 66 w 92"/>
                <a:gd name="T89" fmla="*/ 54 h 106"/>
                <a:gd name="T90" fmla="*/ 64 w 92"/>
                <a:gd name="T91" fmla="*/ 50 h 106"/>
                <a:gd name="T92" fmla="*/ 80 w 92"/>
                <a:gd name="T93" fmla="*/ 40 h 106"/>
                <a:gd name="T94" fmla="*/ 64 w 92"/>
                <a:gd name="T95" fmla="*/ 46 h 106"/>
                <a:gd name="T96" fmla="*/ 60 w 92"/>
                <a:gd name="T97" fmla="*/ 42 h 106"/>
                <a:gd name="T98" fmla="*/ 74 w 92"/>
                <a:gd name="T99" fmla="*/ 18 h 106"/>
                <a:gd name="T100" fmla="*/ 58 w 92"/>
                <a:gd name="T101" fmla="*/ 38 h 106"/>
                <a:gd name="T102" fmla="*/ 56 w 92"/>
                <a:gd name="T103" fmla="*/ 36 h 106"/>
                <a:gd name="T104" fmla="*/ 60 w 92"/>
                <a:gd name="T105" fmla="*/ 14 h 106"/>
                <a:gd name="T106" fmla="*/ 52 w 92"/>
                <a:gd name="T107" fmla="*/ 34 h 106"/>
                <a:gd name="T108" fmla="*/ 48 w 92"/>
                <a:gd name="T109" fmla="*/ 32 h 106"/>
                <a:gd name="T110" fmla="*/ 52 w 92"/>
                <a:gd name="T111" fmla="*/ 0 h 106"/>
                <a:gd name="T112" fmla="*/ 44 w 92"/>
                <a:gd name="T113" fmla="*/ 30 h 106"/>
                <a:gd name="T114" fmla="*/ 40 w 92"/>
                <a:gd name="T115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" h="106">
                  <a:moveTo>
                    <a:pt x="40" y="30"/>
                  </a:moveTo>
                  <a:lnTo>
                    <a:pt x="34" y="12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2" y="28"/>
                  </a:lnTo>
                  <a:lnTo>
                    <a:pt x="26" y="36"/>
                  </a:lnTo>
                  <a:lnTo>
                    <a:pt x="22" y="44"/>
                  </a:lnTo>
                  <a:lnTo>
                    <a:pt x="0" y="36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6" y="52"/>
                  </a:lnTo>
                  <a:lnTo>
                    <a:pt x="20" y="54"/>
                  </a:lnTo>
                  <a:lnTo>
                    <a:pt x="22" y="60"/>
                  </a:lnTo>
                  <a:lnTo>
                    <a:pt x="10" y="66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12" y="84"/>
                  </a:lnTo>
                  <a:lnTo>
                    <a:pt x="24" y="70"/>
                  </a:lnTo>
                  <a:lnTo>
                    <a:pt x="28" y="74"/>
                  </a:lnTo>
                  <a:lnTo>
                    <a:pt x="22" y="84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2" y="100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100"/>
                  </a:lnTo>
                  <a:lnTo>
                    <a:pt x="42" y="80"/>
                  </a:lnTo>
                  <a:lnTo>
                    <a:pt x="46" y="80"/>
                  </a:lnTo>
                  <a:lnTo>
                    <a:pt x="52" y="106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62" y="98"/>
                  </a:lnTo>
                  <a:lnTo>
                    <a:pt x="54" y="76"/>
                  </a:lnTo>
                  <a:lnTo>
                    <a:pt x="56" y="74"/>
                  </a:lnTo>
                  <a:lnTo>
                    <a:pt x="66" y="86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78" y="76"/>
                  </a:lnTo>
                  <a:lnTo>
                    <a:pt x="62" y="66"/>
                  </a:lnTo>
                  <a:lnTo>
                    <a:pt x="64" y="64"/>
                  </a:lnTo>
                  <a:lnTo>
                    <a:pt x="92" y="72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92" y="52"/>
                  </a:lnTo>
                  <a:lnTo>
                    <a:pt x="66" y="54"/>
                  </a:lnTo>
                  <a:lnTo>
                    <a:pt x="64" y="50"/>
                  </a:lnTo>
                  <a:lnTo>
                    <a:pt x="80" y="40"/>
                  </a:lnTo>
                  <a:lnTo>
                    <a:pt x="64" y="46"/>
                  </a:lnTo>
                  <a:lnTo>
                    <a:pt x="60" y="42"/>
                  </a:lnTo>
                  <a:lnTo>
                    <a:pt x="74" y="18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60" y="14"/>
                  </a:lnTo>
                  <a:lnTo>
                    <a:pt x="52" y="34"/>
                  </a:lnTo>
                  <a:lnTo>
                    <a:pt x="48" y="32"/>
                  </a:lnTo>
                  <a:lnTo>
                    <a:pt x="52" y="0"/>
                  </a:lnTo>
                  <a:lnTo>
                    <a:pt x="44" y="30"/>
                  </a:lnTo>
                  <a:lnTo>
                    <a:pt x="4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Freeform: Shape 118"/>
            <p:cNvSpPr/>
            <p:nvPr/>
          </p:nvSpPr>
          <p:spPr bwMode="auto">
            <a:xfrm>
              <a:off x="2952296" y="3820886"/>
              <a:ext cx="73025" cy="82550"/>
            </a:xfrm>
            <a:custGeom>
              <a:avLst/>
              <a:gdLst>
                <a:gd name="T0" fmla="*/ 0 w 46"/>
                <a:gd name="T1" fmla="*/ 32 h 52"/>
                <a:gd name="T2" fmla="*/ 0 w 46"/>
                <a:gd name="T3" fmla="*/ 32 h 52"/>
                <a:gd name="T4" fmla="*/ 4 w 46"/>
                <a:gd name="T5" fmla="*/ 42 h 52"/>
                <a:gd name="T6" fmla="*/ 10 w 46"/>
                <a:gd name="T7" fmla="*/ 48 h 52"/>
                <a:gd name="T8" fmla="*/ 18 w 46"/>
                <a:gd name="T9" fmla="*/ 52 h 52"/>
                <a:gd name="T10" fmla="*/ 28 w 46"/>
                <a:gd name="T11" fmla="*/ 52 h 52"/>
                <a:gd name="T12" fmla="*/ 28 w 46"/>
                <a:gd name="T13" fmla="*/ 52 h 52"/>
                <a:gd name="T14" fmla="*/ 38 w 46"/>
                <a:gd name="T15" fmla="*/ 48 h 52"/>
                <a:gd name="T16" fmla="*/ 44 w 46"/>
                <a:gd name="T17" fmla="*/ 42 h 52"/>
                <a:gd name="T18" fmla="*/ 46 w 46"/>
                <a:gd name="T19" fmla="*/ 32 h 52"/>
                <a:gd name="T20" fmla="*/ 46 w 46"/>
                <a:gd name="T21" fmla="*/ 22 h 52"/>
                <a:gd name="T22" fmla="*/ 46 w 46"/>
                <a:gd name="T23" fmla="*/ 22 h 52"/>
                <a:gd name="T24" fmla="*/ 42 w 46"/>
                <a:gd name="T25" fmla="*/ 12 h 52"/>
                <a:gd name="T26" fmla="*/ 36 w 46"/>
                <a:gd name="T27" fmla="*/ 6 h 52"/>
                <a:gd name="T28" fmla="*/ 28 w 46"/>
                <a:gd name="T29" fmla="*/ 2 h 52"/>
                <a:gd name="T30" fmla="*/ 18 w 46"/>
                <a:gd name="T31" fmla="*/ 0 h 52"/>
                <a:gd name="T32" fmla="*/ 18 w 46"/>
                <a:gd name="T33" fmla="*/ 0 h 52"/>
                <a:gd name="T34" fmla="*/ 10 w 46"/>
                <a:gd name="T35" fmla="*/ 4 h 52"/>
                <a:gd name="T36" fmla="*/ 2 w 46"/>
                <a:gd name="T37" fmla="*/ 12 h 52"/>
                <a:gd name="T38" fmla="*/ 0 w 46"/>
                <a:gd name="T39" fmla="*/ 22 h 52"/>
                <a:gd name="T40" fmla="*/ 0 w 46"/>
                <a:gd name="T41" fmla="*/ 32 h 52"/>
                <a:gd name="T42" fmla="*/ 0 w 46"/>
                <a:gd name="T4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2">
                  <a:moveTo>
                    <a:pt x="0" y="32"/>
                  </a:moveTo>
                  <a:lnTo>
                    <a:pt x="0" y="32"/>
                  </a:lnTo>
                  <a:lnTo>
                    <a:pt x="4" y="42"/>
                  </a:lnTo>
                  <a:lnTo>
                    <a:pt x="10" y="48"/>
                  </a:lnTo>
                  <a:lnTo>
                    <a:pt x="1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8" y="48"/>
                  </a:lnTo>
                  <a:lnTo>
                    <a:pt x="44" y="42"/>
                  </a:lnTo>
                  <a:lnTo>
                    <a:pt x="46" y="3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Freeform: Shape 119"/>
            <p:cNvSpPr/>
            <p:nvPr/>
          </p:nvSpPr>
          <p:spPr bwMode="auto">
            <a:xfrm>
              <a:off x="2787196" y="3852636"/>
              <a:ext cx="38100" cy="53975"/>
            </a:xfrm>
            <a:custGeom>
              <a:avLst/>
              <a:gdLst>
                <a:gd name="T0" fmla="*/ 6 w 24"/>
                <a:gd name="T1" fmla="*/ 34 h 34"/>
                <a:gd name="T2" fmla="*/ 24 w 24"/>
                <a:gd name="T3" fmla="*/ 30 h 34"/>
                <a:gd name="T4" fmla="*/ 18 w 24"/>
                <a:gd name="T5" fmla="*/ 0 h 34"/>
                <a:gd name="T6" fmla="*/ 0 w 24"/>
                <a:gd name="T7" fmla="*/ 4 h 34"/>
                <a:gd name="T8" fmla="*/ 6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6" y="34"/>
                  </a:moveTo>
                  <a:lnTo>
                    <a:pt x="24" y="30"/>
                  </a:lnTo>
                  <a:lnTo>
                    <a:pt x="18" y="0"/>
                  </a:lnTo>
                  <a:lnTo>
                    <a:pt x="0" y="4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Freeform: Shape 120"/>
            <p:cNvSpPr/>
            <p:nvPr/>
          </p:nvSpPr>
          <p:spPr bwMode="auto">
            <a:xfrm>
              <a:off x="2787196" y="3852636"/>
              <a:ext cx="38100" cy="53975"/>
            </a:xfrm>
            <a:custGeom>
              <a:avLst/>
              <a:gdLst>
                <a:gd name="T0" fmla="*/ 6 w 24"/>
                <a:gd name="T1" fmla="*/ 34 h 34"/>
                <a:gd name="T2" fmla="*/ 24 w 24"/>
                <a:gd name="T3" fmla="*/ 30 h 34"/>
                <a:gd name="T4" fmla="*/ 18 w 24"/>
                <a:gd name="T5" fmla="*/ 0 h 34"/>
                <a:gd name="T6" fmla="*/ 0 w 24"/>
                <a:gd name="T7" fmla="*/ 4 h 34"/>
                <a:gd name="T8" fmla="*/ 6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6" y="34"/>
                  </a:moveTo>
                  <a:lnTo>
                    <a:pt x="24" y="30"/>
                  </a:lnTo>
                  <a:lnTo>
                    <a:pt x="18" y="0"/>
                  </a:lnTo>
                  <a:lnTo>
                    <a:pt x="0" y="4"/>
                  </a:lnTo>
                  <a:lnTo>
                    <a:pt x="6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Freeform: Shape 121"/>
            <p:cNvSpPr/>
            <p:nvPr/>
          </p:nvSpPr>
          <p:spPr bwMode="auto">
            <a:xfrm>
              <a:off x="2825296" y="3751036"/>
              <a:ext cx="193675" cy="212725"/>
            </a:xfrm>
            <a:custGeom>
              <a:avLst/>
              <a:gdLst>
                <a:gd name="T0" fmla="*/ 0 w 122"/>
                <a:gd name="T1" fmla="*/ 78 h 134"/>
                <a:gd name="T2" fmla="*/ 0 w 122"/>
                <a:gd name="T3" fmla="*/ 78 h 134"/>
                <a:gd name="T4" fmla="*/ 4 w 122"/>
                <a:gd name="T5" fmla="*/ 92 h 134"/>
                <a:gd name="T6" fmla="*/ 10 w 122"/>
                <a:gd name="T7" fmla="*/ 104 h 134"/>
                <a:gd name="T8" fmla="*/ 18 w 122"/>
                <a:gd name="T9" fmla="*/ 114 h 134"/>
                <a:gd name="T10" fmla="*/ 28 w 122"/>
                <a:gd name="T11" fmla="*/ 122 h 134"/>
                <a:gd name="T12" fmla="*/ 38 w 122"/>
                <a:gd name="T13" fmla="*/ 128 h 134"/>
                <a:gd name="T14" fmla="*/ 50 w 122"/>
                <a:gd name="T15" fmla="*/ 132 h 134"/>
                <a:gd name="T16" fmla="*/ 62 w 122"/>
                <a:gd name="T17" fmla="*/ 134 h 134"/>
                <a:gd name="T18" fmla="*/ 74 w 122"/>
                <a:gd name="T19" fmla="*/ 132 h 134"/>
                <a:gd name="T20" fmla="*/ 74 w 122"/>
                <a:gd name="T21" fmla="*/ 132 h 134"/>
                <a:gd name="T22" fmla="*/ 86 w 122"/>
                <a:gd name="T23" fmla="*/ 128 h 134"/>
                <a:gd name="T24" fmla="*/ 96 w 122"/>
                <a:gd name="T25" fmla="*/ 122 h 134"/>
                <a:gd name="T26" fmla="*/ 104 w 122"/>
                <a:gd name="T27" fmla="*/ 114 h 134"/>
                <a:gd name="T28" fmla="*/ 112 w 122"/>
                <a:gd name="T29" fmla="*/ 104 h 134"/>
                <a:gd name="T30" fmla="*/ 118 w 122"/>
                <a:gd name="T31" fmla="*/ 94 h 134"/>
                <a:gd name="T32" fmla="*/ 120 w 122"/>
                <a:gd name="T33" fmla="*/ 82 h 134"/>
                <a:gd name="T34" fmla="*/ 122 w 122"/>
                <a:gd name="T35" fmla="*/ 68 h 134"/>
                <a:gd name="T36" fmla="*/ 120 w 122"/>
                <a:gd name="T37" fmla="*/ 54 h 134"/>
                <a:gd name="T38" fmla="*/ 120 w 122"/>
                <a:gd name="T39" fmla="*/ 54 h 134"/>
                <a:gd name="T40" fmla="*/ 116 w 122"/>
                <a:gd name="T41" fmla="*/ 42 h 134"/>
                <a:gd name="T42" fmla="*/ 110 w 122"/>
                <a:gd name="T43" fmla="*/ 30 h 134"/>
                <a:gd name="T44" fmla="*/ 102 w 122"/>
                <a:gd name="T45" fmla="*/ 20 h 134"/>
                <a:gd name="T46" fmla="*/ 94 w 122"/>
                <a:gd name="T47" fmla="*/ 12 h 134"/>
                <a:gd name="T48" fmla="*/ 82 w 122"/>
                <a:gd name="T49" fmla="*/ 6 h 134"/>
                <a:gd name="T50" fmla="*/ 72 w 122"/>
                <a:gd name="T51" fmla="*/ 0 h 134"/>
                <a:gd name="T52" fmla="*/ 60 w 122"/>
                <a:gd name="T53" fmla="*/ 0 h 134"/>
                <a:gd name="T54" fmla="*/ 48 w 122"/>
                <a:gd name="T55" fmla="*/ 0 h 134"/>
                <a:gd name="T56" fmla="*/ 48 w 122"/>
                <a:gd name="T57" fmla="*/ 0 h 134"/>
                <a:gd name="T58" fmla="*/ 36 w 122"/>
                <a:gd name="T59" fmla="*/ 4 h 134"/>
                <a:gd name="T60" fmla="*/ 26 w 122"/>
                <a:gd name="T61" fmla="*/ 10 h 134"/>
                <a:gd name="T62" fmla="*/ 16 w 122"/>
                <a:gd name="T63" fmla="*/ 18 h 134"/>
                <a:gd name="T64" fmla="*/ 10 w 122"/>
                <a:gd name="T65" fmla="*/ 28 h 134"/>
                <a:gd name="T66" fmla="*/ 4 w 122"/>
                <a:gd name="T67" fmla="*/ 40 h 134"/>
                <a:gd name="T68" fmla="*/ 0 w 122"/>
                <a:gd name="T69" fmla="*/ 52 h 134"/>
                <a:gd name="T70" fmla="*/ 0 w 122"/>
                <a:gd name="T71" fmla="*/ 64 h 134"/>
                <a:gd name="T72" fmla="*/ 0 w 122"/>
                <a:gd name="T73" fmla="*/ 7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134">
                  <a:moveTo>
                    <a:pt x="0" y="78"/>
                  </a:moveTo>
                  <a:lnTo>
                    <a:pt x="0" y="78"/>
                  </a:lnTo>
                  <a:lnTo>
                    <a:pt x="4" y="92"/>
                  </a:lnTo>
                  <a:lnTo>
                    <a:pt x="10" y="104"/>
                  </a:lnTo>
                  <a:lnTo>
                    <a:pt x="18" y="114"/>
                  </a:lnTo>
                  <a:lnTo>
                    <a:pt x="28" y="122"/>
                  </a:lnTo>
                  <a:lnTo>
                    <a:pt x="38" y="128"/>
                  </a:lnTo>
                  <a:lnTo>
                    <a:pt x="50" y="132"/>
                  </a:lnTo>
                  <a:lnTo>
                    <a:pt x="62" y="134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86" y="128"/>
                  </a:lnTo>
                  <a:lnTo>
                    <a:pt x="96" y="122"/>
                  </a:lnTo>
                  <a:lnTo>
                    <a:pt x="104" y="114"/>
                  </a:lnTo>
                  <a:lnTo>
                    <a:pt x="112" y="104"/>
                  </a:lnTo>
                  <a:lnTo>
                    <a:pt x="118" y="94"/>
                  </a:lnTo>
                  <a:lnTo>
                    <a:pt x="120" y="82"/>
                  </a:lnTo>
                  <a:lnTo>
                    <a:pt x="122" y="6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16" y="42"/>
                  </a:lnTo>
                  <a:lnTo>
                    <a:pt x="110" y="30"/>
                  </a:lnTo>
                  <a:lnTo>
                    <a:pt x="102" y="20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Freeform: Shape 122"/>
            <p:cNvSpPr/>
            <p:nvPr/>
          </p:nvSpPr>
          <p:spPr bwMode="auto">
            <a:xfrm>
              <a:off x="2825296" y="3751036"/>
              <a:ext cx="193675" cy="212725"/>
            </a:xfrm>
            <a:custGeom>
              <a:avLst/>
              <a:gdLst>
                <a:gd name="T0" fmla="*/ 0 w 122"/>
                <a:gd name="T1" fmla="*/ 78 h 134"/>
                <a:gd name="T2" fmla="*/ 0 w 122"/>
                <a:gd name="T3" fmla="*/ 78 h 134"/>
                <a:gd name="T4" fmla="*/ 4 w 122"/>
                <a:gd name="T5" fmla="*/ 92 h 134"/>
                <a:gd name="T6" fmla="*/ 10 w 122"/>
                <a:gd name="T7" fmla="*/ 104 h 134"/>
                <a:gd name="T8" fmla="*/ 18 w 122"/>
                <a:gd name="T9" fmla="*/ 114 h 134"/>
                <a:gd name="T10" fmla="*/ 28 w 122"/>
                <a:gd name="T11" fmla="*/ 122 h 134"/>
                <a:gd name="T12" fmla="*/ 38 w 122"/>
                <a:gd name="T13" fmla="*/ 128 h 134"/>
                <a:gd name="T14" fmla="*/ 50 w 122"/>
                <a:gd name="T15" fmla="*/ 132 h 134"/>
                <a:gd name="T16" fmla="*/ 62 w 122"/>
                <a:gd name="T17" fmla="*/ 134 h 134"/>
                <a:gd name="T18" fmla="*/ 74 w 122"/>
                <a:gd name="T19" fmla="*/ 132 h 134"/>
                <a:gd name="T20" fmla="*/ 74 w 122"/>
                <a:gd name="T21" fmla="*/ 132 h 134"/>
                <a:gd name="T22" fmla="*/ 86 w 122"/>
                <a:gd name="T23" fmla="*/ 128 h 134"/>
                <a:gd name="T24" fmla="*/ 96 w 122"/>
                <a:gd name="T25" fmla="*/ 122 h 134"/>
                <a:gd name="T26" fmla="*/ 104 w 122"/>
                <a:gd name="T27" fmla="*/ 114 h 134"/>
                <a:gd name="T28" fmla="*/ 112 w 122"/>
                <a:gd name="T29" fmla="*/ 104 h 134"/>
                <a:gd name="T30" fmla="*/ 118 w 122"/>
                <a:gd name="T31" fmla="*/ 94 h 134"/>
                <a:gd name="T32" fmla="*/ 120 w 122"/>
                <a:gd name="T33" fmla="*/ 82 h 134"/>
                <a:gd name="T34" fmla="*/ 122 w 122"/>
                <a:gd name="T35" fmla="*/ 68 h 134"/>
                <a:gd name="T36" fmla="*/ 120 w 122"/>
                <a:gd name="T37" fmla="*/ 54 h 134"/>
                <a:gd name="T38" fmla="*/ 120 w 122"/>
                <a:gd name="T39" fmla="*/ 54 h 134"/>
                <a:gd name="T40" fmla="*/ 116 w 122"/>
                <a:gd name="T41" fmla="*/ 42 h 134"/>
                <a:gd name="T42" fmla="*/ 110 w 122"/>
                <a:gd name="T43" fmla="*/ 30 h 134"/>
                <a:gd name="T44" fmla="*/ 102 w 122"/>
                <a:gd name="T45" fmla="*/ 20 h 134"/>
                <a:gd name="T46" fmla="*/ 94 w 122"/>
                <a:gd name="T47" fmla="*/ 12 h 134"/>
                <a:gd name="T48" fmla="*/ 82 w 122"/>
                <a:gd name="T49" fmla="*/ 6 h 134"/>
                <a:gd name="T50" fmla="*/ 72 w 122"/>
                <a:gd name="T51" fmla="*/ 0 h 134"/>
                <a:gd name="T52" fmla="*/ 60 w 122"/>
                <a:gd name="T53" fmla="*/ 0 h 134"/>
                <a:gd name="T54" fmla="*/ 48 w 122"/>
                <a:gd name="T55" fmla="*/ 0 h 134"/>
                <a:gd name="T56" fmla="*/ 48 w 122"/>
                <a:gd name="T57" fmla="*/ 0 h 134"/>
                <a:gd name="T58" fmla="*/ 36 w 122"/>
                <a:gd name="T59" fmla="*/ 4 h 134"/>
                <a:gd name="T60" fmla="*/ 26 w 122"/>
                <a:gd name="T61" fmla="*/ 10 h 134"/>
                <a:gd name="T62" fmla="*/ 16 w 122"/>
                <a:gd name="T63" fmla="*/ 18 h 134"/>
                <a:gd name="T64" fmla="*/ 10 w 122"/>
                <a:gd name="T65" fmla="*/ 28 h 134"/>
                <a:gd name="T66" fmla="*/ 4 w 122"/>
                <a:gd name="T67" fmla="*/ 40 h 134"/>
                <a:gd name="T68" fmla="*/ 0 w 122"/>
                <a:gd name="T69" fmla="*/ 52 h 134"/>
                <a:gd name="T70" fmla="*/ 0 w 122"/>
                <a:gd name="T71" fmla="*/ 64 h 134"/>
                <a:gd name="T72" fmla="*/ 0 w 122"/>
                <a:gd name="T73" fmla="*/ 7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134">
                  <a:moveTo>
                    <a:pt x="0" y="78"/>
                  </a:moveTo>
                  <a:lnTo>
                    <a:pt x="0" y="78"/>
                  </a:lnTo>
                  <a:lnTo>
                    <a:pt x="4" y="92"/>
                  </a:lnTo>
                  <a:lnTo>
                    <a:pt x="10" y="104"/>
                  </a:lnTo>
                  <a:lnTo>
                    <a:pt x="18" y="114"/>
                  </a:lnTo>
                  <a:lnTo>
                    <a:pt x="28" y="122"/>
                  </a:lnTo>
                  <a:lnTo>
                    <a:pt x="38" y="128"/>
                  </a:lnTo>
                  <a:lnTo>
                    <a:pt x="50" y="132"/>
                  </a:lnTo>
                  <a:lnTo>
                    <a:pt x="62" y="134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86" y="128"/>
                  </a:lnTo>
                  <a:lnTo>
                    <a:pt x="96" y="122"/>
                  </a:lnTo>
                  <a:lnTo>
                    <a:pt x="104" y="114"/>
                  </a:lnTo>
                  <a:lnTo>
                    <a:pt x="112" y="104"/>
                  </a:lnTo>
                  <a:lnTo>
                    <a:pt x="118" y="94"/>
                  </a:lnTo>
                  <a:lnTo>
                    <a:pt x="120" y="82"/>
                  </a:lnTo>
                  <a:lnTo>
                    <a:pt x="122" y="6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16" y="42"/>
                  </a:lnTo>
                  <a:lnTo>
                    <a:pt x="110" y="30"/>
                  </a:lnTo>
                  <a:lnTo>
                    <a:pt x="102" y="20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4"/>
                  </a:lnTo>
                  <a:lnTo>
                    <a:pt x="0" y="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Freeform: Shape 123"/>
            <p:cNvSpPr/>
            <p:nvPr/>
          </p:nvSpPr>
          <p:spPr bwMode="auto">
            <a:xfrm>
              <a:off x="2726871" y="3865336"/>
              <a:ext cx="41275" cy="53975"/>
            </a:xfrm>
            <a:custGeom>
              <a:avLst/>
              <a:gdLst>
                <a:gd name="T0" fmla="*/ 6 w 26"/>
                <a:gd name="T1" fmla="*/ 34 h 34"/>
                <a:gd name="T2" fmla="*/ 26 w 26"/>
                <a:gd name="T3" fmla="*/ 30 h 34"/>
                <a:gd name="T4" fmla="*/ 20 w 26"/>
                <a:gd name="T5" fmla="*/ 0 h 34"/>
                <a:gd name="T6" fmla="*/ 0 w 26"/>
                <a:gd name="T7" fmla="*/ 4 h 34"/>
                <a:gd name="T8" fmla="*/ 6 w 26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6" y="34"/>
                  </a:moveTo>
                  <a:lnTo>
                    <a:pt x="26" y="30"/>
                  </a:lnTo>
                  <a:lnTo>
                    <a:pt x="20" y="0"/>
                  </a:lnTo>
                  <a:lnTo>
                    <a:pt x="0" y="4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Freeform: Shape 124"/>
            <p:cNvSpPr/>
            <p:nvPr/>
          </p:nvSpPr>
          <p:spPr bwMode="auto">
            <a:xfrm>
              <a:off x="2745921" y="3846286"/>
              <a:ext cx="50800" cy="82550"/>
            </a:xfrm>
            <a:custGeom>
              <a:avLst/>
              <a:gdLst>
                <a:gd name="T0" fmla="*/ 10 w 32"/>
                <a:gd name="T1" fmla="*/ 52 h 52"/>
                <a:gd name="T2" fmla="*/ 32 w 32"/>
                <a:gd name="T3" fmla="*/ 46 h 52"/>
                <a:gd name="T4" fmla="*/ 24 w 32"/>
                <a:gd name="T5" fmla="*/ 0 h 52"/>
                <a:gd name="T6" fmla="*/ 0 w 32"/>
                <a:gd name="T7" fmla="*/ 4 h 52"/>
                <a:gd name="T8" fmla="*/ 10 w 3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2">
                  <a:moveTo>
                    <a:pt x="10" y="52"/>
                  </a:moveTo>
                  <a:lnTo>
                    <a:pt x="32" y="46"/>
                  </a:lnTo>
                  <a:lnTo>
                    <a:pt x="24" y="0"/>
                  </a:lnTo>
                  <a:lnTo>
                    <a:pt x="0" y="4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Freeform: Shape 125"/>
            <p:cNvSpPr/>
            <p:nvPr/>
          </p:nvSpPr>
          <p:spPr bwMode="auto">
            <a:xfrm>
              <a:off x="2745921" y="3846286"/>
              <a:ext cx="50800" cy="82550"/>
            </a:xfrm>
            <a:custGeom>
              <a:avLst/>
              <a:gdLst>
                <a:gd name="T0" fmla="*/ 10 w 32"/>
                <a:gd name="T1" fmla="*/ 52 h 52"/>
                <a:gd name="T2" fmla="*/ 32 w 32"/>
                <a:gd name="T3" fmla="*/ 46 h 52"/>
                <a:gd name="T4" fmla="*/ 24 w 32"/>
                <a:gd name="T5" fmla="*/ 0 h 52"/>
                <a:gd name="T6" fmla="*/ 0 w 32"/>
                <a:gd name="T7" fmla="*/ 4 h 52"/>
                <a:gd name="T8" fmla="*/ 10 w 3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2">
                  <a:moveTo>
                    <a:pt x="10" y="52"/>
                  </a:moveTo>
                  <a:lnTo>
                    <a:pt x="32" y="46"/>
                  </a:lnTo>
                  <a:lnTo>
                    <a:pt x="24" y="0"/>
                  </a:lnTo>
                  <a:lnTo>
                    <a:pt x="0" y="4"/>
                  </a:lnTo>
                  <a:lnTo>
                    <a:pt x="10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Freeform: Shape 126"/>
            <p:cNvSpPr/>
            <p:nvPr/>
          </p:nvSpPr>
          <p:spPr bwMode="auto">
            <a:xfrm>
              <a:off x="2799896" y="3754211"/>
              <a:ext cx="193675" cy="212725"/>
            </a:xfrm>
            <a:custGeom>
              <a:avLst/>
              <a:gdLst>
                <a:gd name="T0" fmla="*/ 2 w 122"/>
                <a:gd name="T1" fmla="*/ 80 h 134"/>
                <a:gd name="T2" fmla="*/ 2 w 122"/>
                <a:gd name="T3" fmla="*/ 80 h 134"/>
                <a:gd name="T4" fmla="*/ 4 w 122"/>
                <a:gd name="T5" fmla="*/ 92 h 134"/>
                <a:gd name="T6" fmla="*/ 10 w 122"/>
                <a:gd name="T7" fmla="*/ 104 h 134"/>
                <a:gd name="T8" fmla="*/ 18 w 122"/>
                <a:gd name="T9" fmla="*/ 114 h 134"/>
                <a:gd name="T10" fmla="*/ 28 w 122"/>
                <a:gd name="T11" fmla="*/ 122 h 134"/>
                <a:gd name="T12" fmla="*/ 38 w 122"/>
                <a:gd name="T13" fmla="*/ 128 h 134"/>
                <a:gd name="T14" fmla="*/ 50 w 122"/>
                <a:gd name="T15" fmla="*/ 132 h 134"/>
                <a:gd name="T16" fmla="*/ 62 w 122"/>
                <a:gd name="T17" fmla="*/ 134 h 134"/>
                <a:gd name="T18" fmla="*/ 74 w 122"/>
                <a:gd name="T19" fmla="*/ 134 h 134"/>
                <a:gd name="T20" fmla="*/ 74 w 122"/>
                <a:gd name="T21" fmla="*/ 134 h 134"/>
                <a:gd name="T22" fmla="*/ 86 w 122"/>
                <a:gd name="T23" fmla="*/ 130 h 134"/>
                <a:gd name="T24" fmla="*/ 96 w 122"/>
                <a:gd name="T25" fmla="*/ 124 h 134"/>
                <a:gd name="T26" fmla="*/ 106 w 122"/>
                <a:gd name="T27" fmla="*/ 116 h 134"/>
                <a:gd name="T28" fmla="*/ 112 w 122"/>
                <a:gd name="T29" fmla="*/ 106 h 134"/>
                <a:gd name="T30" fmla="*/ 118 w 122"/>
                <a:gd name="T31" fmla="*/ 94 h 134"/>
                <a:gd name="T32" fmla="*/ 120 w 122"/>
                <a:gd name="T33" fmla="*/ 82 h 134"/>
                <a:gd name="T34" fmla="*/ 122 w 122"/>
                <a:gd name="T35" fmla="*/ 70 h 134"/>
                <a:gd name="T36" fmla="*/ 120 w 122"/>
                <a:gd name="T37" fmla="*/ 56 h 134"/>
                <a:gd name="T38" fmla="*/ 120 w 122"/>
                <a:gd name="T39" fmla="*/ 56 h 134"/>
                <a:gd name="T40" fmla="*/ 116 w 122"/>
                <a:gd name="T41" fmla="*/ 42 h 134"/>
                <a:gd name="T42" fmla="*/ 110 w 122"/>
                <a:gd name="T43" fmla="*/ 30 h 134"/>
                <a:gd name="T44" fmla="*/ 102 w 122"/>
                <a:gd name="T45" fmla="*/ 20 h 134"/>
                <a:gd name="T46" fmla="*/ 94 w 122"/>
                <a:gd name="T47" fmla="*/ 12 h 134"/>
                <a:gd name="T48" fmla="*/ 84 w 122"/>
                <a:gd name="T49" fmla="*/ 6 h 134"/>
                <a:gd name="T50" fmla="*/ 72 w 122"/>
                <a:gd name="T51" fmla="*/ 2 h 134"/>
                <a:gd name="T52" fmla="*/ 60 w 122"/>
                <a:gd name="T53" fmla="*/ 0 h 134"/>
                <a:gd name="T54" fmla="*/ 48 w 122"/>
                <a:gd name="T55" fmla="*/ 2 h 134"/>
                <a:gd name="T56" fmla="*/ 48 w 122"/>
                <a:gd name="T57" fmla="*/ 2 h 134"/>
                <a:gd name="T58" fmla="*/ 36 w 122"/>
                <a:gd name="T59" fmla="*/ 6 h 134"/>
                <a:gd name="T60" fmla="*/ 26 w 122"/>
                <a:gd name="T61" fmla="*/ 12 h 134"/>
                <a:gd name="T62" fmla="*/ 16 w 122"/>
                <a:gd name="T63" fmla="*/ 20 h 134"/>
                <a:gd name="T64" fmla="*/ 10 w 122"/>
                <a:gd name="T65" fmla="*/ 30 h 134"/>
                <a:gd name="T66" fmla="*/ 4 w 122"/>
                <a:gd name="T67" fmla="*/ 40 h 134"/>
                <a:gd name="T68" fmla="*/ 0 w 122"/>
                <a:gd name="T69" fmla="*/ 52 h 134"/>
                <a:gd name="T70" fmla="*/ 0 w 122"/>
                <a:gd name="T71" fmla="*/ 66 h 134"/>
                <a:gd name="T72" fmla="*/ 2 w 122"/>
                <a:gd name="T73" fmla="*/ 8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134">
                  <a:moveTo>
                    <a:pt x="2" y="80"/>
                  </a:moveTo>
                  <a:lnTo>
                    <a:pt x="2" y="80"/>
                  </a:lnTo>
                  <a:lnTo>
                    <a:pt x="4" y="92"/>
                  </a:lnTo>
                  <a:lnTo>
                    <a:pt x="10" y="104"/>
                  </a:lnTo>
                  <a:lnTo>
                    <a:pt x="18" y="114"/>
                  </a:lnTo>
                  <a:lnTo>
                    <a:pt x="28" y="122"/>
                  </a:lnTo>
                  <a:lnTo>
                    <a:pt x="38" y="128"/>
                  </a:lnTo>
                  <a:lnTo>
                    <a:pt x="50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86" y="130"/>
                  </a:lnTo>
                  <a:lnTo>
                    <a:pt x="96" y="124"/>
                  </a:lnTo>
                  <a:lnTo>
                    <a:pt x="106" y="116"/>
                  </a:lnTo>
                  <a:lnTo>
                    <a:pt x="112" y="106"/>
                  </a:lnTo>
                  <a:lnTo>
                    <a:pt x="118" y="94"/>
                  </a:lnTo>
                  <a:lnTo>
                    <a:pt x="120" y="82"/>
                  </a:lnTo>
                  <a:lnTo>
                    <a:pt x="122" y="70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16" y="42"/>
                  </a:lnTo>
                  <a:lnTo>
                    <a:pt x="110" y="30"/>
                  </a:lnTo>
                  <a:lnTo>
                    <a:pt x="102" y="20"/>
                  </a:lnTo>
                  <a:lnTo>
                    <a:pt x="94" y="12"/>
                  </a:lnTo>
                  <a:lnTo>
                    <a:pt x="84" y="6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6" y="20"/>
                  </a:lnTo>
                  <a:lnTo>
                    <a:pt x="10" y="30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A8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Freeform: Shape 127"/>
            <p:cNvSpPr/>
            <p:nvPr/>
          </p:nvSpPr>
          <p:spPr bwMode="auto">
            <a:xfrm>
              <a:off x="2799896" y="3754211"/>
              <a:ext cx="193675" cy="212725"/>
            </a:xfrm>
            <a:custGeom>
              <a:avLst/>
              <a:gdLst>
                <a:gd name="T0" fmla="*/ 2 w 122"/>
                <a:gd name="T1" fmla="*/ 80 h 134"/>
                <a:gd name="T2" fmla="*/ 2 w 122"/>
                <a:gd name="T3" fmla="*/ 80 h 134"/>
                <a:gd name="T4" fmla="*/ 4 w 122"/>
                <a:gd name="T5" fmla="*/ 92 h 134"/>
                <a:gd name="T6" fmla="*/ 10 w 122"/>
                <a:gd name="T7" fmla="*/ 104 h 134"/>
                <a:gd name="T8" fmla="*/ 18 w 122"/>
                <a:gd name="T9" fmla="*/ 114 h 134"/>
                <a:gd name="T10" fmla="*/ 28 w 122"/>
                <a:gd name="T11" fmla="*/ 122 h 134"/>
                <a:gd name="T12" fmla="*/ 38 w 122"/>
                <a:gd name="T13" fmla="*/ 128 h 134"/>
                <a:gd name="T14" fmla="*/ 50 w 122"/>
                <a:gd name="T15" fmla="*/ 132 h 134"/>
                <a:gd name="T16" fmla="*/ 62 w 122"/>
                <a:gd name="T17" fmla="*/ 134 h 134"/>
                <a:gd name="T18" fmla="*/ 74 w 122"/>
                <a:gd name="T19" fmla="*/ 134 h 134"/>
                <a:gd name="T20" fmla="*/ 74 w 122"/>
                <a:gd name="T21" fmla="*/ 134 h 134"/>
                <a:gd name="T22" fmla="*/ 86 w 122"/>
                <a:gd name="T23" fmla="*/ 130 h 134"/>
                <a:gd name="T24" fmla="*/ 96 w 122"/>
                <a:gd name="T25" fmla="*/ 124 h 134"/>
                <a:gd name="T26" fmla="*/ 106 w 122"/>
                <a:gd name="T27" fmla="*/ 116 h 134"/>
                <a:gd name="T28" fmla="*/ 112 w 122"/>
                <a:gd name="T29" fmla="*/ 106 h 134"/>
                <a:gd name="T30" fmla="*/ 118 w 122"/>
                <a:gd name="T31" fmla="*/ 94 h 134"/>
                <a:gd name="T32" fmla="*/ 120 w 122"/>
                <a:gd name="T33" fmla="*/ 82 h 134"/>
                <a:gd name="T34" fmla="*/ 122 w 122"/>
                <a:gd name="T35" fmla="*/ 70 h 134"/>
                <a:gd name="T36" fmla="*/ 120 w 122"/>
                <a:gd name="T37" fmla="*/ 56 h 134"/>
                <a:gd name="T38" fmla="*/ 120 w 122"/>
                <a:gd name="T39" fmla="*/ 56 h 134"/>
                <a:gd name="T40" fmla="*/ 116 w 122"/>
                <a:gd name="T41" fmla="*/ 42 h 134"/>
                <a:gd name="T42" fmla="*/ 110 w 122"/>
                <a:gd name="T43" fmla="*/ 30 h 134"/>
                <a:gd name="T44" fmla="*/ 102 w 122"/>
                <a:gd name="T45" fmla="*/ 20 h 134"/>
                <a:gd name="T46" fmla="*/ 94 w 122"/>
                <a:gd name="T47" fmla="*/ 12 h 134"/>
                <a:gd name="T48" fmla="*/ 84 w 122"/>
                <a:gd name="T49" fmla="*/ 6 h 134"/>
                <a:gd name="T50" fmla="*/ 72 w 122"/>
                <a:gd name="T51" fmla="*/ 2 h 134"/>
                <a:gd name="T52" fmla="*/ 60 w 122"/>
                <a:gd name="T53" fmla="*/ 0 h 134"/>
                <a:gd name="T54" fmla="*/ 48 w 122"/>
                <a:gd name="T55" fmla="*/ 2 h 134"/>
                <a:gd name="T56" fmla="*/ 48 w 122"/>
                <a:gd name="T57" fmla="*/ 2 h 134"/>
                <a:gd name="T58" fmla="*/ 36 w 122"/>
                <a:gd name="T59" fmla="*/ 6 h 134"/>
                <a:gd name="T60" fmla="*/ 26 w 122"/>
                <a:gd name="T61" fmla="*/ 12 h 134"/>
                <a:gd name="T62" fmla="*/ 16 w 122"/>
                <a:gd name="T63" fmla="*/ 20 h 134"/>
                <a:gd name="T64" fmla="*/ 10 w 122"/>
                <a:gd name="T65" fmla="*/ 30 h 134"/>
                <a:gd name="T66" fmla="*/ 4 w 122"/>
                <a:gd name="T67" fmla="*/ 40 h 134"/>
                <a:gd name="T68" fmla="*/ 0 w 122"/>
                <a:gd name="T69" fmla="*/ 52 h 134"/>
                <a:gd name="T70" fmla="*/ 0 w 122"/>
                <a:gd name="T71" fmla="*/ 66 h 134"/>
                <a:gd name="T72" fmla="*/ 2 w 122"/>
                <a:gd name="T73" fmla="*/ 8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134">
                  <a:moveTo>
                    <a:pt x="2" y="80"/>
                  </a:moveTo>
                  <a:lnTo>
                    <a:pt x="2" y="80"/>
                  </a:lnTo>
                  <a:lnTo>
                    <a:pt x="4" y="92"/>
                  </a:lnTo>
                  <a:lnTo>
                    <a:pt x="10" y="104"/>
                  </a:lnTo>
                  <a:lnTo>
                    <a:pt x="18" y="114"/>
                  </a:lnTo>
                  <a:lnTo>
                    <a:pt x="28" y="122"/>
                  </a:lnTo>
                  <a:lnTo>
                    <a:pt x="38" y="128"/>
                  </a:lnTo>
                  <a:lnTo>
                    <a:pt x="50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86" y="130"/>
                  </a:lnTo>
                  <a:lnTo>
                    <a:pt x="96" y="124"/>
                  </a:lnTo>
                  <a:lnTo>
                    <a:pt x="106" y="116"/>
                  </a:lnTo>
                  <a:lnTo>
                    <a:pt x="112" y="106"/>
                  </a:lnTo>
                  <a:lnTo>
                    <a:pt x="118" y="94"/>
                  </a:lnTo>
                  <a:lnTo>
                    <a:pt x="120" y="82"/>
                  </a:lnTo>
                  <a:lnTo>
                    <a:pt x="122" y="70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16" y="42"/>
                  </a:lnTo>
                  <a:lnTo>
                    <a:pt x="110" y="30"/>
                  </a:lnTo>
                  <a:lnTo>
                    <a:pt x="102" y="20"/>
                  </a:lnTo>
                  <a:lnTo>
                    <a:pt x="94" y="12"/>
                  </a:lnTo>
                  <a:lnTo>
                    <a:pt x="84" y="6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6" y="20"/>
                  </a:lnTo>
                  <a:lnTo>
                    <a:pt x="10" y="30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Freeform: Shape 128"/>
            <p:cNvSpPr/>
            <p:nvPr/>
          </p:nvSpPr>
          <p:spPr bwMode="auto">
            <a:xfrm>
              <a:off x="2806246" y="3763736"/>
              <a:ext cx="177800" cy="196850"/>
            </a:xfrm>
            <a:custGeom>
              <a:avLst/>
              <a:gdLst>
                <a:gd name="T0" fmla="*/ 2 w 112"/>
                <a:gd name="T1" fmla="*/ 72 h 124"/>
                <a:gd name="T2" fmla="*/ 2 w 112"/>
                <a:gd name="T3" fmla="*/ 72 h 124"/>
                <a:gd name="T4" fmla="*/ 6 w 112"/>
                <a:gd name="T5" fmla="*/ 84 h 124"/>
                <a:gd name="T6" fmla="*/ 12 w 112"/>
                <a:gd name="T7" fmla="*/ 96 h 124"/>
                <a:gd name="T8" fmla="*/ 18 w 112"/>
                <a:gd name="T9" fmla="*/ 104 h 124"/>
                <a:gd name="T10" fmla="*/ 26 w 112"/>
                <a:gd name="T11" fmla="*/ 112 h 124"/>
                <a:gd name="T12" fmla="*/ 36 w 112"/>
                <a:gd name="T13" fmla="*/ 118 h 124"/>
                <a:gd name="T14" fmla="*/ 46 w 112"/>
                <a:gd name="T15" fmla="*/ 122 h 124"/>
                <a:gd name="T16" fmla="*/ 58 w 112"/>
                <a:gd name="T17" fmla="*/ 124 h 124"/>
                <a:gd name="T18" fmla="*/ 68 w 112"/>
                <a:gd name="T19" fmla="*/ 122 h 124"/>
                <a:gd name="T20" fmla="*/ 68 w 112"/>
                <a:gd name="T21" fmla="*/ 122 h 124"/>
                <a:gd name="T22" fmla="*/ 80 w 112"/>
                <a:gd name="T23" fmla="*/ 118 h 124"/>
                <a:gd name="T24" fmla="*/ 90 w 112"/>
                <a:gd name="T25" fmla="*/ 112 h 124"/>
                <a:gd name="T26" fmla="*/ 98 w 112"/>
                <a:gd name="T27" fmla="*/ 106 h 124"/>
                <a:gd name="T28" fmla="*/ 104 w 112"/>
                <a:gd name="T29" fmla="*/ 96 h 124"/>
                <a:gd name="T30" fmla="*/ 108 w 112"/>
                <a:gd name="T31" fmla="*/ 86 h 124"/>
                <a:gd name="T32" fmla="*/ 112 w 112"/>
                <a:gd name="T33" fmla="*/ 74 h 124"/>
                <a:gd name="T34" fmla="*/ 112 w 112"/>
                <a:gd name="T35" fmla="*/ 62 h 124"/>
                <a:gd name="T36" fmla="*/ 112 w 112"/>
                <a:gd name="T37" fmla="*/ 50 h 124"/>
                <a:gd name="T38" fmla="*/ 112 w 112"/>
                <a:gd name="T39" fmla="*/ 50 h 124"/>
                <a:gd name="T40" fmla="*/ 108 w 112"/>
                <a:gd name="T41" fmla="*/ 38 h 124"/>
                <a:gd name="T42" fmla="*/ 102 w 112"/>
                <a:gd name="T43" fmla="*/ 28 h 124"/>
                <a:gd name="T44" fmla="*/ 96 w 112"/>
                <a:gd name="T45" fmla="*/ 18 h 124"/>
                <a:gd name="T46" fmla="*/ 86 w 112"/>
                <a:gd name="T47" fmla="*/ 12 h 124"/>
                <a:gd name="T48" fmla="*/ 78 w 112"/>
                <a:gd name="T49" fmla="*/ 6 h 124"/>
                <a:gd name="T50" fmla="*/ 66 w 112"/>
                <a:gd name="T51" fmla="*/ 2 h 124"/>
                <a:gd name="T52" fmla="*/ 56 w 112"/>
                <a:gd name="T53" fmla="*/ 0 h 124"/>
                <a:gd name="T54" fmla="*/ 44 w 112"/>
                <a:gd name="T55" fmla="*/ 2 h 124"/>
                <a:gd name="T56" fmla="*/ 44 w 112"/>
                <a:gd name="T57" fmla="*/ 2 h 124"/>
                <a:gd name="T58" fmla="*/ 34 w 112"/>
                <a:gd name="T59" fmla="*/ 4 h 124"/>
                <a:gd name="T60" fmla="*/ 24 w 112"/>
                <a:gd name="T61" fmla="*/ 10 h 124"/>
                <a:gd name="T62" fmla="*/ 16 w 112"/>
                <a:gd name="T63" fmla="*/ 18 h 124"/>
                <a:gd name="T64" fmla="*/ 10 w 112"/>
                <a:gd name="T65" fmla="*/ 26 h 124"/>
                <a:gd name="T66" fmla="*/ 4 w 112"/>
                <a:gd name="T67" fmla="*/ 36 h 124"/>
                <a:gd name="T68" fmla="*/ 2 w 112"/>
                <a:gd name="T69" fmla="*/ 48 h 124"/>
                <a:gd name="T70" fmla="*/ 0 w 112"/>
                <a:gd name="T71" fmla="*/ 60 h 124"/>
                <a:gd name="T72" fmla="*/ 2 w 112"/>
                <a:gd name="T73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124">
                  <a:moveTo>
                    <a:pt x="2" y="72"/>
                  </a:moveTo>
                  <a:lnTo>
                    <a:pt x="2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8" y="104"/>
                  </a:lnTo>
                  <a:lnTo>
                    <a:pt x="26" y="112"/>
                  </a:lnTo>
                  <a:lnTo>
                    <a:pt x="36" y="118"/>
                  </a:lnTo>
                  <a:lnTo>
                    <a:pt x="46" y="122"/>
                  </a:lnTo>
                  <a:lnTo>
                    <a:pt x="58" y="124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80" y="118"/>
                  </a:lnTo>
                  <a:lnTo>
                    <a:pt x="90" y="112"/>
                  </a:lnTo>
                  <a:lnTo>
                    <a:pt x="98" y="106"/>
                  </a:lnTo>
                  <a:lnTo>
                    <a:pt x="104" y="96"/>
                  </a:lnTo>
                  <a:lnTo>
                    <a:pt x="108" y="86"/>
                  </a:lnTo>
                  <a:lnTo>
                    <a:pt x="112" y="74"/>
                  </a:lnTo>
                  <a:lnTo>
                    <a:pt x="112" y="62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08" y="38"/>
                  </a:lnTo>
                  <a:lnTo>
                    <a:pt x="102" y="28"/>
                  </a:lnTo>
                  <a:lnTo>
                    <a:pt x="96" y="18"/>
                  </a:lnTo>
                  <a:lnTo>
                    <a:pt x="86" y="12"/>
                  </a:lnTo>
                  <a:lnTo>
                    <a:pt x="78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2" y="72"/>
                  </a:lnTo>
                  <a:close/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Freeform: Shape 129"/>
            <p:cNvSpPr/>
            <p:nvPr/>
          </p:nvSpPr>
          <p:spPr bwMode="auto">
            <a:xfrm>
              <a:off x="2806246" y="3763736"/>
              <a:ext cx="177800" cy="196850"/>
            </a:xfrm>
            <a:custGeom>
              <a:avLst/>
              <a:gdLst>
                <a:gd name="T0" fmla="*/ 2 w 112"/>
                <a:gd name="T1" fmla="*/ 72 h 124"/>
                <a:gd name="T2" fmla="*/ 2 w 112"/>
                <a:gd name="T3" fmla="*/ 72 h 124"/>
                <a:gd name="T4" fmla="*/ 6 w 112"/>
                <a:gd name="T5" fmla="*/ 84 h 124"/>
                <a:gd name="T6" fmla="*/ 12 w 112"/>
                <a:gd name="T7" fmla="*/ 96 h 124"/>
                <a:gd name="T8" fmla="*/ 18 w 112"/>
                <a:gd name="T9" fmla="*/ 104 h 124"/>
                <a:gd name="T10" fmla="*/ 26 w 112"/>
                <a:gd name="T11" fmla="*/ 112 h 124"/>
                <a:gd name="T12" fmla="*/ 36 w 112"/>
                <a:gd name="T13" fmla="*/ 118 h 124"/>
                <a:gd name="T14" fmla="*/ 46 w 112"/>
                <a:gd name="T15" fmla="*/ 122 h 124"/>
                <a:gd name="T16" fmla="*/ 58 w 112"/>
                <a:gd name="T17" fmla="*/ 124 h 124"/>
                <a:gd name="T18" fmla="*/ 68 w 112"/>
                <a:gd name="T19" fmla="*/ 122 h 124"/>
                <a:gd name="T20" fmla="*/ 68 w 112"/>
                <a:gd name="T21" fmla="*/ 122 h 124"/>
                <a:gd name="T22" fmla="*/ 80 w 112"/>
                <a:gd name="T23" fmla="*/ 118 h 124"/>
                <a:gd name="T24" fmla="*/ 90 w 112"/>
                <a:gd name="T25" fmla="*/ 112 h 124"/>
                <a:gd name="T26" fmla="*/ 98 w 112"/>
                <a:gd name="T27" fmla="*/ 106 h 124"/>
                <a:gd name="T28" fmla="*/ 104 w 112"/>
                <a:gd name="T29" fmla="*/ 96 h 124"/>
                <a:gd name="T30" fmla="*/ 108 w 112"/>
                <a:gd name="T31" fmla="*/ 86 h 124"/>
                <a:gd name="T32" fmla="*/ 112 w 112"/>
                <a:gd name="T33" fmla="*/ 74 h 124"/>
                <a:gd name="T34" fmla="*/ 112 w 112"/>
                <a:gd name="T35" fmla="*/ 62 h 124"/>
                <a:gd name="T36" fmla="*/ 112 w 112"/>
                <a:gd name="T37" fmla="*/ 50 h 124"/>
                <a:gd name="T38" fmla="*/ 112 w 112"/>
                <a:gd name="T39" fmla="*/ 50 h 124"/>
                <a:gd name="T40" fmla="*/ 108 w 112"/>
                <a:gd name="T41" fmla="*/ 38 h 124"/>
                <a:gd name="T42" fmla="*/ 102 w 112"/>
                <a:gd name="T43" fmla="*/ 28 h 124"/>
                <a:gd name="T44" fmla="*/ 96 w 112"/>
                <a:gd name="T45" fmla="*/ 18 h 124"/>
                <a:gd name="T46" fmla="*/ 86 w 112"/>
                <a:gd name="T47" fmla="*/ 12 h 124"/>
                <a:gd name="T48" fmla="*/ 78 w 112"/>
                <a:gd name="T49" fmla="*/ 6 h 124"/>
                <a:gd name="T50" fmla="*/ 66 w 112"/>
                <a:gd name="T51" fmla="*/ 2 h 124"/>
                <a:gd name="T52" fmla="*/ 56 w 112"/>
                <a:gd name="T53" fmla="*/ 0 h 124"/>
                <a:gd name="T54" fmla="*/ 44 w 112"/>
                <a:gd name="T55" fmla="*/ 2 h 124"/>
                <a:gd name="T56" fmla="*/ 44 w 112"/>
                <a:gd name="T57" fmla="*/ 2 h 124"/>
                <a:gd name="T58" fmla="*/ 34 w 112"/>
                <a:gd name="T59" fmla="*/ 4 h 124"/>
                <a:gd name="T60" fmla="*/ 24 w 112"/>
                <a:gd name="T61" fmla="*/ 10 h 124"/>
                <a:gd name="T62" fmla="*/ 16 w 112"/>
                <a:gd name="T63" fmla="*/ 18 h 124"/>
                <a:gd name="T64" fmla="*/ 10 w 112"/>
                <a:gd name="T65" fmla="*/ 26 h 124"/>
                <a:gd name="T66" fmla="*/ 4 w 112"/>
                <a:gd name="T67" fmla="*/ 36 h 124"/>
                <a:gd name="T68" fmla="*/ 2 w 112"/>
                <a:gd name="T69" fmla="*/ 48 h 124"/>
                <a:gd name="T70" fmla="*/ 0 w 112"/>
                <a:gd name="T71" fmla="*/ 60 h 124"/>
                <a:gd name="T72" fmla="*/ 2 w 112"/>
                <a:gd name="T73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124">
                  <a:moveTo>
                    <a:pt x="2" y="72"/>
                  </a:moveTo>
                  <a:lnTo>
                    <a:pt x="2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8" y="104"/>
                  </a:lnTo>
                  <a:lnTo>
                    <a:pt x="26" y="112"/>
                  </a:lnTo>
                  <a:lnTo>
                    <a:pt x="36" y="118"/>
                  </a:lnTo>
                  <a:lnTo>
                    <a:pt x="46" y="122"/>
                  </a:lnTo>
                  <a:lnTo>
                    <a:pt x="58" y="124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80" y="118"/>
                  </a:lnTo>
                  <a:lnTo>
                    <a:pt x="90" y="112"/>
                  </a:lnTo>
                  <a:lnTo>
                    <a:pt x="98" y="106"/>
                  </a:lnTo>
                  <a:lnTo>
                    <a:pt x="104" y="96"/>
                  </a:lnTo>
                  <a:lnTo>
                    <a:pt x="108" y="86"/>
                  </a:lnTo>
                  <a:lnTo>
                    <a:pt x="112" y="74"/>
                  </a:lnTo>
                  <a:lnTo>
                    <a:pt x="112" y="62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08" y="38"/>
                  </a:lnTo>
                  <a:lnTo>
                    <a:pt x="102" y="28"/>
                  </a:lnTo>
                  <a:lnTo>
                    <a:pt x="96" y="18"/>
                  </a:lnTo>
                  <a:lnTo>
                    <a:pt x="86" y="12"/>
                  </a:lnTo>
                  <a:lnTo>
                    <a:pt x="78" y="6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2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Freeform: Shape 130"/>
            <p:cNvSpPr/>
            <p:nvPr/>
          </p:nvSpPr>
          <p:spPr bwMode="auto">
            <a:xfrm>
              <a:off x="2812596" y="3766911"/>
              <a:ext cx="168275" cy="187325"/>
            </a:xfrm>
            <a:custGeom>
              <a:avLst/>
              <a:gdLst>
                <a:gd name="T0" fmla="*/ 0 w 106"/>
                <a:gd name="T1" fmla="*/ 70 h 118"/>
                <a:gd name="T2" fmla="*/ 0 w 106"/>
                <a:gd name="T3" fmla="*/ 70 h 118"/>
                <a:gd name="T4" fmla="*/ 4 w 106"/>
                <a:gd name="T5" fmla="*/ 82 h 118"/>
                <a:gd name="T6" fmla="*/ 10 w 106"/>
                <a:gd name="T7" fmla="*/ 92 h 118"/>
                <a:gd name="T8" fmla="*/ 16 w 106"/>
                <a:gd name="T9" fmla="*/ 100 h 118"/>
                <a:gd name="T10" fmla="*/ 24 w 106"/>
                <a:gd name="T11" fmla="*/ 108 h 118"/>
                <a:gd name="T12" fmla="*/ 34 w 106"/>
                <a:gd name="T13" fmla="*/ 114 h 118"/>
                <a:gd name="T14" fmla="*/ 44 w 106"/>
                <a:gd name="T15" fmla="*/ 116 h 118"/>
                <a:gd name="T16" fmla="*/ 54 w 106"/>
                <a:gd name="T17" fmla="*/ 118 h 118"/>
                <a:gd name="T18" fmla="*/ 64 w 106"/>
                <a:gd name="T19" fmla="*/ 118 h 118"/>
                <a:gd name="T20" fmla="*/ 64 w 106"/>
                <a:gd name="T21" fmla="*/ 118 h 118"/>
                <a:gd name="T22" fmla="*/ 74 w 106"/>
                <a:gd name="T23" fmla="*/ 114 h 118"/>
                <a:gd name="T24" fmla="*/ 84 w 106"/>
                <a:gd name="T25" fmla="*/ 108 h 118"/>
                <a:gd name="T26" fmla="*/ 92 w 106"/>
                <a:gd name="T27" fmla="*/ 102 h 118"/>
                <a:gd name="T28" fmla="*/ 98 w 106"/>
                <a:gd name="T29" fmla="*/ 92 h 118"/>
                <a:gd name="T30" fmla="*/ 102 w 106"/>
                <a:gd name="T31" fmla="*/ 84 h 118"/>
                <a:gd name="T32" fmla="*/ 106 w 106"/>
                <a:gd name="T33" fmla="*/ 72 h 118"/>
                <a:gd name="T34" fmla="*/ 106 w 106"/>
                <a:gd name="T35" fmla="*/ 60 h 118"/>
                <a:gd name="T36" fmla="*/ 104 w 106"/>
                <a:gd name="T37" fmla="*/ 50 h 118"/>
                <a:gd name="T38" fmla="*/ 104 w 106"/>
                <a:gd name="T39" fmla="*/ 50 h 118"/>
                <a:gd name="T40" fmla="*/ 102 w 106"/>
                <a:gd name="T41" fmla="*/ 38 h 118"/>
                <a:gd name="T42" fmla="*/ 96 w 106"/>
                <a:gd name="T43" fmla="*/ 28 h 118"/>
                <a:gd name="T44" fmla="*/ 90 w 106"/>
                <a:gd name="T45" fmla="*/ 18 h 118"/>
                <a:gd name="T46" fmla="*/ 82 w 106"/>
                <a:gd name="T47" fmla="*/ 12 h 118"/>
                <a:gd name="T48" fmla="*/ 72 w 106"/>
                <a:gd name="T49" fmla="*/ 6 h 118"/>
                <a:gd name="T50" fmla="*/ 62 w 106"/>
                <a:gd name="T51" fmla="*/ 2 h 118"/>
                <a:gd name="T52" fmla="*/ 52 w 106"/>
                <a:gd name="T53" fmla="*/ 0 h 118"/>
                <a:gd name="T54" fmla="*/ 42 w 106"/>
                <a:gd name="T55" fmla="*/ 2 h 118"/>
                <a:gd name="T56" fmla="*/ 42 w 106"/>
                <a:gd name="T57" fmla="*/ 2 h 118"/>
                <a:gd name="T58" fmla="*/ 30 w 106"/>
                <a:gd name="T59" fmla="*/ 6 h 118"/>
                <a:gd name="T60" fmla="*/ 22 w 106"/>
                <a:gd name="T61" fmla="*/ 10 h 118"/>
                <a:gd name="T62" fmla="*/ 14 w 106"/>
                <a:gd name="T63" fmla="*/ 18 h 118"/>
                <a:gd name="T64" fmla="*/ 8 w 106"/>
                <a:gd name="T65" fmla="*/ 26 h 118"/>
                <a:gd name="T66" fmla="*/ 2 w 106"/>
                <a:gd name="T67" fmla="*/ 36 h 118"/>
                <a:gd name="T68" fmla="*/ 0 w 106"/>
                <a:gd name="T69" fmla="*/ 46 h 118"/>
                <a:gd name="T70" fmla="*/ 0 w 106"/>
                <a:gd name="T71" fmla="*/ 58 h 118"/>
                <a:gd name="T72" fmla="*/ 0 w 106"/>
                <a:gd name="T73" fmla="*/ 7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18">
                  <a:moveTo>
                    <a:pt x="0" y="70"/>
                  </a:moveTo>
                  <a:lnTo>
                    <a:pt x="0" y="70"/>
                  </a:lnTo>
                  <a:lnTo>
                    <a:pt x="4" y="82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8"/>
                  </a:lnTo>
                  <a:lnTo>
                    <a:pt x="34" y="114"/>
                  </a:lnTo>
                  <a:lnTo>
                    <a:pt x="44" y="116"/>
                  </a:lnTo>
                  <a:lnTo>
                    <a:pt x="54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74" y="114"/>
                  </a:lnTo>
                  <a:lnTo>
                    <a:pt x="84" y="108"/>
                  </a:lnTo>
                  <a:lnTo>
                    <a:pt x="92" y="102"/>
                  </a:lnTo>
                  <a:lnTo>
                    <a:pt x="98" y="92"/>
                  </a:lnTo>
                  <a:lnTo>
                    <a:pt x="102" y="84"/>
                  </a:lnTo>
                  <a:lnTo>
                    <a:pt x="106" y="72"/>
                  </a:lnTo>
                  <a:lnTo>
                    <a:pt x="106" y="60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2" y="38"/>
                  </a:lnTo>
                  <a:lnTo>
                    <a:pt x="96" y="28"/>
                  </a:lnTo>
                  <a:lnTo>
                    <a:pt x="90" y="18"/>
                  </a:lnTo>
                  <a:lnTo>
                    <a:pt x="82" y="12"/>
                  </a:lnTo>
                  <a:lnTo>
                    <a:pt x="72" y="6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0" y="6"/>
                  </a:lnTo>
                  <a:lnTo>
                    <a:pt x="22" y="10"/>
                  </a:lnTo>
                  <a:lnTo>
                    <a:pt x="14" y="18"/>
                  </a:lnTo>
                  <a:lnTo>
                    <a:pt x="8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Freeform: Shape 131"/>
            <p:cNvSpPr/>
            <p:nvPr/>
          </p:nvSpPr>
          <p:spPr bwMode="auto">
            <a:xfrm>
              <a:off x="2812596" y="3766911"/>
              <a:ext cx="168275" cy="187325"/>
            </a:xfrm>
            <a:custGeom>
              <a:avLst/>
              <a:gdLst>
                <a:gd name="T0" fmla="*/ 0 w 106"/>
                <a:gd name="T1" fmla="*/ 70 h 118"/>
                <a:gd name="T2" fmla="*/ 0 w 106"/>
                <a:gd name="T3" fmla="*/ 70 h 118"/>
                <a:gd name="T4" fmla="*/ 4 w 106"/>
                <a:gd name="T5" fmla="*/ 82 h 118"/>
                <a:gd name="T6" fmla="*/ 10 w 106"/>
                <a:gd name="T7" fmla="*/ 92 h 118"/>
                <a:gd name="T8" fmla="*/ 16 w 106"/>
                <a:gd name="T9" fmla="*/ 100 h 118"/>
                <a:gd name="T10" fmla="*/ 24 w 106"/>
                <a:gd name="T11" fmla="*/ 108 h 118"/>
                <a:gd name="T12" fmla="*/ 34 w 106"/>
                <a:gd name="T13" fmla="*/ 114 h 118"/>
                <a:gd name="T14" fmla="*/ 44 w 106"/>
                <a:gd name="T15" fmla="*/ 116 h 118"/>
                <a:gd name="T16" fmla="*/ 54 w 106"/>
                <a:gd name="T17" fmla="*/ 118 h 118"/>
                <a:gd name="T18" fmla="*/ 64 w 106"/>
                <a:gd name="T19" fmla="*/ 118 h 118"/>
                <a:gd name="T20" fmla="*/ 64 w 106"/>
                <a:gd name="T21" fmla="*/ 118 h 118"/>
                <a:gd name="T22" fmla="*/ 74 w 106"/>
                <a:gd name="T23" fmla="*/ 114 h 118"/>
                <a:gd name="T24" fmla="*/ 84 w 106"/>
                <a:gd name="T25" fmla="*/ 108 h 118"/>
                <a:gd name="T26" fmla="*/ 92 w 106"/>
                <a:gd name="T27" fmla="*/ 102 h 118"/>
                <a:gd name="T28" fmla="*/ 98 w 106"/>
                <a:gd name="T29" fmla="*/ 92 h 118"/>
                <a:gd name="T30" fmla="*/ 102 w 106"/>
                <a:gd name="T31" fmla="*/ 84 h 118"/>
                <a:gd name="T32" fmla="*/ 106 w 106"/>
                <a:gd name="T33" fmla="*/ 72 h 118"/>
                <a:gd name="T34" fmla="*/ 106 w 106"/>
                <a:gd name="T35" fmla="*/ 60 h 118"/>
                <a:gd name="T36" fmla="*/ 104 w 106"/>
                <a:gd name="T37" fmla="*/ 50 h 118"/>
                <a:gd name="T38" fmla="*/ 104 w 106"/>
                <a:gd name="T39" fmla="*/ 50 h 118"/>
                <a:gd name="T40" fmla="*/ 102 w 106"/>
                <a:gd name="T41" fmla="*/ 38 h 118"/>
                <a:gd name="T42" fmla="*/ 96 w 106"/>
                <a:gd name="T43" fmla="*/ 28 h 118"/>
                <a:gd name="T44" fmla="*/ 90 w 106"/>
                <a:gd name="T45" fmla="*/ 18 h 118"/>
                <a:gd name="T46" fmla="*/ 82 w 106"/>
                <a:gd name="T47" fmla="*/ 12 h 118"/>
                <a:gd name="T48" fmla="*/ 72 w 106"/>
                <a:gd name="T49" fmla="*/ 6 h 118"/>
                <a:gd name="T50" fmla="*/ 62 w 106"/>
                <a:gd name="T51" fmla="*/ 2 h 118"/>
                <a:gd name="T52" fmla="*/ 52 w 106"/>
                <a:gd name="T53" fmla="*/ 0 h 118"/>
                <a:gd name="T54" fmla="*/ 42 w 106"/>
                <a:gd name="T55" fmla="*/ 2 h 118"/>
                <a:gd name="T56" fmla="*/ 42 w 106"/>
                <a:gd name="T57" fmla="*/ 2 h 118"/>
                <a:gd name="T58" fmla="*/ 30 w 106"/>
                <a:gd name="T59" fmla="*/ 6 h 118"/>
                <a:gd name="T60" fmla="*/ 22 w 106"/>
                <a:gd name="T61" fmla="*/ 10 h 118"/>
                <a:gd name="T62" fmla="*/ 14 w 106"/>
                <a:gd name="T63" fmla="*/ 18 h 118"/>
                <a:gd name="T64" fmla="*/ 8 w 106"/>
                <a:gd name="T65" fmla="*/ 26 h 118"/>
                <a:gd name="T66" fmla="*/ 2 w 106"/>
                <a:gd name="T67" fmla="*/ 36 h 118"/>
                <a:gd name="T68" fmla="*/ 0 w 106"/>
                <a:gd name="T69" fmla="*/ 46 h 118"/>
                <a:gd name="T70" fmla="*/ 0 w 106"/>
                <a:gd name="T71" fmla="*/ 58 h 118"/>
                <a:gd name="T72" fmla="*/ 0 w 106"/>
                <a:gd name="T73" fmla="*/ 7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118">
                  <a:moveTo>
                    <a:pt x="0" y="70"/>
                  </a:moveTo>
                  <a:lnTo>
                    <a:pt x="0" y="70"/>
                  </a:lnTo>
                  <a:lnTo>
                    <a:pt x="4" y="82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8"/>
                  </a:lnTo>
                  <a:lnTo>
                    <a:pt x="34" y="114"/>
                  </a:lnTo>
                  <a:lnTo>
                    <a:pt x="44" y="116"/>
                  </a:lnTo>
                  <a:lnTo>
                    <a:pt x="54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74" y="114"/>
                  </a:lnTo>
                  <a:lnTo>
                    <a:pt x="84" y="108"/>
                  </a:lnTo>
                  <a:lnTo>
                    <a:pt x="92" y="102"/>
                  </a:lnTo>
                  <a:lnTo>
                    <a:pt x="98" y="92"/>
                  </a:lnTo>
                  <a:lnTo>
                    <a:pt x="102" y="84"/>
                  </a:lnTo>
                  <a:lnTo>
                    <a:pt x="106" y="72"/>
                  </a:lnTo>
                  <a:lnTo>
                    <a:pt x="106" y="60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2" y="38"/>
                  </a:lnTo>
                  <a:lnTo>
                    <a:pt x="96" y="28"/>
                  </a:lnTo>
                  <a:lnTo>
                    <a:pt x="90" y="18"/>
                  </a:lnTo>
                  <a:lnTo>
                    <a:pt x="82" y="12"/>
                  </a:lnTo>
                  <a:lnTo>
                    <a:pt x="72" y="6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0" y="6"/>
                  </a:lnTo>
                  <a:lnTo>
                    <a:pt x="22" y="10"/>
                  </a:lnTo>
                  <a:lnTo>
                    <a:pt x="14" y="18"/>
                  </a:lnTo>
                  <a:lnTo>
                    <a:pt x="8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0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Freeform: Shape 132"/>
            <p:cNvSpPr/>
            <p:nvPr/>
          </p:nvSpPr>
          <p:spPr bwMode="auto">
            <a:xfrm>
              <a:off x="2822121" y="3779611"/>
              <a:ext cx="149225" cy="165100"/>
            </a:xfrm>
            <a:custGeom>
              <a:avLst/>
              <a:gdLst>
                <a:gd name="T0" fmla="*/ 0 w 94"/>
                <a:gd name="T1" fmla="*/ 60 h 104"/>
                <a:gd name="T2" fmla="*/ 0 w 94"/>
                <a:gd name="T3" fmla="*/ 60 h 104"/>
                <a:gd name="T4" fmla="*/ 4 w 94"/>
                <a:gd name="T5" fmla="*/ 72 h 104"/>
                <a:gd name="T6" fmla="*/ 8 w 94"/>
                <a:gd name="T7" fmla="*/ 80 h 104"/>
                <a:gd name="T8" fmla="*/ 14 w 94"/>
                <a:gd name="T9" fmla="*/ 88 h 104"/>
                <a:gd name="T10" fmla="*/ 22 w 94"/>
                <a:gd name="T11" fmla="*/ 94 h 104"/>
                <a:gd name="T12" fmla="*/ 30 w 94"/>
                <a:gd name="T13" fmla="*/ 100 h 104"/>
                <a:gd name="T14" fmla="*/ 38 w 94"/>
                <a:gd name="T15" fmla="*/ 102 h 104"/>
                <a:gd name="T16" fmla="*/ 48 w 94"/>
                <a:gd name="T17" fmla="*/ 104 h 104"/>
                <a:gd name="T18" fmla="*/ 58 w 94"/>
                <a:gd name="T19" fmla="*/ 102 h 104"/>
                <a:gd name="T20" fmla="*/ 58 w 94"/>
                <a:gd name="T21" fmla="*/ 102 h 104"/>
                <a:gd name="T22" fmla="*/ 66 w 94"/>
                <a:gd name="T23" fmla="*/ 100 h 104"/>
                <a:gd name="T24" fmla="*/ 74 w 94"/>
                <a:gd name="T25" fmla="*/ 96 h 104"/>
                <a:gd name="T26" fmla="*/ 82 w 94"/>
                <a:gd name="T27" fmla="*/ 88 h 104"/>
                <a:gd name="T28" fmla="*/ 86 w 94"/>
                <a:gd name="T29" fmla="*/ 82 h 104"/>
                <a:gd name="T30" fmla="*/ 90 w 94"/>
                <a:gd name="T31" fmla="*/ 72 h 104"/>
                <a:gd name="T32" fmla="*/ 94 w 94"/>
                <a:gd name="T33" fmla="*/ 62 h 104"/>
                <a:gd name="T34" fmla="*/ 94 w 94"/>
                <a:gd name="T35" fmla="*/ 52 h 104"/>
                <a:gd name="T36" fmla="*/ 94 w 94"/>
                <a:gd name="T37" fmla="*/ 42 h 104"/>
                <a:gd name="T38" fmla="*/ 94 w 94"/>
                <a:gd name="T39" fmla="*/ 42 h 104"/>
                <a:gd name="T40" fmla="*/ 90 w 94"/>
                <a:gd name="T41" fmla="*/ 32 h 104"/>
                <a:gd name="T42" fmla="*/ 86 w 94"/>
                <a:gd name="T43" fmla="*/ 24 h 104"/>
                <a:gd name="T44" fmla="*/ 80 w 94"/>
                <a:gd name="T45" fmla="*/ 16 h 104"/>
                <a:gd name="T46" fmla="*/ 72 w 94"/>
                <a:gd name="T47" fmla="*/ 8 h 104"/>
                <a:gd name="T48" fmla="*/ 64 w 94"/>
                <a:gd name="T49" fmla="*/ 4 h 104"/>
                <a:gd name="T50" fmla="*/ 56 w 94"/>
                <a:gd name="T51" fmla="*/ 0 h 104"/>
                <a:gd name="T52" fmla="*/ 46 w 94"/>
                <a:gd name="T53" fmla="*/ 0 h 104"/>
                <a:gd name="T54" fmla="*/ 36 w 94"/>
                <a:gd name="T55" fmla="*/ 0 h 104"/>
                <a:gd name="T56" fmla="*/ 36 w 94"/>
                <a:gd name="T57" fmla="*/ 0 h 104"/>
                <a:gd name="T58" fmla="*/ 28 w 94"/>
                <a:gd name="T59" fmla="*/ 4 h 104"/>
                <a:gd name="T60" fmla="*/ 20 w 94"/>
                <a:gd name="T61" fmla="*/ 8 h 104"/>
                <a:gd name="T62" fmla="*/ 12 w 94"/>
                <a:gd name="T63" fmla="*/ 14 h 104"/>
                <a:gd name="T64" fmla="*/ 6 w 94"/>
                <a:gd name="T65" fmla="*/ 22 h 104"/>
                <a:gd name="T66" fmla="*/ 2 w 94"/>
                <a:gd name="T67" fmla="*/ 30 h 104"/>
                <a:gd name="T68" fmla="*/ 0 w 94"/>
                <a:gd name="T69" fmla="*/ 40 h 104"/>
                <a:gd name="T70" fmla="*/ 0 w 94"/>
                <a:gd name="T71" fmla="*/ 50 h 104"/>
                <a:gd name="T72" fmla="*/ 0 w 94"/>
                <a:gd name="T73" fmla="*/ 6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104">
                  <a:moveTo>
                    <a:pt x="0" y="60"/>
                  </a:moveTo>
                  <a:lnTo>
                    <a:pt x="0" y="60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2" y="94"/>
                  </a:lnTo>
                  <a:lnTo>
                    <a:pt x="30" y="100"/>
                  </a:lnTo>
                  <a:lnTo>
                    <a:pt x="38" y="102"/>
                  </a:lnTo>
                  <a:lnTo>
                    <a:pt x="48" y="104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66" y="100"/>
                  </a:lnTo>
                  <a:lnTo>
                    <a:pt x="74" y="96"/>
                  </a:lnTo>
                  <a:lnTo>
                    <a:pt x="82" y="88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94" y="62"/>
                  </a:lnTo>
                  <a:lnTo>
                    <a:pt x="94" y="5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0" y="32"/>
                  </a:lnTo>
                  <a:lnTo>
                    <a:pt x="86" y="24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79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Freeform: Shape 133"/>
            <p:cNvSpPr/>
            <p:nvPr/>
          </p:nvSpPr>
          <p:spPr bwMode="auto">
            <a:xfrm>
              <a:off x="2822121" y="3779611"/>
              <a:ext cx="149225" cy="165100"/>
            </a:xfrm>
            <a:custGeom>
              <a:avLst/>
              <a:gdLst>
                <a:gd name="T0" fmla="*/ 0 w 94"/>
                <a:gd name="T1" fmla="*/ 60 h 104"/>
                <a:gd name="T2" fmla="*/ 0 w 94"/>
                <a:gd name="T3" fmla="*/ 60 h 104"/>
                <a:gd name="T4" fmla="*/ 4 w 94"/>
                <a:gd name="T5" fmla="*/ 72 h 104"/>
                <a:gd name="T6" fmla="*/ 8 w 94"/>
                <a:gd name="T7" fmla="*/ 80 h 104"/>
                <a:gd name="T8" fmla="*/ 14 w 94"/>
                <a:gd name="T9" fmla="*/ 88 h 104"/>
                <a:gd name="T10" fmla="*/ 22 w 94"/>
                <a:gd name="T11" fmla="*/ 94 h 104"/>
                <a:gd name="T12" fmla="*/ 30 w 94"/>
                <a:gd name="T13" fmla="*/ 100 h 104"/>
                <a:gd name="T14" fmla="*/ 38 w 94"/>
                <a:gd name="T15" fmla="*/ 102 h 104"/>
                <a:gd name="T16" fmla="*/ 48 w 94"/>
                <a:gd name="T17" fmla="*/ 104 h 104"/>
                <a:gd name="T18" fmla="*/ 58 w 94"/>
                <a:gd name="T19" fmla="*/ 102 h 104"/>
                <a:gd name="T20" fmla="*/ 58 w 94"/>
                <a:gd name="T21" fmla="*/ 102 h 104"/>
                <a:gd name="T22" fmla="*/ 66 w 94"/>
                <a:gd name="T23" fmla="*/ 100 h 104"/>
                <a:gd name="T24" fmla="*/ 74 w 94"/>
                <a:gd name="T25" fmla="*/ 96 h 104"/>
                <a:gd name="T26" fmla="*/ 82 w 94"/>
                <a:gd name="T27" fmla="*/ 88 h 104"/>
                <a:gd name="T28" fmla="*/ 86 w 94"/>
                <a:gd name="T29" fmla="*/ 82 h 104"/>
                <a:gd name="T30" fmla="*/ 90 w 94"/>
                <a:gd name="T31" fmla="*/ 72 h 104"/>
                <a:gd name="T32" fmla="*/ 94 w 94"/>
                <a:gd name="T33" fmla="*/ 62 h 104"/>
                <a:gd name="T34" fmla="*/ 94 w 94"/>
                <a:gd name="T35" fmla="*/ 52 h 104"/>
                <a:gd name="T36" fmla="*/ 94 w 94"/>
                <a:gd name="T37" fmla="*/ 42 h 104"/>
                <a:gd name="T38" fmla="*/ 94 w 94"/>
                <a:gd name="T39" fmla="*/ 42 h 104"/>
                <a:gd name="T40" fmla="*/ 90 w 94"/>
                <a:gd name="T41" fmla="*/ 32 h 104"/>
                <a:gd name="T42" fmla="*/ 86 w 94"/>
                <a:gd name="T43" fmla="*/ 24 h 104"/>
                <a:gd name="T44" fmla="*/ 80 w 94"/>
                <a:gd name="T45" fmla="*/ 16 h 104"/>
                <a:gd name="T46" fmla="*/ 72 w 94"/>
                <a:gd name="T47" fmla="*/ 8 h 104"/>
                <a:gd name="T48" fmla="*/ 64 w 94"/>
                <a:gd name="T49" fmla="*/ 4 h 104"/>
                <a:gd name="T50" fmla="*/ 56 w 94"/>
                <a:gd name="T51" fmla="*/ 0 h 104"/>
                <a:gd name="T52" fmla="*/ 46 w 94"/>
                <a:gd name="T53" fmla="*/ 0 h 104"/>
                <a:gd name="T54" fmla="*/ 36 w 94"/>
                <a:gd name="T55" fmla="*/ 0 h 104"/>
                <a:gd name="T56" fmla="*/ 36 w 94"/>
                <a:gd name="T57" fmla="*/ 0 h 104"/>
                <a:gd name="T58" fmla="*/ 28 w 94"/>
                <a:gd name="T59" fmla="*/ 4 h 104"/>
                <a:gd name="T60" fmla="*/ 20 w 94"/>
                <a:gd name="T61" fmla="*/ 8 h 104"/>
                <a:gd name="T62" fmla="*/ 12 w 94"/>
                <a:gd name="T63" fmla="*/ 14 h 104"/>
                <a:gd name="T64" fmla="*/ 6 w 94"/>
                <a:gd name="T65" fmla="*/ 22 h 104"/>
                <a:gd name="T66" fmla="*/ 2 w 94"/>
                <a:gd name="T67" fmla="*/ 30 h 104"/>
                <a:gd name="T68" fmla="*/ 0 w 94"/>
                <a:gd name="T69" fmla="*/ 40 h 104"/>
                <a:gd name="T70" fmla="*/ 0 w 94"/>
                <a:gd name="T71" fmla="*/ 50 h 104"/>
                <a:gd name="T72" fmla="*/ 0 w 94"/>
                <a:gd name="T73" fmla="*/ 6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104">
                  <a:moveTo>
                    <a:pt x="0" y="60"/>
                  </a:moveTo>
                  <a:lnTo>
                    <a:pt x="0" y="60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2" y="94"/>
                  </a:lnTo>
                  <a:lnTo>
                    <a:pt x="30" y="100"/>
                  </a:lnTo>
                  <a:lnTo>
                    <a:pt x="38" y="102"/>
                  </a:lnTo>
                  <a:lnTo>
                    <a:pt x="48" y="104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66" y="100"/>
                  </a:lnTo>
                  <a:lnTo>
                    <a:pt x="74" y="96"/>
                  </a:lnTo>
                  <a:lnTo>
                    <a:pt x="82" y="88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94" y="62"/>
                  </a:lnTo>
                  <a:lnTo>
                    <a:pt x="94" y="5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0" y="32"/>
                  </a:lnTo>
                  <a:lnTo>
                    <a:pt x="86" y="24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Freeform: Shape 134"/>
            <p:cNvSpPr/>
            <p:nvPr/>
          </p:nvSpPr>
          <p:spPr bwMode="auto">
            <a:xfrm>
              <a:off x="2866571" y="3827236"/>
              <a:ext cx="60325" cy="66675"/>
            </a:xfrm>
            <a:custGeom>
              <a:avLst/>
              <a:gdLst>
                <a:gd name="T0" fmla="*/ 0 w 38"/>
                <a:gd name="T1" fmla="*/ 26 h 42"/>
                <a:gd name="T2" fmla="*/ 0 w 38"/>
                <a:gd name="T3" fmla="*/ 26 h 42"/>
                <a:gd name="T4" fmla="*/ 4 w 38"/>
                <a:gd name="T5" fmla="*/ 34 h 42"/>
                <a:gd name="T6" fmla="*/ 8 w 38"/>
                <a:gd name="T7" fmla="*/ 38 h 42"/>
                <a:gd name="T8" fmla="*/ 16 w 38"/>
                <a:gd name="T9" fmla="*/ 42 h 42"/>
                <a:gd name="T10" fmla="*/ 22 w 38"/>
                <a:gd name="T11" fmla="*/ 42 h 42"/>
                <a:gd name="T12" fmla="*/ 22 w 38"/>
                <a:gd name="T13" fmla="*/ 42 h 42"/>
                <a:gd name="T14" fmla="*/ 30 w 38"/>
                <a:gd name="T15" fmla="*/ 40 h 42"/>
                <a:gd name="T16" fmla="*/ 34 w 38"/>
                <a:gd name="T17" fmla="*/ 34 h 42"/>
                <a:gd name="T18" fmla="*/ 38 w 38"/>
                <a:gd name="T19" fmla="*/ 26 h 42"/>
                <a:gd name="T20" fmla="*/ 38 w 38"/>
                <a:gd name="T21" fmla="*/ 18 h 42"/>
                <a:gd name="T22" fmla="*/ 38 w 38"/>
                <a:gd name="T23" fmla="*/ 18 h 42"/>
                <a:gd name="T24" fmla="*/ 34 w 38"/>
                <a:gd name="T25" fmla="*/ 10 h 42"/>
                <a:gd name="T26" fmla="*/ 30 w 38"/>
                <a:gd name="T27" fmla="*/ 4 h 42"/>
                <a:gd name="T28" fmla="*/ 22 w 38"/>
                <a:gd name="T29" fmla="*/ 2 h 42"/>
                <a:gd name="T30" fmla="*/ 14 w 38"/>
                <a:gd name="T31" fmla="*/ 0 h 42"/>
                <a:gd name="T32" fmla="*/ 14 w 38"/>
                <a:gd name="T33" fmla="*/ 0 h 42"/>
                <a:gd name="T34" fmla="*/ 8 w 38"/>
                <a:gd name="T35" fmla="*/ 4 h 42"/>
                <a:gd name="T36" fmla="*/ 2 w 38"/>
                <a:gd name="T37" fmla="*/ 10 h 42"/>
                <a:gd name="T38" fmla="*/ 0 w 38"/>
                <a:gd name="T39" fmla="*/ 16 h 42"/>
                <a:gd name="T40" fmla="*/ 0 w 38"/>
                <a:gd name="T4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42">
                  <a:moveTo>
                    <a:pt x="0" y="26"/>
                  </a:moveTo>
                  <a:lnTo>
                    <a:pt x="0" y="26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30" y="40"/>
                  </a:lnTo>
                  <a:lnTo>
                    <a:pt x="34" y="34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Freeform: Shape 135"/>
            <p:cNvSpPr/>
            <p:nvPr/>
          </p:nvSpPr>
          <p:spPr bwMode="auto">
            <a:xfrm>
              <a:off x="2866571" y="3827236"/>
              <a:ext cx="60325" cy="66675"/>
            </a:xfrm>
            <a:custGeom>
              <a:avLst/>
              <a:gdLst>
                <a:gd name="T0" fmla="*/ 0 w 38"/>
                <a:gd name="T1" fmla="*/ 26 h 42"/>
                <a:gd name="T2" fmla="*/ 0 w 38"/>
                <a:gd name="T3" fmla="*/ 26 h 42"/>
                <a:gd name="T4" fmla="*/ 4 w 38"/>
                <a:gd name="T5" fmla="*/ 34 h 42"/>
                <a:gd name="T6" fmla="*/ 8 w 38"/>
                <a:gd name="T7" fmla="*/ 38 h 42"/>
                <a:gd name="T8" fmla="*/ 16 w 38"/>
                <a:gd name="T9" fmla="*/ 42 h 42"/>
                <a:gd name="T10" fmla="*/ 22 w 38"/>
                <a:gd name="T11" fmla="*/ 42 h 42"/>
                <a:gd name="T12" fmla="*/ 22 w 38"/>
                <a:gd name="T13" fmla="*/ 42 h 42"/>
                <a:gd name="T14" fmla="*/ 30 w 38"/>
                <a:gd name="T15" fmla="*/ 40 h 42"/>
                <a:gd name="T16" fmla="*/ 34 w 38"/>
                <a:gd name="T17" fmla="*/ 34 h 42"/>
                <a:gd name="T18" fmla="*/ 38 w 38"/>
                <a:gd name="T19" fmla="*/ 26 h 42"/>
                <a:gd name="T20" fmla="*/ 38 w 38"/>
                <a:gd name="T21" fmla="*/ 18 h 42"/>
                <a:gd name="T22" fmla="*/ 38 w 38"/>
                <a:gd name="T23" fmla="*/ 18 h 42"/>
                <a:gd name="T24" fmla="*/ 34 w 38"/>
                <a:gd name="T25" fmla="*/ 10 h 42"/>
                <a:gd name="T26" fmla="*/ 30 w 38"/>
                <a:gd name="T27" fmla="*/ 4 h 42"/>
                <a:gd name="T28" fmla="*/ 22 w 38"/>
                <a:gd name="T29" fmla="*/ 2 h 42"/>
                <a:gd name="T30" fmla="*/ 14 w 38"/>
                <a:gd name="T31" fmla="*/ 0 h 42"/>
                <a:gd name="T32" fmla="*/ 14 w 38"/>
                <a:gd name="T33" fmla="*/ 0 h 42"/>
                <a:gd name="T34" fmla="*/ 8 w 38"/>
                <a:gd name="T35" fmla="*/ 4 h 42"/>
                <a:gd name="T36" fmla="*/ 2 w 38"/>
                <a:gd name="T37" fmla="*/ 10 h 42"/>
                <a:gd name="T38" fmla="*/ 0 w 38"/>
                <a:gd name="T39" fmla="*/ 16 h 42"/>
                <a:gd name="T40" fmla="*/ 0 w 38"/>
                <a:gd name="T4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42">
                  <a:moveTo>
                    <a:pt x="0" y="26"/>
                  </a:moveTo>
                  <a:lnTo>
                    <a:pt x="0" y="26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30" y="40"/>
                  </a:lnTo>
                  <a:lnTo>
                    <a:pt x="34" y="34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Freeform: Shape 136"/>
            <p:cNvSpPr/>
            <p:nvPr/>
          </p:nvSpPr>
          <p:spPr bwMode="auto">
            <a:xfrm>
              <a:off x="2809421" y="3903436"/>
              <a:ext cx="41275" cy="50800"/>
            </a:xfrm>
            <a:custGeom>
              <a:avLst/>
              <a:gdLst>
                <a:gd name="T0" fmla="*/ 0 w 26"/>
                <a:gd name="T1" fmla="*/ 0 h 32"/>
                <a:gd name="T2" fmla="*/ 0 w 26"/>
                <a:gd name="T3" fmla="*/ 0 h 32"/>
                <a:gd name="T4" fmla="*/ 0 w 26"/>
                <a:gd name="T5" fmla="*/ 0 h 32"/>
                <a:gd name="T6" fmla="*/ 4 w 26"/>
                <a:gd name="T7" fmla="*/ 10 h 32"/>
                <a:gd name="T8" fmla="*/ 10 w 26"/>
                <a:gd name="T9" fmla="*/ 18 h 32"/>
                <a:gd name="T10" fmla="*/ 18 w 26"/>
                <a:gd name="T11" fmla="*/ 26 h 32"/>
                <a:gd name="T12" fmla="*/ 26 w 26"/>
                <a:gd name="T13" fmla="*/ 32 h 32"/>
                <a:gd name="T14" fmla="*/ 26 w 26"/>
                <a:gd name="T15" fmla="*/ 32 h 32"/>
                <a:gd name="T16" fmla="*/ 26 w 26"/>
                <a:gd name="T17" fmla="*/ 32 h 32"/>
                <a:gd name="T18" fmla="*/ 18 w 26"/>
                <a:gd name="T19" fmla="*/ 26 h 32"/>
                <a:gd name="T20" fmla="*/ 12 w 26"/>
                <a:gd name="T21" fmla="*/ 18 h 32"/>
                <a:gd name="T22" fmla="*/ 4 w 26"/>
                <a:gd name="T23" fmla="*/ 10 h 32"/>
                <a:gd name="T24" fmla="*/ 0 w 26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0" y="18"/>
                  </a:lnTo>
                  <a:lnTo>
                    <a:pt x="18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18" y="26"/>
                  </a:lnTo>
                  <a:lnTo>
                    <a:pt x="12" y="18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Freeform: Shape 137"/>
            <p:cNvSpPr/>
            <p:nvPr/>
          </p:nvSpPr>
          <p:spPr bwMode="auto">
            <a:xfrm>
              <a:off x="2809421" y="3903436"/>
              <a:ext cx="41275" cy="50800"/>
            </a:xfrm>
            <a:custGeom>
              <a:avLst/>
              <a:gdLst>
                <a:gd name="T0" fmla="*/ 0 w 26"/>
                <a:gd name="T1" fmla="*/ 0 h 32"/>
                <a:gd name="T2" fmla="*/ 0 w 26"/>
                <a:gd name="T3" fmla="*/ 0 h 32"/>
                <a:gd name="T4" fmla="*/ 0 w 26"/>
                <a:gd name="T5" fmla="*/ 0 h 32"/>
                <a:gd name="T6" fmla="*/ 4 w 26"/>
                <a:gd name="T7" fmla="*/ 10 h 32"/>
                <a:gd name="T8" fmla="*/ 10 w 26"/>
                <a:gd name="T9" fmla="*/ 18 h 32"/>
                <a:gd name="T10" fmla="*/ 18 w 26"/>
                <a:gd name="T11" fmla="*/ 26 h 32"/>
                <a:gd name="T12" fmla="*/ 26 w 26"/>
                <a:gd name="T13" fmla="*/ 32 h 32"/>
                <a:gd name="T14" fmla="*/ 26 w 26"/>
                <a:gd name="T15" fmla="*/ 32 h 32"/>
                <a:gd name="T16" fmla="*/ 26 w 26"/>
                <a:gd name="T17" fmla="*/ 32 h 32"/>
                <a:gd name="T18" fmla="*/ 18 w 26"/>
                <a:gd name="T19" fmla="*/ 26 h 32"/>
                <a:gd name="T20" fmla="*/ 12 w 26"/>
                <a:gd name="T21" fmla="*/ 18 h 32"/>
                <a:gd name="T22" fmla="*/ 4 w 26"/>
                <a:gd name="T23" fmla="*/ 10 h 32"/>
                <a:gd name="T24" fmla="*/ 0 w 26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0" y="18"/>
                  </a:lnTo>
                  <a:lnTo>
                    <a:pt x="18" y="2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18" y="26"/>
                  </a:lnTo>
                  <a:lnTo>
                    <a:pt x="12" y="18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Freeform: Shape 138"/>
            <p:cNvSpPr/>
            <p:nvPr/>
          </p:nvSpPr>
          <p:spPr bwMode="auto">
            <a:xfrm>
              <a:off x="2850696" y="3954236"/>
              <a:ext cx="85725" cy="15875"/>
            </a:xfrm>
            <a:custGeom>
              <a:avLst/>
              <a:gdLst>
                <a:gd name="T0" fmla="*/ 0 w 54"/>
                <a:gd name="T1" fmla="*/ 0 h 10"/>
                <a:gd name="T2" fmla="*/ 0 w 54"/>
                <a:gd name="T3" fmla="*/ 0 h 10"/>
                <a:gd name="T4" fmla="*/ 0 w 54"/>
                <a:gd name="T5" fmla="*/ 0 h 10"/>
                <a:gd name="T6" fmla="*/ 14 w 54"/>
                <a:gd name="T7" fmla="*/ 8 h 10"/>
                <a:gd name="T8" fmla="*/ 22 w 54"/>
                <a:gd name="T9" fmla="*/ 8 h 10"/>
                <a:gd name="T10" fmla="*/ 32 w 54"/>
                <a:gd name="T11" fmla="*/ 10 h 10"/>
                <a:gd name="T12" fmla="*/ 32 w 54"/>
                <a:gd name="T13" fmla="*/ 10 h 10"/>
                <a:gd name="T14" fmla="*/ 42 w 54"/>
                <a:gd name="T15" fmla="*/ 8 h 10"/>
                <a:gd name="T16" fmla="*/ 42 w 54"/>
                <a:gd name="T17" fmla="*/ 8 h 10"/>
                <a:gd name="T18" fmla="*/ 54 w 54"/>
                <a:gd name="T19" fmla="*/ 6 h 10"/>
                <a:gd name="T20" fmla="*/ 54 w 54"/>
                <a:gd name="T21" fmla="*/ 6 h 10"/>
                <a:gd name="T22" fmla="*/ 50 w 54"/>
                <a:gd name="T23" fmla="*/ 6 h 10"/>
                <a:gd name="T24" fmla="*/ 50 w 54"/>
                <a:gd name="T25" fmla="*/ 6 h 10"/>
                <a:gd name="T26" fmla="*/ 42 w 54"/>
                <a:gd name="T27" fmla="*/ 8 h 10"/>
                <a:gd name="T28" fmla="*/ 42 w 54"/>
                <a:gd name="T29" fmla="*/ 8 h 10"/>
                <a:gd name="T30" fmla="*/ 32 w 54"/>
                <a:gd name="T31" fmla="*/ 8 h 10"/>
                <a:gd name="T32" fmla="*/ 32 w 54"/>
                <a:gd name="T33" fmla="*/ 8 h 10"/>
                <a:gd name="T34" fmla="*/ 16 w 54"/>
                <a:gd name="T35" fmla="*/ 6 h 10"/>
                <a:gd name="T36" fmla="*/ 0 w 54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8"/>
                  </a:lnTo>
                  <a:lnTo>
                    <a:pt x="22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Freeform: Shape 139"/>
            <p:cNvSpPr/>
            <p:nvPr/>
          </p:nvSpPr>
          <p:spPr bwMode="auto">
            <a:xfrm>
              <a:off x="2850696" y="3954236"/>
              <a:ext cx="85725" cy="15875"/>
            </a:xfrm>
            <a:custGeom>
              <a:avLst/>
              <a:gdLst>
                <a:gd name="T0" fmla="*/ 0 w 54"/>
                <a:gd name="T1" fmla="*/ 0 h 10"/>
                <a:gd name="T2" fmla="*/ 0 w 54"/>
                <a:gd name="T3" fmla="*/ 0 h 10"/>
                <a:gd name="T4" fmla="*/ 0 w 54"/>
                <a:gd name="T5" fmla="*/ 0 h 10"/>
                <a:gd name="T6" fmla="*/ 14 w 54"/>
                <a:gd name="T7" fmla="*/ 8 h 10"/>
                <a:gd name="T8" fmla="*/ 22 w 54"/>
                <a:gd name="T9" fmla="*/ 8 h 10"/>
                <a:gd name="T10" fmla="*/ 32 w 54"/>
                <a:gd name="T11" fmla="*/ 10 h 10"/>
                <a:gd name="T12" fmla="*/ 32 w 54"/>
                <a:gd name="T13" fmla="*/ 10 h 10"/>
                <a:gd name="T14" fmla="*/ 42 w 54"/>
                <a:gd name="T15" fmla="*/ 8 h 10"/>
                <a:gd name="T16" fmla="*/ 42 w 54"/>
                <a:gd name="T17" fmla="*/ 8 h 10"/>
                <a:gd name="T18" fmla="*/ 54 w 54"/>
                <a:gd name="T19" fmla="*/ 6 h 10"/>
                <a:gd name="T20" fmla="*/ 54 w 54"/>
                <a:gd name="T21" fmla="*/ 6 h 10"/>
                <a:gd name="T22" fmla="*/ 50 w 54"/>
                <a:gd name="T23" fmla="*/ 6 h 10"/>
                <a:gd name="T24" fmla="*/ 50 w 54"/>
                <a:gd name="T25" fmla="*/ 6 h 10"/>
                <a:gd name="T26" fmla="*/ 42 w 54"/>
                <a:gd name="T27" fmla="*/ 8 h 10"/>
                <a:gd name="T28" fmla="*/ 42 w 54"/>
                <a:gd name="T29" fmla="*/ 8 h 10"/>
                <a:gd name="T30" fmla="*/ 32 w 54"/>
                <a:gd name="T31" fmla="*/ 8 h 10"/>
                <a:gd name="T32" fmla="*/ 32 w 54"/>
                <a:gd name="T33" fmla="*/ 8 h 10"/>
                <a:gd name="T34" fmla="*/ 16 w 54"/>
                <a:gd name="T35" fmla="*/ 6 h 10"/>
                <a:gd name="T36" fmla="*/ 0 w 54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8"/>
                  </a:lnTo>
                  <a:lnTo>
                    <a:pt x="22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Freeform: Shape 140"/>
            <p:cNvSpPr/>
            <p:nvPr/>
          </p:nvSpPr>
          <p:spPr bwMode="auto">
            <a:xfrm>
              <a:off x="2799896" y="3858986"/>
              <a:ext cx="9525" cy="44450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0 h 28"/>
                <a:gd name="T4" fmla="*/ 2 w 6"/>
                <a:gd name="T5" fmla="*/ 14 h 28"/>
                <a:gd name="T6" fmla="*/ 2 w 6"/>
                <a:gd name="T7" fmla="*/ 14 h 28"/>
                <a:gd name="T8" fmla="*/ 6 w 6"/>
                <a:gd name="T9" fmla="*/ 28 h 28"/>
                <a:gd name="T10" fmla="*/ 6 w 6"/>
                <a:gd name="T11" fmla="*/ 28 h 28"/>
                <a:gd name="T12" fmla="*/ 6 w 6"/>
                <a:gd name="T13" fmla="*/ 28 h 28"/>
                <a:gd name="T14" fmla="*/ 2 w 6"/>
                <a:gd name="T15" fmla="*/ 14 h 28"/>
                <a:gd name="T16" fmla="*/ 2 w 6"/>
                <a:gd name="T17" fmla="*/ 14 h 28"/>
                <a:gd name="T18" fmla="*/ 0 w 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Freeform: Shape 141"/>
            <p:cNvSpPr/>
            <p:nvPr/>
          </p:nvSpPr>
          <p:spPr bwMode="auto">
            <a:xfrm>
              <a:off x="2799896" y="3858986"/>
              <a:ext cx="9525" cy="44450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0 h 28"/>
                <a:gd name="T4" fmla="*/ 2 w 6"/>
                <a:gd name="T5" fmla="*/ 14 h 28"/>
                <a:gd name="T6" fmla="*/ 2 w 6"/>
                <a:gd name="T7" fmla="*/ 14 h 28"/>
                <a:gd name="T8" fmla="*/ 6 w 6"/>
                <a:gd name="T9" fmla="*/ 28 h 28"/>
                <a:gd name="T10" fmla="*/ 6 w 6"/>
                <a:gd name="T11" fmla="*/ 28 h 28"/>
                <a:gd name="T12" fmla="*/ 6 w 6"/>
                <a:gd name="T13" fmla="*/ 28 h 28"/>
                <a:gd name="T14" fmla="*/ 2 w 6"/>
                <a:gd name="T15" fmla="*/ 14 h 28"/>
                <a:gd name="T16" fmla="*/ 2 w 6"/>
                <a:gd name="T17" fmla="*/ 14 h 28"/>
                <a:gd name="T18" fmla="*/ 0 w 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Freeform: Shape 142"/>
            <p:cNvSpPr/>
            <p:nvPr/>
          </p:nvSpPr>
          <p:spPr bwMode="auto">
            <a:xfrm>
              <a:off x="2930071" y="3912961"/>
              <a:ext cx="53975" cy="50800"/>
            </a:xfrm>
            <a:custGeom>
              <a:avLst/>
              <a:gdLst>
                <a:gd name="T0" fmla="*/ 34 w 34"/>
                <a:gd name="T1" fmla="*/ 0 h 32"/>
                <a:gd name="T2" fmla="*/ 34 w 34"/>
                <a:gd name="T3" fmla="*/ 0 h 32"/>
                <a:gd name="T4" fmla="*/ 32 w 34"/>
                <a:gd name="T5" fmla="*/ 0 h 32"/>
                <a:gd name="T6" fmla="*/ 32 w 34"/>
                <a:gd name="T7" fmla="*/ 0 h 32"/>
                <a:gd name="T8" fmla="*/ 26 w 34"/>
                <a:gd name="T9" fmla="*/ 10 h 32"/>
                <a:gd name="T10" fmla="*/ 20 w 34"/>
                <a:gd name="T11" fmla="*/ 20 h 32"/>
                <a:gd name="T12" fmla="*/ 10 w 34"/>
                <a:gd name="T13" fmla="*/ 26 h 32"/>
                <a:gd name="T14" fmla="*/ 0 w 34"/>
                <a:gd name="T15" fmla="*/ 32 h 32"/>
                <a:gd name="T16" fmla="*/ 0 w 34"/>
                <a:gd name="T17" fmla="*/ 32 h 32"/>
                <a:gd name="T18" fmla="*/ 4 w 34"/>
                <a:gd name="T19" fmla="*/ 32 h 32"/>
                <a:gd name="T20" fmla="*/ 4 w 34"/>
                <a:gd name="T21" fmla="*/ 32 h 32"/>
                <a:gd name="T22" fmla="*/ 12 w 34"/>
                <a:gd name="T23" fmla="*/ 26 h 32"/>
                <a:gd name="T24" fmla="*/ 22 w 34"/>
                <a:gd name="T25" fmla="*/ 18 h 32"/>
                <a:gd name="T26" fmla="*/ 28 w 34"/>
                <a:gd name="T27" fmla="*/ 10 h 32"/>
                <a:gd name="T28" fmla="*/ 34 w 3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2">
                  <a:moveTo>
                    <a:pt x="34" y="0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10"/>
                  </a:lnTo>
                  <a:lnTo>
                    <a:pt x="20" y="20"/>
                  </a:lnTo>
                  <a:lnTo>
                    <a:pt x="1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2" y="26"/>
                  </a:lnTo>
                  <a:lnTo>
                    <a:pt x="22" y="18"/>
                  </a:lnTo>
                  <a:lnTo>
                    <a:pt x="28" y="1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Freeform: Shape 143"/>
            <p:cNvSpPr/>
            <p:nvPr/>
          </p:nvSpPr>
          <p:spPr bwMode="auto">
            <a:xfrm>
              <a:off x="2930071" y="3912961"/>
              <a:ext cx="53975" cy="50800"/>
            </a:xfrm>
            <a:custGeom>
              <a:avLst/>
              <a:gdLst>
                <a:gd name="T0" fmla="*/ 34 w 34"/>
                <a:gd name="T1" fmla="*/ 0 h 32"/>
                <a:gd name="T2" fmla="*/ 34 w 34"/>
                <a:gd name="T3" fmla="*/ 0 h 32"/>
                <a:gd name="T4" fmla="*/ 32 w 34"/>
                <a:gd name="T5" fmla="*/ 0 h 32"/>
                <a:gd name="T6" fmla="*/ 32 w 34"/>
                <a:gd name="T7" fmla="*/ 0 h 32"/>
                <a:gd name="T8" fmla="*/ 26 w 34"/>
                <a:gd name="T9" fmla="*/ 10 h 32"/>
                <a:gd name="T10" fmla="*/ 20 w 34"/>
                <a:gd name="T11" fmla="*/ 20 h 32"/>
                <a:gd name="T12" fmla="*/ 10 w 34"/>
                <a:gd name="T13" fmla="*/ 26 h 32"/>
                <a:gd name="T14" fmla="*/ 0 w 34"/>
                <a:gd name="T15" fmla="*/ 32 h 32"/>
                <a:gd name="T16" fmla="*/ 0 w 34"/>
                <a:gd name="T17" fmla="*/ 32 h 32"/>
                <a:gd name="T18" fmla="*/ 4 w 34"/>
                <a:gd name="T19" fmla="*/ 32 h 32"/>
                <a:gd name="T20" fmla="*/ 4 w 34"/>
                <a:gd name="T21" fmla="*/ 32 h 32"/>
                <a:gd name="T22" fmla="*/ 12 w 34"/>
                <a:gd name="T23" fmla="*/ 26 h 32"/>
                <a:gd name="T24" fmla="*/ 22 w 34"/>
                <a:gd name="T25" fmla="*/ 18 h 32"/>
                <a:gd name="T26" fmla="*/ 28 w 34"/>
                <a:gd name="T27" fmla="*/ 10 h 32"/>
                <a:gd name="T28" fmla="*/ 34 w 3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2">
                  <a:moveTo>
                    <a:pt x="34" y="0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10"/>
                  </a:lnTo>
                  <a:lnTo>
                    <a:pt x="20" y="20"/>
                  </a:lnTo>
                  <a:lnTo>
                    <a:pt x="1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2" y="26"/>
                  </a:lnTo>
                  <a:lnTo>
                    <a:pt x="22" y="18"/>
                  </a:lnTo>
                  <a:lnTo>
                    <a:pt x="28" y="1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6" name="Freeform: Shape 144"/>
            <p:cNvSpPr/>
            <p:nvPr/>
          </p:nvSpPr>
          <p:spPr bwMode="auto">
            <a:xfrm>
              <a:off x="2799896" y="3760561"/>
              <a:ext cx="180975" cy="206375"/>
            </a:xfrm>
            <a:custGeom>
              <a:avLst/>
              <a:gdLst>
                <a:gd name="T0" fmla="*/ 40 w 114"/>
                <a:gd name="T1" fmla="*/ 0 h 130"/>
                <a:gd name="T2" fmla="*/ 40 w 114"/>
                <a:gd name="T3" fmla="*/ 0 h 130"/>
                <a:gd name="T4" fmla="*/ 32 w 114"/>
                <a:gd name="T5" fmla="*/ 4 h 130"/>
                <a:gd name="T6" fmla="*/ 24 w 114"/>
                <a:gd name="T7" fmla="*/ 10 h 130"/>
                <a:gd name="T8" fmla="*/ 16 w 114"/>
                <a:gd name="T9" fmla="*/ 16 h 130"/>
                <a:gd name="T10" fmla="*/ 10 w 114"/>
                <a:gd name="T11" fmla="*/ 24 h 130"/>
                <a:gd name="T12" fmla="*/ 6 w 114"/>
                <a:gd name="T13" fmla="*/ 34 h 130"/>
                <a:gd name="T14" fmla="*/ 2 w 114"/>
                <a:gd name="T15" fmla="*/ 42 h 130"/>
                <a:gd name="T16" fmla="*/ 0 w 114"/>
                <a:gd name="T17" fmla="*/ 52 h 130"/>
                <a:gd name="T18" fmla="*/ 0 w 114"/>
                <a:gd name="T19" fmla="*/ 62 h 130"/>
                <a:gd name="T20" fmla="*/ 0 w 114"/>
                <a:gd name="T21" fmla="*/ 62 h 130"/>
                <a:gd name="T22" fmla="*/ 2 w 114"/>
                <a:gd name="T23" fmla="*/ 76 h 130"/>
                <a:gd name="T24" fmla="*/ 2 w 114"/>
                <a:gd name="T25" fmla="*/ 76 h 130"/>
                <a:gd name="T26" fmla="*/ 6 w 114"/>
                <a:gd name="T27" fmla="*/ 90 h 130"/>
                <a:gd name="T28" fmla="*/ 6 w 114"/>
                <a:gd name="T29" fmla="*/ 90 h 130"/>
                <a:gd name="T30" fmla="*/ 10 w 114"/>
                <a:gd name="T31" fmla="*/ 100 h 130"/>
                <a:gd name="T32" fmla="*/ 18 w 114"/>
                <a:gd name="T33" fmla="*/ 108 h 130"/>
                <a:gd name="T34" fmla="*/ 24 w 114"/>
                <a:gd name="T35" fmla="*/ 116 h 130"/>
                <a:gd name="T36" fmla="*/ 32 w 114"/>
                <a:gd name="T37" fmla="*/ 122 h 130"/>
                <a:gd name="T38" fmla="*/ 32 w 114"/>
                <a:gd name="T39" fmla="*/ 122 h 130"/>
                <a:gd name="T40" fmla="*/ 48 w 114"/>
                <a:gd name="T41" fmla="*/ 128 h 130"/>
                <a:gd name="T42" fmla="*/ 64 w 114"/>
                <a:gd name="T43" fmla="*/ 130 h 130"/>
                <a:gd name="T44" fmla="*/ 64 w 114"/>
                <a:gd name="T45" fmla="*/ 130 h 130"/>
                <a:gd name="T46" fmla="*/ 74 w 114"/>
                <a:gd name="T47" fmla="*/ 130 h 130"/>
                <a:gd name="T48" fmla="*/ 74 w 114"/>
                <a:gd name="T49" fmla="*/ 130 h 130"/>
                <a:gd name="T50" fmla="*/ 82 w 114"/>
                <a:gd name="T51" fmla="*/ 128 h 130"/>
                <a:gd name="T52" fmla="*/ 82 w 114"/>
                <a:gd name="T53" fmla="*/ 128 h 130"/>
                <a:gd name="T54" fmla="*/ 92 w 114"/>
                <a:gd name="T55" fmla="*/ 122 h 130"/>
                <a:gd name="T56" fmla="*/ 102 w 114"/>
                <a:gd name="T57" fmla="*/ 116 h 130"/>
                <a:gd name="T58" fmla="*/ 108 w 114"/>
                <a:gd name="T59" fmla="*/ 106 h 130"/>
                <a:gd name="T60" fmla="*/ 114 w 114"/>
                <a:gd name="T61" fmla="*/ 96 h 130"/>
                <a:gd name="T62" fmla="*/ 114 w 114"/>
                <a:gd name="T63" fmla="*/ 96 h 130"/>
                <a:gd name="T64" fmla="*/ 108 w 114"/>
                <a:gd name="T65" fmla="*/ 98 h 130"/>
                <a:gd name="T66" fmla="*/ 108 w 114"/>
                <a:gd name="T67" fmla="*/ 98 h 130"/>
                <a:gd name="T68" fmla="*/ 102 w 114"/>
                <a:gd name="T69" fmla="*/ 108 h 130"/>
                <a:gd name="T70" fmla="*/ 94 w 114"/>
                <a:gd name="T71" fmla="*/ 116 h 130"/>
                <a:gd name="T72" fmla="*/ 84 w 114"/>
                <a:gd name="T73" fmla="*/ 120 h 130"/>
                <a:gd name="T74" fmla="*/ 72 w 114"/>
                <a:gd name="T75" fmla="*/ 124 h 130"/>
                <a:gd name="T76" fmla="*/ 72 w 114"/>
                <a:gd name="T77" fmla="*/ 124 h 130"/>
                <a:gd name="T78" fmla="*/ 62 w 114"/>
                <a:gd name="T79" fmla="*/ 126 h 130"/>
                <a:gd name="T80" fmla="*/ 62 w 114"/>
                <a:gd name="T81" fmla="*/ 126 h 130"/>
                <a:gd name="T82" fmla="*/ 54 w 114"/>
                <a:gd name="T83" fmla="*/ 124 h 130"/>
                <a:gd name="T84" fmla="*/ 44 w 114"/>
                <a:gd name="T85" fmla="*/ 122 h 130"/>
                <a:gd name="T86" fmla="*/ 34 w 114"/>
                <a:gd name="T87" fmla="*/ 116 h 130"/>
                <a:gd name="T88" fmla="*/ 26 w 114"/>
                <a:gd name="T89" fmla="*/ 110 h 130"/>
                <a:gd name="T90" fmla="*/ 20 w 114"/>
                <a:gd name="T91" fmla="*/ 104 h 130"/>
                <a:gd name="T92" fmla="*/ 14 w 114"/>
                <a:gd name="T93" fmla="*/ 94 h 130"/>
                <a:gd name="T94" fmla="*/ 10 w 114"/>
                <a:gd name="T95" fmla="*/ 86 h 130"/>
                <a:gd name="T96" fmla="*/ 6 w 114"/>
                <a:gd name="T97" fmla="*/ 74 h 130"/>
                <a:gd name="T98" fmla="*/ 6 w 114"/>
                <a:gd name="T99" fmla="*/ 74 h 130"/>
                <a:gd name="T100" fmla="*/ 4 w 114"/>
                <a:gd name="T101" fmla="*/ 64 h 130"/>
                <a:gd name="T102" fmla="*/ 6 w 114"/>
                <a:gd name="T103" fmla="*/ 54 h 130"/>
                <a:gd name="T104" fmla="*/ 8 w 114"/>
                <a:gd name="T105" fmla="*/ 44 h 130"/>
                <a:gd name="T106" fmla="*/ 10 w 114"/>
                <a:gd name="T107" fmla="*/ 34 h 130"/>
                <a:gd name="T108" fmla="*/ 16 w 114"/>
                <a:gd name="T109" fmla="*/ 26 h 130"/>
                <a:gd name="T110" fmla="*/ 22 w 114"/>
                <a:gd name="T111" fmla="*/ 18 h 130"/>
                <a:gd name="T112" fmla="*/ 30 w 114"/>
                <a:gd name="T113" fmla="*/ 12 h 130"/>
                <a:gd name="T114" fmla="*/ 38 w 114"/>
                <a:gd name="T115" fmla="*/ 6 h 130"/>
                <a:gd name="T116" fmla="*/ 38 w 114"/>
                <a:gd name="T117" fmla="*/ 6 h 130"/>
                <a:gd name="T118" fmla="*/ 40 w 114"/>
                <a:gd name="T1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" h="130">
                  <a:moveTo>
                    <a:pt x="40" y="0"/>
                  </a:moveTo>
                  <a:lnTo>
                    <a:pt x="40" y="0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6" y="34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10" y="100"/>
                  </a:lnTo>
                  <a:lnTo>
                    <a:pt x="18" y="108"/>
                  </a:lnTo>
                  <a:lnTo>
                    <a:pt x="24" y="116"/>
                  </a:lnTo>
                  <a:lnTo>
                    <a:pt x="32" y="122"/>
                  </a:lnTo>
                  <a:lnTo>
                    <a:pt x="32" y="122"/>
                  </a:lnTo>
                  <a:lnTo>
                    <a:pt x="4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92" y="122"/>
                  </a:lnTo>
                  <a:lnTo>
                    <a:pt x="102" y="116"/>
                  </a:lnTo>
                  <a:lnTo>
                    <a:pt x="108" y="106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2" y="108"/>
                  </a:lnTo>
                  <a:lnTo>
                    <a:pt x="94" y="116"/>
                  </a:lnTo>
                  <a:lnTo>
                    <a:pt x="84" y="120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54" y="124"/>
                  </a:lnTo>
                  <a:lnTo>
                    <a:pt x="44" y="122"/>
                  </a:lnTo>
                  <a:lnTo>
                    <a:pt x="34" y="116"/>
                  </a:lnTo>
                  <a:lnTo>
                    <a:pt x="26" y="110"/>
                  </a:lnTo>
                  <a:lnTo>
                    <a:pt x="20" y="104"/>
                  </a:lnTo>
                  <a:lnTo>
                    <a:pt x="14" y="94"/>
                  </a:lnTo>
                  <a:lnTo>
                    <a:pt x="10" y="86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4"/>
                  </a:lnTo>
                  <a:lnTo>
                    <a:pt x="6" y="54"/>
                  </a:lnTo>
                  <a:lnTo>
                    <a:pt x="8" y="44"/>
                  </a:lnTo>
                  <a:lnTo>
                    <a:pt x="10" y="34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3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Freeform: Shape 145"/>
            <p:cNvSpPr/>
            <p:nvPr/>
          </p:nvSpPr>
          <p:spPr bwMode="auto">
            <a:xfrm>
              <a:off x="2799896" y="3760561"/>
              <a:ext cx="180975" cy="206375"/>
            </a:xfrm>
            <a:custGeom>
              <a:avLst/>
              <a:gdLst>
                <a:gd name="T0" fmla="*/ 40 w 114"/>
                <a:gd name="T1" fmla="*/ 0 h 130"/>
                <a:gd name="T2" fmla="*/ 40 w 114"/>
                <a:gd name="T3" fmla="*/ 0 h 130"/>
                <a:gd name="T4" fmla="*/ 32 w 114"/>
                <a:gd name="T5" fmla="*/ 4 h 130"/>
                <a:gd name="T6" fmla="*/ 24 w 114"/>
                <a:gd name="T7" fmla="*/ 10 h 130"/>
                <a:gd name="T8" fmla="*/ 16 w 114"/>
                <a:gd name="T9" fmla="*/ 16 h 130"/>
                <a:gd name="T10" fmla="*/ 10 w 114"/>
                <a:gd name="T11" fmla="*/ 24 h 130"/>
                <a:gd name="T12" fmla="*/ 6 w 114"/>
                <a:gd name="T13" fmla="*/ 34 h 130"/>
                <a:gd name="T14" fmla="*/ 2 w 114"/>
                <a:gd name="T15" fmla="*/ 42 h 130"/>
                <a:gd name="T16" fmla="*/ 0 w 114"/>
                <a:gd name="T17" fmla="*/ 52 h 130"/>
                <a:gd name="T18" fmla="*/ 0 w 114"/>
                <a:gd name="T19" fmla="*/ 62 h 130"/>
                <a:gd name="T20" fmla="*/ 0 w 114"/>
                <a:gd name="T21" fmla="*/ 62 h 130"/>
                <a:gd name="T22" fmla="*/ 2 w 114"/>
                <a:gd name="T23" fmla="*/ 76 h 130"/>
                <a:gd name="T24" fmla="*/ 2 w 114"/>
                <a:gd name="T25" fmla="*/ 76 h 130"/>
                <a:gd name="T26" fmla="*/ 6 w 114"/>
                <a:gd name="T27" fmla="*/ 90 h 130"/>
                <a:gd name="T28" fmla="*/ 6 w 114"/>
                <a:gd name="T29" fmla="*/ 90 h 130"/>
                <a:gd name="T30" fmla="*/ 10 w 114"/>
                <a:gd name="T31" fmla="*/ 100 h 130"/>
                <a:gd name="T32" fmla="*/ 18 w 114"/>
                <a:gd name="T33" fmla="*/ 108 h 130"/>
                <a:gd name="T34" fmla="*/ 24 w 114"/>
                <a:gd name="T35" fmla="*/ 116 h 130"/>
                <a:gd name="T36" fmla="*/ 32 w 114"/>
                <a:gd name="T37" fmla="*/ 122 h 130"/>
                <a:gd name="T38" fmla="*/ 32 w 114"/>
                <a:gd name="T39" fmla="*/ 122 h 130"/>
                <a:gd name="T40" fmla="*/ 48 w 114"/>
                <a:gd name="T41" fmla="*/ 128 h 130"/>
                <a:gd name="T42" fmla="*/ 64 w 114"/>
                <a:gd name="T43" fmla="*/ 130 h 130"/>
                <a:gd name="T44" fmla="*/ 64 w 114"/>
                <a:gd name="T45" fmla="*/ 130 h 130"/>
                <a:gd name="T46" fmla="*/ 74 w 114"/>
                <a:gd name="T47" fmla="*/ 130 h 130"/>
                <a:gd name="T48" fmla="*/ 74 w 114"/>
                <a:gd name="T49" fmla="*/ 130 h 130"/>
                <a:gd name="T50" fmla="*/ 82 w 114"/>
                <a:gd name="T51" fmla="*/ 128 h 130"/>
                <a:gd name="T52" fmla="*/ 82 w 114"/>
                <a:gd name="T53" fmla="*/ 128 h 130"/>
                <a:gd name="T54" fmla="*/ 92 w 114"/>
                <a:gd name="T55" fmla="*/ 122 h 130"/>
                <a:gd name="T56" fmla="*/ 102 w 114"/>
                <a:gd name="T57" fmla="*/ 116 h 130"/>
                <a:gd name="T58" fmla="*/ 108 w 114"/>
                <a:gd name="T59" fmla="*/ 106 h 130"/>
                <a:gd name="T60" fmla="*/ 114 w 114"/>
                <a:gd name="T61" fmla="*/ 96 h 130"/>
                <a:gd name="T62" fmla="*/ 114 w 114"/>
                <a:gd name="T63" fmla="*/ 96 h 130"/>
                <a:gd name="T64" fmla="*/ 108 w 114"/>
                <a:gd name="T65" fmla="*/ 98 h 130"/>
                <a:gd name="T66" fmla="*/ 108 w 114"/>
                <a:gd name="T67" fmla="*/ 98 h 130"/>
                <a:gd name="T68" fmla="*/ 102 w 114"/>
                <a:gd name="T69" fmla="*/ 108 h 130"/>
                <a:gd name="T70" fmla="*/ 94 w 114"/>
                <a:gd name="T71" fmla="*/ 116 h 130"/>
                <a:gd name="T72" fmla="*/ 84 w 114"/>
                <a:gd name="T73" fmla="*/ 120 h 130"/>
                <a:gd name="T74" fmla="*/ 72 w 114"/>
                <a:gd name="T75" fmla="*/ 124 h 130"/>
                <a:gd name="T76" fmla="*/ 72 w 114"/>
                <a:gd name="T77" fmla="*/ 124 h 130"/>
                <a:gd name="T78" fmla="*/ 62 w 114"/>
                <a:gd name="T79" fmla="*/ 126 h 130"/>
                <a:gd name="T80" fmla="*/ 62 w 114"/>
                <a:gd name="T81" fmla="*/ 126 h 130"/>
                <a:gd name="T82" fmla="*/ 54 w 114"/>
                <a:gd name="T83" fmla="*/ 124 h 130"/>
                <a:gd name="T84" fmla="*/ 44 w 114"/>
                <a:gd name="T85" fmla="*/ 122 h 130"/>
                <a:gd name="T86" fmla="*/ 34 w 114"/>
                <a:gd name="T87" fmla="*/ 116 h 130"/>
                <a:gd name="T88" fmla="*/ 26 w 114"/>
                <a:gd name="T89" fmla="*/ 110 h 130"/>
                <a:gd name="T90" fmla="*/ 20 w 114"/>
                <a:gd name="T91" fmla="*/ 104 h 130"/>
                <a:gd name="T92" fmla="*/ 14 w 114"/>
                <a:gd name="T93" fmla="*/ 94 h 130"/>
                <a:gd name="T94" fmla="*/ 10 w 114"/>
                <a:gd name="T95" fmla="*/ 86 h 130"/>
                <a:gd name="T96" fmla="*/ 6 w 114"/>
                <a:gd name="T97" fmla="*/ 74 h 130"/>
                <a:gd name="T98" fmla="*/ 6 w 114"/>
                <a:gd name="T99" fmla="*/ 74 h 130"/>
                <a:gd name="T100" fmla="*/ 4 w 114"/>
                <a:gd name="T101" fmla="*/ 64 h 130"/>
                <a:gd name="T102" fmla="*/ 6 w 114"/>
                <a:gd name="T103" fmla="*/ 54 h 130"/>
                <a:gd name="T104" fmla="*/ 8 w 114"/>
                <a:gd name="T105" fmla="*/ 44 h 130"/>
                <a:gd name="T106" fmla="*/ 10 w 114"/>
                <a:gd name="T107" fmla="*/ 34 h 130"/>
                <a:gd name="T108" fmla="*/ 16 w 114"/>
                <a:gd name="T109" fmla="*/ 26 h 130"/>
                <a:gd name="T110" fmla="*/ 22 w 114"/>
                <a:gd name="T111" fmla="*/ 18 h 130"/>
                <a:gd name="T112" fmla="*/ 30 w 114"/>
                <a:gd name="T113" fmla="*/ 12 h 130"/>
                <a:gd name="T114" fmla="*/ 38 w 114"/>
                <a:gd name="T115" fmla="*/ 6 h 130"/>
                <a:gd name="T116" fmla="*/ 38 w 114"/>
                <a:gd name="T117" fmla="*/ 6 h 130"/>
                <a:gd name="T118" fmla="*/ 40 w 114"/>
                <a:gd name="T1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" h="130">
                  <a:moveTo>
                    <a:pt x="40" y="0"/>
                  </a:moveTo>
                  <a:lnTo>
                    <a:pt x="40" y="0"/>
                  </a:lnTo>
                  <a:lnTo>
                    <a:pt x="32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6" y="34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10" y="100"/>
                  </a:lnTo>
                  <a:lnTo>
                    <a:pt x="18" y="108"/>
                  </a:lnTo>
                  <a:lnTo>
                    <a:pt x="24" y="116"/>
                  </a:lnTo>
                  <a:lnTo>
                    <a:pt x="32" y="122"/>
                  </a:lnTo>
                  <a:lnTo>
                    <a:pt x="32" y="122"/>
                  </a:lnTo>
                  <a:lnTo>
                    <a:pt x="4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92" y="122"/>
                  </a:lnTo>
                  <a:lnTo>
                    <a:pt x="102" y="116"/>
                  </a:lnTo>
                  <a:lnTo>
                    <a:pt x="108" y="106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2" y="108"/>
                  </a:lnTo>
                  <a:lnTo>
                    <a:pt x="94" y="116"/>
                  </a:lnTo>
                  <a:lnTo>
                    <a:pt x="84" y="120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54" y="124"/>
                  </a:lnTo>
                  <a:lnTo>
                    <a:pt x="44" y="122"/>
                  </a:lnTo>
                  <a:lnTo>
                    <a:pt x="34" y="116"/>
                  </a:lnTo>
                  <a:lnTo>
                    <a:pt x="26" y="110"/>
                  </a:lnTo>
                  <a:lnTo>
                    <a:pt x="20" y="104"/>
                  </a:lnTo>
                  <a:lnTo>
                    <a:pt x="14" y="94"/>
                  </a:lnTo>
                  <a:lnTo>
                    <a:pt x="10" y="86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4"/>
                  </a:lnTo>
                  <a:lnTo>
                    <a:pt x="6" y="54"/>
                  </a:lnTo>
                  <a:lnTo>
                    <a:pt x="8" y="44"/>
                  </a:lnTo>
                  <a:lnTo>
                    <a:pt x="10" y="34"/>
                  </a:lnTo>
                  <a:lnTo>
                    <a:pt x="16" y="26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Freeform: Shape 146"/>
            <p:cNvSpPr/>
            <p:nvPr/>
          </p:nvSpPr>
          <p:spPr bwMode="auto">
            <a:xfrm>
              <a:off x="2806246" y="3770086"/>
              <a:ext cx="165100" cy="190500"/>
            </a:xfrm>
            <a:custGeom>
              <a:avLst/>
              <a:gdLst>
                <a:gd name="T0" fmla="*/ 34 w 104"/>
                <a:gd name="T1" fmla="*/ 0 h 120"/>
                <a:gd name="T2" fmla="*/ 34 w 104"/>
                <a:gd name="T3" fmla="*/ 0 h 120"/>
                <a:gd name="T4" fmla="*/ 26 w 104"/>
                <a:gd name="T5" fmla="*/ 6 h 120"/>
                <a:gd name="T6" fmla="*/ 18 w 104"/>
                <a:gd name="T7" fmla="*/ 12 h 120"/>
                <a:gd name="T8" fmla="*/ 12 w 104"/>
                <a:gd name="T9" fmla="*/ 20 h 120"/>
                <a:gd name="T10" fmla="*/ 6 w 104"/>
                <a:gd name="T11" fmla="*/ 28 h 120"/>
                <a:gd name="T12" fmla="*/ 4 w 104"/>
                <a:gd name="T13" fmla="*/ 38 h 120"/>
                <a:gd name="T14" fmla="*/ 2 w 104"/>
                <a:gd name="T15" fmla="*/ 48 h 120"/>
                <a:gd name="T16" fmla="*/ 0 w 104"/>
                <a:gd name="T17" fmla="*/ 58 h 120"/>
                <a:gd name="T18" fmla="*/ 2 w 104"/>
                <a:gd name="T19" fmla="*/ 68 h 120"/>
                <a:gd name="T20" fmla="*/ 2 w 104"/>
                <a:gd name="T21" fmla="*/ 68 h 120"/>
                <a:gd name="T22" fmla="*/ 6 w 104"/>
                <a:gd name="T23" fmla="*/ 80 h 120"/>
                <a:gd name="T24" fmla="*/ 10 w 104"/>
                <a:gd name="T25" fmla="*/ 88 h 120"/>
                <a:gd name="T26" fmla="*/ 16 w 104"/>
                <a:gd name="T27" fmla="*/ 98 h 120"/>
                <a:gd name="T28" fmla="*/ 22 w 104"/>
                <a:gd name="T29" fmla="*/ 104 h 120"/>
                <a:gd name="T30" fmla="*/ 30 w 104"/>
                <a:gd name="T31" fmla="*/ 110 h 120"/>
                <a:gd name="T32" fmla="*/ 40 w 104"/>
                <a:gd name="T33" fmla="*/ 116 h 120"/>
                <a:gd name="T34" fmla="*/ 50 w 104"/>
                <a:gd name="T35" fmla="*/ 118 h 120"/>
                <a:gd name="T36" fmla="*/ 58 w 104"/>
                <a:gd name="T37" fmla="*/ 120 h 120"/>
                <a:gd name="T38" fmla="*/ 58 w 104"/>
                <a:gd name="T39" fmla="*/ 120 h 120"/>
                <a:gd name="T40" fmla="*/ 68 w 104"/>
                <a:gd name="T41" fmla="*/ 118 h 120"/>
                <a:gd name="T42" fmla="*/ 68 w 104"/>
                <a:gd name="T43" fmla="*/ 118 h 120"/>
                <a:gd name="T44" fmla="*/ 80 w 104"/>
                <a:gd name="T45" fmla="*/ 114 h 120"/>
                <a:gd name="T46" fmla="*/ 90 w 104"/>
                <a:gd name="T47" fmla="*/ 110 h 120"/>
                <a:gd name="T48" fmla="*/ 98 w 104"/>
                <a:gd name="T49" fmla="*/ 102 h 120"/>
                <a:gd name="T50" fmla="*/ 104 w 104"/>
                <a:gd name="T51" fmla="*/ 92 h 120"/>
                <a:gd name="T52" fmla="*/ 104 w 104"/>
                <a:gd name="T53" fmla="*/ 92 h 120"/>
                <a:gd name="T54" fmla="*/ 104 w 104"/>
                <a:gd name="T55" fmla="*/ 92 h 120"/>
                <a:gd name="T56" fmla="*/ 104 w 104"/>
                <a:gd name="T57" fmla="*/ 92 h 120"/>
                <a:gd name="T58" fmla="*/ 100 w 104"/>
                <a:gd name="T59" fmla="*/ 94 h 120"/>
                <a:gd name="T60" fmla="*/ 100 w 104"/>
                <a:gd name="T61" fmla="*/ 94 h 120"/>
                <a:gd name="T62" fmla="*/ 94 w 104"/>
                <a:gd name="T63" fmla="*/ 102 h 120"/>
                <a:gd name="T64" fmla="*/ 86 w 104"/>
                <a:gd name="T65" fmla="*/ 108 h 120"/>
                <a:gd name="T66" fmla="*/ 78 w 104"/>
                <a:gd name="T67" fmla="*/ 112 h 120"/>
                <a:gd name="T68" fmla="*/ 68 w 104"/>
                <a:gd name="T69" fmla="*/ 116 h 120"/>
                <a:gd name="T70" fmla="*/ 68 w 104"/>
                <a:gd name="T71" fmla="*/ 116 h 120"/>
                <a:gd name="T72" fmla="*/ 58 w 104"/>
                <a:gd name="T73" fmla="*/ 116 h 120"/>
                <a:gd name="T74" fmla="*/ 58 w 104"/>
                <a:gd name="T75" fmla="*/ 116 h 120"/>
                <a:gd name="T76" fmla="*/ 50 w 104"/>
                <a:gd name="T77" fmla="*/ 116 h 120"/>
                <a:gd name="T78" fmla="*/ 40 w 104"/>
                <a:gd name="T79" fmla="*/ 112 h 120"/>
                <a:gd name="T80" fmla="*/ 32 w 104"/>
                <a:gd name="T81" fmla="*/ 108 h 120"/>
                <a:gd name="T82" fmla="*/ 24 w 104"/>
                <a:gd name="T83" fmla="*/ 102 h 120"/>
                <a:gd name="T84" fmla="*/ 18 w 104"/>
                <a:gd name="T85" fmla="*/ 96 h 120"/>
                <a:gd name="T86" fmla="*/ 12 w 104"/>
                <a:gd name="T87" fmla="*/ 88 h 120"/>
                <a:gd name="T88" fmla="*/ 8 w 104"/>
                <a:gd name="T89" fmla="*/ 78 h 120"/>
                <a:gd name="T90" fmla="*/ 4 w 104"/>
                <a:gd name="T91" fmla="*/ 68 h 120"/>
                <a:gd name="T92" fmla="*/ 4 w 104"/>
                <a:gd name="T93" fmla="*/ 68 h 120"/>
                <a:gd name="T94" fmla="*/ 4 w 104"/>
                <a:gd name="T95" fmla="*/ 58 h 120"/>
                <a:gd name="T96" fmla="*/ 4 w 104"/>
                <a:gd name="T97" fmla="*/ 48 h 120"/>
                <a:gd name="T98" fmla="*/ 6 w 104"/>
                <a:gd name="T99" fmla="*/ 40 h 120"/>
                <a:gd name="T100" fmla="*/ 8 w 104"/>
                <a:gd name="T101" fmla="*/ 30 h 120"/>
                <a:gd name="T102" fmla="*/ 12 w 104"/>
                <a:gd name="T103" fmla="*/ 22 h 120"/>
                <a:gd name="T104" fmla="*/ 18 w 104"/>
                <a:gd name="T105" fmla="*/ 16 h 120"/>
                <a:gd name="T106" fmla="*/ 24 w 104"/>
                <a:gd name="T107" fmla="*/ 10 h 120"/>
                <a:gd name="T108" fmla="*/ 32 w 104"/>
                <a:gd name="T109" fmla="*/ 4 h 120"/>
                <a:gd name="T110" fmla="*/ 32 w 104"/>
                <a:gd name="T111" fmla="*/ 4 h 120"/>
                <a:gd name="T112" fmla="*/ 34 w 104"/>
                <a:gd name="T1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120">
                  <a:moveTo>
                    <a:pt x="34" y="0"/>
                  </a:moveTo>
                  <a:lnTo>
                    <a:pt x="34" y="0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6" y="80"/>
                  </a:lnTo>
                  <a:lnTo>
                    <a:pt x="10" y="88"/>
                  </a:lnTo>
                  <a:lnTo>
                    <a:pt x="16" y="98"/>
                  </a:lnTo>
                  <a:lnTo>
                    <a:pt x="22" y="104"/>
                  </a:lnTo>
                  <a:lnTo>
                    <a:pt x="30" y="110"/>
                  </a:lnTo>
                  <a:lnTo>
                    <a:pt x="40" y="116"/>
                  </a:lnTo>
                  <a:lnTo>
                    <a:pt x="50" y="118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80" y="114"/>
                  </a:lnTo>
                  <a:lnTo>
                    <a:pt x="90" y="110"/>
                  </a:lnTo>
                  <a:lnTo>
                    <a:pt x="98" y="102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4" y="102"/>
                  </a:lnTo>
                  <a:lnTo>
                    <a:pt x="86" y="108"/>
                  </a:lnTo>
                  <a:lnTo>
                    <a:pt x="78" y="112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0" y="116"/>
                  </a:lnTo>
                  <a:lnTo>
                    <a:pt x="40" y="112"/>
                  </a:lnTo>
                  <a:lnTo>
                    <a:pt x="32" y="108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88"/>
                  </a:lnTo>
                  <a:lnTo>
                    <a:pt x="8" y="7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58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8" y="30"/>
                  </a:lnTo>
                  <a:lnTo>
                    <a:pt x="12" y="22"/>
                  </a:lnTo>
                  <a:lnTo>
                    <a:pt x="18" y="16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Freeform: Shape 147"/>
            <p:cNvSpPr/>
            <p:nvPr/>
          </p:nvSpPr>
          <p:spPr bwMode="auto">
            <a:xfrm>
              <a:off x="2806246" y="3770086"/>
              <a:ext cx="165100" cy="190500"/>
            </a:xfrm>
            <a:custGeom>
              <a:avLst/>
              <a:gdLst>
                <a:gd name="T0" fmla="*/ 34 w 104"/>
                <a:gd name="T1" fmla="*/ 0 h 120"/>
                <a:gd name="T2" fmla="*/ 34 w 104"/>
                <a:gd name="T3" fmla="*/ 0 h 120"/>
                <a:gd name="T4" fmla="*/ 26 w 104"/>
                <a:gd name="T5" fmla="*/ 6 h 120"/>
                <a:gd name="T6" fmla="*/ 18 w 104"/>
                <a:gd name="T7" fmla="*/ 12 h 120"/>
                <a:gd name="T8" fmla="*/ 12 w 104"/>
                <a:gd name="T9" fmla="*/ 20 h 120"/>
                <a:gd name="T10" fmla="*/ 6 w 104"/>
                <a:gd name="T11" fmla="*/ 28 h 120"/>
                <a:gd name="T12" fmla="*/ 4 w 104"/>
                <a:gd name="T13" fmla="*/ 38 h 120"/>
                <a:gd name="T14" fmla="*/ 2 w 104"/>
                <a:gd name="T15" fmla="*/ 48 h 120"/>
                <a:gd name="T16" fmla="*/ 0 w 104"/>
                <a:gd name="T17" fmla="*/ 58 h 120"/>
                <a:gd name="T18" fmla="*/ 2 w 104"/>
                <a:gd name="T19" fmla="*/ 68 h 120"/>
                <a:gd name="T20" fmla="*/ 2 w 104"/>
                <a:gd name="T21" fmla="*/ 68 h 120"/>
                <a:gd name="T22" fmla="*/ 6 w 104"/>
                <a:gd name="T23" fmla="*/ 80 h 120"/>
                <a:gd name="T24" fmla="*/ 10 w 104"/>
                <a:gd name="T25" fmla="*/ 88 h 120"/>
                <a:gd name="T26" fmla="*/ 16 w 104"/>
                <a:gd name="T27" fmla="*/ 98 h 120"/>
                <a:gd name="T28" fmla="*/ 22 w 104"/>
                <a:gd name="T29" fmla="*/ 104 h 120"/>
                <a:gd name="T30" fmla="*/ 30 w 104"/>
                <a:gd name="T31" fmla="*/ 110 h 120"/>
                <a:gd name="T32" fmla="*/ 40 w 104"/>
                <a:gd name="T33" fmla="*/ 116 h 120"/>
                <a:gd name="T34" fmla="*/ 50 w 104"/>
                <a:gd name="T35" fmla="*/ 118 h 120"/>
                <a:gd name="T36" fmla="*/ 58 w 104"/>
                <a:gd name="T37" fmla="*/ 120 h 120"/>
                <a:gd name="T38" fmla="*/ 58 w 104"/>
                <a:gd name="T39" fmla="*/ 120 h 120"/>
                <a:gd name="T40" fmla="*/ 68 w 104"/>
                <a:gd name="T41" fmla="*/ 118 h 120"/>
                <a:gd name="T42" fmla="*/ 68 w 104"/>
                <a:gd name="T43" fmla="*/ 118 h 120"/>
                <a:gd name="T44" fmla="*/ 80 w 104"/>
                <a:gd name="T45" fmla="*/ 114 h 120"/>
                <a:gd name="T46" fmla="*/ 90 w 104"/>
                <a:gd name="T47" fmla="*/ 110 h 120"/>
                <a:gd name="T48" fmla="*/ 98 w 104"/>
                <a:gd name="T49" fmla="*/ 102 h 120"/>
                <a:gd name="T50" fmla="*/ 104 w 104"/>
                <a:gd name="T51" fmla="*/ 92 h 120"/>
                <a:gd name="T52" fmla="*/ 104 w 104"/>
                <a:gd name="T53" fmla="*/ 92 h 120"/>
                <a:gd name="T54" fmla="*/ 104 w 104"/>
                <a:gd name="T55" fmla="*/ 92 h 120"/>
                <a:gd name="T56" fmla="*/ 104 w 104"/>
                <a:gd name="T57" fmla="*/ 92 h 120"/>
                <a:gd name="T58" fmla="*/ 100 w 104"/>
                <a:gd name="T59" fmla="*/ 94 h 120"/>
                <a:gd name="T60" fmla="*/ 100 w 104"/>
                <a:gd name="T61" fmla="*/ 94 h 120"/>
                <a:gd name="T62" fmla="*/ 94 w 104"/>
                <a:gd name="T63" fmla="*/ 102 h 120"/>
                <a:gd name="T64" fmla="*/ 86 w 104"/>
                <a:gd name="T65" fmla="*/ 108 h 120"/>
                <a:gd name="T66" fmla="*/ 78 w 104"/>
                <a:gd name="T67" fmla="*/ 112 h 120"/>
                <a:gd name="T68" fmla="*/ 68 w 104"/>
                <a:gd name="T69" fmla="*/ 116 h 120"/>
                <a:gd name="T70" fmla="*/ 68 w 104"/>
                <a:gd name="T71" fmla="*/ 116 h 120"/>
                <a:gd name="T72" fmla="*/ 58 w 104"/>
                <a:gd name="T73" fmla="*/ 116 h 120"/>
                <a:gd name="T74" fmla="*/ 58 w 104"/>
                <a:gd name="T75" fmla="*/ 116 h 120"/>
                <a:gd name="T76" fmla="*/ 50 w 104"/>
                <a:gd name="T77" fmla="*/ 116 h 120"/>
                <a:gd name="T78" fmla="*/ 40 w 104"/>
                <a:gd name="T79" fmla="*/ 112 h 120"/>
                <a:gd name="T80" fmla="*/ 32 w 104"/>
                <a:gd name="T81" fmla="*/ 108 h 120"/>
                <a:gd name="T82" fmla="*/ 24 w 104"/>
                <a:gd name="T83" fmla="*/ 102 h 120"/>
                <a:gd name="T84" fmla="*/ 18 w 104"/>
                <a:gd name="T85" fmla="*/ 96 h 120"/>
                <a:gd name="T86" fmla="*/ 12 w 104"/>
                <a:gd name="T87" fmla="*/ 88 h 120"/>
                <a:gd name="T88" fmla="*/ 8 w 104"/>
                <a:gd name="T89" fmla="*/ 78 h 120"/>
                <a:gd name="T90" fmla="*/ 4 w 104"/>
                <a:gd name="T91" fmla="*/ 68 h 120"/>
                <a:gd name="T92" fmla="*/ 4 w 104"/>
                <a:gd name="T93" fmla="*/ 68 h 120"/>
                <a:gd name="T94" fmla="*/ 4 w 104"/>
                <a:gd name="T95" fmla="*/ 58 h 120"/>
                <a:gd name="T96" fmla="*/ 4 w 104"/>
                <a:gd name="T97" fmla="*/ 48 h 120"/>
                <a:gd name="T98" fmla="*/ 6 w 104"/>
                <a:gd name="T99" fmla="*/ 40 h 120"/>
                <a:gd name="T100" fmla="*/ 8 w 104"/>
                <a:gd name="T101" fmla="*/ 30 h 120"/>
                <a:gd name="T102" fmla="*/ 12 w 104"/>
                <a:gd name="T103" fmla="*/ 22 h 120"/>
                <a:gd name="T104" fmla="*/ 18 w 104"/>
                <a:gd name="T105" fmla="*/ 16 h 120"/>
                <a:gd name="T106" fmla="*/ 24 w 104"/>
                <a:gd name="T107" fmla="*/ 10 h 120"/>
                <a:gd name="T108" fmla="*/ 32 w 104"/>
                <a:gd name="T109" fmla="*/ 4 h 120"/>
                <a:gd name="T110" fmla="*/ 32 w 104"/>
                <a:gd name="T111" fmla="*/ 4 h 120"/>
                <a:gd name="T112" fmla="*/ 34 w 104"/>
                <a:gd name="T1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120">
                  <a:moveTo>
                    <a:pt x="34" y="0"/>
                  </a:moveTo>
                  <a:lnTo>
                    <a:pt x="34" y="0"/>
                  </a:lnTo>
                  <a:lnTo>
                    <a:pt x="26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6" y="80"/>
                  </a:lnTo>
                  <a:lnTo>
                    <a:pt x="10" y="88"/>
                  </a:lnTo>
                  <a:lnTo>
                    <a:pt x="16" y="98"/>
                  </a:lnTo>
                  <a:lnTo>
                    <a:pt x="22" y="104"/>
                  </a:lnTo>
                  <a:lnTo>
                    <a:pt x="30" y="110"/>
                  </a:lnTo>
                  <a:lnTo>
                    <a:pt x="40" y="116"/>
                  </a:lnTo>
                  <a:lnTo>
                    <a:pt x="50" y="118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80" y="114"/>
                  </a:lnTo>
                  <a:lnTo>
                    <a:pt x="90" y="110"/>
                  </a:lnTo>
                  <a:lnTo>
                    <a:pt x="98" y="102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4" y="102"/>
                  </a:lnTo>
                  <a:lnTo>
                    <a:pt x="86" y="108"/>
                  </a:lnTo>
                  <a:lnTo>
                    <a:pt x="78" y="112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0" y="116"/>
                  </a:lnTo>
                  <a:lnTo>
                    <a:pt x="40" y="112"/>
                  </a:lnTo>
                  <a:lnTo>
                    <a:pt x="32" y="108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88"/>
                  </a:lnTo>
                  <a:lnTo>
                    <a:pt x="8" y="7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58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8" y="30"/>
                  </a:lnTo>
                  <a:lnTo>
                    <a:pt x="12" y="22"/>
                  </a:lnTo>
                  <a:lnTo>
                    <a:pt x="18" y="16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Freeform: Shape 148"/>
            <p:cNvSpPr/>
            <p:nvPr/>
          </p:nvSpPr>
          <p:spPr bwMode="auto">
            <a:xfrm>
              <a:off x="2812596" y="3776436"/>
              <a:ext cx="152400" cy="177800"/>
            </a:xfrm>
            <a:custGeom>
              <a:avLst/>
              <a:gdLst>
                <a:gd name="T0" fmla="*/ 28 w 96"/>
                <a:gd name="T1" fmla="*/ 0 h 112"/>
                <a:gd name="T2" fmla="*/ 28 w 96"/>
                <a:gd name="T3" fmla="*/ 0 h 112"/>
                <a:gd name="T4" fmla="*/ 20 w 96"/>
                <a:gd name="T5" fmla="*/ 6 h 112"/>
                <a:gd name="T6" fmla="*/ 14 w 96"/>
                <a:gd name="T7" fmla="*/ 12 h 112"/>
                <a:gd name="T8" fmla="*/ 8 w 96"/>
                <a:gd name="T9" fmla="*/ 18 h 112"/>
                <a:gd name="T10" fmla="*/ 4 w 96"/>
                <a:gd name="T11" fmla="*/ 26 h 112"/>
                <a:gd name="T12" fmla="*/ 2 w 96"/>
                <a:gd name="T13" fmla="*/ 36 h 112"/>
                <a:gd name="T14" fmla="*/ 0 w 96"/>
                <a:gd name="T15" fmla="*/ 44 h 112"/>
                <a:gd name="T16" fmla="*/ 0 w 96"/>
                <a:gd name="T17" fmla="*/ 54 h 112"/>
                <a:gd name="T18" fmla="*/ 0 w 96"/>
                <a:gd name="T19" fmla="*/ 64 h 112"/>
                <a:gd name="T20" fmla="*/ 0 w 96"/>
                <a:gd name="T21" fmla="*/ 64 h 112"/>
                <a:gd name="T22" fmla="*/ 4 w 96"/>
                <a:gd name="T23" fmla="*/ 74 h 112"/>
                <a:gd name="T24" fmla="*/ 8 w 96"/>
                <a:gd name="T25" fmla="*/ 84 h 112"/>
                <a:gd name="T26" fmla="*/ 14 w 96"/>
                <a:gd name="T27" fmla="*/ 92 h 112"/>
                <a:gd name="T28" fmla="*/ 20 w 96"/>
                <a:gd name="T29" fmla="*/ 98 h 112"/>
                <a:gd name="T30" fmla="*/ 28 w 96"/>
                <a:gd name="T31" fmla="*/ 104 h 112"/>
                <a:gd name="T32" fmla="*/ 36 w 96"/>
                <a:gd name="T33" fmla="*/ 108 h 112"/>
                <a:gd name="T34" fmla="*/ 46 w 96"/>
                <a:gd name="T35" fmla="*/ 112 h 112"/>
                <a:gd name="T36" fmla="*/ 54 w 96"/>
                <a:gd name="T37" fmla="*/ 112 h 112"/>
                <a:gd name="T38" fmla="*/ 54 w 96"/>
                <a:gd name="T39" fmla="*/ 112 h 112"/>
                <a:gd name="T40" fmla="*/ 64 w 96"/>
                <a:gd name="T41" fmla="*/ 112 h 112"/>
                <a:gd name="T42" fmla="*/ 64 w 96"/>
                <a:gd name="T43" fmla="*/ 112 h 112"/>
                <a:gd name="T44" fmla="*/ 74 w 96"/>
                <a:gd name="T45" fmla="*/ 108 h 112"/>
                <a:gd name="T46" fmla="*/ 82 w 96"/>
                <a:gd name="T47" fmla="*/ 104 h 112"/>
                <a:gd name="T48" fmla="*/ 90 w 96"/>
                <a:gd name="T49" fmla="*/ 98 h 112"/>
                <a:gd name="T50" fmla="*/ 96 w 96"/>
                <a:gd name="T51" fmla="*/ 90 h 112"/>
                <a:gd name="T52" fmla="*/ 96 w 96"/>
                <a:gd name="T53" fmla="*/ 90 h 112"/>
                <a:gd name="T54" fmla="*/ 88 w 96"/>
                <a:gd name="T55" fmla="*/ 90 h 112"/>
                <a:gd name="T56" fmla="*/ 88 w 96"/>
                <a:gd name="T57" fmla="*/ 90 h 112"/>
                <a:gd name="T58" fmla="*/ 88 w 96"/>
                <a:gd name="T59" fmla="*/ 90 h 112"/>
                <a:gd name="T60" fmla="*/ 88 w 96"/>
                <a:gd name="T61" fmla="*/ 90 h 112"/>
                <a:gd name="T62" fmla="*/ 76 w 96"/>
                <a:gd name="T63" fmla="*/ 100 h 112"/>
                <a:gd name="T64" fmla="*/ 70 w 96"/>
                <a:gd name="T65" fmla="*/ 102 h 112"/>
                <a:gd name="T66" fmla="*/ 64 w 96"/>
                <a:gd name="T67" fmla="*/ 104 h 112"/>
                <a:gd name="T68" fmla="*/ 64 w 96"/>
                <a:gd name="T69" fmla="*/ 104 h 112"/>
                <a:gd name="T70" fmla="*/ 54 w 96"/>
                <a:gd name="T71" fmla="*/ 106 h 112"/>
                <a:gd name="T72" fmla="*/ 54 w 96"/>
                <a:gd name="T73" fmla="*/ 106 h 112"/>
                <a:gd name="T74" fmla="*/ 46 w 96"/>
                <a:gd name="T75" fmla="*/ 104 h 112"/>
                <a:gd name="T76" fmla="*/ 38 w 96"/>
                <a:gd name="T77" fmla="*/ 102 h 112"/>
                <a:gd name="T78" fmla="*/ 30 w 96"/>
                <a:gd name="T79" fmla="*/ 98 h 112"/>
                <a:gd name="T80" fmla="*/ 24 w 96"/>
                <a:gd name="T81" fmla="*/ 94 h 112"/>
                <a:gd name="T82" fmla="*/ 18 w 96"/>
                <a:gd name="T83" fmla="*/ 88 h 112"/>
                <a:gd name="T84" fmla="*/ 12 w 96"/>
                <a:gd name="T85" fmla="*/ 80 h 112"/>
                <a:gd name="T86" fmla="*/ 10 w 96"/>
                <a:gd name="T87" fmla="*/ 72 h 112"/>
                <a:gd name="T88" fmla="*/ 6 w 96"/>
                <a:gd name="T89" fmla="*/ 62 h 112"/>
                <a:gd name="T90" fmla="*/ 6 w 96"/>
                <a:gd name="T91" fmla="*/ 62 h 112"/>
                <a:gd name="T92" fmla="*/ 6 w 96"/>
                <a:gd name="T93" fmla="*/ 46 h 112"/>
                <a:gd name="T94" fmla="*/ 8 w 96"/>
                <a:gd name="T95" fmla="*/ 32 h 112"/>
                <a:gd name="T96" fmla="*/ 16 w 96"/>
                <a:gd name="T97" fmla="*/ 20 h 112"/>
                <a:gd name="T98" fmla="*/ 26 w 96"/>
                <a:gd name="T99" fmla="*/ 10 h 112"/>
                <a:gd name="T100" fmla="*/ 26 w 96"/>
                <a:gd name="T101" fmla="*/ 10 h 112"/>
                <a:gd name="T102" fmla="*/ 28 w 96"/>
                <a:gd name="T10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112">
                  <a:moveTo>
                    <a:pt x="28" y="0"/>
                  </a:moveTo>
                  <a:lnTo>
                    <a:pt x="28" y="0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74"/>
                  </a:lnTo>
                  <a:lnTo>
                    <a:pt x="8" y="84"/>
                  </a:lnTo>
                  <a:lnTo>
                    <a:pt x="14" y="92"/>
                  </a:lnTo>
                  <a:lnTo>
                    <a:pt x="20" y="98"/>
                  </a:lnTo>
                  <a:lnTo>
                    <a:pt x="28" y="104"/>
                  </a:lnTo>
                  <a:lnTo>
                    <a:pt x="36" y="108"/>
                  </a:lnTo>
                  <a:lnTo>
                    <a:pt x="46" y="112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74" y="108"/>
                  </a:lnTo>
                  <a:lnTo>
                    <a:pt x="82" y="104"/>
                  </a:lnTo>
                  <a:lnTo>
                    <a:pt x="90" y="98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76" y="100"/>
                  </a:lnTo>
                  <a:lnTo>
                    <a:pt x="70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46" y="104"/>
                  </a:lnTo>
                  <a:lnTo>
                    <a:pt x="38" y="102"/>
                  </a:lnTo>
                  <a:lnTo>
                    <a:pt x="30" y="98"/>
                  </a:lnTo>
                  <a:lnTo>
                    <a:pt x="24" y="94"/>
                  </a:lnTo>
                  <a:lnTo>
                    <a:pt x="18" y="88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8" y="32"/>
                  </a:lnTo>
                  <a:lnTo>
                    <a:pt x="16" y="2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Freeform: Shape 149"/>
            <p:cNvSpPr/>
            <p:nvPr/>
          </p:nvSpPr>
          <p:spPr bwMode="auto">
            <a:xfrm>
              <a:off x="2812596" y="3776436"/>
              <a:ext cx="152400" cy="177800"/>
            </a:xfrm>
            <a:custGeom>
              <a:avLst/>
              <a:gdLst>
                <a:gd name="T0" fmla="*/ 28 w 96"/>
                <a:gd name="T1" fmla="*/ 0 h 112"/>
                <a:gd name="T2" fmla="*/ 28 w 96"/>
                <a:gd name="T3" fmla="*/ 0 h 112"/>
                <a:gd name="T4" fmla="*/ 20 w 96"/>
                <a:gd name="T5" fmla="*/ 6 h 112"/>
                <a:gd name="T6" fmla="*/ 14 w 96"/>
                <a:gd name="T7" fmla="*/ 12 h 112"/>
                <a:gd name="T8" fmla="*/ 8 w 96"/>
                <a:gd name="T9" fmla="*/ 18 h 112"/>
                <a:gd name="T10" fmla="*/ 4 w 96"/>
                <a:gd name="T11" fmla="*/ 26 h 112"/>
                <a:gd name="T12" fmla="*/ 2 w 96"/>
                <a:gd name="T13" fmla="*/ 36 h 112"/>
                <a:gd name="T14" fmla="*/ 0 w 96"/>
                <a:gd name="T15" fmla="*/ 44 h 112"/>
                <a:gd name="T16" fmla="*/ 0 w 96"/>
                <a:gd name="T17" fmla="*/ 54 h 112"/>
                <a:gd name="T18" fmla="*/ 0 w 96"/>
                <a:gd name="T19" fmla="*/ 64 h 112"/>
                <a:gd name="T20" fmla="*/ 0 w 96"/>
                <a:gd name="T21" fmla="*/ 64 h 112"/>
                <a:gd name="T22" fmla="*/ 4 w 96"/>
                <a:gd name="T23" fmla="*/ 74 h 112"/>
                <a:gd name="T24" fmla="*/ 8 w 96"/>
                <a:gd name="T25" fmla="*/ 84 h 112"/>
                <a:gd name="T26" fmla="*/ 14 w 96"/>
                <a:gd name="T27" fmla="*/ 92 h 112"/>
                <a:gd name="T28" fmla="*/ 20 w 96"/>
                <a:gd name="T29" fmla="*/ 98 h 112"/>
                <a:gd name="T30" fmla="*/ 28 w 96"/>
                <a:gd name="T31" fmla="*/ 104 h 112"/>
                <a:gd name="T32" fmla="*/ 36 w 96"/>
                <a:gd name="T33" fmla="*/ 108 h 112"/>
                <a:gd name="T34" fmla="*/ 46 w 96"/>
                <a:gd name="T35" fmla="*/ 112 h 112"/>
                <a:gd name="T36" fmla="*/ 54 w 96"/>
                <a:gd name="T37" fmla="*/ 112 h 112"/>
                <a:gd name="T38" fmla="*/ 54 w 96"/>
                <a:gd name="T39" fmla="*/ 112 h 112"/>
                <a:gd name="T40" fmla="*/ 64 w 96"/>
                <a:gd name="T41" fmla="*/ 112 h 112"/>
                <a:gd name="T42" fmla="*/ 64 w 96"/>
                <a:gd name="T43" fmla="*/ 112 h 112"/>
                <a:gd name="T44" fmla="*/ 74 w 96"/>
                <a:gd name="T45" fmla="*/ 108 h 112"/>
                <a:gd name="T46" fmla="*/ 82 w 96"/>
                <a:gd name="T47" fmla="*/ 104 h 112"/>
                <a:gd name="T48" fmla="*/ 90 w 96"/>
                <a:gd name="T49" fmla="*/ 98 h 112"/>
                <a:gd name="T50" fmla="*/ 96 w 96"/>
                <a:gd name="T51" fmla="*/ 90 h 112"/>
                <a:gd name="T52" fmla="*/ 96 w 96"/>
                <a:gd name="T53" fmla="*/ 90 h 112"/>
                <a:gd name="T54" fmla="*/ 88 w 96"/>
                <a:gd name="T55" fmla="*/ 90 h 112"/>
                <a:gd name="T56" fmla="*/ 88 w 96"/>
                <a:gd name="T57" fmla="*/ 90 h 112"/>
                <a:gd name="T58" fmla="*/ 88 w 96"/>
                <a:gd name="T59" fmla="*/ 90 h 112"/>
                <a:gd name="T60" fmla="*/ 88 w 96"/>
                <a:gd name="T61" fmla="*/ 90 h 112"/>
                <a:gd name="T62" fmla="*/ 76 w 96"/>
                <a:gd name="T63" fmla="*/ 100 h 112"/>
                <a:gd name="T64" fmla="*/ 70 w 96"/>
                <a:gd name="T65" fmla="*/ 102 h 112"/>
                <a:gd name="T66" fmla="*/ 64 w 96"/>
                <a:gd name="T67" fmla="*/ 104 h 112"/>
                <a:gd name="T68" fmla="*/ 64 w 96"/>
                <a:gd name="T69" fmla="*/ 104 h 112"/>
                <a:gd name="T70" fmla="*/ 54 w 96"/>
                <a:gd name="T71" fmla="*/ 106 h 112"/>
                <a:gd name="T72" fmla="*/ 54 w 96"/>
                <a:gd name="T73" fmla="*/ 106 h 112"/>
                <a:gd name="T74" fmla="*/ 46 w 96"/>
                <a:gd name="T75" fmla="*/ 104 h 112"/>
                <a:gd name="T76" fmla="*/ 38 w 96"/>
                <a:gd name="T77" fmla="*/ 102 h 112"/>
                <a:gd name="T78" fmla="*/ 30 w 96"/>
                <a:gd name="T79" fmla="*/ 98 h 112"/>
                <a:gd name="T80" fmla="*/ 24 w 96"/>
                <a:gd name="T81" fmla="*/ 94 h 112"/>
                <a:gd name="T82" fmla="*/ 18 w 96"/>
                <a:gd name="T83" fmla="*/ 88 h 112"/>
                <a:gd name="T84" fmla="*/ 12 w 96"/>
                <a:gd name="T85" fmla="*/ 80 h 112"/>
                <a:gd name="T86" fmla="*/ 10 w 96"/>
                <a:gd name="T87" fmla="*/ 72 h 112"/>
                <a:gd name="T88" fmla="*/ 6 w 96"/>
                <a:gd name="T89" fmla="*/ 62 h 112"/>
                <a:gd name="T90" fmla="*/ 6 w 96"/>
                <a:gd name="T91" fmla="*/ 62 h 112"/>
                <a:gd name="T92" fmla="*/ 6 w 96"/>
                <a:gd name="T93" fmla="*/ 46 h 112"/>
                <a:gd name="T94" fmla="*/ 8 w 96"/>
                <a:gd name="T95" fmla="*/ 32 h 112"/>
                <a:gd name="T96" fmla="*/ 16 w 96"/>
                <a:gd name="T97" fmla="*/ 20 h 112"/>
                <a:gd name="T98" fmla="*/ 26 w 96"/>
                <a:gd name="T99" fmla="*/ 10 h 112"/>
                <a:gd name="T100" fmla="*/ 26 w 96"/>
                <a:gd name="T101" fmla="*/ 10 h 112"/>
                <a:gd name="T102" fmla="*/ 28 w 96"/>
                <a:gd name="T10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112">
                  <a:moveTo>
                    <a:pt x="28" y="0"/>
                  </a:moveTo>
                  <a:lnTo>
                    <a:pt x="28" y="0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74"/>
                  </a:lnTo>
                  <a:lnTo>
                    <a:pt x="8" y="84"/>
                  </a:lnTo>
                  <a:lnTo>
                    <a:pt x="14" y="92"/>
                  </a:lnTo>
                  <a:lnTo>
                    <a:pt x="20" y="98"/>
                  </a:lnTo>
                  <a:lnTo>
                    <a:pt x="28" y="104"/>
                  </a:lnTo>
                  <a:lnTo>
                    <a:pt x="36" y="108"/>
                  </a:lnTo>
                  <a:lnTo>
                    <a:pt x="46" y="112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74" y="108"/>
                  </a:lnTo>
                  <a:lnTo>
                    <a:pt x="82" y="104"/>
                  </a:lnTo>
                  <a:lnTo>
                    <a:pt x="90" y="98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76" y="100"/>
                  </a:lnTo>
                  <a:lnTo>
                    <a:pt x="70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46" y="104"/>
                  </a:lnTo>
                  <a:lnTo>
                    <a:pt x="38" y="102"/>
                  </a:lnTo>
                  <a:lnTo>
                    <a:pt x="30" y="98"/>
                  </a:lnTo>
                  <a:lnTo>
                    <a:pt x="24" y="94"/>
                  </a:lnTo>
                  <a:lnTo>
                    <a:pt x="18" y="88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8" y="32"/>
                  </a:lnTo>
                  <a:lnTo>
                    <a:pt x="16" y="2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Freeform: Shape 150"/>
            <p:cNvSpPr/>
            <p:nvPr/>
          </p:nvSpPr>
          <p:spPr bwMode="auto">
            <a:xfrm>
              <a:off x="2822121" y="3792311"/>
              <a:ext cx="130175" cy="152400"/>
            </a:xfrm>
            <a:custGeom>
              <a:avLst/>
              <a:gdLst>
                <a:gd name="T0" fmla="*/ 20 w 82"/>
                <a:gd name="T1" fmla="*/ 0 h 96"/>
                <a:gd name="T2" fmla="*/ 20 w 82"/>
                <a:gd name="T3" fmla="*/ 0 h 96"/>
                <a:gd name="T4" fmla="*/ 10 w 82"/>
                <a:gd name="T5" fmla="*/ 10 h 96"/>
                <a:gd name="T6" fmla="*/ 2 w 82"/>
                <a:gd name="T7" fmla="*/ 22 h 96"/>
                <a:gd name="T8" fmla="*/ 0 w 82"/>
                <a:gd name="T9" fmla="*/ 36 h 96"/>
                <a:gd name="T10" fmla="*/ 0 w 82"/>
                <a:gd name="T11" fmla="*/ 52 h 96"/>
                <a:gd name="T12" fmla="*/ 0 w 82"/>
                <a:gd name="T13" fmla="*/ 52 h 96"/>
                <a:gd name="T14" fmla="*/ 4 w 82"/>
                <a:gd name="T15" fmla="*/ 62 h 96"/>
                <a:gd name="T16" fmla="*/ 6 w 82"/>
                <a:gd name="T17" fmla="*/ 70 h 96"/>
                <a:gd name="T18" fmla="*/ 12 w 82"/>
                <a:gd name="T19" fmla="*/ 78 h 96"/>
                <a:gd name="T20" fmla="*/ 18 w 82"/>
                <a:gd name="T21" fmla="*/ 84 h 96"/>
                <a:gd name="T22" fmla="*/ 24 w 82"/>
                <a:gd name="T23" fmla="*/ 88 h 96"/>
                <a:gd name="T24" fmla="*/ 32 w 82"/>
                <a:gd name="T25" fmla="*/ 92 h 96"/>
                <a:gd name="T26" fmla="*/ 40 w 82"/>
                <a:gd name="T27" fmla="*/ 94 h 96"/>
                <a:gd name="T28" fmla="*/ 48 w 82"/>
                <a:gd name="T29" fmla="*/ 96 h 96"/>
                <a:gd name="T30" fmla="*/ 48 w 82"/>
                <a:gd name="T31" fmla="*/ 96 h 96"/>
                <a:gd name="T32" fmla="*/ 58 w 82"/>
                <a:gd name="T33" fmla="*/ 94 h 96"/>
                <a:gd name="T34" fmla="*/ 58 w 82"/>
                <a:gd name="T35" fmla="*/ 94 h 96"/>
                <a:gd name="T36" fmla="*/ 64 w 82"/>
                <a:gd name="T37" fmla="*/ 92 h 96"/>
                <a:gd name="T38" fmla="*/ 70 w 82"/>
                <a:gd name="T39" fmla="*/ 90 h 96"/>
                <a:gd name="T40" fmla="*/ 82 w 82"/>
                <a:gd name="T41" fmla="*/ 80 h 96"/>
                <a:gd name="T42" fmla="*/ 82 w 82"/>
                <a:gd name="T43" fmla="*/ 80 h 96"/>
                <a:gd name="T44" fmla="*/ 72 w 82"/>
                <a:gd name="T45" fmla="*/ 78 h 96"/>
                <a:gd name="T46" fmla="*/ 62 w 82"/>
                <a:gd name="T47" fmla="*/ 76 h 96"/>
                <a:gd name="T48" fmla="*/ 52 w 82"/>
                <a:gd name="T49" fmla="*/ 70 h 96"/>
                <a:gd name="T50" fmla="*/ 42 w 82"/>
                <a:gd name="T51" fmla="*/ 64 h 96"/>
                <a:gd name="T52" fmla="*/ 42 w 82"/>
                <a:gd name="T53" fmla="*/ 64 h 96"/>
                <a:gd name="T54" fmla="*/ 38 w 82"/>
                <a:gd name="T55" fmla="*/ 62 h 96"/>
                <a:gd name="T56" fmla="*/ 34 w 82"/>
                <a:gd name="T57" fmla="*/ 58 h 96"/>
                <a:gd name="T58" fmla="*/ 30 w 82"/>
                <a:gd name="T59" fmla="*/ 54 h 96"/>
                <a:gd name="T60" fmla="*/ 28 w 82"/>
                <a:gd name="T61" fmla="*/ 48 h 96"/>
                <a:gd name="T62" fmla="*/ 28 w 82"/>
                <a:gd name="T63" fmla="*/ 48 h 96"/>
                <a:gd name="T64" fmla="*/ 28 w 82"/>
                <a:gd name="T65" fmla="*/ 44 h 96"/>
                <a:gd name="T66" fmla="*/ 28 w 82"/>
                <a:gd name="T67" fmla="*/ 44 h 96"/>
                <a:gd name="T68" fmla="*/ 24 w 82"/>
                <a:gd name="T69" fmla="*/ 34 h 96"/>
                <a:gd name="T70" fmla="*/ 20 w 82"/>
                <a:gd name="T71" fmla="*/ 24 h 96"/>
                <a:gd name="T72" fmla="*/ 20 w 82"/>
                <a:gd name="T73" fmla="*/ 24 h 96"/>
                <a:gd name="T74" fmla="*/ 20 w 82"/>
                <a:gd name="T75" fmla="*/ 12 h 96"/>
                <a:gd name="T76" fmla="*/ 20 w 82"/>
                <a:gd name="T7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6">
                  <a:moveTo>
                    <a:pt x="2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62"/>
                  </a:lnTo>
                  <a:lnTo>
                    <a:pt x="6" y="70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24" y="88"/>
                  </a:lnTo>
                  <a:lnTo>
                    <a:pt x="32" y="92"/>
                  </a:lnTo>
                  <a:lnTo>
                    <a:pt x="40" y="94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64" y="92"/>
                  </a:lnTo>
                  <a:lnTo>
                    <a:pt x="70" y="9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72" y="78"/>
                  </a:lnTo>
                  <a:lnTo>
                    <a:pt x="62" y="76"/>
                  </a:lnTo>
                  <a:lnTo>
                    <a:pt x="52" y="70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38" y="62"/>
                  </a:lnTo>
                  <a:lnTo>
                    <a:pt x="34" y="58"/>
                  </a:lnTo>
                  <a:lnTo>
                    <a:pt x="30" y="5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4" y="3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3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Freeform: Shape 151"/>
            <p:cNvSpPr/>
            <p:nvPr/>
          </p:nvSpPr>
          <p:spPr bwMode="auto">
            <a:xfrm>
              <a:off x="2822121" y="3792311"/>
              <a:ext cx="130175" cy="152400"/>
            </a:xfrm>
            <a:custGeom>
              <a:avLst/>
              <a:gdLst>
                <a:gd name="T0" fmla="*/ 20 w 82"/>
                <a:gd name="T1" fmla="*/ 0 h 96"/>
                <a:gd name="T2" fmla="*/ 20 w 82"/>
                <a:gd name="T3" fmla="*/ 0 h 96"/>
                <a:gd name="T4" fmla="*/ 10 w 82"/>
                <a:gd name="T5" fmla="*/ 10 h 96"/>
                <a:gd name="T6" fmla="*/ 2 w 82"/>
                <a:gd name="T7" fmla="*/ 22 h 96"/>
                <a:gd name="T8" fmla="*/ 0 w 82"/>
                <a:gd name="T9" fmla="*/ 36 h 96"/>
                <a:gd name="T10" fmla="*/ 0 w 82"/>
                <a:gd name="T11" fmla="*/ 52 h 96"/>
                <a:gd name="T12" fmla="*/ 0 w 82"/>
                <a:gd name="T13" fmla="*/ 52 h 96"/>
                <a:gd name="T14" fmla="*/ 4 w 82"/>
                <a:gd name="T15" fmla="*/ 62 h 96"/>
                <a:gd name="T16" fmla="*/ 6 w 82"/>
                <a:gd name="T17" fmla="*/ 70 h 96"/>
                <a:gd name="T18" fmla="*/ 12 w 82"/>
                <a:gd name="T19" fmla="*/ 78 h 96"/>
                <a:gd name="T20" fmla="*/ 18 w 82"/>
                <a:gd name="T21" fmla="*/ 84 h 96"/>
                <a:gd name="T22" fmla="*/ 24 w 82"/>
                <a:gd name="T23" fmla="*/ 88 h 96"/>
                <a:gd name="T24" fmla="*/ 32 w 82"/>
                <a:gd name="T25" fmla="*/ 92 h 96"/>
                <a:gd name="T26" fmla="*/ 40 w 82"/>
                <a:gd name="T27" fmla="*/ 94 h 96"/>
                <a:gd name="T28" fmla="*/ 48 w 82"/>
                <a:gd name="T29" fmla="*/ 96 h 96"/>
                <a:gd name="T30" fmla="*/ 48 w 82"/>
                <a:gd name="T31" fmla="*/ 96 h 96"/>
                <a:gd name="T32" fmla="*/ 58 w 82"/>
                <a:gd name="T33" fmla="*/ 94 h 96"/>
                <a:gd name="T34" fmla="*/ 58 w 82"/>
                <a:gd name="T35" fmla="*/ 94 h 96"/>
                <a:gd name="T36" fmla="*/ 64 w 82"/>
                <a:gd name="T37" fmla="*/ 92 h 96"/>
                <a:gd name="T38" fmla="*/ 70 w 82"/>
                <a:gd name="T39" fmla="*/ 90 h 96"/>
                <a:gd name="T40" fmla="*/ 82 w 82"/>
                <a:gd name="T41" fmla="*/ 80 h 96"/>
                <a:gd name="T42" fmla="*/ 82 w 82"/>
                <a:gd name="T43" fmla="*/ 80 h 96"/>
                <a:gd name="T44" fmla="*/ 72 w 82"/>
                <a:gd name="T45" fmla="*/ 78 h 96"/>
                <a:gd name="T46" fmla="*/ 62 w 82"/>
                <a:gd name="T47" fmla="*/ 76 h 96"/>
                <a:gd name="T48" fmla="*/ 52 w 82"/>
                <a:gd name="T49" fmla="*/ 70 h 96"/>
                <a:gd name="T50" fmla="*/ 42 w 82"/>
                <a:gd name="T51" fmla="*/ 64 h 96"/>
                <a:gd name="T52" fmla="*/ 42 w 82"/>
                <a:gd name="T53" fmla="*/ 64 h 96"/>
                <a:gd name="T54" fmla="*/ 38 w 82"/>
                <a:gd name="T55" fmla="*/ 62 h 96"/>
                <a:gd name="T56" fmla="*/ 34 w 82"/>
                <a:gd name="T57" fmla="*/ 58 h 96"/>
                <a:gd name="T58" fmla="*/ 30 w 82"/>
                <a:gd name="T59" fmla="*/ 54 h 96"/>
                <a:gd name="T60" fmla="*/ 28 w 82"/>
                <a:gd name="T61" fmla="*/ 48 h 96"/>
                <a:gd name="T62" fmla="*/ 28 w 82"/>
                <a:gd name="T63" fmla="*/ 48 h 96"/>
                <a:gd name="T64" fmla="*/ 28 w 82"/>
                <a:gd name="T65" fmla="*/ 44 h 96"/>
                <a:gd name="T66" fmla="*/ 28 w 82"/>
                <a:gd name="T67" fmla="*/ 44 h 96"/>
                <a:gd name="T68" fmla="*/ 24 w 82"/>
                <a:gd name="T69" fmla="*/ 34 h 96"/>
                <a:gd name="T70" fmla="*/ 20 w 82"/>
                <a:gd name="T71" fmla="*/ 24 h 96"/>
                <a:gd name="T72" fmla="*/ 20 w 82"/>
                <a:gd name="T73" fmla="*/ 24 h 96"/>
                <a:gd name="T74" fmla="*/ 20 w 82"/>
                <a:gd name="T75" fmla="*/ 12 h 96"/>
                <a:gd name="T76" fmla="*/ 20 w 82"/>
                <a:gd name="T7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6">
                  <a:moveTo>
                    <a:pt x="2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2" y="22"/>
                  </a:lnTo>
                  <a:lnTo>
                    <a:pt x="0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62"/>
                  </a:lnTo>
                  <a:lnTo>
                    <a:pt x="6" y="70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24" y="88"/>
                  </a:lnTo>
                  <a:lnTo>
                    <a:pt x="32" y="92"/>
                  </a:lnTo>
                  <a:lnTo>
                    <a:pt x="40" y="94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64" y="92"/>
                  </a:lnTo>
                  <a:lnTo>
                    <a:pt x="70" y="9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72" y="78"/>
                  </a:lnTo>
                  <a:lnTo>
                    <a:pt x="62" y="76"/>
                  </a:lnTo>
                  <a:lnTo>
                    <a:pt x="52" y="70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38" y="62"/>
                  </a:lnTo>
                  <a:lnTo>
                    <a:pt x="34" y="58"/>
                  </a:lnTo>
                  <a:lnTo>
                    <a:pt x="30" y="5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4" y="3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1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Freeform: Shape 152"/>
            <p:cNvSpPr/>
            <p:nvPr/>
          </p:nvSpPr>
          <p:spPr bwMode="auto">
            <a:xfrm>
              <a:off x="2866571" y="3862161"/>
              <a:ext cx="22225" cy="31750"/>
            </a:xfrm>
            <a:custGeom>
              <a:avLst/>
              <a:gdLst>
                <a:gd name="T0" fmla="*/ 0 w 14"/>
                <a:gd name="T1" fmla="*/ 0 h 20"/>
                <a:gd name="T2" fmla="*/ 0 w 14"/>
                <a:gd name="T3" fmla="*/ 0 h 20"/>
                <a:gd name="T4" fmla="*/ 0 w 14"/>
                <a:gd name="T5" fmla="*/ 4 h 20"/>
                <a:gd name="T6" fmla="*/ 0 w 14"/>
                <a:gd name="T7" fmla="*/ 4 h 20"/>
                <a:gd name="T8" fmla="*/ 2 w 14"/>
                <a:gd name="T9" fmla="*/ 10 h 20"/>
                <a:gd name="T10" fmla="*/ 6 w 14"/>
                <a:gd name="T11" fmla="*/ 14 h 20"/>
                <a:gd name="T12" fmla="*/ 10 w 14"/>
                <a:gd name="T13" fmla="*/ 18 h 20"/>
                <a:gd name="T14" fmla="*/ 14 w 14"/>
                <a:gd name="T15" fmla="*/ 20 h 20"/>
                <a:gd name="T16" fmla="*/ 14 w 14"/>
                <a:gd name="T17" fmla="*/ 20 h 20"/>
                <a:gd name="T18" fmla="*/ 6 w 14"/>
                <a:gd name="T19" fmla="*/ 10 h 20"/>
                <a:gd name="T20" fmla="*/ 0 w 14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Freeform: Shape 153"/>
            <p:cNvSpPr/>
            <p:nvPr/>
          </p:nvSpPr>
          <p:spPr bwMode="auto">
            <a:xfrm>
              <a:off x="2866571" y="3862161"/>
              <a:ext cx="22225" cy="31750"/>
            </a:xfrm>
            <a:custGeom>
              <a:avLst/>
              <a:gdLst>
                <a:gd name="T0" fmla="*/ 0 w 14"/>
                <a:gd name="T1" fmla="*/ 0 h 20"/>
                <a:gd name="T2" fmla="*/ 0 w 14"/>
                <a:gd name="T3" fmla="*/ 0 h 20"/>
                <a:gd name="T4" fmla="*/ 0 w 14"/>
                <a:gd name="T5" fmla="*/ 4 h 20"/>
                <a:gd name="T6" fmla="*/ 0 w 14"/>
                <a:gd name="T7" fmla="*/ 4 h 20"/>
                <a:gd name="T8" fmla="*/ 2 w 14"/>
                <a:gd name="T9" fmla="*/ 10 h 20"/>
                <a:gd name="T10" fmla="*/ 6 w 14"/>
                <a:gd name="T11" fmla="*/ 14 h 20"/>
                <a:gd name="T12" fmla="*/ 10 w 14"/>
                <a:gd name="T13" fmla="*/ 18 h 20"/>
                <a:gd name="T14" fmla="*/ 14 w 14"/>
                <a:gd name="T15" fmla="*/ 20 h 20"/>
                <a:gd name="T16" fmla="*/ 14 w 14"/>
                <a:gd name="T17" fmla="*/ 20 h 20"/>
                <a:gd name="T18" fmla="*/ 6 w 14"/>
                <a:gd name="T19" fmla="*/ 10 h 20"/>
                <a:gd name="T20" fmla="*/ 0 w 14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6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6" name="Group 154"/>
            <p:cNvGrpSpPr/>
            <p:nvPr/>
          </p:nvGrpSpPr>
          <p:grpSpPr>
            <a:xfrm>
              <a:off x="2701175" y="3947886"/>
              <a:ext cx="1772241" cy="1711325"/>
              <a:chOff x="3044825" y="3765550"/>
              <a:chExt cx="6988175" cy="1711325"/>
            </a:xfrm>
          </p:grpSpPr>
          <p:sp>
            <p:nvSpPr>
              <p:cNvPr id="199" name="Freeform: Shape 167"/>
              <p:cNvSpPr/>
              <p:nvPr/>
            </p:nvSpPr>
            <p:spPr bwMode="auto">
              <a:xfrm>
                <a:off x="3044825" y="3765550"/>
                <a:ext cx="6988175" cy="117475"/>
              </a:xfrm>
              <a:custGeom>
                <a:avLst/>
                <a:gdLst>
                  <a:gd name="T0" fmla="*/ 4368 w 4402"/>
                  <a:gd name="T1" fmla="*/ 74 h 74"/>
                  <a:gd name="T2" fmla="*/ 32 w 4402"/>
                  <a:gd name="T3" fmla="*/ 74 h 74"/>
                  <a:gd name="T4" fmla="*/ 0 w 4402"/>
                  <a:gd name="T5" fmla="*/ 0 h 74"/>
                  <a:gd name="T6" fmla="*/ 4402 w 4402"/>
                  <a:gd name="T7" fmla="*/ 0 h 74"/>
                  <a:gd name="T8" fmla="*/ 4368 w 4402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2" h="74">
                    <a:moveTo>
                      <a:pt x="4368" y="74"/>
                    </a:moveTo>
                    <a:lnTo>
                      <a:pt x="32" y="74"/>
                    </a:lnTo>
                    <a:lnTo>
                      <a:pt x="0" y="0"/>
                    </a:lnTo>
                    <a:lnTo>
                      <a:pt x="4402" y="0"/>
                    </a:lnTo>
                    <a:lnTo>
                      <a:pt x="4368" y="74"/>
                    </a:lnTo>
                    <a:close/>
                  </a:path>
                </a:pathLst>
              </a:custGeom>
              <a:solidFill>
                <a:srgbClr val="755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" name="Freeform: Shape 168"/>
              <p:cNvSpPr/>
              <p:nvPr/>
            </p:nvSpPr>
            <p:spPr bwMode="auto">
              <a:xfrm>
                <a:off x="3044825" y="3765550"/>
                <a:ext cx="6988175" cy="44450"/>
              </a:xfrm>
              <a:custGeom>
                <a:avLst/>
                <a:gdLst>
                  <a:gd name="T0" fmla="*/ 4402 w 4402"/>
                  <a:gd name="T1" fmla="*/ 0 h 28"/>
                  <a:gd name="T2" fmla="*/ 0 w 4402"/>
                  <a:gd name="T3" fmla="*/ 0 h 28"/>
                  <a:gd name="T4" fmla="*/ 12 w 4402"/>
                  <a:gd name="T5" fmla="*/ 28 h 28"/>
                  <a:gd name="T6" fmla="*/ 4390 w 4402"/>
                  <a:gd name="T7" fmla="*/ 28 h 28"/>
                  <a:gd name="T8" fmla="*/ 4402 w 440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2" h="28">
                    <a:moveTo>
                      <a:pt x="4402" y="0"/>
                    </a:moveTo>
                    <a:lnTo>
                      <a:pt x="0" y="0"/>
                    </a:lnTo>
                    <a:lnTo>
                      <a:pt x="12" y="28"/>
                    </a:lnTo>
                    <a:lnTo>
                      <a:pt x="4390" y="28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rgbClr val="EEA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" name="Rectangle 169"/>
              <p:cNvSpPr/>
              <p:nvPr/>
            </p:nvSpPr>
            <p:spPr bwMode="auto">
              <a:xfrm>
                <a:off x="9277130" y="3883025"/>
                <a:ext cx="244801" cy="1593850"/>
              </a:xfrm>
              <a:prstGeom prst="rect">
                <a:avLst/>
              </a:prstGeom>
              <a:solidFill>
                <a:srgbClr val="755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" name="Rectangle 170"/>
              <p:cNvSpPr/>
              <p:nvPr/>
            </p:nvSpPr>
            <p:spPr bwMode="auto">
              <a:xfrm>
                <a:off x="3533552" y="3883025"/>
                <a:ext cx="244801" cy="1593850"/>
              </a:xfrm>
              <a:prstGeom prst="rect">
                <a:avLst/>
              </a:prstGeom>
              <a:solidFill>
                <a:srgbClr val="755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87" name="Freeform: Shape 155"/>
            <p:cNvSpPr/>
            <p:nvPr/>
          </p:nvSpPr>
          <p:spPr bwMode="auto">
            <a:xfrm>
              <a:off x="3528358" y="2677622"/>
              <a:ext cx="43779" cy="65670"/>
            </a:xfrm>
            <a:custGeom>
              <a:avLst/>
              <a:gdLst>
                <a:gd name="T0" fmla="*/ 3 w 6"/>
                <a:gd name="T1" fmla="*/ 0 h 9"/>
                <a:gd name="T2" fmla="*/ 2 w 6"/>
                <a:gd name="T3" fmla="*/ 2 h 9"/>
                <a:gd name="T4" fmla="*/ 2 w 6"/>
                <a:gd name="T5" fmla="*/ 3 h 9"/>
                <a:gd name="T6" fmla="*/ 1 w 6"/>
                <a:gd name="T7" fmla="*/ 3 h 9"/>
                <a:gd name="T8" fmla="*/ 1 w 6"/>
                <a:gd name="T9" fmla="*/ 4 h 9"/>
                <a:gd name="T10" fmla="*/ 1 w 6"/>
                <a:gd name="T11" fmla="*/ 4 h 9"/>
                <a:gd name="T12" fmla="*/ 1 w 6"/>
                <a:gd name="T13" fmla="*/ 5 h 9"/>
                <a:gd name="T14" fmla="*/ 1 w 6"/>
                <a:gd name="T15" fmla="*/ 6 h 9"/>
                <a:gd name="T16" fmla="*/ 1 w 6"/>
                <a:gd name="T17" fmla="*/ 6 h 9"/>
                <a:gd name="T18" fmla="*/ 2 w 6"/>
                <a:gd name="T19" fmla="*/ 7 h 9"/>
                <a:gd name="T20" fmla="*/ 4 w 6"/>
                <a:gd name="T21" fmla="*/ 8 h 9"/>
                <a:gd name="T22" fmla="*/ 6 w 6"/>
                <a:gd name="T23" fmla="*/ 9 h 9"/>
                <a:gd name="T24" fmla="*/ 4 w 6"/>
                <a:gd name="T25" fmla="*/ 8 h 9"/>
                <a:gd name="T26" fmla="*/ 2 w 6"/>
                <a:gd name="T27" fmla="*/ 8 h 9"/>
                <a:gd name="T28" fmla="*/ 1 w 6"/>
                <a:gd name="T29" fmla="*/ 7 h 9"/>
                <a:gd name="T30" fmla="*/ 0 w 6"/>
                <a:gd name="T31" fmla="*/ 6 h 9"/>
                <a:gd name="T32" fmla="*/ 0 w 6"/>
                <a:gd name="T33" fmla="*/ 5 h 9"/>
                <a:gd name="T34" fmla="*/ 0 w 6"/>
                <a:gd name="T35" fmla="*/ 4 h 9"/>
                <a:gd name="T36" fmla="*/ 0 w 6"/>
                <a:gd name="T37" fmla="*/ 3 h 9"/>
                <a:gd name="T38" fmla="*/ 1 w 6"/>
                <a:gd name="T39" fmla="*/ 3 h 9"/>
                <a:gd name="T40" fmla="*/ 1 w 6"/>
                <a:gd name="T41" fmla="*/ 2 h 9"/>
                <a:gd name="T42" fmla="*/ 2 w 6"/>
                <a:gd name="T43" fmla="*/ 2 h 9"/>
                <a:gd name="T44" fmla="*/ 3 w 6"/>
                <a:gd name="T4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cubicBezTo>
                    <a:pt x="3" y="0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9"/>
                    <a:pt x="6" y="9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A4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Freeform: Shape 156"/>
            <p:cNvSpPr/>
            <p:nvPr/>
          </p:nvSpPr>
          <p:spPr bwMode="auto">
            <a:xfrm>
              <a:off x="3357156" y="2529139"/>
              <a:ext cx="101231" cy="47084"/>
            </a:xfrm>
            <a:custGeom>
              <a:avLst/>
              <a:gdLst>
                <a:gd name="T0" fmla="*/ 3 w 43"/>
                <a:gd name="T1" fmla="*/ 20 h 20"/>
                <a:gd name="T2" fmla="*/ 0 w 43"/>
                <a:gd name="T3" fmla="*/ 12 h 20"/>
                <a:gd name="T4" fmla="*/ 41 w 43"/>
                <a:gd name="T5" fmla="*/ 0 h 20"/>
                <a:gd name="T6" fmla="*/ 43 w 43"/>
                <a:gd name="T7" fmla="*/ 8 h 20"/>
                <a:gd name="T8" fmla="*/ 3 w 4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0">
                  <a:moveTo>
                    <a:pt x="3" y="20"/>
                  </a:moveTo>
                  <a:lnTo>
                    <a:pt x="0" y="12"/>
                  </a:lnTo>
                  <a:lnTo>
                    <a:pt x="41" y="0"/>
                  </a:lnTo>
                  <a:lnTo>
                    <a:pt x="43" y="8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Freeform: Shape 157"/>
            <p:cNvSpPr/>
            <p:nvPr/>
          </p:nvSpPr>
          <p:spPr bwMode="auto">
            <a:xfrm>
              <a:off x="3373635" y="2590643"/>
              <a:ext cx="108293" cy="94168"/>
            </a:xfrm>
            <a:custGeom>
              <a:avLst/>
              <a:gdLst>
                <a:gd name="T0" fmla="*/ 16 w 19"/>
                <a:gd name="T1" fmla="*/ 0 h 17"/>
                <a:gd name="T2" fmla="*/ 0 w 19"/>
                <a:gd name="T3" fmla="*/ 5 h 17"/>
                <a:gd name="T4" fmla="*/ 0 w 19"/>
                <a:gd name="T5" fmla="*/ 7 h 17"/>
                <a:gd name="T6" fmla="*/ 10 w 19"/>
                <a:gd name="T7" fmla="*/ 17 h 17"/>
                <a:gd name="T8" fmla="*/ 19 w 19"/>
                <a:gd name="T9" fmla="*/ 7 h 17"/>
                <a:gd name="T10" fmla="*/ 16 w 1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6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13"/>
                    <a:pt x="4" y="17"/>
                    <a:pt x="10" y="17"/>
                  </a:cubicBezTo>
                  <a:cubicBezTo>
                    <a:pt x="15" y="17"/>
                    <a:pt x="19" y="13"/>
                    <a:pt x="19" y="7"/>
                  </a:cubicBezTo>
                  <a:cubicBezTo>
                    <a:pt x="19" y="4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Oval 158"/>
            <p:cNvSpPr/>
            <p:nvPr/>
          </p:nvSpPr>
          <p:spPr bwMode="auto">
            <a:xfrm>
              <a:off x="3401885" y="2602413"/>
              <a:ext cx="68272" cy="6591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" name="Oval 159"/>
            <p:cNvSpPr/>
            <p:nvPr/>
          </p:nvSpPr>
          <p:spPr bwMode="auto">
            <a:xfrm>
              <a:off x="3413657" y="2618893"/>
              <a:ext cx="16480" cy="164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Freeform: Shape 160"/>
            <p:cNvSpPr/>
            <p:nvPr/>
          </p:nvSpPr>
          <p:spPr bwMode="auto">
            <a:xfrm>
              <a:off x="3632596" y="2529139"/>
              <a:ext cx="98876" cy="47084"/>
            </a:xfrm>
            <a:custGeom>
              <a:avLst/>
              <a:gdLst>
                <a:gd name="T0" fmla="*/ 40 w 42"/>
                <a:gd name="T1" fmla="*/ 20 h 20"/>
                <a:gd name="T2" fmla="*/ 42 w 42"/>
                <a:gd name="T3" fmla="*/ 12 h 20"/>
                <a:gd name="T4" fmla="*/ 2 w 42"/>
                <a:gd name="T5" fmla="*/ 0 h 20"/>
                <a:gd name="T6" fmla="*/ 0 w 42"/>
                <a:gd name="T7" fmla="*/ 8 h 20"/>
                <a:gd name="T8" fmla="*/ 40 w 4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">
                  <a:moveTo>
                    <a:pt x="40" y="20"/>
                  </a:moveTo>
                  <a:lnTo>
                    <a:pt x="42" y="12"/>
                  </a:lnTo>
                  <a:lnTo>
                    <a:pt x="2" y="0"/>
                  </a:lnTo>
                  <a:lnTo>
                    <a:pt x="0" y="8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Freeform: Shape 161"/>
            <p:cNvSpPr/>
            <p:nvPr/>
          </p:nvSpPr>
          <p:spPr bwMode="auto">
            <a:xfrm>
              <a:off x="3604346" y="2590643"/>
              <a:ext cx="110648" cy="94168"/>
            </a:xfrm>
            <a:custGeom>
              <a:avLst/>
              <a:gdLst>
                <a:gd name="T0" fmla="*/ 4 w 20"/>
                <a:gd name="T1" fmla="*/ 0 h 17"/>
                <a:gd name="T2" fmla="*/ 20 w 20"/>
                <a:gd name="T3" fmla="*/ 5 h 17"/>
                <a:gd name="T4" fmla="*/ 20 w 20"/>
                <a:gd name="T5" fmla="*/ 7 h 17"/>
                <a:gd name="T6" fmla="*/ 10 w 20"/>
                <a:gd name="T7" fmla="*/ 17 h 17"/>
                <a:gd name="T8" fmla="*/ 0 w 20"/>
                <a:gd name="T9" fmla="*/ 7 h 17"/>
                <a:gd name="T10" fmla="*/ 4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4" y="0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13"/>
                    <a:pt x="16" y="17"/>
                    <a:pt x="10" y="17"/>
                  </a:cubicBezTo>
                  <a:cubicBezTo>
                    <a:pt x="5" y="17"/>
                    <a:pt x="0" y="13"/>
                    <a:pt x="0" y="7"/>
                  </a:cubicBezTo>
                  <a:cubicBezTo>
                    <a:pt x="0" y="4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" name="Oval 162"/>
            <p:cNvSpPr/>
            <p:nvPr/>
          </p:nvSpPr>
          <p:spPr bwMode="auto">
            <a:xfrm>
              <a:off x="3620826" y="2602413"/>
              <a:ext cx="65918" cy="6591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5" name="Oval 163"/>
            <p:cNvSpPr/>
            <p:nvPr/>
          </p:nvSpPr>
          <p:spPr bwMode="auto">
            <a:xfrm>
              <a:off x="3660847" y="2618893"/>
              <a:ext cx="16480" cy="164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6" name="Group 164"/>
            <p:cNvGrpSpPr/>
            <p:nvPr/>
          </p:nvGrpSpPr>
          <p:grpSpPr>
            <a:xfrm>
              <a:off x="3467322" y="2770517"/>
              <a:ext cx="171945" cy="135506"/>
              <a:chOff x="3298711" y="2633973"/>
              <a:chExt cx="469203" cy="345002"/>
            </a:xfrm>
          </p:grpSpPr>
          <p:sp>
            <p:nvSpPr>
              <p:cNvPr id="197" name="Freeform: Shape 165"/>
              <p:cNvSpPr/>
              <p:nvPr/>
            </p:nvSpPr>
            <p:spPr bwMode="auto">
              <a:xfrm>
                <a:off x="3376911" y="2850174"/>
                <a:ext cx="308202" cy="128801"/>
              </a:xfrm>
              <a:custGeom>
                <a:avLst/>
                <a:gdLst>
                  <a:gd name="T0" fmla="*/ 0 w 268"/>
                  <a:gd name="T1" fmla="*/ 4 h 112"/>
                  <a:gd name="T2" fmla="*/ 0 w 268"/>
                  <a:gd name="T3" fmla="*/ 4 h 112"/>
                  <a:gd name="T4" fmla="*/ 18 w 268"/>
                  <a:gd name="T5" fmla="*/ 26 h 112"/>
                  <a:gd name="T6" fmla="*/ 40 w 268"/>
                  <a:gd name="T7" fmla="*/ 48 h 112"/>
                  <a:gd name="T8" fmla="*/ 62 w 268"/>
                  <a:gd name="T9" fmla="*/ 66 h 112"/>
                  <a:gd name="T10" fmla="*/ 86 w 268"/>
                  <a:gd name="T11" fmla="*/ 84 h 112"/>
                  <a:gd name="T12" fmla="*/ 114 w 268"/>
                  <a:gd name="T13" fmla="*/ 98 h 112"/>
                  <a:gd name="T14" fmla="*/ 128 w 268"/>
                  <a:gd name="T15" fmla="*/ 102 h 112"/>
                  <a:gd name="T16" fmla="*/ 142 w 268"/>
                  <a:gd name="T17" fmla="*/ 108 h 112"/>
                  <a:gd name="T18" fmla="*/ 156 w 268"/>
                  <a:gd name="T19" fmla="*/ 110 h 112"/>
                  <a:gd name="T20" fmla="*/ 170 w 268"/>
                  <a:gd name="T21" fmla="*/ 112 h 112"/>
                  <a:gd name="T22" fmla="*/ 186 w 268"/>
                  <a:gd name="T23" fmla="*/ 112 h 112"/>
                  <a:gd name="T24" fmla="*/ 202 w 268"/>
                  <a:gd name="T25" fmla="*/ 110 h 112"/>
                  <a:gd name="T26" fmla="*/ 202 w 268"/>
                  <a:gd name="T27" fmla="*/ 110 h 112"/>
                  <a:gd name="T28" fmla="*/ 222 w 268"/>
                  <a:gd name="T29" fmla="*/ 106 h 112"/>
                  <a:gd name="T30" fmla="*/ 238 w 268"/>
                  <a:gd name="T31" fmla="*/ 98 h 112"/>
                  <a:gd name="T32" fmla="*/ 254 w 268"/>
                  <a:gd name="T33" fmla="*/ 90 h 112"/>
                  <a:gd name="T34" fmla="*/ 268 w 268"/>
                  <a:gd name="T35" fmla="*/ 78 h 112"/>
                  <a:gd name="T36" fmla="*/ 268 w 268"/>
                  <a:gd name="T37" fmla="*/ 78 h 112"/>
                  <a:gd name="T38" fmla="*/ 256 w 268"/>
                  <a:gd name="T39" fmla="*/ 62 h 112"/>
                  <a:gd name="T40" fmla="*/ 240 w 268"/>
                  <a:gd name="T41" fmla="*/ 50 h 112"/>
                  <a:gd name="T42" fmla="*/ 224 w 268"/>
                  <a:gd name="T43" fmla="*/ 38 h 112"/>
                  <a:gd name="T44" fmla="*/ 208 w 268"/>
                  <a:gd name="T45" fmla="*/ 28 h 112"/>
                  <a:gd name="T46" fmla="*/ 190 w 268"/>
                  <a:gd name="T47" fmla="*/ 20 h 112"/>
                  <a:gd name="T48" fmla="*/ 172 w 268"/>
                  <a:gd name="T49" fmla="*/ 14 h 112"/>
                  <a:gd name="T50" fmla="*/ 154 w 268"/>
                  <a:gd name="T51" fmla="*/ 8 h 112"/>
                  <a:gd name="T52" fmla="*/ 134 w 268"/>
                  <a:gd name="T53" fmla="*/ 4 h 112"/>
                  <a:gd name="T54" fmla="*/ 98 w 268"/>
                  <a:gd name="T55" fmla="*/ 0 h 112"/>
                  <a:gd name="T56" fmla="*/ 62 w 268"/>
                  <a:gd name="T57" fmla="*/ 0 h 112"/>
                  <a:gd name="T58" fmla="*/ 28 w 268"/>
                  <a:gd name="T59" fmla="*/ 2 h 112"/>
                  <a:gd name="T60" fmla="*/ 0 w 268"/>
                  <a:gd name="T61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8" h="112">
                    <a:moveTo>
                      <a:pt x="0" y="4"/>
                    </a:moveTo>
                    <a:lnTo>
                      <a:pt x="0" y="4"/>
                    </a:lnTo>
                    <a:lnTo>
                      <a:pt x="18" y="26"/>
                    </a:lnTo>
                    <a:lnTo>
                      <a:pt x="40" y="48"/>
                    </a:lnTo>
                    <a:lnTo>
                      <a:pt x="62" y="66"/>
                    </a:lnTo>
                    <a:lnTo>
                      <a:pt x="86" y="84"/>
                    </a:lnTo>
                    <a:lnTo>
                      <a:pt x="114" y="98"/>
                    </a:lnTo>
                    <a:lnTo>
                      <a:pt x="128" y="102"/>
                    </a:lnTo>
                    <a:lnTo>
                      <a:pt x="142" y="108"/>
                    </a:lnTo>
                    <a:lnTo>
                      <a:pt x="156" y="110"/>
                    </a:lnTo>
                    <a:lnTo>
                      <a:pt x="170" y="112"/>
                    </a:lnTo>
                    <a:lnTo>
                      <a:pt x="186" y="112"/>
                    </a:lnTo>
                    <a:lnTo>
                      <a:pt x="202" y="110"/>
                    </a:lnTo>
                    <a:lnTo>
                      <a:pt x="202" y="110"/>
                    </a:lnTo>
                    <a:lnTo>
                      <a:pt x="222" y="106"/>
                    </a:lnTo>
                    <a:lnTo>
                      <a:pt x="238" y="98"/>
                    </a:lnTo>
                    <a:lnTo>
                      <a:pt x="254" y="90"/>
                    </a:lnTo>
                    <a:lnTo>
                      <a:pt x="268" y="78"/>
                    </a:lnTo>
                    <a:lnTo>
                      <a:pt x="268" y="78"/>
                    </a:lnTo>
                    <a:lnTo>
                      <a:pt x="256" y="62"/>
                    </a:lnTo>
                    <a:lnTo>
                      <a:pt x="240" y="50"/>
                    </a:lnTo>
                    <a:lnTo>
                      <a:pt x="224" y="38"/>
                    </a:lnTo>
                    <a:lnTo>
                      <a:pt x="208" y="28"/>
                    </a:lnTo>
                    <a:lnTo>
                      <a:pt x="190" y="20"/>
                    </a:lnTo>
                    <a:lnTo>
                      <a:pt x="172" y="14"/>
                    </a:lnTo>
                    <a:lnTo>
                      <a:pt x="154" y="8"/>
                    </a:lnTo>
                    <a:lnTo>
                      <a:pt x="134" y="4"/>
                    </a:lnTo>
                    <a:lnTo>
                      <a:pt x="98" y="0"/>
                    </a:lnTo>
                    <a:lnTo>
                      <a:pt x="62" y="0"/>
                    </a:lnTo>
                    <a:lnTo>
                      <a:pt x="28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A9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" name="Freeform: Shape 166"/>
              <p:cNvSpPr/>
              <p:nvPr/>
            </p:nvSpPr>
            <p:spPr bwMode="auto">
              <a:xfrm>
                <a:off x="3298711" y="2633973"/>
                <a:ext cx="469203" cy="305902"/>
              </a:xfrm>
              <a:custGeom>
                <a:avLst/>
                <a:gdLst>
                  <a:gd name="T0" fmla="*/ 408 w 408"/>
                  <a:gd name="T1" fmla="*/ 0 h 266"/>
                  <a:gd name="T2" fmla="*/ 408 w 408"/>
                  <a:gd name="T3" fmla="*/ 0 h 266"/>
                  <a:gd name="T4" fmla="*/ 378 w 408"/>
                  <a:gd name="T5" fmla="*/ 2 h 266"/>
                  <a:gd name="T6" fmla="*/ 346 w 408"/>
                  <a:gd name="T7" fmla="*/ 4 h 266"/>
                  <a:gd name="T8" fmla="*/ 312 w 408"/>
                  <a:gd name="T9" fmla="*/ 8 h 266"/>
                  <a:gd name="T10" fmla="*/ 278 w 408"/>
                  <a:gd name="T11" fmla="*/ 14 h 266"/>
                  <a:gd name="T12" fmla="*/ 210 w 408"/>
                  <a:gd name="T13" fmla="*/ 28 h 266"/>
                  <a:gd name="T14" fmla="*/ 144 w 408"/>
                  <a:gd name="T15" fmla="*/ 44 h 266"/>
                  <a:gd name="T16" fmla="*/ 86 w 408"/>
                  <a:gd name="T17" fmla="*/ 60 h 266"/>
                  <a:gd name="T18" fmla="*/ 40 w 408"/>
                  <a:gd name="T19" fmla="*/ 74 h 266"/>
                  <a:gd name="T20" fmla="*/ 0 w 408"/>
                  <a:gd name="T21" fmla="*/ 88 h 266"/>
                  <a:gd name="T22" fmla="*/ 0 w 408"/>
                  <a:gd name="T23" fmla="*/ 88 h 266"/>
                  <a:gd name="T24" fmla="*/ 16 w 408"/>
                  <a:gd name="T25" fmla="*/ 120 h 266"/>
                  <a:gd name="T26" fmla="*/ 38 w 408"/>
                  <a:gd name="T27" fmla="*/ 154 h 266"/>
                  <a:gd name="T28" fmla="*/ 68 w 408"/>
                  <a:gd name="T29" fmla="*/ 192 h 266"/>
                  <a:gd name="T30" fmla="*/ 68 w 408"/>
                  <a:gd name="T31" fmla="*/ 192 h 266"/>
                  <a:gd name="T32" fmla="*/ 96 w 408"/>
                  <a:gd name="T33" fmla="*/ 190 h 266"/>
                  <a:gd name="T34" fmla="*/ 130 w 408"/>
                  <a:gd name="T35" fmla="*/ 188 h 266"/>
                  <a:gd name="T36" fmla="*/ 166 w 408"/>
                  <a:gd name="T37" fmla="*/ 188 h 266"/>
                  <a:gd name="T38" fmla="*/ 202 w 408"/>
                  <a:gd name="T39" fmla="*/ 192 h 266"/>
                  <a:gd name="T40" fmla="*/ 222 w 408"/>
                  <a:gd name="T41" fmla="*/ 196 h 266"/>
                  <a:gd name="T42" fmla="*/ 240 w 408"/>
                  <a:gd name="T43" fmla="*/ 202 h 266"/>
                  <a:gd name="T44" fmla="*/ 258 w 408"/>
                  <a:gd name="T45" fmla="*/ 208 h 266"/>
                  <a:gd name="T46" fmla="*/ 276 w 408"/>
                  <a:gd name="T47" fmla="*/ 216 h 266"/>
                  <a:gd name="T48" fmla="*/ 292 w 408"/>
                  <a:gd name="T49" fmla="*/ 226 h 266"/>
                  <a:gd name="T50" fmla="*/ 308 w 408"/>
                  <a:gd name="T51" fmla="*/ 238 h 266"/>
                  <a:gd name="T52" fmla="*/ 324 w 408"/>
                  <a:gd name="T53" fmla="*/ 250 h 266"/>
                  <a:gd name="T54" fmla="*/ 336 w 408"/>
                  <a:gd name="T55" fmla="*/ 266 h 266"/>
                  <a:gd name="T56" fmla="*/ 336 w 408"/>
                  <a:gd name="T57" fmla="*/ 266 h 266"/>
                  <a:gd name="T58" fmla="*/ 352 w 408"/>
                  <a:gd name="T59" fmla="*/ 250 h 266"/>
                  <a:gd name="T60" fmla="*/ 364 w 408"/>
                  <a:gd name="T61" fmla="*/ 232 h 266"/>
                  <a:gd name="T62" fmla="*/ 374 w 408"/>
                  <a:gd name="T63" fmla="*/ 212 h 266"/>
                  <a:gd name="T64" fmla="*/ 384 w 408"/>
                  <a:gd name="T65" fmla="*/ 192 h 266"/>
                  <a:gd name="T66" fmla="*/ 390 w 408"/>
                  <a:gd name="T67" fmla="*/ 170 h 266"/>
                  <a:gd name="T68" fmla="*/ 396 w 408"/>
                  <a:gd name="T69" fmla="*/ 148 h 266"/>
                  <a:gd name="T70" fmla="*/ 404 w 408"/>
                  <a:gd name="T71" fmla="*/ 104 h 266"/>
                  <a:gd name="T72" fmla="*/ 408 w 408"/>
                  <a:gd name="T73" fmla="*/ 64 h 266"/>
                  <a:gd name="T74" fmla="*/ 408 w 408"/>
                  <a:gd name="T75" fmla="*/ 32 h 266"/>
                  <a:gd name="T76" fmla="*/ 408 w 408"/>
                  <a:gd name="T77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8" h="266">
                    <a:moveTo>
                      <a:pt x="408" y="0"/>
                    </a:moveTo>
                    <a:lnTo>
                      <a:pt x="408" y="0"/>
                    </a:lnTo>
                    <a:lnTo>
                      <a:pt x="378" y="2"/>
                    </a:lnTo>
                    <a:lnTo>
                      <a:pt x="346" y="4"/>
                    </a:lnTo>
                    <a:lnTo>
                      <a:pt x="312" y="8"/>
                    </a:lnTo>
                    <a:lnTo>
                      <a:pt x="278" y="14"/>
                    </a:lnTo>
                    <a:lnTo>
                      <a:pt x="210" y="28"/>
                    </a:lnTo>
                    <a:lnTo>
                      <a:pt x="144" y="44"/>
                    </a:lnTo>
                    <a:lnTo>
                      <a:pt x="86" y="60"/>
                    </a:lnTo>
                    <a:lnTo>
                      <a:pt x="40" y="7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6" y="120"/>
                    </a:lnTo>
                    <a:lnTo>
                      <a:pt x="38" y="154"/>
                    </a:lnTo>
                    <a:lnTo>
                      <a:pt x="68" y="192"/>
                    </a:lnTo>
                    <a:lnTo>
                      <a:pt x="68" y="192"/>
                    </a:lnTo>
                    <a:lnTo>
                      <a:pt x="96" y="190"/>
                    </a:lnTo>
                    <a:lnTo>
                      <a:pt x="130" y="188"/>
                    </a:lnTo>
                    <a:lnTo>
                      <a:pt x="166" y="188"/>
                    </a:lnTo>
                    <a:lnTo>
                      <a:pt x="202" y="192"/>
                    </a:lnTo>
                    <a:lnTo>
                      <a:pt x="222" y="196"/>
                    </a:lnTo>
                    <a:lnTo>
                      <a:pt x="240" y="202"/>
                    </a:lnTo>
                    <a:lnTo>
                      <a:pt x="258" y="208"/>
                    </a:lnTo>
                    <a:lnTo>
                      <a:pt x="276" y="216"/>
                    </a:lnTo>
                    <a:lnTo>
                      <a:pt x="292" y="226"/>
                    </a:lnTo>
                    <a:lnTo>
                      <a:pt x="308" y="238"/>
                    </a:lnTo>
                    <a:lnTo>
                      <a:pt x="324" y="250"/>
                    </a:lnTo>
                    <a:lnTo>
                      <a:pt x="336" y="266"/>
                    </a:lnTo>
                    <a:lnTo>
                      <a:pt x="336" y="266"/>
                    </a:lnTo>
                    <a:lnTo>
                      <a:pt x="352" y="250"/>
                    </a:lnTo>
                    <a:lnTo>
                      <a:pt x="364" y="232"/>
                    </a:lnTo>
                    <a:lnTo>
                      <a:pt x="374" y="212"/>
                    </a:lnTo>
                    <a:lnTo>
                      <a:pt x="384" y="192"/>
                    </a:lnTo>
                    <a:lnTo>
                      <a:pt x="390" y="170"/>
                    </a:lnTo>
                    <a:lnTo>
                      <a:pt x="396" y="148"/>
                    </a:lnTo>
                    <a:lnTo>
                      <a:pt x="404" y="104"/>
                    </a:lnTo>
                    <a:lnTo>
                      <a:pt x="408" y="64"/>
                    </a:lnTo>
                    <a:lnTo>
                      <a:pt x="408" y="32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7635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Group 183"/>
          <p:cNvGrpSpPr/>
          <p:nvPr/>
        </p:nvGrpSpPr>
        <p:grpSpPr>
          <a:xfrm>
            <a:off x="6053367" y="1321188"/>
            <a:ext cx="2382175" cy="2501127"/>
            <a:chOff x="4368075" y="1569256"/>
            <a:chExt cx="3176233" cy="3334836"/>
          </a:xfrm>
        </p:grpSpPr>
        <p:grpSp>
          <p:nvGrpSpPr>
            <p:cNvPr id="22" name="Group 184"/>
            <p:cNvGrpSpPr/>
            <p:nvPr/>
          </p:nvGrpSpPr>
          <p:grpSpPr>
            <a:xfrm>
              <a:off x="4368187" y="1569256"/>
              <a:ext cx="3171358" cy="836112"/>
              <a:chOff x="5370957" y="1569256"/>
              <a:chExt cx="3171358" cy="836112"/>
            </a:xfrm>
          </p:grpSpPr>
          <p:grpSp>
            <p:nvGrpSpPr>
              <p:cNvPr id="33" name="Group 195"/>
              <p:cNvGrpSpPr/>
              <p:nvPr/>
            </p:nvGrpSpPr>
            <p:grpSpPr>
              <a:xfrm>
                <a:off x="5900219" y="1569256"/>
                <a:ext cx="2642096" cy="836112"/>
                <a:chOff x="2591258" y="2102656"/>
                <a:chExt cx="2642096" cy="836112"/>
              </a:xfrm>
            </p:grpSpPr>
            <p:sp>
              <p:nvSpPr>
                <p:cNvPr id="35" name="Rectangle 197"/>
                <p:cNvSpPr/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/>
                </a:p>
              </p:txBody>
            </p:sp>
            <p:sp>
              <p:nvSpPr>
                <p:cNvPr id="36" name="TextBox 198"/>
                <p:cNvSpPr txBox="1"/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7500" lnSpcReduction="20000"/>
                </a:bodyPr>
                <a:lstStyle/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4"/>
                      </a:solidFill>
                    </a:rPr>
                    <a:t>标题文本预设</a:t>
                  </a:r>
                  <a:endParaRPr lang="zh-CN" altLang="en-US" b="1">
                    <a:solidFill>
                      <a:schemeClr val="accent4"/>
                    </a:solidFill>
                  </a:endParaRPr>
                </a:p>
              </p:txBody>
            </p:sp>
          </p:grpSp>
          <p:sp>
            <p:nvSpPr>
              <p:cNvPr id="34" name="Freeform: Shape 196"/>
              <p:cNvSpPr/>
              <p:nvPr/>
            </p:nvSpPr>
            <p:spPr>
              <a:xfrm>
                <a:off x="5370957" y="1640892"/>
                <a:ext cx="485776" cy="485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185"/>
            <p:cNvGrpSpPr/>
            <p:nvPr/>
          </p:nvGrpSpPr>
          <p:grpSpPr>
            <a:xfrm>
              <a:off x="4368075" y="2818618"/>
              <a:ext cx="3176233" cy="836112"/>
              <a:chOff x="5370845" y="2818618"/>
              <a:chExt cx="3176233" cy="836112"/>
            </a:xfrm>
          </p:grpSpPr>
          <p:grpSp>
            <p:nvGrpSpPr>
              <p:cNvPr id="29" name="Group 191"/>
              <p:cNvGrpSpPr/>
              <p:nvPr/>
            </p:nvGrpSpPr>
            <p:grpSpPr>
              <a:xfrm>
                <a:off x="5900219" y="2818618"/>
                <a:ext cx="2646859" cy="836112"/>
                <a:chOff x="2591258" y="3352018"/>
                <a:chExt cx="2646859" cy="836112"/>
              </a:xfrm>
            </p:grpSpPr>
            <p:sp>
              <p:nvSpPr>
                <p:cNvPr id="31" name="Rectangle 193"/>
                <p:cNvSpPr/>
                <p:nvPr/>
              </p:nvSpPr>
              <p:spPr bwMode="auto">
                <a:xfrm>
                  <a:off x="2596021" y="3630731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32" name="TextBox 194"/>
                <p:cNvSpPr txBox="1"/>
                <p:nvPr/>
              </p:nvSpPr>
              <p:spPr bwMode="auto">
                <a:xfrm>
                  <a:off x="2591258" y="3352018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7500" lnSpcReduction="20000"/>
                </a:bodyPr>
                <a:lstStyle/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b="1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30" name="Freeform: Shape 192"/>
              <p:cNvSpPr>
                <a:spLocks noChangeAspect="1"/>
              </p:cNvSpPr>
              <p:nvPr/>
            </p:nvSpPr>
            <p:spPr bwMode="auto">
              <a:xfrm>
                <a:off x="5370845" y="2882405"/>
                <a:ext cx="486000" cy="415125"/>
              </a:xfrm>
              <a:custGeom>
                <a:avLst/>
                <a:gdLst>
                  <a:gd name="T0" fmla="*/ 48 w 48"/>
                  <a:gd name="T1" fmla="*/ 38 h 41"/>
                  <a:gd name="T2" fmla="*/ 45 w 48"/>
                  <a:gd name="T3" fmla="*/ 41 h 41"/>
                  <a:gd name="T4" fmla="*/ 37 w 48"/>
                  <a:gd name="T5" fmla="*/ 41 h 41"/>
                  <a:gd name="T6" fmla="*/ 34 w 48"/>
                  <a:gd name="T7" fmla="*/ 38 h 41"/>
                  <a:gd name="T8" fmla="*/ 34 w 48"/>
                  <a:gd name="T9" fmla="*/ 30 h 41"/>
                  <a:gd name="T10" fmla="*/ 37 w 48"/>
                  <a:gd name="T11" fmla="*/ 27 h 41"/>
                  <a:gd name="T12" fmla="*/ 39 w 48"/>
                  <a:gd name="T13" fmla="*/ 27 h 41"/>
                  <a:gd name="T14" fmla="*/ 39 w 48"/>
                  <a:gd name="T15" fmla="*/ 22 h 41"/>
                  <a:gd name="T16" fmla="*/ 25 w 48"/>
                  <a:gd name="T17" fmla="*/ 22 h 41"/>
                  <a:gd name="T18" fmla="*/ 25 w 48"/>
                  <a:gd name="T19" fmla="*/ 27 h 41"/>
                  <a:gd name="T20" fmla="*/ 28 w 48"/>
                  <a:gd name="T21" fmla="*/ 27 h 41"/>
                  <a:gd name="T22" fmla="*/ 31 w 48"/>
                  <a:gd name="T23" fmla="*/ 30 h 41"/>
                  <a:gd name="T24" fmla="*/ 31 w 48"/>
                  <a:gd name="T25" fmla="*/ 38 h 41"/>
                  <a:gd name="T26" fmla="*/ 28 w 48"/>
                  <a:gd name="T27" fmla="*/ 41 h 41"/>
                  <a:gd name="T28" fmla="*/ 19 w 48"/>
                  <a:gd name="T29" fmla="*/ 41 h 41"/>
                  <a:gd name="T30" fmla="*/ 17 w 48"/>
                  <a:gd name="T31" fmla="*/ 38 h 41"/>
                  <a:gd name="T32" fmla="*/ 17 w 48"/>
                  <a:gd name="T33" fmla="*/ 30 h 41"/>
                  <a:gd name="T34" fmla="*/ 19 w 48"/>
                  <a:gd name="T35" fmla="*/ 27 h 41"/>
                  <a:gd name="T36" fmla="*/ 22 w 48"/>
                  <a:gd name="T37" fmla="*/ 27 h 41"/>
                  <a:gd name="T38" fmla="*/ 22 w 48"/>
                  <a:gd name="T39" fmla="*/ 22 h 41"/>
                  <a:gd name="T40" fmla="*/ 8 w 48"/>
                  <a:gd name="T41" fmla="*/ 22 h 41"/>
                  <a:gd name="T42" fmla="*/ 8 w 48"/>
                  <a:gd name="T43" fmla="*/ 27 h 41"/>
                  <a:gd name="T44" fmla="*/ 11 w 48"/>
                  <a:gd name="T45" fmla="*/ 27 h 41"/>
                  <a:gd name="T46" fmla="*/ 13 w 48"/>
                  <a:gd name="T47" fmla="*/ 30 h 41"/>
                  <a:gd name="T48" fmla="*/ 13 w 48"/>
                  <a:gd name="T49" fmla="*/ 38 h 41"/>
                  <a:gd name="T50" fmla="*/ 11 w 48"/>
                  <a:gd name="T51" fmla="*/ 41 h 41"/>
                  <a:gd name="T52" fmla="*/ 2 w 48"/>
                  <a:gd name="T53" fmla="*/ 41 h 41"/>
                  <a:gd name="T54" fmla="*/ 0 w 48"/>
                  <a:gd name="T55" fmla="*/ 38 h 41"/>
                  <a:gd name="T56" fmla="*/ 0 w 48"/>
                  <a:gd name="T57" fmla="*/ 30 h 41"/>
                  <a:gd name="T58" fmla="*/ 2 w 48"/>
                  <a:gd name="T59" fmla="*/ 27 h 41"/>
                  <a:gd name="T60" fmla="*/ 5 w 48"/>
                  <a:gd name="T61" fmla="*/ 27 h 41"/>
                  <a:gd name="T62" fmla="*/ 5 w 48"/>
                  <a:gd name="T63" fmla="*/ 22 h 41"/>
                  <a:gd name="T64" fmla="*/ 8 w 48"/>
                  <a:gd name="T65" fmla="*/ 19 h 41"/>
                  <a:gd name="T66" fmla="*/ 22 w 48"/>
                  <a:gd name="T67" fmla="*/ 19 h 41"/>
                  <a:gd name="T68" fmla="*/ 22 w 48"/>
                  <a:gd name="T69" fmla="*/ 13 h 41"/>
                  <a:gd name="T70" fmla="*/ 19 w 48"/>
                  <a:gd name="T71" fmla="*/ 13 h 41"/>
                  <a:gd name="T72" fmla="*/ 17 w 48"/>
                  <a:gd name="T73" fmla="*/ 11 h 41"/>
                  <a:gd name="T74" fmla="*/ 17 w 48"/>
                  <a:gd name="T75" fmla="*/ 2 h 41"/>
                  <a:gd name="T76" fmla="*/ 19 w 48"/>
                  <a:gd name="T77" fmla="*/ 0 h 41"/>
                  <a:gd name="T78" fmla="*/ 28 w 48"/>
                  <a:gd name="T79" fmla="*/ 0 h 41"/>
                  <a:gd name="T80" fmla="*/ 31 w 48"/>
                  <a:gd name="T81" fmla="*/ 2 h 41"/>
                  <a:gd name="T82" fmla="*/ 31 w 48"/>
                  <a:gd name="T83" fmla="*/ 11 h 41"/>
                  <a:gd name="T84" fmla="*/ 28 w 48"/>
                  <a:gd name="T85" fmla="*/ 13 h 41"/>
                  <a:gd name="T86" fmla="*/ 25 w 48"/>
                  <a:gd name="T87" fmla="*/ 13 h 41"/>
                  <a:gd name="T88" fmla="*/ 25 w 48"/>
                  <a:gd name="T89" fmla="*/ 19 h 41"/>
                  <a:gd name="T90" fmla="*/ 39 w 48"/>
                  <a:gd name="T91" fmla="*/ 19 h 41"/>
                  <a:gd name="T92" fmla="*/ 43 w 48"/>
                  <a:gd name="T93" fmla="*/ 22 h 41"/>
                  <a:gd name="T94" fmla="*/ 43 w 48"/>
                  <a:gd name="T95" fmla="*/ 27 h 41"/>
                  <a:gd name="T96" fmla="*/ 45 w 48"/>
                  <a:gd name="T97" fmla="*/ 27 h 41"/>
                  <a:gd name="T98" fmla="*/ 48 w 48"/>
                  <a:gd name="T99" fmla="*/ 30 h 41"/>
                  <a:gd name="T100" fmla="*/ 48 w 48"/>
                  <a:gd name="T10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" h="41">
                    <a:moveTo>
                      <a:pt x="48" y="38"/>
                    </a:moveTo>
                    <a:cubicBezTo>
                      <a:pt x="48" y="40"/>
                      <a:pt x="47" y="41"/>
                      <a:pt x="45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5" y="41"/>
                      <a:pt x="34" y="40"/>
                      <a:pt x="34" y="38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5" y="27"/>
                      <a:pt x="37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7"/>
                      <a:pt x="31" y="28"/>
                      <a:pt x="31" y="30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0"/>
                      <a:pt x="29" y="41"/>
                      <a:pt x="2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1"/>
                      <a:pt x="17" y="40"/>
                      <a:pt x="17" y="38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3" y="28"/>
                      <a:pt x="13" y="3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2" y="41"/>
                      <a:pt x="11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1"/>
                      <a:pt x="0" y="40"/>
                      <a:pt x="0" y="3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1" y="27"/>
                      <a:pt x="2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0"/>
                      <a:pt x="6" y="19"/>
                      <a:pt x="8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7" y="12"/>
                      <a:pt x="17" y="1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2"/>
                      <a:pt x="29" y="13"/>
                      <a:pt x="28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1" y="19"/>
                      <a:pt x="43" y="20"/>
                      <a:pt x="43" y="2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8" y="28"/>
                      <a:pt x="48" y="30"/>
                    </a:cubicBezTo>
                    <a:lnTo>
                      <a:pt x="48" y="3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186"/>
            <p:cNvGrpSpPr/>
            <p:nvPr/>
          </p:nvGrpSpPr>
          <p:grpSpPr>
            <a:xfrm>
              <a:off x="4368075" y="4067980"/>
              <a:ext cx="3171470" cy="836112"/>
              <a:chOff x="5370845" y="4067980"/>
              <a:chExt cx="3171470" cy="836112"/>
            </a:xfrm>
          </p:grpSpPr>
          <p:grpSp>
            <p:nvGrpSpPr>
              <p:cNvPr id="25" name="Group 187"/>
              <p:cNvGrpSpPr/>
              <p:nvPr/>
            </p:nvGrpSpPr>
            <p:grpSpPr>
              <a:xfrm>
                <a:off x="5900219" y="4067980"/>
                <a:ext cx="2642096" cy="836112"/>
                <a:chOff x="2591258" y="4501269"/>
                <a:chExt cx="2642096" cy="836112"/>
              </a:xfrm>
            </p:grpSpPr>
            <p:sp>
              <p:nvSpPr>
                <p:cNvPr id="27" name="Rectangle 189"/>
                <p:cNvSpPr/>
                <p:nvPr/>
              </p:nvSpPr>
              <p:spPr bwMode="auto">
                <a:xfrm>
                  <a:off x="2591258" y="4779982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/>
                </a:p>
              </p:txBody>
            </p:sp>
            <p:sp>
              <p:nvSpPr>
                <p:cNvPr id="28" name="TextBox 190"/>
                <p:cNvSpPr txBox="1"/>
                <p:nvPr/>
              </p:nvSpPr>
              <p:spPr bwMode="auto">
                <a:xfrm>
                  <a:off x="2591258" y="4501269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7500" lnSpcReduction="20000"/>
                </a:bodyPr>
                <a:lstStyle/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6"/>
                      </a:solidFill>
                    </a:rPr>
                    <a:t>标题文本预设</a:t>
                  </a:r>
                  <a:endParaRPr lang="zh-CN" altLang="en-US" b="1">
                    <a:solidFill>
                      <a:schemeClr val="accent6"/>
                    </a:solidFill>
                  </a:endParaRPr>
                </a:p>
              </p:txBody>
            </p:sp>
          </p:grpSp>
          <p:sp>
            <p:nvSpPr>
              <p:cNvPr id="26" name="Freeform: Shape 188"/>
              <p:cNvSpPr>
                <a:spLocks noChangeAspect="1"/>
              </p:cNvSpPr>
              <p:nvPr/>
            </p:nvSpPr>
            <p:spPr bwMode="auto">
              <a:xfrm>
                <a:off x="5370845" y="4122385"/>
                <a:ext cx="486000" cy="448616"/>
              </a:xfrm>
              <a:custGeom>
                <a:avLst/>
                <a:gdLst>
                  <a:gd name="T0" fmla="*/ 9 w 52"/>
                  <a:gd name="T1" fmla="*/ 28 h 48"/>
                  <a:gd name="T2" fmla="*/ 5 w 52"/>
                  <a:gd name="T3" fmla="*/ 28 h 48"/>
                  <a:gd name="T4" fmla="*/ 0 w 52"/>
                  <a:gd name="T5" fmla="*/ 23 h 48"/>
                  <a:gd name="T6" fmla="*/ 4 w 52"/>
                  <a:gd name="T7" fmla="*/ 14 h 48"/>
                  <a:gd name="T8" fmla="*/ 11 w 52"/>
                  <a:gd name="T9" fmla="*/ 16 h 48"/>
                  <a:gd name="T10" fmla="*/ 14 w 52"/>
                  <a:gd name="T11" fmla="*/ 16 h 48"/>
                  <a:gd name="T12" fmla="*/ 14 w 52"/>
                  <a:gd name="T13" fmla="*/ 17 h 48"/>
                  <a:gd name="T14" fmla="*/ 16 w 52"/>
                  <a:gd name="T15" fmla="*/ 24 h 48"/>
                  <a:gd name="T16" fmla="*/ 9 w 52"/>
                  <a:gd name="T17" fmla="*/ 28 h 48"/>
                  <a:gd name="T18" fmla="*/ 11 w 52"/>
                  <a:gd name="T19" fmla="*/ 14 h 48"/>
                  <a:gd name="T20" fmla="*/ 4 w 52"/>
                  <a:gd name="T21" fmla="*/ 7 h 48"/>
                  <a:gd name="T22" fmla="*/ 11 w 52"/>
                  <a:gd name="T23" fmla="*/ 0 h 48"/>
                  <a:gd name="T24" fmla="*/ 17 w 52"/>
                  <a:gd name="T25" fmla="*/ 7 h 48"/>
                  <a:gd name="T26" fmla="*/ 11 w 52"/>
                  <a:gd name="T27" fmla="*/ 14 h 48"/>
                  <a:gd name="T28" fmla="*/ 38 w 52"/>
                  <a:gd name="T29" fmla="*/ 48 h 48"/>
                  <a:gd name="T30" fmla="*/ 14 w 52"/>
                  <a:gd name="T31" fmla="*/ 48 h 48"/>
                  <a:gd name="T32" fmla="*/ 7 w 52"/>
                  <a:gd name="T33" fmla="*/ 41 h 48"/>
                  <a:gd name="T34" fmla="*/ 16 w 52"/>
                  <a:gd name="T35" fmla="*/ 26 h 48"/>
                  <a:gd name="T36" fmla="*/ 26 w 52"/>
                  <a:gd name="T37" fmla="*/ 30 h 48"/>
                  <a:gd name="T38" fmla="*/ 36 w 52"/>
                  <a:gd name="T39" fmla="*/ 26 h 48"/>
                  <a:gd name="T40" fmla="*/ 45 w 52"/>
                  <a:gd name="T41" fmla="*/ 41 h 48"/>
                  <a:gd name="T42" fmla="*/ 38 w 52"/>
                  <a:gd name="T43" fmla="*/ 48 h 48"/>
                  <a:gd name="T44" fmla="*/ 26 w 52"/>
                  <a:gd name="T45" fmla="*/ 28 h 48"/>
                  <a:gd name="T46" fmla="*/ 16 w 52"/>
                  <a:gd name="T47" fmla="*/ 17 h 48"/>
                  <a:gd name="T48" fmla="*/ 26 w 52"/>
                  <a:gd name="T49" fmla="*/ 7 h 48"/>
                  <a:gd name="T50" fmla="*/ 36 w 52"/>
                  <a:gd name="T51" fmla="*/ 17 h 48"/>
                  <a:gd name="T52" fmla="*/ 26 w 52"/>
                  <a:gd name="T53" fmla="*/ 28 h 48"/>
                  <a:gd name="T54" fmla="*/ 41 w 52"/>
                  <a:gd name="T55" fmla="*/ 14 h 48"/>
                  <a:gd name="T56" fmla="*/ 35 w 52"/>
                  <a:gd name="T57" fmla="*/ 7 h 48"/>
                  <a:gd name="T58" fmla="*/ 41 w 52"/>
                  <a:gd name="T59" fmla="*/ 0 h 48"/>
                  <a:gd name="T60" fmla="*/ 48 w 52"/>
                  <a:gd name="T61" fmla="*/ 7 h 48"/>
                  <a:gd name="T62" fmla="*/ 41 w 52"/>
                  <a:gd name="T63" fmla="*/ 14 h 48"/>
                  <a:gd name="T64" fmla="*/ 46 w 52"/>
                  <a:gd name="T65" fmla="*/ 28 h 48"/>
                  <a:gd name="T66" fmla="*/ 43 w 52"/>
                  <a:gd name="T67" fmla="*/ 28 h 48"/>
                  <a:gd name="T68" fmla="*/ 36 w 52"/>
                  <a:gd name="T69" fmla="*/ 24 h 48"/>
                  <a:gd name="T70" fmla="*/ 38 w 52"/>
                  <a:gd name="T71" fmla="*/ 17 h 48"/>
                  <a:gd name="T72" fmla="*/ 38 w 52"/>
                  <a:gd name="T73" fmla="*/ 16 h 48"/>
                  <a:gd name="T74" fmla="*/ 41 w 52"/>
                  <a:gd name="T75" fmla="*/ 16 h 48"/>
                  <a:gd name="T76" fmla="*/ 48 w 52"/>
                  <a:gd name="T77" fmla="*/ 14 h 48"/>
                  <a:gd name="T78" fmla="*/ 52 w 52"/>
                  <a:gd name="T79" fmla="*/ 23 h 48"/>
                  <a:gd name="T80" fmla="*/ 46 w 52"/>
                  <a:gd name="T81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48">
                    <a:moveTo>
                      <a:pt x="9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21"/>
                      <a:pt x="0" y="14"/>
                      <a:pt x="4" y="14"/>
                    </a:cubicBezTo>
                    <a:cubicBezTo>
                      <a:pt x="4" y="14"/>
                      <a:pt x="7" y="16"/>
                      <a:pt x="11" y="16"/>
                    </a:cubicBezTo>
                    <a:cubicBezTo>
                      <a:pt x="12" y="16"/>
                      <a:pt x="13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4" y="20"/>
                      <a:pt x="15" y="22"/>
                      <a:pt x="16" y="24"/>
                    </a:cubicBezTo>
                    <a:cubicBezTo>
                      <a:pt x="13" y="24"/>
                      <a:pt x="11" y="26"/>
                      <a:pt x="9" y="28"/>
                    </a:cubicBezTo>
                    <a:close/>
                    <a:moveTo>
                      <a:pt x="11" y="14"/>
                    </a:moveTo>
                    <a:cubicBezTo>
                      <a:pt x="7" y="14"/>
                      <a:pt x="4" y="11"/>
                      <a:pt x="4" y="7"/>
                    </a:cubicBezTo>
                    <a:cubicBezTo>
                      <a:pt x="4" y="3"/>
                      <a:pt x="7" y="0"/>
                      <a:pt x="11" y="0"/>
                    </a:cubicBezTo>
                    <a:cubicBezTo>
                      <a:pt x="14" y="0"/>
                      <a:pt x="17" y="3"/>
                      <a:pt x="17" y="7"/>
                    </a:cubicBezTo>
                    <a:cubicBezTo>
                      <a:pt x="17" y="11"/>
                      <a:pt x="14" y="14"/>
                      <a:pt x="11" y="14"/>
                    </a:cubicBezTo>
                    <a:close/>
                    <a:moveTo>
                      <a:pt x="38" y="48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10" y="48"/>
                      <a:pt x="7" y="46"/>
                      <a:pt x="7" y="41"/>
                    </a:cubicBezTo>
                    <a:cubicBezTo>
                      <a:pt x="7" y="35"/>
                      <a:pt x="9" y="26"/>
                      <a:pt x="16" y="26"/>
                    </a:cubicBezTo>
                    <a:cubicBezTo>
                      <a:pt x="17" y="26"/>
                      <a:pt x="21" y="30"/>
                      <a:pt x="26" y="30"/>
                    </a:cubicBezTo>
                    <a:cubicBezTo>
                      <a:pt x="31" y="30"/>
                      <a:pt x="35" y="26"/>
                      <a:pt x="36" y="26"/>
                    </a:cubicBezTo>
                    <a:cubicBezTo>
                      <a:pt x="43" y="26"/>
                      <a:pt x="45" y="35"/>
                      <a:pt x="45" y="41"/>
                    </a:cubicBezTo>
                    <a:cubicBezTo>
                      <a:pt x="45" y="46"/>
                      <a:pt x="42" y="48"/>
                      <a:pt x="38" y="48"/>
                    </a:cubicBezTo>
                    <a:close/>
                    <a:moveTo>
                      <a:pt x="26" y="28"/>
                    </a:moveTo>
                    <a:cubicBezTo>
                      <a:pt x="20" y="28"/>
                      <a:pt x="16" y="23"/>
                      <a:pt x="16" y="17"/>
                    </a:cubicBezTo>
                    <a:cubicBezTo>
                      <a:pt x="16" y="12"/>
                      <a:pt x="20" y="7"/>
                      <a:pt x="26" y="7"/>
                    </a:cubicBezTo>
                    <a:cubicBezTo>
                      <a:pt x="32" y="7"/>
                      <a:pt x="36" y="12"/>
                      <a:pt x="36" y="17"/>
                    </a:cubicBezTo>
                    <a:cubicBezTo>
                      <a:pt x="36" y="23"/>
                      <a:pt x="32" y="28"/>
                      <a:pt x="26" y="28"/>
                    </a:cubicBezTo>
                    <a:close/>
                    <a:moveTo>
                      <a:pt x="41" y="14"/>
                    </a:moveTo>
                    <a:cubicBezTo>
                      <a:pt x="38" y="14"/>
                      <a:pt x="35" y="11"/>
                      <a:pt x="35" y="7"/>
                    </a:cubicBezTo>
                    <a:cubicBezTo>
                      <a:pt x="35" y="3"/>
                      <a:pt x="38" y="0"/>
                      <a:pt x="41" y="0"/>
                    </a:cubicBezTo>
                    <a:cubicBezTo>
                      <a:pt x="45" y="0"/>
                      <a:pt x="48" y="3"/>
                      <a:pt x="48" y="7"/>
                    </a:cubicBezTo>
                    <a:cubicBezTo>
                      <a:pt x="48" y="11"/>
                      <a:pt x="45" y="14"/>
                      <a:pt x="41" y="14"/>
                    </a:cubicBezTo>
                    <a:close/>
                    <a:moveTo>
                      <a:pt x="46" y="28"/>
                    </a:moveTo>
                    <a:cubicBezTo>
                      <a:pt x="43" y="28"/>
                      <a:pt x="43" y="28"/>
                      <a:pt x="43" y="28"/>
                    </a:cubicBezTo>
                    <a:cubicBezTo>
                      <a:pt x="41" y="26"/>
                      <a:pt x="39" y="24"/>
                      <a:pt x="36" y="24"/>
                    </a:cubicBezTo>
                    <a:cubicBezTo>
                      <a:pt x="37" y="22"/>
                      <a:pt x="38" y="20"/>
                      <a:pt x="38" y="17"/>
                    </a:cubicBezTo>
                    <a:cubicBezTo>
                      <a:pt x="38" y="17"/>
                      <a:pt x="38" y="16"/>
                      <a:pt x="38" y="16"/>
                    </a:cubicBezTo>
                    <a:cubicBezTo>
                      <a:pt x="39" y="16"/>
                      <a:pt x="40" y="16"/>
                      <a:pt x="41" y="16"/>
                    </a:cubicBezTo>
                    <a:cubicBezTo>
                      <a:pt x="45" y="16"/>
                      <a:pt x="48" y="14"/>
                      <a:pt x="48" y="14"/>
                    </a:cubicBezTo>
                    <a:cubicBezTo>
                      <a:pt x="52" y="14"/>
                      <a:pt x="52" y="21"/>
                      <a:pt x="52" y="23"/>
                    </a:cubicBezTo>
                    <a:cubicBezTo>
                      <a:pt x="52" y="26"/>
                      <a:pt x="49" y="28"/>
                      <a:pt x="46" y="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" name="Group 199"/>
          <p:cNvGrpSpPr/>
          <p:nvPr/>
        </p:nvGrpSpPr>
        <p:grpSpPr>
          <a:xfrm>
            <a:off x="708458" y="1321188"/>
            <a:ext cx="2393455" cy="2501127"/>
            <a:chOff x="1136229" y="1569256"/>
            <a:chExt cx="3191274" cy="3334836"/>
          </a:xfrm>
        </p:grpSpPr>
        <p:grpSp>
          <p:nvGrpSpPr>
            <p:cNvPr id="7" name="Group 200"/>
            <p:cNvGrpSpPr/>
            <p:nvPr/>
          </p:nvGrpSpPr>
          <p:grpSpPr>
            <a:xfrm>
              <a:off x="1136229" y="2818618"/>
              <a:ext cx="3191274" cy="836112"/>
              <a:chOff x="1136229" y="2818618"/>
              <a:chExt cx="3191274" cy="836112"/>
            </a:xfrm>
          </p:grpSpPr>
          <p:grpSp>
            <p:nvGrpSpPr>
              <p:cNvPr id="18" name="Group 211"/>
              <p:cNvGrpSpPr/>
              <p:nvPr/>
            </p:nvGrpSpPr>
            <p:grpSpPr>
              <a:xfrm>
                <a:off x="1680644" y="2818618"/>
                <a:ext cx="2646859" cy="836112"/>
                <a:chOff x="2591258" y="3352018"/>
                <a:chExt cx="2646859" cy="836112"/>
              </a:xfrm>
            </p:grpSpPr>
            <p:sp>
              <p:nvSpPr>
                <p:cNvPr id="20" name="Rectangle 213"/>
                <p:cNvSpPr/>
                <p:nvPr/>
              </p:nvSpPr>
              <p:spPr bwMode="auto">
                <a:xfrm>
                  <a:off x="2596021" y="3630731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/>
                </a:p>
              </p:txBody>
            </p:sp>
            <p:sp>
              <p:nvSpPr>
                <p:cNvPr id="21" name="TextBox 214"/>
                <p:cNvSpPr txBox="1"/>
                <p:nvPr/>
              </p:nvSpPr>
              <p:spPr bwMode="auto">
                <a:xfrm>
                  <a:off x="2591258" y="3352018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7500" lnSpcReduction="20000"/>
                </a:bodyPr>
                <a:lstStyle/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b="1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9" name="Freeform: Shape 212"/>
              <p:cNvSpPr/>
              <p:nvPr/>
            </p:nvSpPr>
            <p:spPr bwMode="auto">
              <a:xfrm>
                <a:off x="1136229" y="2882406"/>
                <a:ext cx="508494" cy="50849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201"/>
            <p:cNvGrpSpPr/>
            <p:nvPr/>
          </p:nvGrpSpPr>
          <p:grpSpPr>
            <a:xfrm>
              <a:off x="1136229" y="1569256"/>
              <a:ext cx="3186511" cy="836112"/>
              <a:chOff x="1136229" y="1569256"/>
              <a:chExt cx="3186511" cy="836112"/>
            </a:xfrm>
          </p:grpSpPr>
          <p:grpSp>
            <p:nvGrpSpPr>
              <p:cNvPr id="14" name="Group 207"/>
              <p:cNvGrpSpPr/>
              <p:nvPr/>
            </p:nvGrpSpPr>
            <p:grpSpPr>
              <a:xfrm>
                <a:off x="1680644" y="1569256"/>
                <a:ext cx="2642096" cy="836112"/>
                <a:chOff x="2591258" y="2102656"/>
                <a:chExt cx="2642096" cy="836112"/>
              </a:xfrm>
            </p:grpSpPr>
            <p:sp>
              <p:nvSpPr>
                <p:cNvPr id="16" name="Rectangle 209"/>
                <p:cNvSpPr/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/>
                </a:p>
              </p:txBody>
            </p:sp>
            <p:sp>
              <p:nvSpPr>
                <p:cNvPr id="17" name="TextBox 210"/>
                <p:cNvSpPr txBox="1"/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7500" lnSpcReduction="20000"/>
                </a:bodyPr>
                <a:lstStyle/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5" name="Freeform: Shape 208"/>
              <p:cNvSpPr>
                <a:spLocks noChangeAspect="1"/>
              </p:cNvSpPr>
              <p:nvPr/>
            </p:nvSpPr>
            <p:spPr bwMode="auto">
              <a:xfrm>
                <a:off x="1136229" y="1636187"/>
                <a:ext cx="455626" cy="486000"/>
              </a:xfrm>
              <a:custGeom>
                <a:avLst/>
                <a:gdLst>
                  <a:gd name="T0" fmla="*/ 41 w 45"/>
                  <a:gd name="T1" fmla="*/ 48 h 48"/>
                  <a:gd name="T2" fmla="*/ 0 w 45"/>
                  <a:gd name="T3" fmla="*/ 44 h 48"/>
                  <a:gd name="T4" fmla="*/ 3 w 45"/>
                  <a:gd name="T5" fmla="*/ 7 h 48"/>
                  <a:gd name="T6" fmla="*/ 7 w 45"/>
                  <a:gd name="T7" fmla="*/ 4 h 48"/>
                  <a:gd name="T8" fmla="*/ 13 w 45"/>
                  <a:gd name="T9" fmla="*/ 0 h 48"/>
                  <a:gd name="T10" fmla="*/ 17 w 45"/>
                  <a:gd name="T11" fmla="*/ 7 h 48"/>
                  <a:gd name="T12" fmla="*/ 27 w 45"/>
                  <a:gd name="T13" fmla="*/ 4 h 48"/>
                  <a:gd name="T14" fmla="*/ 33 w 45"/>
                  <a:gd name="T15" fmla="*/ 0 h 48"/>
                  <a:gd name="T16" fmla="*/ 38 w 45"/>
                  <a:gd name="T17" fmla="*/ 7 h 48"/>
                  <a:gd name="T18" fmla="*/ 45 w 45"/>
                  <a:gd name="T19" fmla="*/ 10 h 48"/>
                  <a:gd name="T20" fmla="*/ 11 w 45"/>
                  <a:gd name="T21" fmla="*/ 25 h 48"/>
                  <a:gd name="T22" fmla="*/ 3 w 45"/>
                  <a:gd name="T23" fmla="*/ 17 h 48"/>
                  <a:gd name="T24" fmla="*/ 11 w 45"/>
                  <a:gd name="T25" fmla="*/ 25 h 48"/>
                  <a:gd name="T26" fmla="*/ 11 w 45"/>
                  <a:gd name="T27" fmla="*/ 26 h 48"/>
                  <a:gd name="T28" fmla="*/ 3 w 45"/>
                  <a:gd name="T29" fmla="*/ 35 h 48"/>
                  <a:gd name="T30" fmla="*/ 11 w 45"/>
                  <a:gd name="T31" fmla="*/ 44 h 48"/>
                  <a:gd name="T32" fmla="*/ 3 w 45"/>
                  <a:gd name="T33" fmla="*/ 37 h 48"/>
                  <a:gd name="T34" fmla="*/ 11 w 45"/>
                  <a:gd name="T35" fmla="*/ 44 h 48"/>
                  <a:gd name="T36" fmla="*/ 13 w 45"/>
                  <a:gd name="T37" fmla="*/ 3 h 48"/>
                  <a:gd name="T38" fmla="*/ 10 w 45"/>
                  <a:gd name="T39" fmla="*/ 4 h 48"/>
                  <a:gd name="T40" fmla="*/ 11 w 45"/>
                  <a:gd name="T41" fmla="*/ 13 h 48"/>
                  <a:gd name="T42" fmla="*/ 14 w 45"/>
                  <a:gd name="T43" fmla="*/ 12 h 48"/>
                  <a:gd name="T44" fmla="*/ 21 w 45"/>
                  <a:gd name="T45" fmla="*/ 25 h 48"/>
                  <a:gd name="T46" fmla="*/ 13 w 45"/>
                  <a:gd name="T47" fmla="*/ 17 h 48"/>
                  <a:gd name="T48" fmla="*/ 21 w 45"/>
                  <a:gd name="T49" fmla="*/ 25 h 48"/>
                  <a:gd name="T50" fmla="*/ 21 w 45"/>
                  <a:gd name="T51" fmla="*/ 26 h 48"/>
                  <a:gd name="T52" fmla="*/ 13 w 45"/>
                  <a:gd name="T53" fmla="*/ 35 h 48"/>
                  <a:gd name="T54" fmla="*/ 21 w 45"/>
                  <a:gd name="T55" fmla="*/ 44 h 48"/>
                  <a:gd name="T56" fmla="*/ 13 w 45"/>
                  <a:gd name="T57" fmla="*/ 37 h 48"/>
                  <a:gd name="T58" fmla="*/ 21 w 45"/>
                  <a:gd name="T59" fmla="*/ 44 h 48"/>
                  <a:gd name="T60" fmla="*/ 32 w 45"/>
                  <a:gd name="T61" fmla="*/ 17 h 48"/>
                  <a:gd name="T62" fmla="*/ 23 w 45"/>
                  <a:gd name="T63" fmla="*/ 25 h 48"/>
                  <a:gd name="T64" fmla="*/ 32 w 45"/>
                  <a:gd name="T65" fmla="*/ 35 h 48"/>
                  <a:gd name="T66" fmla="*/ 23 w 45"/>
                  <a:gd name="T67" fmla="*/ 26 h 48"/>
                  <a:gd name="T68" fmla="*/ 32 w 45"/>
                  <a:gd name="T69" fmla="*/ 35 h 48"/>
                  <a:gd name="T70" fmla="*/ 32 w 45"/>
                  <a:gd name="T71" fmla="*/ 37 h 48"/>
                  <a:gd name="T72" fmla="*/ 23 w 45"/>
                  <a:gd name="T73" fmla="*/ 44 h 48"/>
                  <a:gd name="T74" fmla="*/ 34 w 45"/>
                  <a:gd name="T75" fmla="*/ 4 h 48"/>
                  <a:gd name="T76" fmla="*/ 32 w 45"/>
                  <a:gd name="T77" fmla="*/ 3 h 48"/>
                  <a:gd name="T78" fmla="*/ 31 w 45"/>
                  <a:gd name="T79" fmla="*/ 12 h 48"/>
                  <a:gd name="T80" fmla="*/ 33 w 45"/>
                  <a:gd name="T81" fmla="*/ 13 h 48"/>
                  <a:gd name="T82" fmla="*/ 34 w 45"/>
                  <a:gd name="T83" fmla="*/ 4 h 48"/>
                  <a:gd name="T84" fmla="*/ 41 w 45"/>
                  <a:gd name="T85" fmla="*/ 17 h 48"/>
                  <a:gd name="T86" fmla="*/ 33 w 45"/>
                  <a:gd name="T87" fmla="*/ 25 h 48"/>
                  <a:gd name="T88" fmla="*/ 41 w 45"/>
                  <a:gd name="T89" fmla="*/ 35 h 48"/>
                  <a:gd name="T90" fmla="*/ 33 w 45"/>
                  <a:gd name="T91" fmla="*/ 26 h 48"/>
                  <a:gd name="T92" fmla="*/ 41 w 45"/>
                  <a:gd name="T93" fmla="*/ 35 h 48"/>
                  <a:gd name="T94" fmla="*/ 41 w 45"/>
                  <a:gd name="T95" fmla="*/ 37 h 48"/>
                  <a:gd name="T96" fmla="*/ 33 w 45"/>
                  <a:gd name="T97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8">
                    <a:moveTo>
                      <a:pt x="45" y="44"/>
                    </a:moveTo>
                    <a:cubicBezTo>
                      <a:pt x="45" y="46"/>
                      <a:pt x="43" y="48"/>
                      <a:pt x="41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6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7"/>
                      <a:pt x="45" y="8"/>
                      <a:pt x="45" y="10"/>
                    </a:cubicBezTo>
                    <a:lnTo>
                      <a:pt x="45" y="44"/>
                    </a:lnTo>
                    <a:close/>
                    <a:moveTo>
                      <a:pt x="11" y="25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11" y="25"/>
                    </a:lnTo>
                    <a:close/>
                    <a:moveTo>
                      <a:pt x="11" y="35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11" y="35"/>
                    </a:lnTo>
                    <a:close/>
                    <a:moveTo>
                      <a:pt x="11" y="44"/>
                    </a:moveTo>
                    <a:cubicBezTo>
                      <a:pt x="11" y="37"/>
                      <a:pt x="11" y="37"/>
                      <a:pt x="1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4"/>
                      <a:pt x="3" y="44"/>
                      <a:pt x="3" y="44"/>
                    </a:cubicBezTo>
                    <a:lnTo>
                      <a:pt x="11" y="4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2"/>
                      <a:pt x="14" y="12"/>
                    </a:cubicBezTo>
                    <a:lnTo>
                      <a:pt x="14" y="4"/>
                    </a:lnTo>
                    <a:close/>
                    <a:moveTo>
                      <a:pt x="21" y="25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21" y="25"/>
                    </a:lnTo>
                    <a:close/>
                    <a:moveTo>
                      <a:pt x="21" y="3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21" y="35"/>
                    </a:lnTo>
                    <a:close/>
                    <a:moveTo>
                      <a:pt x="21" y="44"/>
                    </a:moveTo>
                    <a:cubicBezTo>
                      <a:pt x="21" y="37"/>
                      <a:pt x="21" y="37"/>
                      <a:pt x="2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21" y="44"/>
                    </a:lnTo>
                    <a:close/>
                    <a:moveTo>
                      <a:pt x="32" y="2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lnTo>
                      <a:pt x="32" y="25"/>
                    </a:lnTo>
                    <a:close/>
                    <a:moveTo>
                      <a:pt x="32" y="35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32" y="35"/>
                    </a:lnTo>
                    <a:close/>
                    <a:moveTo>
                      <a:pt x="32" y="44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4"/>
                      <a:pt x="23" y="44"/>
                      <a:pt x="23" y="44"/>
                    </a:cubicBezTo>
                    <a:lnTo>
                      <a:pt x="32" y="44"/>
                    </a:lnTo>
                    <a:close/>
                    <a:moveTo>
                      <a:pt x="34" y="4"/>
                    </a:moveTo>
                    <a:cubicBezTo>
                      <a:pt x="34" y="4"/>
                      <a:pt x="34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41" y="25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41" y="25"/>
                    </a:lnTo>
                    <a:close/>
                    <a:moveTo>
                      <a:pt x="41" y="35"/>
                    </a:moveTo>
                    <a:cubicBezTo>
                      <a:pt x="41" y="26"/>
                      <a:pt x="41" y="26"/>
                      <a:pt x="41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35"/>
                      <a:pt x="33" y="35"/>
                      <a:pt x="33" y="35"/>
                    </a:cubicBezTo>
                    <a:lnTo>
                      <a:pt x="41" y="35"/>
                    </a:lnTo>
                    <a:close/>
                    <a:moveTo>
                      <a:pt x="41" y="44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Group 202"/>
            <p:cNvGrpSpPr/>
            <p:nvPr/>
          </p:nvGrpSpPr>
          <p:grpSpPr>
            <a:xfrm>
              <a:off x="1136229" y="4067980"/>
              <a:ext cx="3186511" cy="836112"/>
              <a:chOff x="1136229" y="3967869"/>
              <a:chExt cx="3186511" cy="836112"/>
            </a:xfrm>
          </p:grpSpPr>
          <p:grpSp>
            <p:nvGrpSpPr>
              <p:cNvPr id="10" name="Group 203"/>
              <p:cNvGrpSpPr/>
              <p:nvPr/>
            </p:nvGrpSpPr>
            <p:grpSpPr>
              <a:xfrm>
                <a:off x="1680644" y="3967869"/>
                <a:ext cx="2642096" cy="836112"/>
                <a:chOff x="2591258" y="4501269"/>
                <a:chExt cx="2642096" cy="836112"/>
              </a:xfrm>
            </p:grpSpPr>
            <p:sp>
              <p:nvSpPr>
                <p:cNvPr id="12" name="Rectangle 205"/>
                <p:cNvSpPr/>
                <p:nvPr/>
              </p:nvSpPr>
              <p:spPr bwMode="auto">
                <a:xfrm>
                  <a:off x="2591258" y="4779982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/>
                </a:p>
              </p:txBody>
            </p:sp>
            <p:sp>
              <p:nvSpPr>
                <p:cNvPr id="13" name="TextBox 206"/>
                <p:cNvSpPr txBox="1"/>
                <p:nvPr/>
              </p:nvSpPr>
              <p:spPr bwMode="auto">
                <a:xfrm>
                  <a:off x="2591258" y="4501269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7500" lnSpcReduction="20000"/>
                </a:bodyPr>
                <a:lstStyle/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3"/>
                      </a:solidFill>
                    </a:rPr>
                    <a:t>标题文本预设</a:t>
                  </a:r>
                  <a:endParaRPr lang="zh-CN" altLang="en-US" b="1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11" name="Freeform: Shape 204"/>
              <p:cNvSpPr>
                <a:spLocks noChangeAspect="1"/>
              </p:cNvSpPr>
              <p:nvPr/>
            </p:nvSpPr>
            <p:spPr bwMode="auto">
              <a:xfrm>
                <a:off x="1136229" y="4021557"/>
                <a:ext cx="508494" cy="478545"/>
              </a:xfrm>
              <a:custGeom>
                <a:avLst/>
                <a:gdLst>
                  <a:gd name="connsiteX0" fmla="*/ 69646 w 508000"/>
                  <a:gd name="connsiteY0" fmla="*/ 394096 h 478080"/>
                  <a:gd name="connsiteX1" fmla="*/ 438355 w 508000"/>
                  <a:gd name="connsiteY1" fmla="*/ 394096 h 478080"/>
                  <a:gd name="connsiteX2" fmla="*/ 438355 w 508000"/>
                  <a:gd name="connsiteY2" fmla="*/ 422773 h 478080"/>
                  <a:gd name="connsiteX3" fmla="*/ 473178 w 508000"/>
                  <a:gd name="connsiteY3" fmla="*/ 422773 h 478080"/>
                  <a:gd name="connsiteX4" fmla="*/ 473178 w 508000"/>
                  <a:gd name="connsiteY4" fmla="*/ 447354 h 478080"/>
                  <a:gd name="connsiteX5" fmla="*/ 497758 w 508000"/>
                  <a:gd name="connsiteY5" fmla="*/ 447354 h 478080"/>
                  <a:gd name="connsiteX6" fmla="*/ 497758 w 508000"/>
                  <a:gd name="connsiteY6" fmla="*/ 478080 h 478080"/>
                  <a:gd name="connsiteX7" fmla="*/ 14339 w 508000"/>
                  <a:gd name="connsiteY7" fmla="*/ 478080 h 478080"/>
                  <a:gd name="connsiteX8" fmla="*/ 14339 w 508000"/>
                  <a:gd name="connsiteY8" fmla="*/ 447354 h 478080"/>
                  <a:gd name="connsiteX9" fmla="*/ 38920 w 508000"/>
                  <a:gd name="connsiteY9" fmla="*/ 447354 h 478080"/>
                  <a:gd name="connsiteX10" fmla="*/ 38920 w 508000"/>
                  <a:gd name="connsiteY10" fmla="*/ 422773 h 478080"/>
                  <a:gd name="connsiteX11" fmla="*/ 69646 w 508000"/>
                  <a:gd name="connsiteY11" fmla="*/ 422773 h 478080"/>
                  <a:gd name="connsiteX12" fmla="*/ 362031 w 508000"/>
                  <a:gd name="connsiteY12" fmla="*/ 193354 h 478080"/>
                  <a:gd name="connsiteX13" fmla="*/ 436842 w 508000"/>
                  <a:gd name="connsiteY13" fmla="*/ 193354 h 478080"/>
                  <a:gd name="connsiteX14" fmla="*/ 456791 w 508000"/>
                  <a:gd name="connsiteY14" fmla="*/ 213383 h 478080"/>
                  <a:gd name="connsiteX15" fmla="*/ 456791 w 508000"/>
                  <a:gd name="connsiteY15" fmla="*/ 233411 h 478080"/>
                  <a:gd name="connsiteX16" fmla="*/ 436842 w 508000"/>
                  <a:gd name="connsiteY16" fmla="*/ 233411 h 478080"/>
                  <a:gd name="connsiteX17" fmla="*/ 436842 w 508000"/>
                  <a:gd name="connsiteY17" fmla="*/ 373612 h 478080"/>
                  <a:gd name="connsiteX18" fmla="*/ 362031 w 508000"/>
                  <a:gd name="connsiteY18" fmla="*/ 373612 h 478080"/>
                  <a:gd name="connsiteX19" fmla="*/ 362031 w 508000"/>
                  <a:gd name="connsiteY19" fmla="*/ 233411 h 478080"/>
                  <a:gd name="connsiteX20" fmla="*/ 342081 w 508000"/>
                  <a:gd name="connsiteY20" fmla="*/ 233411 h 478080"/>
                  <a:gd name="connsiteX21" fmla="*/ 342081 w 508000"/>
                  <a:gd name="connsiteY21" fmla="*/ 213383 h 478080"/>
                  <a:gd name="connsiteX22" fmla="*/ 362031 w 508000"/>
                  <a:gd name="connsiteY22" fmla="*/ 193354 h 478080"/>
                  <a:gd name="connsiteX23" fmla="*/ 218644 w 508000"/>
                  <a:gd name="connsiteY23" fmla="*/ 193354 h 478080"/>
                  <a:gd name="connsiteX24" fmla="*/ 293455 w 508000"/>
                  <a:gd name="connsiteY24" fmla="*/ 193354 h 478080"/>
                  <a:gd name="connsiteX25" fmla="*/ 313404 w 508000"/>
                  <a:gd name="connsiteY25" fmla="*/ 213383 h 478080"/>
                  <a:gd name="connsiteX26" fmla="*/ 313404 w 508000"/>
                  <a:gd name="connsiteY26" fmla="*/ 233411 h 478080"/>
                  <a:gd name="connsiteX27" fmla="*/ 293455 w 508000"/>
                  <a:gd name="connsiteY27" fmla="*/ 233411 h 478080"/>
                  <a:gd name="connsiteX28" fmla="*/ 293455 w 508000"/>
                  <a:gd name="connsiteY28" fmla="*/ 373612 h 478080"/>
                  <a:gd name="connsiteX29" fmla="*/ 213656 w 508000"/>
                  <a:gd name="connsiteY29" fmla="*/ 373612 h 478080"/>
                  <a:gd name="connsiteX30" fmla="*/ 213656 w 508000"/>
                  <a:gd name="connsiteY30" fmla="*/ 233411 h 478080"/>
                  <a:gd name="connsiteX31" fmla="*/ 198694 w 508000"/>
                  <a:gd name="connsiteY31" fmla="*/ 233411 h 478080"/>
                  <a:gd name="connsiteX32" fmla="*/ 198694 w 508000"/>
                  <a:gd name="connsiteY32" fmla="*/ 213383 h 478080"/>
                  <a:gd name="connsiteX33" fmla="*/ 218644 w 508000"/>
                  <a:gd name="connsiteY33" fmla="*/ 193354 h 478080"/>
                  <a:gd name="connsiteX34" fmla="*/ 73208 w 508000"/>
                  <a:gd name="connsiteY34" fmla="*/ 193354 h 478080"/>
                  <a:gd name="connsiteX35" fmla="*/ 148019 w 508000"/>
                  <a:gd name="connsiteY35" fmla="*/ 193354 h 478080"/>
                  <a:gd name="connsiteX36" fmla="*/ 167968 w 508000"/>
                  <a:gd name="connsiteY36" fmla="*/ 213383 h 478080"/>
                  <a:gd name="connsiteX37" fmla="*/ 167968 w 508000"/>
                  <a:gd name="connsiteY37" fmla="*/ 233411 h 478080"/>
                  <a:gd name="connsiteX38" fmla="*/ 148019 w 508000"/>
                  <a:gd name="connsiteY38" fmla="*/ 233411 h 478080"/>
                  <a:gd name="connsiteX39" fmla="*/ 148019 w 508000"/>
                  <a:gd name="connsiteY39" fmla="*/ 373612 h 478080"/>
                  <a:gd name="connsiteX40" fmla="*/ 73208 w 508000"/>
                  <a:gd name="connsiteY40" fmla="*/ 373612 h 478080"/>
                  <a:gd name="connsiteX41" fmla="*/ 73208 w 508000"/>
                  <a:gd name="connsiteY41" fmla="*/ 233411 h 478080"/>
                  <a:gd name="connsiteX42" fmla="*/ 53258 w 508000"/>
                  <a:gd name="connsiteY42" fmla="*/ 233411 h 478080"/>
                  <a:gd name="connsiteX43" fmla="*/ 53258 w 508000"/>
                  <a:gd name="connsiteY43" fmla="*/ 213383 h 478080"/>
                  <a:gd name="connsiteX44" fmla="*/ 73208 w 508000"/>
                  <a:gd name="connsiteY44" fmla="*/ 193354 h 478080"/>
                  <a:gd name="connsiteX45" fmla="*/ 234079 w 508000"/>
                  <a:gd name="connsiteY45" fmla="*/ 68402 h 478080"/>
                  <a:gd name="connsiteX46" fmla="*/ 169334 w 508000"/>
                  <a:gd name="connsiteY46" fmla="*/ 108199 h 478080"/>
                  <a:gd name="connsiteX47" fmla="*/ 169334 w 508000"/>
                  <a:gd name="connsiteY47" fmla="*/ 113174 h 478080"/>
                  <a:gd name="connsiteX48" fmla="*/ 174314 w 508000"/>
                  <a:gd name="connsiteY48" fmla="*/ 113174 h 478080"/>
                  <a:gd name="connsiteX49" fmla="*/ 333687 w 508000"/>
                  <a:gd name="connsiteY49" fmla="*/ 113174 h 478080"/>
                  <a:gd name="connsiteX50" fmla="*/ 338667 w 508000"/>
                  <a:gd name="connsiteY50" fmla="*/ 113174 h 478080"/>
                  <a:gd name="connsiteX51" fmla="*/ 338667 w 508000"/>
                  <a:gd name="connsiteY51" fmla="*/ 108199 h 478080"/>
                  <a:gd name="connsiteX52" fmla="*/ 273922 w 508000"/>
                  <a:gd name="connsiteY52" fmla="*/ 68402 h 478080"/>
                  <a:gd name="connsiteX53" fmla="*/ 234079 w 508000"/>
                  <a:gd name="connsiteY53" fmla="*/ 68402 h 478080"/>
                  <a:gd name="connsiteX54" fmla="*/ 234079 w 508000"/>
                  <a:gd name="connsiteY54" fmla="*/ 3732 h 478080"/>
                  <a:gd name="connsiteX55" fmla="*/ 273922 w 508000"/>
                  <a:gd name="connsiteY55" fmla="*/ 3732 h 478080"/>
                  <a:gd name="connsiteX56" fmla="*/ 488079 w 508000"/>
                  <a:gd name="connsiteY56" fmla="*/ 123123 h 478080"/>
                  <a:gd name="connsiteX57" fmla="*/ 508000 w 508000"/>
                  <a:gd name="connsiteY57" fmla="*/ 157946 h 478080"/>
                  <a:gd name="connsiteX58" fmla="*/ 508000 w 508000"/>
                  <a:gd name="connsiteY58" fmla="*/ 172870 h 478080"/>
                  <a:gd name="connsiteX59" fmla="*/ 0 w 508000"/>
                  <a:gd name="connsiteY59" fmla="*/ 172870 h 478080"/>
                  <a:gd name="connsiteX60" fmla="*/ 0 w 508000"/>
                  <a:gd name="connsiteY60" fmla="*/ 157946 h 478080"/>
                  <a:gd name="connsiteX61" fmla="*/ 19922 w 508000"/>
                  <a:gd name="connsiteY61" fmla="*/ 123123 h 478080"/>
                  <a:gd name="connsiteX62" fmla="*/ 234079 w 508000"/>
                  <a:gd name="connsiteY62" fmla="*/ 3732 h 478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08000" h="478080">
                    <a:moveTo>
                      <a:pt x="69646" y="394096"/>
                    </a:moveTo>
                    <a:lnTo>
                      <a:pt x="438355" y="394096"/>
                    </a:lnTo>
                    <a:lnTo>
                      <a:pt x="438355" y="422773"/>
                    </a:lnTo>
                    <a:lnTo>
                      <a:pt x="473178" y="422773"/>
                    </a:lnTo>
                    <a:lnTo>
                      <a:pt x="473178" y="447354"/>
                    </a:lnTo>
                    <a:lnTo>
                      <a:pt x="497758" y="447354"/>
                    </a:lnTo>
                    <a:lnTo>
                      <a:pt x="497758" y="478080"/>
                    </a:lnTo>
                    <a:lnTo>
                      <a:pt x="14339" y="478080"/>
                    </a:lnTo>
                    <a:lnTo>
                      <a:pt x="14339" y="447354"/>
                    </a:lnTo>
                    <a:lnTo>
                      <a:pt x="38920" y="447354"/>
                    </a:lnTo>
                    <a:lnTo>
                      <a:pt x="38920" y="422773"/>
                    </a:lnTo>
                    <a:lnTo>
                      <a:pt x="69646" y="422773"/>
                    </a:lnTo>
                    <a:close/>
                    <a:moveTo>
                      <a:pt x="362031" y="193354"/>
                    </a:moveTo>
                    <a:cubicBezTo>
                      <a:pt x="362031" y="193354"/>
                      <a:pt x="362031" y="193354"/>
                      <a:pt x="436842" y="193354"/>
                    </a:cubicBezTo>
                    <a:cubicBezTo>
                      <a:pt x="446816" y="193354"/>
                      <a:pt x="456791" y="203368"/>
                      <a:pt x="456791" y="213383"/>
                    </a:cubicBezTo>
                    <a:cubicBezTo>
                      <a:pt x="456791" y="213383"/>
                      <a:pt x="456791" y="213383"/>
                      <a:pt x="456791" y="233411"/>
                    </a:cubicBezTo>
                    <a:cubicBezTo>
                      <a:pt x="456791" y="233411"/>
                      <a:pt x="456791" y="233411"/>
                      <a:pt x="436842" y="233411"/>
                    </a:cubicBezTo>
                    <a:cubicBezTo>
                      <a:pt x="436842" y="233411"/>
                      <a:pt x="436842" y="233411"/>
                      <a:pt x="436842" y="373612"/>
                    </a:cubicBezTo>
                    <a:lnTo>
                      <a:pt x="362031" y="373612"/>
                    </a:lnTo>
                    <a:cubicBezTo>
                      <a:pt x="362031" y="373612"/>
                      <a:pt x="362031" y="373612"/>
                      <a:pt x="362031" y="233411"/>
                    </a:cubicBezTo>
                    <a:cubicBezTo>
                      <a:pt x="362031" y="233411"/>
                      <a:pt x="362031" y="233411"/>
                      <a:pt x="342081" y="233411"/>
                    </a:cubicBezTo>
                    <a:cubicBezTo>
                      <a:pt x="342081" y="233411"/>
                      <a:pt x="342081" y="233411"/>
                      <a:pt x="342081" y="213383"/>
                    </a:cubicBezTo>
                    <a:cubicBezTo>
                      <a:pt x="342081" y="203368"/>
                      <a:pt x="352056" y="193354"/>
                      <a:pt x="362031" y="193354"/>
                    </a:cubicBezTo>
                    <a:close/>
                    <a:moveTo>
                      <a:pt x="218644" y="193354"/>
                    </a:moveTo>
                    <a:cubicBezTo>
                      <a:pt x="218644" y="193354"/>
                      <a:pt x="218644" y="193354"/>
                      <a:pt x="293455" y="193354"/>
                    </a:cubicBezTo>
                    <a:cubicBezTo>
                      <a:pt x="303429" y="193354"/>
                      <a:pt x="313404" y="203368"/>
                      <a:pt x="313404" y="213383"/>
                    </a:cubicBezTo>
                    <a:cubicBezTo>
                      <a:pt x="313404" y="213383"/>
                      <a:pt x="313404" y="213383"/>
                      <a:pt x="313404" y="233411"/>
                    </a:cubicBezTo>
                    <a:cubicBezTo>
                      <a:pt x="313404" y="233411"/>
                      <a:pt x="313404" y="233411"/>
                      <a:pt x="293455" y="233411"/>
                    </a:cubicBezTo>
                    <a:cubicBezTo>
                      <a:pt x="293455" y="233411"/>
                      <a:pt x="293455" y="233411"/>
                      <a:pt x="293455" y="373612"/>
                    </a:cubicBezTo>
                    <a:lnTo>
                      <a:pt x="213656" y="373612"/>
                    </a:lnTo>
                    <a:cubicBezTo>
                      <a:pt x="213656" y="373612"/>
                      <a:pt x="213656" y="373612"/>
                      <a:pt x="213656" y="233411"/>
                    </a:cubicBezTo>
                    <a:cubicBezTo>
                      <a:pt x="213656" y="233411"/>
                      <a:pt x="213656" y="233411"/>
                      <a:pt x="198694" y="233411"/>
                    </a:cubicBezTo>
                    <a:cubicBezTo>
                      <a:pt x="198694" y="233411"/>
                      <a:pt x="198694" y="233411"/>
                      <a:pt x="198694" y="213383"/>
                    </a:cubicBezTo>
                    <a:cubicBezTo>
                      <a:pt x="198694" y="203368"/>
                      <a:pt x="208669" y="193354"/>
                      <a:pt x="218644" y="193354"/>
                    </a:cubicBezTo>
                    <a:close/>
                    <a:moveTo>
                      <a:pt x="73208" y="193354"/>
                    </a:moveTo>
                    <a:cubicBezTo>
                      <a:pt x="73208" y="193354"/>
                      <a:pt x="73208" y="193354"/>
                      <a:pt x="148019" y="193354"/>
                    </a:cubicBezTo>
                    <a:cubicBezTo>
                      <a:pt x="157993" y="193354"/>
                      <a:pt x="167968" y="203368"/>
                      <a:pt x="167968" y="213383"/>
                    </a:cubicBezTo>
                    <a:cubicBezTo>
                      <a:pt x="167968" y="213383"/>
                      <a:pt x="167968" y="213383"/>
                      <a:pt x="167968" y="233411"/>
                    </a:cubicBezTo>
                    <a:cubicBezTo>
                      <a:pt x="167968" y="233411"/>
                      <a:pt x="167968" y="233411"/>
                      <a:pt x="148019" y="233411"/>
                    </a:cubicBezTo>
                    <a:cubicBezTo>
                      <a:pt x="148019" y="233411"/>
                      <a:pt x="148019" y="233411"/>
                      <a:pt x="148019" y="373612"/>
                    </a:cubicBezTo>
                    <a:lnTo>
                      <a:pt x="73208" y="373612"/>
                    </a:lnTo>
                    <a:cubicBezTo>
                      <a:pt x="73208" y="373612"/>
                      <a:pt x="73208" y="373612"/>
                      <a:pt x="73208" y="233411"/>
                    </a:cubicBezTo>
                    <a:cubicBezTo>
                      <a:pt x="73208" y="233411"/>
                      <a:pt x="73208" y="233411"/>
                      <a:pt x="53258" y="233411"/>
                    </a:cubicBezTo>
                    <a:cubicBezTo>
                      <a:pt x="53258" y="233411"/>
                      <a:pt x="53258" y="233411"/>
                      <a:pt x="53258" y="213383"/>
                    </a:cubicBezTo>
                    <a:cubicBezTo>
                      <a:pt x="53258" y="203368"/>
                      <a:pt x="63233" y="193354"/>
                      <a:pt x="73208" y="193354"/>
                    </a:cubicBezTo>
                    <a:close/>
                    <a:moveTo>
                      <a:pt x="234079" y="68402"/>
                    </a:moveTo>
                    <a:cubicBezTo>
                      <a:pt x="234079" y="68402"/>
                      <a:pt x="234079" y="68402"/>
                      <a:pt x="169334" y="108199"/>
                    </a:cubicBezTo>
                    <a:cubicBezTo>
                      <a:pt x="169334" y="108199"/>
                      <a:pt x="169334" y="108199"/>
                      <a:pt x="169334" y="113174"/>
                    </a:cubicBezTo>
                    <a:cubicBezTo>
                      <a:pt x="169334" y="113174"/>
                      <a:pt x="169334" y="113174"/>
                      <a:pt x="174314" y="113174"/>
                    </a:cubicBezTo>
                    <a:lnTo>
                      <a:pt x="333687" y="113174"/>
                    </a:lnTo>
                    <a:cubicBezTo>
                      <a:pt x="338667" y="113174"/>
                      <a:pt x="338667" y="113174"/>
                      <a:pt x="338667" y="113174"/>
                    </a:cubicBezTo>
                    <a:cubicBezTo>
                      <a:pt x="338667" y="108199"/>
                      <a:pt x="338667" y="108199"/>
                      <a:pt x="338667" y="108199"/>
                    </a:cubicBezTo>
                    <a:cubicBezTo>
                      <a:pt x="338667" y="108199"/>
                      <a:pt x="338667" y="108199"/>
                      <a:pt x="273922" y="68402"/>
                    </a:cubicBezTo>
                    <a:cubicBezTo>
                      <a:pt x="258981" y="63428"/>
                      <a:pt x="249020" y="63428"/>
                      <a:pt x="234079" y="68402"/>
                    </a:cubicBezTo>
                    <a:close/>
                    <a:moveTo>
                      <a:pt x="234079" y="3732"/>
                    </a:moveTo>
                    <a:cubicBezTo>
                      <a:pt x="249020" y="-1243"/>
                      <a:pt x="258981" y="-1243"/>
                      <a:pt x="273922" y="3732"/>
                    </a:cubicBezTo>
                    <a:lnTo>
                      <a:pt x="488079" y="123123"/>
                    </a:lnTo>
                    <a:cubicBezTo>
                      <a:pt x="498039" y="128098"/>
                      <a:pt x="508000" y="143022"/>
                      <a:pt x="508000" y="157946"/>
                    </a:cubicBezTo>
                    <a:cubicBezTo>
                      <a:pt x="508000" y="157946"/>
                      <a:pt x="508000" y="157946"/>
                      <a:pt x="508000" y="172870"/>
                    </a:cubicBezTo>
                    <a:cubicBezTo>
                      <a:pt x="508000" y="172870"/>
                      <a:pt x="508000" y="172870"/>
                      <a:pt x="0" y="172870"/>
                    </a:cubicBezTo>
                    <a:cubicBezTo>
                      <a:pt x="0" y="172870"/>
                      <a:pt x="0" y="172870"/>
                      <a:pt x="0" y="157946"/>
                    </a:cubicBezTo>
                    <a:cubicBezTo>
                      <a:pt x="0" y="143022"/>
                      <a:pt x="9961" y="128098"/>
                      <a:pt x="19922" y="123123"/>
                    </a:cubicBezTo>
                    <a:cubicBezTo>
                      <a:pt x="19922" y="123123"/>
                      <a:pt x="19922" y="123123"/>
                      <a:pt x="234079" y="37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20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4" name="图片 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205" name="图片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d73c33-8e26-4498-905c-7ced81e529a5"/>
          <p:cNvGrpSpPr>
            <a:grpSpLocks noChangeAspect="1"/>
          </p:cNvGrpSpPr>
          <p:nvPr/>
        </p:nvGrpSpPr>
        <p:grpSpPr>
          <a:xfrm>
            <a:off x="1164081" y="1498082"/>
            <a:ext cx="6756291" cy="2254229"/>
            <a:chOff x="1552108" y="1997442"/>
            <a:chExt cx="9008388" cy="3005639"/>
          </a:xfrm>
        </p:grpSpPr>
        <p:sp>
          <p:nvSpPr>
            <p:cNvPr id="4" name="Partial Circle 3"/>
            <p:cNvSpPr/>
            <p:nvPr/>
          </p:nvSpPr>
          <p:spPr>
            <a:xfrm>
              <a:off x="4455465" y="1997442"/>
              <a:ext cx="3065544" cy="2892489"/>
            </a:xfrm>
            <a:prstGeom prst="pie">
              <a:avLst>
                <a:gd name="adj1" fmla="val 10800000"/>
                <a:gd name="adj2" fmla="val 16200000"/>
              </a:avLst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Teardrop 4"/>
            <p:cNvSpPr/>
            <p:nvPr/>
          </p:nvSpPr>
          <p:spPr>
            <a:xfrm rot="16200000" flipH="1">
              <a:off x="6089422" y="2009337"/>
              <a:ext cx="1435100" cy="1428070"/>
            </a:xfrm>
            <a:prstGeom prst="teardrop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Partial Circle 5"/>
            <p:cNvSpPr/>
            <p:nvPr/>
          </p:nvSpPr>
          <p:spPr>
            <a:xfrm flipH="1" flipV="1">
              <a:off x="4555975" y="2110592"/>
              <a:ext cx="3065544" cy="2892489"/>
            </a:xfrm>
            <a:prstGeom prst="pie">
              <a:avLst>
                <a:gd name="adj1" fmla="val 10800000"/>
                <a:gd name="adj2" fmla="val 16200000"/>
              </a:avLst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 flipV="1">
              <a:off x="4552460" y="3563117"/>
              <a:ext cx="1435100" cy="1428070"/>
            </a:xfrm>
            <a:prstGeom prst="teardrop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8086415" y="3876866"/>
              <a:ext cx="2474081" cy="866137"/>
              <a:chOff x="8086415" y="3876866"/>
              <a:chExt cx="2474081" cy="866137"/>
            </a:xfrm>
          </p:grpSpPr>
          <p:sp>
            <p:nvSpPr>
              <p:cNvPr id="22" name="TextBox 33"/>
              <p:cNvSpPr txBox="1"/>
              <p:nvPr/>
            </p:nvSpPr>
            <p:spPr bwMode="auto">
              <a:xfrm>
                <a:off x="8086415" y="387686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4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3" name="TextBox 34"/>
              <p:cNvSpPr txBox="1"/>
              <p:nvPr/>
            </p:nvSpPr>
            <p:spPr bwMode="auto">
              <a:xfrm>
                <a:off x="8086415" y="4186824"/>
                <a:ext cx="2474081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 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086415" y="2348880"/>
              <a:ext cx="2474081" cy="866137"/>
              <a:chOff x="8086415" y="2348880"/>
              <a:chExt cx="2474081" cy="866137"/>
            </a:xfrm>
          </p:grpSpPr>
          <p:sp>
            <p:nvSpPr>
              <p:cNvPr id="20" name="TextBox 35"/>
              <p:cNvSpPr txBox="1"/>
              <p:nvPr/>
            </p:nvSpPr>
            <p:spPr bwMode="auto">
              <a:xfrm>
                <a:off x="8086415" y="234888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1" name="TextBox 36"/>
              <p:cNvSpPr txBox="1"/>
              <p:nvPr/>
            </p:nvSpPr>
            <p:spPr bwMode="auto">
              <a:xfrm>
                <a:off x="8086415" y="2658838"/>
                <a:ext cx="2474081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 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1552108" y="3876866"/>
              <a:ext cx="2474081" cy="866137"/>
              <a:chOff x="1552108" y="3876866"/>
              <a:chExt cx="2474081" cy="866137"/>
            </a:xfrm>
          </p:grpSpPr>
          <p:sp>
            <p:nvSpPr>
              <p:cNvPr id="18" name="TextBox 37"/>
              <p:cNvSpPr txBox="1"/>
              <p:nvPr/>
            </p:nvSpPr>
            <p:spPr bwMode="auto">
              <a:xfrm>
                <a:off x="2767213" y="387686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9" name="TextBox 38"/>
              <p:cNvSpPr txBox="1"/>
              <p:nvPr/>
            </p:nvSpPr>
            <p:spPr bwMode="auto">
              <a:xfrm>
                <a:off x="1552108" y="4186824"/>
                <a:ext cx="2474081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 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2"/>
            <p:cNvGrpSpPr/>
            <p:nvPr/>
          </p:nvGrpSpPr>
          <p:grpSpPr>
            <a:xfrm>
              <a:off x="1552108" y="2348880"/>
              <a:ext cx="2474081" cy="866137"/>
              <a:chOff x="1552108" y="2348880"/>
              <a:chExt cx="2474081" cy="866137"/>
            </a:xfrm>
          </p:grpSpPr>
          <p:sp>
            <p:nvSpPr>
              <p:cNvPr id="16" name="TextBox 39"/>
              <p:cNvSpPr txBox="1"/>
              <p:nvPr/>
            </p:nvSpPr>
            <p:spPr bwMode="auto">
              <a:xfrm>
                <a:off x="2767213" y="234888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2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7" name="TextBox 40"/>
              <p:cNvSpPr txBox="1"/>
              <p:nvPr/>
            </p:nvSpPr>
            <p:spPr bwMode="auto">
              <a:xfrm>
                <a:off x="1552108" y="2658838"/>
                <a:ext cx="2474081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 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43"/>
            <p:cNvSpPr/>
            <p:nvPr/>
          </p:nvSpPr>
          <p:spPr bwMode="auto">
            <a:xfrm>
              <a:off x="6479500" y="3862387"/>
              <a:ext cx="568804" cy="5688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44"/>
            <p:cNvSpPr/>
            <p:nvPr/>
          </p:nvSpPr>
          <p:spPr bwMode="auto">
            <a:xfrm>
              <a:off x="4998898" y="3862387"/>
              <a:ext cx="568804" cy="5688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45"/>
            <p:cNvSpPr/>
            <p:nvPr/>
          </p:nvSpPr>
          <p:spPr bwMode="auto">
            <a:xfrm>
              <a:off x="5017616" y="2554646"/>
              <a:ext cx="568804" cy="5688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46"/>
            <p:cNvSpPr/>
            <p:nvPr/>
          </p:nvSpPr>
          <p:spPr bwMode="auto">
            <a:xfrm>
              <a:off x="6472112" y="2554646"/>
              <a:ext cx="568804" cy="5688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736" y="1413267"/>
            <a:ext cx="2157938" cy="21463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10579" y="1059582"/>
            <a:ext cx="2669733" cy="701902"/>
            <a:chOff x="2554901" y="2034083"/>
            <a:chExt cx="2669733" cy="701902"/>
          </a:xfrm>
        </p:grpSpPr>
        <p:sp>
          <p:nvSpPr>
            <p:cNvPr id="46" name="Oval 1"/>
            <p:cNvSpPr/>
            <p:nvPr/>
          </p:nvSpPr>
          <p:spPr bwMode="auto">
            <a:xfrm>
              <a:off x="2554901" y="2034083"/>
              <a:ext cx="701901" cy="70190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775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altLang="zh-CN" sz="40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10"/>
            <p:cNvGrpSpPr/>
            <p:nvPr/>
          </p:nvGrpSpPr>
          <p:grpSpPr>
            <a:xfrm>
              <a:off x="3256801" y="2149915"/>
              <a:ext cx="1967833" cy="569295"/>
              <a:chOff x="3943834" y="704409"/>
              <a:chExt cx="3962574" cy="759060"/>
            </a:xfrm>
          </p:grpSpPr>
          <p:sp>
            <p:nvSpPr>
              <p:cNvPr id="42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43" name="TextBox 12"/>
              <p:cNvSpPr txBox="1"/>
              <p:nvPr/>
            </p:nvSpPr>
            <p:spPr>
              <a:xfrm>
                <a:off x="3943834" y="947273"/>
                <a:ext cx="3962574" cy="51619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Oval 44"/>
          <p:cNvSpPr/>
          <p:nvPr/>
        </p:nvSpPr>
        <p:spPr bwMode="auto">
          <a:xfrm>
            <a:off x="1761996" y="1851378"/>
            <a:ext cx="1270077" cy="1270077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rot="0" spcFirstLastPara="0" vert="horz" wrap="none" lIns="91440" tIns="45720" rIns="91440" bIns="45720" anchor="b" anchorCtr="1" forceAA="0" compatLnSpc="1">
            <a:normAutofit fontScale="92500" lnSpcReduction="10000"/>
          </a:bodyPr>
          <a:lstStyle/>
          <a:p>
            <a:pPr algn="ctr"/>
            <a:r>
              <a:rPr lang="zh-CN" altLang="en-US" sz="4800" b="1" spc="300" dirty="0">
                <a:solidFill>
                  <a:schemeClr val="bg1"/>
                </a:solidFill>
                <a:cs typeface="+mn-ea"/>
                <a:sym typeface="+mn-lt"/>
              </a:rPr>
              <a:t>目录 </a:t>
            </a:r>
            <a:br>
              <a:rPr lang="zh-CN" altLang="en-US" sz="4800" b="1" spc="3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300" b="1" spc="3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en-US" altLang="zh-CN" sz="48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710579" y="1908154"/>
            <a:ext cx="2669733" cy="701902"/>
            <a:chOff x="2554901" y="2034083"/>
            <a:chExt cx="2669733" cy="701902"/>
          </a:xfrm>
        </p:grpSpPr>
        <p:sp>
          <p:nvSpPr>
            <p:cNvPr id="59" name="Oval 1"/>
            <p:cNvSpPr/>
            <p:nvPr/>
          </p:nvSpPr>
          <p:spPr bwMode="auto">
            <a:xfrm>
              <a:off x="2554901" y="2034083"/>
              <a:ext cx="701901" cy="701902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775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altLang="zh-CN" sz="40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Group 10"/>
            <p:cNvGrpSpPr/>
            <p:nvPr/>
          </p:nvGrpSpPr>
          <p:grpSpPr>
            <a:xfrm>
              <a:off x="3256801" y="2149915"/>
              <a:ext cx="1967833" cy="569295"/>
              <a:chOff x="3943834" y="704409"/>
              <a:chExt cx="3962574" cy="759060"/>
            </a:xfrm>
          </p:grpSpPr>
          <p:sp>
            <p:nvSpPr>
              <p:cNvPr id="61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62" name="TextBox 12"/>
              <p:cNvSpPr txBox="1"/>
              <p:nvPr/>
            </p:nvSpPr>
            <p:spPr>
              <a:xfrm>
                <a:off x="3943834" y="947273"/>
                <a:ext cx="3962574" cy="51619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4710579" y="2805326"/>
            <a:ext cx="2669733" cy="701902"/>
            <a:chOff x="2554901" y="2034083"/>
            <a:chExt cx="2669733" cy="701902"/>
          </a:xfrm>
        </p:grpSpPr>
        <p:sp>
          <p:nvSpPr>
            <p:cNvPr id="74" name="Oval 1"/>
            <p:cNvSpPr/>
            <p:nvPr/>
          </p:nvSpPr>
          <p:spPr bwMode="auto">
            <a:xfrm>
              <a:off x="2554901" y="2034083"/>
              <a:ext cx="701901" cy="70190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775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altLang="zh-CN" sz="40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Group 10"/>
            <p:cNvGrpSpPr/>
            <p:nvPr/>
          </p:nvGrpSpPr>
          <p:grpSpPr>
            <a:xfrm>
              <a:off x="3256801" y="2149915"/>
              <a:ext cx="1967833" cy="569295"/>
              <a:chOff x="3943834" y="704409"/>
              <a:chExt cx="3962574" cy="759060"/>
            </a:xfrm>
          </p:grpSpPr>
          <p:sp>
            <p:nvSpPr>
              <p:cNvPr id="76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77" name="TextBox 12"/>
              <p:cNvSpPr txBox="1"/>
              <p:nvPr/>
            </p:nvSpPr>
            <p:spPr>
              <a:xfrm>
                <a:off x="3943834" y="947273"/>
                <a:ext cx="3962574" cy="51619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4710579" y="3611192"/>
            <a:ext cx="2669733" cy="701902"/>
            <a:chOff x="2554901" y="2034083"/>
            <a:chExt cx="2669733" cy="701902"/>
          </a:xfrm>
        </p:grpSpPr>
        <p:sp>
          <p:nvSpPr>
            <p:cNvPr id="79" name="Oval 1"/>
            <p:cNvSpPr/>
            <p:nvPr/>
          </p:nvSpPr>
          <p:spPr bwMode="auto">
            <a:xfrm>
              <a:off x="2554901" y="2034083"/>
              <a:ext cx="701901" cy="701902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775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  <a:endParaRPr lang="en-US" altLang="zh-CN" sz="40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Group 10"/>
            <p:cNvGrpSpPr/>
            <p:nvPr/>
          </p:nvGrpSpPr>
          <p:grpSpPr>
            <a:xfrm>
              <a:off x="3256801" y="2149915"/>
              <a:ext cx="1967833" cy="569295"/>
              <a:chOff x="3943834" y="704409"/>
              <a:chExt cx="3962574" cy="759060"/>
            </a:xfrm>
          </p:grpSpPr>
          <p:sp>
            <p:nvSpPr>
              <p:cNvPr id="81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cs typeface="+mn-ea"/>
                    <a:sym typeface="+mn-lt"/>
                  </a:rPr>
                  <a:t>标题文本预设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82" name="TextBox 12"/>
              <p:cNvSpPr txBox="1"/>
              <p:nvPr/>
            </p:nvSpPr>
            <p:spPr>
              <a:xfrm>
                <a:off x="3943834" y="947273"/>
                <a:ext cx="3962574" cy="51619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5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2807" y="0"/>
            <a:ext cx="5598385" cy="5143500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490787" y="1347614"/>
            <a:ext cx="4162425" cy="2768600"/>
            <a:chOff x="1242" y="940"/>
            <a:chExt cx="2622" cy="17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2" y="940"/>
              <a:ext cx="2622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2584" y="2188"/>
              <a:ext cx="310" cy="156"/>
            </a:xfrm>
            <a:custGeom>
              <a:avLst/>
              <a:gdLst>
                <a:gd name="T0" fmla="*/ 97 w 116"/>
                <a:gd name="T1" fmla="*/ 0 h 58"/>
                <a:gd name="T2" fmla="*/ 75 w 116"/>
                <a:gd name="T3" fmla="*/ 4 h 58"/>
                <a:gd name="T4" fmla="*/ 75 w 116"/>
                <a:gd name="T5" fmla="*/ 5 h 58"/>
                <a:gd name="T6" fmla="*/ 90 w 116"/>
                <a:gd name="T7" fmla="*/ 19 h 58"/>
                <a:gd name="T8" fmla="*/ 96 w 116"/>
                <a:gd name="T9" fmla="*/ 15 h 58"/>
                <a:gd name="T10" fmla="*/ 97 w 116"/>
                <a:gd name="T11" fmla="*/ 16 h 58"/>
                <a:gd name="T12" fmla="*/ 83 w 116"/>
                <a:gd name="T13" fmla="*/ 32 h 58"/>
                <a:gd name="T14" fmla="*/ 66 w 116"/>
                <a:gd name="T15" fmla="*/ 20 h 58"/>
                <a:gd name="T16" fmla="*/ 65 w 116"/>
                <a:gd name="T17" fmla="*/ 7 h 58"/>
                <a:gd name="T18" fmla="*/ 58 w 116"/>
                <a:gd name="T19" fmla="*/ 9 h 58"/>
                <a:gd name="T20" fmla="*/ 0 w 116"/>
                <a:gd name="T21" fmla="*/ 33 h 58"/>
                <a:gd name="T22" fmla="*/ 8 w 116"/>
                <a:gd name="T23" fmla="*/ 36 h 58"/>
                <a:gd name="T24" fmla="*/ 101 w 116"/>
                <a:gd name="T25" fmla="*/ 40 h 58"/>
                <a:gd name="T26" fmla="*/ 97 w 116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97" y="0"/>
                  </a:moveTo>
                  <a:cubicBezTo>
                    <a:pt x="90" y="1"/>
                    <a:pt x="83" y="2"/>
                    <a:pt x="75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67" y="15"/>
                    <a:pt x="81" y="32"/>
                    <a:pt x="90" y="19"/>
                  </a:cubicBezTo>
                  <a:cubicBezTo>
                    <a:pt x="91" y="16"/>
                    <a:pt x="93" y="13"/>
                    <a:pt x="96" y="15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9" y="19"/>
                    <a:pt x="97" y="32"/>
                    <a:pt x="83" y="32"/>
                  </a:cubicBezTo>
                  <a:cubicBezTo>
                    <a:pt x="76" y="33"/>
                    <a:pt x="68" y="27"/>
                    <a:pt x="66" y="20"/>
                  </a:cubicBezTo>
                  <a:cubicBezTo>
                    <a:pt x="64" y="15"/>
                    <a:pt x="64" y="11"/>
                    <a:pt x="65" y="7"/>
                  </a:cubicBezTo>
                  <a:cubicBezTo>
                    <a:pt x="63" y="8"/>
                    <a:pt x="60" y="8"/>
                    <a:pt x="58" y="9"/>
                  </a:cubicBezTo>
                  <a:cubicBezTo>
                    <a:pt x="40" y="15"/>
                    <a:pt x="20" y="24"/>
                    <a:pt x="0" y="33"/>
                  </a:cubicBezTo>
                  <a:cubicBezTo>
                    <a:pt x="3" y="34"/>
                    <a:pt x="6" y="35"/>
                    <a:pt x="8" y="36"/>
                  </a:cubicBezTo>
                  <a:cubicBezTo>
                    <a:pt x="35" y="46"/>
                    <a:pt x="76" y="58"/>
                    <a:pt x="101" y="40"/>
                  </a:cubicBezTo>
                  <a:cubicBezTo>
                    <a:pt x="116" y="28"/>
                    <a:pt x="113" y="7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2207" y="2188"/>
              <a:ext cx="310" cy="156"/>
            </a:xfrm>
            <a:custGeom>
              <a:avLst/>
              <a:gdLst>
                <a:gd name="T0" fmla="*/ 52 w 116"/>
                <a:gd name="T1" fmla="*/ 7 h 58"/>
                <a:gd name="T2" fmla="*/ 50 w 116"/>
                <a:gd name="T3" fmla="*/ 20 h 58"/>
                <a:gd name="T4" fmla="*/ 34 w 116"/>
                <a:gd name="T5" fmla="*/ 32 h 58"/>
                <a:gd name="T6" fmla="*/ 20 w 116"/>
                <a:gd name="T7" fmla="*/ 16 h 58"/>
                <a:gd name="T8" fmla="*/ 20 w 116"/>
                <a:gd name="T9" fmla="*/ 15 h 58"/>
                <a:gd name="T10" fmla="*/ 26 w 116"/>
                <a:gd name="T11" fmla="*/ 19 h 58"/>
                <a:gd name="T12" fmla="*/ 42 w 116"/>
                <a:gd name="T13" fmla="*/ 5 h 58"/>
                <a:gd name="T14" fmla="*/ 41 w 116"/>
                <a:gd name="T15" fmla="*/ 4 h 58"/>
                <a:gd name="T16" fmla="*/ 19 w 116"/>
                <a:gd name="T17" fmla="*/ 0 h 58"/>
                <a:gd name="T18" fmla="*/ 16 w 116"/>
                <a:gd name="T19" fmla="*/ 40 h 58"/>
                <a:gd name="T20" fmla="*/ 108 w 116"/>
                <a:gd name="T21" fmla="*/ 36 h 58"/>
                <a:gd name="T22" fmla="*/ 116 w 116"/>
                <a:gd name="T23" fmla="*/ 33 h 58"/>
                <a:gd name="T24" fmla="*/ 58 w 116"/>
                <a:gd name="T25" fmla="*/ 9 h 58"/>
                <a:gd name="T26" fmla="*/ 52 w 116"/>
                <a:gd name="T2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52" y="7"/>
                  </a:moveTo>
                  <a:cubicBezTo>
                    <a:pt x="53" y="11"/>
                    <a:pt x="52" y="15"/>
                    <a:pt x="50" y="20"/>
                  </a:cubicBezTo>
                  <a:cubicBezTo>
                    <a:pt x="48" y="27"/>
                    <a:pt x="41" y="33"/>
                    <a:pt x="34" y="32"/>
                  </a:cubicBezTo>
                  <a:cubicBezTo>
                    <a:pt x="19" y="32"/>
                    <a:pt x="17" y="19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13"/>
                    <a:pt x="25" y="16"/>
                    <a:pt x="26" y="19"/>
                  </a:cubicBezTo>
                  <a:cubicBezTo>
                    <a:pt x="35" y="32"/>
                    <a:pt x="49" y="15"/>
                    <a:pt x="42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4" y="2"/>
                    <a:pt x="27" y="1"/>
                    <a:pt x="19" y="0"/>
                  </a:cubicBezTo>
                  <a:cubicBezTo>
                    <a:pt x="3" y="7"/>
                    <a:pt x="0" y="28"/>
                    <a:pt x="16" y="40"/>
                  </a:cubicBezTo>
                  <a:cubicBezTo>
                    <a:pt x="40" y="58"/>
                    <a:pt x="81" y="46"/>
                    <a:pt x="108" y="36"/>
                  </a:cubicBezTo>
                  <a:cubicBezTo>
                    <a:pt x="111" y="35"/>
                    <a:pt x="113" y="34"/>
                    <a:pt x="116" y="33"/>
                  </a:cubicBezTo>
                  <a:cubicBezTo>
                    <a:pt x="96" y="24"/>
                    <a:pt x="77" y="15"/>
                    <a:pt x="58" y="9"/>
                  </a:cubicBezTo>
                  <a:cubicBezTo>
                    <a:pt x="56" y="8"/>
                    <a:pt x="54" y="8"/>
                    <a:pt x="5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2584" y="1275"/>
              <a:ext cx="310" cy="158"/>
            </a:xfrm>
            <a:custGeom>
              <a:avLst/>
              <a:gdLst>
                <a:gd name="T0" fmla="*/ 65 w 116"/>
                <a:gd name="T1" fmla="*/ 52 h 59"/>
                <a:gd name="T2" fmla="*/ 66 w 116"/>
                <a:gd name="T3" fmla="*/ 39 h 59"/>
                <a:gd name="T4" fmla="*/ 83 w 116"/>
                <a:gd name="T5" fmla="*/ 27 h 59"/>
                <a:gd name="T6" fmla="*/ 97 w 116"/>
                <a:gd name="T7" fmla="*/ 43 h 59"/>
                <a:gd name="T8" fmla="*/ 96 w 116"/>
                <a:gd name="T9" fmla="*/ 43 h 59"/>
                <a:gd name="T10" fmla="*/ 90 w 116"/>
                <a:gd name="T11" fmla="*/ 40 h 59"/>
                <a:gd name="T12" fmla="*/ 75 w 116"/>
                <a:gd name="T13" fmla="*/ 54 h 59"/>
                <a:gd name="T14" fmla="*/ 75 w 116"/>
                <a:gd name="T15" fmla="*/ 55 h 59"/>
                <a:gd name="T16" fmla="*/ 97 w 116"/>
                <a:gd name="T17" fmla="*/ 59 h 59"/>
                <a:gd name="T18" fmla="*/ 101 w 116"/>
                <a:gd name="T19" fmla="*/ 19 h 59"/>
                <a:gd name="T20" fmla="*/ 8 w 116"/>
                <a:gd name="T21" fmla="*/ 23 h 59"/>
                <a:gd name="T22" fmla="*/ 0 w 116"/>
                <a:gd name="T23" fmla="*/ 26 h 59"/>
                <a:gd name="T24" fmla="*/ 58 w 116"/>
                <a:gd name="T25" fmla="*/ 50 h 59"/>
                <a:gd name="T26" fmla="*/ 65 w 116"/>
                <a:gd name="T2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65" y="52"/>
                  </a:moveTo>
                  <a:cubicBezTo>
                    <a:pt x="64" y="48"/>
                    <a:pt x="64" y="43"/>
                    <a:pt x="66" y="39"/>
                  </a:cubicBezTo>
                  <a:cubicBezTo>
                    <a:pt x="68" y="32"/>
                    <a:pt x="76" y="26"/>
                    <a:pt x="83" y="27"/>
                  </a:cubicBezTo>
                  <a:cubicBezTo>
                    <a:pt x="97" y="27"/>
                    <a:pt x="99" y="40"/>
                    <a:pt x="97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6"/>
                    <a:pt x="91" y="43"/>
                    <a:pt x="90" y="40"/>
                  </a:cubicBezTo>
                  <a:cubicBezTo>
                    <a:pt x="81" y="27"/>
                    <a:pt x="67" y="44"/>
                    <a:pt x="75" y="54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3" y="57"/>
                    <a:pt x="90" y="58"/>
                    <a:pt x="97" y="59"/>
                  </a:cubicBezTo>
                  <a:cubicBezTo>
                    <a:pt x="113" y="51"/>
                    <a:pt x="116" y="31"/>
                    <a:pt x="101" y="19"/>
                  </a:cubicBezTo>
                  <a:cubicBezTo>
                    <a:pt x="76" y="0"/>
                    <a:pt x="35" y="13"/>
                    <a:pt x="8" y="23"/>
                  </a:cubicBezTo>
                  <a:cubicBezTo>
                    <a:pt x="6" y="24"/>
                    <a:pt x="3" y="25"/>
                    <a:pt x="0" y="26"/>
                  </a:cubicBezTo>
                  <a:cubicBezTo>
                    <a:pt x="20" y="35"/>
                    <a:pt x="40" y="44"/>
                    <a:pt x="58" y="50"/>
                  </a:cubicBezTo>
                  <a:cubicBezTo>
                    <a:pt x="60" y="51"/>
                    <a:pt x="63" y="51"/>
                    <a:pt x="6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207" y="1275"/>
              <a:ext cx="310" cy="158"/>
            </a:xfrm>
            <a:custGeom>
              <a:avLst/>
              <a:gdLst>
                <a:gd name="T0" fmla="*/ 19 w 116"/>
                <a:gd name="T1" fmla="*/ 59 h 59"/>
                <a:gd name="T2" fmla="*/ 41 w 116"/>
                <a:gd name="T3" fmla="*/ 55 h 59"/>
                <a:gd name="T4" fmla="*/ 42 w 116"/>
                <a:gd name="T5" fmla="*/ 54 h 59"/>
                <a:gd name="T6" fmla="*/ 26 w 116"/>
                <a:gd name="T7" fmla="*/ 40 h 59"/>
                <a:gd name="T8" fmla="*/ 20 w 116"/>
                <a:gd name="T9" fmla="*/ 43 h 59"/>
                <a:gd name="T10" fmla="*/ 20 w 116"/>
                <a:gd name="T11" fmla="*/ 43 h 59"/>
                <a:gd name="T12" fmla="*/ 34 w 116"/>
                <a:gd name="T13" fmla="*/ 27 h 59"/>
                <a:gd name="T14" fmla="*/ 50 w 116"/>
                <a:gd name="T15" fmla="*/ 39 h 59"/>
                <a:gd name="T16" fmla="*/ 52 w 116"/>
                <a:gd name="T17" fmla="*/ 52 h 59"/>
                <a:gd name="T18" fmla="*/ 58 w 116"/>
                <a:gd name="T19" fmla="*/ 50 h 59"/>
                <a:gd name="T20" fmla="*/ 116 w 116"/>
                <a:gd name="T21" fmla="*/ 26 h 59"/>
                <a:gd name="T22" fmla="*/ 108 w 116"/>
                <a:gd name="T23" fmla="*/ 23 h 59"/>
                <a:gd name="T24" fmla="*/ 16 w 116"/>
                <a:gd name="T25" fmla="*/ 19 h 59"/>
                <a:gd name="T26" fmla="*/ 19 w 116"/>
                <a:gd name="T2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19" y="59"/>
                  </a:moveTo>
                  <a:cubicBezTo>
                    <a:pt x="27" y="58"/>
                    <a:pt x="34" y="57"/>
                    <a:pt x="41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9" y="44"/>
                    <a:pt x="35" y="27"/>
                    <a:pt x="26" y="40"/>
                  </a:cubicBezTo>
                  <a:cubicBezTo>
                    <a:pt x="25" y="43"/>
                    <a:pt x="23" y="46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0"/>
                    <a:pt x="19" y="27"/>
                    <a:pt x="34" y="27"/>
                  </a:cubicBezTo>
                  <a:cubicBezTo>
                    <a:pt x="41" y="26"/>
                    <a:pt x="48" y="32"/>
                    <a:pt x="50" y="39"/>
                  </a:cubicBezTo>
                  <a:cubicBezTo>
                    <a:pt x="52" y="43"/>
                    <a:pt x="53" y="48"/>
                    <a:pt x="52" y="52"/>
                  </a:cubicBezTo>
                  <a:cubicBezTo>
                    <a:pt x="54" y="51"/>
                    <a:pt x="56" y="51"/>
                    <a:pt x="58" y="50"/>
                  </a:cubicBezTo>
                  <a:cubicBezTo>
                    <a:pt x="77" y="44"/>
                    <a:pt x="96" y="35"/>
                    <a:pt x="116" y="26"/>
                  </a:cubicBezTo>
                  <a:cubicBezTo>
                    <a:pt x="113" y="25"/>
                    <a:pt x="111" y="24"/>
                    <a:pt x="108" y="23"/>
                  </a:cubicBezTo>
                  <a:cubicBezTo>
                    <a:pt x="81" y="13"/>
                    <a:pt x="40" y="0"/>
                    <a:pt x="16" y="19"/>
                  </a:cubicBezTo>
                  <a:cubicBezTo>
                    <a:pt x="0" y="31"/>
                    <a:pt x="3" y="51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453" y="1146"/>
              <a:ext cx="2197" cy="1329"/>
            </a:xfrm>
            <a:custGeom>
              <a:avLst/>
              <a:gdLst>
                <a:gd name="T0" fmla="*/ 787 w 822"/>
                <a:gd name="T1" fmla="*/ 248 h 496"/>
                <a:gd name="T2" fmla="*/ 798 w 822"/>
                <a:gd name="T3" fmla="*/ 70 h 496"/>
                <a:gd name="T4" fmla="*/ 652 w 822"/>
                <a:gd name="T5" fmla="*/ 59 h 496"/>
                <a:gd name="T6" fmla="*/ 411 w 822"/>
                <a:gd name="T7" fmla="*/ 6 h 496"/>
                <a:gd name="T8" fmla="*/ 170 w 822"/>
                <a:gd name="T9" fmla="*/ 59 h 496"/>
                <a:gd name="T10" fmla="*/ 24 w 822"/>
                <a:gd name="T11" fmla="*/ 70 h 496"/>
                <a:gd name="T12" fmla="*/ 35 w 822"/>
                <a:gd name="T13" fmla="*/ 248 h 496"/>
                <a:gd name="T14" fmla="*/ 5 w 822"/>
                <a:gd name="T15" fmla="*/ 308 h 496"/>
                <a:gd name="T16" fmla="*/ 132 w 822"/>
                <a:gd name="T17" fmla="*/ 426 h 496"/>
                <a:gd name="T18" fmla="*/ 262 w 822"/>
                <a:gd name="T19" fmla="*/ 487 h 496"/>
                <a:gd name="T20" fmla="*/ 560 w 822"/>
                <a:gd name="T21" fmla="*/ 487 h 496"/>
                <a:gd name="T22" fmla="*/ 690 w 822"/>
                <a:gd name="T23" fmla="*/ 426 h 496"/>
                <a:gd name="T24" fmla="*/ 817 w 822"/>
                <a:gd name="T25" fmla="*/ 308 h 496"/>
                <a:gd name="T26" fmla="*/ 794 w 822"/>
                <a:gd name="T27" fmla="*/ 305 h 496"/>
                <a:gd name="T28" fmla="*/ 777 w 822"/>
                <a:gd name="T29" fmla="*/ 399 h 496"/>
                <a:gd name="T30" fmla="*/ 683 w 822"/>
                <a:gd name="T31" fmla="*/ 402 h 496"/>
                <a:gd name="T32" fmla="*/ 650 w 822"/>
                <a:gd name="T33" fmla="*/ 414 h 496"/>
                <a:gd name="T34" fmla="*/ 630 w 822"/>
                <a:gd name="T35" fmla="*/ 429 h 496"/>
                <a:gd name="T36" fmla="*/ 589 w 822"/>
                <a:gd name="T37" fmla="*/ 463 h 496"/>
                <a:gd name="T38" fmla="*/ 539 w 822"/>
                <a:gd name="T39" fmla="*/ 434 h 496"/>
                <a:gd name="T40" fmla="*/ 564 w 822"/>
                <a:gd name="T41" fmla="*/ 440 h 496"/>
                <a:gd name="T42" fmla="*/ 562 w 822"/>
                <a:gd name="T43" fmla="*/ 465 h 496"/>
                <a:gd name="T44" fmla="*/ 578 w 822"/>
                <a:gd name="T45" fmla="*/ 404 h 496"/>
                <a:gd name="T46" fmla="*/ 543 w 822"/>
                <a:gd name="T47" fmla="*/ 412 h 496"/>
                <a:gd name="T48" fmla="*/ 411 w 822"/>
                <a:gd name="T49" fmla="*/ 428 h 496"/>
                <a:gd name="T50" fmla="*/ 278 w 822"/>
                <a:gd name="T51" fmla="*/ 412 h 496"/>
                <a:gd name="T52" fmla="*/ 243 w 822"/>
                <a:gd name="T53" fmla="*/ 404 h 496"/>
                <a:gd name="T54" fmla="*/ 259 w 822"/>
                <a:gd name="T55" fmla="*/ 465 h 496"/>
                <a:gd name="T56" fmla="*/ 257 w 822"/>
                <a:gd name="T57" fmla="*/ 440 h 496"/>
                <a:gd name="T58" fmla="*/ 283 w 822"/>
                <a:gd name="T59" fmla="*/ 434 h 496"/>
                <a:gd name="T60" fmla="*/ 233 w 822"/>
                <a:gd name="T61" fmla="*/ 463 h 496"/>
                <a:gd name="T62" fmla="*/ 187 w 822"/>
                <a:gd name="T63" fmla="*/ 414 h 496"/>
                <a:gd name="T64" fmla="*/ 145 w 822"/>
                <a:gd name="T65" fmla="*/ 406 h 496"/>
                <a:gd name="T66" fmla="*/ 45 w 822"/>
                <a:gd name="T67" fmla="*/ 402 h 496"/>
                <a:gd name="T68" fmla="*/ 32 w 822"/>
                <a:gd name="T69" fmla="*/ 328 h 496"/>
                <a:gd name="T70" fmla="*/ 48 w 822"/>
                <a:gd name="T71" fmla="*/ 268 h 496"/>
                <a:gd name="T72" fmla="*/ 58 w 822"/>
                <a:gd name="T73" fmla="*/ 248 h 496"/>
                <a:gd name="T74" fmla="*/ 48 w 822"/>
                <a:gd name="T75" fmla="*/ 228 h 496"/>
                <a:gd name="T76" fmla="*/ 32 w 822"/>
                <a:gd name="T77" fmla="*/ 168 h 496"/>
                <a:gd name="T78" fmla="*/ 45 w 822"/>
                <a:gd name="T79" fmla="*/ 94 h 496"/>
                <a:gd name="T80" fmla="*/ 145 w 822"/>
                <a:gd name="T81" fmla="*/ 90 h 496"/>
                <a:gd name="T82" fmla="*/ 187 w 822"/>
                <a:gd name="T83" fmla="*/ 82 h 496"/>
                <a:gd name="T84" fmla="*/ 233 w 822"/>
                <a:gd name="T85" fmla="*/ 33 h 496"/>
                <a:gd name="T86" fmla="*/ 283 w 822"/>
                <a:gd name="T87" fmla="*/ 62 h 496"/>
                <a:gd name="T88" fmla="*/ 257 w 822"/>
                <a:gd name="T89" fmla="*/ 56 h 496"/>
                <a:gd name="T90" fmla="*/ 259 w 822"/>
                <a:gd name="T91" fmla="*/ 31 h 496"/>
                <a:gd name="T92" fmla="*/ 243 w 822"/>
                <a:gd name="T93" fmla="*/ 92 h 496"/>
                <a:gd name="T94" fmla="*/ 278 w 822"/>
                <a:gd name="T95" fmla="*/ 84 h 496"/>
                <a:gd name="T96" fmla="*/ 411 w 822"/>
                <a:gd name="T97" fmla="*/ 68 h 496"/>
                <a:gd name="T98" fmla="*/ 543 w 822"/>
                <a:gd name="T99" fmla="*/ 84 h 496"/>
                <a:gd name="T100" fmla="*/ 578 w 822"/>
                <a:gd name="T101" fmla="*/ 92 h 496"/>
                <a:gd name="T102" fmla="*/ 562 w 822"/>
                <a:gd name="T103" fmla="*/ 31 h 496"/>
                <a:gd name="T104" fmla="*/ 564 w 822"/>
                <a:gd name="T105" fmla="*/ 56 h 496"/>
                <a:gd name="T106" fmla="*/ 539 w 822"/>
                <a:gd name="T107" fmla="*/ 62 h 496"/>
                <a:gd name="T108" fmla="*/ 588 w 822"/>
                <a:gd name="T109" fmla="*/ 33 h 496"/>
                <a:gd name="T110" fmla="*/ 635 w 822"/>
                <a:gd name="T111" fmla="*/ 82 h 496"/>
                <a:gd name="T112" fmla="*/ 677 w 822"/>
                <a:gd name="T113" fmla="*/ 90 h 496"/>
                <a:gd name="T114" fmla="*/ 777 w 822"/>
                <a:gd name="T115" fmla="*/ 94 h 496"/>
                <a:gd name="T116" fmla="*/ 790 w 822"/>
                <a:gd name="T117" fmla="*/ 168 h 496"/>
                <a:gd name="T118" fmla="*/ 775 w 822"/>
                <a:gd name="T119" fmla="*/ 228 h 496"/>
                <a:gd name="T120" fmla="*/ 764 w 822"/>
                <a:gd name="T121" fmla="*/ 261 h 496"/>
                <a:gd name="T122" fmla="*/ 794 w 822"/>
                <a:gd name="T123" fmla="*/ 30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2" h="496">
                  <a:moveTo>
                    <a:pt x="787" y="248"/>
                  </a:moveTo>
                  <a:cubicBezTo>
                    <a:pt x="787" y="248"/>
                    <a:pt x="787" y="248"/>
                    <a:pt x="787" y="248"/>
                  </a:cubicBezTo>
                  <a:cubicBezTo>
                    <a:pt x="787" y="248"/>
                    <a:pt x="822" y="226"/>
                    <a:pt x="817" y="188"/>
                  </a:cubicBezTo>
                  <a:cubicBezTo>
                    <a:pt x="815" y="170"/>
                    <a:pt x="802" y="119"/>
                    <a:pt x="798" y="70"/>
                  </a:cubicBezTo>
                  <a:cubicBezTo>
                    <a:pt x="690" y="70"/>
                    <a:pt x="690" y="70"/>
                    <a:pt x="690" y="70"/>
                  </a:cubicBezTo>
                  <a:cubicBezTo>
                    <a:pt x="678" y="63"/>
                    <a:pt x="664" y="60"/>
                    <a:pt x="652" y="59"/>
                  </a:cubicBezTo>
                  <a:cubicBezTo>
                    <a:pt x="649" y="52"/>
                    <a:pt x="627" y="0"/>
                    <a:pt x="560" y="9"/>
                  </a:cubicBezTo>
                  <a:cubicBezTo>
                    <a:pt x="488" y="17"/>
                    <a:pt x="429" y="55"/>
                    <a:pt x="411" y="6"/>
                  </a:cubicBezTo>
                  <a:cubicBezTo>
                    <a:pt x="393" y="55"/>
                    <a:pt x="334" y="17"/>
                    <a:pt x="262" y="9"/>
                  </a:cubicBezTo>
                  <a:cubicBezTo>
                    <a:pt x="195" y="0"/>
                    <a:pt x="173" y="52"/>
                    <a:pt x="170" y="59"/>
                  </a:cubicBezTo>
                  <a:cubicBezTo>
                    <a:pt x="158" y="60"/>
                    <a:pt x="144" y="63"/>
                    <a:pt x="132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0" y="119"/>
                    <a:pt x="7" y="170"/>
                    <a:pt x="5" y="188"/>
                  </a:cubicBezTo>
                  <a:cubicBezTo>
                    <a:pt x="0" y="226"/>
                    <a:pt x="35" y="248"/>
                    <a:pt x="35" y="248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248"/>
                    <a:pt x="0" y="270"/>
                    <a:pt x="5" y="308"/>
                  </a:cubicBezTo>
                  <a:cubicBezTo>
                    <a:pt x="7" y="326"/>
                    <a:pt x="20" y="377"/>
                    <a:pt x="24" y="426"/>
                  </a:cubicBezTo>
                  <a:cubicBezTo>
                    <a:pt x="132" y="426"/>
                    <a:pt x="132" y="426"/>
                    <a:pt x="132" y="426"/>
                  </a:cubicBezTo>
                  <a:cubicBezTo>
                    <a:pt x="144" y="433"/>
                    <a:pt x="158" y="436"/>
                    <a:pt x="170" y="437"/>
                  </a:cubicBezTo>
                  <a:cubicBezTo>
                    <a:pt x="173" y="444"/>
                    <a:pt x="195" y="496"/>
                    <a:pt x="262" y="487"/>
                  </a:cubicBezTo>
                  <a:cubicBezTo>
                    <a:pt x="334" y="479"/>
                    <a:pt x="393" y="441"/>
                    <a:pt x="411" y="490"/>
                  </a:cubicBezTo>
                  <a:cubicBezTo>
                    <a:pt x="429" y="441"/>
                    <a:pt x="488" y="479"/>
                    <a:pt x="560" y="487"/>
                  </a:cubicBezTo>
                  <a:cubicBezTo>
                    <a:pt x="627" y="496"/>
                    <a:pt x="649" y="444"/>
                    <a:pt x="652" y="437"/>
                  </a:cubicBezTo>
                  <a:cubicBezTo>
                    <a:pt x="664" y="436"/>
                    <a:pt x="678" y="433"/>
                    <a:pt x="690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02" y="377"/>
                    <a:pt x="815" y="326"/>
                    <a:pt x="817" y="308"/>
                  </a:cubicBezTo>
                  <a:cubicBezTo>
                    <a:pt x="822" y="270"/>
                    <a:pt x="787" y="248"/>
                    <a:pt x="787" y="248"/>
                  </a:cubicBezTo>
                  <a:close/>
                  <a:moveTo>
                    <a:pt x="794" y="305"/>
                  </a:moveTo>
                  <a:cubicBezTo>
                    <a:pt x="793" y="310"/>
                    <a:pt x="792" y="318"/>
                    <a:pt x="790" y="328"/>
                  </a:cubicBezTo>
                  <a:cubicBezTo>
                    <a:pt x="786" y="347"/>
                    <a:pt x="781" y="372"/>
                    <a:pt x="777" y="399"/>
                  </a:cubicBezTo>
                  <a:cubicBezTo>
                    <a:pt x="777" y="402"/>
                    <a:pt x="777" y="402"/>
                    <a:pt x="777" y="402"/>
                  </a:cubicBezTo>
                  <a:cubicBezTo>
                    <a:pt x="683" y="402"/>
                    <a:pt x="683" y="402"/>
                    <a:pt x="683" y="402"/>
                  </a:cubicBezTo>
                  <a:cubicBezTo>
                    <a:pt x="677" y="406"/>
                    <a:pt x="677" y="406"/>
                    <a:pt x="677" y="406"/>
                  </a:cubicBezTo>
                  <a:cubicBezTo>
                    <a:pt x="671" y="410"/>
                    <a:pt x="661" y="413"/>
                    <a:pt x="650" y="414"/>
                  </a:cubicBezTo>
                  <a:cubicBezTo>
                    <a:pt x="635" y="414"/>
                    <a:pt x="635" y="414"/>
                    <a:pt x="635" y="414"/>
                  </a:cubicBezTo>
                  <a:cubicBezTo>
                    <a:pt x="630" y="429"/>
                    <a:pt x="630" y="429"/>
                    <a:pt x="630" y="429"/>
                  </a:cubicBezTo>
                  <a:cubicBezTo>
                    <a:pt x="628" y="433"/>
                    <a:pt x="617" y="457"/>
                    <a:pt x="589" y="463"/>
                  </a:cubicBezTo>
                  <a:cubicBezTo>
                    <a:pt x="589" y="463"/>
                    <a:pt x="589" y="463"/>
                    <a:pt x="589" y="463"/>
                  </a:cubicBezTo>
                  <a:cubicBezTo>
                    <a:pt x="581" y="470"/>
                    <a:pt x="571" y="474"/>
                    <a:pt x="558" y="473"/>
                  </a:cubicBezTo>
                  <a:cubicBezTo>
                    <a:pt x="538" y="471"/>
                    <a:pt x="528" y="448"/>
                    <a:pt x="539" y="434"/>
                  </a:cubicBezTo>
                  <a:cubicBezTo>
                    <a:pt x="547" y="423"/>
                    <a:pt x="570" y="425"/>
                    <a:pt x="568" y="440"/>
                  </a:cubicBezTo>
                  <a:cubicBezTo>
                    <a:pt x="567" y="442"/>
                    <a:pt x="565" y="442"/>
                    <a:pt x="564" y="440"/>
                  </a:cubicBezTo>
                  <a:cubicBezTo>
                    <a:pt x="562" y="427"/>
                    <a:pt x="542" y="435"/>
                    <a:pt x="543" y="449"/>
                  </a:cubicBezTo>
                  <a:cubicBezTo>
                    <a:pt x="544" y="461"/>
                    <a:pt x="555" y="465"/>
                    <a:pt x="562" y="465"/>
                  </a:cubicBezTo>
                  <a:cubicBezTo>
                    <a:pt x="571" y="465"/>
                    <a:pt x="581" y="461"/>
                    <a:pt x="586" y="453"/>
                  </a:cubicBezTo>
                  <a:cubicBezTo>
                    <a:pt x="596" y="437"/>
                    <a:pt x="592" y="417"/>
                    <a:pt x="578" y="404"/>
                  </a:cubicBezTo>
                  <a:cubicBezTo>
                    <a:pt x="565" y="393"/>
                    <a:pt x="550" y="389"/>
                    <a:pt x="535" y="389"/>
                  </a:cubicBezTo>
                  <a:cubicBezTo>
                    <a:pt x="540" y="395"/>
                    <a:pt x="543" y="403"/>
                    <a:pt x="543" y="412"/>
                  </a:cubicBezTo>
                  <a:cubicBezTo>
                    <a:pt x="543" y="431"/>
                    <a:pt x="522" y="443"/>
                    <a:pt x="506" y="446"/>
                  </a:cubicBezTo>
                  <a:cubicBezTo>
                    <a:pt x="474" y="452"/>
                    <a:pt x="442" y="441"/>
                    <a:pt x="411" y="428"/>
                  </a:cubicBezTo>
                  <a:cubicBezTo>
                    <a:pt x="380" y="441"/>
                    <a:pt x="348" y="452"/>
                    <a:pt x="315" y="446"/>
                  </a:cubicBezTo>
                  <a:cubicBezTo>
                    <a:pt x="299" y="443"/>
                    <a:pt x="279" y="431"/>
                    <a:pt x="278" y="412"/>
                  </a:cubicBezTo>
                  <a:cubicBezTo>
                    <a:pt x="278" y="403"/>
                    <a:pt x="281" y="395"/>
                    <a:pt x="287" y="389"/>
                  </a:cubicBezTo>
                  <a:cubicBezTo>
                    <a:pt x="271" y="389"/>
                    <a:pt x="256" y="393"/>
                    <a:pt x="243" y="404"/>
                  </a:cubicBezTo>
                  <a:cubicBezTo>
                    <a:pt x="229" y="417"/>
                    <a:pt x="226" y="437"/>
                    <a:pt x="235" y="453"/>
                  </a:cubicBezTo>
                  <a:cubicBezTo>
                    <a:pt x="240" y="461"/>
                    <a:pt x="250" y="465"/>
                    <a:pt x="259" y="465"/>
                  </a:cubicBezTo>
                  <a:cubicBezTo>
                    <a:pt x="267" y="465"/>
                    <a:pt x="277" y="461"/>
                    <a:pt x="278" y="449"/>
                  </a:cubicBezTo>
                  <a:cubicBezTo>
                    <a:pt x="279" y="435"/>
                    <a:pt x="260" y="427"/>
                    <a:pt x="257" y="440"/>
                  </a:cubicBezTo>
                  <a:cubicBezTo>
                    <a:pt x="257" y="442"/>
                    <a:pt x="254" y="442"/>
                    <a:pt x="254" y="440"/>
                  </a:cubicBezTo>
                  <a:cubicBezTo>
                    <a:pt x="252" y="425"/>
                    <a:pt x="274" y="423"/>
                    <a:pt x="283" y="434"/>
                  </a:cubicBezTo>
                  <a:cubicBezTo>
                    <a:pt x="294" y="448"/>
                    <a:pt x="284" y="471"/>
                    <a:pt x="263" y="473"/>
                  </a:cubicBezTo>
                  <a:cubicBezTo>
                    <a:pt x="251" y="474"/>
                    <a:pt x="240" y="470"/>
                    <a:pt x="233" y="463"/>
                  </a:cubicBezTo>
                  <a:cubicBezTo>
                    <a:pt x="205" y="457"/>
                    <a:pt x="194" y="433"/>
                    <a:pt x="192" y="429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72" y="414"/>
                    <a:pt x="172" y="414"/>
                    <a:pt x="172" y="414"/>
                  </a:cubicBezTo>
                  <a:cubicBezTo>
                    <a:pt x="161" y="413"/>
                    <a:pt x="151" y="410"/>
                    <a:pt x="145" y="406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45" y="402"/>
                    <a:pt x="45" y="402"/>
                    <a:pt x="45" y="402"/>
                  </a:cubicBezTo>
                  <a:cubicBezTo>
                    <a:pt x="45" y="399"/>
                    <a:pt x="45" y="399"/>
                    <a:pt x="45" y="399"/>
                  </a:cubicBezTo>
                  <a:cubicBezTo>
                    <a:pt x="41" y="372"/>
                    <a:pt x="36" y="347"/>
                    <a:pt x="32" y="328"/>
                  </a:cubicBezTo>
                  <a:cubicBezTo>
                    <a:pt x="30" y="318"/>
                    <a:pt x="29" y="310"/>
                    <a:pt x="28" y="305"/>
                  </a:cubicBezTo>
                  <a:cubicBezTo>
                    <a:pt x="25" y="283"/>
                    <a:pt x="47" y="268"/>
                    <a:pt x="48" y="26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25" y="213"/>
                    <a:pt x="28" y="191"/>
                  </a:cubicBezTo>
                  <a:cubicBezTo>
                    <a:pt x="29" y="186"/>
                    <a:pt x="30" y="178"/>
                    <a:pt x="32" y="168"/>
                  </a:cubicBezTo>
                  <a:cubicBezTo>
                    <a:pt x="36" y="149"/>
                    <a:pt x="41" y="124"/>
                    <a:pt x="45" y="97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53" y="84"/>
                    <a:pt x="164" y="83"/>
                    <a:pt x="172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4" y="63"/>
                    <a:pt x="205" y="39"/>
                    <a:pt x="233" y="33"/>
                  </a:cubicBezTo>
                  <a:cubicBezTo>
                    <a:pt x="240" y="26"/>
                    <a:pt x="250" y="21"/>
                    <a:pt x="263" y="23"/>
                  </a:cubicBezTo>
                  <a:cubicBezTo>
                    <a:pt x="284" y="25"/>
                    <a:pt x="294" y="48"/>
                    <a:pt x="283" y="62"/>
                  </a:cubicBezTo>
                  <a:cubicBezTo>
                    <a:pt x="274" y="73"/>
                    <a:pt x="252" y="71"/>
                    <a:pt x="254" y="56"/>
                  </a:cubicBezTo>
                  <a:cubicBezTo>
                    <a:pt x="254" y="54"/>
                    <a:pt x="257" y="54"/>
                    <a:pt x="257" y="56"/>
                  </a:cubicBezTo>
                  <a:cubicBezTo>
                    <a:pt x="260" y="69"/>
                    <a:pt x="279" y="61"/>
                    <a:pt x="278" y="47"/>
                  </a:cubicBezTo>
                  <a:cubicBezTo>
                    <a:pt x="277" y="34"/>
                    <a:pt x="267" y="31"/>
                    <a:pt x="259" y="31"/>
                  </a:cubicBezTo>
                  <a:cubicBezTo>
                    <a:pt x="250" y="31"/>
                    <a:pt x="240" y="35"/>
                    <a:pt x="235" y="43"/>
                  </a:cubicBezTo>
                  <a:cubicBezTo>
                    <a:pt x="226" y="58"/>
                    <a:pt x="229" y="79"/>
                    <a:pt x="243" y="92"/>
                  </a:cubicBezTo>
                  <a:cubicBezTo>
                    <a:pt x="256" y="103"/>
                    <a:pt x="271" y="107"/>
                    <a:pt x="287" y="107"/>
                  </a:cubicBezTo>
                  <a:cubicBezTo>
                    <a:pt x="281" y="101"/>
                    <a:pt x="278" y="93"/>
                    <a:pt x="278" y="84"/>
                  </a:cubicBezTo>
                  <a:cubicBezTo>
                    <a:pt x="279" y="65"/>
                    <a:pt x="299" y="53"/>
                    <a:pt x="315" y="50"/>
                  </a:cubicBezTo>
                  <a:cubicBezTo>
                    <a:pt x="348" y="44"/>
                    <a:pt x="380" y="55"/>
                    <a:pt x="411" y="68"/>
                  </a:cubicBezTo>
                  <a:cubicBezTo>
                    <a:pt x="442" y="55"/>
                    <a:pt x="474" y="44"/>
                    <a:pt x="506" y="50"/>
                  </a:cubicBezTo>
                  <a:cubicBezTo>
                    <a:pt x="522" y="53"/>
                    <a:pt x="543" y="65"/>
                    <a:pt x="543" y="84"/>
                  </a:cubicBezTo>
                  <a:cubicBezTo>
                    <a:pt x="543" y="93"/>
                    <a:pt x="540" y="101"/>
                    <a:pt x="535" y="107"/>
                  </a:cubicBezTo>
                  <a:cubicBezTo>
                    <a:pt x="550" y="107"/>
                    <a:pt x="565" y="103"/>
                    <a:pt x="578" y="92"/>
                  </a:cubicBezTo>
                  <a:cubicBezTo>
                    <a:pt x="592" y="79"/>
                    <a:pt x="596" y="58"/>
                    <a:pt x="586" y="43"/>
                  </a:cubicBezTo>
                  <a:cubicBezTo>
                    <a:pt x="581" y="35"/>
                    <a:pt x="571" y="31"/>
                    <a:pt x="562" y="31"/>
                  </a:cubicBezTo>
                  <a:cubicBezTo>
                    <a:pt x="555" y="31"/>
                    <a:pt x="544" y="34"/>
                    <a:pt x="543" y="47"/>
                  </a:cubicBezTo>
                  <a:cubicBezTo>
                    <a:pt x="542" y="61"/>
                    <a:pt x="562" y="69"/>
                    <a:pt x="564" y="56"/>
                  </a:cubicBezTo>
                  <a:cubicBezTo>
                    <a:pt x="565" y="54"/>
                    <a:pt x="567" y="54"/>
                    <a:pt x="568" y="56"/>
                  </a:cubicBezTo>
                  <a:cubicBezTo>
                    <a:pt x="570" y="71"/>
                    <a:pt x="547" y="73"/>
                    <a:pt x="539" y="62"/>
                  </a:cubicBezTo>
                  <a:cubicBezTo>
                    <a:pt x="528" y="48"/>
                    <a:pt x="538" y="25"/>
                    <a:pt x="558" y="23"/>
                  </a:cubicBezTo>
                  <a:cubicBezTo>
                    <a:pt x="571" y="21"/>
                    <a:pt x="581" y="26"/>
                    <a:pt x="588" y="33"/>
                  </a:cubicBezTo>
                  <a:cubicBezTo>
                    <a:pt x="617" y="39"/>
                    <a:pt x="628" y="63"/>
                    <a:pt x="630" y="67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50" y="82"/>
                    <a:pt x="650" y="82"/>
                    <a:pt x="650" y="82"/>
                  </a:cubicBezTo>
                  <a:cubicBezTo>
                    <a:pt x="661" y="83"/>
                    <a:pt x="671" y="86"/>
                    <a:pt x="677" y="90"/>
                  </a:cubicBezTo>
                  <a:cubicBezTo>
                    <a:pt x="683" y="94"/>
                    <a:pt x="683" y="94"/>
                    <a:pt x="683" y="94"/>
                  </a:cubicBezTo>
                  <a:cubicBezTo>
                    <a:pt x="777" y="94"/>
                    <a:pt x="777" y="94"/>
                    <a:pt x="777" y="94"/>
                  </a:cubicBezTo>
                  <a:cubicBezTo>
                    <a:pt x="777" y="97"/>
                    <a:pt x="777" y="97"/>
                    <a:pt x="777" y="97"/>
                  </a:cubicBezTo>
                  <a:cubicBezTo>
                    <a:pt x="781" y="124"/>
                    <a:pt x="786" y="149"/>
                    <a:pt x="790" y="168"/>
                  </a:cubicBezTo>
                  <a:cubicBezTo>
                    <a:pt x="792" y="178"/>
                    <a:pt x="793" y="186"/>
                    <a:pt x="794" y="191"/>
                  </a:cubicBezTo>
                  <a:cubicBezTo>
                    <a:pt x="797" y="213"/>
                    <a:pt x="775" y="228"/>
                    <a:pt x="775" y="228"/>
                  </a:cubicBezTo>
                  <a:cubicBezTo>
                    <a:pt x="764" y="235"/>
                    <a:pt x="764" y="235"/>
                    <a:pt x="764" y="235"/>
                  </a:cubicBezTo>
                  <a:cubicBezTo>
                    <a:pt x="764" y="261"/>
                    <a:pt x="764" y="261"/>
                    <a:pt x="764" y="261"/>
                  </a:cubicBezTo>
                  <a:cubicBezTo>
                    <a:pt x="774" y="268"/>
                    <a:pt x="774" y="268"/>
                    <a:pt x="774" y="268"/>
                  </a:cubicBezTo>
                  <a:cubicBezTo>
                    <a:pt x="775" y="268"/>
                    <a:pt x="797" y="283"/>
                    <a:pt x="794" y="30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1544" y="1261"/>
              <a:ext cx="2015" cy="1099"/>
            </a:xfrm>
            <a:custGeom>
              <a:avLst/>
              <a:gdLst>
                <a:gd name="T0" fmla="*/ 722 w 754"/>
                <a:gd name="T1" fmla="*/ 222 h 410"/>
                <a:gd name="T2" fmla="*/ 736 w 754"/>
                <a:gd name="T3" fmla="*/ 179 h 410"/>
                <a:gd name="T4" fmla="*/ 748 w 754"/>
                <a:gd name="T5" fmla="*/ 126 h 410"/>
                <a:gd name="T6" fmla="*/ 647 w 754"/>
                <a:gd name="T7" fmla="*/ 59 h 410"/>
                <a:gd name="T8" fmla="*/ 616 w 754"/>
                <a:gd name="T9" fmla="*/ 47 h 410"/>
                <a:gd name="T10" fmla="*/ 588 w 754"/>
                <a:gd name="T11" fmla="*/ 27 h 410"/>
                <a:gd name="T12" fmla="*/ 566 w 754"/>
                <a:gd name="T13" fmla="*/ 17 h 410"/>
                <a:gd name="T14" fmla="*/ 488 w 754"/>
                <a:gd name="T15" fmla="*/ 73 h 410"/>
                <a:gd name="T16" fmla="*/ 460 w 754"/>
                <a:gd name="T17" fmla="*/ 68 h 410"/>
                <a:gd name="T18" fmla="*/ 377 w 754"/>
                <a:gd name="T19" fmla="*/ 36 h 410"/>
                <a:gd name="T20" fmla="*/ 293 w 754"/>
                <a:gd name="T21" fmla="*/ 68 h 410"/>
                <a:gd name="T22" fmla="*/ 265 w 754"/>
                <a:gd name="T23" fmla="*/ 73 h 410"/>
                <a:gd name="T24" fmla="*/ 188 w 754"/>
                <a:gd name="T25" fmla="*/ 17 h 410"/>
                <a:gd name="T26" fmla="*/ 166 w 754"/>
                <a:gd name="T27" fmla="*/ 27 h 410"/>
                <a:gd name="T28" fmla="*/ 138 w 754"/>
                <a:gd name="T29" fmla="*/ 47 h 410"/>
                <a:gd name="T30" fmla="*/ 107 w 754"/>
                <a:gd name="T31" fmla="*/ 59 h 410"/>
                <a:gd name="T32" fmla="*/ 6 w 754"/>
                <a:gd name="T33" fmla="*/ 126 h 410"/>
                <a:gd name="T34" fmla="*/ 18 w 754"/>
                <a:gd name="T35" fmla="*/ 179 h 410"/>
                <a:gd name="T36" fmla="*/ 32 w 754"/>
                <a:gd name="T37" fmla="*/ 205 h 410"/>
                <a:gd name="T38" fmla="*/ 18 w 754"/>
                <a:gd name="T39" fmla="*/ 231 h 410"/>
                <a:gd name="T40" fmla="*/ 6 w 754"/>
                <a:gd name="T41" fmla="*/ 284 h 410"/>
                <a:gd name="T42" fmla="*/ 107 w 754"/>
                <a:gd name="T43" fmla="*/ 351 h 410"/>
                <a:gd name="T44" fmla="*/ 138 w 754"/>
                <a:gd name="T45" fmla="*/ 363 h 410"/>
                <a:gd name="T46" fmla="*/ 166 w 754"/>
                <a:gd name="T47" fmla="*/ 383 h 410"/>
                <a:gd name="T48" fmla="*/ 188 w 754"/>
                <a:gd name="T49" fmla="*/ 393 h 410"/>
                <a:gd name="T50" fmla="*/ 265 w 754"/>
                <a:gd name="T51" fmla="*/ 337 h 410"/>
                <a:gd name="T52" fmla="*/ 293 w 754"/>
                <a:gd name="T53" fmla="*/ 342 h 410"/>
                <a:gd name="T54" fmla="*/ 377 w 754"/>
                <a:gd name="T55" fmla="*/ 374 h 410"/>
                <a:gd name="T56" fmla="*/ 460 w 754"/>
                <a:gd name="T57" fmla="*/ 342 h 410"/>
                <a:gd name="T58" fmla="*/ 488 w 754"/>
                <a:gd name="T59" fmla="*/ 337 h 410"/>
                <a:gd name="T60" fmla="*/ 566 w 754"/>
                <a:gd name="T61" fmla="*/ 393 h 410"/>
                <a:gd name="T62" fmla="*/ 588 w 754"/>
                <a:gd name="T63" fmla="*/ 383 h 410"/>
                <a:gd name="T64" fmla="*/ 616 w 754"/>
                <a:gd name="T65" fmla="*/ 363 h 410"/>
                <a:gd name="T66" fmla="*/ 647 w 754"/>
                <a:gd name="T67" fmla="*/ 351 h 410"/>
                <a:gd name="T68" fmla="*/ 748 w 754"/>
                <a:gd name="T69" fmla="*/ 284 h 410"/>
                <a:gd name="T70" fmla="*/ 736 w 754"/>
                <a:gd name="T71" fmla="*/ 2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4" h="410">
                  <a:moveTo>
                    <a:pt x="736" y="231"/>
                  </a:moveTo>
                  <a:cubicBezTo>
                    <a:pt x="722" y="222"/>
                    <a:pt x="722" y="222"/>
                    <a:pt x="722" y="222"/>
                  </a:cubicBezTo>
                  <a:cubicBezTo>
                    <a:pt x="722" y="188"/>
                    <a:pt x="722" y="188"/>
                    <a:pt x="722" y="188"/>
                  </a:cubicBezTo>
                  <a:cubicBezTo>
                    <a:pt x="736" y="179"/>
                    <a:pt x="736" y="179"/>
                    <a:pt x="736" y="179"/>
                  </a:cubicBezTo>
                  <a:cubicBezTo>
                    <a:pt x="736" y="179"/>
                    <a:pt x="754" y="166"/>
                    <a:pt x="752" y="149"/>
                  </a:cubicBezTo>
                  <a:cubicBezTo>
                    <a:pt x="752" y="145"/>
                    <a:pt x="750" y="136"/>
                    <a:pt x="748" y="126"/>
                  </a:cubicBezTo>
                  <a:cubicBezTo>
                    <a:pt x="744" y="108"/>
                    <a:pt x="740" y="84"/>
                    <a:pt x="736" y="59"/>
                  </a:cubicBezTo>
                  <a:cubicBezTo>
                    <a:pt x="647" y="59"/>
                    <a:pt x="647" y="59"/>
                    <a:pt x="647" y="59"/>
                  </a:cubicBezTo>
                  <a:cubicBezTo>
                    <a:pt x="639" y="54"/>
                    <a:pt x="639" y="54"/>
                    <a:pt x="639" y="54"/>
                  </a:cubicBezTo>
                  <a:cubicBezTo>
                    <a:pt x="633" y="50"/>
                    <a:pt x="626" y="48"/>
                    <a:pt x="616" y="47"/>
                  </a:cubicBezTo>
                  <a:cubicBezTo>
                    <a:pt x="596" y="46"/>
                    <a:pt x="596" y="46"/>
                    <a:pt x="596" y="46"/>
                  </a:cubicBezTo>
                  <a:cubicBezTo>
                    <a:pt x="588" y="27"/>
                    <a:pt x="588" y="27"/>
                    <a:pt x="588" y="27"/>
                  </a:cubicBezTo>
                  <a:cubicBezTo>
                    <a:pt x="587" y="24"/>
                    <a:pt x="580" y="8"/>
                    <a:pt x="561" y="0"/>
                  </a:cubicBezTo>
                  <a:cubicBezTo>
                    <a:pt x="564" y="5"/>
                    <a:pt x="565" y="11"/>
                    <a:pt x="566" y="17"/>
                  </a:cubicBezTo>
                  <a:cubicBezTo>
                    <a:pt x="566" y="45"/>
                    <a:pt x="551" y="58"/>
                    <a:pt x="532" y="67"/>
                  </a:cubicBezTo>
                  <a:cubicBezTo>
                    <a:pt x="518" y="73"/>
                    <a:pt x="503" y="74"/>
                    <a:pt x="488" y="73"/>
                  </a:cubicBezTo>
                  <a:cubicBezTo>
                    <a:pt x="485" y="74"/>
                    <a:pt x="482" y="74"/>
                    <a:pt x="479" y="74"/>
                  </a:cubicBezTo>
                  <a:cubicBezTo>
                    <a:pt x="472" y="74"/>
                    <a:pt x="465" y="72"/>
                    <a:pt x="460" y="68"/>
                  </a:cubicBezTo>
                  <a:cubicBezTo>
                    <a:pt x="457" y="67"/>
                    <a:pt x="454" y="66"/>
                    <a:pt x="450" y="65"/>
                  </a:cubicBezTo>
                  <a:cubicBezTo>
                    <a:pt x="425" y="58"/>
                    <a:pt x="401" y="46"/>
                    <a:pt x="377" y="36"/>
                  </a:cubicBezTo>
                  <a:cubicBezTo>
                    <a:pt x="352" y="46"/>
                    <a:pt x="329" y="58"/>
                    <a:pt x="303" y="65"/>
                  </a:cubicBezTo>
                  <a:cubicBezTo>
                    <a:pt x="300" y="66"/>
                    <a:pt x="296" y="67"/>
                    <a:pt x="293" y="68"/>
                  </a:cubicBezTo>
                  <a:cubicBezTo>
                    <a:pt x="288" y="72"/>
                    <a:pt x="282" y="74"/>
                    <a:pt x="274" y="74"/>
                  </a:cubicBezTo>
                  <a:cubicBezTo>
                    <a:pt x="271" y="74"/>
                    <a:pt x="268" y="74"/>
                    <a:pt x="265" y="73"/>
                  </a:cubicBezTo>
                  <a:cubicBezTo>
                    <a:pt x="250" y="74"/>
                    <a:pt x="235" y="73"/>
                    <a:pt x="221" y="67"/>
                  </a:cubicBezTo>
                  <a:cubicBezTo>
                    <a:pt x="203" y="58"/>
                    <a:pt x="187" y="45"/>
                    <a:pt x="188" y="17"/>
                  </a:cubicBezTo>
                  <a:cubicBezTo>
                    <a:pt x="188" y="11"/>
                    <a:pt x="189" y="6"/>
                    <a:pt x="192" y="0"/>
                  </a:cubicBezTo>
                  <a:cubicBezTo>
                    <a:pt x="174" y="8"/>
                    <a:pt x="167" y="24"/>
                    <a:pt x="166" y="27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1" y="48"/>
                    <a:pt x="122" y="49"/>
                    <a:pt x="115" y="54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4" y="84"/>
                    <a:pt x="10" y="108"/>
                    <a:pt x="6" y="126"/>
                  </a:cubicBezTo>
                  <a:cubicBezTo>
                    <a:pt x="4" y="136"/>
                    <a:pt x="2" y="145"/>
                    <a:pt x="2" y="149"/>
                  </a:cubicBezTo>
                  <a:cubicBezTo>
                    <a:pt x="0" y="166"/>
                    <a:pt x="18" y="179"/>
                    <a:pt x="18" y="17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205"/>
                    <a:pt x="32" y="205"/>
                    <a:pt x="32" y="205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17" y="232"/>
                    <a:pt x="0" y="244"/>
                    <a:pt x="2" y="261"/>
                  </a:cubicBezTo>
                  <a:cubicBezTo>
                    <a:pt x="2" y="265"/>
                    <a:pt x="4" y="274"/>
                    <a:pt x="6" y="284"/>
                  </a:cubicBezTo>
                  <a:cubicBezTo>
                    <a:pt x="10" y="302"/>
                    <a:pt x="14" y="326"/>
                    <a:pt x="18" y="351"/>
                  </a:cubicBezTo>
                  <a:cubicBezTo>
                    <a:pt x="107" y="351"/>
                    <a:pt x="107" y="351"/>
                    <a:pt x="107" y="351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1" y="360"/>
                    <a:pt x="128" y="362"/>
                    <a:pt x="138" y="363"/>
                  </a:cubicBezTo>
                  <a:cubicBezTo>
                    <a:pt x="158" y="364"/>
                    <a:pt x="158" y="364"/>
                    <a:pt x="158" y="364"/>
                  </a:cubicBezTo>
                  <a:cubicBezTo>
                    <a:pt x="166" y="383"/>
                    <a:pt x="166" y="383"/>
                    <a:pt x="166" y="383"/>
                  </a:cubicBezTo>
                  <a:cubicBezTo>
                    <a:pt x="167" y="386"/>
                    <a:pt x="174" y="402"/>
                    <a:pt x="192" y="410"/>
                  </a:cubicBezTo>
                  <a:cubicBezTo>
                    <a:pt x="189" y="404"/>
                    <a:pt x="188" y="398"/>
                    <a:pt x="188" y="393"/>
                  </a:cubicBezTo>
                  <a:cubicBezTo>
                    <a:pt x="187" y="365"/>
                    <a:pt x="203" y="352"/>
                    <a:pt x="221" y="343"/>
                  </a:cubicBezTo>
                  <a:cubicBezTo>
                    <a:pt x="235" y="337"/>
                    <a:pt x="250" y="336"/>
                    <a:pt x="265" y="337"/>
                  </a:cubicBezTo>
                  <a:cubicBezTo>
                    <a:pt x="268" y="336"/>
                    <a:pt x="271" y="336"/>
                    <a:pt x="274" y="336"/>
                  </a:cubicBezTo>
                  <a:cubicBezTo>
                    <a:pt x="282" y="336"/>
                    <a:pt x="288" y="338"/>
                    <a:pt x="293" y="342"/>
                  </a:cubicBezTo>
                  <a:cubicBezTo>
                    <a:pt x="296" y="343"/>
                    <a:pt x="300" y="344"/>
                    <a:pt x="303" y="345"/>
                  </a:cubicBezTo>
                  <a:cubicBezTo>
                    <a:pt x="329" y="352"/>
                    <a:pt x="352" y="364"/>
                    <a:pt x="377" y="374"/>
                  </a:cubicBezTo>
                  <a:cubicBezTo>
                    <a:pt x="401" y="364"/>
                    <a:pt x="425" y="352"/>
                    <a:pt x="450" y="345"/>
                  </a:cubicBezTo>
                  <a:cubicBezTo>
                    <a:pt x="454" y="344"/>
                    <a:pt x="457" y="343"/>
                    <a:pt x="460" y="342"/>
                  </a:cubicBezTo>
                  <a:cubicBezTo>
                    <a:pt x="465" y="338"/>
                    <a:pt x="472" y="336"/>
                    <a:pt x="479" y="336"/>
                  </a:cubicBezTo>
                  <a:cubicBezTo>
                    <a:pt x="482" y="336"/>
                    <a:pt x="485" y="336"/>
                    <a:pt x="488" y="337"/>
                  </a:cubicBezTo>
                  <a:cubicBezTo>
                    <a:pt x="503" y="336"/>
                    <a:pt x="518" y="337"/>
                    <a:pt x="532" y="343"/>
                  </a:cubicBezTo>
                  <a:cubicBezTo>
                    <a:pt x="551" y="352"/>
                    <a:pt x="566" y="365"/>
                    <a:pt x="566" y="393"/>
                  </a:cubicBezTo>
                  <a:cubicBezTo>
                    <a:pt x="565" y="399"/>
                    <a:pt x="564" y="405"/>
                    <a:pt x="561" y="410"/>
                  </a:cubicBezTo>
                  <a:cubicBezTo>
                    <a:pt x="580" y="402"/>
                    <a:pt x="587" y="386"/>
                    <a:pt x="588" y="383"/>
                  </a:cubicBezTo>
                  <a:cubicBezTo>
                    <a:pt x="596" y="364"/>
                    <a:pt x="596" y="364"/>
                    <a:pt x="596" y="364"/>
                  </a:cubicBezTo>
                  <a:cubicBezTo>
                    <a:pt x="616" y="363"/>
                    <a:pt x="616" y="363"/>
                    <a:pt x="616" y="363"/>
                  </a:cubicBezTo>
                  <a:cubicBezTo>
                    <a:pt x="626" y="362"/>
                    <a:pt x="633" y="360"/>
                    <a:pt x="639" y="356"/>
                  </a:cubicBezTo>
                  <a:cubicBezTo>
                    <a:pt x="647" y="351"/>
                    <a:pt x="647" y="351"/>
                    <a:pt x="647" y="351"/>
                  </a:cubicBezTo>
                  <a:cubicBezTo>
                    <a:pt x="736" y="351"/>
                    <a:pt x="736" y="351"/>
                    <a:pt x="736" y="351"/>
                  </a:cubicBezTo>
                  <a:cubicBezTo>
                    <a:pt x="740" y="326"/>
                    <a:pt x="744" y="302"/>
                    <a:pt x="748" y="284"/>
                  </a:cubicBezTo>
                  <a:cubicBezTo>
                    <a:pt x="750" y="274"/>
                    <a:pt x="752" y="265"/>
                    <a:pt x="752" y="261"/>
                  </a:cubicBezTo>
                  <a:cubicBezTo>
                    <a:pt x="754" y="244"/>
                    <a:pt x="736" y="231"/>
                    <a:pt x="736" y="23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3491880" y="2614141"/>
            <a:ext cx="2417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标题文本预设 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23928" y="2234937"/>
            <a:ext cx="1476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—04—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643810" y="3522119"/>
            <a:ext cx="4632730" cy="785499"/>
            <a:chOff x="1643810" y="3522119"/>
            <a:chExt cx="4632730" cy="785499"/>
          </a:xfrm>
        </p:grpSpPr>
        <p:sp>
          <p:nvSpPr>
            <p:cNvPr id="13" name="Freeform: Shape 19"/>
            <p:cNvSpPr/>
            <p:nvPr/>
          </p:nvSpPr>
          <p:spPr bwMode="auto">
            <a:xfrm>
              <a:off x="2491853" y="3785695"/>
              <a:ext cx="812756" cy="521923"/>
            </a:xfrm>
            <a:custGeom>
              <a:avLst/>
              <a:gdLst>
                <a:gd name="connsiteX0" fmla="*/ 0 w 2394000"/>
                <a:gd name="connsiteY0" fmla="*/ 74091 h 749300"/>
                <a:gd name="connsiteX1" fmla="*/ 74091 w 2394000"/>
                <a:gd name="connsiteY1" fmla="*/ 0 h 749300"/>
                <a:gd name="connsiteX2" fmla="*/ 2319909 w 2394000"/>
                <a:gd name="connsiteY2" fmla="*/ 0 h 749300"/>
                <a:gd name="connsiteX3" fmla="*/ 2394000 w 2394000"/>
                <a:gd name="connsiteY3" fmla="*/ 74091 h 749300"/>
                <a:gd name="connsiteX4" fmla="*/ 2394000 w 2394000"/>
                <a:gd name="connsiteY4" fmla="*/ 675209 h 749300"/>
                <a:gd name="connsiteX5" fmla="*/ 2319909 w 2394000"/>
                <a:gd name="connsiteY5" fmla="*/ 749300 h 749300"/>
                <a:gd name="connsiteX6" fmla="*/ 74091 w 2394000"/>
                <a:gd name="connsiteY6" fmla="*/ 749300 h 749300"/>
                <a:gd name="connsiteX7" fmla="*/ 0 w 2394000"/>
                <a:gd name="connsiteY7" fmla="*/ 675209 h 749300"/>
                <a:gd name="connsiteX8" fmla="*/ 0 w 2394000"/>
                <a:gd name="connsiteY8" fmla="*/ 74091 h 749300"/>
                <a:gd name="connsiteX0-1" fmla="*/ 0 w 2394000"/>
                <a:gd name="connsiteY0-2" fmla="*/ 75709 h 750918"/>
                <a:gd name="connsiteX1-3" fmla="*/ 74091 w 2394000"/>
                <a:gd name="connsiteY1-4" fmla="*/ 1618 h 750918"/>
                <a:gd name="connsiteX2-5" fmla="*/ 1835524 w 2394000"/>
                <a:gd name="connsiteY2-6" fmla="*/ 0 h 750918"/>
                <a:gd name="connsiteX3-7" fmla="*/ 2319909 w 2394000"/>
                <a:gd name="connsiteY3-8" fmla="*/ 1618 h 750918"/>
                <a:gd name="connsiteX4-9" fmla="*/ 2394000 w 2394000"/>
                <a:gd name="connsiteY4-10" fmla="*/ 75709 h 750918"/>
                <a:gd name="connsiteX5-11" fmla="*/ 2394000 w 2394000"/>
                <a:gd name="connsiteY5-12" fmla="*/ 676827 h 750918"/>
                <a:gd name="connsiteX6-13" fmla="*/ 2319909 w 2394000"/>
                <a:gd name="connsiteY6-14" fmla="*/ 750918 h 750918"/>
                <a:gd name="connsiteX7-15" fmla="*/ 74091 w 2394000"/>
                <a:gd name="connsiteY7-16" fmla="*/ 750918 h 750918"/>
                <a:gd name="connsiteX8-17" fmla="*/ 0 w 2394000"/>
                <a:gd name="connsiteY8-18" fmla="*/ 676827 h 750918"/>
                <a:gd name="connsiteX9" fmla="*/ 0 w 2394000"/>
                <a:gd name="connsiteY9" fmla="*/ 75709 h 750918"/>
                <a:gd name="connsiteX0-19" fmla="*/ 0 w 2394000"/>
                <a:gd name="connsiteY0-20" fmla="*/ 75709 h 750918"/>
                <a:gd name="connsiteX1-21" fmla="*/ 74091 w 2394000"/>
                <a:gd name="connsiteY1-22" fmla="*/ 1618 h 750918"/>
                <a:gd name="connsiteX2-23" fmla="*/ 1835524 w 2394000"/>
                <a:gd name="connsiteY2-24" fmla="*/ 0 h 750918"/>
                <a:gd name="connsiteX3-25" fmla="*/ 2319909 w 2394000"/>
                <a:gd name="connsiteY3-26" fmla="*/ 1618 h 750918"/>
                <a:gd name="connsiteX4-27" fmla="*/ 2394000 w 2394000"/>
                <a:gd name="connsiteY4-28" fmla="*/ 75709 h 750918"/>
                <a:gd name="connsiteX5-29" fmla="*/ 2394000 w 2394000"/>
                <a:gd name="connsiteY5-30" fmla="*/ 676827 h 750918"/>
                <a:gd name="connsiteX6-31" fmla="*/ 2319909 w 2394000"/>
                <a:gd name="connsiteY6-32" fmla="*/ 750918 h 750918"/>
                <a:gd name="connsiteX7-33" fmla="*/ 1327524 w 2394000"/>
                <a:gd name="connsiteY7-34" fmla="*/ 749300 h 750918"/>
                <a:gd name="connsiteX8-35" fmla="*/ 74091 w 2394000"/>
                <a:gd name="connsiteY8-36" fmla="*/ 750918 h 750918"/>
                <a:gd name="connsiteX9-37" fmla="*/ 0 w 2394000"/>
                <a:gd name="connsiteY9-38" fmla="*/ 676827 h 750918"/>
                <a:gd name="connsiteX10" fmla="*/ 0 w 2394000"/>
                <a:gd name="connsiteY10" fmla="*/ 75709 h 750918"/>
                <a:gd name="connsiteX0-39" fmla="*/ 0 w 2394000"/>
                <a:gd name="connsiteY0-40" fmla="*/ 75709 h 750918"/>
                <a:gd name="connsiteX1-41" fmla="*/ 74091 w 2394000"/>
                <a:gd name="connsiteY1-42" fmla="*/ 1618 h 750918"/>
                <a:gd name="connsiteX2-43" fmla="*/ 1835524 w 2394000"/>
                <a:gd name="connsiteY2-44" fmla="*/ 0 h 750918"/>
                <a:gd name="connsiteX3-45" fmla="*/ 2319909 w 2394000"/>
                <a:gd name="connsiteY3-46" fmla="*/ 1618 h 750918"/>
                <a:gd name="connsiteX4-47" fmla="*/ 2394000 w 2394000"/>
                <a:gd name="connsiteY4-48" fmla="*/ 75709 h 750918"/>
                <a:gd name="connsiteX5-49" fmla="*/ 2394000 w 2394000"/>
                <a:gd name="connsiteY5-50" fmla="*/ 676827 h 750918"/>
                <a:gd name="connsiteX6-51" fmla="*/ 2319909 w 2394000"/>
                <a:gd name="connsiteY6-52" fmla="*/ 750918 h 750918"/>
                <a:gd name="connsiteX7-53" fmla="*/ 1327524 w 2394000"/>
                <a:gd name="connsiteY7-54" fmla="*/ 749300 h 750918"/>
                <a:gd name="connsiteX8-55" fmla="*/ 0 w 2394000"/>
                <a:gd name="connsiteY8-56" fmla="*/ 676827 h 750918"/>
                <a:gd name="connsiteX9-57" fmla="*/ 0 w 2394000"/>
                <a:gd name="connsiteY9-58" fmla="*/ 75709 h 750918"/>
                <a:gd name="connsiteX0-59" fmla="*/ 0 w 2394000"/>
                <a:gd name="connsiteY0-60" fmla="*/ 75709 h 750918"/>
                <a:gd name="connsiteX1-61" fmla="*/ 74091 w 2394000"/>
                <a:gd name="connsiteY1-62" fmla="*/ 1618 h 750918"/>
                <a:gd name="connsiteX2-63" fmla="*/ 1835524 w 2394000"/>
                <a:gd name="connsiteY2-64" fmla="*/ 0 h 750918"/>
                <a:gd name="connsiteX3-65" fmla="*/ 2319909 w 2394000"/>
                <a:gd name="connsiteY3-66" fmla="*/ 1618 h 750918"/>
                <a:gd name="connsiteX4-67" fmla="*/ 2394000 w 2394000"/>
                <a:gd name="connsiteY4-68" fmla="*/ 75709 h 750918"/>
                <a:gd name="connsiteX5-69" fmla="*/ 2394000 w 2394000"/>
                <a:gd name="connsiteY5-70" fmla="*/ 676827 h 750918"/>
                <a:gd name="connsiteX6-71" fmla="*/ 2319909 w 2394000"/>
                <a:gd name="connsiteY6-72" fmla="*/ 750918 h 750918"/>
                <a:gd name="connsiteX7-73" fmla="*/ 1327524 w 2394000"/>
                <a:gd name="connsiteY7-74" fmla="*/ 749300 h 750918"/>
                <a:gd name="connsiteX8-75" fmla="*/ 0 w 2394000"/>
                <a:gd name="connsiteY8-76" fmla="*/ 75709 h 750918"/>
                <a:gd name="connsiteX0-77" fmla="*/ 1253433 w 2319909"/>
                <a:gd name="connsiteY0-78" fmla="*/ 749300 h 750918"/>
                <a:gd name="connsiteX1-79" fmla="*/ 0 w 2319909"/>
                <a:gd name="connsiteY1-80" fmla="*/ 1618 h 750918"/>
                <a:gd name="connsiteX2-81" fmla="*/ 1761433 w 2319909"/>
                <a:gd name="connsiteY2-82" fmla="*/ 0 h 750918"/>
                <a:gd name="connsiteX3-83" fmla="*/ 2245818 w 2319909"/>
                <a:gd name="connsiteY3-84" fmla="*/ 1618 h 750918"/>
                <a:gd name="connsiteX4-85" fmla="*/ 2319909 w 2319909"/>
                <a:gd name="connsiteY4-86" fmla="*/ 75709 h 750918"/>
                <a:gd name="connsiteX5-87" fmla="*/ 2319909 w 2319909"/>
                <a:gd name="connsiteY5-88" fmla="*/ 676827 h 750918"/>
                <a:gd name="connsiteX6-89" fmla="*/ 2245818 w 2319909"/>
                <a:gd name="connsiteY6-90" fmla="*/ 750918 h 750918"/>
                <a:gd name="connsiteX7-91" fmla="*/ 1253433 w 2319909"/>
                <a:gd name="connsiteY7-92" fmla="*/ 749300 h 750918"/>
                <a:gd name="connsiteX0-93" fmla="*/ 0 w 1066476"/>
                <a:gd name="connsiteY0-94" fmla="*/ 749300 h 750918"/>
                <a:gd name="connsiteX1-95" fmla="*/ 508000 w 1066476"/>
                <a:gd name="connsiteY1-96" fmla="*/ 0 h 750918"/>
                <a:gd name="connsiteX2-97" fmla="*/ 992385 w 1066476"/>
                <a:gd name="connsiteY2-98" fmla="*/ 1618 h 750918"/>
                <a:gd name="connsiteX3-99" fmla="*/ 1066476 w 1066476"/>
                <a:gd name="connsiteY3-100" fmla="*/ 75709 h 750918"/>
                <a:gd name="connsiteX4-101" fmla="*/ 1066476 w 1066476"/>
                <a:gd name="connsiteY4-102" fmla="*/ 676827 h 750918"/>
                <a:gd name="connsiteX5-103" fmla="*/ 992385 w 1066476"/>
                <a:gd name="connsiteY5-104" fmla="*/ 750918 h 750918"/>
                <a:gd name="connsiteX6-105" fmla="*/ 0 w 1066476"/>
                <a:gd name="connsiteY6-106" fmla="*/ 749300 h 750918"/>
                <a:gd name="connsiteX0-107" fmla="*/ 0 w 1066476"/>
                <a:gd name="connsiteY0-108" fmla="*/ 749300 h 750918"/>
                <a:gd name="connsiteX1-109" fmla="*/ 106636 w 1066476"/>
                <a:gd name="connsiteY1-110" fmla="*/ 582962 h 750918"/>
                <a:gd name="connsiteX2-111" fmla="*/ 508000 w 1066476"/>
                <a:gd name="connsiteY2-112" fmla="*/ 0 h 750918"/>
                <a:gd name="connsiteX3-113" fmla="*/ 992385 w 1066476"/>
                <a:gd name="connsiteY3-114" fmla="*/ 1618 h 750918"/>
                <a:gd name="connsiteX4-115" fmla="*/ 1066476 w 1066476"/>
                <a:gd name="connsiteY4-116" fmla="*/ 75709 h 750918"/>
                <a:gd name="connsiteX5-117" fmla="*/ 1066476 w 1066476"/>
                <a:gd name="connsiteY5-118" fmla="*/ 676827 h 750918"/>
                <a:gd name="connsiteX6-119" fmla="*/ 992385 w 1066476"/>
                <a:gd name="connsiteY6-120" fmla="*/ 750918 h 750918"/>
                <a:gd name="connsiteX7-121" fmla="*/ 0 w 1066476"/>
                <a:gd name="connsiteY7-122" fmla="*/ 749300 h 750918"/>
                <a:gd name="connsiteX0-123" fmla="*/ 0 w 1066476"/>
                <a:gd name="connsiteY0-124" fmla="*/ 749300 h 750918"/>
                <a:gd name="connsiteX1-125" fmla="*/ 111398 w 1066476"/>
                <a:gd name="connsiteY1-126" fmla="*/ 585339 h 750918"/>
                <a:gd name="connsiteX2-127" fmla="*/ 508000 w 1066476"/>
                <a:gd name="connsiteY2-128" fmla="*/ 0 h 750918"/>
                <a:gd name="connsiteX3-129" fmla="*/ 992385 w 1066476"/>
                <a:gd name="connsiteY3-130" fmla="*/ 1618 h 750918"/>
                <a:gd name="connsiteX4-131" fmla="*/ 1066476 w 1066476"/>
                <a:gd name="connsiteY4-132" fmla="*/ 75709 h 750918"/>
                <a:gd name="connsiteX5-133" fmla="*/ 1066476 w 1066476"/>
                <a:gd name="connsiteY5-134" fmla="*/ 676827 h 750918"/>
                <a:gd name="connsiteX6-135" fmla="*/ 992385 w 1066476"/>
                <a:gd name="connsiteY6-136" fmla="*/ 750918 h 750918"/>
                <a:gd name="connsiteX7-137" fmla="*/ 0 w 1066476"/>
                <a:gd name="connsiteY7-138" fmla="*/ 749300 h 750918"/>
                <a:gd name="connsiteX0-139" fmla="*/ 0 w 1149820"/>
                <a:gd name="connsiteY0-140" fmla="*/ 746923 h 750918"/>
                <a:gd name="connsiteX1-141" fmla="*/ 194742 w 1149820"/>
                <a:gd name="connsiteY1-142" fmla="*/ 585339 h 750918"/>
                <a:gd name="connsiteX2-143" fmla="*/ 591344 w 1149820"/>
                <a:gd name="connsiteY2-144" fmla="*/ 0 h 750918"/>
                <a:gd name="connsiteX3-145" fmla="*/ 1075729 w 1149820"/>
                <a:gd name="connsiteY3-146" fmla="*/ 1618 h 750918"/>
                <a:gd name="connsiteX4-147" fmla="*/ 1149820 w 1149820"/>
                <a:gd name="connsiteY4-148" fmla="*/ 75709 h 750918"/>
                <a:gd name="connsiteX5-149" fmla="*/ 1149820 w 1149820"/>
                <a:gd name="connsiteY5-150" fmla="*/ 676827 h 750918"/>
                <a:gd name="connsiteX6-151" fmla="*/ 1075729 w 1149820"/>
                <a:gd name="connsiteY6-152" fmla="*/ 750918 h 750918"/>
                <a:gd name="connsiteX7-153" fmla="*/ 0 w 1149820"/>
                <a:gd name="connsiteY7-154" fmla="*/ 746923 h 750918"/>
                <a:gd name="connsiteX0-155" fmla="*/ 0 w 1178395"/>
                <a:gd name="connsiteY0-156" fmla="*/ 746923 h 750918"/>
                <a:gd name="connsiteX1-157" fmla="*/ 223317 w 1178395"/>
                <a:gd name="connsiteY1-158" fmla="*/ 585339 h 750918"/>
                <a:gd name="connsiteX2-159" fmla="*/ 619919 w 1178395"/>
                <a:gd name="connsiteY2-160" fmla="*/ 0 h 750918"/>
                <a:gd name="connsiteX3-161" fmla="*/ 1104304 w 1178395"/>
                <a:gd name="connsiteY3-162" fmla="*/ 1618 h 750918"/>
                <a:gd name="connsiteX4-163" fmla="*/ 1178395 w 1178395"/>
                <a:gd name="connsiteY4-164" fmla="*/ 75709 h 750918"/>
                <a:gd name="connsiteX5-165" fmla="*/ 1178395 w 1178395"/>
                <a:gd name="connsiteY5-166" fmla="*/ 676827 h 750918"/>
                <a:gd name="connsiteX6-167" fmla="*/ 1104304 w 1178395"/>
                <a:gd name="connsiteY6-168" fmla="*/ 750918 h 750918"/>
                <a:gd name="connsiteX7-169" fmla="*/ 0 w 1178395"/>
                <a:gd name="connsiteY7-170" fmla="*/ 746923 h 750918"/>
                <a:gd name="connsiteX0-171" fmla="*/ 0 w 1171251"/>
                <a:gd name="connsiteY0-172" fmla="*/ 737418 h 750918"/>
                <a:gd name="connsiteX1-173" fmla="*/ 216173 w 1171251"/>
                <a:gd name="connsiteY1-174" fmla="*/ 585339 h 750918"/>
                <a:gd name="connsiteX2-175" fmla="*/ 612775 w 1171251"/>
                <a:gd name="connsiteY2-176" fmla="*/ 0 h 750918"/>
                <a:gd name="connsiteX3-177" fmla="*/ 1097160 w 1171251"/>
                <a:gd name="connsiteY3-178" fmla="*/ 1618 h 750918"/>
                <a:gd name="connsiteX4-179" fmla="*/ 1171251 w 1171251"/>
                <a:gd name="connsiteY4-180" fmla="*/ 75709 h 750918"/>
                <a:gd name="connsiteX5-181" fmla="*/ 1171251 w 1171251"/>
                <a:gd name="connsiteY5-182" fmla="*/ 676827 h 750918"/>
                <a:gd name="connsiteX6-183" fmla="*/ 1097160 w 1171251"/>
                <a:gd name="connsiteY6-184" fmla="*/ 750918 h 750918"/>
                <a:gd name="connsiteX7-185" fmla="*/ 0 w 1171251"/>
                <a:gd name="connsiteY7-186" fmla="*/ 737418 h 750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171251" h="750918">
                  <a:moveTo>
                    <a:pt x="0" y="737418"/>
                  </a:moveTo>
                  <a:lnTo>
                    <a:pt x="216173" y="585339"/>
                  </a:lnTo>
                  <a:lnTo>
                    <a:pt x="612775" y="0"/>
                  </a:lnTo>
                  <a:lnTo>
                    <a:pt x="1097160" y="1618"/>
                  </a:lnTo>
                  <a:cubicBezTo>
                    <a:pt x="1138079" y="1618"/>
                    <a:pt x="1171251" y="34790"/>
                    <a:pt x="1171251" y="75709"/>
                  </a:cubicBezTo>
                  <a:lnTo>
                    <a:pt x="1171251" y="676827"/>
                  </a:lnTo>
                  <a:cubicBezTo>
                    <a:pt x="1171251" y="717746"/>
                    <a:pt x="1138079" y="750918"/>
                    <a:pt x="1097160" y="750918"/>
                  </a:cubicBezTo>
                  <a:lnTo>
                    <a:pt x="0" y="737418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92500" lnSpcReduction="20000"/>
            </a:bodyPr>
            <a:lstStyle/>
            <a:p>
              <a:pPr algn="r"/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36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Freeform: Shape 20"/>
            <p:cNvSpPr/>
            <p:nvPr/>
          </p:nvSpPr>
          <p:spPr bwMode="auto">
            <a:xfrm>
              <a:off x="2314484" y="3522119"/>
              <a:ext cx="608090" cy="782196"/>
            </a:xfrm>
            <a:custGeom>
              <a:avLst/>
              <a:gdLst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63550 w 933450"/>
                <a:gd name="connsiteY11" fmla="*/ 1120775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-1" fmla="*/ 457200 w 933450"/>
                <a:gd name="connsiteY0-2" fmla="*/ 0 h 1127125"/>
                <a:gd name="connsiteX1-3" fmla="*/ 311150 w 933450"/>
                <a:gd name="connsiteY1-4" fmla="*/ 111125 h 1127125"/>
                <a:gd name="connsiteX2-5" fmla="*/ 130175 w 933450"/>
                <a:gd name="connsiteY2-6" fmla="*/ 269875 h 1127125"/>
                <a:gd name="connsiteX3-7" fmla="*/ 22225 w 933450"/>
                <a:gd name="connsiteY3-8" fmla="*/ 371475 h 1127125"/>
                <a:gd name="connsiteX4-9" fmla="*/ 0 w 933450"/>
                <a:gd name="connsiteY4-10" fmla="*/ 454025 h 1127125"/>
                <a:gd name="connsiteX5-11" fmla="*/ 44450 w 933450"/>
                <a:gd name="connsiteY5-12" fmla="*/ 504825 h 1127125"/>
                <a:gd name="connsiteX6-13" fmla="*/ 327025 w 933450"/>
                <a:gd name="connsiteY6-14" fmla="*/ 622300 h 1127125"/>
                <a:gd name="connsiteX7-15" fmla="*/ 463550 w 933450"/>
                <a:gd name="connsiteY7-16" fmla="*/ 758825 h 1127125"/>
                <a:gd name="connsiteX8-17" fmla="*/ 463550 w 933450"/>
                <a:gd name="connsiteY8-18" fmla="*/ 965200 h 1127125"/>
                <a:gd name="connsiteX9-19" fmla="*/ 355600 w 933450"/>
                <a:gd name="connsiteY9-20" fmla="*/ 1082675 h 1127125"/>
                <a:gd name="connsiteX10-21" fmla="*/ 244475 w 933450"/>
                <a:gd name="connsiteY10-22" fmla="*/ 1127125 h 1127125"/>
                <a:gd name="connsiteX11-23" fmla="*/ 400050 w 933450"/>
                <a:gd name="connsiteY11-24" fmla="*/ 1092200 h 1127125"/>
                <a:gd name="connsiteX12-25" fmla="*/ 933450 w 933450"/>
                <a:gd name="connsiteY12-26" fmla="*/ 384175 h 1127125"/>
                <a:gd name="connsiteX13-27" fmla="*/ 841375 w 933450"/>
                <a:gd name="connsiteY13-28" fmla="*/ 390525 h 1127125"/>
                <a:gd name="connsiteX14-29" fmla="*/ 866775 w 933450"/>
                <a:gd name="connsiteY14-30" fmla="*/ 292100 h 1127125"/>
                <a:gd name="connsiteX15-31" fmla="*/ 831850 w 933450"/>
                <a:gd name="connsiteY15-32" fmla="*/ 149225 h 1127125"/>
                <a:gd name="connsiteX16-33" fmla="*/ 717550 w 933450"/>
                <a:gd name="connsiteY16-34" fmla="*/ 53975 h 1127125"/>
                <a:gd name="connsiteX17-35" fmla="*/ 568325 w 933450"/>
                <a:gd name="connsiteY17-36" fmla="*/ 0 h 1127125"/>
                <a:gd name="connsiteX18-37" fmla="*/ 457200 w 933450"/>
                <a:gd name="connsiteY18-38" fmla="*/ 0 h 1127125"/>
                <a:gd name="connsiteX0-39" fmla="*/ 457200 w 866775"/>
                <a:gd name="connsiteY0-40" fmla="*/ 0 h 1127125"/>
                <a:gd name="connsiteX1-41" fmla="*/ 311150 w 866775"/>
                <a:gd name="connsiteY1-42" fmla="*/ 111125 h 1127125"/>
                <a:gd name="connsiteX2-43" fmla="*/ 130175 w 866775"/>
                <a:gd name="connsiteY2-44" fmla="*/ 269875 h 1127125"/>
                <a:gd name="connsiteX3-45" fmla="*/ 22225 w 866775"/>
                <a:gd name="connsiteY3-46" fmla="*/ 371475 h 1127125"/>
                <a:gd name="connsiteX4-47" fmla="*/ 0 w 866775"/>
                <a:gd name="connsiteY4-48" fmla="*/ 454025 h 1127125"/>
                <a:gd name="connsiteX5-49" fmla="*/ 44450 w 866775"/>
                <a:gd name="connsiteY5-50" fmla="*/ 504825 h 1127125"/>
                <a:gd name="connsiteX6-51" fmla="*/ 327025 w 866775"/>
                <a:gd name="connsiteY6-52" fmla="*/ 622300 h 1127125"/>
                <a:gd name="connsiteX7-53" fmla="*/ 463550 w 866775"/>
                <a:gd name="connsiteY7-54" fmla="*/ 758825 h 1127125"/>
                <a:gd name="connsiteX8-55" fmla="*/ 463550 w 866775"/>
                <a:gd name="connsiteY8-56" fmla="*/ 965200 h 1127125"/>
                <a:gd name="connsiteX9-57" fmla="*/ 355600 w 866775"/>
                <a:gd name="connsiteY9-58" fmla="*/ 1082675 h 1127125"/>
                <a:gd name="connsiteX10-59" fmla="*/ 244475 w 866775"/>
                <a:gd name="connsiteY10-60" fmla="*/ 1127125 h 1127125"/>
                <a:gd name="connsiteX11-61" fmla="*/ 400050 w 866775"/>
                <a:gd name="connsiteY11-62" fmla="*/ 1092200 h 1127125"/>
                <a:gd name="connsiteX12-63" fmla="*/ 847725 w 866775"/>
                <a:gd name="connsiteY12-64" fmla="*/ 393700 h 1127125"/>
                <a:gd name="connsiteX13-65" fmla="*/ 841375 w 866775"/>
                <a:gd name="connsiteY13-66" fmla="*/ 390525 h 1127125"/>
                <a:gd name="connsiteX14-67" fmla="*/ 866775 w 866775"/>
                <a:gd name="connsiteY14-68" fmla="*/ 292100 h 1127125"/>
                <a:gd name="connsiteX15-69" fmla="*/ 831850 w 866775"/>
                <a:gd name="connsiteY15-70" fmla="*/ 149225 h 1127125"/>
                <a:gd name="connsiteX16-71" fmla="*/ 717550 w 866775"/>
                <a:gd name="connsiteY16-72" fmla="*/ 53975 h 1127125"/>
                <a:gd name="connsiteX17-73" fmla="*/ 568325 w 866775"/>
                <a:gd name="connsiteY17-74" fmla="*/ 0 h 1127125"/>
                <a:gd name="connsiteX18-75" fmla="*/ 457200 w 866775"/>
                <a:gd name="connsiteY18-76" fmla="*/ 0 h 1127125"/>
                <a:gd name="connsiteX0-77" fmla="*/ 457200 w 866775"/>
                <a:gd name="connsiteY0-78" fmla="*/ 0 h 1127125"/>
                <a:gd name="connsiteX1-79" fmla="*/ 311150 w 866775"/>
                <a:gd name="connsiteY1-80" fmla="*/ 111125 h 1127125"/>
                <a:gd name="connsiteX2-81" fmla="*/ 130175 w 866775"/>
                <a:gd name="connsiteY2-82" fmla="*/ 269875 h 1127125"/>
                <a:gd name="connsiteX3-83" fmla="*/ 22225 w 866775"/>
                <a:gd name="connsiteY3-84" fmla="*/ 371475 h 1127125"/>
                <a:gd name="connsiteX4-85" fmla="*/ 0 w 866775"/>
                <a:gd name="connsiteY4-86" fmla="*/ 454025 h 1127125"/>
                <a:gd name="connsiteX5-87" fmla="*/ 44450 w 866775"/>
                <a:gd name="connsiteY5-88" fmla="*/ 504825 h 1127125"/>
                <a:gd name="connsiteX6-89" fmla="*/ 327025 w 866775"/>
                <a:gd name="connsiteY6-90" fmla="*/ 622300 h 1127125"/>
                <a:gd name="connsiteX7-91" fmla="*/ 463550 w 866775"/>
                <a:gd name="connsiteY7-92" fmla="*/ 758825 h 1127125"/>
                <a:gd name="connsiteX8-93" fmla="*/ 463550 w 866775"/>
                <a:gd name="connsiteY8-94" fmla="*/ 965200 h 1127125"/>
                <a:gd name="connsiteX9-95" fmla="*/ 355600 w 866775"/>
                <a:gd name="connsiteY9-96" fmla="*/ 1082675 h 1127125"/>
                <a:gd name="connsiteX10-97" fmla="*/ 244475 w 866775"/>
                <a:gd name="connsiteY10-98" fmla="*/ 1127125 h 1127125"/>
                <a:gd name="connsiteX11-99" fmla="*/ 393700 w 866775"/>
                <a:gd name="connsiteY11-100" fmla="*/ 1082675 h 1127125"/>
                <a:gd name="connsiteX12-101" fmla="*/ 847725 w 866775"/>
                <a:gd name="connsiteY12-102" fmla="*/ 393700 h 1127125"/>
                <a:gd name="connsiteX13-103" fmla="*/ 841375 w 866775"/>
                <a:gd name="connsiteY13-104" fmla="*/ 390525 h 1127125"/>
                <a:gd name="connsiteX14-105" fmla="*/ 866775 w 866775"/>
                <a:gd name="connsiteY14-106" fmla="*/ 292100 h 1127125"/>
                <a:gd name="connsiteX15-107" fmla="*/ 831850 w 866775"/>
                <a:gd name="connsiteY15-108" fmla="*/ 149225 h 1127125"/>
                <a:gd name="connsiteX16-109" fmla="*/ 717550 w 866775"/>
                <a:gd name="connsiteY16-110" fmla="*/ 53975 h 1127125"/>
                <a:gd name="connsiteX17-111" fmla="*/ 568325 w 866775"/>
                <a:gd name="connsiteY17-112" fmla="*/ 0 h 1127125"/>
                <a:gd name="connsiteX18-113" fmla="*/ 457200 w 866775"/>
                <a:gd name="connsiteY18-114" fmla="*/ 0 h 1127125"/>
                <a:gd name="connsiteX0-115" fmla="*/ 457200 w 866775"/>
                <a:gd name="connsiteY0-116" fmla="*/ 0 h 1127125"/>
                <a:gd name="connsiteX1-117" fmla="*/ 311150 w 866775"/>
                <a:gd name="connsiteY1-118" fmla="*/ 111125 h 1127125"/>
                <a:gd name="connsiteX2-119" fmla="*/ 130175 w 866775"/>
                <a:gd name="connsiteY2-120" fmla="*/ 269875 h 1127125"/>
                <a:gd name="connsiteX3-121" fmla="*/ 22225 w 866775"/>
                <a:gd name="connsiteY3-122" fmla="*/ 371475 h 1127125"/>
                <a:gd name="connsiteX4-123" fmla="*/ 0 w 866775"/>
                <a:gd name="connsiteY4-124" fmla="*/ 454025 h 1127125"/>
                <a:gd name="connsiteX5-125" fmla="*/ 44450 w 866775"/>
                <a:gd name="connsiteY5-126" fmla="*/ 504825 h 1127125"/>
                <a:gd name="connsiteX6-127" fmla="*/ 327025 w 866775"/>
                <a:gd name="connsiteY6-128" fmla="*/ 622300 h 1127125"/>
                <a:gd name="connsiteX7-129" fmla="*/ 463550 w 866775"/>
                <a:gd name="connsiteY7-130" fmla="*/ 758825 h 1127125"/>
                <a:gd name="connsiteX8-131" fmla="*/ 463550 w 866775"/>
                <a:gd name="connsiteY8-132" fmla="*/ 965200 h 1127125"/>
                <a:gd name="connsiteX9-133" fmla="*/ 355600 w 866775"/>
                <a:gd name="connsiteY9-134" fmla="*/ 1082675 h 1127125"/>
                <a:gd name="connsiteX10-135" fmla="*/ 244475 w 866775"/>
                <a:gd name="connsiteY10-136" fmla="*/ 1127125 h 1127125"/>
                <a:gd name="connsiteX11-137" fmla="*/ 393700 w 866775"/>
                <a:gd name="connsiteY11-138" fmla="*/ 1082675 h 1127125"/>
                <a:gd name="connsiteX12-139" fmla="*/ 847725 w 866775"/>
                <a:gd name="connsiteY12-140" fmla="*/ 393700 h 1127125"/>
                <a:gd name="connsiteX13-141" fmla="*/ 841375 w 866775"/>
                <a:gd name="connsiteY13-142" fmla="*/ 390525 h 1127125"/>
                <a:gd name="connsiteX14-143" fmla="*/ 866775 w 866775"/>
                <a:gd name="connsiteY14-144" fmla="*/ 292100 h 1127125"/>
                <a:gd name="connsiteX15-145" fmla="*/ 831850 w 866775"/>
                <a:gd name="connsiteY15-146" fmla="*/ 149225 h 1127125"/>
                <a:gd name="connsiteX16-147" fmla="*/ 717550 w 866775"/>
                <a:gd name="connsiteY16-148" fmla="*/ 53975 h 1127125"/>
                <a:gd name="connsiteX17-149" fmla="*/ 568325 w 866775"/>
                <a:gd name="connsiteY17-150" fmla="*/ 0 h 1127125"/>
                <a:gd name="connsiteX18-151" fmla="*/ 457200 w 866775"/>
                <a:gd name="connsiteY18-152" fmla="*/ 0 h 1127125"/>
                <a:gd name="connsiteX0-153" fmla="*/ 457200 w 866775"/>
                <a:gd name="connsiteY0-154" fmla="*/ 0 h 1127125"/>
                <a:gd name="connsiteX1-155" fmla="*/ 311150 w 866775"/>
                <a:gd name="connsiteY1-156" fmla="*/ 111125 h 1127125"/>
                <a:gd name="connsiteX2-157" fmla="*/ 130175 w 866775"/>
                <a:gd name="connsiteY2-158" fmla="*/ 269875 h 1127125"/>
                <a:gd name="connsiteX3-159" fmla="*/ 22225 w 866775"/>
                <a:gd name="connsiteY3-160" fmla="*/ 371475 h 1127125"/>
                <a:gd name="connsiteX4-161" fmla="*/ 0 w 866775"/>
                <a:gd name="connsiteY4-162" fmla="*/ 454025 h 1127125"/>
                <a:gd name="connsiteX5-163" fmla="*/ 44450 w 866775"/>
                <a:gd name="connsiteY5-164" fmla="*/ 504825 h 1127125"/>
                <a:gd name="connsiteX6-165" fmla="*/ 314325 w 866775"/>
                <a:gd name="connsiteY6-166" fmla="*/ 631825 h 1127125"/>
                <a:gd name="connsiteX7-167" fmla="*/ 463550 w 866775"/>
                <a:gd name="connsiteY7-168" fmla="*/ 758825 h 1127125"/>
                <a:gd name="connsiteX8-169" fmla="*/ 463550 w 866775"/>
                <a:gd name="connsiteY8-170" fmla="*/ 965200 h 1127125"/>
                <a:gd name="connsiteX9-171" fmla="*/ 355600 w 866775"/>
                <a:gd name="connsiteY9-172" fmla="*/ 1082675 h 1127125"/>
                <a:gd name="connsiteX10-173" fmla="*/ 244475 w 866775"/>
                <a:gd name="connsiteY10-174" fmla="*/ 1127125 h 1127125"/>
                <a:gd name="connsiteX11-175" fmla="*/ 393700 w 866775"/>
                <a:gd name="connsiteY11-176" fmla="*/ 1082675 h 1127125"/>
                <a:gd name="connsiteX12-177" fmla="*/ 847725 w 866775"/>
                <a:gd name="connsiteY12-178" fmla="*/ 393700 h 1127125"/>
                <a:gd name="connsiteX13-179" fmla="*/ 841375 w 866775"/>
                <a:gd name="connsiteY13-180" fmla="*/ 390525 h 1127125"/>
                <a:gd name="connsiteX14-181" fmla="*/ 866775 w 866775"/>
                <a:gd name="connsiteY14-182" fmla="*/ 292100 h 1127125"/>
                <a:gd name="connsiteX15-183" fmla="*/ 831850 w 866775"/>
                <a:gd name="connsiteY15-184" fmla="*/ 149225 h 1127125"/>
                <a:gd name="connsiteX16-185" fmla="*/ 717550 w 866775"/>
                <a:gd name="connsiteY16-186" fmla="*/ 53975 h 1127125"/>
                <a:gd name="connsiteX17-187" fmla="*/ 568325 w 866775"/>
                <a:gd name="connsiteY17-188" fmla="*/ 0 h 1127125"/>
                <a:gd name="connsiteX18-189" fmla="*/ 457200 w 866775"/>
                <a:gd name="connsiteY18-190" fmla="*/ 0 h 1127125"/>
                <a:gd name="connsiteX0-191" fmla="*/ 457200 w 866775"/>
                <a:gd name="connsiteY0-192" fmla="*/ 0 h 1127125"/>
                <a:gd name="connsiteX1-193" fmla="*/ 311150 w 866775"/>
                <a:gd name="connsiteY1-194" fmla="*/ 111125 h 1127125"/>
                <a:gd name="connsiteX2-195" fmla="*/ 130175 w 866775"/>
                <a:gd name="connsiteY2-196" fmla="*/ 269875 h 1127125"/>
                <a:gd name="connsiteX3-197" fmla="*/ 22225 w 866775"/>
                <a:gd name="connsiteY3-198" fmla="*/ 371475 h 1127125"/>
                <a:gd name="connsiteX4-199" fmla="*/ 0 w 866775"/>
                <a:gd name="connsiteY4-200" fmla="*/ 454025 h 1127125"/>
                <a:gd name="connsiteX5-201" fmla="*/ 44450 w 866775"/>
                <a:gd name="connsiteY5-202" fmla="*/ 504825 h 1127125"/>
                <a:gd name="connsiteX6-203" fmla="*/ 314325 w 866775"/>
                <a:gd name="connsiteY6-204" fmla="*/ 631825 h 1127125"/>
                <a:gd name="connsiteX7-205" fmla="*/ 444500 w 866775"/>
                <a:gd name="connsiteY7-206" fmla="*/ 758825 h 1127125"/>
                <a:gd name="connsiteX8-207" fmla="*/ 463550 w 866775"/>
                <a:gd name="connsiteY8-208" fmla="*/ 965200 h 1127125"/>
                <a:gd name="connsiteX9-209" fmla="*/ 355600 w 866775"/>
                <a:gd name="connsiteY9-210" fmla="*/ 1082675 h 1127125"/>
                <a:gd name="connsiteX10-211" fmla="*/ 244475 w 866775"/>
                <a:gd name="connsiteY10-212" fmla="*/ 1127125 h 1127125"/>
                <a:gd name="connsiteX11-213" fmla="*/ 393700 w 866775"/>
                <a:gd name="connsiteY11-214" fmla="*/ 1082675 h 1127125"/>
                <a:gd name="connsiteX12-215" fmla="*/ 847725 w 866775"/>
                <a:gd name="connsiteY12-216" fmla="*/ 393700 h 1127125"/>
                <a:gd name="connsiteX13-217" fmla="*/ 841375 w 866775"/>
                <a:gd name="connsiteY13-218" fmla="*/ 390525 h 1127125"/>
                <a:gd name="connsiteX14-219" fmla="*/ 866775 w 866775"/>
                <a:gd name="connsiteY14-220" fmla="*/ 292100 h 1127125"/>
                <a:gd name="connsiteX15-221" fmla="*/ 831850 w 866775"/>
                <a:gd name="connsiteY15-222" fmla="*/ 149225 h 1127125"/>
                <a:gd name="connsiteX16-223" fmla="*/ 717550 w 866775"/>
                <a:gd name="connsiteY16-224" fmla="*/ 53975 h 1127125"/>
                <a:gd name="connsiteX17-225" fmla="*/ 568325 w 866775"/>
                <a:gd name="connsiteY17-226" fmla="*/ 0 h 1127125"/>
                <a:gd name="connsiteX18-227" fmla="*/ 457200 w 866775"/>
                <a:gd name="connsiteY18-228" fmla="*/ 0 h 1127125"/>
                <a:gd name="connsiteX0-229" fmla="*/ 457200 w 866775"/>
                <a:gd name="connsiteY0-230" fmla="*/ 0 h 1127125"/>
                <a:gd name="connsiteX1-231" fmla="*/ 311150 w 866775"/>
                <a:gd name="connsiteY1-232" fmla="*/ 111125 h 1127125"/>
                <a:gd name="connsiteX2-233" fmla="*/ 130175 w 866775"/>
                <a:gd name="connsiteY2-234" fmla="*/ 269875 h 1127125"/>
                <a:gd name="connsiteX3-235" fmla="*/ 22225 w 866775"/>
                <a:gd name="connsiteY3-236" fmla="*/ 371475 h 1127125"/>
                <a:gd name="connsiteX4-237" fmla="*/ 0 w 866775"/>
                <a:gd name="connsiteY4-238" fmla="*/ 454025 h 1127125"/>
                <a:gd name="connsiteX5-239" fmla="*/ 44450 w 866775"/>
                <a:gd name="connsiteY5-240" fmla="*/ 504825 h 1127125"/>
                <a:gd name="connsiteX6-241" fmla="*/ 314325 w 866775"/>
                <a:gd name="connsiteY6-242" fmla="*/ 631825 h 1127125"/>
                <a:gd name="connsiteX7-243" fmla="*/ 444500 w 866775"/>
                <a:gd name="connsiteY7-244" fmla="*/ 758825 h 1127125"/>
                <a:gd name="connsiteX8-245" fmla="*/ 444500 w 866775"/>
                <a:gd name="connsiteY8-246" fmla="*/ 962025 h 1127125"/>
                <a:gd name="connsiteX9-247" fmla="*/ 355600 w 866775"/>
                <a:gd name="connsiteY9-248" fmla="*/ 1082675 h 1127125"/>
                <a:gd name="connsiteX10-249" fmla="*/ 244475 w 866775"/>
                <a:gd name="connsiteY10-250" fmla="*/ 1127125 h 1127125"/>
                <a:gd name="connsiteX11-251" fmla="*/ 393700 w 866775"/>
                <a:gd name="connsiteY11-252" fmla="*/ 1082675 h 1127125"/>
                <a:gd name="connsiteX12-253" fmla="*/ 847725 w 866775"/>
                <a:gd name="connsiteY12-254" fmla="*/ 393700 h 1127125"/>
                <a:gd name="connsiteX13-255" fmla="*/ 841375 w 866775"/>
                <a:gd name="connsiteY13-256" fmla="*/ 390525 h 1127125"/>
                <a:gd name="connsiteX14-257" fmla="*/ 866775 w 866775"/>
                <a:gd name="connsiteY14-258" fmla="*/ 292100 h 1127125"/>
                <a:gd name="connsiteX15-259" fmla="*/ 831850 w 866775"/>
                <a:gd name="connsiteY15-260" fmla="*/ 149225 h 1127125"/>
                <a:gd name="connsiteX16-261" fmla="*/ 717550 w 866775"/>
                <a:gd name="connsiteY16-262" fmla="*/ 53975 h 1127125"/>
                <a:gd name="connsiteX17-263" fmla="*/ 568325 w 866775"/>
                <a:gd name="connsiteY17-264" fmla="*/ 0 h 1127125"/>
                <a:gd name="connsiteX18-265" fmla="*/ 457200 w 866775"/>
                <a:gd name="connsiteY18-266" fmla="*/ 0 h 1127125"/>
                <a:gd name="connsiteX0-267" fmla="*/ 457200 w 866775"/>
                <a:gd name="connsiteY0-268" fmla="*/ 0 h 1127125"/>
                <a:gd name="connsiteX1-269" fmla="*/ 311150 w 866775"/>
                <a:gd name="connsiteY1-270" fmla="*/ 111125 h 1127125"/>
                <a:gd name="connsiteX2-271" fmla="*/ 130175 w 866775"/>
                <a:gd name="connsiteY2-272" fmla="*/ 269875 h 1127125"/>
                <a:gd name="connsiteX3-273" fmla="*/ 22225 w 866775"/>
                <a:gd name="connsiteY3-274" fmla="*/ 371475 h 1127125"/>
                <a:gd name="connsiteX4-275" fmla="*/ 0 w 866775"/>
                <a:gd name="connsiteY4-276" fmla="*/ 454025 h 1127125"/>
                <a:gd name="connsiteX5-277" fmla="*/ 44450 w 866775"/>
                <a:gd name="connsiteY5-278" fmla="*/ 504825 h 1127125"/>
                <a:gd name="connsiteX6-279" fmla="*/ 314325 w 866775"/>
                <a:gd name="connsiteY6-280" fmla="*/ 631825 h 1127125"/>
                <a:gd name="connsiteX7-281" fmla="*/ 444500 w 866775"/>
                <a:gd name="connsiteY7-282" fmla="*/ 758825 h 1127125"/>
                <a:gd name="connsiteX8-283" fmla="*/ 444500 w 866775"/>
                <a:gd name="connsiteY8-284" fmla="*/ 962025 h 1127125"/>
                <a:gd name="connsiteX9-285" fmla="*/ 336550 w 866775"/>
                <a:gd name="connsiteY9-286" fmla="*/ 1069975 h 1127125"/>
                <a:gd name="connsiteX10-287" fmla="*/ 244475 w 866775"/>
                <a:gd name="connsiteY10-288" fmla="*/ 1127125 h 1127125"/>
                <a:gd name="connsiteX11-289" fmla="*/ 393700 w 866775"/>
                <a:gd name="connsiteY11-290" fmla="*/ 1082675 h 1127125"/>
                <a:gd name="connsiteX12-291" fmla="*/ 847725 w 866775"/>
                <a:gd name="connsiteY12-292" fmla="*/ 393700 h 1127125"/>
                <a:gd name="connsiteX13-293" fmla="*/ 841375 w 866775"/>
                <a:gd name="connsiteY13-294" fmla="*/ 390525 h 1127125"/>
                <a:gd name="connsiteX14-295" fmla="*/ 866775 w 866775"/>
                <a:gd name="connsiteY14-296" fmla="*/ 292100 h 1127125"/>
                <a:gd name="connsiteX15-297" fmla="*/ 831850 w 866775"/>
                <a:gd name="connsiteY15-298" fmla="*/ 149225 h 1127125"/>
                <a:gd name="connsiteX16-299" fmla="*/ 717550 w 866775"/>
                <a:gd name="connsiteY16-300" fmla="*/ 53975 h 1127125"/>
                <a:gd name="connsiteX17-301" fmla="*/ 568325 w 866775"/>
                <a:gd name="connsiteY17-302" fmla="*/ 0 h 1127125"/>
                <a:gd name="connsiteX18-303" fmla="*/ 457200 w 866775"/>
                <a:gd name="connsiteY18-304" fmla="*/ 0 h 1127125"/>
                <a:gd name="connsiteX0-305" fmla="*/ 466725 w 876300"/>
                <a:gd name="connsiteY0-306" fmla="*/ 0 h 1127125"/>
                <a:gd name="connsiteX1-307" fmla="*/ 320675 w 876300"/>
                <a:gd name="connsiteY1-308" fmla="*/ 111125 h 1127125"/>
                <a:gd name="connsiteX2-309" fmla="*/ 139700 w 876300"/>
                <a:gd name="connsiteY2-310" fmla="*/ 269875 h 1127125"/>
                <a:gd name="connsiteX3-311" fmla="*/ 0 w 876300"/>
                <a:gd name="connsiteY3-312" fmla="*/ 396875 h 1127125"/>
                <a:gd name="connsiteX4-313" fmla="*/ 9525 w 876300"/>
                <a:gd name="connsiteY4-314" fmla="*/ 454025 h 1127125"/>
                <a:gd name="connsiteX5-315" fmla="*/ 53975 w 876300"/>
                <a:gd name="connsiteY5-316" fmla="*/ 504825 h 1127125"/>
                <a:gd name="connsiteX6-317" fmla="*/ 323850 w 876300"/>
                <a:gd name="connsiteY6-318" fmla="*/ 631825 h 1127125"/>
                <a:gd name="connsiteX7-319" fmla="*/ 454025 w 876300"/>
                <a:gd name="connsiteY7-320" fmla="*/ 758825 h 1127125"/>
                <a:gd name="connsiteX8-321" fmla="*/ 454025 w 876300"/>
                <a:gd name="connsiteY8-322" fmla="*/ 962025 h 1127125"/>
                <a:gd name="connsiteX9-323" fmla="*/ 346075 w 876300"/>
                <a:gd name="connsiteY9-324" fmla="*/ 1069975 h 1127125"/>
                <a:gd name="connsiteX10-325" fmla="*/ 254000 w 876300"/>
                <a:gd name="connsiteY10-326" fmla="*/ 1127125 h 1127125"/>
                <a:gd name="connsiteX11-327" fmla="*/ 403225 w 876300"/>
                <a:gd name="connsiteY11-328" fmla="*/ 1082675 h 1127125"/>
                <a:gd name="connsiteX12-329" fmla="*/ 857250 w 876300"/>
                <a:gd name="connsiteY12-330" fmla="*/ 393700 h 1127125"/>
                <a:gd name="connsiteX13-331" fmla="*/ 850900 w 876300"/>
                <a:gd name="connsiteY13-332" fmla="*/ 390525 h 1127125"/>
                <a:gd name="connsiteX14-333" fmla="*/ 876300 w 876300"/>
                <a:gd name="connsiteY14-334" fmla="*/ 292100 h 1127125"/>
                <a:gd name="connsiteX15-335" fmla="*/ 841375 w 876300"/>
                <a:gd name="connsiteY15-336" fmla="*/ 149225 h 1127125"/>
                <a:gd name="connsiteX16-337" fmla="*/ 727075 w 876300"/>
                <a:gd name="connsiteY16-338" fmla="*/ 53975 h 1127125"/>
                <a:gd name="connsiteX17-339" fmla="*/ 577850 w 876300"/>
                <a:gd name="connsiteY17-340" fmla="*/ 0 h 1127125"/>
                <a:gd name="connsiteX18-341" fmla="*/ 466725 w 876300"/>
                <a:gd name="connsiteY18-342" fmla="*/ 0 h 1127125"/>
                <a:gd name="connsiteX0-343" fmla="*/ 466725 w 876300"/>
                <a:gd name="connsiteY0-344" fmla="*/ 0 h 1127125"/>
                <a:gd name="connsiteX1-345" fmla="*/ 320675 w 876300"/>
                <a:gd name="connsiteY1-346" fmla="*/ 111125 h 1127125"/>
                <a:gd name="connsiteX2-347" fmla="*/ 139700 w 876300"/>
                <a:gd name="connsiteY2-348" fmla="*/ 269875 h 1127125"/>
                <a:gd name="connsiteX3-349" fmla="*/ 0 w 876300"/>
                <a:gd name="connsiteY3-350" fmla="*/ 396875 h 1127125"/>
                <a:gd name="connsiteX4-351" fmla="*/ 0 w 876300"/>
                <a:gd name="connsiteY4-352" fmla="*/ 460375 h 1127125"/>
                <a:gd name="connsiteX5-353" fmla="*/ 53975 w 876300"/>
                <a:gd name="connsiteY5-354" fmla="*/ 504825 h 1127125"/>
                <a:gd name="connsiteX6-355" fmla="*/ 323850 w 876300"/>
                <a:gd name="connsiteY6-356" fmla="*/ 631825 h 1127125"/>
                <a:gd name="connsiteX7-357" fmla="*/ 454025 w 876300"/>
                <a:gd name="connsiteY7-358" fmla="*/ 758825 h 1127125"/>
                <a:gd name="connsiteX8-359" fmla="*/ 454025 w 876300"/>
                <a:gd name="connsiteY8-360" fmla="*/ 962025 h 1127125"/>
                <a:gd name="connsiteX9-361" fmla="*/ 346075 w 876300"/>
                <a:gd name="connsiteY9-362" fmla="*/ 1069975 h 1127125"/>
                <a:gd name="connsiteX10-363" fmla="*/ 254000 w 876300"/>
                <a:gd name="connsiteY10-364" fmla="*/ 1127125 h 1127125"/>
                <a:gd name="connsiteX11-365" fmla="*/ 403225 w 876300"/>
                <a:gd name="connsiteY11-366" fmla="*/ 1082675 h 1127125"/>
                <a:gd name="connsiteX12-367" fmla="*/ 857250 w 876300"/>
                <a:gd name="connsiteY12-368" fmla="*/ 393700 h 1127125"/>
                <a:gd name="connsiteX13-369" fmla="*/ 850900 w 876300"/>
                <a:gd name="connsiteY13-370" fmla="*/ 390525 h 1127125"/>
                <a:gd name="connsiteX14-371" fmla="*/ 876300 w 876300"/>
                <a:gd name="connsiteY14-372" fmla="*/ 292100 h 1127125"/>
                <a:gd name="connsiteX15-373" fmla="*/ 841375 w 876300"/>
                <a:gd name="connsiteY15-374" fmla="*/ 149225 h 1127125"/>
                <a:gd name="connsiteX16-375" fmla="*/ 727075 w 876300"/>
                <a:gd name="connsiteY16-376" fmla="*/ 53975 h 1127125"/>
                <a:gd name="connsiteX17-377" fmla="*/ 577850 w 876300"/>
                <a:gd name="connsiteY17-378" fmla="*/ 0 h 1127125"/>
                <a:gd name="connsiteX18-379" fmla="*/ 466725 w 876300"/>
                <a:gd name="connsiteY18-380" fmla="*/ 0 h 1127125"/>
                <a:gd name="connsiteX0-381" fmla="*/ 466725 w 876300"/>
                <a:gd name="connsiteY0-382" fmla="*/ 0 h 1127125"/>
                <a:gd name="connsiteX1-383" fmla="*/ 320675 w 876300"/>
                <a:gd name="connsiteY1-384" fmla="*/ 111125 h 1127125"/>
                <a:gd name="connsiteX2-385" fmla="*/ 139700 w 876300"/>
                <a:gd name="connsiteY2-386" fmla="*/ 269875 h 1127125"/>
                <a:gd name="connsiteX3-387" fmla="*/ 22225 w 876300"/>
                <a:gd name="connsiteY3-388" fmla="*/ 393700 h 1127125"/>
                <a:gd name="connsiteX4-389" fmla="*/ 0 w 876300"/>
                <a:gd name="connsiteY4-390" fmla="*/ 460375 h 1127125"/>
                <a:gd name="connsiteX5-391" fmla="*/ 53975 w 876300"/>
                <a:gd name="connsiteY5-392" fmla="*/ 504825 h 1127125"/>
                <a:gd name="connsiteX6-393" fmla="*/ 323850 w 876300"/>
                <a:gd name="connsiteY6-394" fmla="*/ 631825 h 1127125"/>
                <a:gd name="connsiteX7-395" fmla="*/ 454025 w 876300"/>
                <a:gd name="connsiteY7-396" fmla="*/ 758825 h 1127125"/>
                <a:gd name="connsiteX8-397" fmla="*/ 454025 w 876300"/>
                <a:gd name="connsiteY8-398" fmla="*/ 962025 h 1127125"/>
                <a:gd name="connsiteX9-399" fmla="*/ 346075 w 876300"/>
                <a:gd name="connsiteY9-400" fmla="*/ 1069975 h 1127125"/>
                <a:gd name="connsiteX10-401" fmla="*/ 254000 w 876300"/>
                <a:gd name="connsiteY10-402" fmla="*/ 1127125 h 1127125"/>
                <a:gd name="connsiteX11-403" fmla="*/ 403225 w 876300"/>
                <a:gd name="connsiteY11-404" fmla="*/ 1082675 h 1127125"/>
                <a:gd name="connsiteX12-405" fmla="*/ 857250 w 876300"/>
                <a:gd name="connsiteY12-406" fmla="*/ 393700 h 1127125"/>
                <a:gd name="connsiteX13-407" fmla="*/ 850900 w 876300"/>
                <a:gd name="connsiteY13-408" fmla="*/ 390525 h 1127125"/>
                <a:gd name="connsiteX14-409" fmla="*/ 876300 w 876300"/>
                <a:gd name="connsiteY14-410" fmla="*/ 292100 h 1127125"/>
                <a:gd name="connsiteX15-411" fmla="*/ 841375 w 876300"/>
                <a:gd name="connsiteY15-412" fmla="*/ 149225 h 1127125"/>
                <a:gd name="connsiteX16-413" fmla="*/ 727075 w 876300"/>
                <a:gd name="connsiteY16-414" fmla="*/ 53975 h 1127125"/>
                <a:gd name="connsiteX17-415" fmla="*/ 577850 w 876300"/>
                <a:gd name="connsiteY17-416" fmla="*/ 0 h 1127125"/>
                <a:gd name="connsiteX18-417" fmla="*/ 466725 w 876300"/>
                <a:gd name="connsiteY18-418" fmla="*/ 0 h 1127125"/>
                <a:gd name="connsiteX0-419" fmla="*/ 466725 w 876300"/>
                <a:gd name="connsiteY0-420" fmla="*/ 0 h 1127125"/>
                <a:gd name="connsiteX1-421" fmla="*/ 320675 w 876300"/>
                <a:gd name="connsiteY1-422" fmla="*/ 111125 h 1127125"/>
                <a:gd name="connsiteX2-423" fmla="*/ 139700 w 876300"/>
                <a:gd name="connsiteY2-424" fmla="*/ 269875 h 1127125"/>
                <a:gd name="connsiteX3-425" fmla="*/ 22225 w 876300"/>
                <a:gd name="connsiteY3-426" fmla="*/ 393700 h 1127125"/>
                <a:gd name="connsiteX4-427" fmla="*/ 0 w 876300"/>
                <a:gd name="connsiteY4-428" fmla="*/ 460375 h 1127125"/>
                <a:gd name="connsiteX5-429" fmla="*/ 53975 w 876300"/>
                <a:gd name="connsiteY5-430" fmla="*/ 504825 h 1127125"/>
                <a:gd name="connsiteX6-431" fmla="*/ 323850 w 876300"/>
                <a:gd name="connsiteY6-432" fmla="*/ 631825 h 1127125"/>
                <a:gd name="connsiteX7-433" fmla="*/ 454025 w 876300"/>
                <a:gd name="connsiteY7-434" fmla="*/ 758825 h 1127125"/>
                <a:gd name="connsiteX8-435" fmla="*/ 454025 w 876300"/>
                <a:gd name="connsiteY8-436" fmla="*/ 962025 h 1127125"/>
                <a:gd name="connsiteX9-437" fmla="*/ 346075 w 876300"/>
                <a:gd name="connsiteY9-438" fmla="*/ 1069975 h 1127125"/>
                <a:gd name="connsiteX10-439" fmla="*/ 228600 w 876300"/>
                <a:gd name="connsiteY10-440" fmla="*/ 1127125 h 1127125"/>
                <a:gd name="connsiteX11-441" fmla="*/ 403225 w 876300"/>
                <a:gd name="connsiteY11-442" fmla="*/ 1082675 h 1127125"/>
                <a:gd name="connsiteX12-443" fmla="*/ 857250 w 876300"/>
                <a:gd name="connsiteY12-444" fmla="*/ 393700 h 1127125"/>
                <a:gd name="connsiteX13-445" fmla="*/ 850900 w 876300"/>
                <a:gd name="connsiteY13-446" fmla="*/ 390525 h 1127125"/>
                <a:gd name="connsiteX14-447" fmla="*/ 876300 w 876300"/>
                <a:gd name="connsiteY14-448" fmla="*/ 292100 h 1127125"/>
                <a:gd name="connsiteX15-449" fmla="*/ 841375 w 876300"/>
                <a:gd name="connsiteY15-450" fmla="*/ 149225 h 1127125"/>
                <a:gd name="connsiteX16-451" fmla="*/ 727075 w 876300"/>
                <a:gd name="connsiteY16-452" fmla="*/ 53975 h 1127125"/>
                <a:gd name="connsiteX17-453" fmla="*/ 577850 w 876300"/>
                <a:gd name="connsiteY17-454" fmla="*/ 0 h 1127125"/>
                <a:gd name="connsiteX18-455" fmla="*/ 466725 w 876300"/>
                <a:gd name="connsiteY18-456" fmla="*/ 0 h 1127125"/>
                <a:gd name="connsiteX0-457" fmla="*/ 466725 w 876300"/>
                <a:gd name="connsiteY0-458" fmla="*/ 0 h 1122363"/>
                <a:gd name="connsiteX1-459" fmla="*/ 320675 w 876300"/>
                <a:gd name="connsiteY1-460" fmla="*/ 111125 h 1122363"/>
                <a:gd name="connsiteX2-461" fmla="*/ 139700 w 876300"/>
                <a:gd name="connsiteY2-462" fmla="*/ 269875 h 1122363"/>
                <a:gd name="connsiteX3-463" fmla="*/ 22225 w 876300"/>
                <a:gd name="connsiteY3-464" fmla="*/ 393700 h 1122363"/>
                <a:gd name="connsiteX4-465" fmla="*/ 0 w 876300"/>
                <a:gd name="connsiteY4-466" fmla="*/ 460375 h 1122363"/>
                <a:gd name="connsiteX5-467" fmla="*/ 53975 w 876300"/>
                <a:gd name="connsiteY5-468" fmla="*/ 504825 h 1122363"/>
                <a:gd name="connsiteX6-469" fmla="*/ 323850 w 876300"/>
                <a:gd name="connsiteY6-470" fmla="*/ 631825 h 1122363"/>
                <a:gd name="connsiteX7-471" fmla="*/ 454025 w 876300"/>
                <a:gd name="connsiteY7-472" fmla="*/ 758825 h 1122363"/>
                <a:gd name="connsiteX8-473" fmla="*/ 454025 w 876300"/>
                <a:gd name="connsiteY8-474" fmla="*/ 962025 h 1122363"/>
                <a:gd name="connsiteX9-475" fmla="*/ 346075 w 876300"/>
                <a:gd name="connsiteY9-476" fmla="*/ 1069975 h 1122363"/>
                <a:gd name="connsiteX10-477" fmla="*/ 223838 w 876300"/>
                <a:gd name="connsiteY10-478" fmla="*/ 1122363 h 1122363"/>
                <a:gd name="connsiteX11-479" fmla="*/ 403225 w 876300"/>
                <a:gd name="connsiteY11-480" fmla="*/ 1082675 h 1122363"/>
                <a:gd name="connsiteX12-481" fmla="*/ 857250 w 876300"/>
                <a:gd name="connsiteY12-482" fmla="*/ 393700 h 1122363"/>
                <a:gd name="connsiteX13-483" fmla="*/ 850900 w 876300"/>
                <a:gd name="connsiteY13-484" fmla="*/ 390525 h 1122363"/>
                <a:gd name="connsiteX14-485" fmla="*/ 876300 w 876300"/>
                <a:gd name="connsiteY14-486" fmla="*/ 292100 h 1122363"/>
                <a:gd name="connsiteX15-487" fmla="*/ 841375 w 876300"/>
                <a:gd name="connsiteY15-488" fmla="*/ 149225 h 1122363"/>
                <a:gd name="connsiteX16-489" fmla="*/ 727075 w 876300"/>
                <a:gd name="connsiteY16-490" fmla="*/ 53975 h 1122363"/>
                <a:gd name="connsiteX17-491" fmla="*/ 577850 w 876300"/>
                <a:gd name="connsiteY17-492" fmla="*/ 0 h 1122363"/>
                <a:gd name="connsiteX18-493" fmla="*/ 466725 w 876300"/>
                <a:gd name="connsiteY18-494" fmla="*/ 0 h 1122363"/>
                <a:gd name="connsiteX0-495" fmla="*/ 466725 w 876300"/>
                <a:gd name="connsiteY0-496" fmla="*/ 0 h 1122363"/>
                <a:gd name="connsiteX1-497" fmla="*/ 320675 w 876300"/>
                <a:gd name="connsiteY1-498" fmla="*/ 111125 h 1122363"/>
                <a:gd name="connsiteX2-499" fmla="*/ 139700 w 876300"/>
                <a:gd name="connsiteY2-500" fmla="*/ 269875 h 1122363"/>
                <a:gd name="connsiteX3-501" fmla="*/ 22225 w 876300"/>
                <a:gd name="connsiteY3-502" fmla="*/ 393700 h 1122363"/>
                <a:gd name="connsiteX4-503" fmla="*/ 0 w 876300"/>
                <a:gd name="connsiteY4-504" fmla="*/ 460375 h 1122363"/>
                <a:gd name="connsiteX5-505" fmla="*/ 53975 w 876300"/>
                <a:gd name="connsiteY5-506" fmla="*/ 504825 h 1122363"/>
                <a:gd name="connsiteX6-507" fmla="*/ 323850 w 876300"/>
                <a:gd name="connsiteY6-508" fmla="*/ 631825 h 1122363"/>
                <a:gd name="connsiteX7-509" fmla="*/ 454025 w 876300"/>
                <a:gd name="connsiteY7-510" fmla="*/ 758825 h 1122363"/>
                <a:gd name="connsiteX8-511" fmla="*/ 454025 w 876300"/>
                <a:gd name="connsiteY8-512" fmla="*/ 962025 h 1122363"/>
                <a:gd name="connsiteX9-513" fmla="*/ 346075 w 876300"/>
                <a:gd name="connsiteY9-514" fmla="*/ 1069975 h 1122363"/>
                <a:gd name="connsiteX10-515" fmla="*/ 223838 w 876300"/>
                <a:gd name="connsiteY10-516" fmla="*/ 1122363 h 1122363"/>
                <a:gd name="connsiteX11-517" fmla="*/ 386556 w 876300"/>
                <a:gd name="connsiteY11-518" fmla="*/ 1063625 h 1122363"/>
                <a:gd name="connsiteX12-519" fmla="*/ 857250 w 876300"/>
                <a:gd name="connsiteY12-520" fmla="*/ 393700 h 1122363"/>
                <a:gd name="connsiteX13-521" fmla="*/ 850900 w 876300"/>
                <a:gd name="connsiteY13-522" fmla="*/ 390525 h 1122363"/>
                <a:gd name="connsiteX14-523" fmla="*/ 876300 w 876300"/>
                <a:gd name="connsiteY14-524" fmla="*/ 292100 h 1122363"/>
                <a:gd name="connsiteX15-525" fmla="*/ 841375 w 876300"/>
                <a:gd name="connsiteY15-526" fmla="*/ 149225 h 1122363"/>
                <a:gd name="connsiteX16-527" fmla="*/ 727075 w 876300"/>
                <a:gd name="connsiteY16-528" fmla="*/ 53975 h 1122363"/>
                <a:gd name="connsiteX17-529" fmla="*/ 577850 w 876300"/>
                <a:gd name="connsiteY17-530" fmla="*/ 0 h 1122363"/>
                <a:gd name="connsiteX18-531" fmla="*/ 466725 w 876300"/>
                <a:gd name="connsiteY18-532" fmla="*/ 0 h 1122363"/>
                <a:gd name="connsiteX0-533" fmla="*/ 466725 w 876300"/>
                <a:gd name="connsiteY0-534" fmla="*/ 0 h 1122363"/>
                <a:gd name="connsiteX1-535" fmla="*/ 320675 w 876300"/>
                <a:gd name="connsiteY1-536" fmla="*/ 111125 h 1122363"/>
                <a:gd name="connsiteX2-537" fmla="*/ 139700 w 876300"/>
                <a:gd name="connsiteY2-538" fmla="*/ 269875 h 1122363"/>
                <a:gd name="connsiteX3-539" fmla="*/ 22225 w 876300"/>
                <a:gd name="connsiteY3-540" fmla="*/ 393700 h 1122363"/>
                <a:gd name="connsiteX4-541" fmla="*/ 0 w 876300"/>
                <a:gd name="connsiteY4-542" fmla="*/ 460375 h 1122363"/>
                <a:gd name="connsiteX5-543" fmla="*/ 53975 w 876300"/>
                <a:gd name="connsiteY5-544" fmla="*/ 504825 h 1122363"/>
                <a:gd name="connsiteX6-545" fmla="*/ 323850 w 876300"/>
                <a:gd name="connsiteY6-546" fmla="*/ 631825 h 1122363"/>
                <a:gd name="connsiteX7-547" fmla="*/ 454025 w 876300"/>
                <a:gd name="connsiteY7-548" fmla="*/ 758825 h 1122363"/>
                <a:gd name="connsiteX8-549" fmla="*/ 454025 w 876300"/>
                <a:gd name="connsiteY8-550" fmla="*/ 962025 h 1122363"/>
                <a:gd name="connsiteX9-551" fmla="*/ 346075 w 876300"/>
                <a:gd name="connsiteY9-552" fmla="*/ 1069975 h 1122363"/>
                <a:gd name="connsiteX10-553" fmla="*/ 223838 w 876300"/>
                <a:gd name="connsiteY10-554" fmla="*/ 1122363 h 1122363"/>
                <a:gd name="connsiteX11-555" fmla="*/ 422275 w 876300"/>
                <a:gd name="connsiteY11-556" fmla="*/ 1030288 h 1122363"/>
                <a:gd name="connsiteX12-557" fmla="*/ 857250 w 876300"/>
                <a:gd name="connsiteY12-558" fmla="*/ 393700 h 1122363"/>
                <a:gd name="connsiteX13-559" fmla="*/ 850900 w 876300"/>
                <a:gd name="connsiteY13-560" fmla="*/ 390525 h 1122363"/>
                <a:gd name="connsiteX14-561" fmla="*/ 876300 w 876300"/>
                <a:gd name="connsiteY14-562" fmla="*/ 292100 h 1122363"/>
                <a:gd name="connsiteX15-563" fmla="*/ 841375 w 876300"/>
                <a:gd name="connsiteY15-564" fmla="*/ 149225 h 1122363"/>
                <a:gd name="connsiteX16-565" fmla="*/ 727075 w 876300"/>
                <a:gd name="connsiteY16-566" fmla="*/ 53975 h 1122363"/>
                <a:gd name="connsiteX17-567" fmla="*/ 577850 w 876300"/>
                <a:gd name="connsiteY17-568" fmla="*/ 0 h 1122363"/>
                <a:gd name="connsiteX18-569" fmla="*/ 466725 w 876300"/>
                <a:gd name="connsiteY18-570" fmla="*/ 0 h 1122363"/>
                <a:gd name="connsiteX0-571" fmla="*/ 466725 w 876300"/>
                <a:gd name="connsiteY0-572" fmla="*/ 0 h 1122363"/>
                <a:gd name="connsiteX1-573" fmla="*/ 320675 w 876300"/>
                <a:gd name="connsiteY1-574" fmla="*/ 111125 h 1122363"/>
                <a:gd name="connsiteX2-575" fmla="*/ 139700 w 876300"/>
                <a:gd name="connsiteY2-576" fmla="*/ 269875 h 1122363"/>
                <a:gd name="connsiteX3-577" fmla="*/ 22225 w 876300"/>
                <a:gd name="connsiteY3-578" fmla="*/ 393700 h 1122363"/>
                <a:gd name="connsiteX4-579" fmla="*/ 0 w 876300"/>
                <a:gd name="connsiteY4-580" fmla="*/ 460375 h 1122363"/>
                <a:gd name="connsiteX5-581" fmla="*/ 53975 w 876300"/>
                <a:gd name="connsiteY5-582" fmla="*/ 504825 h 1122363"/>
                <a:gd name="connsiteX6-583" fmla="*/ 323850 w 876300"/>
                <a:gd name="connsiteY6-584" fmla="*/ 631825 h 1122363"/>
                <a:gd name="connsiteX7-585" fmla="*/ 454025 w 876300"/>
                <a:gd name="connsiteY7-586" fmla="*/ 758825 h 1122363"/>
                <a:gd name="connsiteX8-587" fmla="*/ 454025 w 876300"/>
                <a:gd name="connsiteY8-588" fmla="*/ 962025 h 1122363"/>
                <a:gd name="connsiteX9-589" fmla="*/ 346075 w 876300"/>
                <a:gd name="connsiteY9-590" fmla="*/ 1069975 h 1122363"/>
                <a:gd name="connsiteX10-591" fmla="*/ 223838 w 876300"/>
                <a:gd name="connsiteY10-592" fmla="*/ 1122363 h 1122363"/>
                <a:gd name="connsiteX11-593" fmla="*/ 422275 w 876300"/>
                <a:gd name="connsiteY11-594" fmla="*/ 1030288 h 1122363"/>
                <a:gd name="connsiteX12-595" fmla="*/ 857250 w 876300"/>
                <a:gd name="connsiteY12-596" fmla="*/ 393700 h 1122363"/>
                <a:gd name="connsiteX13-597" fmla="*/ 860425 w 876300"/>
                <a:gd name="connsiteY13-598" fmla="*/ 385763 h 1122363"/>
                <a:gd name="connsiteX14-599" fmla="*/ 876300 w 876300"/>
                <a:gd name="connsiteY14-600" fmla="*/ 292100 h 1122363"/>
                <a:gd name="connsiteX15-601" fmla="*/ 841375 w 876300"/>
                <a:gd name="connsiteY15-602" fmla="*/ 149225 h 1122363"/>
                <a:gd name="connsiteX16-603" fmla="*/ 727075 w 876300"/>
                <a:gd name="connsiteY16-604" fmla="*/ 53975 h 1122363"/>
                <a:gd name="connsiteX17-605" fmla="*/ 577850 w 876300"/>
                <a:gd name="connsiteY17-606" fmla="*/ 0 h 1122363"/>
                <a:gd name="connsiteX18-607" fmla="*/ 466725 w 876300"/>
                <a:gd name="connsiteY18-608" fmla="*/ 0 h 1122363"/>
                <a:gd name="connsiteX0-609" fmla="*/ 466725 w 876300"/>
                <a:gd name="connsiteY0-610" fmla="*/ 0 h 1122363"/>
                <a:gd name="connsiteX1-611" fmla="*/ 320675 w 876300"/>
                <a:gd name="connsiteY1-612" fmla="*/ 111125 h 1122363"/>
                <a:gd name="connsiteX2-613" fmla="*/ 139700 w 876300"/>
                <a:gd name="connsiteY2-614" fmla="*/ 269875 h 1122363"/>
                <a:gd name="connsiteX3-615" fmla="*/ 22225 w 876300"/>
                <a:gd name="connsiteY3-616" fmla="*/ 393700 h 1122363"/>
                <a:gd name="connsiteX4-617" fmla="*/ 0 w 876300"/>
                <a:gd name="connsiteY4-618" fmla="*/ 460375 h 1122363"/>
                <a:gd name="connsiteX5-619" fmla="*/ 53975 w 876300"/>
                <a:gd name="connsiteY5-620" fmla="*/ 504825 h 1122363"/>
                <a:gd name="connsiteX6-621" fmla="*/ 323850 w 876300"/>
                <a:gd name="connsiteY6-622" fmla="*/ 631825 h 1122363"/>
                <a:gd name="connsiteX7-623" fmla="*/ 454025 w 876300"/>
                <a:gd name="connsiteY7-624" fmla="*/ 758825 h 1122363"/>
                <a:gd name="connsiteX8-625" fmla="*/ 454025 w 876300"/>
                <a:gd name="connsiteY8-626" fmla="*/ 962025 h 1122363"/>
                <a:gd name="connsiteX9-627" fmla="*/ 346075 w 876300"/>
                <a:gd name="connsiteY9-628" fmla="*/ 1069975 h 1122363"/>
                <a:gd name="connsiteX10-629" fmla="*/ 223838 w 876300"/>
                <a:gd name="connsiteY10-630" fmla="*/ 1122363 h 1122363"/>
                <a:gd name="connsiteX11-631" fmla="*/ 422275 w 876300"/>
                <a:gd name="connsiteY11-632" fmla="*/ 1030288 h 1122363"/>
                <a:gd name="connsiteX12-633" fmla="*/ 857250 w 876300"/>
                <a:gd name="connsiteY12-634" fmla="*/ 393700 h 1122363"/>
                <a:gd name="connsiteX13-635" fmla="*/ 869950 w 876300"/>
                <a:gd name="connsiteY13-636" fmla="*/ 376238 h 1122363"/>
                <a:gd name="connsiteX14-637" fmla="*/ 876300 w 876300"/>
                <a:gd name="connsiteY14-638" fmla="*/ 292100 h 1122363"/>
                <a:gd name="connsiteX15-639" fmla="*/ 841375 w 876300"/>
                <a:gd name="connsiteY15-640" fmla="*/ 149225 h 1122363"/>
                <a:gd name="connsiteX16-641" fmla="*/ 727075 w 876300"/>
                <a:gd name="connsiteY16-642" fmla="*/ 53975 h 1122363"/>
                <a:gd name="connsiteX17-643" fmla="*/ 577850 w 876300"/>
                <a:gd name="connsiteY17-644" fmla="*/ 0 h 1122363"/>
                <a:gd name="connsiteX18-645" fmla="*/ 466725 w 876300"/>
                <a:gd name="connsiteY18-646" fmla="*/ 0 h 1122363"/>
                <a:gd name="connsiteX0-647" fmla="*/ 466725 w 876300"/>
                <a:gd name="connsiteY0-648" fmla="*/ 0 h 1122363"/>
                <a:gd name="connsiteX1-649" fmla="*/ 320675 w 876300"/>
                <a:gd name="connsiteY1-650" fmla="*/ 111125 h 1122363"/>
                <a:gd name="connsiteX2-651" fmla="*/ 139700 w 876300"/>
                <a:gd name="connsiteY2-652" fmla="*/ 269875 h 1122363"/>
                <a:gd name="connsiteX3-653" fmla="*/ 22225 w 876300"/>
                <a:gd name="connsiteY3-654" fmla="*/ 393700 h 1122363"/>
                <a:gd name="connsiteX4-655" fmla="*/ 0 w 876300"/>
                <a:gd name="connsiteY4-656" fmla="*/ 460375 h 1122363"/>
                <a:gd name="connsiteX5-657" fmla="*/ 53975 w 876300"/>
                <a:gd name="connsiteY5-658" fmla="*/ 504825 h 1122363"/>
                <a:gd name="connsiteX6-659" fmla="*/ 323850 w 876300"/>
                <a:gd name="connsiteY6-660" fmla="*/ 631825 h 1122363"/>
                <a:gd name="connsiteX7-661" fmla="*/ 454025 w 876300"/>
                <a:gd name="connsiteY7-662" fmla="*/ 758825 h 1122363"/>
                <a:gd name="connsiteX8-663" fmla="*/ 454025 w 876300"/>
                <a:gd name="connsiteY8-664" fmla="*/ 962025 h 1122363"/>
                <a:gd name="connsiteX9-665" fmla="*/ 346075 w 876300"/>
                <a:gd name="connsiteY9-666" fmla="*/ 1069975 h 1122363"/>
                <a:gd name="connsiteX10-667" fmla="*/ 223838 w 876300"/>
                <a:gd name="connsiteY10-668" fmla="*/ 1122363 h 1122363"/>
                <a:gd name="connsiteX11-669" fmla="*/ 422275 w 876300"/>
                <a:gd name="connsiteY11-670" fmla="*/ 1030288 h 1122363"/>
                <a:gd name="connsiteX12-671" fmla="*/ 869950 w 876300"/>
                <a:gd name="connsiteY12-672" fmla="*/ 376238 h 1122363"/>
                <a:gd name="connsiteX13-673" fmla="*/ 876300 w 876300"/>
                <a:gd name="connsiteY13-674" fmla="*/ 292100 h 1122363"/>
                <a:gd name="connsiteX14-675" fmla="*/ 841375 w 876300"/>
                <a:gd name="connsiteY14-676" fmla="*/ 149225 h 1122363"/>
                <a:gd name="connsiteX15-677" fmla="*/ 727075 w 876300"/>
                <a:gd name="connsiteY15-678" fmla="*/ 53975 h 1122363"/>
                <a:gd name="connsiteX16-679" fmla="*/ 577850 w 876300"/>
                <a:gd name="connsiteY16-680" fmla="*/ 0 h 1122363"/>
                <a:gd name="connsiteX17-681" fmla="*/ 466725 w 876300"/>
                <a:gd name="connsiteY17-682" fmla="*/ 0 h 1122363"/>
                <a:gd name="connsiteX0-683" fmla="*/ 466725 w 876300"/>
                <a:gd name="connsiteY0-684" fmla="*/ 0 h 1122363"/>
                <a:gd name="connsiteX1-685" fmla="*/ 320675 w 876300"/>
                <a:gd name="connsiteY1-686" fmla="*/ 111125 h 1122363"/>
                <a:gd name="connsiteX2-687" fmla="*/ 139700 w 876300"/>
                <a:gd name="connsiteY2-688" fmla="*/ 269875 h 1122363"/>
                <a:gd name="connsiteX3-689" fmla="*/ 22225 w 876300"/>
                <a:gd name="connsiteY3-690" fmla="*/ 393700 h 1122363"/>
                <a:gd name="connsiteX4-691" fmla="*/ 0 w 876300"/>
                <a:gd name="connsiteY4-692" fmla="*/ 460375 h 1122363"/>
                <a:gd name="connsiteX5-693" fmla="*/ 53975 w 876300"/>
                <a:gd name="connsiteY5-694" fmla="*/ 504825 h 1122363"/>
                <a:gd name="connsiteX6-695" fmla="*/ 323850 w 876300"/>
                <a:gd name="connsiteY6-696" fmla="*/ 631825 h 1122363"/>
                <a:gd name="connsiteX7-697" fmla="*/ 454025 w 876300"/>
                <a:gd name="connsiteY7-698" fmla="*/ 758825 h 1122363"/>
                <a:gd name="connsiteX8-699" fmla="*/ 454025 w 876300"/>
                <a:gd name="connsiteY8-700" fmla="*/ 962025 h 1122363"/>
                <a:gd name="connsiteX9-701" fmla="*/ 346075 w 876300"/>
                <a:gd name="connsiteY9-702" fmla="*/ 1069975 h 1122363"/>
                <a:gd name="connsiteX10-703" fmla="*/ 223838 w 876300"/>
                <a:gd name="connsiteY10-704" fmla="*/ 1122363 h 1122363"/>
                <a:gd name="connsiteX11-705" fmla="*/ 422275 w 876300"/>
                <a:gd name="connsiteY11-706" fmla="*/ 1030288 h 1122363"/>
                <a:gd name="connsiteX12-707" fmla="*/ 869950 w 876300"/>
                <a:gd name="connsiteY12-708" fmla="*/ 376238 h 1122363"/>
                <a:gd name="connsiteX13-709" fmla="*/ 876300 w 876300"/>
                <a:gd name="connsiteY13-710" fmla="*/ 292100 h 1122363"/>
                <a:gd name="connsiteX14-711" fmla="*/ 841375 w 876300"/>
                <a:gd name="connsiteY14-712" fmla="*/ 149225 h 1122363"/>
                <a:gd name="connsiteX15-713" fmla="*/ 727075 w 876300"/>
                <a:gd name="connsiteY15-714" fmla="*/ 53975 h 1122363"/>
                <a:gd name="connsiteX16-715" fmla="*/ 577850 w 876300"/>
                <a:gd name="connsiteY16-716" fmla="*/ 0 h 1122363"/>
                <a:gd name="connsiteX17-717" fmla="*/ 466725 w 876300"/>
                <a:gd name="connsiteY17-718" fmla="*/ 0 h 1122363"/>
                <a:gd name="connsiteX0-719" fmla="*/ 466725 w 876311"/>
                <a:gd name="connsiteY0-720" fmla="*/ 0 h 1122363"/>
                <a:gd name="connsiteX1-721" fmla="*/ 320675 w 876311"/>
                <a:gd name="connsiteY1-722" fmla="*/ 111125 h 1122363"/>
                <a:gd name="connsiteX2-723" fmla="*/ 139700 w 876311"/>
                <a:gd name="connsiteY2-724" fmla="*/ 269875 h 1122363"/>
                <a:gd name="connsiteX3-725" fmla="*/ 22225 w 876311"/>
                <a:gd name="connsiteY3-726" fmla="*/ 393700 h 1122363"/>
                <a:gd name="connsiteX4-727" fmla="*/ 0 w 876311"/>
                <a:gd name="connsiteY4-728" fmla="*/ 460375 h 1122363"/>
                <a:gd name="connsiteX5-729" fmla="*/ 53975 w 876311"/>
                <a:gd name="connsiteY5-730" fmla="*/ 504825 h 1122363"/>
                <a:gd name="connsiteX6-731" fmla="*/ 323850 w 876311"/>
                <a:gd name="connsiteY6-732" fmla="*/ 631825 h 1122363"/>
                <a:gd name="connsiteX7-733" fmla="*/ 454025 w 876311"/>
                <a:gd name="connsiteY7-734" fmla="*/ 758825 h 1122363"/>
                <a:gd name="connsiteX8-735" fmla="*/ 454025 w 876311"/>
                <a:gd name="connsiteY8-736" fmla="*/ 962025 h 1122363"/>
                <a:gd name="connsiteX9-737" fmla="*/ 346075 w 876311"/>
                <a:gd name="connsiteY9-738" fmla="*/ 1069975 h 1122363"/>
                <a:gd name="connsiteX10-739" fmla="*/ 223838 w 876311"/>
                <a:gd name="connsiteY10-740" fmla="*/ 1122363 h 1122363"/>
                <a:gd name="connsiteX11-741" fmla="*/ 422275 w 876311"/>
                <a:gd name="connsiteY11-742" fmla="*/ 1030288 h 1122363"/>
                <a:gd name="connsiteX12-743" fmla="*/ 869950 w 876311"/>
                <a:gd name="connsiteY12-744" fmla="*/ 376238 h 1122363"/>
                <a:gd name="connsiteX13-745" fmla="*/ 876300 w 876311"/>
                <a:gd name="connsiteY13-746" fmla="*/ 292100 h 1122363"/>
                <a:gd name="connsiteX14-747" fmla="*/ 841375 w 876311"/>
                <a:gd name="connsiteY14-748" fmla="*/ 149225 h 1122363"/>
                <a:gd name="connsiteX15-749" fmla="*/ 727075 w 876311"/>
                <a:gd name="connsiteY15-750" fmla="*/ 53975 h 1122363"/>
                <a:gd name="connsiteX16-751" fmla="*/ 577850 w 876311"/>
                <a:gd name="connsiteY16-752" fmla="*/ 0 h 1122363"/>
                <a:gd name="connsiteX17-753" fmla="*/ 466725 w 876311"/>
                <a:gd name="connsiteY17-754" fmla="*/ 0 h 1122363"/>
                <a:gd name="connsiteX0-755" fmla="*/ 466725 w 876311"/>
                <a:gd name="connsiteY0-756" fmla="*/ 0 h 1122363"/>
                <a:gd name="connsiteX1-757" fmla="*/ 320675 w 876311"/>
                <a:gd name="connsiteY1-758" fmla="*/ 111125 h 1122363"/>
                <a:gd name="connsiteX2-759" fmla="*/ 139700 w 876311"/>
                <a:gd name="connsiteY2-760" fmla="*/ 269875 h 1122363"/>
                <a:gd name="connsiteX3-761" fmla="*/ 22225 w 876311"/>
                <a:gd name="connsiteY3-762" fmla="*/ 393700 h 1122363"/>
                <a:gd name="connsiteX4-763" fmla="*/ 0 w 876311"/>
                <a:gd name="connsiteY4-764" fmla="*/ 460375 h 1122363"/>
                <a:gd name="connsiteX5-765" fmla="*/ 53975 w 876311"/>
                <a:gd name="connsiteY5-766" fmla="*/ 504825 h 1122363"/>
                <a:gd name="connsiteX6-767" fmla="*/ 323850 w 876311"/>
                <a:gd name="connsiteY6-768" fmla="*/ 631825 h 1122363"/>
                <a:gd name="connsiteX7-769" fmla="*/ 454025 w 876311"/>
                <a:gd name="connsiteY7-770" fmla="*/ 758825 h 1122363"/>
                <a:gd name="connsiteX8-771" fmla="*/ 454025 w 876311"/>
                <a:gd name="connsiteY8-772" fmla="*/ 962025 h 1122363"/>
                <a:gd name="connsiteX9-773" fmla="*/ 346075 w 876311"/>
                <a:gd name="connsiteY9-774" fmla="*/ 1069975 h 1122363"/>
                <a:gd name="connsiteX10-775" fmla="*/ 223838 w 876311"/>
                <a:gd name="connsiteY10-776" fmla="*/ 1122363 h 1122363"/>
                <a:gd name="connsiteX11-777" fmla="*/ 422275 w 876311"/>
                <a:gd name="connsiteY11-778" fmla="*/ 1030288 h 1122363"/>
                <a:gd name="connsiteX12-779" fmla="*/ 869950 w 876311"/>
                <a:gd name="connsiteY12-780" fmla="*/ 376238 h 1122363"/>
                <a:gd name="connsiteX13-781" fmla="*/ 876300 w 876311"/>
                <a:gd name="connsiteY13-782" fmla="*/ 292100 h 1122363"/>
                <a:gd name="connsiteX14-783" fmla="*/ 841375 w 876311"/>
                <a:gd name="connsiteY14-784" fmla="*/ 149225 h 1122363"/>
                <a:gd name="connsiteX15-785" fmla="*/ 727075 w 876311"/>
                <a:gd name="connsiteY15-786" fmla="*/ 53975 h 1122363"/>
                <a:gd name="connsiteX16-787" fmla="*/ 577850 w 876311"/>
                <a:gd name="connsiteY16-788" fmla="*/ 0 h 1122363"/>
                <a:gd name="connsiteX17-789" fmla="*/ 466725 w 876311"/>
                <a:gd name="connsiteY17-790" fmla="*/ 0 h 1122363"/>
                <a:gd name="connsiteX0-791" fmla="*/ 466725 w 876311"/>
                <a:gd name="connsiteY0-792" fmla="*/ 0 h 1122363"/>
                <a:gd name="connsiteX1-793" fmla="*/ 320675 w 876311"/>
                <a:gd name="connsiteY1-794" fmla="*/ 111125 h 1122363"/>
                <a:gd name="connsiteX2-795" fmla="*/ 139700 w 876311"/>
                <a:gd name="connsiteY2-796" fmla="*/ 269875 h 1122363"/>
                <a:gd name="connsiteX3-797" fmla="*/ 22225 w 876311"/>
                <a:gd name="connsiteY3-798" fmla="*/ 393700 h 1122363"/>
                <a:gd name="connsiteX4-799" fmla="*/ 0 w 876311"/>
                <a:gd name="connsiteY4-800" fmla="*/ 460375 h 1122363"/>
                <a:gd name="connsiteX5-801" fmla="*/ 53975 w 876311"/>
                <a:gd name="connsiteY5-802" fmla="*/ 504825 h 1122363"/>
                <a:gd name="connsiteX6-803" fmla="*/ 323850 w 876311"/>
                <a:gd name="connsiteY6-804" fmla="*/ 631825 h 1122363"/>
                <a:gd name="connsiteX7-805" fmla="*/ 454025 w 876311"/>
                <a:gd name="connsiteY7-806" fmla="*/ 758825 h 1122363"/>
                <a:gd name="connsiteX8-807" fmla="*/ 454025 w 876311"/>
                <a:gd name="connsiteY8-808" fmla="*/ 962025 h 1122363"/>
                <a:gd name="connsiteX9-809" fmla="*/ 346075 w 876311"/>
                <a:gd name="connsiteY9-810" fmla="*/ 1069975 h 1122363"/>
                <a:gd name="connsiteX10-811" fmla="*/ 223838 w 876311"/>
                <a:gd name="connsiteY10-812" fmla="*/ 1122363 h 1122363"/>
                <a:gd name="connsiteX11-813" fmla="*/ 422275 w 876311"/>
                <a:gd name="connsiteY11-814" fmla="*/ 1030288 h 1122363"/>
                <a:gd name="connsiteX12-815" fmla="*/ 869950 w 876311"/>
                <a:gd name="connsiteY12-816" fmla="*/ 376238 h 1122363"/>
                <a:gd name="connsiteX13-817" fmla="*/ 876300 w 876311"/>
                <a:gd name="connsiteY13-818" fmla="*/ 292100 h 1122363"/>
                <a:gd name="connsiteX14-819" fmla="*/ 841375 w 876311"/>
                <a:gd name="connsiteY14-820" fmla="*/ 149225 h 1122363"/>
                <a:gd name="connsiteX15-821" fmla="*/ 727075 w 876311"/>
                <a:gd name="connsiteY15-822" fmla="*/ 53975 h 1122363"/>
                <a:gd name="connsiteX16-823" fmla="*/ 577850 w 876311"/>
                <a:gd name="connsiteY16-824" fmla="*/ 0 h 1122363"/>
                <a:gd name="connsiteX17-825" fmla="*/ 466725 w 876311"/>
                <a:gd name="connsiteY17-826" fmla="*/ 0 h 1122363"/>
                <a:gd name="connsiteX0-827" fmla="*/ 466725 w 876311"/>
                <a:gd name="connsiteY0-828" fmla="*/ 0 h 1122363"/>
                <a:gd name="connsiteX1-829" fmla="*/ 320675 w 876311"/>
                <a:gd name="connsiteY1-830" fmla="*/ 111125 h 1122363"/>
                <a:gd name="connsiteX2-831" fmla="*/ 139700 w 876311"/>
                <a:gd name="connsiteY2-832" fmla="*/ 269875 h 1122363"/>
                <a:gd name="connsiteX3-833" fmla="*/ 22225 w 876311"/>
                <a:gd name="connsiteY3-834" fmla="*/ 393700 h 1122363"/>
                <a:gd name="connsiteX4-835" fmla="*/ 0 w 876311"/>
                <a:gd name="connsiteY4-836" fmla="*/ 460375 h 1122363"/>
                <a:gd name="connsiteX5-837" fmla="*/ 53975 w 876311"/>
                <a:gd name="connsiteY5-838" fmla="*/ 504825 h 1122363"/>
                <a:gd name="connsiteX6-839" fmla="*/ 323850 w 876311"/>
                <a:gd name="connsiteY6-840" fmla="*/ 631825 h 1122363"/>
                <a:gd name="connsiteX7-841" fmla="*/ 454025 w 876311"/>
                <a:gd name="connsiteY7-842" fmla="*/ 758825 h 1122363"/>
                <a:gd name="connsiteX8-843" fmla="*/ 454025 w 876311"/>
                <a:gd name="connsiteY8-844" fmla="*/ 962025 h 1122363"/>
                <a:gd name="connsiteX9-845" fmla="*/ 346075 w 876311"/>
                <a:gd name="connsiteY9-846" fmla="*/ 1069975 h 1122363"/>
                <a:gd name="connsiteX10-847" fmla="*/ 223838 w 876311"/>
                <a:gd name="connsiteY10-848" fmla="*/ 1122363 h 1122363"/>
                <a:gd name="connsiteX11-849" fmla="*/ 422275 w 876311"/>
                <a:gd name="connsiteY11-850" fmla="*/ 1030288 h 1122363"/>
                <a:gd name="connsiteX12-851" fmla="*/ 869950 w 876311"/>
                <a:gd name="connsiteY12-852" fmla="*/ 376238 h 1122363"/>
                <a:gd name="connsiteX13-853" fmla="*/ 876300 w 876311"/>
                <a:gd name="connsiteY13-854" fmla="*/ 292100 h 1122363"/>
                <a:gd name="connsiteX14-855" fmla="*/ 841375 w 876311"/>
                <a:gd name="connsiteY14-856" fmla="*/ 149225 h 1122363"/>
                <a:gd name="connsiteX15-857" fmla="*/ 727075 w 876311"/>
                <a:gd name="connsiteY15-858" fmla="*/ 53975 h 1122363"/>
                <a:gd name="connsiteX16-859" fmla="*/ 577850 w 876311"/>
                <a:gd name="connsiteY16-860" fmla="*/ 0 h 1122363"/>
                <a:gd name="connsiteX17-861" fmla="*/ 466725 w 876311"/>
                <a:gd name="connsiteY17-862" fmla="*/ 0 h 1122363"/>
                <a:gd name="connsiteX0-863" fmla="*/ 466725 w 876311"/>
                <a:gd name="connsiteY0-864" fmla="*/ 0 h 1122363"/>
                <a:gd name="connsiteX1-865" fmla="*/ 320675 w 876311"/>
                <a:gd name="connsiteY1-866" fmla="*/ 111125 h 1122363"/>
                <a:gd name="connsiteX2-867" fmla="*/ 139700 w 876311"/>
                <a:gd name="connsiteY2-868" fmla="*/ 269875 h 1122363"/>
                <a:gd name="connsiteX3-869" fmla="*/ 22225 w 876311"/>
                <a:gd name="connsiteY3-870" fmla="*/ 393700 h 1122363"/>
                <a:gd name="connsiteX4-871" fmla="*/ 0 w 876311"/>
                <a:gd name="connsiteY4-872" fmla="*/ 460375 h 1122363"/>
                <a:gd name="connsiteX5-873" fmla="*/ 53975 w 876311"/>
                <a:gd name="connsiteY5-874" fmla="*/ 504825 h 1122363"/>
                <a:gd name="connsiteX6-875" fmla="*/ 323850 w 876311"/>
                <a:gd name="connsiteY6-876" fmla="*/ 631825 h 1122363"/>
                <a:gd name="connsiteX7-877" fmla="*/ 454025 w 876311"/>
                <a:gd name="connsiteY7-878" fmla="*/ 758825 h 1122363"/>
                <a:gd name="connsiteX8-879" fmla="*/ 454025 w 876311"/>
                <a:gd name="connsiteY8-880" fmla="*/ 962025 h 1122363"/>
                <a:gd name="connsiteX9-881" fmla="*/ 346075 w 876311"/>
                <a:gd name="connsiteY9-882" fmla="*/ 1069975 h 1122363"/>
                <a:gd name="connsiteX10-883" fmla="*/ 223838 w 876311"/>
                <a:gd name="connsiteY10-884" fmla="*/ 1122363 h 1122363"/>
                <a:gd name="connsiteX11-885" fmla="*/ 422275 w 876311"/>
                <a:gd name="connsiteY11-886" fmla="*/ 1030288 h 1122363"/>
                <a:gd name="connsiteX12-887" fmla="*/ 869950 w 876311"/>
                <a:gd name="connsiteY12-888" fmla="*/ 376238 h 1122363"/>
                <a:gd name="connsiteX13-889" fmla="*/ 876300 w 876311"/>
                <a:gd name="connsiteY13-890" fmla="*/ 292100 h 1122363"/>
                <a:gd name="connsiteX14-891" fmla="*/ 841375 w 876311"/>
                <a:gd name="connsiteY14-892" fmla="*/ 149225 h 1122363"/>
                <a:gd name="connsiteX15-893" fmla="*/ 727075 w 876311"/>
                <a:gd name="connsiteY15-894" fmla="*/ 53975 h 1122363"/>
                <a:gd name="connsiteX16-895" fmla="*/ 577850 w 876311"/>
                <a:gd name="connsiteY16-896" fmla="*/ 0 h 1122363"/>
                <a:gd name="connsiteX17-897" fmla="*/ 466725 w 876311"/>
                <a:gd name="connsiteY17-898" fmla="*/ 0 h 1122363"/>
                <a:gd name="connsiteX0-899" fmla="*/ 466725 w 876311"/>
                <a:gd name="connsiteY0-900" fmla="*/ 0 h 1122363"/>
                <a:gd name="connsiteX1-901" fmla="*/ 320675 w 876311"/>
                <a:gd name="connsiteY1-902" fmla="*/ 111125 h 1122363"/>
                <a:gd name="connsiteX2-903" fmla="*/ 139700 w 876311"/>
                <a:gd name="connsiteY2-904" fmla="*/ 269875 h 1122363"/>
                <a:gd name="connsiteX3-905" fmla="*/ 22225 w 876311"/>
                <a:gd name="connsiteY3-906" fmla="*/ 393700 h 1122363"/>
                <a:gd name="connsiteX4-907" fmla="*/ 0 w 876311"/>
                <a:gd name="connsiteY4-908" fmla="*/ 460375 h 1122363"/>
                <a:gd name="connsiteX5-909" fmla="*/ 53975 w 876311"/>
                <a:gd name="connsiteY5-910" fmla="*/ 504825 h 1122363"/>
                <a:gd name="connsiteX6-911" fmla="*/ 323850 w 876311"/>
                <a:gd name="connsiteY6-912" fmla="*/ 631825 h 1122363"/>
                <a:gd name="connsiteX7-913" fmla="*/ 454025 w 876311"/>
                <a:gd name="connsiteY7-914" fmla="*/ 758825 h 1122363"/>
                <a:gd name="connsiteX8-915" fmla="*/ 454025 w 876311"/>
                <a:gd name="connsiteY8-916" fmla="*/ 962025 h 1122363"/>
                <a:gd name="connsiteX9-917" fmla="*/ 346075 w 876311"/>
                <a:gd name="connsiteY9-918" fmla="*/ 1069975 h 1122363"/>
                <a:gd name="connsiteX10-919" fmla="*/ 223838 w 876311"/>
                <a:gd name="connsiteY10-920" fmla="*/ 1122363 h 1122363"/>
                <a:gd name="connsiteX11-921" fmla="*/ 422275 w 876311"/>
                <a:gd name="connsiteY11-922" fmla="*/ 1030288 h 1122363"/>
                <a:gd name="connsiteX12-923" fmla="*/ 869950 w 876311"/>
                <a:gd name="connsiteY12-924" fmla="*/ 376238 h 1122363"/>
                <a:gd name="connsiteX13-925" fmla="*/ 876300 w 876311"/>
                <a:gd name="connsiteY13-926" fmla="*/ 292100 h 1122363"/>
                <a:gd name="connsiteX14-927" fmla="*/ 841375 w 876311"/>
                <a:gd name="connsiteY14-928" fmla="*/ 149225 h 1122363"/>
                <a:gd name="connsiteX15-929" fmla="*/ 727075 w 876311"/>
                <a:gd name="connsiteY15-930" fmla="*/ 53975 h 1122363"/>
                <a:gd name="connsiteX16-931" fmla="*/ 577850 w 876311"/>
                <a:gd name="connsiteY16-932" fmla="*/ 0 h 1122363"/>
                <a:gd name="connsiteX17-933" fmla="*/ 466725 w 876311"/>
                <a:gd name="connsiteY17-934" fmla="*/ 0 h 1122363"/>
                <a:gd name="connsiteX0-935" fmla="*/ 466725 w 876311"/>
                <a:gd name="connsiteY0-936" fmla="*/ 3175 h 1125538"/>
                <a:gd name="connsiteX1-937" fmla="*/ 320675 w 876311"/>
                <a:gd name="connsiteY1-938" fmla="*/ 114300 h 1125538"/>
                <a:gd name="connsiteX2-939" fmla="*/ 139700 w 876311"/>
                <a:gd name="connsiteY2-940" fmla="*/ 273050 h 1125538"/>
                <a:gd name="connsiteX3-941" fmla="*/ 22225 w 876311"/>
                <a:gd name="connsiteY3-942" fmla="*/ 396875 h 1125538"/>
                <a:gd name="connsiteX4-943" fmla="*/ 0 w 876311"/>
                <a:gd name="connsiteY4-944" fmla="*/ 463550 h 1125538"/>
                <a:gd name="connsiteX5-945" fmla="*/ 53975 w 876311"/>
                <a:gd name="connsiteY5-946" fmla="*/ 508000 h 1125538"/>
                <a:gd name="connsiteX6-947" fmla="*/ 323850 w 876311"/>
                <a:gd name="connsiteY6-948" fmla="*/ 635000 h 1125538"/>
                <a:gd name="connsiteX7-949" fmla="*/ 454025 w 876311"/>
                <a:gd name="connsiteY7-950" fmla="*/ 762000 h 1125538"/>
                <a:gd name="connsiteX8-951" fmla="*/ 454025 w 876311"/>
                <a:gd name="connsiteY8-952" fmla="*/ 965200 h 1125538"/>
                <a:gd name="connsiteX9-953" fmla="*/ 346075 w 876311"/>
                <a:gd name="connsiteY9-954" fmla="*/ 1073150 h 1125538"/>
                <a:gd name="connsiteX10-955" fmla="*/ 223838 w 876311"/>
                <a:gd name="connsiteY10-956" fmla="*/ 1125538 h 1125538"/>
                <a:gd name="connsiteX11-957" fmla="*/ 422275 w 876311"/>
                <a:gd name="connsiteY11-958" fmla="*/ 1033463 h 1125538"/>
                <a:gd name="connsiteX12-959" fmla="*/ 869950 w 876311"/>
                <a:gd name="connsiteY12-960" fmla="*/ 379413 h 1125538"/>
                <a:gd name="connsiteX13-961" fmla="*/ 876300 w 876311"/>
                <a:gd name="connsiteY13-962" fmla="*/ 295275 h 1125538"/>
                <a:gd name="connsiteX14-963" fmla="*/ 841375 w 876311"/>
                <a:gd name="connsiteY14-964" fmla="*/ 152400 h 1125538"/>
                <a:gd name="connsiteX15-965" fmla="*/ 727075 w 876311"/>
                <a:gd name="connsiteY15-966" fmla="*/ 57150 h 1125538"/>
                <a:gd name="connsiteX16-967" fmla="*/ 577850 w 876311"/>
                <a:gd name="connsiteY16-968" fmla="*/ 3175 h 1125538"/>
                <a:gd name="connsiteX17-969" fmla="*/ 466725 w 876311"/>
                <a:gd name="connsiteY17-970" fmla="*/ 3175 h 1125538"/>
                <a:gd name="connsiteX0-971" fmla="*/ 466725 w 876311"/>
                <a:gd name="connsiteY0-972" fmla="*/ 5357 h 1127720"/>
                <a:gd name="connsiteX1-973" fmla="*/ 320675 w 876311"/>
                <a:gd name="connsiteY1-974" fmla="*/ 116482 h 1127720"/>
                <a:gd name="connsiteX2-975" fmla="*/ 139700 w 876311"/>
                <a:gd name="connsiteY2-976" fmla="*/ 275232 h 1127720"/>
                <a:gd name="connsiteX3-977" fmla="*/ 22225 w 876311"/>
                <a:gd name="connsiteY3-978" fmla="*/ 399057 h 1127720"/>
                <a:gd name="connsiteX4-979" fmla="*/ 0 w 876311"/>
                <a:gd name="connsiteY4-980" fmla="*/ 465732 h 1127720"/>
                <a:gd name="connsiteX5-981" fmla="*/ 53975 w 876311"/>
                <a:gd name="connsiteY5-982" fmla="*/ 510182 h 1127720"/>
                <a:gd name="connsiteX6-983" fmla="*/ 323850 w 876311"/>
                <a:gd name="connsiteY6-984" fmla="*/ 637182 h 1127720"/>
                <a:gd name="connsiteX7-985" fmla="*/ 454025 w 876311"/>
                <a:gd name="connsiteY7-986" fmla="*/ 764182 h 1127720"/>
                <a:gd name="connsiteX8-987" fmla="*/ 454025 w 876311"/>
                <a:gd name="connsiteY8-988" fmla="*/ 967382 h 1127720"/>
                <a:gd name="connsiteX9-989" fmla="*/ 346075 w 876311"/>
                <a:gd name="connsiteY9-990" fmla="*/ 1075332 h 1127720"/>
                <a:gd name="connsiteX10-991" fmla="*/ 223838 w 876311"/>
                <a:gd name="connsiteY10-992" fmla="*/ 1127720 h 1127720"/>
                <a:gd name="connsiteX11-993" fmla="*/ 422275 w 876311"/>
                <a:gd name="connsiteY11-994" fmla="*/ 1035645 h 1127720"/>
                <a:gd name="connsiteX12-995" fmla="*/ 869950 w 876311"/>
                <a:gd name="connsiteY12-996" fmla="*/ 381595 h 1127720"/>
                <a:gd name="connsiteX13-997" fmla="*/ 876300 w 876311"/>
                <a:gd name="connsiteY13-998" fmla="*/ 297457 h 1127720"/>
                <a:gd name="connsiteX14-999" fmla="*/ 841375 w 876311"/>
                <a:gd name="connsiteY14-1000" fmla="*/ 154582 h 1127720"/>
                <a:gd name="connsiteX15-1001" fmla="*/ 727075 w 876311"/>
                <a:gd name="connsiteY15-1002" fmla="*/ 59332 h 1127720"/>
                <a:gd name="connsiteX16-1003" fmla="*/ 577850 w 876311"/>
                <a:gd name="connsiteY16-1004" fmla="*/ 5357 h 1127720"/>
                <a:gd name="connsiteX17-1005" fmla="*/ 466725 w 876311"/>
                <a:gd name="connsiteY17-1006" fmla="*/ 5357 h 112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876311" h="1127720">
                  <a:moveTo>
                    <a:pt x="466725" y="5357"/>
                  </a:moveTo>
                  <a:lnTo>
                    <a:pt x="320675" y="116482"/>
                  </a:lnTo>
                  <a:lnTo>
                    <a:pt x="139700" y="275232"/>
                  </a:lnTo>
                  <a:lnTo>
                    <a:pt x="22225" y="399057"/>
                  </a:lnTo>
                  <a:lnTo>
                    <a:pt x="0" y="465732"/>
                  </a:lnTo>
                  <a:lnTo>
                    <a:pt x="53975" y="510182"/>
                  </a:lnTo>
                  <a:lnTo>
                    <a:pt x="323850" y="637182"/>
                  </a:lnTo>
                  <a:lnTo>
                    <a:pt x="454025" y="764182"/>
                  </a:lnTo>
                  <a:lnTo>
                    <a:pt x="454025" y="967382"/>
                  </a:lnTo>
                  <a:lnTo>
                    <a:pt x="346075" y="1075332"/>
                  </a:lnTo>
                  <a:lnTo>
                    <a:pt x="223838" y="1127720"/>
                  </a:lnTo>
                  <a:lnTo>
                    <a:pt x="422275" y="1035645"/>
                  </a:lnTo>
                  <a:lnTo>
                    <a:pt x="869950" y="381595"/>
                  </a:lnTo>
                  <a:cubicBezTo>
                    <a:pt x="872067" y="353549"/>
                    <a:pt x="876564" y="351697"/>
                    <a:pt x="876300" y="297457"/>
                  </a:cubicBezTo>
                  <a:cubicBezTo>
                    <a:pt x="867039" y="223638"/>
                    <a:pt x="874448" y="242688"/>
                    <a:pt x="841375" y="154582"/>
                  </a:cubicBezTo>
                  <a:cubicBezTo>
                    <a:pt x="793750" y="101400"/>
                    <a:pt x="777082" y="91082"/>
                    <a:pt x="727075" y="59332"/>
                  </a:cubicBezTo>
                  <a:cubicBezTo>
                    <a:pt x="672570" y="27052"/>
                    <a:pt x="651404" y="18586"/>
                    <a:pt x="577850" y="5357"/>
                  </a:cubicBezTo>
                  <a:cubicBezTo>
                    <a:pt x="516996" y="-1787"/>
                    <a:pt x="515673" y="-1786"/>
                    <a:pt x="466725" y="535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8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21"/>
            <p:cNvSpPr/>
            <p:nvPr/>
          </p:nvSpPr>
          <p:spPr bwMode="auto">
            <a:xfrm>
              <a:off x="1643810" y="3787897"/>
              <a:ext cx="1027793" cy="519721"/>
            </a:xfrm>
            <a:custGeom>
              <a:avLst/>
              <a:gdLst/>
              <a:ahLst/>
              <a:cxnLst/>
              <a:rect l="l" t="t" r="r" b="b"/>
              <a:pathLst>
                <a:path w="1481140" h="749300">
                  <a:moveTo>
                    <a:pt x="1004096" y="0"/>
                  </a:moveTo>
                  <a:cubicBezTo>
                    <a:pt x="992454" y="26458"/>
                    <a:pt x="996688" y="17992"/>
                    <a:pt x="997746" y="60325"/>
                  </a:cubicBezTo>
                  <a:cubicBezTo>
                    <a:pt x="1014679" y="87578"/>
                    <a:pt x="1007006" y="87048"/>
                    <a:pt x="1048546" y="120650"/>
                  </a:cubicBezTo>
                  <a:cubicBezTo>
                    <a:pt x="1087439" y="132292"/>
                    <a:pt x="1095377" y="134409"/>
                    <a:pt x="1143796" y="155575"/>
                  </a:cubicBezTo>
                  <a:cubicBezTo>
                    <a:pt x="1203063" y="175683"/>
                    <a:pt x="1224229" y="195792"/>
                    <a:pt x="1264446" y="215900"/>
                  </a:cubicBezTo>
                  <a:cubicBezTo>
                    <a:pt x="1327416" y="252942"/>
                    <a:pt x="1341969" y="258233"/>
                    <a:pt x="1410496" y="327025"/>
                  </a:cubicBezTo>
                  <a:cubicBezTo>
                    <a:pt x="1462619" y="396610"/>
                    <a:pt x="1459973" y="365390"/>
                    <a:pt x="1481140" y="492919"/>
                  </a:cubicBezTo>
                  <a:cubicBezTo>
                    <a:pt x="1464207" y="614627"/>
                    <a:pt x="1458385" y="591079"/>
                    <a:pt x="1413671" y="655637"/>
                  </a:cubicBezTo>
                  <a:cubicBezTo>
                    <a:pt x="1327946" y="717020"/>
                    <a:pt x="1293021" y="728398"/>
                    <a:pt x="1223171" y="739775"/>
                  </a:cubicBezTo>
                  <a:lnTo>
                    <a:pt x="939221" y="744728"/>
                  </a:lnTo>
                  <a:lnTo>
                    <a:pt x="939802" y="747682"/>
                  </a:lnTo>
                  <a:lnTo>
                    <a:pt x="788927" y="747349"/>
                  </a:lnTo>
                  <a:lnTo>
                    <a:pt x="677071" y="749300"/>
                  </a:lnTo>
                  <a:cubicBezTo>
                    <a:pt x="677077" y="748567"/>
                    <a:pt x="677084" y="747835"/>
                    <a:pt x="677090" y="747102"/>
                  </a:cubicBezTo>
                  <a:lnTo>
                    <a:pt x="90700" y="745808"/>
                  </a:lnTo>
                  <a:cubicBezTo>
                    <a:pt x="40608" y="745808"/>
                    <a:pt x="0" y="705200"/>
                    <a:pt x="0" y="655108"/>
                  </a:cubicBezTo>
                  <a:lnTo>
                    <a:pt x="0" y="98508"/>
                  </a:lnTo>
                  <a:cubicBezTo>
                    <a:pt x="0" y="48416"/>
                    <a:pt x="40608" y="7808"/>
                    <a:pt x="90700" y="7808"/>
                  </a:cubicBezTo>
                  <a:lnTo>
                    <a:pt x="683404" y="5215"/>
                  </a:lnTo>
                  <a:lnTo>
                    <a:pt x="683421" y="317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anchor="b" anchorCtr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标题文本预设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24"/>
            <p:cNvSpPr/>
            <p:nvPr/>
          </p:nvSpPr>
          <p:spPr bwMode="auto">
            <a:xfrm>
              <a:off x="2014697" y="3846094"/>
              <a:ext cx="186753" cy="214341"/>
            </a:xfrm>
            <a:custGeom>
              <a:avLst/>
              <a:gdLst>
                <a:gd name="T0" fmla="*/ 371 w 390"/>
                <a:gd name="T1" fmla="*/ 0 h 445"/>
                <a:gd name="T2" fmla="*/ 371 w 390"/>
                <a:gd name="T3" fmla="*/ 0 h 445"/>
                <a:gd name="T4" fmla="*/ 310 w 390"/>
                <a:gd name="T5" fmla="*/ 0 h 445"/>
                <a:gd name="T6" fmla="*/ 292 w 390"/>
                <a:gd name="T7" fmla="*/ 28 h 445"/>
                <a:gd name="T8" fmla="*/ 292 w 390"/>
                <a:gd name="T9" fmla="*/ 444 h 445"/>
                <a:gd name="T10" fmla="*/ 389 w 390"/>
                <a:gd name="T11" fmla="*/ 444 h 445"/>
                <a:gd name="T12" fmla="*/ 389 w 390"/>
                <a:gd name="T13" fmla="*/ 28 h 445"/>
                <a:gd name="T14" fmla="*/ 371 w 390"/>
                <a:gd name="T15" fmla="*/ 0 h 445"/>
                <a:gd name="T16" fmla="*/ 221 w 390"/>
                <a:gd name="T17" fmla="*/ 151 h 445"/>
                <a:gd name="T18" fmla="*/ 221 w 390"/>
                <a:gd name="T19" fmla="*/ 151 h 445"/>
                <a:gd name="T20" fmla="*/ 168 w 390"/>
                <a:gd name="T21" fmla="*/ 151 h 445"/>
                <a:gd name="T22" fmla="*/ 141 w 390"/>
                <a:gd name="T23" fmla="*/ 178 h 445"/>
                <a:gd name="T24" fmla="*/ 141 w 390"/>
                <a:gd name="T25" fmla="*/ 444 h 445"/>
                <a:gd name="T26" fmla="*/ 248 w 390"/>
                <a:gd name="T27" fmla="*/ 444 h 445"/>
                <a:gd name="T28" fmla="*/ 248 w 390"/>
                <a:gd name="T29" fmla="*/ 178 h 445"/>
                <a:gd name="T30" fmla="*/ 221 w 390"/>
                <a:gd name="T31" fmla="*/ 151 h 445"/>
                <a:gd name="T32" fmla="*/ 70 w 390"/>
                <a:gd name="T33" fmla="*/ 302 h 445"/>
                <a:gd name="T34" fmla="*/ 70 w 390"/>
                <a:gd name="T35" fmla="*/ 302 h 445"/>
                <a:gd name="T36" fmla="*/ 17 w 390"/>
                <a:gd name="T37" fmla="*/ 302 h 445"/>
                <a:gd name="T38" fmla="*/ 0 w 390"/>
                <a:gd name="T39" fmla="*/ 319 h 445"/>
                <a:gd name="T40" fmla="*/ 0 w 390"/>
                <a:gd name="T41" fmla="*/ 444 h 445"/>
                <a:gd name="T42" fmla="*/ 97 w 390"/>
                <a:gd name="T43" fmla="*/ 444 h 445"/>
                <a:gd name="T44" fmla="*/ 97 w 390"/>
                <a:gd name="T45" fmla="*/ 319 h 445"/>
                <a:gd name="T46" fmla="*/ 70 w 390"/>
                <a:gd name="T47" fmla="*/ 30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445">
                  <a:moveTo>
                    <a:pt x="371" y="0"/>
                  </a:moveTo>
                  <a:lnTo>
                    <a:pt x="371" y="0"/>
                  </a:lnTo>
                  <a:cubicBezTo>
                    <a:pt x="310" y="0"/>
                    <a:pt x="310" y="0"/>
                    <a:pt x="310" y="0"/>
                  </a:cubicBezTo>
                  <a:cubicBezTo>
                    <a:pt x="301" y="0"/>
                    <a:pt x="292" y="10"/>
                    <a:pt x="292" y="28"/>
                  </a:cubicBezTo>
                  <a:cubicBezTo>
                    <a:pt x="292" y="444"/>
                    <a:pt x="292" y="444"/>
                    <a:pt x="292" y="444"/>
                  </a:cubicBezTo>
                  <a:cubicBezTo>
                    <a:pt x="389" y="444"/>
                    <a:pt x="389" y="444"/>
                    <a:pt x="389" y="444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0"/>
                    <a:pt x="380" y="0"/>
                    <a:pt x="371" y="0"/>
                  </a:cubicBezTo>
                  <a:close/>
                  <a:moveTo>
                    <a:pt x="221" y="151"/>
                  </a:moveTo>
                  <a:lnTo>
                    <a:pt x="221" y="151"/>
                  </a:lnTo>
                  <a:cubicBezTo>
                    <a:pt x="168" y="151"/>
                    <a:pt x="168" y="151"/>
                    <a:pt x="168" y="151"/>
                  </a:cubicBezTo>
                  <a:cubicBezTo>
                    <a:pt x="150" y="151"/>
                    <a:pt x="141" y="160"/>
                    <a:pt x="141" y="178"/>
                  </a:cubicBezTo>
                  <a:cubicBezTo>
                    <a:pt x="141" y="444"/>
                    <a:pt x="141" y="444"/>
                    <a:pt x="141" y="444"/>
                  </a:cubicBezTo>
                  <a:cubicBezTo>
                    <a:pt x="248" y="444"/>
                    <a:pt x="248" y="444"/>
                    <a:pt x="248" y="444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60"/>
                    <a:pt x="230" y="151"/>
                    <a:pt x="221" y="151"/>
                  </a:cubicBezTo>
                  <a:close/>
                  <a:moveTo>
                    <a:pt x="70" y="302"/>
                  </a:moveTo>
                  <a:lnTo>
                    <a:pt x="70" y="302"/>
                  </a:lnTo>
                  <a:cubicBezTo>
                    <a:pt x="17" y="302"/>
                    <a:pt x="17" y="302"/>
                    <a:pt x="17" y="302"/>
                  </a:cubicBezTo>
                  <a:cubicBezTo>
                    <a:pt x="0" y="302"/>
                    <a:pt x="0" y="310"/>
                    <a:pt x="0" y="319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97" y="444"/>
                    <a:pt x="97" y="444"/>
                    <a:pt x="97" y="444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7" y="310"/>
                    <a:pt x="88" y="302"/>
                    <a:pt x="70" y="3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Group 31"/>
            <p:cNvGrpSpPr/>
            <p:nvPr/>
          </p:nvGrpSpPr>
          <p:grpSpPr>
            <a:xfrm>
              <a:off x="3304609" y="3848850"/>
              <a:ext cx="2971931" cy="422424"/>
              <a:chOff x="6444107" y="1469392"/>
              <a:chExt cx="4232109" cy="563232"/>
            </a:xfrm>
          </p:grpSpPr>
          <p:sp>
            <p:nvSpPr>
              <p:cNvPr id="30" name="TextBox 3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TextBox 3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201450" y="2672434"/>
            <a:ext cx="4633832" cy="786594"/>
            <a:chOff x="2201450" y="2672434"/>
            <a:chExt cx="4633832" cy="786594"/>
          </a:xfrm>
        </p:grpSpPr>
        <p:sp>
          <p:nvSpPr>
            <p:cNvPr id="10" name="Freeform: Shape 14"/>
            <p:cNvSpPr/>
            <p:nvPr/>
          </p:nvSpPr>
          <p:spPr bwMode="auto">
            <a:xfrm>
              <a:off x="3050056" y="2936377"/>
              <a:ext cx="813295" cy="522651"/>
            </a:xfrm>
            <a:custGeom>
              <a:avLst/>
              <a:gdLst>
                <a:gd name="connsiteX0" fmla="*/ 0 w 2394000"/>
                <a:gd name="connsiteY0" fmla="*/ 74091 h 749300"/>
                <a:gd name="connsiteX1" fmla="*/ 74091 w 2394000"/>
                <a:gd name="connsiteY1" fmla="*/ 0 h 749300"/>
                <a:gd name="connsiteX2" fmla="*/ 2319909 w 2394000"/>
                <a:gd name="connsiteY2" fmla="*/ 0 h 749300"/>
                <a:gd name="connsiteX3" fmla="*/ 2394000 w 2394000"/>
                <a:gd name="connsiteY3" fmla="*/ 74091 h 749300"/>
                <a:gd name="connsiteX4" fmla="*/ 2394000 w 2394000"/>
                <a:gd name="connsiteY4" fmla="*/ 675209 h 749300"/>
                <a:gd name="connsiteX5" fmla="*/ 2319909 w 2394000"/>
                <a:gd name="connsiteY5" fmla="*/ 749300 h 749300"/>
                <a:gd name="connsiteX6" fmla="*/ 74091 w 2394000"/>
                <a:gd name="connsiteY6" fmla="*/ 749300 h 749300"/>
                <a:gd name="connsiteX7" fmla="*/ 0 w 2394000"/>
                <a:gd name="connsiteY7" fmla="*/ 675209 h 749300"/>
                <a:gd name="connsiteX8" fmla="*/ 0 w 2394000"/>
                <a:gd name="connsiteY8" fmla="*/ 74091 h 749300"/>
                <a:gd name="connsiteX0-1" fmla="*/ 0 w 2394000"/>
                <a:gd name="connsiteY0-2" fmla="*/ 75709 h 750918"/>
                <a:gd name="connsiteX1-3" fmla="*/ 74091 w 2394000"/>
                <a:gd name="connsiteY1-4" fmla="*/ 1618 h 750918"/>
                <a:gd name="connsiteX2-5" fmla="*/ 1835524 w 2394000"/>
                <a:gd name="connsiteY2-6" fmla="*/ 0 h 750918"/>
                <a:gd name="connsiteX3-7" fmla="*/ 2319909 w 2394000"/>
                <a:gd name="connsiteY3-8" fmla="*/ 1618 h 750918"/>
                <a:gd name="connsiteX4-9" fmla="*/ 2394000 w 2394000"/>
                <a:gd name="connsiteY4-10" fmla="*/ 75709 h 750918"/>
                <a:gd name="connsiteX5-11" fmla="*/ 2394000 w 2394000"/>
                <a:gd name="connsiteY5-12" fmla="*/ 676827 h 750918"/>
                <a:gd name="connsiteX6-13" fmla="*/ 2319909 w 2394000"/>
                <a:gd name="connsiteY6-14" fmla="*/ 750918 h 750918"/>
                <a:gd name="connsiteX7-15" fmla="*/ 74091 w 2394000"/>
                <a:gd name="connsiteY7-16" fmla="*/ 750918 h 750918"/>
                <a:gd name="connsiteX8-17" fmla="*/ 0 w 2394000"/>
                <a:gd name="connsiteY8-18" fmla="*/ 676827 h 750918"/>
                <a:gd name="connsiteX9" fmla="*/ 0 w 2394000"/>
                <a:gd name="connsiteY9" fmla="*/ 75709 h 750918"/>
                <a:gd name="connsiteX0-19" fmla="*/ 0 w 2394000"/>
                <a:gd name="connsiteY0-20" fmla="*/ 75709 h 750918"/>
                <a:gd name="connsiteX1-21" fmla="*/ 74091 w 2394000"/>
                <a:gd name="connsiteY1-22" fmla="*/ 1618 h 750918"/>
                <a:gd name="connsiteX2-23" fmla="*/ 1835524 w 2394000"/>
                <a:gd name="connsiteY2-24" fmla="*/ 0 h 750918"/>
                <a:gd name="connsiteX3-25" fmla="*/ 2319909 w 2394000"/>
                <a:gd name="connsiteY3-26" fmla="*/ 1618 h 750918"/>
                <a:gd name="connsiteX4-27" fmla="*/ 2394000 w 2394000"/>
                <a:gd name="connsiteY4-28" fmla="*/ 75709 h 750918"/>
                <a:gd name="connsiteX5-29" fmla="*/ 2394000 w 2394000"/>
                <a:gd name="connsiteY5-30" fmla="*/ 676827 h 750918"/>
                <a:gd name="connsiteX6-31" fmla="*/ 2319909 w 2394000"/>
                <a:gd name="connsiteY6-32" fmla="*/ 750918 h 750918"/>
                <a:gd name="connsiteX7-33" fmla="*/ 1327524 w 2394000"/>
                <a:gd name="connsiteY7-34" fmla="*/ 749300 h 750918"/>
                <a:gd name="connsiteX8-35" fmla="*/ 74091 w 2394000"/>
                <a:gd name="connsiteY8-36" fmla="*/ 750918 h 750918"/>
                <a:gd name="connsiteX9-37" fmla="*/ 0 w 2394000"/>
                <a:gd name="connsiteY9-38" fmla="*/ 676827 h 750918"/>
                <a:gd name="connsiteX10" fmla="*/ 0 w 2394000"/>
                <a:gd name="connsiteY10" fmla="*/ 75709 h 750918"/>
                <a:gd name="connsiteX0-39" fmla="*/ 0 w 2394000"/>
                <a:gd name="connsiteY0-40" fmla="*/ 75709 h 750918"/>
                <a:gd name="connsiteX1-41" fmla="*/ 74091 w 2394000"/>
                <a:gd name="connsiteY1-42" fmla="*/ 1618 h 750918"/>
                <a:gd name="connsiteX2-43" fmla="*/ 1835524 w 2394000"/>
                <a:gd name="connsiteY2-44" fmla="*/ 0 h 750918"/>
                <a:gd name="connsiteX3-45" fmla="*/ 2319909 w 2394000"/>
                <a:gd name="connsiteY3-46" fmla="*/ 1618 h 750918"/>
                <a:gd name="connsiteX4-47" fmla="*/ 2394000 w 2394000"/>
                <a:gd name="connsiteY4-48" fmla="*/ 75709 h 750918"/>
                <a:gd name="connsiteX5-49" fmla="*/ 2394000 w 2394000"/>
                <a:gd name="connsiteY5-50" fmla="*/ 676827 h 750918"/>
                <a:gd name="connsiteX6-51" fmla="*/ 2319909 w 2394000"/>
                <a:gd name="connsiteY6-52" fmla="*/ 750918 h 750918"/>
                <a:gd name="connsiteX7-53" fmla="*/ 1327524 w 2394000"/>
                <a:gd name="connsiteY7-54" fmla="*/ 749300 h 750918"/>
                <a:gd name="connsiteX8-55" fmla="*/ 0 w 2394000"/>
                <a:gd name="connsiteY8-56" fmla="*/ 676827 h 750918"/>
                <a:gd name="connsiteX9-57" fmla="*/ 0 w 2394000"/>
                <a:gd name="connsiteY9-58" fmla="*/ 75709 h 750918"/>
                <a:gd name="connsiteX0-59" fmla="*/ 0 w 2394000"/>
                <a:gd name="connsiteY0-60" fmla="*/ 75709 h 750918"/>
                <a:gd name="connsiteX1-61" fmla="*/ 74091 w 2394000"/>
                <a:gd name="connsiteY1-62" fmla="*/ 1618 h 750918"/>
                <a:gd name="connsiteX2-63" fmla="*/ 1835524 w 2394000"/>
                <a:gd name="connsiteY2-64" fmla="*/ 0 h 750918"/>
                <a:gd name="connsiteX3-65" fmla="*/ 2319909 w 2394000"/>
                <a:gd name="connsiteY3-66" fmla="*/ 1618 h 750918"/>
                <a:gd name="connsiteX4-67" fmla="*/ 2394000 w 2394000"/>
                <a:gd name="connsiteY4-68" fmla="*/ 75709 h 750918"/>
                <a:gd name="connsiteX5-69" fmla="*/ 2394000 w 2394000"/>
                <a:gd name="connsiteY5-70" fmla="*/ 676827 h 750918"/>
                <a:gd name="connsiteX6-71" fmla="*/ 2319909 w 2394000"/>
                <a:gd name="connsiteY6-72" fmla="*/ 750918 h 750918"/>
                <a:gd name="connsiteX7-73" fmla="*/ 1327524 w 2394000"/>
                <a:gd name="connsiteY7-74" fmla="*/ 749300 h 750918"/>
                <a:gd name="connsiteX8-75" fmla="*/ 0 w 2394000"/>
                <a:gd name="connsiteY8-76" fmla="*/ 75709 h 750918"/>
                <a:gd name="connsiteX0-77" fmla="*/ 1253433 w 2319909"/>
                <a:gd name="connsiteY0-78" fmla="*/ 749300 h 750918"/>
                <a:gd name="connsiteX1-79" fmla="*/ 0 w 2319909"/>
                <a:gd name="connsiteY1-80" fmla="*/ 1618 h 750918"/>
                <a:gd name="connsiteX2-81" fmla="*/ 1761433 w 2319909"/>
                <a:gd name="connsiteY2-82" fmla="*/ 0 h 750918"/>
                <a:gd name="connsiteX3-83" fmla="*/ 2245818 w 2319909"/>
                <a:gd name="connsiteY3-84" fmla="*/ 1618 h 750918"/>
                <a:gd name="connsiteX4-85" fmla="*/ 2319909 w 2319909"/>
                <a:gd name="connsiteY4-86" fmla="*/ 75709 h 750918"/>
                <a:gd name="connsiteX5-87" fmla="*/ 2319909 w 2319909"/>
                <a:gd name="connsiteY5-88" fmla="*/ 676827 h 750918"/>
                <a:gd name="connsiteX6-89" fmla="*/ 2245818 w 2319909"/>
                <a:gd name="connsiteY6-90" fmla="*/ 750918 h 750918"/>
                <a:gd name="connsiteX7-91" fmla="*/ 1253433 w 2319909"/>
                <a:gd name="connsiteY7-92" fmla="*/ 749300 h 750918"/>
                <a:gd name="connsiteX0-93" fmla="*/ 0 w 1066476"/>
                <a:gd name="connsiteY0-94" fmla="*/ 749300 h 750918"/>
                <a:gd name="connsiteX1-95" fmla="*/ 508000 w 1066476"/>
                <a:gd name="connsiteY1-96" fmla="*/ 0 h 750918"/>
                <a:gd name="connsiteX2-97" fmla="*/ 992385 w 1066476"/>
                <a:gd name="connsiteY2-98" fmla="*/ 1618 h 750918"/>
                <a:gd name="connsiteX3-99" fmla="*/ 1066476 w 1066476"/>
                <a:gd name="connsiteY3-100" fmla="*/ 75709 h 750918"/>
                <a:gd name="connsiteX4-101" fmla="*/ 1066476 w 1066476"/>
                <a:gd name="connsiteY4-102" fmla="*/ 676827 h 750918"/>
                <a:gd name="connsiteX5-103" fmla="*/ 992385 w 1066476"/>
                <a:gd name="connsiteY5-104" fmla="*/ 750918 h 750918"/>
                <a:gd name="connsiteX6-105" fmla="*/ 0 w 1066476"/>
                <a:gd name="connsiteY6-106" fmla="*/ 749300 h 750918"/>
                <a:gd name="connsiteX0-107" fmla="*/ 0 w 1066476"/>
                <a:gd name="connsiteY0-108" fmla="*/ 749300 h 750918"/>
                <a:gd name="connsiteX1-109" fmla="*/ 106636 w 1066476"/>
                <a:gd name="connsiteY1-110" fmla="*/ 582962 h 750918"/>
                <a:gd name="connsiteX2-111" fmla="*/ 508000 w 1066476"/>
                <a:gd name="connsiteY2-112" fmla="*/ 0 h 750918"/>
                <a:gd name="connsiteX3-113" fmla="*/ 992385 w 1066476"/>
                <a:gd name="connsiteY3-114" fmla="*/ 1618 h 750918"/>
                <a:gd name="connsiteX4-115" fmla="*/ 1066476 w 1066476"/>
                <a:gd name="connsiteY4-116" fmla="*/ 75709 h 750918"/>
                <a:gd name="connsiteX5-117" fmla="*/ 1066476 w 1066476"/>
                <a:gd name="connsiteY5-118" fmla="*/ 676827 h 750918"/>
                <a:gd name="connsiteX6-119" fmla="*/ 992385 w 1066476"/>
                <a:gd name="connsiteY6-120" fmla="*/ 750918 h 750918"/>
                <a:gd name="connsiteX7-121" fmla="*/ 0 w 1066476"/>
                <a:gd name="connsiteY7-122" fmla="*/ 749300 h 750918"/>
                <a:gd name="connsiteX0-123" fmla="*/ 0 w 1066476"/>
                <a:gd name="connsiteY0-124" fmla="*/ 749300 h 750918"/>
                <a:gd name="connsiteX1-125" fmla="*/ 111398 w 1066476"/>
                <a:gd name="connsiteY1-126" fmla="*/ 585339 h 750918"/>
                <a:gd name="connsiteX2-127" fmla="*/ 508000 w 1066476"/>
                <a:gd name="connsiteY2-128" fmla="*/ 0 h 750918"/>
                <a:gd name="connsiteX3-129" fmla="*/ 992385 w 1066476"/>
                <a:gd name="connsiteY3-130" fmla="*/ 1618 h 750918"/>
                <a:gd name="connsiteX4-131" fmla="*/ 1066476 w 1066476"/>
                <a:gd name="connsiteY4-132" fmla="*/ 75709 h 750918"/>
                <a:gd name="connsiteX5-133" fmla="*/ 1066476 w 1066476"/>
                <a:gd name="connsiteY5-134" fmla="*/ 676827 h 750918"/>
                <a:gd name="connsiteX6-135" fmla="*/ 992385 w 1066476"/>
                <a:gd name="connsiteY6-136" fmla="*/ 750918 h 750918"/>
                <a:gd name="connsiteX7-137" fmla="*/ 0 w 1066476"/>
                <a:gd name="connsiteY7-138" fmla="*/ 749300 h 750918"/>
                <a:gd name="connsiteX0-139" fmla="*/ 0 w 1149820"/>
                <a:gd name="connsiteY0-140" fmla="*/ 746923 h 750918"/>
                <a:gd name="connsiteX1-141" fmla="*/ 194742 w 1149820"/>
                <a:gd name="connsiteY1-142" fmla="*/ 585339 h 750918"/>
                <a:gd name="connsiteX2-143" fmla="*/ 591344 w 1149820"/>
                <a:gd name="connsiteY2-144" fmla="*/ 0 h 750918"/>
                <a:gd name="connsiteX3-145" fmla="*/ 1075729 w 1149820"/>
                <a:gd name="connsiteY3-146" fmla="*/ 1618 h 750918"/>
                <a:gd name="connsiteX4-147" fmla="*/ 1149820 w 1149820"/>
                <a:gd name="connsiteY4-148" fmla="*/ 75709 h 750918"/>
                <a:gd name="connsiteX5-149" fmla="*/ 1149820 w 1149820"/>
                <a:gd name="connsiteY5-150" fmla="*/ 676827 h 750918"/>
                <a:gd name="connsiteX6-151" fmla="*/ 1075729 w 1149820"/>
                <a:gd name="connsiteY6-152" fmla="*/ 750918 h 750918"/>
                <a:gd name="connsiteX7-153" fmla="*/ 0 w 1149820"/>
                <a:gd name="connsiteY7-154" fmla="*/ 746923 h 750918"/>
                <a:gd name="connsiteX0-155" fmla="*/ 0 w 1178395"/>
                <a:gd name="connsiteY0-156" fmla="*/ 746923 h 750918"/>
                <a:gd name="connsiteX1-157" fmla="*/ 223317 w 1178395"/>
                <a:gd name="connsiteY1-158" fmla="*/ 585339 h 750918"/>
                <a:gd name="connsiteX2-159" fmla="*/ 619919 w 1178395"/>
                <a:gd name="connsiteY2-160" fmla="*/ 0 h 750918"/>
                <a:gd name="connsiteX3-161" fmla="*/ 1104304 w 1178395"/>
                <a:gd name="connsiteY3-162" fmla="*/ 1618 h 750918"/>
                <a:gd name="connsiteX4-163" fmla="*/ 1178395 w 1178395"/>
                <a:gd name="connsiteY4-164" fmla="*/ 75709 h 750918"/>
                <a:gd name="connsiteX5-165" fmla="*/ 1178395 w 1178395"/>
                <a:gd name="connsiteY5-166" fmla="*/ 676827 h 750918"/>
                <a:gd name="connsiteX6-167" fmla="*/ 1104304 w 1178395"/>
                <a:gd name="connsiteY6-168" fmla="*/ 750918 h 750918"/>
                <a:gd name="connsiteX7-169" fmla="*/ 0 w 1178395"/>
                <a:gd name="connsiteY7-170" fmla="*/ 746923 h 750918"/>
                <a:gd name="connsiteX0-171" fmla="*/ 0 w 1171251"/>
                <a:gd name="connsiteY0-172" fmla="*/ 737418 h 750918"/>
                <a:gd name="connsiteX1-173" fmla="*/ 216173 w 1171251"/>
                <a:gd name="connsiteY1-174" fmla="*/ 585339 h 750918"/>
                <a:gd name="connsiteX2-175" fmla="*/ 612775 w 1171251"/>
                <a:gd name="connsiteY2-176" fmla="*/ 0 h 750918"/>
                <a:gd name="connsiteX3-177" fmla="*/ 1097160 w 1171251"/>
                <a:gd name="connsiteY3-178" fmla="*/ 1618 h 750918"/>
                <a:gd name="connsiteX4-179" fmla="*/ 1171251 w 1171251"/>
                <a:gd name="connsiteY4-180" fmla="*/ 75709 h 750918"/>
                <a:gd name="connsiteX5-181" fmla="*/ 1171251 w 1171251"/>
                <a:gd name="connsiteY5-182" fmla="*/ 676827 h 750918"/>
                <a:gd name="connsiteX6-183" fmla="*/ 1097160 w 1171251"/>
                <a:gd name="connsiteY6-184" fmla="*/ 750918 h 750918"/>
                <a:gd name="connsiteX7-185" fmla="*/ 0 w 1171251"/>
                <a:gd name="connsiteY7-186" fmla="*/ 737418 h 750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171251" h="750918">
                  <a:moveTo>
                    <a:pt x="0" y="737418"/>
                  </a:moveTo>
                  <a:lnTo>
                    <a:pt x="216173" y="585339"/>
                  </a:lnTo>
                  <a:lnTo>
                    <a:pt x="612775" y="0"/>
                  </a:lnTo>
                  <a:lnTo>
                    <a:pt x="1097160" y="1618"/>
                  </a:lnTo>
                  <a:cubicBezTo>
                    <a:pt x="1138079" y="1618"/>
                    <a:pt x="1171251" y="34790"/>
                    <a:pt x="1171251" y="75709"/>
                  </a:cubicBezTo>
                  <a:lnTo>
                    <a:pt x="1171251" y="676827"/>
                  </a:lnTo>
                  <a:cubicBezTo>
                    <a:pt x="1171251" y="717746"/>
                    <a:pt x="1138079" y="750918"/>
                    <a:pt x="1097160" y="750918"/>
                  </a:cubicBezTo>
                  <a:lnTo>
                    <a:pt x="0" y="737418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85000" lnSpcReduction="20000"/>
            </a:bodyPr>
            <a:lstStyle/>
            <a:p>
              <a:pPr algn="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Freeform: Shape 15"/>
            <p:cNvSpPr/>
            <p:nvPr/>
          </p:nvSpPr>
          <p:spPr bwMode="auto">
            <a:xfrm>
              <a:off x="2872569" y="2672434"/>
              <a:ext cx="608494" cy="783287"/>
            </a:xfrm>
            <a:custGeom>
              <a:avLst/>
              <a:gdLst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63550 w 933450"/>
                <a:gd name="connsiteY11" fmla="*/ 1120775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-1" fmla="*/ 457200 w 933450"/>
                <a:gd name="connsiteY0-2" fmla="*/ 0 h 1127125"/>
                <a:gd name="connsiteX1-3" fmla="*/ 311150 w 933450"/>
                <a:gd name="connsiteY1-4" fmla="*/ 111125 h 1127125"/>
                <a:gd name="connsiteX2-5" fmla="*/ 130175 w 933450"/>
                <a:gd name="connsiteY2-6" fmla="*/ 269875 h 1127125"/>
                <a:gd name="connsiteX3-7" fmla="*/ 22225 w 933450"/>
                <a:gd name="connsiteY3-8" fmla="*/ 371475 h 1127125"/>
                <a:gd name="connsiteX4-9" fmla="*/ 0 w 933450"/>
                <a:gd name="connsiteY4-10" fmla="*/ 454025 h 1127125"/>
                <a:gd name="connsiteX5-11" fmla="*/ 44450 w 933450"/>
                <a:gd name="connsiteY5-12" fmla="*/ 504825 h 1127125"/>
                <a:gd name="connsiteX6-13" fmla="*/ 327025 w 933450"/>
                <a:gd name="connsiteY6-14" fmla="*/ 622300 h 1127125"/>
                <a:gd name="connsiteX7-15" fmla="*/ 463550 w 933450"/>
                <a:gd name="connsiteY7-16" fmla="*/ 758825 h 1127125"/>
                <a:gd name="connsiteX8-17" fmla="*/ 463550 w 933450"/>
                <a:gd name="connsiteY8-18" fmla="*/ 965200 h 1127125"/>
                <a:gd name="connsiteX9-19" fmla="*/ 355600 w 933450"/>
                <a:gd name="connsiteY9-20" fmla="*/ 1082675 h 1127125"/>
                <a:gd name="connsiteX10-21" fmla="*/ 244475 w 933450"/>
                <a:gd name="connsiteY10-22" fmla="*/ 1127125 h 1127125"/>
                <a:gd name="connsiteX11-23" fmla="*/ 400050 w 933450"/>
                <a:gd name="connsiteY11-24" fmla="*/ 1092200 h 1127125"/>
                <a:gd name="connsiteX12-25" fmla="*/ 933450 w 933450"/>
                <a:gd name="connsiteY12-26" fmla="*/ 384175 h 1127125"/>
                <a:gd name="connsiteX13-27" fmla="*/ 841375 w 933450"/>
                <a:gd name="connsiteY13-28" fmla="*/ 390525 h 1127125"/>
                <a:gd name="connsiteX14-29" fmla="*/ 866775 w 933450"/>
                <a:gd name="connsiteY14-30" fmla="*/ 292100 h 1127125"/>
                <a:gd name="connsiteX15-31" fmla="*/ 831850 w 933450"/>
                <a:gd name="connsiteY15-32" fmla="*/ 149225 h 1127125"/>
                <a:gd name="connsiteX16-33" fmla="*/ 717550 w 933450"/>
                <a:gd name="connsiteY16-34" fmla="*/ 53975 h 1127125"/>
                <a:gd name="connsiteX17-35" fmla="*/ 568325 w 933450"/>
                <a:gd name="connsiteY17-36" fmla="*/ 0 h 1127125"/>
                <a:gd name="connsiteX18-37" fmla="*/ 457200 w 933450"/>
                <a:gd name="connsiteY18-38" fmla="*/ 0 h 1127125"/>
                <a:gd name="connsiteX0-39" fmla="*/ 457200 w 866775"/>
                <a:gd name="connsiteY0-40" fmla="*/ 0 h 1127125"/>
                <a:gd name="connsiteX1-41" fmla="*/ 311150 w 866775"/>
                <a:gd name="connsiteY1-42" fmla="*/ 111125 h 1127125"/>
                <a:gd name="connsiteX2-43" fmla="*/ 130175 w 866775"/>
                <a:gd name="connsiteY2-44" fmla="*/ 269875 h 1127125"/>
                <a:gd name="connsiteX3-45" fmla="*/ 22225 w 866775"/>
                <a:gd name="connsiteY3-46" fmla="*/ 371475 h 1127125"/>
                <a:gd name="connsiteX4-47" fmla="*/ 0 w 866775"/>
                <a:gd name="connsiteY4-48" fmla="*/ 454025 h 1127125"/>
                <a:gd name="connsiteX5-49" fmla="*/ 44450 w 866775"/>
                <a:gd name="connsiteY5-50" fmla="*/ 504825 h 1127125"/>
                <a:gd name="connsiteX6-51" fmla="*/ 327025 w 866775"/>
                <a:gd name="connsiteY6-52" fmla="*/ 622300 h 1127125"/>
                <a:gd name="connsiteX7-53" fmla="*/ 463550 w 866775"/>
                <a:gd name="connsiteY7-54" fmla="*/ 758825 h 1127125"/>
                <a:gd name="connsiteX8-55" fmla="*/ 463550 w 866775"/>
                <a:gd name="connsiteY8-56" fmla="*/ 965200 h 1127125"/>
                <a:gd name="connsiteX9-57" fmla="*/ 355600 w 866775"/>
                <a:gd name="connsiteY9-58" fmla="*/ 1082675 h 1127125"/>
                <a:gd name="connsiteX10-59" fmla="*/ 244475 w 866775"/>
                <a:gd name="connsiteY10-60" fmla="*/ 1127125 h 1127125"/>
                <a:gd name="connsiteX11-61" fmla="*/ 400050 w 866775"/>
                <a:gd name="connsiteY11-62" fmla="*/ 1092200 h 1127125"/>
                <a:gd name="connsiteX12-63" fmla="*/ 847725 w 866775"/>
                <a:gd name="connsiteY12-64" fmla="*/ 393700 h 1127125"/>
                <a:gd name="connsiteX13-65" fmla="*/ 841375 w 866775"/>
                <a:gd name="connsiteY13-66" fmla="*/ 390525 h 1127125"/>
                <a:gd name="connsiteX14-67" fmla="*/ 866775 w 866775"/>
                <a:gd name="connsiteY14-68" fmla="*/ 292100 h 1127125"/>
                <a:gd name="connsiteX15-69" fmla="*/ 831850 w 866775"/>
                <a:gd name="connsiteY15-70" fmla="*/ 149225 h 1127125"/>
                <a:gd name="connsiteX16-71" fmla="*/ 717550 w 866775"/>
                <a:gd name="connsiteY16-72" fmla="*/ 53975 h 1127125"/>
                <a:gd name="connsiteX17-73" fmla="*/ 568325 w 866775"/>
                <a:gd name="connsiteY17-74" fmla="*/ 0 h 1127125"/>
                <a:gd name="connsiteX18-75" fmla="*/ 457200 w 866775"/>
                <a:gd name="connsiteY18-76" fmla="*/ 0 h 1127125"/>
                <a:gd name="connsiteX0-77" fmla="*/ 457200 w 866775"/>
                <a:gd name="connsiteY0-78" fmla="*/ 0 h 1127125"/>
                <a:gd name="connsiteX1-79" fmla="*/ 311150 w 866775"/>
                <a:gd name="connsiteY1-80" fmla="*/ 111125 h 1127125"/>
                <a:gd name="connsiteX2-81" fmla="*/ 130175 w 866775"/>
                <a:gd name="connsiteY2-82" fmla="*/ 269875 h 1127125"/>
                <a:gd name="connsiteX3-83" fmla="*/ 22225 w 866775"/>
                <a:gd name="connsiteY3-84" fmla="*/ 371475 h 1127125"/>
                <a:gd name="connsiteX4-85" fmla="*/ 0 w 866775"/>
                <a:gd name="connsiteY4-86" fmla="*/ 454025 h 1127125"/>
                <a:gd name="connsiteX5-87" fmla="*/ 44450 w 866775"/>
                <a:gd name="connsiteY5-88" fmla="*/ 504825 h 1127125"/>
                <a:gd name="connsiteX6-89" fmla="*/ 327025 w 866775"/>
                <a:gd name="connsiteY6-90" fmla="*/ 622300 h 1127125"/>
                <a:gd name="connsiteX7-91" fmla="*/ 463550 w 866775"/>
                <a:gd name="connsiteY7-92" fmla="*/ 758825 h 1127125"/>
                <a:gd name="connsiteX8-93" fmla="*/ 463550 w 866775"/>
                <a:gd name="connsiteY8-94" fmla="*/ 965200 h 1127125"/>
                <a:gd name="connsiteX9-95" fmla="*/ 355600 w 866775"/>
                <a:gd name="connsiteY9-96" fmla="*/ 1082675 h 1127125"/>
                <a:gd name="connsiteX10-97" fmla="*/ 244475 w 866775"/>
                <a:gd name="connsiteY10-98" fmla="*/ 1127125 h 1127125"/>
                <a:gd name="connsiteX11-99" fmla="*/ 393700 w 866775"/>
                <a:gd name="connsiteY11-100" fmla="*/ 1082675 h 1127125"/>
                <a:gd name="connsiteX12-101" fmla="*/ 847725 w 866775"/>
                <a:gd name="connsiteY12-102" fmla="*/ 393700 h 1127125"/>
                <a:gd name="connsiteX13-103" fmla="*/ 841375 w 866775"/>
                <a:gd name="connsiteY13-104" fmla="*/ 390525 h 1127125"/>
                <a:gd name="connsiteX14-105" fmla="*/ 866775 w 866775"/>
                <a:gd name="connsiteY14-106" fmla="*/ 292100 h 1127125"/>
                <a:gd name="connsiteX15-107" fmla="*/ 831850 w 866775"/>
                <a:gd name="connsiteY15-108" fmla="*/ 149225 h 1127125"/>
                <a:gd name="connsiteX16-109" fmla="*/ 717550 w 866775"/>
                <a:gd name="connsiteY16-110" fmla="*/ 53975 h 1127125"/>
                <a:gd name="connsiteX17-111" fmla="*/ 568325 w 866775"/>
                <a:gd name="connsiteY17-112" fmla="*/ 0 h 1127125"/>
                <a:gd name="connsiteX18-113" fmla="*/ 457200 w 866775"/>
                <a:gd name="connsiteY18-114" fmla="*/ 0 h 1127125"/>
                <a:gd name="connsiteX0-115" fmla="*/ 457200 w 866775"/>
                <a:gd name="connsiteY0-116" fmla="*/ 0 h 1127125"/>
                <a:gd name="connsiteX1-117" fmla="*/ 311150 w 866775"/>
                <a:gd name="connsiteY1-118" fmla="*/ 111125 h 1127125"/>
                <a:gd name="connsiteX2-119" fmla="*/ 130175 w 866775"/>
                <a:gd name="connsiteY2-120" fmla="*/ 269875 h 1127125"/>
                <a:gd name="connsiteX3-121" fmla="*/ 22225 w 866775"/>
                <a:gd name="connsiteY3-122" fmla="*/ 371475 h 1127125"/>
                <a:gd name="connsiteX4-123" fmla="*/ 0 w 866775"/>
                <a:gd name="connsiteY4-124" fmla="*/ 454025 h 1127125"/>
                <a:gd name="connsiteX5-125" fmla="*/ 44450 w 866775"/>
                <a:gd name="connsiteY5-126" fmla="*/ 504825 h 1127125"/>
                <a:gd name="connsiteX6-127" fmla="*/ 327025 w 866775"/>
                <a:gd name="connsiteY6-128" fmla="*/ 622300 h 1127125"/>
                <a:gd name="connsiteX7-129" fmla="*/ 463550 w 866775"/>
                <a:gd name="connsiteY7-130" fmla="*/ 758825 h 1127125"/>
                <a:gd name="connsiteX8-131" fmla="*/ 463550 w 866775"/>
                <a:gd name="connsiteY8-132" fmla="*/ 965200 h 1127125"/>
                <a:gd name="connsiteX9-133" fmla="*/ 355600 w 866775"/>
                <a:gd name="connsiteY9-134" fmla="*/ 1082675 h 1127125"/>
                <a:gd name="connsiteX10-135" fmla="*/ 244475 w 866775"/>
                <a:gd name="connsiteY10-136" fmla="*/ 1127125 h 1127125"/>
                <a:gd name="connsiteX11-137" fmla="*/ 393700 w 866775"/>
                <a:gd name="connsiteY11-138" fmla="*/ 1082675 h 1127125"/>
                <a:gd name="connsiteX12-139" fmla="*/ 847725 w 866775"/>
                <a:gd name="connsiteY12-140" fmla="*/ 393700 h 1127125"/>
                <a:gd name="connsiteX13-141" fmla="*/ 841375 w 866775"/>
                <a:gd name="connsiteY13-142" fmla="*/ 390525 h 1127125"/>
                <a:gd name="connsiteX14-143" fmla="*/ 866775 w 866775"/>
                <a:gd name="connsiteY14-144" fmla="*/ 292100 h 1127125"/>
                <a:gd name="connsiteX15-145" fmla="*/ 831850 w 866775"/>
                <a:gd name="connsiteY15-146" fmla="*/ 149225 h 1127125"/>
                <a:gd name="connsiteX16-147" fmla="*/ 717550 w 866775"/>
                <a:gd name="connsiteY16-148" fmla="*/ 53975 h 1127125"/>
                <a:gd name="connsiteX17-149" fmla="*/ 568325 w 866775"/>
                <a:gd name="connsiteY17-150" fmla="*/ 0 h 1127125"/>
                <a:gd name="connsiteX18-151" fmla="*/ 457200 w 866775"/>
                <a:gd name="connsiteY18-152" fmla="*/ 0 h 1127125"/>
                <a:gd name="connsiteX0-153" fmla="*/ 457200 w 866775"/>
                <a:gd name="connsiteY0-154" fmla="*/ 0 h 1127125"/>
                <a:gd name="connsiteX1-155" fmla="*/ 311150 w 866775"/>
                <a:gd name="connsiteY1-156" fmla="*/ 111125 h 1127125"/>
                <a:gd name="connsiteX2-157" fmla="*/ 130175 w 866775"/>
                <a:gd name="connsiteY2-158" fmla="*/ 269875 h 1127125"/>
                <a:gd name="connsiteX3-159" fmla="*/ 22225 w 866775"/>
                <a:gd name="connsiteY3-160" fmla="*/ 371475 h 1127125"/>
                <a:gd name="connsiteX4-161" fmla="*/ 0 w 866775"/>
                <a:gd name="connsiteY4-162" fmla="*/ 454025 h 1127125"/>
                <a:gd name="connsiteX5-163" fmla="*/ 44450 w 866775"/>
                <a:gd name="connsiteY5-164" fmla="*/ 504825 h 1127125"/>
                <a:gd name="connsiteX6-165" fmla="*/ 314325 w 866775"/>
                <a:gd name="connsiteY6-166" fmla="*/ 631825 h 1127125"/>
                <a:gd name="connsiteX7-167" fmla="*/ 463550 w 866775"/>
                <a:gd name="connsiteY7-168" fmla="*/ 758825 h 1127125"/>
                <a:gd name="connsiteX8-169" fmla="*/ 463550 w 866775"/>
                <a:gd name="connsiteY8-170" fmla="*/ 965200 h 1127125"/>
                <a:gd name="connsiteX9-171" fmla="*/ 355600 w 866775"/>
                <a:gd name="connsiteY9-172" fmla="*/ 1082675 h 1127125"/>
                <a:gd name="connsiteX10-173" fmla="*/ 244475 w 866775"/>
                <a:gd name="connsiteY10-174" fmla="*/ 1127125 h 1127125"/>
                <a:gd name="connsiteX11-175" fmla="*/ 393700 w 866775"/>
                <a:gd name="connsiteY11-176" fmla="*/ 1082675 h 1127125"/>
                <a:gd name="connsiteX12-177" fmla="*/ 847725 w 866775"/>
                <a:gd name="connsiteY12-178" fmla="*/ 393700 h 1127125"/>
                <a:gd name="connsiteX13-179" fmla="*/ 841375 w 866775"/>
                <a:gd name="connsiteY13-180" fmla="*/ 390525 h 1127125"/>
                <a:gd name="connsiteX14-181" fmla="*/ 866775 w 866775"/>
                <a:gd name="connsiteY14-182" fmla="*/ 292100 h 1127125"/>
                <a:gd name="connsiteX15-183" fmla="*/ 831850 w 866775"/>
                <a:gd name="connsiteY15-184" fmla="*/ 149225 h 1127125"/>
                <a:gd name="connsiteX16-185" fmla="*/ 717550 w 866775"/>
                <a:gd name="connsiteY16-186" fmla="*/ 53975 h 1127125"/>
                <a:gd name="connsiteX17-187" fmla="*/ 568325 w 866775"/>
                <a:gd name="connsiteY17-188" fmla="*/ 0 h 1127125"/>
                <a:gd name="connsiteX18-189" fmla="*/ 457200 w 866775"/>
                <a:gd name="connsiteY18-190" fmla="*/ 0 h 1127125"/>
                <a:gd name="connsiteX0-191" fmla="*/ 457200 w 866775"/>
                <a:gd name="connsiteY0-192" fmla="*/ 0 h 1127125"/>
                <a:gd name="connsiteX1-193" fmla="*/ 311150 w 866775"/>
                <a:gd name="connsiteY1-194" fmla="*/ 111125 h 1127125"/>
                <a:gd name="connsiteX2-195" fmla="*/ 130175 w 866775"/>
                <a:gd name="connsiteY2-196" fmla="*/ 269875 h 1127125"/>
                <a:gd name="connsiteX3-197" fmla="*/ 22225 w 866775"/>
                <a:gd name="connsiteY3-198" fmla="*/ 371475 h 1127125"/>
                <a:gd name="connsiteX4-199" fmla="*/ 0 w 866775"/>
                <a:gd name="connsiteY4-200" fmla="*/ 454025 h 1127125"/>
                <a:gd name="connsiteX5-201" fmla="*/ 44450 w 866775"/>
                <a:gd name="connsiteY5-202" fmla="*/ 504825 h 1127125"/>
                <a:gd name="connsiteX6-203" fmla="*/ 314325 w 866775"/>
                <a:gd name="connsiteY6-204" fmla="*/ 631825 h 1127125"/>
                <a:gd name="connsiteX7-205" fmla="*/ 444500 w 866775"/>
                <a:gd name="connsiteY7-206" fmla="*/ 758825 h 1127125"/>
                <a:gd name="connsiteX8-207" fmla="*/ 463550 w 866775"/>
                <a:gd name="connsiteY8-208" fmla="*/ 965200 h 1127125"/>
                <a:gd name="connsiteX9-209" fmla="*/ 355600 w 866775"/>
                <a:gd name="connsiteY9-210" fmla="*/ 1082675 h 1127125"/>
                <a:gd name="connsiteX10-211" fmla="*/ 244475 w 866775"/>
                <a:gd name="connsiteY10-212" fmla="*/ 1127125 h 1127125"/>
                <a:gd name="connsiteX11-213" fmla="*/ 393700 w 866775"/>
                <a:gd name="connsiteY11-214" fmla="*/ 1082675 h 1127125"/>
                <a:gd name="connsiteX12-215" fmla="*/ 847725 w 866775"/>
                <a:gd name="connsiteY12-216" fmla="*/ 393700 h 1127125"/>
                <a:gd name="connsiteX13-217" fmla="*/ 841375 w 866775"/>
                <a:gd name="connsiteY13-218" fmla="*/ 390525 h 1127125"/>
                <a:gd name="connsiteX14-219" fmla="*/ 866775 w 866775"/>
                <a:gd name="connsiteY14-220" fmla="*/ 292100 h 1127125"/>
                <a:gd name="connsiteX15-221" fmla="*/ 831850 w 866775"/>
                <a:gd name="connsiteY15-222" fmla="*/ 149225 h 1127125"/>
                <a:gd name="connsiteX16-223" fmla="*/ 717550 w 866775"/>
                <a:gd name="connsiteY16-224" fmla="*/ 53975 h 1127125"/>
                <a:gd name="connsiteX17-225" fmla="*/ 568325 w 866775"/>
                <a:gd name="connsiteY17-226" fmla="*/ 0 h 1127125"/>
                <a:gd name="connsiteX18-227" fmla="*/ 457200 w 866775"/>
                <a:gd name="connsiteY18-228" fmla="*/ 0 h 1127125"/>
                <a:gd name="connsiteX0-229" fmla="*/ 457200 w 866775"/>
                <a:gd name="connsiteY0-230" fmla="*/ 0 h 1127125"/>
                <a:gd name="connsiteX1-231" fmla="*/ 311150 w 866775"/>
                <a:gd name="connsiteY1-232" fmla="*/ 111125 h 1127125"/>
                <a:gd name="connsiteX2-233" fmla="*/ 130175 w 866775"/>
                <a:gd name="connsiteY2-234" fmla="*/ 269875 h 1127125"/>
                <a:gd name="connsiteX3-235" fmla="*/ 22225 w 866775"/>
                <a:gd name="connsiteY3-236" fmla="*/ 371475 h 1127125"/>
                <a:gd name="connsiteX4-237" fmla="*/ 0 w 866775"/>
                <a:gd name="connsiteY4-238" fmla="*/ 454025 h 1127125"/>
                <a:gd name="connsiteX5-239" fmla="*/ 44450 w 866775"/>
                <a:gd name="connsiteY5-240" fmla="*/ 504825 h 1127125"/>
                <a:gd name="connsiteX6-241" fmla="*/ 314325 w 866775"/>
                <a:gd name="connsiteY6-242" fmla="*/ 631825 h 1127125"/>
                <a:gd name="connsiteX7-243" fmla="*/ 444500 w 866775"/>
                <a:gd name="connsiteY7-244" fmla="*/ 758825 h 1127125"/>
                <a:gd name="connsiteX8-245" fmla="*/ 444500 w 866775"/>
                <a:gd name="connsiteY8-246" fmla="*/ 962025 h 1127125"/>
                <a:gd name="connsiteX9-247" fmla="*/ 355600 w 866775"/>
                <a:gd name="connsiteY9-248" fmla="*/ 1082675 h 1127125"/>
                <a:gd name="connsiteX10-249" fmla="*/ 244475 w 866775"/>
                <a:gd name="connsiteY10-250" fmla="*/ 1127125 h 1127125"/>
                <a:gd name="connsiteX11-251" fmla="*/ 393700 w 866775"/>
                <a:gd name="connsiteY11-252" fmla="*/ 1082675 h 1127125"/>
                <a:gd name="connsiteX12-253" fmla="*/ 847725 w 866775"/>
                <a:gd name="connsiteY12-254" fmla="*/ 393700 h 1127125"/>
                <a:gd name="connsiteX13-255" fmla="*/ 841375 w 866775"/>
                <a:gd name="connsiteY13-256" fmla="*/ 390525 h 1127125"/>
                <a:gd name="connsiteX14-257" fmla="*/ 866775 w 866775"/>
                <a:gd name="connsiteY14-258" fmla="*/ 292100 h 1127125"/>
                <a:gd name="connsiteX15-259" fmla="*/ 831850 w 866775"/>
                <a:gd name="connsiteY15-260" fmla="*/ 149225 h 1127125"/>
                <a:gd name="connsiteX16-261" fmla="*/ 717550 w 866775"/>
                <a:gd name="connsiteY16-262" fmla="*/ 53975 h 1127125"/>
                <a:gd name="connsiteX17-263" fmla="*/ 568325 w 866775"/>
                <a:gd name="connsiteY17-264" fmla="*/ 0 h 1127125"/>
                <a:gd name="connsiteX18-265" fmla="*/ 457200 w 866775"/>
                <a:gd name="connsiteY18-266" fmla="*/ 0 h 1127125"/>
                <a:gd name="connsiteX0-267" fmla="*/ 457200 w 866775"/>
                <a:gd name="connsiteY0-268" fmla="*/ 0 h 1127125"/>
                <a:gd name="connsiteX1-269" fmla="*/ 311150 w 866775"/>
                <a:gd name="connsiteY1-270" fmla="*/ 111125 h 1127125"/>
                <a:gd name="connsiteX2-271" fmla="*/ 130175 w 866775"/>
                <a:gd name="connsiteY2-272" fmla="*/ 269875 h 1127125"/>
                <a:gd name="connsiteX3-273" fmla="*/ 22225 w 866775"/>
                <a:gd name="connsiteY3-274" fmla="*/ 371475 h 1127125"/>
                <a:gd name="connsiteX4-275" fmla="*/ 0 w 866775"/>
                <a:gd name="connsiteY4-276" fmla="*/ 454025 h 1127125"/>
                <a:gd name="connsiteX5-277" fmla="*/ 44450 w 866775"/>
                <a:gd name="connsiteY5-278" fmla="*/ 504825 h 1127125"/>
                <a:gd name="connsiteX6-279" fmla="*/ 314325 w 866775"/>
                <a:gd name="connsiteY6-280" fmla="*/ 631825 h 1127125"/>
                <a:gd name="connsiteX7-281" fmla="*/ 444500 w 866775"/>
                <a:gd name="connsiteY7-282" fmla="*/ 758825 h 1127125"/>
                <a:gd name="connsiteX8-283" fmla="*/ 444500 w 866775"/>
                <a:gd name="connsiteY8-284" fmla="*/ 962025 h 1127125"/>
                <a:gd name="connsiteX9-285" fmla="*/ 336550 w 866775"/>
                <a:gd name="connsiteY9-286" fmla="*/ 1069975 h 1127125"/>
                <a:gd name="connsiteX10-287" fmla="*/ 244475 w 866775"/>
                <a:gd name="connsiteY10-288" fmla="*/ 1127125 h 1127125"/>
                <a:gd name="connsiteX11-289" fmla="*/ 393700 w 866775"/>
                <a:gd name="connsiteY11-290" fmla="*/ 1082675 h 1127125"/>
                <a:gd name="connsiteX12-291" fmla="*/ 847725 w 866775"/>
                <a:gd name="connsiteY12-292" fmla="*/ 393700 h 1127125"/>
                <a:gd name="connsiteX13-293" fmla="*/ 841375 w 866775"/>
                <a:gd name="connsiteY13-294" fmla="*/ 390525 h 1127125"/>
                <a:gd name="connsiteX14-295" fmla="*/ 866775 w 866775"/>
                <a:gd name="connsiteY14-296" fmla="*/ 292100 h 1127125"/>
                <a:gd name="connsiteX15-297" fmla="*/ 831850 w 866775"/>
                <a:gd name="connsiteY15-298" fmla="*/ 149225 h 1127125"/>
                <a:gd name="connsiteX16-299" fmla="*/ 717550 w 866775"/>
                <a:gd name="connsiteY16-300" fmla="*/ 53975 h 1127125"/>
                <a:gd name="connsiteX17-301" fmla="*/ 568325 w 866775"/>
                <a:gd name="connsiteY17-302" fmla="*/ 0 h 1127125"/>
                <a:gd name="connsiteX18-303" fmla="*/ 457200 w 866775"/>
                <a:gd name="connsiteY18-304" fmla="*/ 0 h 1127125"/>
                <a:gd name="connsiteX0-305" fmla="*/ 466725 w 876300"/>
                <a:gd name="connsiteY0-306" fmla="*/ 0 h 1127125"/>
                <a:gd name="connsiteX1-307" fmla="*/ 320675 w 876300"/>
                <a:gd name="connsiteY1-308" fmla="*/ 111125 h 1127125"/>
                <a:gd name="connsiteX2-309" fmla="*/ 139700 w 876300"/>
                <a:gd name="connsiteY2-310" fmla="*/ 269875 h 1127125"/>
                <a:gd name="connsiteX3-311" fmla="*/ 0 w 876300"/>
                <a:gd name="connsiteY3-312" fmla="*/ 396875 h 1127125"/>
                <a:gd name="connsiteX4-313" fmla="*/ 9525 w 876300"/>
                <a:gd name="connsiteY4-314" fmla="*/ 454025 h 1127125"/>
                <a:gd name="connsiteX5-315" fmla="*/ 53975 w 876300"/>
                <a:gd name="connsiteY5-316" fmla="*/ 504825 h 1127125"/>
                <a:gd name="connsiteX6-317" fmla="*/ 323850 w 876300"/>
                <a:gd name="connsiteY6-318" fmla="*/ 631825 h 1127125"/>
                <a:gd name="connsiteX7-319" fmla="*/ 454025 w 876300"/>
                <a:gd name="connsiteY7-320" fmla="*/ 758825 h 1127125"/>
                <a:gd name="connsiteX8-321" fmla="*/ 454025 w 876300"/>
                <a:gd name="connsiteY8-322" fmla="*/ 962025 h 1127125"/>
                <a:gd name="connsiteX9-323" fmla="*/ 346075 w 876300"/>
                <a:gd name="connsiteY9-324" fmla="*/ 1069975 h 1127125"/>
                <a:gd name="connsiteX10-325" fmla="*/ 254000 w 876300"/>
                <a:gd name="connsiteY10-326" fmla="*/ 1127125 h 1127125"/>
                <a:gd name="connsiteX11-327" fmla="*/ 403225 w 876300"/>
                <a:gd name="connsiteY11-328" fmla="*/ 1082675 h 1127125"/>
                <a:gd name="connsiteX12-329" fmla="*/ 857250 w 876300"/>
                <a:gd name="connsiteY12-330" fmla="*/ 393700 h 1127125"/>
                <a:gd name="connsiteX13-331" fmla="*/ 850900 w 876300"/>
                <a:gd name="connsiteY13-332" fmla="*/ 390525 h 1127125"/>
                <a:gd name="connsiteX14-333" fmla="*/ 876300 w 876300"/>
                <a:gd name="connsiteY14-334" fmla="*/ 292100 h 1127125"/>
                <a:gd name="connsiteX15-335" fmla="*/ 841375 w 876300"/>
                <a:gd name="connsiteY15-336" fmla="*/ 149225 h 1127125"/>
                <a:gd name="connsiteX16-337" fmla="*/ 727075 w 876300"/>
                <a:gd name="connsiteY16-338" fmla="*/ 53975 h 1127125"/>
                <a:gd name="connsiteX17-339" fmla="*/ 577850 w 876300"/>
                <a:gd name="connsiteY17-340" fmla="*/ 0 h 1127125"/>
                <a:gd name="connsiteX18-341" fmla="*/ 466725 w 876300"/>
                <a:gd name="connsiteY18-342" fmla="*/ 0 h 1127125"/>
                <a:gd name="connsiteX0-343" fmla="*/ 466725 w 876300"/>
                <a:gd name="connsiteY0-344" fmla="*/ 0 h 1127125"/>
                <a:gd name="connsiteX1-345" fmla="*/ 320675 w 876300"/>
                <a:gd name="connsiteY1-346" fmla="*/ 111125 h 1127125"/>
                <a:gd name="connsiteX2-347" fmla="*/ 139700 w 876300"/>
                <a:gd name="connsiteY2-348" fmla="*/ 269875 h 1127125"/>
                <a:gd name="connsiteX3-349" fmla="*/ 0 w 876300"/>
                <a:gd name="connsiteY3-350" fmla="*/ 396875 h 1127125"/>
                <a:gd name="connsiteX4-351" fmla="*/ 0 w 876300"/>
                <a:gd name="connsiteY4-352" fmla="*/ 460375 h 1127125"/>
                <a:gd name="connsiteX5-353" fmla="*/ 53975 w 876300"/>
                <a:gd name="connsiteY5-354" fmla="*/ 504825 h 1127125"/>
                <a:gd name="connsiteX6-355" fmla="*/ 323850 w 876300"/>
                <a:gd name="connsiteY6-356" fmla="*/ 631825 h 1127125"/>
                <a:gd name="connsiteX7-357" fmla="*/ 454025 w 876300"/>
                <a:gd name="connsiteY7-358" fmla="*/ 758825 h 1127125"/>
                <a:gd name="connsiteX8-359" fmla="*/ 454025 w 876300"/>
                <a:gd name="connsiteY8-360" fmla="*/ 962025 h 1127125"/>
                <a:gd name="connsiteX9-361" fmla="*/ 346075 w 876300"/>
                <a:gd name="connsiteY9-362" fmla="*/ 1069975 h 1127125"/>
                <a:gd name="connsiteX10-363" fmla="*/ 254000 w 876300"/>
                <a:gd name="connsiteY10-364" fmla="*/ 1127125 h 1127125"/>
                <a:gd name="connsiteX11-365" fmla="*/ 403225 w 876300"/>
                <a:gd name="connsiteY11-366" fmla="*/ 1082675 h 1127125"/>
                <a:gd name="connsiteX12-367" fmla="*/ 857250 w 876300"/>
                <a:gd name="connsiteY12-368" fmla="*/ 393700 h 1127125"/>
                <a:gd name="connsiteX13-369" fmla="*/ 850900 w 876300"/>
                <a:gd name="connsiteY13-370" fmla="*/ 390525 h 1127125"/>
                <a:gd name="connsiteX14-371" fmla="*/ 876300 w 876300"/>
                <a:gd name="connsiteY14-372" fmla="*/ 292100 h 1127125"/>
                <a:gd name="connsiteX15-373" fmla="*/ 841375 w 876300"/>
                <a:gd name="connsiteY15-374" fmla="*/ 149225 h 1127125"/>
                <a:gd name="connsiteX16-375" fmla="*/ 727075 w 876300"/>
                <a:gd name="connsiteY16-376" fmla="*/ 53975 h 1127125"/>
                <a:gd name="connsiteX17-377" fmla="*/ 577850 w 876300"/>
                <a:gd name="connsiteY17-378" fmla="*/ 0 h 1127125"/>
                <a:gd name="connsiteX18-379" fmla="*/ 466725 w 876300"/>
                <a:gd name="connsiteY18-380" fmla="*/ 0 h 1127125"/>
                <a:gd name="connsiteX0-381" fmla="*/ 466725 w 876300"/>
                <a:gd name="connsiteY0-382" fmla="*/ 0 h 1127125"/>
                <a:gd name="connsiteX1-383" fmla="*/ 320675 w 876300"/>
                <a:gd name="connsiteY1-384" fmla="*/ 111125 h 1127125"/>
                <a:gd name="connsiteX2-385" fmla="*/ 139700 w 876300"/>
                <a:gd name="connsiteY2-386" fmla="*/ 269875 h 1127125"/>
                <a:gd name="connsiteX3-387" fmla="*/ 22225 w 876300"/>
                <a:gd name="connsiteY3-388" fmla="*/ 393700 h 1127125"/>
                <a:gd name="connsiteX4-389" fmla="*/ 0 w 876300"/>
                <a:gd name="connsiteY4-390" fmla="*/ 460375 h 1127125"/>
                <a:gd name="connsiteX5-391" fmla="*/ 53975 w 876300"/>
                <a:gd name="connsiteY5-392" fmla="*/ 504825 h 1127125"/>
                <a:gd name="connsiteX6-393" fmla="*/ 323850 w 876300"/>
                <a:gd name="connsiteY6-394" fmla="*/ 631825 h 1127125"/>
                <a:gd name="connsiteX7-395" fmla="*/ 454025 w 876300"/>
                <a:gd name="connsiteY7-396" fmla="*/ 758825 h 1127125"/>
                <a:gd name="connsiteX8-397" fmla="*/ 454025 w 876300"/>
                <a:gd name="connsiteY8-398" fmla="*/ 962025 h 1127125"/>
                <a:gd name="connsiteX9-399" fmla="*/ 346075 w 876300"/>
                <a:gd name="connsiteY9-400" fmla="*/ 1069975 h 1127125"/>
                <a:gd name="connsiteX10-401" fmla="*/ 254000 w 876300"/>
                <a:gd name="connsiteY10-402" fmla="*/ 1127125 h 1127125"/>
                <a:gd name="connsiteX11-403" fmla="*/ 403225 w 876300"/>
                <a:gd name="connsiteY11-404" fmla="*/ 1082675 h 1127125"/>
                <a:gd name="connsiteX12-405" fmla="*/ 857250 w 876300"/>
                <a:gd name="connsiteY12-406" fmla="*/ 393700 h 1127125"/>
                <a:gd name="connsiteX13-407" fmla="*/ 850900 w 876300"/>
                <a:gd name="connsiteY13-408" fmla="*/ 390525 h 1127125"/>
                <a:gd name="connsiteX14-409" fmla="*/ 876300 w 876300"/>
                <a:gd name="connsiteY14-410" fmla="*/ 292100 h 1127125"/>
                <a:gd name="connsiteX15-411" fmla="*/ 841375 w 876300"/>
                <a:gd name="connsiteY15-412" fmla="*/ 149225 h 1127125"/>
                <a:gd name="connsiteX16-413" fmla="*/ 727075 w 876300"/>
                <a:gd name="connsiteY16-414" fmla="*/ 53975 h 1127125"/>
                <a:gd name="connsiteX17-415" fmla="*/ 577850 w 876300"/>
                <a:gd name="connsiteY17-416" fmla="*/ 0 h 1127125"/>
                <a:gd name="connsiteX18-417" fmla="*/ 466725 w 876300"/>
                <a:gd name="connsiteY18-418" fmla="*/ 0 h 1127125"/>
                <a:gd name="connsiteX0-419" fmla="*/ 466725 w 876300"/>
                <a:gd name="connsiteY0-420" fmla="*/ 0 h 1127125"/>
                <a:gd name="connsiteX1-421" fmla="*/ 320675 w 876300"/>
                <a:gd name="connsiteY1-422" fmla="*/ 111125 h 1127125"/>
                <a:gd name="connsiteX2-423" fmla="*/ 139700 w 876300"/>
                <a:gd name="connsiteY2-424" fmla="*/ 269875 h 1127125"/>
                <a:gd name="connsiteX3-425" fmla="*/ 22225 w 876300"/>
                <a:gd name="connsiteY3-426" fmla="*/ 393700 h 1127125"/>
                <a:gd name="connsiteX4-427" fmla="*/ 0 w 876300"/>
                <a:gd name="connsiteY4-428" fmla="*/ 460375 h 1127125"/>
                <a:gd name="connsiteX5-429" fmla="*/ 53975 w 876300"/>
                <a:gd name="connsiteY5-430" fmla="*/ 504825 h 1127125"/>
                <a:gd name="connsiteX6-431" fmla="*/ 323850 w 876300"/>
                <a:gd name="connsiteY6-432" fmla="*/ 631825 h 1127125"/>
                <a:gd name="connsiteX7-433" fmla="*/ 454025 w 876300"/>
                <a:gd name="connsiteY7-434" fmla="*/ 758825 h 1127125"/>
                <a:gd name="connsiteX8-435" fmla="*/ 454025 w 876300"/>
                <a:gd name="connsiteY8-436" fmla="*/ 962025 h 1127125"/>
                <a:gd name="connsiteX9-437" fmla="*/ 346075 w 876300"/>
                <a:gd name="connsiteY9-438" fmla="*/ 1069975 h 1127125"/>
                <a:gd name="connsiteX10-439" fmla="*/ 228600 w 876300"/>
                <a:gd name="connsiteY10-440" fmla="*/ 1127125 h 1127125"/>
                <a:gd name="connsiteX11-441" fmla="*/ 403225 w 876300"/>
                <a:gd name="connsiteY11-442" fmla="*/ 1082675 h 1127125"/>
                <a:gd name="connsiteX12-443" fmla="*/ 857250 w 876300"/>
                <a:gd name="connsiteY12-444" fmla="*/ 393700 h 1127125"/>
                <a:gd name="connsiteX13-445" fmla="*/ 850900 w 876300"/>
                <a:gd name="connsiteY13-446" fmla="*/ 390525 h 1127125"/>
                <a:gd name="connsiteX14-447" fmla="*/ 876300 w 876300"/>
                <a:gd name="connsiteY14-448" fmla="*/ 292100 h 1127125"/>
                <a:gd name="connsiteX15-449" fmla="*/ 841375 w 876300"/>
                <a:gd name="connsiteY15-450" fmla="*/ 149225 h 1127125"/>
                <a:gd name="connsiteX16-451" fmla="*/ 727075 w 876300"/>
                <a:gd name="connsiteY16-452" fmla="*/ 53975 h 1127125"/>
                <a:gd name="connsiteX17-453" fmla="*/ 577850 w 876300"/>
                <a:gd name="connsiteY17-454" fmla="*/ 0 h 1127125"/>
                <a:gd name="connsiteX18-455" fmla="*/ 466725 w 876300"/>
                <a:gd name="connsiteY18-456" fmla="*/ 0 h 1127125"/>
                <a:gd name="connsiteX0-457" fmla="*/ 466725 w 876300"/>
                <a:gd name="connsiteY0-458" fmla="*/ 0 h 1122363"/>
                <a:gd name="connsiteX1-459" fmla="*/ 320675 w 876300"/>
                <a:gd name="connsiteY1-460" fmla="*/ 111125 h 1122363"/>
                <a:gd name="connsiteX2-461" fmla="*/ 139700 w 876300"/>
                <a:gd name="connsiteY2-462" fmla="*/ 269875 h 1122363"/>
                <a:gd name="connsiteX3-463" fmla="*/ 22225 w 876300"/>
                <a:gd name="connsiteY3-464" fmla="*/ 393700 h 1122363"/>
                <a:gd name="connsiteX4-465" fmla="*/ 0 w 876300"/>
                <a:gd name="connsiteY4-466" fmla="*/ 460375 h 1122363"/>
                <a:gd name="connsiteX5-467" fmla="*/ 53975 w 876300"/>
                <a:gd name="connsiteY5-468" fmla="*/ 504825 h 1122363"/>
                <a:gd name="connsiteX6-469" fmla="*/ 323850 w 876300"/>
                <a:gd name="connsiteY6-470" fmla="*/ 631825 h 1122363"/>
                <a:gd name="connsiteX7-471" fmla="*/ 454025 w 876300"/>
                <a:gd name="connsiteY7-472" fmla="*/ 758825 h 1122363"/>
                <a:gd name="connsiteX8-473" fmla="*/ 454025 w 876300"/>
                <a:gd name="connsiteY8-474" fmla="*/ 962025 h 1122363"/>
                <a:gd name="connsiteX9-475" fmla="*/ 346075 w 876300"/>
                <a:gd name="connsiteY9-476" fmla="*/ 1069975 h 1122363"/>
                <a:gd name="connsiteX10-477" fmla="*/ 223838 w 876300"/>
                <a:gd name="connsiteY10-478" fmla="*/ 1122363 h 1122363"/>
                <a:gd name="connsiteX11-479" fmla="*/ 403225 w 876300"/>
                <a:gd name="connsiteY11-480" fmla="*/ 1082675 h 1122363"/>
                <a:gd name="connsiteX12-481" fmla="*/ 857250 w 876300"/>
                <a:gd name="connsiteY12-482" fmla="*/ 393700 h 1122363"/>
                <a:gd name="connsiteX13-483" fmla="*/ 850900 w 876300"/>
                <a:gd name="connsiteY13-484" fmla="*/ 390525 h 1122363"/>
                <a:gd name="connsiteX14-485" fmla="*/ 876300 w 876300"/>
                <a:gd name="connsiteY14-486" fmla="*/ 292100 h 1122363"/>
                <a:gd name="connsiteX15-487" fmla="*/ 841375 w 876300"/>
                <a:gd name="connsiteY15-488" fmla="*/ 149225 h 1122363"/>
                <a:gd name="connsiteX16-489" fmla="*/ 727075 w 876300"/>
                <a:gd name="connsiteY16-490" fmla="*/ 53975 h 1122363"/>
                <a:gd name="connsiteX17-491" fmla="*/ 577850 w 876300"/>
                <a:gd name="connsiteY17-492" fmla="*/ 0 h 1122363"/>
                <a:gd name="connsiteX18-493" fmla="*/ 466725 w 876300"/>
                <a:gd name="connsiteY18-494" fmla="*/ 0 h 1122363"/>
                <a:gd name="connsiteX0-495" fmla="*/ 466725 w 876300"/>
                <a:gd name="connsiteY0-496" fmla="*/ 0 h 1122363"/>
                <a:gd name="connsiteX1-497" fmla="*/ 320675 w 876300"/>
                <a:gd name="connsiteY1-498" fmla="*/ 111125 h 1122363"/>
                <a:gd name="connsiteX2-499" fmla="*/ 139700 w 876300"/>
                <a:gd name="connsiteY2-500" fmla="*/ 269875 h 1122363"/>
                <a:gd name="connsiteX3-501" fmla="*/ 22225 w 876300"/>
                <a:gd name="connsiteY3-502" fmla="*/ 393700 h 1122363"/>
                <a:gd name="connsiteX4-503" fmla="*/ 0 w 876300"/>
                <a:gd name="connsiteY4-504" fmla="*/ 460375 h 1122363"/>
                <a:gd name="connsiteX5-505" fmla="*/ 53975 w 876300"/>
                <a:gd name="connsiteY5-506" fmla="*/ 504825 h 1122363"/>
                <a:gd name="connsiteX6-507" fmla="*/ 323850 w 876300"/>
                <a:gd name="connsiteY6-508" fmla="*/ 631825 h 1122363"/>
                <a:gd name="connsiteX7-509" fmla="*/ 454025 w 876300"/>
                <a:gd name="connsiteY7-510" fmla="*/ 758825 h 1122363"/>
                <a:gd name="connsiteX8-511" fmla="*/ 454025 w 876300"/>
                <a:gd name="connsiteY8-512" fmla="*/ 962025 h 1122363"/>
                <a:gd name="connsiteX9-513" fmla="*/ 346075 w 876300"/>
                <a:gd name="connsiteY9-514" fmla="*/ 1069975 h 1122363"/>
                <a:gd name="connsiteX10-515" fmla="*/ 223838 w 876300"/>
                <a:gd name="connsiteY10-516" fmla="*/ 1122363 h 1122363"/>
                <a:gd name="connsiteX11-517" fmla="*/ 386556 w 876300"/>
                <a:gd name="connsiteY11-518" fmla="*/ 1063625 h 1122363"/>
                <a:gd name="connsiteX12-519" fmla="*/ 857250 w 876300"/>
                <a:gd name="connsiteY12-520" fmla="*/ 393700 h 1122363"/>
                <a:gd name="connsiteX13-521" fmla="*/ 850900 w 876300"/>
                <a:gd name="connsiteY13-522" fmla="*/ 390525 h 1122363"/>
                <a:gd name="connsiteX14-523" fmla="*/ 876300 w 876300"/>
                <a:gd name="connsiteY14-524" fmla="*/ 292100 h 1122363"/>
                <a:gd name="connsiteX15-525" fmla="*/ 841375 w 876300"/>
                <a:gd name="connsiteY15-526" fmla="*/ 149225 h 1122363"/>
                <a:gd name="connsiteX16-527" fmla="*/ 727075 w 876300"/>
                <a:gd name="connsiteY16-528" fmla="*/ 53975 h 1122363"/>
                <a:gd name="connsiteX17-529" fmla="*/ 577850 w 876300"/>
                <a:gd name="connsiteY17-530" fmla="*/ 0 h 1122363"/>
                <a:gd name="connsiteX18-531" fmla="*/ 466725 w 876300"/>
                <a:gd name="connsiteY18-532" fmla="*/ 0 h 1122363"/>
                <a:gd name="connsiteX0-533" fmla="*/ 466725 w 876300"/>
                <a:gd name="connsiteY0-534" fmla="*/ 0 h 1122363"/>
                <a:gd name="connsiteX1-535" fmla="*/ 320675 w 876300"/>
                <a:gd name="connsiteY1-536" fmla="*/ 111125 h 1122363"/>
                <a:gd name="connsiteX2-537" fmla="*/ 139700 w 876300"/>
                <a:gd name="connsiteY2-538" fmla="*/ 269875 h 1122363"/>
                <a:gd name="connsiteX3-539" fmla="*/ 22225 w 876300"/>
                <a:gd name="connsiteY3-540" fmla="*/ 393700 h 1122363"/>
                <a:gd name="connsiteX4-541" fmla="*/ 0 w 876300"/>
                <a:gd name="connsiteY4-542" fmla="*/ 460375 h 1122363"/>
                <a:gd name="connsiteX5-543" fmla="*/ 53975 w 876300"/>
                <a:gd name="connsiteY5-544" fmla="*/ 504825 h 1122363"/>
                <a:gd name="connsiteX6-545" fmla="*/ 323850 w 876300"/>
                <a:gd name="connsiteY6-546" fmla="*/ 631825 h 1122363"/>
                <a:gd name="connsiteX7-547" fmla="*/ 454025 w 876300"/>
                <a:gd name="connsiteY7-548" fmla="*/ 758825 h 1122363"/>
                <a:gd name="connsiteX8-549" fmla="*/ 454025 w 876300"/>
                <a:gd name="connsiteY8-550" fmla="*/ 962025 h 1122363"/>
                <a:gd name="connsiteX9-551" fmla="*/ 346075 w 876300"/>
                <a:gd name="connsiteY9-552" fmla="*/ 1069975 h 1122363"/>
                <a:gd name="connsiteX10-553" fmla="*/ 223838 w 876300"/>
                <a:gd name="connsiteY10-554" fmla="*/ 1122363 h 1122363"/>
                <a:gd name="connsiteX11-555" fmla="*/ 422275 w 876300"/>
                <a:gd name="connsiteY11-556" fmla="*/ 1030288 h 1122363"/>
                <a:gd name="connsiteX12-557" fmla="*/ 857250 w 876300"/>
                <a:gd name="connsiteY12-558" fmla="*/ 393700 h 1122363"/>
                <a:gd name="connsiteX13-559" fmla="*/ 850900 w 876300"/>
                <a:gd name="connsiteY13-560" fmla="*/ 390525 h 1122363"/>
                <a:gd name="connsiteX14-561" fmla="*/ 876300 w 876300"/>
                <a:gd name="connsiteY14-562" fmla="*/ 292100 h 1122363"/>
                <a:gd name="connsiteX15-563" fmla="*/ 841375 w 876300"/>
                <a:gd name="connsiteY15-564" fmla="*/ 149225 h 1122363"/>
                <a:gd name="connsiteX16-565" fmla="*/ 727075 w 876300"/>
                <a:gd name="connsiteY16-566" fmla="*/ 53975 h 1122363"/>
                <a:gd name="connsiteX17-567" fmla="*/ 577850 w 876300"/>
                <a:gd name="connsiteY17-568" fmla="*/ 0 h 1122363"/>
                <a:gd name="connsiteX18-569" fmla="*/ 466725 w 876300"/>
                <a:gd name="connsiteY18-570" fmla="*/ 0 h 1122363"/>
                <a:gd name="connsiteX0-571" fmla="*/ 466725 w 876300"/>
                <a:gd name="connsiteY0-572" fmla="*/ 0 h 1122363"/>
                <a:gd name="connsiteX1-573" fmla="*/ 320675 w 876300"/>
                <a:gd name="connsiteY1-574" fmla="*/ 111125 h 1122363"/>
                <a:gd name="connsiteX2-575" fmla="*/ 139700 w 876300"/>
                <a:gd name="connsiteY2-576" fmla="*/ 269875 h 1122363"/>
                <a:gd name="connsiteX3-577" fmla="*/ 22225 w 876300"/>
                <a:gd name="connsiteY3-578" fmla="*/ 393700 h 1122363"/>
                <a:gd name="connsiteX4-579" fmla="*/ 0 w 876300"/>
                <a:gd name="connsiteY4-580" fmla="*/ 460375 h 1122363"/>
                <a:gd name="connsiteX5-581" fmla="*/ 53975 w 876300"/>
                <a:gd name="connsiteY5-582" fmla="*/ 504825 h 1122363"/>
                <a:gd name="connsiteX6-583" fmla="*/ 323850 w 876300"/>
                <a:gd name="connsiteY6-584" fmla="*/ 631825 h 1122363"/>
                <a:gd name="connsiteX7-585" fmla="*/ 454025 w 876300"/>
                <a:gd name="connsiteY7-586" fmla="*/ 758825 h 1122363"/>
                <a:gd name="connsiteX8-587" fmla="*/ 454025 w 876300"/>
                <a:gd name="connsiteY8-588" fmla="*/ 962025 h 1122363"/>
                <a:gd name="connsiteX9-589" fmla="*/ 346075 w 876300"/>
                <a:gd name="connsiteY9-590" fmla="*/ 1069975 h 1122363"/>
                <a:gd name="connsiteX10-591" fmla="*/ 223838 w 876300"/>
                <a:gd name="connsiteY10-592" fmla="*/ 1122363 h 1122363"/>
                <a:gd name="connsiteX11-593" fmla="*/ 422275 w 876300"/>
                <a:gd name="connsiteY11-594" fmla="*/ 1030288 h 1122363"/>
                <a:gd name="connsiteX12-595" fmla="*/ 857250 w 876300"/>
                <a:gd name="connsiteY12-596" fmla="*/ 393700 h 1122363"/>
                <a:gd name="connsiteX13-597" fmla="*/ 860425 w 876300"/>
                <a:gd name="connsiteY13-598" fmla="*/ 385763 h 1122363"/>
                <a:gd name="connsiteX14-599" fmla="*/ 876300 w 876300"/>
                <a:gd name="connsiteY14-600" fmla="*/ 292100 h 1122363"/>
                <a:gd name="connsiteX15-601" fmla="*/ 841375 w 876300"/>
                <a:gd name="connsiteY15-602" fmla="*/ 149225 h 1122363"/>
                <a:gd name="connsiteX16-603" fmla="*/ 727075 w 876300"/>
                <a:gd name="connsiteY16-604" fmla="*/ 53975 h 1122363"/>
                <a:gd name="connsiteX17-605" fmla="*/ 577850 w 876300"/>
                <a:gd name="connsiteY17-606" fmla="*/ 0 h 1122363"/>
                <a:gd name="connsiteX18-607" fmla="*/ 466725 w 876300"/>
                <a:gd name="connsiteY18-608" fmla="*/ 0 h 1122363"/>
                <a:gd name="connsiteX0-609" fmla="*/ 466725 w 876300"/>
                <a:gd name="connsiteY0-610" fmla="*/ 0 h 1122363"/>
                <a:gd name="connsiteX1-611" fmla="*/ 320675 w 876300"/>
                <a:gd name="connsiteY1-612" fmla="*/ 111125 h 1122363"/>
                <a:gd name="connsiteX2-613" fmla="*/ 139700 w 876300"/>
                <a:gd name="connsiteY2-614" fmla="*/ 269875 h 1122363"/>
                <a:gd name="connsiteX3-615" fmla="*/ 22225 w 876300"/>
                <a:gd name="connsiteY3-616" fmla="*/ 393700 h 1122363"/>
                <a:gd name="connsiteX4-617" fmla="*/ 0 w 876300"/>
                <a:gd name="connsiteY4-618" fmla="*/ 460375 h 1122363"/>
                <a:gd name="connsiteX5-619" fmla="*/ 53975 w 876300"/>
                <a:gd name="connsiteY5-620" fmla="*/ 504825 h 1122363"/>
                <a:gd name="connsiteX6-621" fmla="*/ 323850 w 876300"/>
                <a:gd name="connsiteY6-622" fmla="*/ 631825 h 1122363"/>
                <a:gd name="connsiteX7-623" fmla="*/ 454025 w 876300"/>
                <a:gd name="connsiteY7-624" fmla="*/ 758825 h 1122363"/>
                <a:gd name="connsiteX8-625" fmla="*/ 454025 w 876300"/>
                <a:gd name="connsiteY8-626" fmla="*/ 962025 h 1122363"/>
                <a:gd name="connsiteX9-627" fmla="*/ 346075 w 876300"/>
                <a:gd name="connsiteY9-628" fmla="*/ 1069975 h 1122363"/>
                <a:gd name="connsiteX10-629" fmla="*/ 223838 w 876300"/>
                <a:gd name="connsiteY10-630" fmla="*/ 1122363 h 1122363"/>
                <a:gd name="connsiteX11-631" fmla="*/ 422275 w 876300"/>
                <a:gd name="connsiteY11-632" fmla="*/ 1030288 h 1122363"/>
                <a:gd name="connsiteX12-633" fmla="*/ 857250 w 876300"/>
                <a:gd name="connsiteY12-634" fmla="*/ 393700 h 1122363"/>
                <a:gd name="connsiteX13-635" fmla="*/ 869950 w 876300"/>
                <a:gd name="connsiteY13-636" fmla="*/ 376238 h 1122363"/>
                <a:gd name="connsiteX14-637" fmla="*/ 876300 w 876300"/>
                <a:gd name="connsiteY14-638" fmla="*/ 292100 h 1122363"/>
                <a:gd name="connsiteX15-639" fmla="*/ 841375 w 876300"/>
                <a:gd name="connsiteY15-640" fmla="*/ 149225 h 1122363"/>
                <a:gd name="connsiteX16-641" fmla="*/ 727075 w 876300"/>
                <a:gd name="connsiteY16-642" fmla="*/ 53975 h 1122363"/>
                <a:gd name="connsiteX17-643" fmla="*/ 577850 w 876300"/>
                <a:gd name="connsiteY17-644" fmla="*/ 0 h 1122363"/>
                <a:gd name="connsiteX18-645" fmla="*/ 466725 w 876300"/>
                <a:gd name="connsiteY18-646" fmla="*/ 0 h 1122363"/>
                <a:gd name="connsiteX0-647" fmla="*/ 466725 w 876300"/>
                <a:gd name="connsiteY0-648" fmla="*/ 0 h 1122363"/>
                <a:gd name="connsiteX1-649" fmla="*/ 320675 w 876300"/>
                <a:gd name="connsiteY1-650" fmla="*/ 111125 h 1122363"/>
                <a:gd name="connsiteX2-651" fmla="*/ 139700 w 876300"/>
                <a:gd name="connsiteY2-652" fmla="*/ 269875 h 1122363"/>
                <a:gd name="connsiteX3-653" fmla="*/ 22225 w 876300"/>
                <a:gd name="connsiteY3-654" fmla="*/ 393700 h 1122363"/>
                <a:gd name="connsiteX4-655" fmla="*/ 0 w 876300"/>
                <a:gd name="connsiteY4-656" fmla="*/ 460375 h 1122363"/>
                <a:gd name="connsiteX5-657" fmla="*/ 53975 w 876300"/>
                <a:gd name="connsiteY5-658" fmla="*/ 504825 h 1122363"/>
                <a:gd name="connsiteX6-659" fmla="*/ 323850 w 876300"/>
                <a:gd name="connsiteY6-660" fmla="*/ 631825 h 1122363"/>
                <a:gd name="connsiteX7-661" fmla="*/ 454025 w 876300"/>
                <a:gd name="connsiteY7-662" fmla="*/ 758825 h 1122363"/>
                <a:gd name="connsiteX8-663" fmla="*/ 454025 w 876300"/>
                <a:gd name="connsiteY8-664" fmla="*/ 962025 h 1122363"/>
                <a:gd name="connsiteX9-665" fmla="*/ 346075 w 876300"/>
                <a:gd name="connsiteY9-666" fmla="*/ 1069975 h 1122363"/>
                <a:gd name="connsiteX10-667" fmla="*/ 223838 w 876300"/>
                <a:gd name="connsiteY10-668" fmla="*/ 1122363 h 1122363"/>
                <a:gd name="connsiteX11-669" fmla="*/ 422275 w 876300"/>
                <a:gd name="connsiteY11-670" fmla="*/ 1030288 h 1122363"/>
                <a:gd name="connsiteX12-671" fmla="*/ 869950 w 876300"/>
                <a:gd name="connsiteY12-672" fmla="*/ 376238 h 1122363"/>
                <a:gd name="connsiteX13-673" fmla="*/ 876300 w 876300"/>
                <a:gd name="connsiteY13-674" fmla="*/ 292100 h 1122363"/>
                <a:gd name="connsiteX14-675" fmla="*/ 841375 w 876300"/>
                <a:gd name="connsiteY14-676" fmla="*/ 149225 h 1122363"/>
                <a:gd name="connsiteX15-677" fmla="*/ 727075 w 876300"/>
                <a:gd name="connsiteY15-678" fmla="*/ 53975 h 1122363"/>
                <a:gd name="connsiteX16-679" fmla="*/ 577850 w 876300"/>
                <a:gd name="connsiteY16-680" fmla="*/ 0 h 1122363"/>
                <a:gd name="connsiteX17-681" fmla="*/ 466725 w 876300"/>
                <a:gd name="connsiteY17-682" fmla="*/ 0 h 1122363"/>
                <a:gd name="connsiteX0-683" fmla="*/ 466725 w 876300"/>
                <a:gd name="connsiteY0-684" fmla="*/ 0 h 1122363"/>
                <a:gd name="connsiteX1-685" fmla="*/ 320675 w 876300"/>
                <a:gd name="connsiteY1-686" fmla="*/ 111125 h 1122363"/>
                <a:gd name="connsiteX2-687" fmla="*/ 139700 w 876300"/>
                <a:gd name="connsiteY2-688" fmla="*/ 269875 h 1122363"/>
                <a:gd name="connsiteX3-689" fmla="*/ 22225 w 876300"/>
                <a:gd name="connsiteY3-690" fmla="*/ 393700 h 1122363"/>
                <a:gd name="connsiteX4-691" fmla="*/ 0 w 876300"/>
                <a:gd name="connsiteY4-692" fmla="*/ 460375 h 1122363"/>
                <a:gd name="connsiteX5-693" fmla="*/ 53975 w 876300"/>
                <a:gd name="connsiteY5-694" fmla="*/ 504825 h 1122363"/>
                <a:gd name="connsiteX6-695" fmla="*/ 323850 w 876300"/>
                <a:gd name="connsiteY6-696" fmla="*/ 631825 h 1122363"/>
                <a:gd name="connsiteX7-697" fmla="*/ 454025 w 876300"/>
                <a:gd name="connsiteY7-698" fmla="*/ 758825 h 1122363"/>
                <a:gd name="connsiteX8-699" fmla="*/ 454025 w 876300"/>
                <a:gd name="connsiteY8-700" fmla="*/ 962025 h 1122363"/>
                <a:gd name="connsiteX9-701" fmla="*/ 346075 w 876300"/>
                <a:gd name="connsiteY9-702" fmla="*/ 1069975 h 1122363"/>
                <a:gd name="connsiteX10-703" fmla="*/ 223838 w 876300"/>
                <a:gd name="connsiteY10-704" fmla="*/ 1122363 h 1122363"/>
                <a:gd name="connsiteX11-705" fmla="*/ 422275 w 876300"/>
                <a:gd name="connsiteY11-706" fmla="*/ 1030288 h 1122363"/>
                <a:gd name="connsiteX12-707" fmla="*/ 869950 w 876300"/>
                <a:gd name="connsiteY12-708" fmla="*/ 376238 h 1122363"/>
                <a:gd name="connsiteX13-709" fmla="*/ 876300 w 876300"/>
                <a:gd name="connsiteY13-710" fmla="*/ 292100 h 1122363"/>
                <a:gd name="connsiteX14-711" fmla="*/ 841375 w 876300"/>
                <a:gd name="connsiteY14-712" fmla="*/ 149225 h 1122363"/>
                <a:gd name="connsiteX15-713" fmla="*/ 727075 w 876300"/>
                <a:gd name="connsiteY15-714" fmla="*/ 53975 h 1122363"/>
                <a:gd name="connsiteX16-715" fmla="*/ 577850 w 876300"/>
                <a:gd name="connsiteY16-716" fmla="*/ 0 h 1122363"/>
                <a:gd name="connsiteX17-717" fmla="*/ 466725 w 876300"/>
                <a:gd name="connsiteY17-718" fmla="*/ 0 h 1122363"/>
                <a:gd name="connsiteX0-719" fmla="*/ 466725 w 876311"/>
                <a:gd name="connsiteY0-720" fmla="*/ 0 h 1122363"/>
                <a:gd name="connsiteX1-721" fmla="*/ 320675 w 876311"/>
                <a:gd name="connsiteY1-722" fmla="*/ 111125 h 1122363"/>
                <a:gd name="connsiteX2-723" fmla="*/ 139700 w 876311"/>
                <a:gd name="connsiteY2-724" fmla="*/ 269875 h 1122363"/>
                <a:gd name="connsiteX3-725" fmla="*/ 22225 w 876311"/>
                <a:gd name="connsiteY3-726" fmla="*/ 393700 h 1122363"/>
                <a:gd name="connsiteX4-727" fmla="*/ 0 w 876311"/>
                <a:gd name="connsiteY4-728" fmla="*/ 460375 h 1122363"/>
                <a:gd name="connsiteX5-729" fmla="*/ 53975 w 876311"/>
                <a:gd name="connsiteY5-730" fmla="*/ 504825 h 1122363"/>
                <a:gd name="connsiteX6-731" fmla="*/ 323850 w 876311"/>
                <a:gd name="connsiteY6-732" fmla="*/ 631825 h 1122363"/>
                <a:gd name="connsiteX7-733" fmla="*/ 454025 w 876311"/>
                <a:gd name="connsiteY7-734" fmla="*/ 758825 h 1122363"/>
                <a:gd name="connsiteX8-735" fmla="*/ 454025 w 876311"/>
                <a:gd name="connsiteY8-736" fmla="*/ 962025 h 1122363"/>
                <a:gd name="connsiteX9-737" fmla="*/ 346075 w 876311"/>
                <a:gd name="connsiteY9-738" fmla="*/ 1069975 h 1122363"/>
                <a:gd name="connsiteX10-739" fmla="*/ 223838 w 876311"/>
                <a:gd name="connsiteY10-740" fmla="*/ 1122363 h 1122363"/>
                <a:gd name="connsiteX11-741" fmla="*/ 422275 w 876311"/>
                <a:gd name="connsiteY11-742" fmla="*/ 1030288 h 1122363"/>
                <a:gd name="connsiteX12-743" fmla="*/ 869950 w 876311"/>
                <a:gd name="connsiteY12-744" fmla="*/ 376238 h 1122363"/>
                <a:gd name="connsiteX13-745" fmla="*/ 876300 w 876311"/>
                <a:gd name="connsiteY13-746" fmla="*/ 292100 h 1122363"/>
                <a:gd name="connsiteX14-747" fmla="*/ 841375 w 876311"/>
                <a:gd name="connsiteY14-748" fmla="*/ 149225 h 1122363"/>
                <a:gd name="connsiteX15-749" fmla="*/ 727075 w 876311"/>
                <a:gd name="connsiteY15-750" fmla="*/ 53975 h 1122363"/>
                <a:gd name="connsiteX16-751" fmla="*/ 577850 w 876311"/>
                <a:gd name="connsiteY16-752" fmla="*/ 0 h 1122363"/>
                <a:gd name="connsiteX17-753" fmla="*/ 466725 w 876311"/>
                <a:gd name="connsiteY17-754" fmla="*/ 0 h 1122363"/>
                <a:gd name="connsiteX0-755" fmla="*/ 466725 w 876311"/>
                <a:gd name="connsiteY0-756" fmla="*/ 0 h 1122363"/>
                <a:gd name="connsiteX1-757" fmla="*/ 320675 w 876311"/>
                <a:gd name="connsiteY1-758" fmla="*/ 111125 h 1122363"/>
                <a:gd name="connsiteX2-759" fmla="*/ 139700 w 876311"/>
                <a:gd name="connsiteY2-760" fmla="*/ 269875 h 1122363"/>
                <a:gd name="connsiteX3-761" fmla="*/ 22225 w 876311"/>
                <a:gd name="connsiteY3-762" fmla="*/ 393700 h 1122363"/>
                <a:gd name="connsiteX4-763" fmla="*/ 0 w 876311"/>
                <a:gd name="connsiteY4-764" fmla="*/ 460375 h 1122363"/>
                <a:gd name="connsiteX5-765" fmla="*/ 53975 w 876311"/>
                <a:gd name="connsiteY5-766" fmla="*/ 504825 h 1122363"/>
                <a:gd name="connsiteX6-767" fmla="*/ 323850 w 876311"/>
                <a:gd name="connsiteY6-768" fmla="*/ 631825 h 1122363"/>
                <a:gd name="connsiteX7-769" fmla="*/ 454025 w 876311"/>
                <a:gd name="connsiteY7-770" fmla="*/ 758825 h 1122363"/>
                <a:gd name="connsiteX8-771" fmla="*/ 454025 w 876311"/>
                <a:gd name="connsiteY8-772" fmla="*/ 962025 h 1122363"/>
                <a:gd name="connsiteX9-773" fmla="*/ 346075 w 876311"/>
                <a:gd name="connsiteY9-774" fmla="*/ 1069975 h 1122363"/>
                <a:gd name="connsiteX10-775" fmla="*/ 223838 w 876311"/>
                <a:gd name="connsiteY10-776" fmla="*/ 1122363 h 1122363"/>
                <a:gd name="connsiteX11-777" fmla="*/ 422275 w 876311"/>
                <a:gd name="connsiteY11-778" fmla="*/ 1030288 h 1122363"/>
                <a:gd name="connsiteX12-779" fmla="*/ 869950 w 876311"/>
                <a:gd name="connsiteY12-780" fmla="*/ 376238 h 1122363"/>
                <a:gd name="connsiteX13-781" fmla="*/ 876300 w 876311"/>
                <a:gd name="connsiteY13-782" fmla="*/ 292100 h 1122363"/>
                <a:gd name="connsiteX14-783" fmla="*/ 841375 w 876311"/>
                <a:gd name="connsiteY14-784" fmla="*/ 149225 h 1122363"/>
                <a:gd name="connsiteX15-785" fmla="*/ 727075 w 876311"/>
                <a:gd name="connsiteY15-786" fmla="*/ 53975 h 1122363"/>
                <a:gd name="connsiteX16-787" fmla="*/ 577850 w 876311"/>
                <a:gd name="connsiteY16-788" fmla="*/ 0 h 1122363"/>
                <a:gd name="connsiteX17-789" fmla="*/ 466725 w 876311"/>
                <a:gd name="connsiteY17-790" fmla="*/ 0 h 1122363"/>
                <a:gd name="connsiteX0-791" fmla="*/ 466725 w 876311"/>
                <a:gd name="connsiteY0-792" fmla="*/ 0 h 1122363"/>
                <a:gd name="connsiteX1-793" fmla="*/ 320675 w 876311"/>
                <a:gd name="connsiteY1-794" fmla="*/ 111125 h 1122363"/>
                <a:gd name="connsiteX2-795" fmla="*/ 139700 w 876311"/>
                <a:gd name="connsiteY2-796" fmla="*/ 269875 h 1122363"/>
                <a:gd name="connsiteX3-797" fmla="*/ 22225 w 876311"/>
                <a:gd name="connsiteY3-798" fmla="*/ 393700 h 1122363"/>
                <a:gd name="connsiteX4-799" fmla="*/ 0 w 876311"/>
                <a:gd name="connsiteY4-800" fmla="*/ 460375 h 1122363"/>
                <a:gd name="connsiteX5-801" fmla="*/ 53975 w 876311"/>
                <a:gd name="connsiteY5-802" fmla="*/ 504825 h 1122363"/>
                <a:gd name="connsiteX6-803" fmla="*/ 323850 w 876311"/>
                <a:gd name="connsiteY6-804" fmla="*/ 631825 h 1122363"/>
                <a:gd name="connsiteX7-805" fmla="*/ 454025 w 876311"/>
                <a:gd name="connsiteY7-806" fmla="*/ 758825 h 1122363"/>
                <a:gd name="connsiteX8-807" fmla="*/ 454025 w 876311"/>
                <a:gd name="connsiteY8-808" fmla="*/ 962025 h 1122363"/>
                <a:gd name="connsiteX9-809" fmla="*/ 346075 w 876311"/>
                <a:gd name="connsiteY9-810" fmla="*/ 1069975 h 1122363"/>
                <a:gd name="connsiteX10-811" fmla="*/ 223838 w 876311"/>
                <a:gd name="connsiteY10-812" fmla="*/ 1122363 h 1122363"/>
                <a:gd name="connsiteX11-813" fmla="*/ 422275 w 876311"/>
                <a:gd name="connsiteY11-814" fmla="*/ 1030288 h 1122363"/>
                <a:gd name="connsiteX12-815" fmla="*/ 869950 w 876311"/>
                <a:gd name="connsiteY12-816" fmla="*/ 376238 h 1122363"/>
                <a:gd name="connsiteX13-817" fmla="*/ 876300 w 876311"/>
                <a:gd name="connsiteY13-818" fmla="*/ 292100 h 1122363"/>
                <a:gd name="connsiteX14-819" fmla="*/ 841375 w 876311"/>
                <a:gd name="connsiteY14-820" fmla="*/ 149225 h 1122363"/>
                <a:gd name="connsiteX15-821" fmla="*/ 727075 w 876311"/>
                <a:gd name="connsiteY15-822" fmla="*/ 53975 h 1122363"/>
                <a:gd name="connsiteX16-823" fmla="*/ 577850 w 876311"/>
                <a:gd name="connsiteY16-824" fmla="*/ 0 h 1122363"/>
                <a:gd name="connsiteX17-825" fmla="*/ 466725 w 876311"/>
                <a:gd name="connsiteY17-826" fmla="*/ 0 h 1122363"/>
                <a:gd name="connsiteX0-827" fmla="*/ 466725 w 876311"/>
                <a:gd name="connsiteY0-828" fmla="*/ 0 h 1122363"/>
                <a:gd name="connsiteX1-829" fmla="*/ 320675 w 876311"/>
                <a:gd name="connsiteY1-830" fmla="*/ 111125 h 1122363"/>
                <a:gd name="connsiteX2-831" fmla="*/ 139700 w 876311"/>
                <a:gd name="connsiteY2-832" fmla="*/ 269875 h 1122363"/>
                <a:gd name="connsiteX3-833" fmla="*/ 22225 w 876311"/>
                <a:gd name="connsiteY3-834" fmla="*/ 393700 h 1122363"/>
                <a:gd name="connsiteX4-835" fmla="*/ 0 w 876311"/>
                <a:gd name="connsiteY4-836" fmla="*/ 460375 h 1122363"/>
                <a:gd name="connsiteX5-837" fmla="*/ 53975 w 876311"/>
                <a:gd name="connsiteY5-838" fmla="*/ 504825 h 1122363"/>
                <a:gd name="connsiteX6-839" fmla="*/ 323850 w 876311"/>
                <a:gd name="connsiteY6-840" fmla="*/ 631825 h 1122363"/>
                <a:gd name="connsiteX7-841" fmla="*/ 454025 w 876311"/>
                <a:gd name="connsiteY7-842" fmla="*/ 758825 h 1122363"/>
                <a:gd name="connsiteX8-843" fmla="*/ 454025 w 876311"/>
                <a:gd name="connsiteY8-844" fmla="*/ 962025 h 1122363"/>
                <a:gd name="connsiteX9-845" fmla="*/ 346075 w 876311"/>
                <a:gd name="connsiteY9-846" fmla="*/ 1069975 h 1122363"/>
                <a:gd name="connsiteX10-847" fmla="*/ 223838 w 876311"/>
                <a:gd name="connsiteY10-848" fmla="*/ 1122363 h 1122363"/>
                <a:gd name="connsiteX11-849" fmla="*/ 422275 w 876311"/>
                <a:gd name="connsiteY11-850" fmla="*/ 1030288 h 1122363"/>
                <a:gd name="connsiteX12-851" fmla="*/ 869950 w 876311"/>
                <a:gd name="connsiteY12-852" fmla="*/ 376238 h 1122363"/>
                <a:gd name="connsiteX13-853" fmla="*/ 876300 w 876311"/>
                <a:gd name="connsiteY13-854" fmla="*/ 292100 h 1122363"/>
                <a:gd name="connsiteX14-855" fmla="*/ 841375 w 876311"/>
                <a:gd name="connsiteY14-856" fmla="*/ 149225 h 1122363"/>
                <a:gd name="connsiteX15-857" fmla="*/ 727075 w 876311"/>
                <a:gd name="connsiteY15-858" fmla="*/ 53975 h 1122363"/>
                <a:gd name="connsiteX16-859" fmla="*/ 577850 w 876311"/>
                <a:gd name="connsiteY16-860" fmla="*/ 0 h 1122363"/>
                <a:gd name="connsiteX17-861" fmla="*/ 466725 w 876311"/>
                <a:gd name="connsiteY17-862" fmla="*/ 0 h 1122363"/>
                <a:gd name="connsiteX0-863" fmla="*/ 466725 w 876311"/>
                <a:gd name="connsiteY0-864" fmla="*/ 0 h 1122363"/>
                <a:gd name="connsiteX1-865" fmla="*/ 320675 w 876311"/>
                <a:gd name="connsiteY1-866" fmla="*/ 111125 h 1122363"/>
                <a:gd name="connsiteX2-867" fmla="*/ 139700 w 876311"/>
                <a:gd name="connsiteY2-868" fmla="*/ 269875 h 1122363"/>
                <a:gd name="connsiteX3-869" fmla="*/ 22225 w 876311"/>
                <a:gd name="connsiteY3-870" fmla="*/ 393700 h 1122363"/>
                <a:gd name="connsiteX4-871" fmla="*/ 0 w 876311"/>
                <a:gd name="connsiteY4-872" fmla="*/ 460375 h 1122363"/>
                <a:gd name="connsiteX5-873" fmla="*/ 53975 w 876311"/>
                <a:gd name="connsiteY5-874" fmla="*/ 504825 h 1122363"/>
                <a:gd name="connsiteX6-875" fmla="*/ 323850 w 876311"/>
                <a:gd name="connsiteY6-876" fmla="*/ 631825 h 1122363"/>
                <a:gd name="connsiteX7-877" fmla="*/ 454025 w 876311"/>
                <a:gd name="connsiteY7-878" fmla="*/ 758825 h 1122363"/>
                <a:gd name="connsiteX8-879" fmla="*/ 454025 w 876311"/>
                <a:gd name="connsiteY8-880" fmla="*/ 962025 h 1122363"/>
                <a:gd name="connsiteX9-881" fmla="*/ 346075 w 876311"/>
                <a:gd name="connsiteY9-882" fmla="*/ 1069975 h 1122363"/>
                <a:gd name="connsiteX10-883" fmla="*/ 223838 w 876311"/>
                <a:gd name="connsiteY10-884" fmla="*/ 1122363 h 1122363"/>
                <a:gd name="connsiteX11-885" fmla="*/ 422275 w 876311"/>
                <a:gd name="connsiteY11-886" fmla="*/ 1030288 h 1122363"/>
                <a:gd name="connsiteX12-887" fmla="*/ 869950 w 876311"/>
                <a:gd name="connsiteY12-888" fmla="*/ 376238 h 1122363"/>
                <a:gd name="connsiteX13-889" fmla="*/ 876300 w 876311"/>
                <a:gd name="connsiteY13-890" fmla="*/ 292100 h 1122363"/>
                <a:gd name="connsiteX14-891" fmla="*/ 841375 w 876311"/>
                <a:gd name="connsiteY14-892" fmla="*/ 149225 h 1122363"/>
                <a:gd name="connsiteX15-893" fmla="*/ 727075 w 876311"/>
                <a:gd name="connsiteY15-894" fmla="*/ 53975 h 1122363"/>
                <a:gd name="connsiteX16-895" fmla="*/ 577850 w 876311"/>
                <a:gd name="connsiteY16-896" fmla="*/ 0 h 1122363"/>
                <a:gd name="connsiteX17-897" fmla="*/ 466725 w 876311"/>
                <a:gd name="connsiteY17-898" fmla="*/ 0 h 1122363"/>
                <a:gd name="connsiteX0-899" fmla="*/ 466725 w 876311"/>
                <a:gd name="connsiteY0-900" fmla="*/ 0 h 1122363"/>
                <a:gd name="connsiteX1-901" fmla="*/ 320675 w 876311"/>
                <a:gd name="connsiteY1-902" fmla="*/ 111125 h 1122363"/>
                <a:gd name="connsiteX2-903" fmla="*/ 139700 w 876311"/>
                <a:gd name="connsiteY2-904" fmla="*/ 269875 h 1122363"/>
                <a:gd name="connsiteX3-905" fmla="*/ 22225 w 876311"/>
                <a:gd name="connsiteY3-906" fmla="*/ 393700 h 1122363"/>
                <a:gd name="connsiteX4-907" fmla="*/ 0 w 876311"/>
                <a:gd name="connsiteY4-908" fmla="*/ 460375 h 1122363"/>
                <a:gd name="connsiteX5-909" fmla="*/ 53975 w 876311"/>
                <a:gd name="connsiteY5-910" fmla="*/ 504825 h 1122363"/>
                <a:gd name="connsiteX6-911" fmla="*/ 323850 w 876311"/>
                <a:gd name="connsiteY6-912" fmla="*/ 631825 h 1122363"/>
                <a:gd name="connsiteX7-913" fmla="*/ 454025 w 876311"/>
                <a:gd name="connsiteY7-914" fmla="*/ 758825 h 1122363"/>
                <a:gd name="connsiteX8-915" fmla="*/ 454025 w 876311"/>
                <a:gd name="connsiteY8-916" fmla="*/ 962025 h 1122363"/>
                <a:gd name="connsiteX9-917" fmla="*/ 346075 w 876311"/>
                <a:gd name="connsiteY9-918" fmla="*/ 1069975 h 1122363"/>
                <a:gd name="connsiteX10-919" fmla="*/ 223838 w 876311"/>
                <a:gd name="connsiteY10-920" fmla="*/ 1122363 h 1122363"/>
                <a:gd name="connsiteX11-921" fmla="*/ 422275 w 876311"/>
                <a:gd name="connsiteY11-922" fmla="*/ 1030288 h 1122363"/>
                <a:gd name="connsiteX12-923" fmla="*/ 869950 w 876311"/>
                <a:gd name="connsiteY12-924" fmla="*/ 376238 h 1122363"/>
                <a:gd name="connsiteX13-925" fmla="*/ 876300 w 876311"/>
                <a:gd name="connsiteY13-926" fmla="*/ 292100 h 1122363"/>
                <a:gd name="connsiteX14-927" fmla="*/ 841375 w 876311"/>
                <a:gd name="connsiteY14-928" fmla="*/ 149225 h 1122363"/>
                <a:gd name="connsiteX15-929" fmla="*/ 727075 w 876311"/>
                <a:gd name="connsiteY15-930" fmla="*/ 53975 h 1122363"/>
                <a:gd name="connsiteX16-931" fmla="*/ 577850 w 876311"/>
                <a:gd name="connsiteY16-932" fmla="*/ 0 h 1122363"/>
                <a:gd name="connsiteX17-933" fmla="*/ 466725 w 876311"/>
                <a:gd name="connsiteY17-934" fmla="*/ 0 h 1122363"/>
                <a:gd name="connsiteX0-935" fmla="*/ 466725 w 876311"/>
                <a:gd name="connsiteY0-936" fmla="*/ 3175 h 1125538"/>
                <a:gd name="connsiteX1-937" fmla="*/ 320675 w 876311"/>
                <a:gd name="connsiteY1-938" fmla="*/ 114300 h 1125538"/>
                <a:gd name="connsiteX2-939" fmla="*/ 139700 w 876311"/>
                <a:gd name="connsiteY2-940" fmla="*/ 273050 h 1125538"/>
                <a:gd name="connsiteX3-941" fmla="*/ 22225 w 876311"/>
                <a:gd name="connsiteY3-942" fmla="*/ 396875 h 1125538"/>
                <a:gd name="connsiteX4-943" fmla="*/ 0 w 876311"/>
                <a:gd name="connsiteY4-944" fmla="*/ 463550 h 1125538"/>
                <a:gd name="connsiteX5-945" fmla="*/ 53975 w 876311"/>
                <a:gd name="connsiteY5-946" fmla="*/ 508000 h 1125538"/>
                <a:gd name="connsiteX6-947" fmla="*/ 323850 w 876311"/>
                <a:gd name="connsiteY6-948" fmla="*/ 635000 h 1125538"/>
                <a:gd name="connsiteX7-949" fmla="*/ 454025 w 876311"/>
                <a:gd name="connsiteY7-950" fmla="*/ 762000 h 1125538"/>
                <a:gd name="connsiteX8-951" fmla="*/ 454025 w 876311"/>
                <a:gd name="connsiteY8-952" fmla="*/ 965200 h 1125538"/>
                <a:gd name="connsiteX9-953" fmla="*/ 346075 w 876311"/>
                <a:gd name="connsiteY9-954" fmla="*/ 1073150 h 1125538"/>
                <a:gd name="connsiteX10-955" fmla="*/ 223838 w 876311"/>
                <a:gd name="connsiteY10-956" fmla="*/ 1125538 h 1125538"/>
                <a:gd name="connsiteX11-957" fmla="*/ 422275 w 876311"/>
                <a:gd name="connsiteY11-958" fmla="*/ 1033463 h 1125538"/>
                <a:gd name="connsiteX12-959" fmla="*/ 869950 w 876311"/>
                <a:gd name="connsiteY12-960" fmla="*/ 379413 h 1125538"/>
                <a:gd name="connsiteX13-961" fmla="*/ 876300 w 876311"/>
                <a:gd name="connsiteY13-962" fmla="*/ 295275 h 1125538"/>
                <a:gd name="connsiteX14-963" fmla="*/ 841375 w 876311"/>
                <a:gd name="connsiteY14-964" fmla="*/ 152400 h 1125538"/>
                <a:gd name="connsiteX15-965" fmla="*/ 727075 w 876311"/>
                <a:gd name="connsiteY15-966" fmla="*/ 57150 h 1125538"/>
                <a:gd name="connsiteX16-967" fmla="*/ 577850 w 876311"/>
                <a:gd name="connsiteY16-968" fmla="*/ 3175 h 1125538"/>
                <a:gd name="connsiteX17-969" fmla="*/ 466725 w 876311"/>
                <a:gd name="connsiteY17-970" fmla="*/ 3175 h 1125538"/>
                <a:gd name="connsiteX0-971" fmla="*/ 466725 w 876311"/>
                <a:gd name="connsiteY0-972" fmla="*/ 5357 h 1127720"/>
                <a:gd name="connsiteX1-973" fmla="*/ 320675 w 876311"/>
                <a:gd name="connsiteY1-974" fmla="*/ 116482 h 1127720"/>
                <a:gd name="connsiteX2-975" fmla="*/ 139700 w 876311"/>
                <a:gd name="connsiteY2-976" fmla="*/ 275232 h 1127720"/>
                <a:gd name="connsiteX3-977" fmla="*/ 22225 w 876311"/>
                <a:gd name="connsiteY3-978" fmla="*/ 399057 h 1127720"/>
                <a:gd name="connsiteX4-979" fmla="*/ 0 w 876311"/>
                <a:gd name="connsiteY4-980" fmla="*/ 465732 h 1127720"/>
                <a:gd name="connsiteX5-981" fmla="*/ 53975 w 876311"/>
                <a:gd name="connsiteY5-982" fmla="*/ 510182 h 1127720"/>
                <a:gd name="connsiteX6-983" fmla="*/ 323850 w 876311"/>
                <a:gd name="connsiteY6-984" fmla="*/ 637182 h 1127720"/>
                <a:gd name="connsiteX7-985" fmla="*/ 454025 w 876311"/>
                <a:gd name="connsiteY7-986" fmla="*/ 764182 h 1127720"/>
                <a:gd name="connsiteX8-987" fmla="*/ 454025 w 876311"/>
                <a:gd name="connsiteY8-988" fmla="*/ 967382 h 1127720"/>
                <a:gd name="connsiteX9-989" fmla="*/ 346075 w 876311"/>
                <a:gd name="connsiteY9-990" fmla="*/ 1075332 h 1127720"/>
                <a:gd name="connsiteX10-991" fmla="*/ 223838 w 876311"/>
                <a:gd name="connsiteY10-992" fmla="*/ 1127720 h 1127720"/>
                <a:gd name="connsiteX11-993" fmla="*/ 422275 w 876311"/>
                <a:gd name="connsiteY11-994" fmla="*/ 1035645 h 1127720"/>
                <a:gd name="connsiteX12-995" fmla="*/ 869950 w 876311"/>
                <a:gd name="connsiteY12-996" fmla="*/ 381595 h 1127720"/>
                <a:gd name="connsiteX13-997" fmla="*/ 876300 w 876311"/>
                <a:gd name="connsiteY13-998" fmla="*/ 297457 h 1127720"/>
                <a:gd name="connsiteX14-999" fmla="*/ 841375 w 876311"/>
                <a:gd name="connsiteY14-1000" fmla="*/ 154582 h 1127720"/>
                <a:gd name="connsiteX15-1001" fmla="*/ 727075 w 876311"/>
                <a:gd name="connsiteY15-1002" fmla="*/ 59332 h 1127720"/>
                <a:gd name="connsiteX16-1003" fmla="*/ 577850 w 876311"/>
                <a:gd name="connsiteY16-1004" fmla="*/ 5357 h 1127720"/>
                <a:gd name="connsiteX17-1005" fmla="*/ 466725 w 876311"/>
                <a:gd name="connsiteY17-1006" fmla="*/ 5357 h 112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876311" h="1127720">
                  <a:moveTo>
                    <a:pt x="466725" y="5357"/>
                  </a:moveTo>
                  <a:lnTo>
                    <a:pt x="320675" y="116482"/>
                  </a:lnTo>
                  <a:lnTo>
                    <a:pt x="139700" y="275232"/>
                  </a:lnTo>
                  <a:lnTo>
                    <a:pt x="22225" y="399057"/>
                  </a:lnTo>
                  <a:lnTo>
                    <a:pt x="0" y="465732"/>
                  </a:lnTo>
                  <a:lnTo>
                    <a:pt x="53975" y="510182"/>
                  </a:lnTo>
                  <a:lnTo>
                    <a:pt x="323850" y="637182"/>
                  </a:lnTo>
                  <a:lnTo>
                    <a:pt x="454025" y="764182"/>
                  </a:lnTo>
                  <a:lnTo>
                    <a:pt x="454025" y="967382"/>
                  </a:lnTo>
                  <a:lnTo>
                    <a:pt x="346075" y="1075332"/>
                  </a:lnTo>
                  <a:lnTo>
                    <a:pt x="223838" y="1127720"/>
                  </a:lnTo>
                  <a:lnTo>
                    <a:pt x="422275" y="1035645"/>
                  </a:lnTo>
                  <a:lnTo>
                    <a:pt x="869950" y="381595"/>
                  </a:lnTo>
                  <a:cubicBezTo>
                    <a:pt x="872067" y="353549"/>
                    <a:pt x="876564" y="351697"/>
                    <a:pt x="876300" y="297457"/>
                  </a:cubicBezTo>
                  <a:cubicBezTo>
                    <a:pt x="867039" y="223638"/>
                    <a:pt x="874448" y="242688"/>
                    <a:pt x="841375" y="154582"/>
                  </a:cubicBezTo>
                  <a:cubicBezTo>
                    <a:pt x="793750" y="101400"/>
                    <a:pt x="777082" y="91082"/>
                    <a:pt x="727075" y="59332"/>
                  </a:cubicBezTo>
                  <a:cubicBezTo>
                    <a:pt x="672570" y="27052"/>
                    <a:pt x="651404" y="18586"/>
                    <a:pt x="577850" y="5357"/>
                  </a:cubicBezTo>
                  <a:cubicBezTo>
                    <a:pt x="516996" y="-1787"/>
                    <a:pt x="515673" y="-1786"/>
                    <a:pt x="466725" y="535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8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16"/>
            <p:cNvSpPr/>
            <p:nvPr/>
          </p:nvSpPr>
          <p:spPr bwMode="auto">
            <a:xfrm>
              <a:off x="2201450" y="2938583"/>
              <a:ext cx="1028476" cy="520445"/>
            </a:xfrm>
            <a:custGeom>
              <a:avLst/>
              <a:gdLst/>
              <a:ahLst/>
              <a:cxnLst/>
              <a:rect l="l" t="t" r="r" b="b"/>
              <a:pathLst>
                <a:path w="1481140" h="749300">
                  <a:moveTo>
                    <a:pt x="1004096" y="0"/>
                  </a:moveTo>
                  <a:cubicBezTo>
                    <a:pt x="992454" y="26458"/>
                    <a:pt x="996688" y="17992"/>
                    <a:pt x="997746" y="60325"/>
                  </a:cubicBezTo>
                  <a:cubicBezTo>
                    <a:pt x="1014679" y="87578"/>
                    <a:pt x="1007006" y="87048"/>
                    <a:pt x="1048546" y="120650"/>
                  </a:cubicBezTo>
                  <a:cubicBezTo>
                    <a:pt x="1087439" y="132292"/>
                    <a:pt x="1095377" y="134409"/>
                    <a:pt x="1143796" y="155575"/>
                  </a:cubicBezTo>
                  <a:cubicBezTo>
                    <a:pt x="1203063" y="175683"/>
                    <a:pt x="1224229" y="195792"/>
                    <a:pt x="1264446" y="215900"/>
                  </a:cubicBezTo>
                  <a:cubicBezTo>
                    <a:pt x="1327416" y="252942"/>
                    <a:pt x="1341969" y="258233"/>
                    <a:pt x="1410496" y="327025"/>
                  </a:cubicBezTo>
                  <a:cubicBezTo>
                    <a:pt x="1462619" y="396610"/>
                    <a:pt x="1459973" y="365390"/>
                    <a:pt x="1481140" y="492919"/>
                  </a:cubicBezTo>
                  <a:cubicBezTo>
                    <a:pt x="1464207" y="614627"/>
                    <a:pt x="1458385" y="591079"/>
                    <a:pt x="1413671" y="655637"/>
                  </a:cubicBezTo>
                  <a:cubicBezTo>
                    <a:pt x="1327946" y="717020"/>
                    <a:pt x="1293021" y="728398"/>
                    <a:pt x="1223171" y="739775"/>
                  </a:cubicBezTo>
                  <a:lnTo>
                    <a:pt x="939221" y="744728"/>
                  </a:lnTo>
                  <a:lnTo>
                    <a:pt x="939802" y="747682"/>
                  </a:lnTo>
                  <a:lnTo>
                    <a:pt x="788927" y="747349"/>
                  </a:lnTo>
                  <a:lnTo>
                    <a:pt x="677071" y="749300"/>
                  </a:lnTo>
                  <a:cubicBezTo>
                    <a:pt x="677077" y="748567"/>
                    <a:pt x="677084" y="747835"/>
                    <a:pt x="677090" y="747102"/>
                  </a:cubicBezTo>
                  <a:lnTo>
                    <a:pt x="90700" y="745808"/>
                  </a:lnTo>
                  <a:cubicBezTo>
                    <a:pt x="40608" y="745808"/>
                    <a:pt x="0" y="705200"/>
                    <a:pt x="0" y="655108"/>
                  </a:cubicBezTo>
                  <a:lnTo>
                    <a:pt x="0" y="98508"/>
                  </a:lnTo>
                  <a:cubicBezTo>
                    <a:pt x="0" y="48416"/>
                    <a:pt x="40608" y="7808"/>
                    <a:pt x="90700" y="7808"/>
                  </a:cubicBezTo>
                  <a:lnTo>
                    <a:pt x="683404" y="5215"/>
                  </a:lnTo>
                  <a:lnTo>
                    <a:pt x="683421" y="317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8100000" scaled="1"/>
            </a:gradFill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anchor="b" anchorCtr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标题文本预设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/>
            <p:cNvSpPr/>
            <p:nvPr/>
          </p:nvSpPr>
          <p:spPr bwMode="auto">
            <a:xfrm>
              <a:off x="2573779" y="2990755"/>
              <a:ext cx="222831" cy="239807"/>
            </a:xfrm>
            <a:custGeom>
              <a:avLst/>
              <a:gdLst>
                <a:gd name="T0" fmla="*/ 79 w 461"/>
                <a:gd name="T1" fmla="*/ 9 h 497"/>
                <a:gd name="T2" fmla="*/ 79 w 461"/>
                <a:gd name="T3" fmla="*/ 9 h 497"/>
                <a:gd name="T4" fmla="*/ 71 w 461"/>
                <a:gd name="T5" fmla="*/ 9 h 497"/>
                <a:gd name="T6" fmla="*/ 0 w 461"/>
                <a:gd name="T7" fmla="*/ 195 h 497"/>
                <a:gd name="T8" fmla="*/ 79 w 461"/>
                <a:gd name="T9" fmla="*/ 274 h 497"/>
                <a:gd name="T10" fmla="*/ 159 w 461"/>
                <a:gd name="T11" fmla="*/ 195 h 497"/>
                <a:gd name="T12" fmla="*/ 79 w 461"/>
                <a:gd name="T13" fmla="*/ 9 h 497"/>
                <a:gd name="T14" fmla="*/ 390 w 461"/>
                <a:gd name="T15" fmla="*/ 9 h 497"/>
                <a:gd name="T16" fmla="*/ 390 w 461"/>
                <a:gd name="T17" fmla="*/ 9 h 497"/>
                <a:gd name="T18" fmla="*/ 381 w 461"/>
                <a:gd name="T19" fmla="*/ 9 h 497"/>
                <a:gd name="T20" fmla="*/ 301 w 461"/>
                <a:gd name="T21" fmla="*/ 195 h 497"/>
                <a:gd name="T22" fmla="*/ 381 w 461"/>
                <a:gd name="T23" fmla="*/ 274 h 497"/>
                <a:gd name="T24" fmla="*/ 460 w 461"/>
                <a:gd name="T25" fmla="*/ 195 h 497"/>
                <a:gd name="T26" fmla="*/ 390 w 461"/>
                <a:gd name="T27" fmla="*/ 9 h 497"/>
                <a:gd name="T28" fmla="*/ 230 w 461"/>
                <a:gd name="T29" fmla="*/ 221 h 497"/>
                <a:gd name="T30" fmla="*/ 230 w 461"/>
                <a:gd name="T31" fmla="*/ 221 h 497"/>
                <a:gd name="T32" fmla="*/ 150 w 461"/>
                <a:gd name="T33" fmla="*/ 417 h 497"/>
                <a:gd name="T34" fmla="*/ 230 w 461"/>
                <a:gd name="T35" fmla="*/ 496 h 497"/>
                <a:gd name="T36" fmla="*/ 310 w 461"/>
                <a:gd name="T37" fmla="*/ 417 h 497"/>
                <a:gd name="T38" fmla="*/ 230 w 461"/>
                <a:gd name="T39" fmla="*/ 22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1" h="497">
                  <a:moveTo>
                    <a:pt x="79" y="9"/>
                  </a:moveTo>
                  <a:lnTo>
                    <a:pt x="79" y="9"/>
                  </a:lnTo>
                  <a:cubicBezTo>
                    <a:pt x="79" y="0"/>
                    <a:pt x="71" y="0"/>
                    <a:pt x="71" y="9"/>
                  </a:cubicBezTo>
                  <a:cubicBezTo>
                    <a:pt x="62" y="107"/>
                    <a:pt x="0" y="124"/>
                    <a:pt x="0" y="195"/>
                  </a:cubicBezTo>
                  <a:cubicBezTo>
                    <a:pt x="0" y="239"/>
                    <a:pt x="35" y="274"/>
                    <a:pt x="79" y="274"/>
                  </a:cubicBezTo>
                  <a:cubicBezTo>
                    <a:pt x="124" y="274"/>
                    <a:pt x="159" y="239"/>
                    <a:pt x="159" y="195"/>
                  </a:cubicBezTo>
                  <a:cubicBezTo>
                    <a:pt x="159" y="124"/>
                    <a:pt x="88" y="107"/>
                    <a:pt x="79" y="9"/>
                  </a:cubicBezTo>
                  <a:close/>
                  <a:moveTo>
                    <a:pt x="390" y="9"/>
                  </a:moveTo>
                  <a:lnTo>
                    <a:pt x="390" y="9"/>
                  </a:lnTo>
                  <a:cubicBezTo>
                    <a:pt x="390" y="0"/>
                    <a:pt x="381" y="0"/>
                    <a:pt x="381" y="9"/>
                  </a:cubicBezTo>
                  <a:cubicBezTo>
                    <a:pt x="363" y="107"/>
                    <a:pt x="301" y="124"/>
                    <a:pt x="301" y="195"/>
                  </a:cubicBezTo>
                  <a:cubicBezTo>
                    <a:pt x="301" y="239"/>
                    <a:pt x="336" y="274"/>
                    <a:pt x="381" y="274"/>
                  </a:cubicBezTo>
                  <a:cubicBezTo>
                    <a:pt x="425" y="274"/>
                    <a:pt x="460" y="239"/>
                    <a:pt x="460" y="195"/>
                  </a:cubicBezTo>
                  <a:cubicBezTo>
                    <a:pt x="460" y="124"/>
                    <a:pt x="398" y="107"/>
                    <a:pt x="390" y="9"/>
                  </a:cubicBezTo>
                  <a:close/>
                  <a:moveTo>
                    <a:pt x="230" y="221"/>
                  </a:moveTo>
                  <a:lnTo>
                    <a:pt x="230" y="221"/>
                  </a:lnTo>
                  <a:cubicBezTo>
                    <a:pt x="212" y="328"/>
                    <a:pt x="150" y="345"/>
                    <a:pt x="150" y="417"/>
                  </a:cubicBezTo>
                  <a:cubicBezTo>
                    <a:pt x="150" y="461"/>
                    <a:pt x="185" y="496"/>
                    <a:pt x="230" y="496"/>
                  </a:cubicBezTo>
                  <a:cubicBezTo>
                    <a:pt x="275" y="496"/>
                    <a:pt x="310" y="461"/>
                    <a:pt x="310" y="417"/>
                  </a:cubicBezTo>
                  <a:cubicBezTo>
                    <a:pt x="310" y="345"/>
                    <a:pt x="247" y="328"/>
                    <a:pt x="230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1" name="Group 34"/>
            <p:cNvGrpSpPr/>
            <p:nvPr/>
          </p:nvGrpSpPr>
          <p:grpSpPr>
            <a:xfrm>
              <a:off x="3863351" y="2988726"/>
              <a:ext cx="2971931" cy="422424"/>
              <a:chOff x="6444107" y="1469392"/>
              <a:chExt cx="4232109" cy="563232"/>
            </a:xfrm>
          </p:grpSpPr>
          <p:sp>
            <p:nvSpPr>
              <p:cNvPr id="28" name="TextBox 3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TextBox 36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738151" y="1822748"/>
            <a:ext cx="4618575" cy="786595"/>
            <a:chOff x="2738151" y="1822748"/>
            <a:chExt cx="4618575" cy="786595"/>
          </a:xfrm>
        </p:grpSpPr>
        <p:sp>
          <p:nvSpPr>
            <p:cNvPr id="7" name="Freeform: Shape 9"/>
            <p:cNvSpPr/>
            <p:nvPr/>
          </p:nvSpPr>
          <p:spPr bwMode="auto">
            <a:xfrm>
              <a:off x="3586757" y="2086691"/>
              <a:ext cx="813295" cy="522651"/>
            </a:xfrm>
            <a:custGeom>
              <a:avLst/>
              <a:gdLst>
                <a:gd name="connsiteX0" fmla="*/ 0 w 2394000"/>
                <a:gd name="connsiteY0" fmla="*/ 74091 h 749300"/>
                <a:gd name="connsiteX1" fmla="*/ 74091 w 2394000"/>
                <a:gd name="connsiteY1" fmla="*/ 0 h 749300"/>
                <a:gd name="connsiteX2" fmla="*/ 2319909 w 2394000"/>
                <a:gd name="connsiteY2" fmla="*/ 0 h 749300"/>
                <a:gd name="connsiteX3" fmla="*/ 2394000 w 2394000"/>
                <a:gd name="connsiteY3" fmla="*/ 74091 h 749300"/>
                <a:gd name="connsiteX4" fmla="*/ 2394000 w 2394000"/>
                <a:gd name="connsiteY4" fmla="*/ 675209 h 749300"/>
                <a:gd name="connsiteX5" fmla="*/ 2319909 w 2394000"/>
                <a:gd name="connsiteY5" fmla="*/ 749300 h 749300"/>
                <a:gd name="connsiteX6" fmla="*/ 74091 w 2394000"/>
                <a:gd name="connsiteY6" fmla="*/ 749300 h 749300"/>
                <a:gd name="connsiteX7" fmla="*/ 0 w 2394000"/>
                <a:gd name="connsiteY7" fmla="*/ 675209 h 749300"/>
                <a:gd name="connsiteX8" fmla="*/ 0 w 2394000"/>
                <a:gd name="connsiteY8" fmla="*/ 74091 h 749300"/>
                <a:gd name="connsiteX0-1" fmla="*/ 0 w 2394000"/>
                <a:gd name="connsiteY0-2" fmla="*/ 75709 h 750918"/>
                <a:gd name="connsiteX1-3" fmla="*/ 74091 w 2394000"/>
                <a:gd name="connsiteY1-4" fmla="*/ 1618 h 750918"/>
                <a:gd name="connsiteX2-5" fmla="*/ 1835524 w 2394000"/>
                <a:gd name="connsiteY2-6" fmla="*/ 0 h 750918"/>
                <a:gd name="connsiteX3-7" fmla="*/ 2319909 w 2394000"/>
                <a:gd name="connsiteY3-8" fmla="*/ 1618 h 750918"/>
                <a:gd name="connsiteX4-9" fmla="*/ 2394000 w 2394000"/>
                <a:gd name="connsiteY4-10" fmla="*/ 75709 h 750918"/>
                <a:gd name="connsiteX5-11" fmla="*/ 2394000 w 2394000"/>
                <a:gd name="connsiteY5-12" fmla="*/ 676827 h 750918"/>
                <a:gd name="connsiteX6-13" fmla="*/ 2319909 w 2394000"/>
                <a:gd name="connsiteY6-14" fmla="*/ 750918 h 750918"/>
                <a:gd name="connsiteX7-15" fmla="*/ 74091 w 2394000"/>
                <a:gd name="connsiteY7-16" fmla="*/ 750918 h 750918"/>
                <a:gd name="connsiteX8-17" fmla="*/ 0 w 2394000"/>
                <a:gd name="connsiteY8-18" fmla="*/ 676827 h 750918"/>
                <a:gd name="connsiteX9" fmla="*/ 0 w 2394000"/>
                <a:gd name="connsiteY9" fmla="*/ 75709 h 750918"/>
                <a:gd name="connsiteX0-19" fmla="*/ 0 w 2394000"/>
                <a:gd name="connsiteY0-20" fmla="*/ 75709 h 750918"/>
                <a:gd name="connsiteX1-21" fmla="*/ 74091 w 2394000"/>
                <a:gd name="connsiteY1-22" fmla="*/ 1618 h 750918"/>
                <a:gd name="connsiteX2-23" fmla="*/ 1835524 w 2394000"/>
                <a:gd name="connsiteY2-24" fmla="*/ 0 h 750918"/>
                <a:gd name="connsiteX3-25" fmla="*/ 2319909 w 2394000"/>
                <a:gd name="connsiteY3-26" fmla="*/ 1618 h 750918"/>
                <a:gd name="connsiteX4-27" fmla="*/ 2394000 w 2394000"/>
                <a:gd name="connsiteY4-28" fmla="*/ 75709 h 750918"/>
                <a:gd name="connsiteX5-29" fmla="*/ 2394000 w 2394000"/>
                <a:gd name="connsiteY5-30" fmla="*/ 676827 h 750918"/>
                <a:gd name="connsiteX6-31" fmla="*/ 2319909 w 2394000"/>
                <a:gd name="connsiteY6-32" fmla="*/ 750918 h 750918"/>
                <a:gd name="connsiteX7-33" fmla="*/ 1327524 w 2394000"/>
                <a:gd name="connsiteY7-34" fmla="*/ 749300 h 750918"/>
                <a:gd name="connsiteX8-35" fmla="*/ 74091 w 2394000"/>
                <a:gd name="connsiteY8-36" fmla="*/ 750918 h 750918"/>
                <a:gd name="connsiteX9-37" fmla="*/ 0 w 2394000"/>
                <a:gd name="connsiteY9-38" fmla="*/ 676827 h 750918"/>
                <a:gd name="connsiteX10" fmla="*/ 0 w 2394000"/>
                <a:gd name="connsiteY10" fmla="*/ 75709 h 750918"/>
                <a:gd name="connsiteX0-39" fmla="*/ 0 w 2394000"/>
                <a:gd name="connsiteY0-40" fmla="*/ 75709 h 750918"/>
                <a:gd name="connsiteX1-41" fmla="*/ 74091 w 2394000"/>
                <a:gd name="connsiteY1-42" fmla="*/ 1618 h 750918"/>
                <a:gd name="connsiteX2-43" fmla="*/ 1835524 w 2394000"/>
                <a:gd name="connsiteY2-44" fmla="*/ 0 h 750918"/>
                <a:gd name="connsiteX3-45" fmla="*/ 2319909 w 2394000"/>
                <a:gd name="connsiteY3-46" fmla="*/ 1618 h 750918"/>
                <a:gd name="connsiteX4-47" fmla="*/ 2394000 w 2394000"/>
                <a:gd name="connsiteY4-48" fmla="*/ 75709 h 750918"/>
                <a:gd name="connsiteX5-49" fmla="*/ 2394000 w 2394000"/>
                <a:gd name="connsiteY5-50" fmla="*/ 676827 h 750918"/>
                <a:gd name="connsiteX6-51" fmla="*/ 2319909 w 2394000"/>
                <a:gd name="connsiteY6-52" fmla="*/ 750918 h 750918"/>
                <a:gd name="connsiteX7-53" fmla="*/ 1327524 w 2394000"/>
                <a:gd name="connsiteY7-54" fmla="*/ 749300 h 750918"/>
                <a:gd name="connsiteX8-55" fmla="*/ 0 w 2394000"/>
                <a:gd name="connsiteY8-56" fmla="*/ 676827 h 750918"/>
                <a:gd name="connsiteX9-57" fmla="*/ 0 w 2394000"/>
                <a:gd name="connsiteY9-58" fmla="*/ 75709 h 750918"/>
                <a:gd name="connsiteX0-59" fmla="*/ 0 w 2394000"/>
                <a:gd name="connsiteY0-60" fmla="*/ 75709 h 750918"/>
                <a:gd name="connsiteX1-61" fmla="*/ 74091 w 2394000"/>
                <a:gd name="connsiteY1-62" fmla="*/ 1618 h 750918"/>
                <a:gd name="connsiteX2-63" fmla="*/ 1835524 w 2394000"/>
                <a:gd name="connsiteY2-64" fmla="*/ 0 h 750918"/>
                <a:gd name="connsiteX3-65" fmla="*/ 2319909 w 2394000"/>
                <a:gd name="connsiteY3-66" fmla="*/ 1618 h 750918"/>
                <a:gd name="connsiteX4-67" fmla="*/ 2394000 w 2394000"/>
                <a:gd name="connsiteY4-68" fmla="*/ 75709 h 750918"/>
                <a:gd name="connsiteX5-69" fmla="*/ 2394000 w 2394000"/>
                <a:gd name="connsiteY5-70" fmla="*/ 676827 h 750918"/>
                <a:gd name="connsiteX6-71" fmla="*/ 2319909 w 2394000"/>
                <a:gd name="connsiteY6-72" fmla="*/ 750918 h 750918"/>
                <a:gd name="connsiteX7-73" fmla="*/ 1327524 w 2394000"/>
                <a:gd name="connsiteY7-74" fmla="*/ 749300 h 750918"/>
                <a:gd name="connsiteX8-75" fmla="*/ 0 w 2394000"/>
                <a:gd name="connsiteY8-76" fmla="*/ 75709 h 750918"/>
                <a:gd name="connsiteX0-77" fmla="*/ 1253433 w 2319909"/>
                <a:gd name="connsiteY0-78" fmla="*/ 749300 h 750918"/>
                <a:gd name="connsiteX1-79" fmla="*/ 0 w 2319909"/>
                <a:gd name="connsiteY1-80" fmla="*/ 1618 h 750918"/>
                <a:gd name="connsiteX2-81" fmla="*/ 1761433 w 2319909"/>
                <a:gd name="connsiteY2-82" fmla="*/ 0 h 750918"/>
                <a:gd name="connsiteX3-83" fmla="*/ 2245818 w 2319909"/>
                <a:gd name="connsiteY3-84" fmla="*/ 1618 h 750918"/>
                <a:gd name="connsiteX4-85" fmla="*/ 2319909 w 2319909"/>
                <a:gd name="connsiteY4-86" fmla="*/ 75709 h 750918"/>
                <a:gd name="connsiteX5-87" fmla="*/ 2319909 w 2319909"/>
                <a:gd name="connsiteY5-88" fmla="*/ 676827 h 750918"/>
                <a:gd name="connsiteX6-89" fmla="*/ 2245818 w 2319909"/>
                <a:gd name="connsiteY6-90" fmla="*/ 750918 h 750918"/>
                <a:gd name="connsiteX7-91" fmla="*/ 1253433 w 2319909"/>
                <a:gd name="connsiteY7-92" fmla="*/ 749300 h 750918"/>
                <a:gd name="connsiteX0-93" fmla="*/ 0 w 1066476"/>
                <a:gd name="connsiteY0-94" fmla="*/ 749300 h 750918"/>
                <a:gd name="connsiteX1-95" fmla="*/ 508000 w 1066476"/>
                <a:gd name="connsiteY1-96" fmla="*/ 0 h 750918"/>
                <a:gd name="connsiteX2-97" fmla="*/ 992385 w 1066476"/>
                <a:gd name="connsiteY2-98" fmla="*/ 1618 h 750918"/>
                <a:gd name="connsiteX3-99" fmla="*/ 1066476 w 1066476"/>
                <a:gd name="connsiteY3-100" fmla="*/ 75709 h 750918"/>
                <a:gd name="connsiteX4-101" fmla="*/ 1066476 w 1066476"/>
                <a:gd name="connsiteY4-102" fmla="*/ 676827 h 750918"/>
                <a:gd name="connsiteX5-103" fmla="*/ 992385 w 1066476"/>
                <a:gd name="connsiteY5-104" fmla="*/ 750918 h 750918"/>
                <a:gd name="connsiteX6-105" fmla="*/ 0 w 1066476"/>
                <a:gd name="connsiteY6-106" fmla="*/ 749300 h 750918"/>
                <a:gd name="connsiteX0-107" fmla="*/ 0 w 1066476"/>
                <a:gd name="connsiteY0-108" fmla="*/ 749300 h 750918"/>
                <a:gd name="connsiteX1-109" fmla="*/ 106636 w 1066476"/>
                <a:gd name="connsiteY1-110" fmla="*/ 582962 h 750918"/>
                <a:gd name="connsiteX2-111" fmla="*/ 508000 w 1066476"/>
                <a:gd name="connsiteY2-112" fmla="*/ 0 h 750918"/>
                <a:gd name="connsiteX3-113" fmla="*/ 992385 w 1066476"/>
                <a:gd name="connsiteY3-114" fmla="*/ 1618 h 750918"/>
                <a:gd name="connsiteX4-115" fmla="*/ 1066476 w 1066476"/>
                <a:gd name="connsiteY4-116" fmla="*/ 75709 h 750918"/>
                <a:gd name="connsiteX5-117" fmla="*/ 1066476 w 1066476"/>
                <a:gd name="connsiteY5-118" fmla="*/ 676827 h 750918"/>
                <a:gd name="connsiteX6-119" fmla="*/ 992385 w 1066476"/>
                <a:gd name="connsiteY6-120" fmla="*/ 750918 h 750918"/>
                <a:gd name="connsiteX7-121" fmla="*/ 0 w 1066476"/>
                <a:gd name="connsiteY7-122" fmla="*/ 749300 h 750918"/>
                <a:gd name="connsiteX0-123" fmla="*/ 0 w 1066476"/>
                <a:gd name="connsiteY0-124" fmla="*/ 749300 h 750918"/>
                <a:gd name="connsiteX1-125" fmla="*/ 111398 w 1066476"/>
                <a:gd name="connsiteY1-126" fmla="*/ 585339 h 750918"/>
                <a:gd name="connsiteX2-127" fmla="*/ 508000 w 1066476"/>
                <a:gd name="connsiteY2-128" fmla="*/ 0 h 750918"/>
                <a:gd name="connsiteX3-129" fmla="*/ 992385 w 1066476"/>
                <a:gd name="connsiteY3-130" fmla="*/ 1618 h 750918"/>
                <a:gd name="connsiteX4-131" fmla="*/ 1066476 w 1066476"/>
                <a:gd name="connsiteY4-132" fmla="*/ 75709 h 750918"/>
                <a:gd name="connsiteX5-133" fmla="*/ 1066476 w 1066476"/>
                <a:gd name="connsiteY5-134" fmla="*/ 676827 h 750918"/>
                <a:gd name="connsiteX6-135" fmla="*/ 992385 w 1066476"/>
                <a:gd name="connsiteY6-136" fmla="*/ 750918 h 750918"/>
                <a:gd name="connsiteX7-137" fmla="*/ 0 w 1066476"/>
                <a:gd name="connsiteY7-138" fmla="*/ 749300 h 750918"/>
                <a:gd name="connsiteX0-139" fmla="*/ 0 w 1149820"/>
                <a:gd name="connsiteY0-140" fmla="*/ 746923 h 750918"/>
                <a:gd name="connsiteX1-141" fmla="*/ 194742 w 1149820"/>
                <a:gd name="connsiteY1-142" fmla="*/ 585339 h 750918"/>
                <a:gd name="connsiteX2-143" fmla="*/ 591344 w 1149820"/>
                <a:gd name="connsiteY2-144" fmla="*/ 0 h 750918"/>
                <a:gd name="connsiteX3-145" fmla="*/ 1075729 w 1149820"/>
                <a:gd name="connsiteY3-146" fmla="*/ 1618 h 750918"/>
                <a:gd name="connsiteX4-147" fmla="*/ 1149820 w 1149820"/>
                <a:gd name="connsiteY4-148" fmla="*/ 75709 h 750918"/>
                <a:gd name="connsiteX5-149" fmla="*/ 1149820 w 1149820"/>
                <a:gd name="connsiteY5-150" fmla="*/ 676827 h 750918"/>
                <a:gd name="connsiteX6-151" fmla="*/ 1075729 w 1149820"/>
                <a:gd name="connsiteY6-152" fmla="*/ 750918 h 750918"/>
                <a:gd name="connsiteX7-153" fmla="*/ 0 w 1149820"/>
                <a:gd name="connsiteY7-154" fmla="*/ 746923 h 750918"/>
                <a:gd name="connsiteX0-155" fmla="*/ 0 w 1178395"/>
                <a:gd name="connsiteY0-156" fmla="*/ 746923 h 750918"/>
                <a:gd name="connsiteX1-157" fmla="*/ 223317 w 1178395"/>
                <a:gd name="connsiteY1-158" fmla="*/ 585339 h 750918"/>
                <a:gd name="connsiteX2-159" fmla="*/ 619919 w 1178395"/>
                <a:gd name="connsiteY2-160" fmla="*/ 0 h 750918"/>
                <a:gd name="connsiteX3-161" fmla="*/ 1104304 w 1178395"/>
                <a:gd name="connsiteY3-162" fmla="*/ 1618 h 750918"/>
                <a:gd name="connsiteX4-163" fmla="*/ 1178395 w 1178395"/>
                <a:gd name="connsiteY4-164" fmla="*/ 75709 h 750918"/>
                <a:gd name="connsiteX5-165" fmla="*/ 1178395 w 1178395"/>
                <a:gd name="connsiteY5-166" fmla="*/ 676827 h 750918"/>
                <a:gd name="connsiteX6-167" fmla="*/ 1104304 w 1178395"/>
                <a:gd name="connsiteY6-168" fmla="*/ 750918 h 750918"/>
                <a:gd name="connsiteX7-169" fmla="*/ 0 w 1178395"/>
                <a:gd name="connsiteY7-170" fmla="*/ 746923 h 750918"/>
                <a:gd name="connsiteX0-171" fmla="*/ 0 w 1171251"/>
                <a:gd name="connsiteY0-172" fmla="*/ 737418 h 750918"/>
                <a:gd name="connsiteX1-173" fmla="*/ 216173 w 1171251"/>
                <a:gd name="connsiteY1-174" fmla="*/ 585339 h 750918"/>
                <a:gd name="connsiteX2-175" fmla="*/ 612775 w 1171251"/>
                <a:gd name="connsiteY2-176" fmla="*/ 0 h 750918"/>
                <a:gd name="connsiteX3-177" fmla="*/ 1097160 w 1171251"/>
                <a:gd name="connsiteY3-178" fmla="*/ 1618 h 750918"/>
                <a:gd name="connsiteX4-179" fmla="*/ 1171251 w 1171251"/>
                <a:gd name="connsiteY4-180" fmla="*/ 75709 h 750918"/>
                <a:gd name="connsiteX5-181" fmla="*/ 1171251 w 1171251"/>
                <a:gd name="connsiteY5-182" fmla="*/ 676827 h 750918"/>
                <a:gd name="connsiteX6-183" fmla="*/ 1097160 w 1171251"/>
                <a:gd name="connsiteY6-184" fmla="*/ 750918 h 750918"/>
                <a:gd name="connsiteX7-185" fmla="*/ 0 w 1171251"/>
                <a:gd name="connsiteY7-186" fmla="*/ 737418 h 750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171251" h="750918">
                  <a:moveTo>
                    <a:pt x="0" y="737418"/>
                  </a:moveTo>
                  <a:lnTo>
                    <a:pt x="216173" y="585339"/>
                  </a:lnTo>
                  <a:lnTo>
                    <a:pt x="612775" y="0"/>
                  </a:lnTo>
                  <a:lnTo>
                    <a:pt x="1097160" y="1618"/>
                  </a:lnTo>
                  <a:cubicBezTo>
                    <a:pt x="1138079" y="1618"/>
                    <a:pt x="1171251" y="34790"/>
                    <a:pt x="1171251" y="75709"/>
                  </a:cubicBezTo>
                  <a:lnTo>
                    <a:pt x="1171251" y="676827"/>
                  </a:lnTo>
                  <a:cubicBezTo>
                    <a:pt x="1171251" y="717746"/>
                    <a:pt x="1138079" y="750918"/>
                    <a:pt x="1097160" y="750918"/>
                  </a:cubicBezTo>
                  <a:lnTo>
                    <a:pt x="0" y="73741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85000" lnSpcReduction="20000"/>
            </a:bodyPr>
            <a:lstStyle/>
            <a:p>
              <a:pPr algn="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Freeform: Shape 10"/>
            <p:cNvSpPr/>
            <p:nvPr/>
          </p:nvSpPr>
          <p:spPr bwMode="auto">
            <a:xfrm>
              <a:off x="3409270" y="1822748"/>
              <a:ext cx="608494" cy="783287"/>
            </a:xfrm>
            <a:custGeom>
              <a:avLst/>
              <a:gdLst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63550 w 933450"/>
                <a:gd name="connsiteY11" fmla="*/ 1120775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-1" fmla="*/ 457200 w 933450"/>
                <a:gd name="connsiteY0-2" fmla="*/ 0 h 1127125"/>
                <a:gd name="connsiteX1-3" fmla="*/ 311150 w 933450"/>
                <a:gd name="connsiteY1-4" fmla="*/ 111125 h 1127125"/>
                <a:gd name="connsiteX2-5" fmla="*/ 130175 w 933450"/>
                <a:gd name="connsiteY2-6" fmla="*/ 269875 h 1127125"/>
                <a:gd name="connsiteX3-7" fmla="*/ 22225 w 933450"/>
                <a:gd name="connsiteY3-8" fmla="*/ 371475 h 1127125"/>
                <a:gd name="connsiteX4-9" fmla="*/ 0 w 933450"/>
                <a:gd name="connsiteY4-10" fmla="*/ 454025 h 1127125"/>
                <a:gd name="connsiteX5-11" fmla="*/ 44450 w 933450"/>
                <a:gd name="connsiteY5-12" fmla="*/ 504825 h 1127125"/>
                <a:gd name="connsiteX6-13" fmla="*/ 327025 w 933450"/>
                <a:gd name="connsiteY6-14" fmla="*/ 622300 h 1127125"/>
                <a:gd name="connsiteX7-15" fmla="*/ 463550 w 933450"/>
                <a:gd name="connsiteY7-16" fmla="*/ 758825 h 1127125"/>
                <a:gd name="connsiteX8-17" fmla="*/ 463550 w 933450"/>
                <a:gd name="connsiteY8-18" fmla="*/ 965200 h 1127125"/>
                <a:gd name="connsiteX9-19" fmla="*/ 355600 w 933450"/>
                <a:gd name="connsiteY9-20" fmla="*/ 1082675 h 1127125"/>
                <a:gd name="connsiteX10-21" fmla="*/ 244475 w 933450"/>
                <a:gd name="connsiteY10-22" fmla="*/ 1127125 h 1127125"/>
                <a:gd name="connsiteX11-23" fmla="*/ 400050 w 933450"/>
                <a:gd name="connsiteY11-24" fmla="*/ 1092200 h 1127125"/>
                <a:gd name="connsiteX12-25" fmla="*/ 933450 w 933450"/>
                <a:gd name="connsiteY12-26" fmla="*/ 384175 h 1127125"/>
                <a:gd name="connsiteX13-27" fmla="*/ 841375 w 933450"/>
                <a:gd name="connsiteY13-28" fmla="*/ 390525 h 1127125"/>
                <a:gd name="connsiteX14-29" fmla="*/ 866775 w 933450"/>
                <a:gd name="connsiteY14-30" fmla="*/ 292100 h 1127125"/>
                <a:gd name="connsiteX15-31" fmla="*/ 831850 w 933450"/>
                <a:gd name="connsiteY15-32" fmla="*/ 149225 h 1127125"/>
                <a:gd name="connsiteX16-33" fmla="*/ 717550 w 933450"/>
                <a:gd name="connsiteY16-34" fmla="*/ 53975 h 1127125"/>
                <a:gd name="connsiteX17-35" fmla="*/ 568325 w 933450"/>
                <a:gd name="connsiteY17-36" fmla="*/ 0 h 1127125"/>
                <a:gd name="connsiteX18-37" fmla="*/ 457200 w 933450"/>
                <a:gd name="connsiteY18-38" fmla="*/ 0 h 1127125"/>
                <a:gd name="connsiteX0-39" fmla="*/ 457200 w 866775"/>
                <a:gd name="connsiteY0-40" fmla="*/ 0 h 1127125"/>
                <a:gd name="connsiteX1-41" fmla="*/ 311150 w 866775"/>
                <a:gd name="connsiteY1-42" fmla="*/ 111125 h 1127125"/>
                <a:gd name="connsiteX2-43" fmla="*/ 130175 w 866775"/>
                <a:gd name="connsiteY2-44" fmla="*/ 269875 h 1127125"/>
                <a:gd name="connsiteX3-45" fmla="*/ 22225 w 866775"/>
                <a:gd name="connsiteY3-46" fmla="*/ 371475 h 1127125"/>
                <a:gd name="connsiteX4-47" fmla="*/ 0 w 866775"/>
                <a:gd name="connsiteY4-48" fmla="*/ 454025 h 1127125"/>
                <a:gd name="connsiteX5-49" fmla="*/ 44450 w 866775"/>
                <a:gd name="connsiteY5-50" fmla="*/ 504825 h 1127125"/>
                <a:gd name="connsiteX6-51" fmla="*/ 327025 w 866775"/>
                <a:gd name="connsiteY6-52" fmla="*/ 622300 h 1127125"/>
                <a:gd name="connsiteX7-53" fmla="*/ 463550 w 866775"/>
                <a:gd name="connsiteY7-54" fmla="*/ 758825 h 1127125"/>
                <a:gd name="connsiteX8-55" fmla="*/ 463550 w 866775"/>
                <a:gd name="connsiteY8-56" fmla="*/ 965200 h 1127125"/>
                <a:gd name="connsiteX9-57" fmla="*/ 355600 w 866775"/>
                <a:gd name="connsiteY9-58" fmla="*/ 1082675 h 1127125"/>
                <a:gd name="connsiteX10-59" fmla="*/ 244475 w 866775"/>
                <a:gd name="connsiteY10-60" fmla="*/ 1127125 h 1127125"/>
                <a:gd name="connsiteX11-61" fmla="*/ 400050 w 866775"/>
                <a:gd name="connsiteY11-62" fmla="*/ 1092200 h 1127125"/>
                <a:gd name="connsiteX12-63" fmla="*/ 847725 w 866775"/>
                <a:gd name="connsiteY12-64" fmla="*/ 393700 h 1127125"/>
                <a:gd name="connsiteX13-65" fmla="*/ 841375 w 866775"/>
                <a:gd name="connsiteY13-66" fmla="*/ 390525 h 1127125"/>
                <a:gd name="connsiteX14-67" fmla="*/ 866775 w 866775"/>
                <a:gd name="connsiteY14-68" fmla="*/ 292100 h 1127125"/>
                <a:gd name="connsiteX15-69" fmla="*/ 831850 w 866775"/>
                <a:gd name="connsiteY15-70" fmla="*/ 149225 h 1127125"/>
                <a:gd name="connsiteX16-71" fmla="*/ 717550 w 866775"/>
                <a:gd name="connsiteY16-72" fmla="*/ 53975 h 1127125"/>
                <a:gd name="connsiteX17-73" fmla="*/ 568325 w 866775"/>
                <a:gd name="connsiteY17-74" fmla="*/ 0 h 1127125"/>
                <a:gd name="connsiteX18-75" fmla="*/ 457200 w 866775"/>
                <a:gd name="connsiteY18-76" fmla="*/ 0 h 1127125"/>
                <a:gd name="connsiteX0-77" fmla="*/ 457200 w 866775"/>
                <a:gd name="connsiteY0-78" fmla="*/ 0 h 1127125"/>
                <a:gd name="connsiteX1-79" fmla="*/ 311150 w 866775"/>
                <a:gd name="connsiteY1-80" fmla="*/ 111125 h 1127125"/>
                <a:gd name="connsiteX2-81" fmla="*/ 130175 w 866775"/>
                <a:gd name="connsiteY2-82" fmla="*/ 269875 h 1127125"/>
                <a:gd name="connsiteX3-83" fmla="*/ 22225 w 866775"/>
                <a:gd name="connsiteY3-84" fmla="*/ 371475 h 1127125"/>
                <a:gd name="connsiteX4-85" fmla="*/ 0 w 866775"/>
                <a:gd name="connsiteY4-86" fmla="*/ 454025 h 1127125"/>
                <a:gd name="connsiteX5-87" fmla="*/ 44450 w 866775"/>
                <a:gd name="connsiteY5-88" fmla="*/ 504825 h 1127125"/>
                <a:gd name="connsiteX6-89" fmla="*/ 327025 w 866775"/>
                <a:gd name="connsiteY6-90" fmla="*/ 622300 h 1127125"/>
                <a:gd name="connsiteX7-91" fmla="*/ 463550 w 866775"/>
                <a:gd name="connsiteY7-92" fmla="*/ 758825 h 1127125"/>
                <a:gd name="connsiteX8-93" fmla="*/ 463550 w 866775"/>
                <a:gd name="connsiteY8-94" fmla="*/ 965200 h 1127125"/>
                <a:gd name="connsiteX9-95" fmla="*/ 355600 w 866775"/>
                <a:gd name="connsiteY9-96" fmla="*/ 1082675 h 1127125"/>
                <a:gd name="connsiteX10-97" fmla="*/ 244475 w 866775"/>
                <a:gd name="connsiteY10-98" fmla="*/ 1127125 h 1127125"/>
                <a:gd name="connsiteX11-99" fmla="*/ 393700 w 866775"/>
                <a:gd name="connsiteY11-100" fmla="*/ 1082675 h 1127125"/>
                <a:gd name="connsiteX12-101" fmla="*/ 847725 w 866775"/>
                <a:gd name="connsiteY12-102" fmla="*/ 393700 h 1127125"/>
                <a:gd name="connsiteX13-103" fmla="*/ 841375 w 866775"/>
                <a:gd name="connsiteY13-104" fmla="*/ 390525 h 1127125"/>
                <a:gd name="connsiteX14-105" fmla="*/ 866775 w 866775"/>
                <a:gd name="connsiteY14-106" fmla="*/ 292100 h 1127125"/>
                <a:gd name="connsiteX15-107" fmla="*/ 831850 w 866775"/>
                <a:gd name="connsiteY15-108" fmla="*/ 149225 h 1127125"/>
                <a:gd name="connsiteX16-109" fmla="*/ 717550 w 866775"/>
                <a:gd name="connsiteY16-110" fmla="*/ 53975 h 1127125"/>
                <a:gd name="connsiteX17-111" fmla="*/ 568325 w 866775"/>
                <a:gd name="connsiteY17-112" fmla="*/ 0 h 1127125"/>
                <a:gd name="connsiteX18-113" fmla="*/ 457200 w 866775"/>
                <a:gd name="connsiteY18-114" fmla="*/ 0 h 1127125"/>
                <a:gd name="connsiteX0-115" fmla="*/ 457200 w 866775"/>
                <a:gd name="connsiteY0-116" fmla="*/ 0 h 1127125"/>
                <a:gd name="connsiteX1-117" fmla="*/ 311150 w 866775"/>
                <a:gd name="connsiteY1-118" fmla="*/ 111125 h 1127125"/>
                <a:gd name="connsiteX2-119" fmla="*/ 130175 w 866775"/>
                <a:gd name="connsiteY2-120" fmla="*/ 269875 h 1127125"/>
                <a:gd name="connsiteX3-121" fmla="*/ 22225 w 866775"/>
                <a:gd name="connsiteY3-122" fmla="*/ 371475 h 1127125"/>
                <a:gd name="connsiteX4-123" fmla="*/ 0 w 866775"/>
                <a:gd name="connsiteY4-124" fmla="*/ 454025 h 1127125"/>
                <a:gd name="connsiteX5-125" fmla="*/ 44450 w 866775"/>
                <a:gd name="connsiteY5-126" fmla="*/ 504825 h 1127125"/>
                <a:gd name="connsiteX6-127" fmla="*/ 327025 w 866775"/>
                <a:gd name="connsiteY6-128" fmla="*/ 622300 h 1127125"/>
                <a:gd name="connsiteX7-129" fmla="*/ 463550 w 866775"/>
                <a:gd name="connsiteY7-130" fmla="*/ 758825 h 1127125"/>
                <a:gd name="connsiteX8-131" fmla="*/ 463550 w 866775"/>
                <a:gd name="connsiteY8-132" fmla="*/ 965200 h 1127125"/>
                <a:gd name="connsiteX9-133" fmla="*/ 355600 w 866775"/>
                <a:gd name="connsiteY9-134" fmla="*/ 1082675 h 1127125"/>
                <a:gd name="connsiteX10-135" fmla="*/ 244475 w 866775"/>
                <a:gd name="connsiteY10-136" fmla="*/ 1127125 h 1127125"/>
                <a:gd name="connsiteX11-137" fmla="*/ 393700 w 866775"/>
                <a:gd name="connsiteY11-138" fmla="*/ 1082675 h 1127125"/>
                <a:gd name="connsiteX12-139" fmla="*/ 847725 w 866775"/>
                <a:gd name="connsiteY12-140" fmla="*/ 393700 h 1127125"/>
                <a:gd name="connsiteX13-141" fmla="*/ 841375 w 866775"/>
                <a:gd name="connsiteY13-142" fmla="*/ 390525 h 1127125"/>
                <a:gd name="connsiteX14-143" fmla="*/ 866775 w 866775"/>
                <a:gd name="connsiteY14-144" fmla="*/ 292100 h 1127125"/>
                <a:gd name="connsiteX15-145" fmla="*/ 831850 w 866775"/>
                <a:gd name="connsiteY15-146" fmla="*/ 149225 h 1127125"/>
                <a:gd name="connsiteX16-147" fmla="*/ 717550 w 866775"/>
                <a:gd name="connsiteY16-148" fmla="*/ 53975 h 1127125"/>
                <a:gd name="connsiteX17-149" fmla="*/ 568325 w 866775"/>
                <a:gd name="connsiteY17-150" fmla="*/ 0 h 1127125"/>
                <a:gd name="connsiteX18-151" fmla="*/ 457200 w 866775"/>
                <a:gd name="connsiteY18-152" fmla="*/ 0 h 1127125"/>
                <a:gd name="connsiteX0-153" fmla="*/ 457200 w 866775"/>
                <a:gd name="connsiteY0-154" fmla="*/ 0 h 1127125"/>
                <a:gd name="connsiteX1-155" fmla="*/ 311150 w 866775"/>
                <a:gd name="connsiteY1-156" fmla="*/ 111125 h 1127125"/>
                <a:gd name="connsiteX2-157" fmla="*/ 130175 w 866775"/>
                <a:gd name="connsiteY2-158" fmla="*/ 269875 h 1127125"/>
                <a:gd name="connsiteX3-159" fmla="*/ 22225 w 866775"/>
                <a:gd name="connsiteY3-160" fmla="*/ 371475 h 1127125"/>
                <a:gd name="connsiteX4-161" fmla="*/ 0 w 866775"/>
                <a:gd name="connsiteY4-162" fmla="*/ 454025 h 1127125"/>
                <a:gd name="connsiteX5-163" fmla="*/ 44450 w 866775"/>
                <a:gd name="connsiteY5-164" fmla="*/ 504825 h 1127125"/>
                <a:gd name="connsiteX6-165" fmla="*/ 314325 w 866775"/>
                <a:gd name="connsiteY6-166" fmla="*/ 631825 h 1127125"/>
                <a:gd name="connsiteX7-167" fmla="*/ 463550 w 866775"/>
                <a:gd name="connsiteY7-168" fmla="*/ 758825 h 1127125"/>
                <a:gd name="connsiteX8-169" fmla="*/ 463550 w 866775"/>
                <a:gd name="connsiteY8-170" fmla="*/ 965200 h 1127125"/>
                <a:gd name="connsiteX9-171" fmla="*/ 355600 w 866775"/>
                <a:gd name="connsiteY9-172" fmla="*/ 1082675 h 1127125"/>
                <a:gd name="connsiteX10-173" fmla="*/ 244475 w 866775"/>
                <a:gd name="connsiteY10-174" fmla="*/ 1127125 h 1127125"/>
                <a:gd name="connsiteX11-175" fmla="*/ 393700 w 866775"/>
                <a:gd name="connsiteY11-176" fmla="*/ 1082675 h 1127125"/>
                <a:gd name="connsiteX12-177" fmla="*/ 847725 w 866775"/>
                <a:gd name="connsiteY12-178" fmla="*/ 393700 h 1127125"/>
                <a:gd name="connsiteX13-179" fmla="*/ 841375 w 866775"/>
                <a:gd name="connsiteY13-180" fmla="*/ 390525 h 1127125"/>
                <a:gd name="connsiteX14-181" fmla="*/ 866775 w 866775"/>
                <a:gd name="connsiteY14-182" fmla="*/ 292100 h 1127125"/>
                <a:gd name="connsiteX15-183" fmla="*/ 831850 w 866775"/>
                <a:gd name="connsiteY15-184" fmla="*/ 149225 h 1127125"/>
                <a:gd name="connsiteX16-185" fmla="*/ 717550 w 866775"/>
                <a:gd name="connsiteY16-186" fmla="*/ 53975 h 1127125"/>
                <a:gd name="connsiteX17-187" fmla="*/ 568325 w 866775"/>
                <a:gd name="connsiteY17-188" fmla="*/ 0 h 1127125"/>
                <a:gd name="connsiteX18-189" fmla="*/ 457200 w 866775"/>
                <a:gd name="connsiteY18-190" fmla="*/ 0 h 1127125"/>
                <a:gd name="connsiteX0-191" fmla="*/ 457200 w 866775"/>
                <a:gd name="connsiteY0-192" fmla="*/ 0 h 1127125"/>
                <a:gd name="connsiteX1-193" fmla="*/ 311150 w 866775"/>
                <a:gd name="connsiteY1-194" fmla="*/ 111125 h 1127125"/>
                <a:gd name="connsiteX2-195" fmla="*/ 130175 w 866775"/>
                <a:gd name="connsiteY2-196" fmla="*/ 269875 h 1127125"/>
                <a:gd name="connsiteX3-197" fmla="*/ 22225 w 866775"/>
                <a:gd name="connsiteY3-198" fmla="*/ 371475 h 1127125"/>
                <a:gd name="connsiteX4-199" fmla="*/ 0 w 866775"/>
                <a:gd name="connsiteY4-200" fmla="*/ 454025 h 1127125"/>
                <a:gd name="connsiteX5-201" fmla="*/ 44450 w 866775"/>
                <a:gd name="connsiteY5-202" fmla="*/ 504825 h 1127125"/>
                <a:gd name="connsiteX6-203" fmla="*/ 314325 w 866775"/>
                <a:gd name="connsiteY6-204" fmla="*/ 631825 h 1127125"/>
                <a:gd name="connsiteX7-205" fmla="*/ 444500 w 866775"/>
                <a:gd name="connsiteY7-206" fmla="*/ 758825 h 1127125"/>
                <a:gd name="connsiteX8-207" fmla="*/ 463550 w 866775"/>
                <a:gd name="connsiteY8-208" fmla="*/ 965200 h 1127125"/>
                <a:gd name="connsiteX9-209" fmla="*/ 355600 w 866775"/>
                <a:gd name="connsiteY9-210" fmla="*/ 1082675 h 1127125"/>
                <a:gd name="connsiteX10-211" fmla="*/ 244475 w 866775"/>
                <a:gd name="connsiteY10-212" fmla="*/ 1127125 h 1127125"/>
                <a:gd name="connsiteX11-213" fmla="*/ 393700 w 866775"/>
                <a:gd name="connsiteY11-214" fmla="*/ 1082675 h 1127125"/>
                <a:gd name="connsiteX12-215" fmla="*/ 847725 w 866775"/>
                <a:gd name="connsiteY12-216" fmla="*/ 393700 h 1127125"/>
                <a:gd name="connsiteX13-217" fmla="*/ 841375 w 866775"/>
                <a:gd name="connsiteY13-218" fmla="*/ 390525 h 1127125"/>
                <a:gd name="connsiteX14-219" fmla="*/ 866775 w 866775"/>
                <a:gd name="connsiteY14-220" fmla="*/ 292100 h 1127125"/>
                <a:gd name="connsiteX15-221" fmla="*/ 831850 w 866775"/>
                <a:gd name="connsiteY15-222" fmla="*/ 149225 h 1127125"/>
                <a:gd name="connsiteX16-223" fmla="*/ 717550 w 866775"/>
                <a:gd name="connsiteY16-224" fmla="*/ 53975 h 1127125"/>
                <a:gd name="connsiteX17-225" fmla="*/ 568325 w 866775"/>
                <a:gd name="connsiteY17-226" fmla="*/ 0 h 1127125"/>
                <a:gd name="connsiteX18-227" fmla="*/ 457200 w 866775"/>
                <a:gd name="connsiteY18-228" fmla="*/ 0 h 1127125"/>
                <a:gd name="connsiteX0-229" fmla="*/ 457200 w 866775"/>
                <a:gd name="connsiteY0-230" fmla="*/ 0 h 1127125"/>
                <a:gd name="connsiteX1-231" fmla="*/ 311150 w 866775"/>
                <a:gd name="connsiteY1-232" fmla="*/ 111125 h 1127125"/>
                <a:gd name="connsiteX2-233" fmla="*/ 130175 w 866775"/>
                <a:gd name="connsiteY2-234" fmla="*/ 269875 h 1127125"/>
                <a:gd name="connsiteX3-235" fmla="*/ 22225 w 866775"/>
                <a:gd name="connsiteY3-236" fmla="*/ 371475 h 1127125"/>
                <a:gd name="connsiteX4-237" fmla="*/ 0 w 866775"/>
                <a:gd name="connsiteY4-238" fmla="*/ 454025 h 1127125"/>
                <a:gd name="connsiteX5-239" fmla="*/ 44450 w 866775"/>
                <a:gd name="connsiteY5-240" fmla="*/ 504825 h 1127125"/>
                <a:gd name="connsiteX6-241" fmla="*/ 314325 w 866775"/>
                <a:gd name="connsiteY6-242" fmla="*/ 631825 h 1127125"/>
                <a:gd name="connsiteX7-243" fmla="*/ 444500 w 866775"/>
                <a:gd name="connsiteY7-244" fmla="*/ 758825 h 1127125"/>
                <a:gd name="connsiteX8-245" fmla="*/ 444500 w 866775"/>
                <a:gd name="connsiteY8-246" fmla="*/ 962025 h 1127125"/>
                <a:gd name="connsiteX9-247" fmla="*/ 355600 w 866775"/>
                <a:gd name="connsiteY9-248" fmla="*/ 1082675 h 1127125"/>
                <a:gd name="connsiteX10-249" fmla="*/ 244475 w 866775"/>
                <a:gd name="connsiteY10-250" fmla="*/ 1127125 h 1127125"/>
                <a:gd name="connsiteX11-251" fmla="*/ 393700 w 866775"/>
                <a:gd name="connsiteY11-252" fmla="*/ 1082675 h 1127125"/>
                <a:gd name="connsiteX12-253" fmla="*/ 847725 w 866775"/>
                <a:gd name="connsiteY12-254" fmla="*/ 393700 h 1127125"/>
                <a:gd name="connsiteX13-255" fmla="*/ 841375 w 866775"/>
                <a:gd name="connsiteY13-256" fmla="*/ 390525 h 1127125"/>
                <a:gd name="connsiteX14-257" fmla="*/ 866775 w 866775"/>
                <a:gd name="connsiteY14-258" fmla="*/ 292100 h 1127125"/>
                <a:gd name="connsiteX15-259" fmla="*/ 831850 w 866775"/>
                <a:gd name="connsiteY15-260" fmla="*/ 149225 h 1127125"/>
                <a:gd name="connsiteX16-261" fmla="*/ 717550 w 866775"/>
                <a:gd name="connsiteY16-262" fmla="*/ 53975 h 1127125"/>
                <a:gd name="connsiteX17-263" fmla="*/ 568325 w 866775"/>
                <a:gd name="connsiteY17-264" fmla="*/ 0 h 1127125"/>
                <a:gd name="connsiteX18-265" fmla="*/ 457200 w 866775"/>
                <a:gd name="connsiteY18-266" fmla="*/ 0 h 1127125"/>
                <a:gd name="connsiteX0-267" fmla="*/ 457200 w 866775"/>
                <a:gd name="connsiteY0-268" fmla="*/ 0 h 1127125"/>
                <a:gd name="connsiteX1-269" fmla="*/ 311150 w 866775"/>
                <a:gd name="connsiteY1-270" fmla="*/ 111125 h 1127125"/>
                <a:gd name="connsiteX2-271" fmla="*/ 130175 w 866775"/>
                <a:gd name="connsiteY2-272" fmla="*/ 269875 h 1127125"/>
                <a:gd name="connsiteX3-273" fmla="*/ 22225 w 866775"/>
                <a:gd name="connsiteY3-274" fmla="*/ 371475 h 1127125"/>
                <a:gd name="connsiteX4-275" fmla="*/ 0 w 866775"/>
                <a:gd name="connsiteY4-276" fmla="*/ 454025 h 1127125"/>
                <a:gd name="connsiteX5-277" fmla="*/ 44450 w 866775"/>
                <a:gd name="connsiteY5-278" fmla="*/ 504825 h 1127125"/>
                <a:gd name="connsiteX6-279" fmla="*/ 314325 w 866775"/>
                <a:gd name="connsiteY6-280" fmla="*/ 631825 h 1127125"/>
                <a:gd name="connsiteX7-281" fmla="*/ 444500 w 866775"/>
                <a:gd name="connsiteY7-282" fmla="*/ 758825 h 1127125"/>
                <a:gd name="connsiteX8-283" fmla="*/ 444500 w 866775"/>
                <a:gd name="connsiteY8-284" fmla="*/ 962025 h 1127125"/>
                <a:gd name="connsiteX9-285" fmla="*/ 336550 w 866775"/>
                <a:gd name="connsiteY9-286" fmla="*/ 1069975 h 1127125"/>
                <a:gd name="connsiteX10-287" fmla="*/ 244475 w 866775"/>
                <a:gd name="connsiteY10-288" fmla="*/ 1127125 h 1127125"/>
                <a:gd name="connsiteX11-289" fmla="*/ 393700 w 866775"/>
                <a:gd name="connsiteY11-290" fmla="*/ 1082675 h 1127125"/>
                <a:gd name="connsiteX12-291" fmla="*/ 847725 w 866775"/>
                <a:gd name="connsiteY12-292" fmla="*/ 393700 h 1127125"/>
                <a:gd name="connsiteX13-293" fmla="*/ 841375 w 866775"/>
                <a:gd name="connsiteY13-294" fmla="*/ 390525 h 1127125"/>
                <a:gd name="connsiteX14-295" fmla="*/ 866775 w 866775"/>
                <a:gd name="connsiteY14-296" fmla="*/ 292100 h 1127125"/>
                <a:gd name="connsiteX15-297" fmla="*/ 831850 w 866775"/>
                <a:gd name="connsiteY15-298" fmla="*/ 149225 h 1127125"/>
                <a:gd name="connsiteX16-299" fmla="*/ 717550 w 866775"/>
                <a:gd name="connsiteY16-300" fmla="*/ 53975 h 1127125"/>
                <a:gd name="connsiteX17-301" fmla="*/ 568325 w 866775"/>
                <a:gd name="connsiteY17-302" fmla="*/ 0 h 1127125"/>
                <a:gd name="connsiteX18-303" fmla="*/ 457200 w 866775"/>
                <a:gd name="connsiteY18-304" fmla="*/ 0 h 1127125"/>
                <a:gd name="connsiteX0-305" fmla="*/ 466725 w 876300"/>
                <a:gd name="connsiteY0-306" fmla="*/ 0 h 1127125"/>
                <a:gd name="connsiteX1-307" fmla="*/ 320675 w 876300"/>
                <a:gd name="connsiteY1-308" fmla="*/ 111125 h 1127125"/>
                <a:gd name="connsiteX2-309" fmla="*/ 139700 w 876300"/>
                <a:gd name="connsiteY2-310" fmla="*/ 269875 h 1127125"/>
                <a:gd name="connsiteX3-311" fmla="*/ 0 w 876300"/>
                <a:gd name="connsiteY3-312" fmla="*/ 396875 h 1127125"/>
                <a:gd name="connsiteX4-313" fmla="*/ 9525 w 876300"/>
                <a:gd name="connsiteY4-314" fmla="*/ 454025 h 1127125"/>
                <a:gd name="connsiteX5-315" fmla="*/ 53975 w 876300"/>
                <a:gd name="connsiteY5-316" fmla="*/ 504825 h 1127125"/>
                <a:gd name="connsiteX6-317" fmla="*/ 323850 w 876300"/>
                <a:gd name="connsiteY6-318" fmla="*/ 631825 h 1127125"/>
                <a:gd name="connsiteX7-319" fmla="*/ 454025 w 876300"/>
                <a:gd name="connsiteY7-320" fmla="*/ 758825 h 1127125"/>
                <a:gd name="connsiteX8-321" fmla="*/ 454025 w 876300"/>
                <a:gd name="connsiteY8-322" fmla="*/ 962025 h 1127125"/>
                <a:gd name="connsiteX9-323" fmla="*/ 346075 w 876300"/>
                <a:gd name="connsiteY9-324" fmla="*/ 1069975 h 1127125"/>
                <a:gd name="connsiteX10-325" fmla="*/ 254000 w 876300"/>
                <a:gd name="connsiteY10-326" fmla="*/ 1127125 h 1127125"/>
                <a:gd name="connsiteX11-327" fmla="*/ 403225 w 876300"/>
                <a:gd name="connsiteY11-328" fmla="*/ 1082675 h 1127125"/>
                <a:gd name="connsiteX12-329" fmla="*/ 857250 w 876300"/>
                <a:gd name="connsiteY12-330" fmla="*/ 393700 h 1127125"/>
                <a:gd name="connsiteX13-331" fmla="*/ 850900 w 876300"/>
                <a:gd name="connsiteY13-332" fmla="*/ 390525 h 1127125"/>
                <a:gd name="connsiteX14-333" fmla="*/ 876300 w 876300"/>
                <a:gd name="connsiteY14-334" fmla="*/ 292100 h 1127125"/>
                <a:gd name="connsiteX15-335" fmla="*/ 841375 w 876300"/>
                <a:gd name="connsiteY15-336" fmla="*/ 149225 h 1127125"/>
                <a:gd name="connsiteX16-337" fmla="*/ 727075 w 876300"/>
                <a:gd name="connsiteY16-338" fmla="*/ 53975 h 1127125"/>
                <a:gd name="connsiteX17-339" fmla="*/ 577850 w 876300"/>
                <a:gd name="connsiteY17-340" fmla="*/ 0 h 1127125"/>
                <a:gd name="connsiteX18-341" fmla="*/ 466725 w 876300"/>
                <a:gd name="connsiteY18-342" fmla="*/ 0 h 1127125"/>
                <a:gd name="connsiteX0-343" fmla="*/ 466725 w 876300"/>
                <a:gd name="connsiteY0-344" fmla="*/ 0 h 1127125"/>
                <a:gd name="connsiteX1-345" fmla="*/ 320675 w 876300"/>
                <a:gd name="connsiteY1-346" fmla="*/ 111125 h 1127125"/>
                <a:gd name="connsiteX2-347" fmla="*/ 139700 w 876300"/>
                <a:gd name="connsiteY2-348" fmla="*/ 269875 h 1127125"/>
                <a:gd name="connsiteX3-349" fmla="*/ 0 w 876300"/>
                <a:gd name="connsiteY3-350" fmla="*/ 396875 h 1127125"/>
                <a:gd name="connsiteX4-351" fmla="*/ 0 w 876300"/>
                <a:gd name="connsiteY4-352" fmla="*/ 460375 h 1127125"/>
                <a:gd name="connsiteX5-353" fmla="*/ 53975 w 876300"/>
                <a:gd name="connsiteY5-354" fmla="*/ 504825 h 1127125"/>
                <a:gd name="connsiteX6-355" fmla="*/ 323850 w 876300"/>
                <a:gd name="connsiteY6-356" fmla="*/ 631825 h 1127125"/>
                <a:gd name="connsiteX7-357" fmla="*/ 454025 w 876300"/>
                <a:gd name="connsiteY7-358" fmla="*/ 758825 h 1127125"/>
                <a:gd name="connsiteX8-359" fmla="*/ 454025 w 876300"/>
                <a:gd name="connsiteY8-360" fmla="*/ 962025 h 1127125"/>
                <a:gd name="connsiteX9-361" fmla="*/ 346075 w 876300"/>
                <a:gd name="connsiteY9-362" fmla="*/ 1069975 h 1127125"/>
                <a:gd name="connsiteX10-363" fmla="*/ 254000 w 876300"/>
                <a:gd name="connsiteY10-364" fmla="*/ 1127125 h 1127125"/>
                <a:gd name="connsiteX11-365" fmla="*/ 403225 w 876300"/>
                <a:gd name="connsiteY11-366" fmla="*/ 1082675 h 1127125"/>
                <a:gd name="connsiteX12-367" fmla="*/ 857250 w 876300"/>
                <a:gd name="connsiteY12-368" fmla="*/ 393700 h 1127125"/>
                <a:gd name="connsiteX13-369" fmla="*/ 850900 w 876300"/>
                <a:gd name="connsiteY13-370" fmla="*/ 390525 h 1127125"/>
                <a:gd name="connsiteX14-371" fmla="*/ 876300 w 876300"/>
                <a:gd name="connsiteY14-372" fmla="*/ 292100 h 1127125"/>
                <a:gd name="connsiteX15-373" fmla="*/ 841375 w 876300"/>
                <a:gd name="connsiteY15-374" fmla="*/ 149225 h 1127125"/>
                <a:gd name="connsiteX16-375" fmla="*/ 727075 w 876300"/>
                <a:gd name="connsiteY16-376" fmla="*/ 53975 h 1127125"/>
                <a:gd name="connsiteX17-377" fmla="*/ 577850 w 876300"/>
                <a:gd name="connsiteY17-378" fmla="*/ 0 h 1127125"/>
                <a:gd name="connsiteX18-379" fmla="*/ 466725 w 876300"/>
                <a:gd name="connsiteY18-380" fmla="*/ 0 h 1127125"/>
                <a:gd name="connsiteX0-381" fmla="*/ 466725 w 876300"/>
                <a:gd name="connsiteY0-382" fmla="*/ 0 h 1127125"/>
                <a:gd name="connsiteX1-383" fmla="*/ 320675 w 876300"/>
                <a:gd name="connsiteY1-384" fmla="*/ 111125 h 1127125"/>
                <a:gd name="connsiteX2-385" fmla="*/ 139700 w 876300"/>
                <a:gd name="connsiteY2-386" fmla="*/ 269875 h 1127125"/>
                <a:gd name="connsiteX3-387" fmla="*/ 22225 w 876300"/>
                <a:gd name="connsiteY3-388" fmla="*/ 393700 h 1127125"/>
                <a:gd name="connsiteX4-389" fmla="*/ 0 w 876300"/>
                <a:gd name="connsiteY4-390" fmla="*/ 460375 h 1127125"/>
                <a:gd name="connsiteX5-391" fmla="*/ 53975 w 876300"/>
                <a:gd name="connsiteY5-392" fmla="*/ 504825 h 1127125"/>
                <a:gd name="connsiteX6-393" fmla="*/ 323850 w 876300"/>
                <a:gd name="connsiteY6-394" fmla="*/ 631825 h 1127125"/>
                <a:gd name="connsiteX7-395" fmla="*/ 454025 w 876300"/>
                <a:gd name="connsiteY7-396" fmla="*/ 758825 h 1127125"/>
                <a:gd name="connsiteX8-397" fmla="*/ 454025 w 876300"/>
                <a:gd name="connsiteY8-398" fmla="*/ 962025 h 1127125"/>
                <a:gd name="connsiteX9-399" fmla="*/ 346075 w 876300"/>
                <a:gd name="connsiteY9-400" fmla="*/ 1069975 h 1127125"/>
                <a:gd name="connsiteX10-401" fmla="*/ 254000 w 876300"/>
                <a:gd name="connsiteY10-402" fmla="*/ 1127125 h 1127125"/>
                <a:gd name="connsiteX11-403" fmla="*/ 403225 w 876300"/>
                <a:gd name="connsiteY11-404" fmla="*/ 1082675 h 1127125"/>
                <a:gd name="connsiteX12-405" fmla="*/ 857250 w 876300"/>
                <a:gd name="connsiteY12-406" fmla="*/ 393700 h 1127125"/>
                <a:gd name="connsiteX13-407" fmla="*/ 850900 w 876300"/>
                <a:gd name="connsiteY13-408" fmla="*/ 390525 h 1127125"/>
                <a:gd name="connsiteX14-409" fmla="*/ 876300 w 876300"/>
                <a:gd name="connsiteY14-410" fmla="*/ 292100 h 1127125"/>
                <a:gd name="connsiteX15-411" fmla="*/ 841375 w 876300"/>
                <a:gd name="connsiteY15-412" fmla="*/ 149225 h 1127125"/>
                <a:gd name="connsiteX16-413" fmla="*/ 727075 w 876300"/>
                <a:gd name="connsiteY16-414" fmla="*/ 53975 h 1127125"/>
                <a:gd name="connsiteX17-415" fmla="*/ 577850 w 876300"/>
                <a:gd name="connsiteY17-416" fmla="*/ 0 h 1127125"/>
                <a:gd name="connsiteX18-417" fmla="*/ 466725 w 876300"/>
                <a:gd name="connsiteY18-418" fmla="*/ 0 h 1127125"/>
                <a:gd name="connsiteX0-419" fmla="*/ 466725 w 876300"/>
                <a:gd name="connsiteY0-420" fmla="*/ 0 h 1127125"/>
                <a:gd name="connsiteX1-421" fmla="*/ 320675 w 876300"/>
                <a:gd name="connsiteY1-422" fmla="*/ 111125 h 1127125"/>
                <a:gd name="connsiteX2-423" fmla="*/ 139700 w 876300"/>
                <a:gd name="connsiteY2-424" fmla="*/ 269875 h 1127125"/>
                <a:gd name="connsiteX3-425" fmla="*/ 22225 w 876300"/>
                <a:gd name="connsiteY3-426" fmla="*/ 393700 h 1127125"/>
                <a:gd name="connsiteX4-427" fmla="*/ 0 w 876300"/>
                <a:gd name="connsiteY4-428" fmla="*/ 460375 h 1127125"/>
                <a:gd name="connsiteX5-429" fmla="*/ 53975 w 876300"/>
                <a:gd name="connsiteY5-430" fmla="*/ 504825 h 1127125"/>
                <a:gd name="connsiteX6-431" fmla="*/ 323850 w 876300"/>
                <a:gd name="connsiteY6-432" fmla="*/ 631825 h 1127125"/>
                <a:gd name="connsiteX7-433" fmla="*/ 454025 w 876300"/>
                <a:gd name="connsiteY7-434" fmla="*/ 758825 h 1127125"/>
                <a:gd name="connsiteX8-435" fmla="*/ 454025 w 876300"/>
                <a:gd name="connsiteY8-436" fmla="*/ 962025 h 1127125"/>
                <a:gd name="connsiteX9-437" fmla="*/ 346075 w 876300"/>
                <a:gd name="connsiteY9-438" fmla="*/ 1069975 h 1127125"/>
                <a:gd name="connsiteX10-439" fmla="*/ 228600 w 876300"/>
                <a:gd name="connsiteY10-440" fmla="*/ 1127125 h 1127125"/>
                <a:gd name="connsiteX11-441" fmla="*/ 403225 w 876300"/>
                <a:gd name="connsiteY11-442" fmla="*/ 1082675 h 1127125"/>
                <a:gd name="connsiteX12-443" fmla="*/ 857250 w 876300"/>
                <a:gd name="connsiteY12-444" fmla="*/ 393700 h 1127125"/>
                <a:gd name="connsiteX13-445" fmla="*/ 850900 w 876300"/>
                <a:gd name="connsiteY13-446" fmla="*/ 390525 h 1127125"/>
                <a:gd name="connsiteX14-447" fmla="*/ 876300 w 876300"/>
                <a:gd name="connsiteY14-448" fmla="*/ 292100 h 1127125"/>
                <a:gd name="connsiteX15-449" fmla="*/ 841375 w 876300"/>
                <a:gd name="connsiteY15-450" fmla="*/ 149225 h 1127125"/>
                <a:gd name="connsiteX16-451" fmla="*/ 727075 w 876300"/>
                <a:gd name="connsiteY16-452" fmla="*/ 53975 h 1127125"/>
                <a:gd name="connsiteX17-453" fmla="*/ 577850 w 876300"/>
                <a:gd name="connsiteY17-454" fmla="*/ 0 h 1127125"/>
                <a:gd name="connsiteX18-455" fmla="*/ 466725 w 876300"/>
                <a:gd name="connsiteY18-456" fmla="*/ 0 h 1127125"/>
                <a:gd name="connsiteX0-457" fmla="*/ 466725 w 876300"/>
                <a:gd name="connsiteY0-458" fmla="*/ 0 h 1122363"/>
                <a:gd name="connsiteX1-459" fmla="*/ 320675 w 876300"/>
                <a:gd name="connsiteY1-460" fmla="*/ 111125 h 1122363"/>
                <a:gd name="connsiteX2-461" fmla="*/ 139700 w 876300"/>
                <a:gd name="connsiteY2-462" fmla="*/ 269875 h 1122363"/>
                <a:gd name="connsiteX3-463" fmla="*/ 22225 w 876300"/>
                <a:gd name="connsiteY3-464" fmla="*/ 393700 h 1122363"/>
                <a:gd name="connsiteX4-465" fmla="*/ 0 w 876300"/>
                <a:gd name="connsiteY4-466" fmla="*/ 460375 h 1122363"/>
                <a:gd name="connsiteX5-467" fmla="*/ 53975 w 876300"/>
                <a:gd name="connsiteY5-468" fmla="*/ 504825 h 1122363"/>
                <a:gd name="connsiteX6-469" fmla="*/ 323850 w 876300"/>
                <a:gd name="connsiteY6-470" fmla="*/ 631825 h 1122363"/>
                <a:gd name="connsiteX7-471" fmla="*/ 454025 w 876300"/>
                <a:gd name="connsiteY7-472" fmla="*/ 758825 h 1122363"/>
                <a:gd name="connsiteX8-473" fmla="*/ 454025 w 876300"/>
                <a:gd name="connsiteY8-474" fmla="*/ 962025 h 1122363"/>
                <a:gd name="connsiteX9-475" fmla="*/ 346075 w 876300"/>
                <a:gd name="connsiteY9-476" fmla="*/ 1069975 h 1122363"/>
                <a:gd name="connsiteX10-477" fmla="*/ 223838 w 876300"/>
                <a:gd name="connsiteY10-478" fmla="*/ 1122363 h 1122363"/>
                <a:gd name="connsiteX11-479" fmla="*/ 403225 w 876300"/>
                <a:gd name="connsiteY11-480" fmla="*/ 1082675 h 1122363"/>
                <a:gd name="connsiteX12-481" fmla="*/ 857250 w 876300"/>
                <a:gd name="connsiteY12-482" fmla="*/ 393700 h 1122363"/>
                <a:gd name="connsiteX13-483" fmla="*/ 850900 w 876300"/>
                <a:gd name="connsiteY13-484" fmla="*/ 390525 h 1122363"/>
                <a:gd name="connsiteX14-485" fmla="*/ 876300 w 876300"/>
                <a:gd name="connsiteY14-486" fmla="*/ 292100 h 1122363"/>
                <a:gd name="connsiteX15-487" fmla="*/ 841375 w 876300"/>
                <a:gd name="connsiteY15-488" fmla="*/ 149225 h 1122363"/>
                <a:gd name="connsiteX16-489" fmla="*/ 727075 w 876300"/>
                <a:gd name="connsiteY16-490" fmla="*/ 53975 h 1122363"/>
                <a:gd name="connsiteX17-491" fmla="*/ 577850 w 876300"/>
                <a:gd name="connsiteY17-492" fmla="*/ 0 h 1122363"/>
                <a:gd name="connsiteX18-493" fmla="*/ 466725 w 876300"/>
                <a:gd name="connsiteY18-494" fmla="*/ 0 h 1122363"/>
                <a:gd name="connsiteX0-495" fmla="*/ 466725 w 876300"/>
                <a:gd name="connsiteY0-496" fmla="*/ 0 h 1122363"/>
                <a:gd name="connsiteX1-497" fmla="*/ 320675 w 876300"/>
                <a:gd name="connsiteY1-498" fmla="*/ 111125 h 1122363"/>
                <a:gd name="connsiteX2-499" fmla="*/ 139700 w 876300"/>
                <a:gd name="connsiteY2-500" fmla="*/ 269875 h 1122363"/>
                <a:gd name="connsiteX3-501" fmla="*/ 22225 w 876300"/>
                <a:gd name="connsiteY3-502" fmla="*/ 393700 h 1122363"/>
                <a:gd name="connsiteX4-503" fmla="*/ 0 w 876300"/>
                <a:gd name="connsiteY4-504" fmla="*/ 460375 h 1122363"/>
                <a:gd name="connsiteX5-505" fmla="*/ 53975 w 876300"/>
                <a:gd name="connsiteY5-506" fmla="*/ 504825 h 1122363"/>
                <a:gd name="connsiteX6-507" fmla="*/ 323850 w 876300"/>
                <a:gd name="connsiteY6-508" fmla="*/ 631825 h 1122363"/>
                <a:gd name="connsiteX7-509" fmla="*/ 454025 w 876300"/>
                <a:gd name="connsiteY7-510" fmla="*/ 758825 h 1122363"/>
                <a:gd name="connsiteX8-511" fmla="*/ 454025 w 876300"/>
                <a:gd name="connsiteY8-512" fmla="*/ 962025 h 1122363"/>
                <a:gd name="connsiteX9-513" fmla="*/ 346075 w 876300"/>
                <a:gd name="connsiteY9-514" fmla="*/ 1069975 h 1122363"/>
                <a:gd name="connsiteX10-515" fmla="*/ 223838 w 876300"/>
                <a:gd name="connsiteY10-516" fmla="*/ 1122363 h 1122363"/>
                <a:gd name="connsiteX11-517" fmla="*/ 386556 w 876300"/>
                <a:gd name="connsiteY11-518" fmla="*/ 1063625 h 1122363"/>
                <a:gd name="connsiteX12-519" fmla="*/ 857250 w 876300"/>
                <a:gd name="connsiteY12-520" fmla="*/ 393700 h 1122363"/>
                <a:gd name="connsiteX13-521" fmla="*/ 850900 w 876300"/>
                <a:gd name="connsiteY13-522" fmla="*/ 390525 h 1122363"/>
                <a:gd name="connsiteX14-523" fmla="*/ 876300 w 876300"/>
                <a:gd name="connsiteY14-524" fmla="*/ 292100 h 1122363"/>
                <a:gd name="connsiteX15-525" fmla="*/ 841375 w 876300"/>
                <a:gd name="connsiteY15-526" fmla="*/ 149225 h 1122363"/>
                <a:gd name="connsiteX16-527" fmla="*/ 727075 w 876300"/>
                <a:gd name="connsiteY16-528" fmla="*/ 53975 h 1122363"/>
                <a:gd name="connsiteX17-529" fmla="*/ 577850 w 876300"/>
                <a:gd name="connsiteY17-530" fmla="*/ 0 h 1122363"/>
                <a:gd name="connsiteX18-531" fmla="*/ 466725 w 876300"/>
                <a:gd name="connsiteY18-532" fmla="*/ 0 h 1122363"/>
                <a:gd name="connsiteX0-533" fmla="*/ 466725 w 876300"/>
                <a:gd name="connsiteY0-534" fmla="*/ 0 h 1122363"/>
                <a:gd name="connsiteX1-535" fmla="*/ 320675 w 876300"/>
                <a:gd name="connsiteY1-536" fmla="*/ 111125 h 1122363"/>
                <a:gd name="connsiteX2-537" fmla="*/ 139700 w 876300"/>
                <a:gd name="connsiteY2-538" fmla="*/ 269875 h 1122363"/>
                <a:gd name="connsiteX3-539" fmla="*/ 22225 w 876300"/>
                <a:gd name="connsiteY3-540" fmla="*/ 393700 h 1122363"/>
                <a:gd name="connsiteX4-541" fmla="*/ 0 w 876300"/>
                <a:gd name="connsiteY4-542" fmla="*/ 460375 h 1122363"/>
                <a:gd name="connsiteX5-543" fmla="*/ 53975 w 876300"/>
                <a:gd name="connsiteY5-544" fmla="*/ 504825 h 1122363"/>
                <a:gd name="connsiteX6-545" fmla="*/ 323850 w 876300"/>
                <a:gd name="connsiteY6-546" fmla="*/ 631825 h 1122363"/>
                <a:gd name="connsiteX7-547" fmla="*/ 454025 w 876300"/>
                <a:gd name="connsiteY7-548" fmla="*/ 758825 h 1122363"/>
                <a:gd name="connsiteX8-549" fmla="*/ 454025 w 876300"/>
                <a:gd name="connsiteY8-550" fmla="*/ 962025 h 1122363"/>
                <a:gd name="connsiteX9-551" fmla="*/ 346075 w 876300"/>
                <a:gd name="connsiteY9-552" fmla="*/ 1069975 h 1122363"/>
                <a:gd name="connsiteX10-553" fmla="*/ 223838 w 876300"/>
                <a:gd name="connsiteY10-554" fmla="*/ 1122363 h 1122363"/>
                <a:gd name="connsiteX11-555" fmla="*/ 422275 w 876300"/>
                <a:gd name="connsiteY11-556" fmla="*/ 1030288 h 1122363"/>
                <a:gd name="connsiteX12-557" fmla="*/ 857250 w 876300"/>
                <a:gd name="connsiteY12-558" fmla="*/ 393700 h 1122363"/>
                <a:gd name="connsiteX13-559" fmla="*/ 850900 w 876300"/>
                <a:gd name="connsiteY13-560" fmla="*/ 390525 h 1122363"/>
                <a:gd name="connsiteX14-561" fmla="*/ 876300 w 876300"/>
                <a:gd name="connsiteY14-562" fmla="*/ 292100 h 1122363"/>
                <a:gd name="connsiteX15-563" fmla="*/ 841375 w 876300"/>
                <a:gd name="connsiteY15-564" fmla="*/ 149225 h 1122363"/>
                <a:gd name="connsiteX16-565" fmla="*/ 727075 w 876300"/>
                <a:gd name="connsiteY16-566" fmla="*/ 53975 h 1122363"/>
                <a:gd name="connsiteX17-567" fmla="*/ 577850 w 876300"/>
                <a:gd name="connsiteY17-568" fmla="*/ 0 h 1122363"/>
                <a:gd name="connsiteX18-569" fmla="*/ 466725 w 876300"/>
                <a:gd name="connsiteY18-570" fmla="*/ 0 h 1122363"/>
                <a:gd name="connsiteX0-571" fmla="*/ 466725 w 876300"/>
                <a:gd name="connsiteY0-572" fmla="*/ 0 h 1122363"/>
                <a:gd name="connsiteX1-573" fmla="*/ 320675 w 876300"/>
                <a:gd name="connsiteY1-574" fmla="*/ 111125 h 1122363"/>
                <a:gd name="connsiteX2-575" fmla="*/ 139700 w 876300"/>
                <a:gd name="connsiteY2-576" fmla="*/ 269875 h 1122363"/>
                <a:gd name="connsiteX3-577" fmla="*/ 22225 w 876300"/>
                <a:gd name="connsiteY3-578" fmla="*/ 393700 h 1122363"/>
                <a:gd name="connsiteX4-579" fmla="*/ 0 w 876300"/>
                <a:gd name="connsiteY4-580" fmla="*/ 460375 h 1122363"/>
                <a:gd name="connsiteX5-581" fmla="*/ 53975 w 876300"/>
                <a:gd name="connsiteY5-582" fmla="*/ 504825 h 1122363"/>
                <a:gd name="connsiteX6-583" fmla="*/ 323850 w 876300"/>
                <a:gd name="connsiteY6-584" fmla="*/ 631825 h 1122363"/>
                <a:gd name="connsiteX7-585" fmla="*/ 454025 w 876300"/>
                <a:gd name="connsiteY7-586" fmla="*/ 758825 h 1122363"/>
                <a:gd name="connsiteX8-587" fmla="*/ 454025 w 876300"/>
                <a:gd name="connsiteY8-588" fmla="*/ 962025 h 1122363"/>
                <a:gd name="connsiteX9-589" fmla="*/ 346075 w 876300"/>
                <a:gd name="connsiteY9-590" fmla="*/ 1069975 h 1122363"/>
                <a:gd name="connsiteX10-591" fmla="*/ 223838 w 876300"/>
                <a:gd name="connsiteY10-592" fmla="*/ 1122363 h 1122363"/>
                <a:gd name="connsiteX11-593" fmla="*/ 422275 w 876300"/>
                <a:gd name="connsiteY11-594" fmla="*/ 1030288 h 1122363"/>
                <a:gd name="connsiteX12-595" fmla="*/ 857250 w 876300"/>
                <a:gd name="connsiteY12-596" fmla="*/ 393700 h 1122363"/>
                <a:gd name="connsiteX13-597" fmla="*/ 860425 w 876300"/>
                <a:gd name="connsiteY13-598" fmla="*/ 385763 h 1122363"/>
                <a:gd name="connsiteX14-599" fmla="*/ 876300 w 876300"/>
                <a:gd name="connsiteY14-600" fmla="*/ 292100 h 1122363"/>
                <a:gd name="connsiteX15-601" fmla="*/ 841375 w 876300"/>
                <a:gd name="connsiteY15-602" fmla="*/ 149225 h 1122363"/>
                <a:gd name="connsiteX16-603" fmla="*/ 727075 w 876300"/>
                <a:gd name="connsiteY16-604" fmla="*/ 53975 h 1122363"/>
                <a:gd name="connsiteX17-605" fmla="*/ 577850 w 876300"/>
                <a:gd name="connsiteY17-606" fmla="*/ 0 h 1122363"/>
                <a:gd name="connsiteX18-607" fmla="*/ 466725 w 876300"/>
                <a:gd name="connsiteY18-608" fmla="*/ 0 h 1122363"/>
                <a:gd name="connsiteX0-609" fmla="*/ 466725 w 876300"/>
                <a:gd name="connsiteY0-610" fmla="*/ 0 h 1122363"/>
                <a:gd name="connsiteX1-611" fmla="*/ 320675 w 876300"/>
                <a:gd name="connsiteY1-612" fmla="*/ 111125 h 1122363"/>
                <a:gd name="connsiteX2-613" fmla="*/ 139700 w 876300"/>
                <a:gd name="connsiteY2-614" fmla="*/ 269875 h 1122363"/>
                <a:gd name="connsiteX3-615" fmla="*/ 22225 w 876300"/>
                <a:gd name="connsiteY3-616" fmla="*/ 393700 h 1122363"/>
                <a:gd name="connsiteX4-617" fmla="*/ 0 w 876300"/>
                <a:gd name="connsiteY4-618" fmla="*/ 460375 h 1122363"/>
                <a:gd name="connsiteX5-619" fmla="*/ 53975 w 876300"/>
                <a:gd name="connsiteY5-620" fmla="*/ 504825 h 1122363"/>
                <a:gd name="connsiteX6-621" fmla="*/ 323850 w 876300"/>
                <a:gd name="connsiteY6-622" fmla="*/ 631825 h 1122363"/>
                <a:gd name="connsiteX7-623" fmla="*/ 454025 w 876300"/>
                <a:gd name="connsiteY7-624" fmla="*/ 758825 h 1122363"/>
                <a:gd name="connsiteX8-625" fmla="*/ 454025 w 876300"/>
                <a:gd name="connsiteY8-626" fmla="*/ 962025 h 1122363"/>
                <a:gd name="connsiteX9-627" fmla="*/ 346075 w 876300"/>
                <a:gd name="connsiteY9-628" fmla="*/ 1069975 h 1122363"/>
                <a:gd name="connsiteX10-629" fmla="*/ 223838 w 876300"/>
                <a:gd name="connsiteY10-630" fmla="*/ 1122363 h 1122363"/>
                <a:gd name="connsiteX11-631" fmla="*/ 422275 w 876300"/>
                <a:gd name="connsiteY11-632" fmla="*/ 1030288 h 1122363"/>
                <a:gd name="connsiteX12-633" fmla="*/ 857250 w 876300"/>
                <a:gd name="connsiteY12-634" fmla="*/ 393700 h 1122363"/>
                <a:gd name="connsiteX13-635" fmla="*/ 869950 w 876300"/>
                <a:gd name="connsiteY13-636" fmla="*/ 376238 h 1122363"/>
                <a:gd name="connsiteX14-637" fmla="*/ 876300 w 876300"/>
                <a:gd name="connsiteY14-638" fmla="*/ 292100 h 1122363"/>
                <a:gd name="connsiteX15-639" fmla="*/ 841375 w 876300"/>
                <a:gd name="connsiteY15-640" fmla="*/ 149225 h 1122363"/>
                <a:gd name="connsiteX16-641" fmla="*/ 727075 w 876300"/>
                <a:gd name="connsiteY16-642" fmla="*/ 53975 h 1122363"/>
                <a:gd name="connsiteX17-643" fmla="*/ 577850 w 876300"/>
                <a:gd name="connsiteY17-644" fmla="*/ 0 h 1122363"/>
                <a:gd name="connsiteX18-645" fmla="*/ 466725 w 876300"/>
                <a:gd name="connsiteY18-646" fmla="*/ 0 h 1122363"/>
                <a:gd name="connsiteX0-647" fmla="*/ 466725 w 876300"/>
                <a:gd name="connsiteY0-648" fmla="*/ 0 h 1122363"/>
                <a:gd name="connsiteX1-649" fmla="*/ 320675 w 876300"/>
                <a:gd name="connsiteY1-650" fmla="*/ 111125 h 1122363"/>
                <a:gd name="connsiteX2-651" fmla="*/ 139700 w 876300"/>
                <a:gd name="connsiteY2-652" fmla="*/ 269875 h 1122363"/>
                <a:gd name="connsiteX3-653" fmla="*/ 22225 w 876300"/>
                <a:gd name="connsiteY3-654" fmla="*/ 393700 h 1122363"/>
                <a:gd name="connsiteX4-655" fmla="*/ 0 w 876300"/>
                <a:gd name="connsiteY4-656" fmla="*/ 460375 h 1122363"/>
                <a:gd name="connsiteX5-657" fmla="*/ 53975 w 876300"/>
                <a:gd name="connsiteY5-658" fmla="*/ 504825 h 1122363"/>
                <a:gd name="connsiteX6-659" fmla="*/ 323850 w 876300"/>
                <a:gd name="connsiteY6-660" fmla="*/ 631825 h 1122363"/>
                <a:gd name="connsiteX7-661" fmla="*/ 454025 w 876300"/>
                <a:gd name="connsiteY7-662" fmla="*/ 758825 h 1122363"/>
                <a:gd name="connsiteX8-663" fmla="*/ 454025 w 876300"/>
                <a:gd name="connsiteY8-664" fmla="*/ 962025 h 1122363"/>
                <a:gd name="connsiteX9-665" fmla="*/ 346075 w 876300"/>
                <a:gd name="connsiteY9-666" fmla="*/ 1069975 h 1122363"/>
                <a:gd name="connsiteX10-667" fmla="*/ 223838 w 876300"/>
                <a:gd name="connsiteY10-668" fmla="*/ 1122363 h 1122363"/>
                <a:gd name="connsiteX11-669" fmla="*/ 422275 w 876300"/>
                <a:gd name="connsiteY11-670" fmla="*/ 1030288 h 1122363"/>
                <a:gd name="connsiteX12-671" fmla="*/ 869950 w 876300"/>
                <a:gd name="connsiteY12-672" fmla="*/ 376238 h 1122363"/>
                <a:gd name="connsiteX13-673" fmla="*/ 876300 w 876300"/>
                <a:gd name="connsiteY13-674" fmla="*/ 292100 h 1122363"/>
                <a:gd name="connsiteX14-675" fmla="*/ 841375 w 876300"/>
                <a:gd name="connsiteY14-676" fmla="*/ 149225 h 1122363"/>
                <a:gd name="connsiteX15-677" fmla="*/ 727075 w 876300"/>
                <a:gd name="connsiteY15-678" fmla="*/ 53975 h 1122363"/>
                <a:gd name="connsiteX16-679" fmla="*/ 577850 w 876300"/>
                <a:gd name="connsiteY16-680" fmla="*/ 0 h 1122363"/>
                <a:gd name="connsiteX17-681" fmla="*/ 466725 w 876300"/>
                <a:gd name="connsiteY17-682" fmla="*/ 0 h 1122363"/>
                <a:gd name="connsiteX0-683" fmla="*/ 466725 w 876300"/>
                <a:gd name="connsiteY0-684" fmla="*/ 0 h 1122363"/>
                <a:gd name="connsiteX1-685" fmla="*/ 320675 w 876300"/>
                <a:gd name="connsiteY1-686" fmla="*/ 111125 h 1122363"/>
                <a:gd name="connsiteX2-687" fmla="*/ 139700 w 876300"/>
                <a:gd name="connsiteY2-688" fmla="*/ 269875 h 1122363"/>
                <a:gd name="connsiteX3-689" fmla="*/ 22225 w 876300"/>
                <a:gd name="connsiteY3-690" fmla="*/ 393700 h 1122363"/>
                <a:gd name="connsiteX4-691" fmla="*/ 0 w 876300"/>
                <a:gd name="connsiteY4-692" fmla="*/ 460375 h 1122363"/>
                <a:gd name="connsiteX5-693" fmla="*/ 53975 w 876300"/>
                <a:gd name="connsiteY5-694" fmla="*/ 504825 h 1122363"/>
                <a:gd name="connsiteX6-695" fmla="*/ 323850 w 876300"/>
                <a:gd name="connsiteY6-696" fmla="*/ 631825 h 1122363"/>
                <a:gd name="connsiteX7-697" fmla="*/ 454025 w 876300"/>
                <a:gd name="connsiteY7-698" fmla="*/ 758825 h 1122363"/>
                <a:gd name="connsiteX8-699" fmla="*/ 454025 w 876300"/>
                <a:gd name="connsiteY8-700" fmla="*/ 962025 h 1122363"/>
                <a:gd name="connsiteX9-701" fmla="*/ 346075 w 876300"/>
                <a:gd name="connsiteY9-702" fmla="*/ 1069975 h 1122363"/>
                <a:gd name="connsiteX10-703" fmla="*/ 223838 w 876300"/>
                <a:gd name="connsiteY10-704" fmla="*/ 1122363 h 1122363"/>
                <a:gd name="connsiteX11-705" fmla="*/ 422275 w 876300"/>
                <a:gd name="connsiteY11-706" fmla="*/ 1030288 h 1122363"/>
                <a:gd name="connsiteX12-707" fmla="*/ 869950 w 876300"/>
                <a:gd name="connsiteY12-708" fmla="*/ 376238 h 1122363"/>
                <a:gd name="connsiteX13-709" fmla="*/ 876300 w 876300"/>
                <a:gd name="connsiteY13-710" fmla="*/ 292100 h 1122363"/>
                <a:gd name="connsiteX14-711" fmla="*/ 841375 w 876300"/>
                <a:gd name="connsiteY14-712" fmla="*/ 149225 h 1122363"/>
                <a:gd name="connsiteX15-713" fmla="*/ 727075 w 876300"/>
                <a:gd name="connsiteY15-714" fmla="*/ 53975 h 1122363"/>
                <a:gd name="connsiteX16-715" fmla="*/ 577850 w 876300"/>
                <a:gd name="connsiteY16-716" fmla="*/ 0 h 1122363"/>
                <a:gd name="connsiteX17-717" fmla="*/ 466725 w 876300"/>
                <a:gd name="connsiteY17-718" fmla="*/ 0 h 1122363"/>
                <a:gd name="connsiteX0-719" fmla="*/ 466725 w 876311"/>
                <a:gd name="connsiteY0-720" fmla="*/ 0 h 1122363"/>
                <a:gd name="connsiteX1-721" fmla="*/ 320675 w 876311"/>
                <a:gd name="connsiteY1-722" fmla="*/ 111125 h 1122363"/>
                <a:gd name="connsiteX2-723" fmla="*/ 139700 w 876311"/>
                <a:gd name="connsiteY2-724" fmla="*/ 269875 h 1122363"/>
                <a:gd name="connsiteX3-725" fmla="*/ 22225 w 876311"/>
                <a:gd name="connsiteY3-726" fmla="*/ 393700 h 1122363"/>
                <a:gd name="connsiteX4-727" fmla="*/ 0 w 876311"/>
                <a:gd name="connsiteY4-728" fmla="*/ 460375 h 1122363"/>
                <a:gd name="connsiteX5-729" fmla="*/ 53975 w 876311"/>
                <a:gd name="connsiteY5-730" fmla="*/ 504825 h 1122363"/>
                <a:gd name="connsiteX6-731" fmla="*/ 323850 w 876311"/>
                <a:gd name="connsiteY6-732" fmla="*/ 631825 h 1122363"/>
                <a:gd name="connsiteX7-733" fmla="*/ 454025 w 876311"/>
                <a:gd name="connsiteY7-734" fmla="*/ 758825 h 1122363"/>
                <a:gd name="connsiteX8-735" fmla="*/ 454025 w 876311"/>
                <a:gd name="connsiteY8-736" fmla="*/ 962025 h 1122363"/>
                <a:gd name="connsiteX9-737" fmla="*/ 346075 w 876311"/>
                <a:gd name="connsiteY9-738" fmla="*/ 1069975 h 1122363"/>
                <a:gd name="connsiteX10-739" fmla="*/ 223838 w 876311"/>
                <a:gd name="connsiteY10-740" fmla="*/ 1122363 h 1122363"/>
                <a:gd name="connsiteX11-741" fmla="*/ 422275 w 876311"/>
                <a:gd name="connsiteY11-742" fmla="*/ 1030288 h 1122363"/>
                <a:gd name="connsiteX12-743" fmla="*/ 869950 w 876311"/>
                <a:gd name="connsiteY12-744" fmla="*/ 376238 h 1122363"/>
                <a:gd name="connsiteX13-745" fmla="*/ 876300 w 876311"/>
                <a:gd name="connsiteY13-746" fmla="*/ 292100 h 1122363"/>
                <a:gd name="connsiteX14-747" fmla="*/ 841375 w 876311"/>
                <a:gd name="connsiteY14-748" fmla="*/ 149225 h 1122363"/>
                <a:gd name="connsiteX15-749" fmla="*/ 727075 w 876311"/>
                <a:gd name="connsiteY15-750" fmla="*/ 53975 h 1122363"/>
                <a:gd name="connsiteX16-751" fmla="*/ 577850 w 876311"/>
                <a:gd name="connsiteY16-752" fmla="*/ 0 h 1122363"/>
                <a:gd name="connsiteX17-753" fmla="*/ 466725 w 876311"/>
                <a:gd name="connsiteY17-754" fmla="*/ 0 h 1122363"/>
                <a:gd name="connsiteX0-755" fmla="*/ 466725 w 876311"/>
                <a:gd name="connsiteY0-756" fmla="*/ 0 h 1122363"/>
                <a:gd name="connsiteX1-757" fmla="*/ 320675 w 876311"/>
                <a:gd name="connsiteY1-758" fmla="*/ 111125 h 1122363"/>
                <a:gd name="connsiteX2-759" fmla="*/ 139700 w 876311"/>
                <a:gd name="connsiteY2-760" fmla="*/ 269875 h 1122363"/>
                <a:gd name="connsiteX3-761" fmla="*/ 22225 w 876311"/>
                <a:gd name="connsiteY3-762" fmla="*/ 393700 h 1122363"/>
                <a:gd name="connsiteX4-763" fmla="*/ 0 w 876311"/>
                <a:gd name="connsiteY4-764" fmla="*/ 460375 h 1122363"/>
                <a:gd name="connsiteX5-765" fmla="*/ 53975 w 876311"/>
                <a:gd name="connsiteY5-766" fmla="*/ 504825 h 1122363"/>
                <a:gd name="connsiteX6-767" fmla="*/ 323850 w 876311"/>
                <a:gd name="connsiteY6-768" fmla="*/ 631825 h 1122363"/>
                <a:gd name="connsiteX7-769" fmla="*/ 454025 w 876311"/>
                <a:gd name="connsiteY7-770" fmla="*/ 758825 h 1122363"/>
                <a:gd name="connsiteX8-771" fmla="*/ 454025 w 876311"/>
                <a:gd name="connsiteY8-772" fmla="*/ 962025 h 1122363"/>
                <a:gd name="connsiteX9-773" fmla="*/ 346075 w 876311"/>
                <a:gd name="connsiteY9-774" fmla="*/ 1069975 h 1122363"/>
                <a:gd name="connsiteX10-775" fmla="*/ 223838 w 876311"/>
                <a:gd name="connsiteY10-776" fmla="*/ 1122363 h 1122363"/>
                <a:gd name="connsiteX11-777" fmla="*/ 422275 w 876311"/>
                <a:gd name="connsiteY11-778" fmla="*/ 1030288 h 1122363"/>
                <a:gd name="connsiteX12-779" fmla="*/ 869950 w 876311"/>
                <a:gd name="connsiteY12-780" fmla="*/ 376238 h 1122363"/>
                <a:gd name="connsiteX13-781" fmla="*/ 876300 w 876311"/>
                <a:gd name="connsiteY13-782" fmla="*/ 292100 h 1122363"/>
                <a:gd name="connsiteX14-783" fmla="*/ 841375 w 876311"/>
                <a:gd name="connsiteY14-784" fmla="*/ 149225 h 1122363"/>
                <a:gd name="connsiteX15-785" fmla="*/ 727075 w 876311"/>
                <a:gd name="connsiteY15-786" fmla="*/ 53975 h 1122363"/>
                <a:gd name="connsiteX16-787" fmla="*/ 577850 w 876311"/>
                <a:gd name="connsiteY16-788" fmla="*/ 0 h 1122363"/>
                <a:gd name="connsiteX17-789" fmla="*/ 466725 w 876311"/>
                <a:gd name="connsiteY17-790" fmla="*/ 0 h 1122363"/>
                <a:gd name="connsiteX0-791" fmla="*/ 466725 w 876311"/>
                <a:gd name="connsiteY0-792" fmla="*/ 0 h 1122363"/>
                <a:gd name="connsiteX1-793" fmla="*/ 320675 w 876311"/>
                <a:gd name="connsiteY1-794" fmla="*/ 111125 h 1122363"/>
                <a:gd name="connsiteX2-795" fmla="*/ 139700 w 876311"/>
                <a:gd name="connsiteY2-796" fmla="*/ 269875 h 1122363"/>
                <a:gd name="connsiteX3-797" fmla="*/ 22225 w 876311"/>
                <a:gd name="connsiteY3-798" fmla="*/ 393700 h 1122363"/>
                <a:gd name="connsiteX4-799" fmla="*/ 0 w 876311"/>
                <a:gd name="connsiteY4-800" fmla="*/ 460375 h 1122363"/>
                <a:gd name="connsiteX5-801" fmla="*/ 53975 w 876311"/>
                <a:gd name="connsiteY5-802" fmla="*/ 504825 h 1122363"/>
                <a:gd name="connsiteX6-803" fmla="*/ 323850 w 876311"/>
                <a:gd name="connsiteY6-804" fmla="*/ 631825 h 1122363"/>
                <a:gd name="connsiteX7-805" fmla="*/ 454025 w 876311"/>
                <a:gd name="connsiteY7-806" fmla="*/ 758825 h 1122363"/>
                <a:gd name="connsiteX8-807" fmla="*/ 454025 w 876311"/>
                <a:gd name="connsiteY8-808" fmla="*/ 962025 h 1122363"/>
                <a:gd name="connsiteX9-809" fmla="*/ 346075 w 876311"/>
                <a:gd name="connsiteY9-810" fmla="*/ 1069975 h 1122363"/>
                <a:gd name="connsiteX10-811" fmla="*/ 223838 w 876311"/>
                <a:gd name="connsiteY10-812" fmla="*/ 1122363 h 1122363"/>
                <a:gd name="connsiteX11-813" fmla="*/ 422275 w 876311"/>
                <a:gd name="connsiteY11-814" fmla="*/ 1030288 h 1122363"/>
                <a:gd name="connsiteX12-815" fmla="*/ 869950 w 876311"/>
                <a:gd name="connsiteY12-816" fmla="*/ 376238 h 1122363"/>
                <a:gd name="connsiteX13-817" fmla="*/ 876300 w 876311"/>
                <a:gd name="connsiteY13-818" fmla="*/ 292100 h 1122363"/>
                <a:gd name="connsiteX14-819" fmla="*/ 841375 w 876311"/>
                <a:gd name="connsiteY14-820" fmla="*/ 149225 h 1122363"/>
                <a:gd name="connsiteX15-821" fmla="*/ 727075 w 876311"/>
                <a:gd name="connsiteY15-822" fmla="*/ 53975 h 1122363"/>
                <a:gd name="connsiteX16-823" fmla="*/ 577850 w 876311"/>
                <a:gd name="connsiteY16-824" fmla="*/ 0 h 1122363"/>
                <a:gd name="connsiteX17-825" fmla="*/ 466725 w 876311"/>
                <a:gd name="connsiteY17-826" fmla="*/ 0 h 1122363"/>
                <a:gd name="connsiteX0-827" fmla="*/ 466725 w 876311"/>
                <a:gd name="connsiteY0-828" fmla="*/ 0 h 1122363"/>
                <a:gd name="connsiteX1-829" fmla="*/ 320675 w 876311"/>
                <a:gd name="connsiteY1-830" fmla="*/ 111125 h 1122363"/>
                <a:gd name="connsiteX2-831" fmla="*/ 139700 w 876311"/>
                <a:gd name="connsiteY2-832" fmla="*/ 269875 h 1122363"/>
                <a:gd name="connsiteX3-833" fmla="*/ 22225 w 876311"/>
                <a:gd name="connsiteY3-834" fmla="*/ 393700 h 1122363"/>
                <a:gd name="connsiteX4-835" fmla="*/ 0 w 876311"/>
                <a:gd name="connsiteY4-836" fmla="*/ 460375 h 1122363"/>
                <a:gd name="connsiteX5-837" fmla="*/ 53975 w 876311"/>
                <a:gd name="connsiteY5-838" fmla="*/ 504825 h 1122363"/>
                <a:gd name="connsiteX6-839" fmla="*/ 323850 w 876311"/>
                <a:gd name="connsiteY6-840" fmla="*/ 631825 h 1122363"/>
                <a:gd name="connsiteX7-841" fmla="*/ 454025 w 876311"/>
                <a:gd name="connsiteY7-842" fmla="*/ 758825 h 1122363"/>
                <a:gd name="connsiteX8-843" fmla="*/ 454025 w 876311"/>
                <a:gd name="connsiteY8-844" fmla="*/ 962025 h 1122363"/>
                <a:gd name="connsiteX9-845" fmla="*/ 346075 w 876311"/>
                <a:gd name="connsiteY9-846" fmla="*/ 1069975 h 1122363"/>
                <a:gd name="connsiteX10-847" fmla="*/ 223838 w 876311"/>
                <a:gd name="connsiteY10-848" fmla="*/ 1122363 h 1122363"/>
                <a:gd name="connsiteX11-849" fmla="*/ 422275 w 876311"/>
                <a:gd name="connsiteY11-850" fmla="*/ 1030288 h 1122363"/>
                <a:gd name="connsiteX12-851" fmla="*/ 869950 w 876311"/>
                <a:gd name="connsiteY12-852" fmla="*/ 376238 h 1122363"/>
                <a:gd name="connsiteX13-853" fmla="*/ 876300 w 876311"/>
                <a:gd name="connsiteY13-854" fmla="*/ 292100 h 1122363"/>
                <a:gd name="connsiteX14-855" fmla="*/ 841375 w 876311"/>
                <a:gd name="connsiteY14-856" fmla="*/ 149225 h 1122363"/>
                <a:gd name="connsiteX15-857" fmla="*/ 727075 w 876311"/>
                <a:gd name="connsiteY15-858" fmla="*/ 53975 h 1122363"/>
                <a:gd name="connsiteX16-859" fmla="*/ 577850 w 876311"/>
                <a:gd name="connsiteY16-860" fmla="*/ 0 h 1122363"/>
                <a:gd name="connsiteX17-861" fmla="*/ 466725 w 876311"/>
                <a:gd name="connsiteY17-862" fmla="*/ 0 h 1122363"/>
                <a:gd name="connsiteX0-863" fmla="*/ 466725 w 876311"/>
                <a:gd name="connsiteY0-864" fmla="*/ 0 h 1122363"/>
                <a:gd name="connsiteX1-865" fmla="*/ 320675 w 876311"/>
                <a:gd name="connsiteY1-866" fmla="*/ 111125 h 1122363"/>
                <a:gd name="connsiteX2-867" fmla="*/ 139700 w 876311"/>
                <a:gd name="connsiteY2-868" fmla="*/ 269875 h 1122363"/>
                <a:gd name="connsiteX3-869" fmla="*/ 22225 w 876311"/>
                <a:gd name="connsiteY3-870" fmla="*/ 393700 h 1122363"/>
                <a:gd name="connsiteX4-871" fmla="*/ 0 w 876311"/>
                <a:gd name="connsiteY4-872" fmla="*/ 460375 h 1122363"/>
                <a:gd name="connsiteX5-873" fmla="*/ 53975 w 876311"/>
                <a:gd name="connsiteY5-874" fmla="*/ 504825 h 1122363"/>
                <a:gd name="connsiteX6-875" fmla="*/ 323850 w 876311"/>
                <a:gd name="connsiteY6-876" fmla="*/ 631825 h 1122363"/>
                <a:gd name="connsiteX7-877" fmla="*/ 454025 w 876311"/>
                <a:gd name="connsiteY7-878" fmla="*/ 758825 h 1122363"/>
                <a:gd name="connsiteX8-879" fmla="*/ 454025 w 876311"/>
                <a:gd name="connsiteY8-880" fmla="*/ 962025 h 1122363"/>
                <a:gd name="connsiteX9-881" fmla="*/ 346075 w 876311"/>
                <a:gd name="connsiteY9-882" fmla="*/ 1069975 h 1122363"/>
                <a:gd name="connsiteX10-883" fmla="*/ 223838 w 876311"/>
                <a:gd name="connsiteY10-884" fmla="*/ 1122363 h 1122363"/>
                <a:gd name="connsiteX11-885" fmla="*/ 422275 w 876311"/>
                <a:gd name="connsiteY11-886" fmla="*/ 1030288 h 1122363"/>
                <a:gd name="connsiteX12-887" fmla="*/ 869950 w 876311"/>
                <a:gd name="connsiteY12-888" fmla="*/ 376238 h 1122363"/>
                <a:gd name="connsiteX13-889" fmla="*/ 876300 w 876311"/>
                <a:gd name="connsiteY13-890" fmla="*/ 292100 h 1122363"/>
                <a:gd name="connsiteX14-891" fmla="*/ 841375 w 876311"/>
                <a:gd name="connsiteY14-892" fmla="*/ 149225 h 1122363"/>
                <a:gd name="connsiteX15-893" fmla="*/ 727075 w 876311"/>
                <a:gd name="connsiteY15-894" fmla="*/ 53975 h 1122363"/>
                <a:gd name="connsiteX16-895" fmla="*/ 577850 w 876311"/>
                <a:gd name="connsiteY16-896" fmla="*/ 0 h 1122363"/>
                <a:gd name="connsiteX17-897" fmla="*/ 466725 w 876311"/>
                <a:gd name="connsiteY17-898" fmla="*/ 0 h 1122363"/>
                <a:gd name="connsiteX0-899" fmla="*/ 466725 w 876311"/>
                <a:gd name="connsiteY0-900" fmla="*/ 0 h 1122363"/>
                <a:gd name="connsiteX1-901" fmla="*/ 320675 w 876311"/>
                <a:gd name="connsiteY1-902" fmla="*/ 111125 h 1122363"/>
                <a:gd name="connsiteX2-903" fmla="*/ 139700 w 876311"/>
                <a:gd name="connsiteY2-904" fmla="*/ 269875 h 1122363"/>
                <a:gd name="connsiteX3-905" fmla="*/ 22225 w 876311"/>
                <a:gd name="connsiteY3-906" fmla="*/ 393700 h 1122363"/>
                <a:gd name="connsiteX4-907" fmla="*/ 0 w 876311"/>
                <a:gd name="connsiteY4-908" fmla="*/ 460375 h 1122363"/>
                <a:gd name="connsiteX5-909" fmla="*/ 53975 w 876311"/>
                <a:gd name="connsiteY5-910" fmla="*/ 504825 h 1122363"/>
                <a:gd name="connsiteX6-911" fmla="*/ 323850 w 876311"/>
                <a:gd name="connsiteY6-912" fmla="*/ 631825 h 1122363"/>
                <a:gd name="connsiteX7-913" fmla="*/ 454025 w 876311"/>
                <a:gd name="connsiteY7-914" fmla="*/ 758825 h 1122363"/>
                <a:gd name="connsiteX8-915" fmla="*/ 454025 w 876311"/>
                <a:gd name="connsiteY8-916" fmla="*/ 962025 h 1122363"/>
                <a:gd name="connsiteX9-917" fmla="*/ 346075 w 876311"/>
                <a:gd name="connsiteY9-918" fmla="*/ 1069975 h 1122363"/>
                <a:gd name="connsiteX10-919" fmla="*/ 223838 w 876311"/>
                <a:gd name="connsiteY10-920" fmla="*/ 1122363 h 1122363"/>
                <a:gd name="connsiteX11-921" fmla="*/ 422275 w 876311"/>
                <a:gd name="connsiteY11-922" fmla="*/ 1030288 h 1122363"/>
                <a:gd name="connsiteX12-923" fmla="*/ 869950 w 876311"/>
                <a:gd name="connsiteY12-924" fmla="*/ 376238 h 1122363"/>
                <a:gd name="connsiteX13-925" fmla="*/ 876300 w 876311"/>
                <a:gd name="connsiteY13-926" fmla="*/ 292100 h 1122363"/>
                <a:gd name="connsiteX14-927" fmla="*/ 841375 w 876311"/>
                <a:gd name="connsiteY14-928" fmla="*/ 149225 h 1122363"/>
                <a:gd name="connsiteX15-929" fmla="*/ 727075 w 876311"/>
                <a:gd name="connsiteY15-930" fmla="*/ 53975 h 1122363"/>
                <a:gd name="connsiteX16-931" fmla="*/ 577850 w 876311"/>
                <a:gd name="connsiteY16-932" fmla="*/ 0 h 1122363"/>
                <a:gd name="connsiteX17-933" fmla="*/ 466725 w 876311"/>
                <a:gd name="connsiteY17-934" fmla="*/ 0 h 1122363"/>
                <a:gd name="connsiteX0-935" fmla="*/ 466725 w 876311"/>
                <a:gd name="connsiteY0-936" fmla="*/ 3175 h 1125538"/>
                <a:gd name="connsiteX1-937" fmla="*/ 320675 w 876311"/>
                <a:gd name="connsiteY1-938" fmla="*/ 114300 h 1125538"/>
                <a:gd name="connsiteX2-939" fmla="*/ 139700 w 876311"/>
                <a:gd name="connsiteY2-940" fmla="*/ 273050 h 1125538"/>
                <a:gd name="connsiteX3-941" fmla="*/ 22225 w 876311"/>
                <a:gd name="connsiteY3-942" fmla="*/ 396875 h 1125538"/>
                <a:gd name="connsiteX4-943" fmla="*/ 0 w 876311"/>
                <a:gd name="connsiteY4-944" fmla="*/ 463550 h 1125538"/>
                <a:gd name="connsiteX5-945" fmla="*/ 53975 w 876311"/>
                <a:gd name="connsiteY5-946" fmla="*/ 508000 h 1125538"/>
                <a:gd name="connsiteX6-947" fmla="*/ 323850 w 876311"/>
                <a:gd name="connsiteY6-948" fmla="*/ 635000 h 1125538"/>
                <a:gd name="connsiteX7-949" fmla="*/ 454025 w 876311"/>
                <a:gd name="connsiteY7-950" fmla="*/ 762000 h 1125538"/>
                <a:gd name="connsiteX8-951" fmla="*/ 454025 w 876311"/>
                <a:gd name="connsiteY8-952" fmla="*/ 965200 h 1125538"/>
                <a:gd name="connsiteX9-953" fmla="*/ 346075 w 876311"/>
                <a:gd name="connsiteY9-954" fmla="*/ 1073150 h 1125538"/>
                <a:gd name="connsiteX10-955" fmla="*/ 223838 w 876311"/>
                <a:gd name="connsiteY10-956" fmla="*/ 1125538 h 1125538"/>
                <a:gd name="connsiteX11-957" fmla="*/ 422275 w 876311"/>
                <a:gd name="connsiteY11-958" fmla="*/ 1033463 h 1125538"/>
                <a:gd name="connsiteX12-959" fmla="*/ 869950 w 876311"/>
                <a:gd name="connsiteY12-960" fmla="*/ 379413 h 1125538"/>
                <a:gd name="connsiteX13-961" fmla="*/ 876300 w 876311"/>
                <a:gd name="connsiteY13-962" fmla="*/ 295275 h 1125538"/>
                <a:gd name="connsiteX14-963" fmla="*/ 841375 w 876311"/>
                <a:gd name="connsiteY14-964" fmla="*/ 152400 h 1125538"/>
                <a:gd name="connsiteX15-965" fmla="*/ 727075 w 876311"/>
                <a:gd name="connsiteY15-966" fmla="*/ 57150 h 1125538"/>
                <a:gd name="connsiteX16-967" fmla="*/ 577850 w 876311"/>
                <a:gd name="connsiteY16-968" fmla="*/ 3175 h 1125538"/>
                <a:gd name="connsiteX17-969" fmla="*/ 466725 w 876311"/>
                <a:gd name="connsiteY17-970" fmla="*/ 3175 h 1125538"/>
                <a:gd name="connsiteX0-971" fmla="*/ 466725 w 876311"/>
                <a:gd name="connsiteY0-972" fmla="*/ 5357 h 1127720"/>
                <a:gd name="connsiteX1-973" fmla="*/ 320675 w 876311"/>
                <a:gd name="connsiteY1-974" fmla="*/ 116482 h 1127720"/>
                <a:gd name="connsiteX2-975" fmla="*/ 139700 w 876311"/>
                <a:gd name="connsiteY2-976" fmla="*/ 275232 h 1127720"/>
                <a:gd name="connsiteX3-977" fmla="*/ 22225 w 876311"/>
                <a:gd name="connsiteY3-978" fmla="*/ 399057 h 1127720"/>
                <a:gd name="connsiteX4-979" fmla="*/ 0 w 876311"/>
                <a:gd name="connsiteY4-980" fmla="*/ 465732 h 1127720"/>
                <a:gd name="connsiteX5-981" fmla="*/ 53975 w 876311"/>
                <a:gd name="connsiteY5-982" fmla="*/ 510182 h 1127720"/>
                <a:gd name="connsiteX6-983" fmla="*/ 323850 w 876311"/>
                <a:gd name="connsiteY6-984" fmla="*/ 637182 h 1127720"/>
                <a:gd name="connsiteX7-985" fmla="*/ 454025 w 876311"/>
                <a:gd name="connsiteY7-986" fmla="*/ 764182 h 1127720"/>
                <a:gd name="connsiteX8-987" fmla="*/ 454025 w 876311"/>
                <a:gd name="connsiteY8-988" fmla="*/ 967382 h 1127720"/>
                <a:gd name="connsiteX9-989" fmla="*/ 346075 w 876311"/>
                <a:gd name="connsiteY9-990" fmla="*/ 1075332 h 1127720"/>
                <a:gd name="connsiteX10-991" fmla="*/ 223838 w 876311"/>
                <a:gd name="connsiteY10-992" fmla="*/ 1127720 h 1127720"/>
                <a:gd name="connsiteX11-993" fmla="*/ 422275 w 876311"/>
                <a:gd name="connsiteY11-994" fmla="*/ 1035645 h 1127720"/>
                <a:gd name="connsiteX12-995" fmla="*/ 869950 w 876311"/>
                <a:gd name="connsiteY12-996" fmla="*/ 381595 h 1127720"/>
                <a:gd name="connsiteX13-997" fmla="*/ 876300 w 876311"/>
                <a:gd name="connsiteY13-998" fmla="*/ 297457 h 1127720"/>
                <a:gd name="connsiteX14-999" fmla="*/ 841375 w 876311"/>
                <a:gd name="connsiteY14-1000" fmla="*/ 154582 h 1127720"/>
                <a:gd name="connsiteX15-1001" fmla="*/ 727075 w 876311"/>
                <a:gd name="connsiteY15-1002" fmla="*/ 59332 h 1127720"/>
                <a:gd name="connsiteX16-1003" fmla="*/ 577850 w 876311"/>
                <a:gd name="connsiteY16-1004" fmla="*/ 5357 h 1127720"/>
                <a:gd name="connsiteX17-1005" fmla="*/ 466725 w 876311"/>
                <a:gd name="connsiteY17-1006" fmla="*/ 5357 h 112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876311" h="1127720">
                  <a:moveTo>
                    <a:pt x="466725" y="5357"/>
                  </a:moveTo>
                  <a:lnTo>
                    <a:pt x="320675" y="116482"/>
                  </a:lnTo>
                  <a:lnTo>
                    <a:pt x="139700" y="275232"/>
                  </a:lnTo>
                  <a:lnTo>
                    <a:pt x="22225" y="399057"/>
                  </a:lnTo>
                  <a:lnTo>
                    <a:pt x="0" y="465732"/>
                  </a:lnTo>
                  <a:lnTo>
                    <a:pt x="53975" y="510182"/>
                  </a:lnTo>
                  <a:lnTo>
                    <a:pt x="323850" y="637182"/>
                  </a:lnTo>
                  <a:lnTo>
                    <a:pt x="454025" y="764182"/>
                  </a:lnTo>
                  <a:lnTo>
                    <a:pt x="454025" y="967382"/>
                  </a:lnTo>
                  <a:lnTo>
                    <a:pt x="346075" y="1075332"/>
                  </a:lnTo>
                  <a:lnTo>
                    <a:pt x="223838" y="1127720"/>
                  </a:lnTo>
                  <a:lnTo>
                    <a:pt x="422275" y="1035645"/>
                  </a:lnTo>
                  <a:lnTo>
                    <a:pt x="869950" y="381595"/>
                  </a:lnTo>
                  <a:cubicBezTo>
                    <a:pt x="872067" y="353549"/>
                    <a:pt x="876564" y="351697"/>
                    <a:pt x="876300" y="297457"/>
                  </a:cubicBezTo>
                  <a:cubicBezTo>
                    <a:pt x="867039" y="223638"/>
                    <a:pt x="874448" y="242688"/>
                    <a:pt x="841375" y="154582"/>
                  </a:cubicBezTo>
                  <a:cubicBezTo>
                    <a:pt x="793750" y="101400"/>
                    <a:pt x="777082" y="91082"/>
                    <a:pt x="727075" y="59332"/>
                  </a:cubicBezTo>
                  <a:cubicBezTo>
                    <a:pt x="672570" y="27052"/>
                    <a:pt x="651404" y="18586"/>
                    <a:pt x="577850" y="5357"/>
                  </a:cubicBezTo>
                  <a:cubicBezTo>
                    <a:pt x="516996" y="-1787"/>
                    <a:pt x="515673" y="-1786"/>
                    <a:pt x="466725" y="535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8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11"/>
            <p:cNvSpPr/>
            <p:nvPr/>
          </p:nvSpPr>
          <p:spPr bwMode="auto">
            <a:xfrm>
              <a:off x="2738151" y="2088898"/>
              <a:ext cx="1028476" cy="520445"/>
            </a:xfrm>
            <a:custGeom>
              <a:avLst/>
              <a:gdLst/>
              <a:ahLst/>
              <a:cxnLst/>
              <a:rect l="l" t="t" r="r" b="b"/>
              <a:pathLst>
                <a:path w="1481140" h="749300">
                  <a:moveTo>
                    <a:pt x="1004096" y="0"/>
                  </a:moveTo>
                  <a:cubicBezTo>
                    <a:pt x="992454" y="26458"/>
                    <a:pt x="996688" y="17992"/>
                    <a:pt x="997746" y="60325"/>
                  </a:cubicBezTo>
                  <a:cubicBezTo>
                    <a:pt x="1014679" y="87578"/>
                    <a:pt x="1007006" y="87048"/>
                    <a:pt x="1048546" y="120650"/>
                  </a:cubicBezTo>
                  <a:cubicBezTo>
                    <a:pt x="1087439" y="132292"/>
                    <a:pt x="1095377" y="134409"/>
                    <a:pt x="1143796" y="155575"/>
                  </a:cubicBezTo>
                  <a:cubicBezTo>
                    <a:pt x="1203063" y="175683"/>
                    <a:pt x="1224229" y="195792"/>
                    <a:pt x="1264446" y="215900"/>
                  </a:cubicBezTo>
                  <a:cubicBezTo>
                    <a:pt x="1327416" y="252942"/>
                    <a:pt x="1341969" y="258233"/>
                    <a:pt x="1410496" y="327025"/>
                  </a:cubicBezTo>
                  <a:cubicBezTo>
                    <a:pt x="1462619" y="396610"/>
                    <a:pt x="1459973" y="365390"/>
                    <a:pt x="1481140" y="492919"/>
                  </a:cubicBezTo>
                  <a:cubicBezTo>
                    <a:pt x="1464207" y="614627"/>
                    <a:pt x="1458385" y="591079"/>
                    <a:pt x="1413671" y="655637"/>
                  </a:cubicBezTo>
                  <a:cubicBezTo>
                    <a:pt x="1327946" y="717020"/>
                    <a:pt x="1293021" y="728398"/>
                    <a:pt x="1223171" y="739775"/>
                  </a:cubicBezTo>
                  <a:lnTo>
                    <a:pt x="939221" y="744728"/>
                  </a:lnTo>
                  <a:lnTo>
                    <a:pt x="939802" y="747682"/>
                  </a:lnTo>
                  <a:lnTo>
                    <a:pt x="788927" y="747349"/>
                  </a:lnTo>
                  <a:lnTo>
                    <a:pt x="677071" y="749300"/>
                  </a:lnTo>
                  <a:cubicBezTo>
                    <a:pt x="677077" y="748567"/>
                    <a:pt x="677084" y="747835"/>
                    <a:pt x="677090" y="747102"/>
                  </a:cubicBezTo>
                  <a:lnTo>
                    <a:pt x="90700" y="745808"/>
                  </a:lnTo>
                  <a:cubicBezTo>
                    <a:pt x="40608" y="745808"/>
                    <a:pt x="0" y="705200"/>
                    <a:pt x="0" y="655108"/>
                  </a:cubicBezTo>
                  <a:lnTo>
                    <a:pt x="0" y="98508"/>
                  </a:lnTo>
                  <a:cubicBezTo>
                    <a:pt x="0" y="48416"/>
                    <a:pt x="40608" y="7808"/>
                    <a:pt x="90700" y="7808"/>
                  </a:cubicBezTo>
                  <a:lnTo>
                    <a:pt x="683404" y="5215"/>
                  </a:lnTo>
                  <a:lnTo>
                    <a:pt x="683421" y="3175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8100000" scaled="1"/>
            </a:gra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anchor="b" anchorCtr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标题文本预设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26"/>
            <p:cNvSpPr/>
            <p:nvPr/>
          </p:nvSpPr>
          <p:spPr bwMode="auto">
            <a:xfrm>
              <a:off x="3105336" y="2164311"/>
              <a:ext cx="199273" cy="199324"/>
            </a:xfrm>
            <a:custGeom>
              <a:avLst/>
              <a:gdLst>
                <a:gd name="T0" fmla="*/ 10785 w 21570"/>
                <a:gd name="T1" fmla="*/ 10800 h 21600"/>
                <a:gd name="T2" fmla="*/ 10785 w 21570"/>
                <a:gd name="T3" fmla="*/ 10800 h 21600"/>
                <a:gd name="T4" fmla="*/ 10785 w 21570"/>
                <a:gd name="T5" fmla="*/ 10800 h 21600"/>
                <a:gd name="T6" fmla="*/ 10785 w 2157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70" h="21600">
                  <a:moveTo>
                    <a:pt x="1132" y="0"/>
                  </a:moveTo>
                  <a:cubicBezTo>
                    <a:pt x="3894" y="146"/>
                    <a:pt x="6483" y="774"/>
                    <a:pt x="8906" y="1888"/>
                  </a:cubicBezTo>
                  <a:cubicBezTo>
                    <a:pt x="11328" y="2999"/>
                    <a:pt x="13449" y="4470"/>
                    <a:pt x="15274" y="6296"/>
                  </a:cubicBezTo>
                  <a:cubicBezTo>
                    <a:pt x="17102" y="8124"/>
                    <a:pt x="18568" y="10251"/>
                    <a:pt x="19671" y="12678"/>
                  </a:cubicBezTo>
                  <a:cubicBezTo>
                    <a:pt x="20778" y="15102"/>
                    <a:pt x="21407" y="17699"/>
                    <a:pt x="21562" y="20465"/>
                  </a:cubicBezTo>
                  <a:cubicBezTo>
                    <a:pt x="21600" y="20750"/>
                    <a:pt x="21493" y="21012"/>
                    <a:pt x="21246" y="21251"/>
                  </a:cubicBezTo>
                  <a:cubicBezTo>
                    <a:pt x="21036" y="21482"/>
                    <a:pt x="20783" y="21597"/>
                    <a:pt x="20487" y="21597"/>
                  </a:cubicBezTo>
                  <a:lnTo>
                    <a:pt x="18315" y="21597"/>
                  </a:lnTo>
                  <a:cubicBezTo>
                    <a:pt x="18033" y="21597"/>
                    <a:pt x="17783" y="21496"/>
                    <a:pt x="17579" y="21297"/>
                  </a:cubicBezTo>
                  <a:cubicBezTo>
                    <a:pt x="17372" y="21102"/>
                    <a:pt x="17260" y="20860"/>
                    <a:pt x="17243" y="20575"/>
                  </a:cubicBezTo>
                  <a:cubicBezTo>
                    <a:pt x="17113" y="18390"/>
                    <a:pt x="16608" y="16340"/>
                    <a:pt x="15728" y="14423"/>
                  </a:cubicBezTo>
                  <a:cubicBezTo>
                    <a:pt x="14849" y="12505"/>
                    <a:pt x="13679" y="10818"/>
                    <a:pt x="12219" y="9356"/>
                  </a:cubicBezTo>
                  <a:cubicBezTo>
                    <a:pt x="10762" y="7896"/>
                    <a:pt x="9072" y="6725"/>
                    <a:pt x="7155" y="5841"/>
                  </a:cubicBezTo>
                  <a:cubicBezTo>
                    <a:pt x="5239" y="4963"/>
                    <a:pt x="3192" y="4456"/>
                    <a:pt x="1020" y="4326"/>
                  </a:cubicBezTo>
                  <a:cubicBezTo>
                    <a:pt x="735" y="4309"/>
                    <a:pt x="494" y="4194"/>
                    <a:pt x="298" y="3990"/>
                  </a:cubicBezTo>
                  <a:cubicBezTo>
                    <a:pt x="100" y="3782"/>
                    <a:pt x="0" y="3535"/>
                    <a:pt x="0" y="3253"/>
                  </a:cubicBezTo>
                  <a:lnTo>
                    <a:pt x="0" y="1073"/>
                  </a:lnTo>
                  <a:cubicBezTo>
                    <a:pt x="0" y="768"/>
                    <a:pt x="114" y="520"/>
                    <a:pt x="344" y="316"/>
                  </a:cubicBezTo>
                  <a:cubicBezTo>
                    <a:pt x="554" y="106"/>
                    <a:pt x="796" y="0"/>
                    <a:pt x="1074" y="0"/>
                  </a:cubicBezTo>
                  <a:lnTo>
                    <a:pt x="1132" y="0"/>
                  </a:lnTo>
                  <a:close/>
                  <a:moveTo>
                    <a:pt x="1160" y="7058"/>
                  </a:moveTo>
                  <a:cubicBezTo>
                    <a:pt x="2931" y="7188"/>
                    <a:pt x="4592" y="7623"/>
                    <a:pt x="6147" y="8368"/>
                  </a:cubicBezTo>
                  <a:cubicBezTo>
                    <a:pt x="7701" y="9111"/>
                    <a:pt x="9081" y="10090"/>
                    <a:pt x="10288" y="11296"/>
                  </a:cubicBezTo>
                  <a:cubicBezTo>
                    <a:pt x="11492" y="12505"/>
                    <a:pt x="12466" y="13890"/>
                    <a:pt x="13205" y="15450"/>
                  </a:cubicBezTo>
                  <a:cubicBezTo>
                    <a:pt x="13944" y="17014"/>
                    <a:pt x="14380" y="18675"/>
                    <a:pt x="14518" y="20442"/>
                  </a:cubicBezTo>
                  <a:cubicBezTo>
                    <a:pt x="14556" y="20762"/>
                    <a:pt x="14458" y="21033"/>
                    <a:pt x="14228" y="21254"/>
                  </a:cubicBezTo>
                  <a:cubicBezTo>
                    <a:pt x="14018" y="21484"/>
                    <a:pt x="13757" y="21599"/>
                    <a:pt x="13446" y="21599"/>
                  </a:cubicBezTo>
                  <a:lnTo>
                    <a:pt x="11271" y="21599"/>
                  </a:lnTo>
                  <a:cubicBezTo>
                    <a:pt x="11004" y="21599"/>
                    <a:pt x="10768" y="21504"/>
                    <a:pt x="10564" y="21315"/>
                  </a:cubicBezTo>
                  <a:cubicBezTo>
                    <a:pt x="10357" y="21127"/>
                    <a:pt x="10236" y="20891"/>
                    <a:pt x="10199" y="20603"/>
                  </a:cubicBezTo>
                  <a:cubicBezTo>
                    <a:pt x="10087" y="19383"/>
                    <a:pt x="9774" y="18237"/>
                    <a:pt x="9256" y="17169"/>
                  </a:cubicBezTo>
                  <a:cubicBezTo>
                    <a:pt x="8736" y="16098"/>
                    <a:pt x="8069" y="15154"/>
                    <a:pt x="7259" y="14333"/>
                  </a:cubicBezTo>
                  <a:cubicBezTo>
                    <a:pt x="6440" y="13519"/>
                    <a:pt x="5497" y="12851"/>
                    <a:pt x="4428" y="12330"/>
                  </a:cubicBezTo>
                  <a:cubicBezTo>
                    <a:pt x="3359" y="11809"/>
                    <a:pt x="2215" y="11495"/>
                    <a:pt x="997" y="11385"/>
                  </a:cubicBezTo>
                  <a:cubicBezTo>
                    <a:pt x="712" y="11348"/>
                    <a:pt x="477" y="11224"/>
                    <a:pt x="290" y="11014"/>
                  </a:cubicBezTo>
                  <a:cubicBezTo>
                    <a:pt x="103" y="10804"/>
                    <a:pt x="5" y="10568"/>
                    <a:pt x="5" y="10311"/>
                  </a:cubicBezTo>
                  <a:lnTo>
                    <a:pt x="5" y="8132"/>
                  </a:lnTo>
                  <a:cubicBezTo>
                    <a:pt x="5" y="7812"/>
                    <a:pt x="120" y="7551"/>
                    <a:pt x="350" y="7349"/>
                  </a:cubicBezTo>
                  <a:cubicBezTo>
                    <a:pt x="560" y="7136"/>
                    <a:pt x="801" y="7030"/>
                    <a:pt x="1080" y="7030"/>
                  </a:cubicBezTo>
                  <a:cubicBezTo>
                    <a:pt x="1097" y="7030"/>
                    <a:pt x="1112" y="7035"/>
                    <a:pt x="1120" y="7044"/>
                  </a:cubicBezTo>
                  <a:cubicBezTo>
                    <a:pt x="1129" y="7053"/>
                    <a:pt x="1140" y="7058"/>
                    <a:pt x="1160" y="7058"/>
                  </a:cubicBezTo>
                  <a:moveTo>
                    <a:pt x="3250" y="15102"/>
                  </a:moveTo>
                  <a:cubicBezTo>
                    <a:pt x="3698" y="15102"/>
                    <a:pt x="4118" y="15188"/>
                    <a:pt x="4503" y="15361"/>
                  </a:cubicBezTo>
                  <a:cubicBezTo>
                    <a:pt x="4888" y="15528"/>
                    <a:pt x="5230" y="15761"/>
                    <a:pt x="5526" y="16064"/>
                  </a:cubicBezTo>
                  <a:cubicBezTo>
                    <a:pt x="5825" y="16363"/>
                    <a:pt x="6063" y="16706"/>
                    <a:pt x="6227" y="17085"/>
                  </a:cubicBezTo>
                  <a:cubicBezTo>
                    <a:pt x="6400" y="17474"/>
                    <a:pt x="6483" y="17892"/>
                    <a:pt x="6483" y="18341"/>
                  </a:cubicBezTo>
                  <a:cubicBezTo>
                    <a:pt x="6483" y="18793"/>
                    <a:pt x="6400" y="19219"/>
                    <a:pt x="6227" y="19616"/>
                  </a:cubicBezTo>
                  <a:cubicBezTo>
                    <a:pt x="6060" y="20016"/>
                    <a:pt x="5825" y="20361"/>
                    <a:pt x="5526" y="20652"/>
                  </a:cubicBezTo>
                  <a:cubicBezTo>
                    <a:pt x="5227" y="20940"/>
                    <a:pt x="4885" y="21168"/>
                    <a:pt x="4503" y="21340"/>
                  </a:cubicBezTo>
                  <a:cubicBezTo>
                    <a:pt x="4121" y="21513"/>
                    <a:pt x="3701" y="21597"/>
                    <a:pt x="3250" y="21597"/>
                  </a:cubicBezTo>
                  <a:cubicBezTo>
                    <a:pt x="2799" y="21597"/>
                    <a:pt x="2376" y="21513"/>
                    <a:pt x="1980" y="21340"/>
                  </a:cubicBezTo>
                  <a:cubicBezTo>
                    <a:pt x="1577" y="21168"/>
                    <a:pt x="1235" y="20940"/>
                    <a:pt x="948" y="20652"/>
                  </a:cubicBezTo>
                  <a:cubicBezTo>
                    <a:pt x="658" y="20361"/>
                    <a:pt x="428" y="20019"/>
                    <a:pt x="261" y="19622"/>
                  </a:cubicBezTo>
                  <a:cubicBezTo>
                    <a:pt x="89" y="19230"/>
                    <a:pt x="5" y="18801"/>
                    <a:pt x="5" y="18341"/>
                  </a:cubicBezTo>
                  <a:cubicBezTo>
                    <a:pt x="5" y="17891"/>
                    <a:pt x="89" y="17474"/>
                    <a:pt x="261" y="17085"/>
                  </a:cubicBezTo>
                  <a:cubicBezTo>
                    <a:pt x="431" y="16705"/>
                    <a:pt x="660" y="16363"/>
                    <a:pt x="948" y="16064"/>
                  </a:cubicBezTo>
                  <a:cubicBezTo>
                    <a:pt x="1238" y="15761"/>
                    <a:pt x="1580" y="15528"/>
                    <a:pt x="1980" y="15361"/>
                  </a:cubicBezTo>
                  <a:cubicBezTo>
                    <a:pt x="2379" y="15191"/>
                    <a:pt x="2801" y="15102"/>
                    <a:pt x="3250" y="1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2" name="Group 37"/>
            <p:cNvGrpSpPr/>
            <p:nvPr/>
          </p:nvGrpSpPr>
          <p:grpSpPr>
            <a:xfrm>
              <a:off x="4384795" y="2136805"/>
              <a:ext cx="2971931" cy="422424"/>
              <a:chOff x="6444107" y="1469392"/>
              <a:chExt cx="4232109" cy="563232"/>
            </a:xfrm>
          </p:grpSpPr>
          <p:sp>
            <p:nvSpPr>
              <p:cNvPr id="26" name="TextBox 3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TextBox 3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273751" y="978573"/>
            <a:ext cx="4633832" cy="785499"/>
            <a:chOff x="3273751" y="978573"/>
            <a:chExt cx="4633832" cy="785499"/>
          </a:xfrm>
        </p:grpSpPr>
        <p:sp>
          <p:nvSpPr>
            <p:cNvPr id="4" name="Freeform: Shape 4"/>
            <p:cNvSpPr/>
            <p:nvPr/>
          </p:nvSpPr>
          <p:spPr bwMode="auto">
            <a:xfrm>
              <a:off x="4122357" y="1242148"/>
              <a:ext cx="813295" cy="521923"/>
            </a:xfrm>
            <a:custGeom>
              <a:avLst/>
              <a:gdLst>
                <a:gd name="connsiteX0" fmla="*/ 0 w 2394000"/>
                <a:gd name="connsiteY0" fmla="*/ 74091 h 749300"/>
                <a:gd name="connsiteX1" fmla="*/ 74091 w 2394000"/>
                <a:gd name="connsiteY1" fmla="*/ 0 h 749300"/>
                <a:gd name="connsiteX2" fmla="*/ 2319909 w 2394000"/>
                <a:gd name="connsiteY2" fmla="*/ 0 h 749300"/>
                <a:gd name="connsiteX3" fmla="*/ 2394000 w 2394000"/>
                <a:gd name="connsiteY3" fmla="*/ 74091 h 749300"/>
                <a:gd name="connsiteX4" fmla="*/ 2394000 w 2394000"/>
                <a:gd name="connsiteY4" fmla="*/ 675209 h 749300"/>
                <a:gd name="connsiteX5" fmla="*/ 2319909 w 2394000"/>
                <a:gd name="connsiteY5" fmla="*/ 749300 h 749300"/>
                <a:gd name="connsiteX6" fmla="*/ 74091 w 2394000"/>
                <a:gd name="connsiteY6" fmla="*/ 749300 h 749300"/>
                <a:gd name="connsiteX7" fmla="*/ 0 w 2394000"/>
                <a:gd name="connsiteY7" fmla="*/ 675209 h 749300"/>
                <a:gd name="connsiteX8" fmla="*/ 0 w 2394000"/>
                <a:gd name="connsiteY8" fmla="*/ 74091 h 749300"/>
                <a:gd name="connsiteX0-1" fmla="*/ 0 w 2394000"/>
                <a:gd name="connsiteY0-2" fmla="*/ 75709 h 750918"/>
                <a:gd name="connsiteX1-3" fmla="*/ 74091 w 2394000"/>
                <a:gd name="connsiteY1-4" fmla="*/ 1618 h 750918"/>
                <a:gd name="connsiteX2-5" fmla="*/ 1835524 w 2394000"/>
                <a:gd name="connsiteY2-6" fmla="*/ 0 h 750918"/>
                <a:gd name="connsiteX3-7" fmla="*/ 2319909 w 2394000"/>
                <a:gd name="connsiteY3-8" fmla="*/ 1618 h 750918"/>
                <a:gd name="connsiteX4-9" fmla="*/ 2394000 w 2394000"/>
                <a:gd name="connsiteY4-10" fmla="*/ 75709 h 750918"/>
                <a:gd name="connsiteX5-11" fmla="*/ 2394000 w 2394000"/>
                <a:gd name="connsiteY5-12" fmla="*/ 676827 h 750918"/>
                <a:gd name="connsiteX6-13" fmla="*/ 2319909 w 2394000"/>
                <a:gd name="connsiteY6-14" fmla="*/ 750918 h 750918"/>
                <a:gd name="connsiteX7-15" fmla="*/ 74091 w 2394000"/>
                <a:gd name="connsiteY7-16" fmla="*/ 750918 h 750918"/>
                <a:gd name="connsiteX8-17" fmla="*/ 0 w 2394000"/>
                <a:gd name="connsiteY8-18" fmla="*/ 676827 h 750918"/>
                <a:gd name="connsiteX9" fmla="*/ 0 w 2394000"/>
                <a:gd name="connsiteY9" fmla="*/ 75709 h 750918"/>
                <a:gd name="connsiteX0-19" fmla="*/ 0 w 2394000"/>
                <a:gd name="connsiteY0-20" fmla="*/ 75709 h 750918"/>
                <a:gd name="connsiteX1-21" fmla="*/ 74091 w 2394000"/>
                <a:gd name="connsiteY1-22" fmla="*/ 1618 h 750918"/>
                <a:gd name="connsiteX2-23" fmla="*/ 1835524 w 2394000"/>
                <a:gd name="connsiteY2-24" fmla="*/ 0 h 750918"/>
                <a:gd name="connsiteX3-25" fmla="*/ 2319909 w 2394000"/>
                <a:gd name="connsiteY3-26" fmla="*/ 1618 h 750918"/>
                <a:gd name="connsiteX4-27" fmla="*/ 2394000 w 2394000"/>
                <a:gd name="connsiteY4-28" fmla="*/ 75709 h 750918"/>
                <a:gd name="connsiteX5-29" fmla="*/ 2394000 w 2394000"/>
                <a:gd name="connsiteY5-30" fmla="*/ 676827 h 750918"/>
                <a:gd name="connsiteX6-31" fmla="*/ 2319909 w 2394000"/>
                <a:gd name="connsiteY6-32" fmla="*/ 750918 h 750918"/>
                <a:gd name="connsiteX7-33" fmla="*/ 1327524 w 2394000"/>
                <a:gd name="connsiteY7-34" fmla="*/ 749300 h 750918"/>
                <a:gd name="connsiteX8-35" fmla="*/ 74091 w 2394000"/>
                <a:gd name="connsiteY8-36" fmla="*/ 750918 h 750918"/>
                <a:gd name="connsiteX9-37" fmla="*/ 0 w 2394000"/>
                <a:gd name="connsiteY9-38" fmla="*/ 676827 h 750918"/>
                <a:gd name="connsiteX10" fmla="*/ 0 w 2394000"/>
                <a:gd name="connsiteY10" fmla="*/ 75709 h 750918"/>
                <a:gd name="connsiteX0-39" fmla="*/ 0 w 2394000"/>
                <a:gd name="connsiteY0-40" fmla="*/ 75709 h 750918"/>
                <a:gd name="connsiteX1-41" fmla="*/ 74091 w 2394000"/>
                <a:gd name="connsiteY1-42" fmla="*/ 1618 h 750918"/>
                <a:gd name="connsiteX2-43" fmla="*/ 1835524 w 2394000"/>
                <a:gd name="connsiteY2-44" fmla="*/ 0 h 750918"/>
                <a:gd name="connsiteX3-45" fmla="*/ 2319909 w 2394000"/>
                <a:gd name="connsiteY3-46" fmla="*/ 1618 h 750918"/>
                <a:gd name="connsiteX4-47" fmla="*/ 2394000 w 2394000"/>
                <a:gd name="connsiteY4-48" fmla="*/ 75709 h 750918"/>
                <a:gd name="connsiteX5-49" fmla="*/ 2394000 w 2394000"/>
                <a:gd name="connsiteY5-50" fmla="*/ 676827 h 750918"/>
                <a:gd name="connsiteX6-51" fmla="*/ 2319909 w 2394000"/>
                <a:gd name="connsiteY6-52" fmla="*/ 750918 h 750918"/>
                <a:gd name="connsiteX7-53" fmla="*/ 1327524 w 2394000"/>
                <a:gd name="connsiteY7-54" fmla="*/ 749300 h 750918"/>
                <a:gd name="connsiteX8-55" fmla="*/ 0 w 2394000"/>
                <a:gd name="connsiteY8-56" fmla="*/ 676827 h 750918"/>
                <a:gd name="connsiteX9-57" fmla="*/ 0 w 2394000"/>
                <a:gd name="connsiteY9-58" fmla="*/ 75709 h 750918"/>
                <a:gd name="connsiteX0-59" fmla="*/ 0 w 2394000"/>
                <a:gd name="connsiteY0-60" fmla="*/ 75709 h 750918"/>
                <a:gd name="connsiteX1-61" fmla="*/ 74091 w 2394000"/>
                <a:gd name="connsiteY1-62" fmla="*/ 1618 h 750918"/>
                <a:gd name="connsiteX2-63" fmla="*/ 1835524 w 2394000"/>
                <a:gd name="connsiteY2-64" fmla="*/ 0 h 750918"/>
                <a:gd name="connsiteX3-65" fmla="*/ 2319909 w 2394000"/>
                <a:gd name="connsiteY3-66" fmla="*/ 1618 h 750918"/>
                <a:gd name="connsiteX4-67" fmla="*/ 2394000 w 2394000"/>
                <a:gd name="connsiteY4-68" fmla="*/ 75709 h 750918"/>
                <a:gd name="connsiteX5-69" fmla="*/ 2394000 w 2394000"/>
                <a:gd name="connsiteY5-70" fmla="*/ 676827 h 750918"/>
                <a:gd name="connsiteX6-71" fmla="*/ 2319909 w 2394000"/>
                <a:gd name="connsiteY6-72" fmla="*/ 750918 h 750918"/>
                <a:gd name="connsiteX7-73" fmla="*/ 1327524 w 2394000"/>
                <a:gd name="connsiteY7-74" fmla="*/ 749300 h 750918"/>
                <a:gd name="connsiteX8-75" fmla="*/ 0 w 2394000"/>
                <a:gd name="connsiteY8-76" fmla="*/ 75709 h 750918"/>
                <a:gd name="connsiteX0-77" fmla="*/ 1253433 w 2319909"/>
                <a:gd name="connsiteY0-78" fmla="*/ 749300 h 750918"/>
                <a:gd name="connsiteX1-79" fmla="*/ 0 w 2319909"/>
                <a:gd name="connsiteY1-80" fmla="*/ 1618 h 750918"/>
                <a:gd name="connsiteX2-81" fmla="*/ 1761433 w 2319909"/>
                <a:gd name="connsiteY2-82" fmla="*/ 0 h 750918"/>
                <a:gd name="connsiteX3-83" fmla="*/ 2245818 w 2319909"/>
                <a:gd name="connsiteY3-84" fmla="*/ 1618 h 750918"/>
                <a:gd name="connsiteX4-85" fmla="*/ 2319909 w 2319909"/>
                <a:gd name="connsiteY4-86" fmla="*/ 75709 h 750918"/>
                <a:gd name="connsiteX5-87" fmla="*/ 2319909 w 2319909"/>
                <a:gd name="connsiteY5-88" fmla="*/ 676827 h 750918"/>
                <a:gd name="connsiteX6-89" fmla="*/ 2245818 w 2319909"/>
                <a:gd name="connsiteY6-90" fmla="*/ 750918 h 750918"/>
                <a:gd name="connsiteX7-91" fmla="*/ 1253433 w 2319909"/>
                <a:gd name="connsiteY7-92" fmla="*/ 749300 h 750918"/>
                <a:gd name="connsiteX0-93" fmla="*/ 0 w 1066476"/>
                <a:gd name="connsiteY0-94" fmla="*/ 749300 h 750918"/>
                <a:gd name="connsiteX1-95" fmla="*/ 508000 w 1066476"/>
                <a:gd name="connsiteY1-96" fmla="*/ 0 h 750918"/>
                <a:gd name="connsiteX2-97" fmla="*/ 992385 w 1066476"/>
                <a:gd name="connsiteY2-98" fmla="*/ 1618 h 750918"/>
                <a:gd name="connsiteX3-99" fmla="*/ 1066476 w 1066476"/>
                <a:gd name="connsiteY3-100" fmla="*/ 75709 h 750918"/>
                <a:gd name="connsiteX4-101" fmla="*/ 1066476 w 1066476"/>
                <a:gd name="connsiteY4-102" fmla="*/ 676827 h 750918"/>
                <a:gd name="connsiteX5-103" fmla="*/ 992385 w 1066476"/>
                <a:gd name="connsiteY5-104" fmla="*/ 750918 h 750918"/>
                <a:gd name="connsiteX6-105" fmla="*/ 0 w 1066476"/>
                <a:gd name="connsiteY6-106" fmla="*/ 749300 h 750918"/>
                <a:gd name="connsiteX0-107" fmla="*/ 0 w 1066476"/>
                <a:gd name="connsiteY0-108" fmla="*/ 749300 h 750918"/>
                <a:gd name="connsiteX1-109" fmla="*/ 106636 w 1066476"/>
                <a:gd name="connsiteY1-110" fmla="*/ 582962 h 750918"/>
                <a:gd name="connsiteX2-111" fmla="*/ 508000 w 1066476"/>
                <a:gd name="connsiteY2-112" fmla="*/ 0 h 750918"/>
                <a:gd name="connsiteX3-113" fmla="*/ 992385 w 1066476"/>
                <a:gd name="connsiteY3-114" fmla="*/ 1618 h 750918"/>
                <a:gd name="connsiteX4-115" fmla="*/ 1066476 w 1066476"/>
                <a:gd name="connsiteY4-116" fmla="*/ 75709 h 750918"/>
                <a:gd name="connsiteX5-117" fmla="*/ 1066476 w 1066476"/>
                <a:gd name="connsiteY5-118" fmla="*/ 676827 h 750918"/>
                <a:gd name="connsiteX6-119" fmla="*/ 992385 w 1066476"/>
                <a:gd name="connsiteY6-120" fmla="*/ 750918 h 750918"/>
                <a:gd name="connsiteX7-121" fmla="*/ 0 w 1066476"/>
                <a:gd name="connsiteY7-122" fmla="*/ 749300 h 750918"/>
                <a:gd name="connsiteX0-123" fmla="*/ 0 w 1066476"/>
                <a:gd name="connsiteY0-124" fmla="*/ 749300 h 750918"/>
                <a:gd name="connsiteX1-125" fmla="*/ 111398 w 1066476"/>
                <a:gd name="connsiteY1-126" fmla="*/ 585339 h 750918"/>
                <a:gd name="connsiteX2-127" fmla="*/ 508000 w 1066476"/>
                <a:gd name="connsiteY2-128" fmla="*/ 0 h 750918"/>
                <a:gd name="connsiteX3-129" fmla="*/ 992385 w 1066476"/>
                <a:gd name="connsiteY3-130" fmla="*/ 1618 h 750918"/>
                <a:gd name="connsiteX4-131" fmla="*/ 1066476 w 1066476"/>
                <a:gd name="connsiteY4-132" fmla="*/ 75709 h 750918"/>
                <a:gd name="connsiteX5-133" fmla="*/ 1066476 w 1066476"/>
                <a:gd name="connsiteY5-134" fmla="*/ 676827 h 750918"/>
                <a:gd name="connsiteX6-135" fmla="*/ 992385 w 1066476"/>
                <a:gd name="connsiteY6-136" fmla="*/ 750918 h 750918"/>
                <a:gd name="connsiteX7-137" fmla="*/ 0 w 1066476"/>
                <a:gd name="connsiteY7-138" fmla="*/ 749300 h 750918"/>
                <a:gd name="connsiteX0-139" fmla="*/ 0 w 1149820"/>
                <a:gd name="connsiteY0-140" fmla="*/ 746923 h 750918"/>
                <a:gd name="connsiteX1-141" fmla="*/ 194742 w 1149820"/>
                <a:gd name="connsiteY1-142" fmla="*/ 585339 h 750918"/>
                <a:gd name="connsiteX2-143" fmla="*/ 591344 w 1149820"/>
                <a:gd name="connsiteY2-144" fmla="*/ 0 h 750918"/>
                <a:gd name="connsiteX3-145" fmla="*/ 1075729 w 1149820"/>
                <a:gd name="connsiteY3-146" fmla="*/ 1618 h 750918"/>
                <a:gd name="connsiteX4-147" fmla="*/ 1149820 w 1149820"/>
                <a:gd name="connsiteY4-148" fmla="*/ 75709 h 750918"/>
                <a:gd name="connsiteX5-149" fmla="*/ 1149820 w 1149820"/>
                <a:gd name="connsiteY5-150" fmla="*/ 676827 h 750918"/>
                <a:gd name="connsiteX6-151" fmla="*/ 1075729 w 1149820"/>
                <a:gd name="connsiteY6-152" fmla="*/ 750918 h 750918"/>
                <a:gd name="connsiteX7-153" fmla="*/ 0 w 1149820"/>
                <a:gd name="connsiteY7-154" fmla="*/ 746923 h 750918"/>
                <a:gd name="connsiteX0-155" fmla="*/ 0 w 1178395"/>
                <a:gd name="connsiteY0-156" fmla="*/ 746923 h 750918"/>
                <a:gd name="connsiteX1-157" fmla="*/ 223317 w 1178395"/>
                <a:gd name="connsiteY1-158" fmla="*/ 585339 h 750918"/>
                <a:gd name="connsiteX2-159" fmla="*/ 619919 w 1178395"/>
                <a:gd name="connsiteY2-160" fmla="*/ 0 h 750918"/>
                <a:gd name="connsiteX3-161" fmla="*/ 1104304 w 1178395"/>
                <a:gd name="connsiteY3-162" fmla="*/ 1618 h 750918"/>
                <a:gd name="connsiteX4-163" fmla="*/ 1178395 w 1178395"/>
                <a:gd name="connsiteY4-164" fmla="*/ 75709 h 750918"/>
                <a:gd name="connsiteX5-165" fmla="*/ 1178395 w 1178395"/>
                <a:gd name="connsiteY5-166" fmla="*/ 676827 h 750918"/>
                <a:gd name="connsiteX6-167" fmla="*/ 1104304 w 1178395"/>
                <a:gd name="connsiteY6-168" fmla="*/ 750918 h 750918"/>
                <a:gd name="connsiteX7-169" fmla="*/ 0 w 1178395"/>
                <a:gd name="connsiteY7-170" fmla="*/ 746923 h 750918"/>
                <a:gd name="connsiteX0-171" fmla="*/ 0 w 1171251"/>
                <a:gd name="connsiteY0-172" fmla="*/ 737418 h 750918"/>
                <a:gd name="connsiteX1-173" fmla="*/ 216173 w 1171251"/>
                <a:gd name="connsiteY1-174" fmla="*/ 585339 h 750918"/>
                <a:gd name="connsiteX2-175" fmla="*/ 612775 w 1171251"/>
                <a:gd name="connsiteY2-176" fmla="*/ 0 h 750918"/>
                <a:gd name="connsiteX3-177" fmla="*/ 1097160 w 1171251"/>
                <a:gd name="connsiteY3-178" fmla="*/ 1618 h 750918"/>
                <a:gd name="connsiteX4-179" fmla="*/ 1171251 w 1171251"/>
                <a:gd name="connsiteY4-180" fmla="*/ 75709 h 750918"/>
                <a:gd name="connsiteX5-181" fmla="*/ 1171251 w 1171251"/>
                <a:gd name="connsiteY5-182" fmla="*/ 676827 h 750918"/>
                <a:gd name="connsiteX6-183" fmla="*/ 1097160 w 1171251"/>
                <a:gd name="connsiteY6-184" fmla="*/ 750918 h 750918"/>
                <a:gd name="connsiteX7-185" fmla="*/ 0 w 1171251"/>
                <a:gd name="connsiteY7-186" fmla="*/ 737418 h 750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171251" h="750918">
                  <a:moveTo>
                    <a:pt x="0" y="737418"/>
                  </a:moveTo>
                  <a:lnTo>
                    <a:pt x="216173" y="585339"/>
                  </a:lnTo>
                  <a:lnTo>
                    <a:pt x="612775" y="0"/>
                  </a:lnTo>
                  <a:lnTo>
                    <a:pt x="1097160" y="1618"/>
                  </a:lnTo>
                  <a:cubicBezTo>
                    <a:pt x="1138079" y="1618"/>
                    <a:pt x="1171251" y="34790"/>
                    <a:pt x="1171251" y="75709"/>
                  </a:cubicBezTo>
                  <a:lnTo>
                    <a:pt x="1171251" y="676827"/>
                  </a:lnTo>
                  <a:cubicBezTo>
                    <a:pt x="1171251" y="717746"/>
                    <a:pt x="1138079" y="750918"/>
                    <a:pt x="1097160" y="750918"/>
                  </a:cubicBezTo>
                  <a:lnTo>
                    <a:pt x="0" y="737418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85000" lnSpcReduction="20000"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" name="Freeform: Shape 5"/>
            <p:cNvSpPr/>
            <p:nvPr/>
          </p:nvSpPr>
          <p:spPr bwMode="auto">
            <a:xfrm>
              <a:off x="3944869" y="978573"/>
              <a:ext cx="608494" cy="782196"/>
            </a:xfrm>
            <a:custGeom>
              <a:avLst/>
              <a:gdLst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63550 w 933450"/>
                <a:gd name="connsiteY11" fmla="*/ 1120775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-1" fmla="*/ 457200 w 933450"/>
                <a:gd name="connsiteY0-2" fmla="*/ 0 h 1127125"/>
                <a:gd name="connsiteX1-3" fmla="*/ 311150 w 933450"/>
                <a:gd name="connsiteY1-4" fmla="*/ 111125 h 1127125"/>
                <a:gd name="connsiteX2-5" fmla="*/ 130175 w 933450"/>
                <a:gd name="connsiteY2-6" fmla="*/ 269875 h 1127125"/>
                <a:gd name="connsiteX3-7" fmla="*/ 22225 w 933450"/>
                <a:gd name="connsiteY3-8" fmla="*/ 371475 h 1127125"/>
                <a:gd name="connsiteX4-9" fmla="*/ 0 w 933450"/>
                <a:gd name="connsiteY4-10" fmla="*/ 454025 h 1127125"/>
                <a:gd name="connsiteX5-11" fmla="*/ 44450 w 933450"/>
                <a:gd name="connsiteY5-12" fmla="*/ 504825 h 1127125"/>
                <a:gd name="connsiteX6-13" fmla="*/ 327025 w 933450"/>
                <a:gd name="connsiteY6-14" fmla="*/ 622300 h 1127125"/>
                <a:gd name="connsiteX7-15" fmla="*/ 463550 w 933450"/>
                <a:gd name="connsiteY7-16" fmla="*/ 758825 h 1127125"/>
                <a:gd name="connsiteX8-17" fmla="*/ 463550 w 933450"/>
                <a:gd name="connsiteY8-18" fmla="*/ 965200 h 1127125"/>
                <a:gd name="connsiteX9-19" fmla="*/ 355600 w 933450"/>
                <a:gd name="connsiteY9-20" fmla="*/ 1082675 h 1127125"/>
                <a:gd name="connsiteX10-21" fmla="*/ 244475 w 933450"/>
                <a:gd name="connsiteY10-22" fmla="*/ 1127125 h 1127125"/>
                <a:gd name="connsiteX11-23" fmla="*/ 400050 w 933450"/>
                <a:gd name="connsiteY11-24" fmla="*/ 1092200 h 1127125"/>
                <a:gd name="connsiteX12-25" fmla="*/ 933450 w 933450"/>
                <a:gd name="connsiteY12-26" fmla="*/ 384175 h 1127125"/>
                <a:gd name="connsiteX13-27" fmla="*/ 841375 w 933450"/>
                <a:gd name="connsiteY13-28" fmla="*/ 390525 h 1127125"/>
                <a:gd name="connsiteX14-29" fmla="*/ 866775 w 933450"/>
                <a:gd name="connsiteY14-30" fmla="*/ 292100 h 1127125"/>
                <a:gd name="connsiteX15-31" fmla="*/ 831850 w 933450"/>
                <a:gd name="connsiteY15-32" fmla="*/ 149225 h 1127125"/>
                <a:gd name="connsiteX16-33" fmla="*/ 717550 w 933450"/>
                <a:gd name="connsiteY16-34" fmla="*/ 53975 h 1127125"/>
                <a:gd name="connsiteX17-35" fmla="*/ 568325 w 933450"/>
                <a:gd name="connsiteY17-36" fmla="*/ 0 h 1127125"/>
                <a:gd name="connsiteX18-37" fmla="*/ 457200 w 933450"/>
                <a:gd name="connsiteY18-38" fmla="*/ 0 h 1127125"/>
                <a:gd name="connsiteX0-39" fmla="*/ 457200 w 866775"/>
                <a:gd name="connsiteY0-40" fmla="*/ 0 h 1127125"/>
                <a:gd name="connsiteX1-41" fmla="*/ 311150 w 866775"/>
                <a:gd name="connsiteY1-42" fmla="*/ 111125 h 1127125"/>
                <a:gd name="connsiteX2-43" fmla="*/ 130175 w 866775"/>
                <a:gd name="connsiteY2-44" fmla="*/ 269875 h 1127125"/>
                <a:gd name="connsiteX3-45" fmla="*/ 22225 w 866775"/>
                <a:gd name="connsiteY3-46" fmla="*/ 371475 h 1127125"/>
                <a:gd name="connsiteX4-47" fmla="*/ 0 w 866775"/>
                <a:gd name="connsiteY4-48" fmla="*/ 454025 h 1127125"/>
                <a:gd name="connsiteX5-49" fmla="*/ 44450 w 866775"/>
                <a:gd name="connsiteY5-50" fmla="*/ 504825 h 1127125"/>
                <a:gd name="connsiteX6-51" fmla="*/ 327025 w 866775"/>
                <a:gd name="connsiteY6-52" fmla="*/ 622300 h 1127125"/>
                <a:gd name="connsiteX7-53" fmla="*/ 463550 w 866775"/>
                <a:gd name="connsiteY7-54" fmla="*/ 758825 h 1127125"/>
                <a:gd name="connsiteX8-55" fmla="*/ 463550 w 866775"/>
                <a:gd name="connsiteY8-56" fmla="*/ 965200 h 1127125"/>
                <a:gd name="connsiteX9-57" fmla="*/ 355600 w 866775"/>
                <a:gd name="connsiteY9-58" fmla="*/ 1082675 h 1127125"/>
                <a:gd name="connsiteX10-59" fmla="*/ 244475 w 866775"/>
                <a:gd name="connsiteY10-60" fmla="*/ 1127125 h 1127125"/>
                <a:gd name="connsiteX11-61" fmla="*/ 400050 w 866775"/>
                <a:gd name="connsiteY11-62" fmla="*/ 1092200 h 1127125"/>
                <a:gd name="connsiteX12-63" fmla="*/ 847725 w 866775"/>
                <a:gd name="connsiteY12-64" fmla="*/ 393700 h 1127125"/>
                <a:gd name="connsiteX13-65" fmla="*/ 841375 w 866775"/>
                <a:gd name="connsiteY13-66" fmla="*/ 390525 h 1127125"/>
                <a:gd name="connsiteX14-67" fmla="*/ 866775 w 866775"/>
                <a:gd name="connsiteY14-68" fmla="*/ 292100 h 1127125"/>
                <a:gd name="connsiteX15-69" fmla="*/ 831850 w 866775"/>
                <a:gd name="connsiteY15-70" fmla="*/ 149225 h 1127125"/>
                <a:gd name="connsiteX16-71" fmla="*/ 717550 w 866775"/>
                <a:gd name="connsiteY16-72" fmla="*/ 53975 h 1127125"/>
                <a:gd name="connsiteX17-73" fmla="*/ 568325 w 866775"/>
                <a:gd name="connsiteY17-74" fmla="*/ 0 h 1127125"/>
                <a:gd name="connsiteX18-75" fmla="*/ 457200 w 866775"/>
                <a:gd name="connsiteY18-76" fmla="*/ 0 h 1127125"/>
                <a:gd name="connsiteX0-77" fmla="*/ 457200 w 866775"/>
                <a:gd name="connsiteY0-78" fmla="*/ 0 h 1127125"/>
                <a:gd name="connsiteX1-79" fmla="*/ 311150 w 866775"/>
                <a:gd name="connsiteY1-80" fmla="*/ 111125 h 1127125"/>
                <a:gd name="connsiteX2-81" fmla="*/ 130175 w 866775"/>
                <a:gd name="connsiteY2-82" fmla="*/ 269875 h 1127125"/>
                <a:gd name="connsiteX3-83" fmla="*/ 22225 w 866775"/>
                <a:gd name="connsiteY3-84" fmla="*/ 371475 h 1127125"/>
                <a:gd name="connsiteX4-85" fmla="*/ 0 w 866775"/>
                <a:gd name="connsiteY4-86" fmla="*/ 454025 h 1127125"/>
                <a:gd name="connsiteX5-87" fmla="*/ 44450 w 866775"/>
                <a:gd name="connsiteY5-88" fmla="*/ 504825 h 1127125"/>
                <a:gd name="connsiteX6-89" fmla="*/ 327025 w 866775"/>
                <a:gd name="connsiteY6-90" fmla="*/ 622300 h 1127125"/>
                <a:gd name="connsiteX7-91" fmla="*/ 463550 w 866775"/>
                <a:gd name="connsiteY7-92" fmla="*/ 758825 h 1127125"/>
                <a:gd name="connsiteX8-93" fmla="*/ 463550 w 866775"/>
                <a:gd name="connsiteY8-94" fmla="*/ 965200 h 1127125"/>
                <a:gd name="connsiteX9-95" fmla="*/ 355600 w 866775"/>
                <a:gd name="connsiteY9-96" fmla="*/ 1082675 h 1127125"/>
                <a:gd name="connsiteX10-97" fmla="*/ 244475 w 866775"/>
                <a:gd name="connsiteY10-98" fmla="*/ 1127125 h 1127125"/>
                <a:gd name="connsiteX11-99" fmla="*/ 393700 w 866775"/>
                <a:gd name="connsiteY11-100" fmla="*/ 1082675 h 1127125"/>
                <a:gd name="connsiteX12-101" fmla="*/ 847725 w 866775"/>
                <a:gd name="connsiteY12-102" fmla="*/ 393700 h 1127125"/>
                <a:gd name="connsiteX13-103" fmla="*/ 841375 w 866775"/>
                <a:gd name="connsiteY13-104" fmla="*/ 390525 h 1127125"/>
                <a:gd name="connsiteX14-105" fmla="*/ 866775 w 866775"/>
                <a:gd name="connsiteY14-106" fmla="*/ 292100 h 1127125"/>
                <a:gd name="connsiteX15-107" fmla="*/ 831850 w 866775"/>
                <a:gd name="connsiteY15-108" fmla="*/ 149225 h 1127125"/>
                <a:gd name="connsiteX16-109" fmla="*/ 717550 w 866775"/>
                <a:gd name="connsiteY16-110" fmla="*/ 53975 h 1127125"/>
                <a:gd name="connsiteX17-111" fmla="*/ 568325 w 866775"/>
                <a:gd name="connsiteY17-112" fmla="*/ 0 h 1127125"/>
                <a:gd name="connsiteX18-113" fmla="*/ 457200 w 866775"/>
                <a:gd name="connsiteY18-114" fmla="*/ 0 h 1127125"/>
                <a:gd name="connsiteX0-115" fmla="*/ 457200 w 866775"/>
                <a:gd name="connsiteY0-116" fmla="*/ 0 h 1127125"/>
                <a:gd name="connsiteX1-117" fmla="*/ 311150 w 866775"/>
                <a:gd name="connsiteY1-118" fmla="*/ 111125 h 1127125"/>
                <a:gd name="connsiteX2-119" fmla="*/ 130175 w 866775"/>
                <a:gd name="connsiteY2-120" fmla="*/ 269875 h 1127125"/>
                <a:gd name="connsiteX3-121" fmla="*/ 22225 w 866775"/>
                <a:gd name="connsiteY3-122" fmla="*/ 371475 h 1127125"/>
                <a:gd name="connsiteX4-123" fmla="*/ 0 w 866775"/>
                <a:gd name="connsiteY4-124" fmla="*/ 454025 h 1127125"/>
                <a:gd name="connsiteX5-125" fmla="*/ 44450 w 866775"/>
                <a:gd name="connsiteY5-126" fmla="*/ 504825 h 1127125"/>
                <a:gd name="connsiteX6-127" fmla="*/ 327025 w 866775"/>
                <a:gd name="connsiteY6-128" fmla="*/ 622300 h 1127125"/>
                <a:gd name="connsiteX7-129" fmla="*/ 463550 w 866775"/>
                <a:gd name="connsiteY7-130" fmla="*/ 758825 h 1127125"/>
                <a:gd name="connsiteX8-131" fmla="*/ 463550 w 866775"/>
                <a:gd name="connsiteY8-132" fmla="*/ 965200 h 1127125"/>
                <a:gd name="connsiteX9-133" fmla="*/ 355600 w 866775"/>
                <a:gd name="connsiteY9-134" fmla="*/ 1082675 h 1127125"/>
                <a:gd name="connsiteX10-135" fmla="*/ 244475 w 866775"/>
                <a:gd name="connsiteY10-136" fmla="*/ 1127125 h 1127125"/>
                <a:gd name="connsiteX11-137" fmla="*/ 393700 w 866775"/>
                <a:gd name="connsiteY11-138" fmla="*/ 1082675 h 1127125"/>
                <a:gd name="connsiteX12-139" fmla="*/ 847725 w 866775"/>
                <a:gd name="connsiteY12-140" fmla="*/ 393700 h 1127125"/>
                <a:gd name="connsiteX13-141" fmla="*/ 841375 w 866775"/>
                <a:gd name="connsiteY13-142" fmla="*/ 390525 h 1127125"/>
                <a:gd name="connsiteX14-143" fmla="*/ 866775 w 866775"/>
                <a:gd name="connsiteY14-144" fmla="*/ 292100 h 1127125"/>
                <a:gd name="connsiteX15-145" fmla="*/ 831850 w 866775"/>
                <a:gd name="connsiteY15-146" fmla="*/ 149225 h 1127125"/>
                <a:gd name="connsiteX16-147" fmla="*/ 717550 w 866775"/>
                <a:gd name="connsiteY16-148" fmla="*/ 53975 h 1127125"/>
                <a:gd name="connsiteX17-149" fmla="*/ 568325 w 866775"/>
                <a:gd name="connsiteY17-150" fmla="*/ 0 h 1127125"/>
                <a:gd name="connsiteX18-151" fmla="*/ 457200 w 866775"/>
                <a:gd name="connsiteY18-152" fmla="*/ 0 h 1127125"/>
                <a:gd name="connsiteX0-153" fmla="*/ 457200 w 866775"/>
                <a:gd name="connsiteY0-154" fmla="*/ 0 h 1127125"/>
                <a:gd name="connsiteX1-155" fmla="*/ 311150 w 866775"/>
                <a:gd name="connsiteY1-156" fmla="*/ 111125 h 1127125"/>
                <a:gd name="connsiteX2-157" fmla="*/ 130175 w 866775"/>
                <a:gd name="connsiteY2-158" fmla="*/ 269875 h 1127125"/>
                <a:gd name="connsiteX3-159" fmla="*/ 22225 w 866775"/>
                <a:gd name="connsiteY3-160" fmla="*/ 371475 h 1127125"/>
                <a:gd name="connsiteX4-161" fmla="*/ 0 w 866775"/>
                <a:gd name="connsiteY4-162" fmla="*/ 454025 h 1127125"/>
                <a:gd name="connsiteX5-163" fmla="*/ 44450 w 866775"/>
                <a:gd name="connsiteY5-164" fmla="*/ 504825 h 1127125"/>
                <a:gd name="connsiteX6-165" fmla="*/ 314325 w 866775"/>
                <a:gd name="connsiteY6-166" fmla="*/ 631825 h 1127125"/>
                <a:gd name="connsiteX7-167" fmla="*/ 463550 w 866775"/>
                <a:gd name="connsiteY7-168" fmla="*/ 758825 h 1127125"/>
                <a:gd name="connsiteX8-169" fmla="*/ 463550 w 866775"/>
                <a:gd name="connsiteY8-170" fmla="*/ 965200 h 1127125"/>
                <a:gd name="connsiteX9-171" fmla="*/ 355600 w 866775"/>
                <a:gd name="connsiteY9-172" fmla="*/ 1082675 h 1127125"/>
                <a:gd name="connsiteX10-173" fmla="*/ 244475 w 866775"/>
                <a:gd name="connsiteY10-174" fmla="*/ 1127125 h 1127125"/>
                <a:gd name="connsiteX11-175" fmla="*/ 393700 w 866775"/>
                <a:gd name="connsiteY11-176" fmla="*/ 1082675 h 1127125"/>
                <a:gd name="connsiteX12-177" fmla="*/ 847725 w 866775"/>
                <a:gd name="connsiteY12-178" fmla="*/ 393700 h 1127125"/>
                <a:gd name="connsiteX13-179" fmla="*/ 841375 w 866775"/>
                <a:gd name="connsiteY13-180" fmla="*/ 390525 h 1127125"/>
                <a:gd name="connsiteX14-181" fmla="*/ 866775 w 866775"/>
                <a:gd name="connsiteY14-182" fmla="*/ 292100 h 1127125"/>
                <a:gd name="connsiteX15-183" fmla="*/ 831850 w 866775"/>
                <a:gd name="connsiteY15-184" fmla="*/ 149225 h 1127125"/>
                <a:gd name="connsiteX16-185" fmla="*/ 717550 w 866775"/>
                <a:gd name="connsiteY16-186" fmla="*/ 53975 h 1127125"/>
                <a:gd name="connsiteX17-187" fmla="*/ 568325 w 866775"/>
                <a:gd name="connsiteY17-188" fmla="*/ 0 h 1127125"/>
                <a:gd name="connsiteX18-189" fmla="*/ 457200 w 866775"/>
                <a:gd name="connsiteY18-190" fmla="*/ 0 h 1127125"/>
                <a:gd name="connsiteX0-191" fmla="*/ 457200 w 866775"/>
                <a:gd name="connsiteY0-192" fmla="*/ 0 h 1127125"/>
                <a:gd name="connsiteX1-193" fmla="*/ 311150 w 866775"/>
                <a:gd name="connsiteY1-194" fmla="*/ 111125 h 1127125"/>
                <a:gd name="connsiteX2-195" fmla="*/ 130175 w 866775"/>
                <a:gd name="connsiteY2-196" fmla="*/ 269875 h 1127125"/>
                <a:gd name="connsiteX3-197" fmla="*/ 22225 w 866775"/>
                <a:gd name="connsiteY3-198" fmla="*/ 371475 h 1127125"/>
                <a:gd name="connsiteX4-199" fmla="*/ 0 w 866775"/>
                <a:gd name="connsiteY4-200" fmla="*/ 454025 h 1127125"/>
                <a:gd name="connsiteX5-201" fmla="*/ 44450 w 866775"/>
                <a:gd name="connsiteY5-202" fmla="*/ 504825 h 1127125"/>
                <a:gd name="connsiteX6-203" fmla="*/ 314325 w 866775"/>
                <a:gd name="connsiteY6-204" fmla="*/ 631825 h 1127125"/>
                <a:gd name="connsiteX7-205" fmla="*/ 444500 w 866775"/>
                <a:gd name="connsiteY7-206" fmla="*/ 758825 h 1127125"/>
                <a:gd name="connsiteX8-207" fmla="*/ 463550 w 866775"/>
                <a:gd name="connsiteY8-208" fmla="*/ 965200 h 1127125"/>
                <a:gd name="connsiteX9-209" fmla="*/ 355600 w 866775"/>
                <a:gd name="connsiteY9-210" fmla="*/ 1082675 h 1127125"/>
                <a:gd name="connsiteX10-211" fmla="*/ 244475 w 866775"/>
                <a:gd name="connsiteY10-212" fmla="*/ 1127125 h 1127125"/>
                <a:gd name="connsiteX11-213" fmla="*/ 393700 w 866775"/>
                <a:gd name="connsiteY11-214" fmla="*/ 1082675 h 1127125"/>
                <a:gd name="connsiteX12-215" fmla="*/ 847725 w 866775"/>
                <a:gd name="connsiteY12-216" fmla="*/ 393700 h 1127125"/>
                <a:gd name="connsiteX13-217" fmla="*/ 841375 w 866775"/>
                <a:gd name="connsiteY13-218" fmla="*/ 390525 h 1127125"/>
                <a:gd name="connsiteX14-219" fmla="*/ 866775 w 866775"/>
                <a:gd name="connsiteY14-220" fmla="*/ 292100 h 1127125"/>
                <a:gd name="connsiteX15-221" fmla="*/ 831850 w 866775"/>
                <a:gd name="connsiteY15-222" fmla="*/ 149225 h 1127125"/>
                <a:gd name="connsiteX16-223" fmla="*/ 717550 w 866775"/>
                <a:gd name="connsiteY16-224" fmla="*/ 53975 h 1127125"/>
                <a:gd name="connsiteX17-225" fmla="*/ 568325 w 866775"/>
                <a:gd name="connsiteY17-226" fmla="*/ 0 h 1127125"/>
                <a:gd name="connsiteX18-227" fmla="*/ 457200 w 866775"/>
                <a:gd name="connsiteY18-228" fmla="*/ 0 h 1127125"/>
                <a:gd name="connsiteX0-229" fmla="*/ 457200 w 866775"/>
                <a:gd name="connsiteY0-230" fmla="*/ 0 h 1127125"/>
                <a:gd name="connsiteX1-231" fmla="*/ 311150 w 866775"/>
                <a:gd name="connsiteY1-232" fmla="*/ 111125 h 1127125"/>
                <a:gd name="connsiteX2-233" fmla="*/ 130175 w 866775"/>
                <a:gd name="connsiteY2-234" fmla="*/ 269875 h 1127125"/>
                <a:gd name="connsiteX3-235" fmla="*/ 22225 w 866775"/>
                <a:gd name="connsiteY3-236" fmla="*/ 371475 h 1127125"/>
                <a:gd name="connsiteX4-237" fmla="*/ 0 w 866775"/>
                <a:gd name="connsiteY4-238" fmla="*/ 454025 h 1127125"/>
                <a:gd name="connsiteX5-239" fmla="*/ 44450 w 866775"/>
                <a:gd name="connsiteY5-240" fmla="*/ 504825 h 1127125"/>
                <a:gd name="connsiteX6-241" fmla="*/ 314325 w 866775"/>
                <a:gd name="connsiteY6-242" fmla="*/ 631825 h 1127125"/>
                <a:gd name="connsiteX7-243" fmla="*/ 444500 w 866775"/>
                <a:gd name="connsiteY7-244" fmla="*/ 758825 h 1127125"/>
                <a:gd name="connsiteX8-245" fmla="*/ 444500 w 866775"/>
                <a:gd name="connsiteY8-246" fmla="*/ 962025 h 1127125"/>
                <a:gd name="connsiteX9-247" fmla="*/ 355600 w 866775"/>
                <a:gd name="connsiteY9-248" fmla="*/ 1082675 h 1127125"/>
                <a:gd name="connsiteX10-249" fmla="*/ 244475 w 866775"/>
                <a:gd name="connsiteY10-250" fmla="*/ 1127125 h 1127125"/>
                <a:gd name="connsiteX11-251" fmla="*/ 393700 w 866775"/>
                <a:gd name="connsiteY11-252" fmla="*/ 1082675 h 1127125"/>
                <a:gd name="connsiteX12-253" fmla="*/ 847725 w 866775"/>
                <a:gd name="connsiteY12-254" fmla="*/ 393700 h 1127125"/>
                <a:gd name="connsiteX13-255" fmla="*/ 841375 w 866775"/>
                <a:gd name="connsiteY13-256" fmla="*/ 390525 h 1127125"/>
                <a:gd name="connsiteX14-257" fmla="*/ 866775 w 866775"/>
                <a:gd name="connsiteY14-258" fmla="*/ 292100 h 1127125"/>
                <a:gd name="connsiteX15-259" fmla="*/ 831850 w 866775"/>
                <a:gd name="connsiteY15-260" fmla="*/ 149225 h 1127125"/>
                <a:gd name="connsiteX16-261" fmla="*/ 717550 w 866775"/>
                <a:gd name="connsiteY16-262" fmla="*/ 53975 h 1127125"/>
                <a:gd name="connsiteX17-263" fmla="*/ 568325 w 866775"/>
                <a:gd name="connsiteY17-264" fmla="*/ 0 h 1127125"/>
                <a:gd name="connsiteX18-265" fmla="*/ 457200 w 866775"/>
                <a:gd name="connsiteY18-266" fmla="*/ 0 h 1127125"/>
                <a:gd name="connsiteX0-267" fmla="*/ 457200 w 866775"/>
                <a:gd name="connsiteY0-268" fmla="*/ 0 h 1127125"/>
                <a:gd name="connsiteX1-269" fmla="*/ 311150 w 866775"/>
                <a:gd name="connsiteY1-270" fmla="*/ 111125 h 1127125"/>
                <a:gd name="connsiteX2-271" fmla="*/ 130175 w 866775"/>
                <a:gd name="connsiteY2-272" fmla="*/ 269875 h 1127125"/>
                <a:gd name="connsiteX3-273" fmla="*/ 22225 w 866775"/>
                <a:gd name="connsiteY3-274" fmla="*/ 371475 h 1127125"/>
                <a:gd name="connsiteX4-275" fmla="*/ 0 w 866775"/>
                <a:gd name="connsiteY4-276" fmla="*/ 454025 h 1127125"/>
                <a:gd name="connsiteX5-277" fmla="*/ 44450 w 866775"/>
                <a:gd name="connsiteY5-278" fmla="*/ 504825 h 1127125"/>
                <a:gd name="connsiteX6-279" fmla="*/ 314325 w 866775"/>
                <a:gd name="connsiteY6-280" fmla="*/ 631825 h 1127125"/>
                <a:gd name="connsiteX7-281" fmla="*/ 444500 w 866775"/>
                <a:gd name="connsiteY7-282" fmla="*/ 758825 h 1127125"/>
                <a:gd name="connsiteX8-283" fmla="*/ 444500 w 866775"/>
                <a:gd name="connsiteY8-284" fmla="*/ 962025 h 1127125"/>
                <a:gd name="connsiteX9-285" fmla="*/ 336550 w 866775"/>
                <a:gd name="connsiteY9-286" fmla="*/ 1069975 h 1127125"/>
                <a:gd name="connsiteX10-287" fmla="*/ 244475 w 866775"/>
                <a:gd name="connsiteY10-288" fmla="*/ 1127125 h 1127125"/>
                <a:gd name="connsiteX11-289" fmla="*/ 393700 w 866775"/>
                <a:gd name="connsiteY11-290" fmla="*/ 1082675 h 1127125"/>
                <a:gd name="connsiteX12-291" fmla="*/ 847725 w 866775"/>
                <a:gd name="connsiteY12-292" fmla="*/ 393700 h 1127125"/>
                <a:gd name="connsiteX13-293" fmla="*/ 841375 w 866775"/>
                <a:gd name="connsiteY13-294" fmla="*/ 390525 h 1127125"/>
                <a:gd name="connsiteX14-295" fmla="*/ 866775 w 866775"/>
                <a:gd name="connsiteY14-296" fmla="*/ 292100 h 1127125"/>
                <a:gd name="connsiteX15-297" fmla="*/ 831850 w 866775"/>
                <a:gd name="connsiteY15-298" fmla="*/ 149225 h 1127125"/>
                <a:gd name="connsiteX16-299" fmla="*/ 717550 w 866775"/>
                <a:gd name="connsiteY16-300" fmla="*/ 53975 h 1127125"/>
                <a:gd name="connsiteX17-301" fmla="*/ 568325 w 866775"/>
                <a:gd name="connsiteY17-302" fmla="*/ 0 h 1127125"/>
                <a:gd name="connsiteX18-303" fmla="*/ 457200 w 866775"/>
                <a:gd name="connsiteY18-304" fmla="*/ 0 h 1127125"/>
                <a:gd name="connsiteX0-305" fmla="*/ 466725 w 876300"/>
                <a:gd name="connsiteY0-306" fmla="*/ 0 h 1127125"/>
                <a:gd name="connsiteX1-307" fmla="*/ 320675 w 876300"/>
                <a:gd name="connsiteY1-308" fmla="*/ 111125 h 1127125"/>
                <a:gd name="connsiteX2-309" fmla="*/ 139700 w 876300"/>
                <a:gd name="connsiteY2-310" fmla="*/ 269875 h 1127125"/>
                <a:gd name="connsiteX3-311" fmla="*/ 0 w 876300"/>
                <a:gd name="connsiteY3-312" fmla="*/ 396875 h 1127125"/>
                <a:gd name="connsiteX4-313" fmla="*/ 9525 w 876300"/>
                <a:gd name="connsiteY4-314" fmla="*/ 454025 h 1127125"/>
                <a:gd name="connsiteX5-315" fmla="*/ 53975 w 876300"/>
                <a:gd name="connsiteY5-316" fmla="*/ 504825 h 1127125"/>
                <a:gd name="connsiteX6-317" fmla="*/ 323850 w 876300"/>
                <a:gd name="connsiteY6-318" fmla="*/ 631825 h 1127125"/>
                <a:gd name="connsiteX7-319" fmla="*/ 454025 w 876300"/>
                <a:gd name="connsiteY7-320" fmla="*/ 758825 h 1127125"/>
                <a:gd name="connsiteX8-321" fmla="*/ 454025 w 876300"/>
                <a:gd name="connsiteY8-322" fmla="*/ 962025 h 1127125"/>
                <a:gd name="connsiteX9-323" fmla="*/ 346075 w 876300"/>
                <a:gd name="connsiteY9-324" fmla="*/ 1069975 h 1127125"/>
                <a:gd name="connsiteX10-325" fmla="*/ 254000 w 876300"/>
                <a:gd name="connsiteY10-326" fmla="*/ 1127125 h 1127125"/>
                <a:gd name="connsiteX11-327" fmla="*/ 403225 w 876300"/>
                <a:gd name="connsiteY11-328" fmla="*/ 1082675 h 1127125"/>
                <a:gd name="connsiteX12-329" fmla="*/ 857250 w 876300"/>
                <a:gd name="connsiteY12-330" fmla="*/ 393700 h 1127125"/>
                <a:gd name="connsiteX13-331" fmla="*/ 850900 w 876300"/>
                <a:gd name="connsiteY13-332" fmla="*/ 390525 h 1127125"/>
                <a:gd name="connsiteX14-333" fmla="*/ 876300 w 876300"/>
                <a:gd name="connsiteY14-334" fmla="*/ 292100 h 1127125"/>
                <a:gd name="connsiteX15-335" fmla="*/ 841375 w 876300"/>
                <a:gd name="connsiteY15-336" fmla="*/ 149225 h 1127125"/>
                <a:gd name="connsiteX16-337" fmla="*/ 727075 w 876300"/>
                <a:gd name="connsiteY16-338" fmla="*/ 53975 h 1127125"/>
                <a:gd name="connsiteX17-339" fmla="*/ 577850 w 876300"/>
                <a:gd name="connsiteY17-340" fmla="*/ 0 h 1127125"/>
                <a:gd name="connsiteX18-341" fmla="*/ 466725 w 876300"/>
                <a:gd name="connsiteY18-342" fmla="*/ 0 h 1127125"/>
                <a:gd name="connsiteX0-343" fmla="*/ 466725 w 876300"/>
                <a:gd name="connsiteY0-344" fmla="*/ 0 h 1127125"/>
                <a:gd name="connsiteX1-345" fmla="*/ 320675 w 876300"/>
                <a:gd name="connsiteY1-346" fmla="*/ 111125 h 1127125"/>
                <a:gd name="connsiteX2-347" fmla="*/ 139700 w 876300"/>
                <a:gd name="connsiteY2-348" fmla="*/ 269875 h 1127125"/>
                <a:gd name="connsiteX3-349" fmla="*/ 0 w 876300"/>
                <a:gd name="connsiteY3-350" fmla="*/ 396875 h 1127125"/>
                <a:gd name="connsiteX4-351" fmla="*/ 0 w 876300"/>
                <a:gd name="connsiteY4-352" fmla="*/ 460375 h 1127125"/>
                <a:gd name="connsiteX5-353" fmla="*/ 53975 w 876300"/>
                <a:gd name="connsiteY5-354" fmla="*/ 504825 h 1127125"/>
                <a:gd name="connsiteX6-355" fmla="*/ 323850 w 876300"/>
                <a:gd name="connsiteY6-356" fmla="*/ 631825 h 1127125"/>
                <a:gd name="connsiteX7-357" fmla="*/ 454025 w 876300"/>
                <a:gd name="connsiteY7-358" fmla="*/ 758825 h 1127125"/>
                <a:gd name="connsiteX8-359" fmla="*/ 454025 w 876300"/>
                <a:gd name="connsiteY8-360" fmla="*/ 962025 h 1127125"/>
                <a:gd name="connsiteX9-361" fmla="*/ 346075 w 876300"/>
                <a:gd name="connsiteY9-362" fmla="*/ 1069975 h 1127125"/>
                <a:gd name="connsiteX10-363" fmla="*/ 254000 w 876300"/>
                <a:gd name="connsiteY10-364" fmla="*/ 1127125 h 1127125"/>
                <a:gd name="connsiteX11-365" fmla="*/ 403225 w 876300"/>
                <a:gd name="connsiteY11-366" fmla="*/ 1082675 h 1127125"/>
                <a:gd name="connsiteX12-367" fmla="*/ 857250 w 876300"/>
                <a:gd name="connsiteY12-368" fmla="*/ 393700 h 1127125"/>
                <a:gd name="connsiteX13-369" fmla="*/ 850900 w 876300"/>
                <a:gd name="connsiteY13-370" fmla="*/ 390525 h 1127125"/>
                <a:gd name="connsiteX14-371" fmla="*/ 876300 w 876300"/>
                <a:gd name="connsiteY14-372" fmla="*/ 292100 h 1127125"/>
                <a:gd name="connsiteX15-373" fmla="*/ 841375 w 876300"/>
                <a:gd name="connsiteY15-374" fmla="*/ 149225 h 1127125"/>
                <a:gd name="connsiteX16-375" fmla="*/ 727075 w 876300"/>
                <a:gd name="connsiteY16-376" fmla="*/ 53975 h 1127125"/>
                <a:gd name="connsiteX17-377" fmla="*/ 577850 w 876300"/>
                <a:gd name="connsiteY17-378" fmla="*/ 0 h 1127125"/>
                <a:gd name="connsiteX18-379" fmla="*/ 466725 w 876300"/>
                <a:gd name="connsiteY18-380" fmla="*/ 0 h 1127125"/>
                <a:gd name="connsiteX0-381" fmla="*/ 466725 w 876300"/>
                <a:gd name="connsiteY0-382" fmla="*/ 0 h 1127125"/>
                <a:gd name="connsiteX1-383" fmla="*/ 320675 w 876300"/>
                <a:gd name="connsiteY1-384" fmla="*/ 111125 h 1127125"/>
                <a:gd name="connsiteX2-385" fmla="*/ 139700 w 876300"/>
                <a:gd name="connsiteY2-386" fmla="*/ 269875 h 1127125"/>
                <a:gd name="connsiteX3-387" fmla="*/ 22225 w 876300"/>
                <a:gd name="connsiteY3-388" fmla="*/ 393700 h 1127125"/>
                <a:gd name="connsiteX4-389" fmla="*/ 0 w 876300"/>
                <a:gd name="connsiteY4-390" fmla="*/ 460375 h 1127125"/>
                <a:gd name="connsiteX5-391" fmla="*/ 53975 w 876300"/>
                <a:gd name="connsiteY5-392" fmla="*/ 504825 h 1127125"/>
                <a:gd name="connsiteX6-393" fmla="*/ 323850 w 876300"/>
                <a:gd name="connsiteY6-394" fmla="*/ 631825 h 1127125"/>
                <a:gd name="connsiteX7-395" fmla="*/ 454025 w 876300"/>
                <a:gd name="connsiteY7-396" fmla="*/ 758825 h 1127125"/>
                <a:gd name="connsiteX8-397" fmla="*/ 454025 w 876300"/>
                <a:gd name="connsiteY8-398" fmla="*/ 962025 h 1127125"/>
                <a:gd name="connsiteX9-399" fmla="*/ 346075 w 876300"/>
                <a:gd name="connsiteY9-400" fmla="*/ 1069975 h 1127125"/>
                <a:gd name="connsiteX10-401" fmla="*/ 254000 w 876300"/>
                <a:gd name="connsiteY10-402" fmla="*/ 1127125 h 1127125"/>
                <a:gd name="connsiteX11-403" fmla="*/ 403225 w 876300"/>
                <a:gd name="connsiteY11-404" fmla="*/ 1082675 h 1127125"/>
                <a:gd name="connsiteX12-405" fmla="*/ 857250 w 876300"/>
                <a:gd name="connsiteY12-406" fmla="*/ 393700 h 1127125"/>
                <a:gd name="connsiteX13-407" fmla="*/ 850900 w 876300"/>
                <a:gd name="connsiteY13-408" fmla="*/ 390525 h 1127125"/>
                <a:gd name="connsiteX14-409" fmla="*/ 876300 w 876300"/>
                <a:gd name="connsiteY14-410" fmla="*/ 292100 h 1127125"/>
                <a:gd name="connsiteX15-411" fmla="*/ 841375 w 876300"/>
                <a:gd name="connsiteY15-412" fmla="*/ 149225 h 1127125"/>
                <a:gd name="connsiteX16-413" fmla="*/ 727075 w 876300"/>
                <a:gd name="connsiteY16-414" fmla="*/ 53975 h 1127125"/>
                <a:gd name="connsiteX17-415" fmla="*/ 577850 w 876300"/>
                <a:gd name="connsiteY17-416" fmla="*/ 0 h 1127125"/>
                <a:gd name="connsiteX18-417" fmla="*/ 466725 w 876300"/>
                <a:gd name="connsiteY18-418" fmla="*/ 0 h 1127125"/>
                <a:gd name="connsiteX0-419" fmla="*/ 466725 w 876300"/>
                <a:gd name="connsiteY0-420" fmla="*/ 0 h 1127125"/>
                <a:gd name="connsiteX1-421" fmla="*/ 320675 w 876300"/>
                <a:gd name="connsiteY1-422" fmla="*/ 111125 h 1127125"/>
                <a:gd name="connsiteX2-423" fmla="*/ 139700 w 876300"/>
                <a:gd name="connsiteY2-424" fmla="*/ 269875 h 1127125"/>
                <a:gd name="connsiteX3-425" fmla="*/ 22225 w 876300"/>
                <a:gd name="connsiteY3-426" fmla="*/ 393700 h 1127125"/>
                <a:gd name="connsiteX4-427" fmla="*/ 0 w 876300"/>
                <a:gd name="connsiteY4-428" fmla="*/ 460375 h 1127125"/>
                <a:gd name="connsiteX5-429" fmla="*/ 53975 w 876300"/>
                <a:gd name="connsiteY5-430" fmla="*/ 504825 h 1127125"/>
                <a:gd name="connsiteX6-431" fmla="*/ 323850 w 876300"/>
                <a:gd name="connsiteY6-432" fmla="*/ 631825 h 1127125"/>
                <a:gd name="connsiteX7-433" fmla="*/ 454025 w 876300"/>
                <a:gd name="connsiteY7-434" fmla="*/ 758825 h 1127125"/>
                <a:gd name="connsiteX8-435" fmla="*/ 454025 w 876300"/>
                <a:gd name="connsiteY8-436" fmla="*/ 962025 h 1127125"/>
                <a:gd name="connsiteX9-437" fmla="*/ 346075 w 876300"/>
                <a:gd name="connsiteY9-438" fmla="*/ 1069975 h 1127125"/>
                <a:gd name="connsiteX10-439" fmla="*/ 228600 w 876300"/>
                <a:gd name="connsiteY10-440" fmla="*/ 1127125 h 1127125"/>
                <a:gd name="connsiteX11-441" fmla="*/ 403225 w 876300"/>
                <a:gd name="connsiteY11-442" fmla="*/ 1082675 h 1127125"/>
                <a:gd name="connsiteX12-443" fmla="*/ 857250 w 876300"/>
                <a:gd name="connsiteY12-444" fmla="*/ 393700 h 1127125"/>
                <a:gd name="connsiteX13-445" fmla="*/ 850900 w 876300"/>
                <a:gd name="connsiteY13-446" fmla="*/ 390525 h 1127125"/>
                <a:gd name="connsiteX14-447" fmla="*/ 876300 w 876300"/>
                <a:gd name="connsiteY14-448" fmla="*/ 292100 h 1127125"/>
                <a:gd name="connsiteX15-449" fmla="*/ 841375 w 876300"/>
                <a:gd name="connsiteY15-450" fmla="*/ 149225 h 1127125"/>
                <a:gd name="connsiteX16-451" fmla="*/ 727075 w 876300"/>
                <a:gd name="connsiteY16-452" fmla="*/ 53975 h 1127125"/>
                <a:gd name="connsiteX17-453" fmla="*/ 577850 w 876300"/>
                <a:gd name="connsiteY17-454" fmla="*/ 0 h 1127125"/>
                <a:gd name="connsiteX18-455" fmla="*/ 466725 w 876300"/>
                <a:gd name="connsiteY18-456" fmla="*/ 0 h 1127125"/>
                <a:gd name="connsiteX0-457" fmla="*/ 466725 w 876300"/>
                <a:gd name="connsiteY0-458" fmla="*/ 0 h 1122363"/>
                <a:gd name="connsiteX1-459" fmla="*/ 320675 w 876300"/>
                <a:gd name="connsiteY1-460" fmla="*/ 111125 h 1122363"/>
                <a:gd name="connsiteX2-461" fmla="*/ 139700 w 876300"/>
                <a:gd name="connsiteY2-462" fmla="*/ 269875 h 1122363"/>
                <a:gd name="connsiteX3-463" fmla="*/ 22225 w 876300"/>
                <a:gd name="connsiteY3-464" fmla="*/ 393700 h 1122363"/>
                <a:gd name="connsiteX4-465" fmla="*/ 0 w 876300"/>
                <a:gd name="connsiteY4-466" fmla="*/ 460375 h 1122363"/>
                <a:gd name="connsiteX5-467" fmla="*/ 53975 w 876300"/>
                <a:gd name="connsiteY5-468" fmla="*/ 504825 h 1122363"/>
                <a:gd name="connsiteX6-469" fmla="*/ 323850 w 876300"/>
                <a:gd name="connsiteY6-470" fmla="*/ 631825 h 1122363"/>
                <a:gd name="connsiteX7-471" fmla="*/ 454025 w 876300"/>
                <a:gd name="connsiteY7-472" fmla="*/ 758825 h 1122363"/>
                <a:gd name="connsiteX8-473" fmla="*/ 454025 w 876300"/>
                <a:gd name="connsiteY8-474" fmla="*/ 962025 h 1122363"/>
                <a:gd name="connsiteX9-475" fmla="*/ 346075 w 876300"/>
                <a:gd name="connsiteY9-476" fmla="*/ 1069975 h 1122363"/>
                <a:gd name="connsiteX10-477" fmla="*/ 223838 w 876300"/>
                <a:gd name="connsiteY10-478" fmla="*/ 1122363 h 1122363"/>
                <a:gd name="connsiteX11-479" fmla="*/ 403225 w 876300"/>
                <a:gd name="connsiteY11-480" fmla="*/ 1082675 h 1122363"/>
                <a:gd name="connsiteX12-481" fmla="*/ 857250 w 876300"/>
                <a:gd name="connsiteY12-482" fmla="*/ 393700 h 1122363"/>
                <a:gd name="connsiteX13-483" fmla="*/ 850900 w 876300"/>
                <a:gd name="connsiteY13-484" fmla="*/ 390525 h 1122363"/>
                <a:gd name="connsiteX14-485" fmla="*/ 876300 w 876300"/>
                <a:gd name="connsiteY14-486" fmla="*/ 292100 h 1122363"/>
                <a:gd name="connsiteX15-487" fmla="*/ 841375 w 876300"/>
                <a:gd name="connsiteY15-488" fmla="*/ 149225 h 1122363"/>
                <a:gd name="connsiteX16-489" fmla="*/ 727075 w 876300"/>
                <a:gd name="connsiteY16-490" fmla="*/ 53975 h 1122363"/>
                <a:gd name="connsiteX17-491" fmla="*/ 577850 w 876300"/>
                <a:gd name="connsiteY17-492" fmla="*/ 0 h 1122363"/>
                <a:gd name="connsiteX18-493" fmla="*/ 466725 w 876300"/>
                <a:gd name="connsiteY18-494" fmla="*/ 0 h 1122363"/>
                <a:gd name="connsiteX0-495" fmla="*/ 466725 w 876300"/>
                <a:gd name="connsiteY0-496" fmla="*/ 0 h 1122363"/>
                <a:gd name="connsiteX1-497" fmla="*/ 320675 w 876300"/>
                <a:gd name="connsiteY1-498" fmla="*/ 111125 h 1122363"/>
                <a:gd name="connsiteX2-499" fmla="*/ 139700 w 876300"/>
                <a:gd name="connsiteY2-500" fmla="*/ 269875 h 1122363"/>
                <a:gd name="connsiteX3-501" fmla="*/ 22225 w 876300"/>
                <a:gd name="connsiteY3-502" fmla="*/ 393700 h 1122363"/>
                <a:gd name="connsiteX4-503" fmla="*/ 0 w 876300"/>
                <a:gd name="connsiteY4-504" fmla="*/ 460375 h 1122363"/>
                <a:gd name="connsiteX5-505" fmla="*/ 53975 w 876300"/>
                <a:gd name="connsiteY5-506" fmla="*/ 504825 h 1122363"/>
                <a:gd name="connsiteX6-507" fmla="*/ 323850 w 876300"/>
                <a:gd name="connsiteY6-508" fmla="*/ 631825 h 1122363"/>
                <a:gd name="connsiteX7-509" fmla="*/ 454025 w 876300"/>
                <a:gd name="connsiteY7-510" fmla="*/ 758825 h 1122363"/>
                <a:gd name="connsiteX8-511" fmla="*/ 454025 w 876300"/>
                <a:gd name="connsiteY8-512" fmla="*/ 962025 h 1122363"/>
                <a:gd name="connsiteX9-513" fmla="*/ 346075 w 876300"/>
                <a:gd name="connsiteY9-514" fmla="*/ 1069975 h 1122363"/>
                <a:gd name="connsiteX10-515" fmla="*/ 223838 w 876300"/>
                <a:gd name="connsiteY10-516" fmla="*/ 1122363 h 1122363"/>
                <a:gd name="connsiteX11-517" fmla="*/ 386556 w 876300"/>
                <a:gd name="connsiteY11-518" fmla="*/ 1063625 h 1122363"/>
                <a:gd name="connsiteX12-519" fmla="*/ 857250 w 876300"/>
                <a:gd name="connsiteY12-520" fmla="*/ 393700 h 1122363"/>
                <a:gd name="connsiteX13-521" fmla="*/ 850900 w 876300"/>
                <a:gd name="connsiteY13-522" fmla="*/ 390525 h 1122363"/>
                <a:gd name="connsiteX14-523" fmla="*/ 876300 w 876300"/>
                <a:gd name="connsiteY14-524" fmla="*/ 292100 h 1122363"/>
                <a:gd name="connsiteX15-525" fmla="*/ 841375 w 876300"/>
                <a:gd name="connsiteY15-526" fmla="*/ 149225 h 1122363"/>
                <a:gd name="connsiteX16-527" fmla="*/ 727075 w 876300"/>
                <a:gd name="connsiteY16-528" fmla="*/ 53975 h 1122363"/>
                <a:gd name="connsiteX17-529" fmla="*/ 577850 w 876300"/>
                <a:gd name="connsiteY17-530" fmla="*/ 0 h 1122363"/>
                <a:gd name="connsiteX18-531" fmla="*/ 466725 w 876300"/>
                <a:gd name="connsiteY18-532" fmla="*/ 0 h 1122363"/>
                <a:gd name="connsiteX0-533" fmla="*/ 466725 w 876300"/>
                <a:gd name="connsiteY0-534" fmla="*/ 0 h 1122363"/>
                <a:gd name="connsiteX1-535" fmla="*/ 320675 w 876300"/>
                <a:gd name="connsiteY1-536" fmla="*/ 111125 h 1122363"/>
                <a:gd name="connsiteX2-537" fmla="*/ 139700 w 876300"/>
                <a:gd name="connsiteY2-538" fmla="*/ 269875 h 1122363"/>
                <a:gd name="connsiteX3-539" fmla="*/ 22225 w 876300"/>
                <a:gd name="connsiteY3-540" fmla="*/ 393700 h 1122363"/>
                <a:gd name="connsiteX4-541" fmla="*/ 0 w 876300"/>
                <a:gd name="connsiteY4-542" fmla="*/ 460375 h 1122363"/>
                <a:gd name="connsiteX5-543" fmla="*/ 53975 w 876300"/>
                <a:gd name="connsiteY5-544" fmla="*/ 504825 h 1122363"/>
                <a:gd name="connsiteX6-545" fmla="*/ 323850 w 876300"/>
                <a:gd name="connsiteY6-546" fmla="*/ 631825 h 1122363"/>
                <a:gd name="connsiteX7-547" fmla="*/ 454025 w 876300"/>
                <a:gd name="connsiteY7-548" fmla="*/ 758825 h 1122363"/>
                <a:gd name="connsiteX8-549" fmla="*/ 454025 w 876300"/>
                <a:gd name="connsiteY8-550" fmla="*/ 962025 h 1122363"/>
                <a:gd name="connsiteX9-551" fmla="*/ 346075 w 876300"/>
                <a:gd name="connsiteY9-552" fmla="*/ 1069975 h 1122363"/>
                <a:gd name="connsiteX10-553" fmla="*/ 223838 w 876300"/>
                <a:gd name="connsiteY10-554" fmla="*/ 1122363 h 1122363"/>
                <a:gd name="connsiteX11-555" fmla="*/ 422275 w 876300"/>
                <a:gd name="connsiteY11-556" fmla="*/ 1030288 h 1122363"/>
                <a:gd name="connsiteX12-557" fmla="*/ 857250 w 876300"/>
                <a:gd name="connsiteY12-558" fmla="*/ 393700 h 1122363"/>
                <a:gd name="connsiteX13-559" fmla="*/ 850900 w 876300"/>
                <a:gd name="connsiteY13-560" fmla="*/ 390525 h 1122363"/>
                <a:gd name="connsiteX14-561" fmla="*/ 876300 w 876300"/>
                <a:gd name="connsiteY14-562" fmla="*/ 292100 h 1122363"/>
                <a:gd name="connsiteX15-563" fmla="*/ 841375 w 876300"/>
                <a:gd name="connsiteY15-564" fmla="*/ 149225 h 1122363"/>
                <a:gd name="connsiteX16-565" fmla="*/ 727075 w 876300"/>
                <a:gd name="connsiteY16-566" fmla="*/ 53975 h 1122363"/>
                <a:gd name="connsiteX17-567" fmla="*/ 577850 w 876300"/>
                <a:gd name="connsiteY17-568" fmla="*/ 0 h 1122363"/>
                <a:gd name="connsiteX18-569" fmla="*/ 466725 w 876300"/>
                <a:gd name="connsiteY18-570" fmla="*/ 0 h 1122363"/>
                <a:gd name="connsiteX0-571" fmla="*/ 466725 w 876300"/>
                <a:gd name="connsiteY0-572" fmla="*/ 0 h 1122363"/>
                <a:gd name="connsiteX1-573" fmla="*/ 320675 w 876300"/>
                <a:gd name="connsiteY1-574" fmla="*/ 111125 h 1122363"/>
                <a:gd name="connsiteX2-575" fmla="*/ 139700 w 876300"/>
                <a:gd name="connsiteY2-576" fmla="*/ 269875 h 1122363"/>
                <a:gd name="connsiteX3-577" fmla="*/ 22225 w 876300"/>
                <a:gd name="connsiteY3-578" fmla="*/ 393700 h 1122363"/>
                <a:gd name="connsiteX4-579" fmla="*/ 0 w 876300"/>
                <a:gd name="connsiteY4-580" fmla="*/ 460375 h 1122363"/>
                <a:gd name="connsiteX5-581" fmla="*/ 53975 w 876300"/>
                <a:gd name="connsiteY5-582" fmla="*/ 504825 h 1122363"/>
                <a:gd name="connsiteX6-583" fmla="*/ 323850 w 876300"/>
                <a:gd name="connsiteY6-584" fmla="*/ 631825 h 1122363"/>
                <a:gd name="connsiteX7-585" fmla="*/ 454025 w 876300"/>
                <a:gd name="connsiteY7-586" fmla="*/ 758825 h 1122363"/>
                <a:gd name="connsiteX8-587" fmla="*/ 454025 w 876300"/>
                <a:gd name="connsiteY8-588" fmla="*/ 962025 h 1122363"/>
                <a:gd name="connsiteX9-589" fmla="*/ 346075 w 876300"/>
                <a:gd name="connsiteY9-590" fmla="*/ 1069975 h 1122363"/>
                <a:gd name="connsiteX10-591" fmla="*/ 223838 w 876300"/>
                <a:gd name="connsiteY10-592" fmla="*/ 1122363 h 1122363"/>
                <a:gd name="connsiteX11-593" fmla="*/ 422275 w 876300"/>
                <a:gd name="connsiteY11-594" fmla="*/ 1030288 h 1122363"/>
                <a:gd name="connsiteX12-595" fmla="*/ 857250 w 876300"/>
                <a:gd name="connsiteY12-596" fmla="*/ 393700 h 1122363"/>
                <a:gd name="connsiteX13-597" fmla="*/ 860425 w 876300"/>
                <a:gd name="connsiteY13-598" fmla="*/ 385763 h 1122363"/>
                <a:gd name="connsiteX14-599" fmla="*/ 876300 w 876300"/>
                <a:gd name="connsiteY14-600" fmla="*/ 292100 h 1122363"/>
                <a:gd name="connsiteX15-601" fmla="*/ 841375 w 876300"/>
                <a:gd name="connsiteY15-602" fmla="*/ 149225 h 1122363"/>
                <a:gd name="connsiteX16-603" fmla="*/ 727075 w 876300"/>
                <a:gd name="connsiteY16-604" fmla="*/ 53975 h 1122363"/>
                <a:gd name="connsiteX17-605" fmla="*/ 577850 w 876300"/>
                <a:gd name="connsiteY17-606" fmla="*/ 0 h 1122363"/>
                <a:gd name="connsiteX18-607" fmla="*/ 466725 w 876300"/>
                <a:gd name="connsiteY18-608" fmla="*/ 0 h 1122363"/>
                <a:gd name="connsiteX0-609" fmla="*/ 466725 w 876300"/>
                <a:gd name="connsiteY0-610" fmla="*/ 0 h 1122363"/>
                <a:gd name="connsiteX1-611" fmla="*/ 320675 w 876300"/>
                <a:gd name="connsiteY1-612" fmla="*/ 111125 h 1122363"/>
                <a:gd name="connsiteX2-613" fmla="*/ 139700 w 876300"/>
                <a:gd name="connsiteY2-614" fmla="*/ 269875 h 1122363"/>
                <a:gd name="connsiteX3-615" fmla="*/ 22225 w 876300"/>
                <a:gd name="connsiteY3-616" fmla="*/ 393700 h 1122363"/>
                <a:gd name="connsiteX4-617" fmla="*/ 0 w 876300"/>
                <a:gd name="connsiteY4-618" fmla="*/ 460375 h 1122363"/>
                <a:gd name="connsiteX5-619" fmla="*/ 53975 w 876300"/>
                <a:gd name="connsiteY5-620" fmla="*/ 504825 h 1122363"/>
                <a:gd name="connsiteX6-621" fmla="*/ 323850 w 876300"/>
                <a:gd name="connsiteY6-622" fmla="*/ 631825 h 1122363"/>
                <a:gd name="connsiteX7-623" fmla="*/ 454025 w 876300"/>
                <a:gd name="connsiteY7-624" fmla="*/ 758825 h 1122363"/>
                <a:gd name="connsiteX8-625" fmla="*/ 454025 w 876300"/>
                <a:gd name="connsiteY8-626" fmla="*/ 962025 h 1122363"/>
                <a:gd name="connsiteX9-627" fmla="*/ 346075 w 876300"/>
                <a:gd name="connsiteY9-628" fmla="*/ 1069975 h 1122363"/>
                <a:gd name="connsiteX10-629" fmla="*/ 223838 w 876300"/>
                <a:gd name="connsiteY10-630" fmla="*/ 1122363 h 1122363"/>
                <a:gd name="connsiteX11-631" fmla="*/ 422275 w 876300"/>
                <a:gd name="connsiteY11-632" fmla="*/ 1030288 h 1122363"/>
                <a:gd name="connsiteX12-633" fmla="*/ 857250 w 876300"/>
                <a:gd name="connsiteY12-634" fmla="*/ 393700 h 1122363"/>
                <a:gd name="connsiteX13-635" fmla="*/ 869950 w 876300"/>
                <a:gd name="connsiteY13-636" fmla="*/ 376238 h 1122363"/>
                <a:gd name="connsiteX14-637" fmla="*/ 876300 w 876300"/>
                <a:gd name="connsiteY14-638" fmla="*/ 292100 h 1122363"/>
                <a:gd name="connsiteX15-639" fmla="*/ 841375 w 876300"/>
                <a:gd name="connsiteY15-640" fmla="*/ 149225 h 1122363"/>
                <a:gd name="connsiteX16-641" fmla="*/ 727075 w 876300"/>
                <a:gd name="connsiteY16-642" fmla="*/ 53975 h 1122363"/>
                <a:gd name="connsiteX17-643" fmla="*/ 577850 w 876300"/>
                <a:gd name="connsiteY17-644" fmla="*/ 0 h 1122363"/>
                <a:gd name="connsiteX18-645" fmla="*/ 466725 w 876300"/>
                <a:gd name="connsiteY18-646" fmla="*/ 0 h 1122363"/>
                <a:gd name="connsiteX0-647" fmla="*/ 466725 w 876300"/>
                <a:gd name="connsiteY0-648" fmla="*/ 0 h 1122363"/>
                <a:gd name="connsiteX1-649" fmla="*/ 320675 w 876300"/>
                <a:gd name="connsiteY1-650" fmla="*/ 111125 h 1122363"/>
                <a:gd name="connsiteX2-651" fmla="*/ 139700 w 876300"/>
                <a:gd name="connsiteY2-652" fmla="*/ 269875 h 1122363"/>
                <a:gd name="connsiteX3-653" fmla="*/ 22225 w 876300"/>
                <a:gd name="connsiteY3-654" fmla="*/ 393700 h 1122363"/>
                <a:gd name="connsiteX4-655" fmla="*/ 0 w 876300"/>
                <a:gd name="connsiteY4-656" fmla="*/ 460375 h 1122363"/>
                <a:gd name="connsiteX5-657" fmla="*/ 53975 w 876300"/>
                <a:gd name="connsiteY5-658" fmla="*/ 504825 h 1122363"/>
                <a:gd name="connsiteX6-659" fmla="*/ 323850 w 876300"/>
                <a:gd name="connsiteY6-660" fmla="*/ 631825 h 1122363"/>
                <a:gd name="connsiteX7-661" fmla="*/ 454025 w 876300"/>
                <a:gd name="connsiteY7-662" fmla="*/ 758825 h 1122363"/>
                <a:gd name="connsiteX8-663" fmla="*/ 454025 w 876300"/>
                <a:gd name="connsiteY8-664" fmla="*/ 962025 h 1122363"/>
                <a:gd name="connsiteX9-665" fmla="*/ 346075 w 876300"/>
                <a:gd name="connsiteY9-666" fmla="*/ 1069975 h 1122363"/>
                <a:gd name="connsiteX10-667" fmla="*/ 223838 w 876300"/>
                <a:gd name="connsiteY10-668" fmla="*/ 1122363 h 1122363"/>
                <a:gd name="connsiteX11-669" fmla="*/ 422275 w 876300"/>
                <a:gd name="connsiteY11-670" fmla="*/ 1030288 h 1122363"/>
                <a:gd name="connsiteX12-671" fmla="*/ 869950 w 876300"/>
                <a:gd name="connsiteY12-672" fmla="*/ 376238 h 1122363"/>
                <a:gd name="connsiteX13-673" fmla="*/ 876300 w 876300"/>
                <a:gd name="connsiteY13-674" fmla="*/ 292100 h 1122363"/>
                <a:gd name="connsiteX14-675" fmla="*/ 841375 w 876300"/>
                <a:gd name="connsiteY14-676" fmla="*/ 149225 h 1122363"/>
                <a:gd name="connsiteX15-677" fmla="*/ 727075 w 876300"/>
                <a:gd name="connsiteY15-678" fmla="*/ 53975 h 1122363"/>
                <a:gd name="connsiteX16-679" fmla="*/ 577850 w 876300"/>
                <a:gd name="connsiteY16-680" fmla="*/ 0 h 1122363"/>
                <a:gd name="connsiteX17-681" fmla="*/ 466725 w 876300"/>
                <a:gd name="connsiteY17-682" fmla="*/ 0 h 1122363"/>
                <a:gd name="connsiteX0-683" fmla="*/ 466725 w 876300"/>
                <a:gd name="connsiteY0-684" fmla="*/ 0 h 1122363"/>
                <a:gd name="connsiteX1-685" fmla="*/ 320675 w 876300"/>
                <a:gd name="connsiteY1-686" fmla="*/ 111125 h 1122363"/>
                <a:gd name="connsiteX2-687" fmla="*/ 139700 w 876300"/>
                <a:gd name="connsiteY2-688" fmla="*/ 269875 h 1122363"/>
                <a:gd name="connsiteX3-689" fmla="*/ 22225 w 876300"/>
                <a:gd name="connsiteY3-690" fmla="*/ 393700 h 1122363"/>
                <a:gd name="connsiteX4-691" fmla="*/ 0 w 876300"/>
                <a:gd name="connsiteY4-692" fmla="*/ 460375 h 1122363"/>
                <a:gd name="connsiteX5-693" fmla="*/ 53975 w 876300"/>
                <a:gd name="connsiteY5-694" fmla="*/ 504825 h 1122363"/>
                <a:gd name="connsiteX6-695" fmla="*/ 323850 w 876300"/>
                <a:gd name="connsiteY6-696" fmla="*/ 631825 h 1122363"/>
                <a:gd name="connsiteX7-697" fmla="*/ 454025 w 876300"/>
                <a:gd name="connsiteY7-698" fmla="*/ 758825 h 1122363"/>
                <a:gd name="connsiteX8-699" fmla="*/ 454025 w 876300"/>
                <a:gd name="connsiteY8-700" fmla="*/ 962025 h 1122363"/>
                <a:gd name="connsiteX9-701" fmla="*/ 346075 w 876300"/>
                <a:gd name="connsiteY9-702" fmla="*/ 1069975 h 1122363"/>
                <a:gd name="connsiteX10-703" fmla="*/ 223838 w 876300"/>
                <a:gd name="connsiteY10-704" fmla="*/ 1122363 h 1122363"/>
                <a:gd name="connsiteX11-705" fmla="*/ 422275 w 876300"/>
                <a:gd name="connsiteY11-706" fmla="*/ 1030288 h 1122363"/>
                <a:gd name="connsiteX12-707" fmla="*/ 869950 w 876300"/>
                <a:gd name="connsiteY12-708" fmla="*/ 376238 h 1122363"/>
                <a:gd name="connsiteX13-709" fmla="*/ 876300 w 876300"/>
                <a:gd name="connsiteY13-710" fmla="*/ 292100 h 1122363"/>
                <a:gd name="connsiteX14-711" fmla="*/ 841375 w 876300"/>
                <a:gd name="connsiteY14-712" fmla="*/ 149225 h 1122363"/>
                <a:gd name="connsiteX15-713" fmla="*/ 727075 w 876300"/>
                <a:gd name="connsiteY15-714" fmla="*/ 53975 h 1122363"/>
                <a:gd name="connsiteX16-715" fmla="*/ 577850 w 876300"/>
                <a:gd name="connsiteY16-716" fmla="*/ 0 h 1122363"/>
                <a:gd name="connsiteX17-717" fmla="*/ 466725 w 876300"/>
                <a:gd name="connsiteY17-718" fmla="*/ 0 h 1122363"/>
                <a:gd name="connsiteX0-719" fmla="*/ 466725 w 876311"/>
                <a:gd name="connsiteY0-720" fmla="*/ 0 h 1122363"/>
                <a:gd name="connsiteX1-721" fmla="*/ 320675 w 876311"/>
                <a:gd name="connsiteY1-722" fmla="*/ 111125 h 1122363"/>
                <a:gd name="connsiteX2-723" fmla="*/ 139700 w 876311"/>
                <a:gd name="connsiteY2-724" fmla="*/ 269875 h 1122363"/>
                <a:gd name="connsiteX3-725" fmla="*/ 22225 w 876311"/>
                <a:gd name="connsiteY3-726" fmla="*/ 393700 h 1122363"/>
                <a:gd name="connsiteX4-727" fmla="*/ 0 w 876311"/>
                <a:gd name="connsiteY4-728" fmla="*/ 460375 h 1122363"/>
                <a:gd name="connsiteX5-729" fmla="*/ 53975 w 876311"/>
                <a:gd name="connsiteY5-730" fmla="*/ 504825 h 1122363"/>
                <a:gd name="connsiteX6-731" fmla="*/ 323850 w 876311"/>
                <a:gd name="connsiteY6-732" fmla="*/ 631825 h 1122363"/>
                <a:gd name="connsiteX7-733" fmla="*/ 454025 w 876311"/>
                <a:gd name="connsiteY7-734" fmla="*/ 758825 h 1122363"/>
                <a:gd name="connsiteX8-735" fmla="*/ 454025 w 876311"/>
                <a:gd name="connsiteY8-736" fmla="*/ 962025 h 1122363"/>
                <a:gd name="connsiteX9-737" fmla="*/ 346075 w 876311"/>
                <a:gd name="connsiteY9-738" fmla="*/ 1069975 h 1122363"/>
                <a:gd name="connsiteX10-739" fmla="*/ 223838 w 876311"/>
                <a:gd name="connsiteY10-740" fmla="*/ 1122363 h 1122363"/>
                <a:gd name="connsiteX11-741" fmla="*/ 422275 w 876311"/>
                <a:gd name="connsiteY11-742" fmla="*/ 1030288 h 1122363"/>
                <a:gd name="connsiteX12-743" fmla="*/ 869950 w 876311"/>
                <a:gd name="connsiteY12-744" fmla="*/ 376238 h 1122363"/>
                <a:gd name="connsiteX13-745" fmla="*/ 876300 w 876311"/>
                <a:gd name="connsiteY13-746" fmla="*/ 292100 h 1122363"/>
                <a:gd name="connsiteX14-747" fmla="*/ 841375 w 876311"/>
                <a:gd name="connsiteY14-748" fmla="*/ 149225 h 1122363"/>
                <a:gd name="connsiteX15-749" fmla="*/ 727075 w 876311"/>
                <a:gd name="connsiteY15-750" fmla="*/ 53975 h 1122363"/>
                <a:gd name="connsiteX16-751" fmla="*/ 577850 w 876311"/>
                <a:gd name="connsiteY16-752" fmla="*/ 0 h 1122363"/>
                <a:gd name="connsiteX17-753" fmla="*/ 466725 w 876311"/>
                <a:gd name="connsiteY17-754" fmla="*/ 0 h 1122363"/>
                <a:gd name="connsiteX0-755" fmla="*/ 466725 w 876311"/>
                <a:gd name="connsiteY0-756" fmla="*/ 0 h 1122363"/>
                <a:gd name="connsiteX1-757" fmla="*/ 320675 w 876311"/>
                <a:gd name="connsiteY1-758" fmla="*/ 111125 h 1122363"/>
                <a:gd name="connsiteX2-759" fmla="*/ 139700 w 876311"/>
                <a:gd name="connsiteY2-760" fmla="*/ 269875 h 1122363"/>
                <a:gd name="connsiteX3-761" fmla="*/ 22225 w 876311"/>
                <a:gd name="connsiteY3-762" fmla="*/ 393700 h 1122363"/>
                <a:gd name="connsiteX4-763" fmla="*/ 0 w 876311"/>
                <a:gd name="connsiteY4-764" fmla="*/ 460375 h 1122363"/>
                <a:gd name="connsiteX5-765" fmla="*/ 53975 w 876311"/>
                <a:gd name="connsiteY5-766" fmla="*/ 504825 h 1122363"/>
                <a:gd name="connsiteX6-767" fmla="*/ 323850 w 876311"/>
                <a:gd name="connsiteY6-768" fmla="*/ 631825 h 1122363"/>
                <a:gd name="connsiteX7-769" fmla="*/ 454025 w 876311"/>
                <a:gd name="connsiteY7-770" fmla="*/ 758825 h 1122363"/>
                <a:gd name="connsiteX8-771" fmla="*/ 454025 w 876311"/>
                <a:gd name="connsiteY8-772" fmla="*/ 962025 h 1122363"/>
                <a:gd name="connsiteX9-773" fmla="*/ 346075 w 876311"/>
                <a:gd name="connsiteY9-774" fmla="*/ 1069975 h 1122363"/>
                <a:gd name="connsiteX10-775" fmla="*/ 223838 w 876311"/>
                <a:gd name="connsiteY10-776" fmla="*/ 1122363 h 1122363"/>
                <a:gd name="connsiteX11-777" fmla="*/ 422275 w 876311"/>
                <a:gd name="connsiteY11-778" fmla="*/ 1030288 h 1122363"/>
                <a:gd name="connsiteX12-779" fmla="*/ 869950 w 876311"/>
                <a:gd name="connsiteY12-780" fmla="*/ 376238 h 1122363"/>
                <a:gd name="connsiteX13-781" fmla="*/ 876300 w 876311"/>
                <a:gd name="connsiteY13-782" fmla="*/ 292100 h 1122363"/>
                <a:gd name="connsiteX14-783" fmla="*/ 841375 w 876311"/>
                <a:gd name="connsiteY14-784" fmla="*/ 149225 h 1122363"/>
                <a:gd name="connsiteX15-785" fmla="*/ 727075 w 876311"/>
                <a:gd name="connsiteY15-786" fmla="*/ 53975 h 1122363"/>
                <a:gd name="connsiteX16-787" fmla="*/ 577850 w 876311"/>
                <a:gd name="connsiteY16-788" fmla="*/ 0 h 1122363"/>
                <a:gd name="connsiteX17-789" fmla="*/ 466725 w 876311"/>
                <a:gd name="connsiteY17-790" fmla="*/ 0 h 1122363"/>
                <a:gd name="connsiteX0-791" fmla="*/ 466725 w 876311"/>
                <a:gd name="connsiteY0-792" fmla="*/ 0 h 1122363"/>
                <a:gd name="connsiteX1-793" fmla="*/ 320675 w 876311"/>
                <a:gd name="connsiteY1-794" fmla="*/ 111125 h 1122363"/>
                <a:gd name="connsiteX2-795" fmla="*/ 139700 w 876311"/>
                <a:gd name="connsiteY2-796" fmla="*/ 269875 h 1122363"/>
                <a:gd name="connsiteX3-797" fmla="*/ 22225 w 876311"/>
                <a:gd name="connsiteY3-798" fmla="*/ 393700 h 1122363"/>
                <a:gd name="connsiteX4-799" fmla="*/ 0 w 876311"/>
                <a:gd name="connsiteY4-800" fmla="*/ 460375 h 1122363"/>
                <a:gd name="connsiteX5-801" fmla="*/ 53975 w 876311"/>
                <a:gd name="connsiteY5-802" fmla="*/ 504825 h 1122363"/>
                <a:gd name="connsiteX6-803" fmla="*/ 323850 w 876311"/>
                <a:gd name="connsiteY6-804" fmla="*/ 631825 h 1122363"/>
                <a:gd name="connsiteX7-805" fmla="*/ 454025 w 876311"/>
                <a:gd name="connsiteY7-806" fmla="*/ 758825 h 1122363"/>
                <a:gd name="connsiteX8-807" fmla="*/ 454025 w 876311"/>
                <a:gd name="connsiteY8-808" fmla="*/ 962025 h 1122363"/>
                <a:gd name="connsiteX9-809" fmla="*/ 346075 w 876311"/>
                <a:gd name="connsiteY9-810" fmla="*/ 1069975 h 1122363"/>
                <a:gd name="connsiteX10-811" fmla="*/ 223838 w 876311"/>
                <a:gd name="connsiteY10-812" fmla="*/ 1122363 h 1122363"/>
                <a:gd name="connsiteX11-813" fmla="*/ 422275 w 876311"/>
                <a:gd name="connsiteY11-814" fmla="*/ 1030288 h 1122363"/>
                <a:gd name="connsiteX12-815" fmla="*/ 869950 w 876311"/>
                <a:gd name="connsiteY12-816" fmla="*/ 376238 h 1122363"/>
                <a:gd name="connsiteX13-817" fmla="*/ 876300 w 876311"/>
                <a:gd name="connsiteY13-818" fmla="*/ 292100 h 1122363"/>
                <a:gd name="connsiteX14-819" fmla="*/ 841375 w 876311"/>
                <a:gd name="connsiteY14-820" fmla="*/ 149225 h 1122363"/>
                <a:gd name="connsiteX15-821" fmla="*/ 727075 w 876311"/>
                <a:gd name="connsiteY15-822" fmla="*/ 53975 h 1122363"/>
                <a:gd name="connsiteX16-823" fmla="*/ 577850 w 876311"/>
                <a:gd name="connsiteY16-824" fmla="*/ 0 h 1122363"/>
                <a:gd name="connsiteX17-825" fmla="*/ 466725 w 876311"/>
                <a:gd name="connsiteY17-826" fmla="*/ 0 h 1122363"/>
                <a:gd name="connsiteX0-827" fmla="*/ 466725 w 876311"/>
                <a:gd name="connsiteY0-828" fmla="*/ 0 h 1122363"/>
                <a:gd name="connsiteX1-829" fmla="*/ 320675 w 876311"/>
                <a:gd name="connsiteY1-830" fmla="*/ 111125 h 1122363"/>
                <a:gd name="connsiteX2-831" fmla="*/ 139700 w 876311"/>
                <a:gd name="connsiteY2-832" fmla="*/ 269875 h 1122363"/>
                <a:gd name="connsiteX3-833" fmla="*/ 22225 w 876311"/>
                <a:gd name="connsiteY3-834" fmla="*/ 393700 h 1122363"/>
                <a:gd name="connsiteX4-835" fmla="*/ 0 w 876311"/>
                <a:gd name="connsiteY4-836" fmla="*/ 460375 h 1122363"/>
                <a:gd name="connsiteX5-837" fmla="*/ 53975 w 876311"/>
                <a:gd name="connsiteY5-838" fmla="*/ 504825 h 1122363"/>
                <a:gd name="connsiteX6-839" fmla="*/ 323850 w 876311"/>
                <a:gd name="connsiteY6-840" fmla="*/ 631825 h 1122363"/>
                <a:gd name="connsiteX7-841" fmla="*/ 454025 w 876311"/>
                <a:gd name="connsiteY7-842" fmla="*/ 758825 h 1122363"/>
                <a:gd name="connsiteX8-843" fmla="*/ 454025 w 876311"/>
                <a:gd name="connsiteY8-844" fmla="*/ 962025 h 1122363"/>
                <a:gd name="connsiteX9-845" fmla="*/ 346075 w 876311"/>
                <a:gd name="connsiteY9-846" fmla="*/ 1069975 h 1122363"/>
                <a:gd name="connsiteX10-847" fmla="*/ 223838 w 876311"/>
                <a:gd name="connsiteY10-848" fmla="*/ 1122363 h 1122363"/>
                <a:gd name="connsiteX11-849" fmla="*/ 422275 w 876311"/>
                <a:gd name="connsiteY11-850" fmla="*/ 1030288 h 1122363"/>
                <a:gd name="connsiteX12-851" fmla="*/ 869950 w 876311"/>
                <a:gd name="connsiteY12-852" fmla="*/ 376238 h 1122363"/>
                <a:gd name="connsiteX13-853" fmla="*/ 876300 w 876311"/>
                <a:gd name="connsiteY13-854" fmla="*/ 292100 h 1122363"/>
                <a:gd name="connsiteX14-855" fmla="*/ 841375 w 876311"/>
                <a:gd name="connsiteY14-856" fmla="*/ 149225 h 1122363"/>
                <a:gd name="connsiteX15-857" fmla="*/ 727075 w 876311"/>
                <a:gd name="connsiteY15-858" fmla="*/ 53975 h 1122363"/>
                <a:gd name="connsiteX16-859" fmla="*/ 577850 w 876311"/>
                <a:gd name="connsiteY16-860" fmla="*/ 0 h 1122363"/>
                <a:gd name="connsiteX17-861" fmla="*/ 466725 w 876311"/>
                <a:gd name="connsiteY17-862" fmla="*/ 0 h 1122363"/>
                <a:gd name="connsiteX0-863" fmla="*/ 466725 w 876311"/>
                <a:gd name="connsiteY0-864" fmla="*/ 0 h 1122363"/>
                <a:gd name="connsiteX1-865" fmla="*/ 320675 w 876311"/>
                <a:gd name="connsiteY1-866" fmla="*/ 111125 h 1122363"/>
                <a:gd name="connsiteX2-867" fmla="*/ 139700 w 876311"/>
                <a:gd name="connsiteY2-868" fmla="*/ 269875 h 1122363"/>
                <a:gd name="connsiteX3-869" fmla="*/ 22225 w 876311"/>
                <a:gd name="connsiteY3-870" fmla="*/ 393700 h 1122363"/>
                <a:gd name="connsiteX4-871" fmla="*/ 0 w 876311"/>
                <a:gd name="connsiteY4-872" fmla="*/ 460375 h 1122363"/>
                <a:gd name="connsiteX5-873" fmla="*/ 53975 w 876311"/>
                <a:gd name="connsiteY5-874" fmla="*/ 504825 h 1122363"/>
                <a:gd name="connsiteX6-875" fmla="*/ 323850 w 876311"/>
                <a:gd name="connsiteY6-876" fmla="*/ 631825 h 1122363"/>
                <a:gd name="connsiteX7-877" fmla="*/ 454025 w 876311"/>
                <a:gd name="connsiteY7-878" fmla="*/ 758825 h 1122363"/>
                <a:gd name="connsiteX8-879" fmla="*/ 454025 w 876311"/>
                <a:gd name="connsiteY8-880" fmla="*/ 962025 h 1122363"/>
                <a:gd name="connsiteX9-881" fmla="*/ 346075 w 876311"/>
                <a:gd name="connsiteY9-882" fmla="*/ 1069975 h 1122363"/>
                <a:gd name="connsiteX10-883" fmla="*/ 223838 w 876311"/>
                <a:gd name="connsiteY10-884" fmla="*/ 1122363 h 1122363"/>
                <a:gd name="connsiteX11-885" fmla="*/ 422275 w 876311"/>
                <a:gd name="connsiteY11-886" fmla="*/ 1030288 h 1122363"/>
                <a:gd name="connsiteX12-887" fmla="*/ 869950 w 876311"/>
                <a:gd name="connsiteY12-888" fmla="*/ 376238 h 1122363"/>
                <a:gd name="connsiteX13-889" fmla="*/ 876300 w 876311"/>
                <a:gd name="connsiteY13-890" fmla="*/ 292100 h 1122363"/>
                <a:gd name="connsiteX14-891" fmla="*/ 841375 w 876311"/>
                <a:gd name="connsiteY14-892" fmla="*/ 149225 h 1122363"/>
                <a:gd name="connsiteX15-893" fmla="*/ 727075 w 876311"/>
                <a:gd name="connsiteY15-894" fmla="*/ 53975 h 1122363"/>
                <a:gd name="connsiteX16-895" fmla="*/ 577850 w 876311"/>
                <a:gd name="connsiteY16-896" fmla="*/ 0 h 1122363"/>
                <a:gd name="connsiteX17-897" fmla="*/ 466725 w 876311"/>
                <a:gd name="connsiteY17-898" fmla="*/ 0 h 1122363"/>
                <a:gd name="connsiteX0-899" fmla="*/ 466725 w 876311"/>
                <a:gd name="connsiteY0-900" fmla="*/ 0 h 1122363"/>
                <a:gd name="connsiteX1-901" fmla="*/ 320675 w 876311"/>
                <a:gd name="connsiteY1-902" fmla="*/ 111125 h 1122363"/>
                <a:gd name="connsiteX2-903" fmla="*/ 139700 w 876311"/>
                <a:gd name="connsiteY2-904" fmla="*/ 269875 h 1122363"/>
                <a:gd name="connsiteX3-905" fmla="*/ 22225 w 876311"/>
                <a:gd name="connsiteY3-906" fmla="*/ 393700 h 1122363"/>
                <a:gd name="connsiteX4-907" fmla="*/ 0 w 876311"/>
                <a:gd name="connsiteY4-908" fmla="*/ 460375 h 1122363"/>
                <a:gd name="connsiteX5-909" fmla="*/ 53975 w 876311"/>
                <a:gd name="connsiteY5-910" fmla="*/ 504825 h 1122363"/>
                <a:gd name="connsiteX6-911" fmla="*/ 323850 w 876311"/>
                <a:gd name="connsiteY6-912" fmla="*/ 631825 h 1122363"/>
                <a:gd name="connsiteX7-913" fmla="*/ 454025 w 876311"/>
                <a:gd name="connsiteY7-914" fmla="*/ 758825 h 1122363"/>
                <a:gd name="connsiteX8-915" fmla="*/ 454025 w 876311"/>
                <a:gd name="connsiteY8-916" fmla="*/ 962025 h 1122363"/>
                <a:gd name="connsiteX9-917" fmla="*/ 346075 w 876311"/>
                <a:gd name="connsiteY9-918" fmla="*/ 1069975 h 1122363"/>
                <a:gd name="connsiteX10-919" fmla="*/ 223838 w 876311"/>
                <a:gd name="connsiteY10-920" fmla="*/ 1122363 h 1122363"/>
                <a:gd name="connsiteX11-921" fmla="*/ 422275 w 876311"/>
                <a:gd name="connsiteY11-922" fmla="*/ 1030288 h 1122363"/>
                <a:gd name="connsiteX12-923" fmla="*/ 869950 w 876311"/>
                <a:gd name="connsiteY12-924" fmla="*/ 376238 h 1122363"/>
                <a:gd name="connsiteX13-925" fmla="*/ 876300 w 876311"/>
                <a:gd name="connsiteY13-926" fmla="*/ 292100 h 1122363"/>
                <a:gd name="connsiteX14-927" fmla="*/ 841375 w 876311"/>
                <a:gd name="connsiteY14-928" fmla="*/ 149225 h 1122363"/>
                <a:gd name="connsiteX15-929" fmla="*/ 727075 w 876311"/>
                <a:gd name="connsiteY15-930" fmla="*/ 53975 h 1122363"/>
                <a:gd name="connsiteX16-931" fmla="*/ 577850 w 876311"/>
                <a:gd name="connsiteY16-932" fmla="*/ 0 h 1122363"/>
                <a:gd name="connsiteX17-933" fmla="*/ 466725 w 876311"/>
                <a:gd name="connsiteY17-934" fmla="*/ 0 h 1122363"/>
                <a:gd name="connsiteX0-935" fmla="*/ 466725 w 876311"/>
                <a:gd name="connsiteY0-936" fmla="*/ 3175 h 1125538"/>
                <a:gd name="connsiteX1-937" fmla="*/ 320675 w 876311"/>
                <a:gd name="connsiteY1-938" fmla="*/ 114300 h 1125538"/>
                <a:gd name="connsiteX2-939" fmla="*/ 139700 w 876311"/>
                <a:gd name="connsiteY2-940" fmla="*/ 273050 h 1125538"/>
                <a:gd name="connsiteX3-941" fmla="*/ 22225 w 876311"/>
                <a:gd name="connsiteY3-942" fmla="*/ 396875 h 1125538"/>
                <a:gd name="connsiteX4-943" fmla="*/ 0 w 876311"/>
                <a:gd name="connsiteY4-944" fmla="*/ 463550 h 1125538"/>
                <a:gd name="connsiteX5-945" fmla="*/ 53975 w 876311"/>
                <a:gd name="connsiteY5-946" fmla="*/ 508000 h 1125538"/>
                <a:gd name="connsiteX6-947" fmla="*/ 323850 w 876311"/>
                <a:gd name="connsiteY6-948" fmla="*/ 635000 h 1125538"/>
                <a:gd name="connsiteX7-949" fmla="*/ 454025 w 876311"/>
                <a:gd name="connsiteY7-950" fmla="*/ 762000 h 1125538"/>
                <a:gd name="connsiteX8-951" fmla="*/ 454025 w 876311"/>
                <a:gd name="connsiteY8-952" fmla="*/ 965200 h 1125538"/>
                <a:gd name="connsiteX9-953" fmla="*/ 346075 w 876311"/>
                <a:gd name="connsiteY9-954" fmla="*/ 1073150 h 1125538"/>
                <a:gd name="connsiteX10-955" fmla="*/ 223838 w 876311"/>
                <a:gd name="connsiteY10-956" fmla="*/ 1125538 h 1125538"/>
                <a:gd name="connsiteX11-957" fmla="*/ 422275 w 876311"/>
                <a:gd name="connsiteY11-958" fmla="*/ 1033463 h 1125538"/>
                <a:gd name="connsiteX12-959" fmla="*/ 869950 w 876311"/>
                <a:gd name="connsiteY12-960" fmla="*/ 379413 h 1125538"/>
                <a:gd name="connsiteX13-961" fmla="*/ 876300 w 876311"/>
                <a:gd name="connsiteY13-962" fmla="*/ 295275 h 1125538"/>
                <a:gd name="connsiteX14-963" fmla="*/ 841375 w 876311"/>
                <a:gd name="connsiteY14-964" fmla="*/ 152400 h 1125538"/>
                <a:gd name="connsiteX15-965" fmla="*/ 727075 w 876311"/>
                <a:gd name="connsiteY15-966" fmla="*/ 57150 h 1125538"/>
                <a:gd name="connsiteX16-967" fmla="*/ 577850 w 876311"/>
                <a:gd name="connsiteY16-968" fmla="*/ 3175 h 1125538"/>
                <a:gd name="connsiteX17-969" fmla="*/ 466725 w 876311"/>
                <a:gd name="connsiteY17-970" fmla="*/ 3175 h 1125538"/>
                <a:gd name="connsiteX0-971" fmla="*/ 466725 w 876311"/>
                <a:gd name="connsiteY0-972" fmla="*/ 5357 h 1127720"/>
                <a:gd name="connsiteX1-973" fmla="*/ 320675 w 876311"/>
                <a:gd name="connsiteY1-974" fmla="*/ 116482 h 1127720"/>
                <a:gd name="connsiteX2-975" fmla="*/ 139700 w 876311"/>
                <a:gd name="connsiteY2-976" fmla="*/ 275232 h 1127720"/>
                <a:gd name="connsiteX3-977" fmla="*/ 22225 w 876311"/>
                <a:gd name="connsiteY3-978" fmla="*/ 399057 h 1127720"/>
                <a:gd name="connsiteX4-979" fmla="*/ 0 w 876311"/>
                <a:gd name="connsiteY4-980" fmla="*/ 465732 h 1127720"/>
                <a:gd name="connsiteX5-981" fmla="*/ 53975 w 876311"/>
                <a:gd name="connsiteY5-982" fmla="*/ 510182 h 1127720"/>
                <a:gd name="connsiteX6-983" fmla="*/ 323850 w 876311"/>
                <a:gd name="connsiteY6-984" fmla="*/ 637182 h 1127720"/>
                <a:gd name="connsiteX7-985" fmla="*/ 454025 w 876311"/>
                <a:gd name="connsiteY7-986" fmla="*/ 764182 h 1127720"/>
                <a:gd name="connsiteX8-987" fmla="*/ 454025 w 876311"/>
                <a:gd name="connsiteY8-988" fmla="*/ 967382 h 1127720"/>
                <a:gd name="connsiteX9-989" fmla="*/ 346075 w 876311"/>
                <a:gd name="connsiteY9-990" fmla="*/ 1075332 h 1127720"/>
                <a:gd name="connsiteX10-991" fmla="*/ 223838 w 876311"/>
                <a:gd name="connsiteY10-992" fmla="*/ 1127720 h 1127720"/>
                <a:gd name="connsiteX11-993" fmla="*/ 422275 w 876311"/>
                <a:gd name="connsiteY11-994" fmla="*/ 1035645 h 1127720"/>
                <a:gd name="connsiteX12-995" fmla="*/ 869950 w 876311"/>
                <a:gd name="connsiteY12-996" fmla="*/ 381595 h 1127720"/>
                <a:gd name="connsiteX13-997" fmla="*/ 876300 w 876311"/>
                <a:gd name="connsiteY13-998" fmla="*/ 297457 h 1127720"/>
                <a:gd name="connsiteX14-999" fmla="*/ 841375 w 876311"/>
                <a:gd name="connsiteY14-1000" fmla="*/ 154582 h 1127720"/>
                <a:gd name="connsiteX15-1001" fmla="*/ 727075 w 876311"/>
                <a:gd name="connsiteY15-1002" fmla="*/ 59332 h 1127720"/>
                <a:gd name="connsiteX16-1003" fmla="*/ 577850 w 876311"/>
                <a:gd name="connsiteY16-1004" fmla="*/ 5357 h 1127720"/>
                <a:gd name="connsiteX17-1005" fmla="*/ 466725 w 876311"/>
                <a:gd name="connsiteY17-1006" fmla="*/ 5357 h 1127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876311" h="1127720">
                  <a:moveTo>
                    <a:pt x="466725" y="5357"/>
                  </a:moveTo>
                  <a:lnTo>
                    <a:pt x="320675" y="116482"/>
                  </a:lnTo>
                  <a:lnTo>
                    <a:pt x="139700" y="275232"/>
                  </a:lnTo>
                  <a:lnTo>
                    <a:pt x="22225" y="399057"/>
                  </a:lnTo>
                  <a:lnTo>
                    <a:pt x="0" y="465732"/>
                  </a:lnTo>
                  <a:lnTo>
                    <a:pt x="53975" y="510182"/>
                  </a:lnTo>
                  <a:lnTo>
                    <a:pt x="323850" y="637182"/>
                  </a:lnTo>
                  <a:lnTo>
                    <a:pt x="454025" y="764182"/>
                  </a:lnTo>
                  <a:lnTo>
                    <a:pt x="454025" y="967382"/>
                  </a:lnTo>
                  <a:lnTo>
                    <a:pt x="346075" y="1075332"/>
                  </a:lnTo>
                  <a:lnTo>
                    <a:pt x="223838" y="1127720"/>
                  </a:lnTo>
                  <a:lnTo>
                    <a:pt x="422275" y="1035645"/>
                  </a:lnTo>
                  <a:lnTo>
                    <a:pt x="869950" y="381595"/>
                  </a:lnTo>
                  <a:cubicBezTo>
                    <a:pt x="872067" y="353549"/>
                    <a:pt x="876564" y="351697"/>
                    <a:pt x="876300" y="297457"/>
                  </a:cubicBezTo>
                  <a:cubicBezTo>
                    <a:pt x="867039" y="223638"/>
                    <a:pt x="874448" y="242688"/>
                    <a:pt x="841375" y="154582"/>
                  </a:cubicBezTo>
                  <a:cubicBezTo>
                    <a:pt x="793750" y="101400"/>
                    <a:pt x="777082" y="91082"/>
                    <a:pt x="727075" y="59332"/>
                  </a:cubicBezTo>
                  <a:cubicBezTo>
                    <a:pt x="672570" y="27052"/>
                    <a:pt x="651404" y="18586"/>
                    <a:pt x="577850" y="5357"/>
                  </a:cubicBezTo>
                  <a:cubicBezTo>
                    <a:pt x="516996" y="-1787"/>
                    <a:pt x="515673" y="-1786"/>
                    <a:pt x="466725" y="535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8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6"/>
            <p:cNvSpPr/>
            <p:nvPr/>
          </p:nvSpPr>
          <p:spPr bwMode="auto">
            <a:xfrm>
              <a:off x="3273751" y="1244351"/>
              <a:ext cx="1028476" cy="519721"/>
            </a:xfrm>
            <a:custGeom>
              <a:avLst/>
              <a:gdLst/>
              <a:ahLst/>
              <a:cxnLst/>
              <a:rect l="l" t="t" r="r" b="b"/>
              <a:pathLst>
                <a:path w="1481140" h="749300">
                  <a:moveTo>
                    <a:pt x="1004096" y="0"/>
                  </a:moveTo>
                  <a:cubicBezTo>
                    <a:pt x="992454" y="26458"/>
                    <a:pt x="996688" y="17992"/>
                    <a:pt x="997746" y="60325"/>
                  </a:cubicBezTo>
                  <a:cubicBezTo>
                    <a:pt x="1014679" y="87578"/>
                    <a:pt x="1007006" y="87048"/>
                    <a:pt x="1048546" y="120650"/>
                  </a:cubicBezTo>
                  <a:cubicBezTo>
                    <a:pt x="1087439" y="132292"/>
                    <a:pt x="1095377" y="134409"/>
                    <a:pt x="1143796" y="155575"/>
                  </a:cubicBezTo>
                  <a:cubicBezTo>
                    <a:pt x="1203063" y="175683"/>
                    <a:pt x="1224229" y="195792"/>
                    <a:pt x="1264446" y="215900"/>
                  </a:cubicBezTo>
                  <a:cubicBezTo>
                    <a:pt x="1327416" y="252942"/>
                    <a:pt x="1341969" y="258233"/>
                    <a:pt x="1410496" y="327025"/>
                  </a:cubicBezTo>
                  <a:cubicBezTo>
                    <a:pt x="1462619" y="396610"/>
                    <a:pt x="1459973" y="365390"/>
                    <a:pt x="1481140" y="492919"/>
                  </a:cubicBezTo>
                  <a:cubicBezTo>
                    <a:pt x="1464207" y="614627"/>
                    <a:pt x="1458385" y="591079"/>
                    <a:pt x="1413671" y="655637"/>
                  </a:cubicBezTo>
                  <a:cubicBezTo>
                    <a:pt x="1327946" y="717020"/>
                    <a:pt x="1293021" y="728398"/>
                    <a:pt x="1223171" y="739775"/>
                  </a:cubicBezTo>
                  <a:lnTo>
                    <a:pt x="939221" y="744728"/>
                  </a:lnTo>
                  <a:lnTo>
                    <a:pt x="939802" y="747682"/>
                  </a:lnTo>
                  <a:lnTo>
                    <a:pt x="788927" y="747349"/>
                  </a:lnTo>
                  <a:lnTo>
                    <a:pt x="677071" y="749300"/>
                  </a:lnTo>
                  <a:cubicBezTo>
                    <a:pt x="677077" y="748567"/>
                    <a:pt x="677084" y="747835"/>
                    <a:pt x="677090" y="747102"/>
                  </a:cubicBezTo>
                  <a:lnTo>
                    <a:pt x="90700" y="745808"/>
                  </a:lnTo>
                  <a:cubicBezTo>
                    <a:pt x="40608" y="745808"/>
                    <a:pt x="0" y="705200"/>
                    <a:pt x="0" y="655108"/>
                  </a:cubicBezTo>
                  <a:lnTo>
                    <a:pt x="0" y="98508"/>
                  </a:lnTo>
                  <a:cubicBezTo>
                    <a:pt x="0" y="48416"/>
                    <a:pt x="40608" y="7808"/>
                    <a:pt x="90700" y="7808"/>
                  </a:cubicBezTo>
                  <a:lnTo>
                    <a:pt x="683404" y="5215"/>
                  </a:lnTo>
                  <a:lnTo>
                    <a:pt x="683421" y="317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anchor="b" anchorCtr="1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标题文本预设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25"/>
            <p:cNvSpPr/>
            <p:nvPr/>
          </p:nvSpPr>
          <p:spPr bwMode="auto">
            <a:xfrm>
              <a:off x="3614278" y="1327028"/>
              <a:ext cx="198476" cy="1985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" name="Group 40"/>
            <p:cNvGrpSpPr/>
            <p:nvPr/>
          </p:nvGrpSpPr>
          <p:grpSpPr>
            <a:xfrm>
              <a:off x="4935652" y="1291897"/>
              <a:ext cx="2971931" cy="422424"/>
              <a:chOff x="6444107" y="1469392"/>
              <a:chExt cx="4232109" cy="563232"/>
            </a:xfrm>
          </p:grpSpPr>
          <p:sp>
            <p:nvSpPr>
              <p:cNvPr id="24" name="TextBox 4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42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5400000" flipH="1" flipV="1">
            <a:off x="3106202" y="1034217"/>
            <a:ext cx="2794896" cy="3305226"/>
            <a:chOff x="4188261" y="1950627"/>
            <a:chExt cx="3815479" cy="4512156"/>
          </a:xfrm>
        </p:grpSpPr>
        <p:sp>
          <p:nvSpPr>
            <p:cNvPr id="35" name="Freeform: Shape 5"/>
            <p:cNvSpPr/>
            <p:nvPr/>
          </p:nvSpPr>
          <p:spPr bwMode="auto">
            <a:xfrm>
              <a:off x="6572229" y="3117881"/>
              <a:ext cx="1431511" cy="374482"/>
            </a:xfrm>
            <a:custGeom>
              <a:avLst/>
              <a:gdLst>
                <a:gd name="T0" fmla="*/ 1013 w 1013"/>
                <a:gd name="T1" fmla="*/ 265 h 265"/>
                <a:gd name="T2" fmla="*/ 0 w 1013"/>
                <a:gd name="T3" fmla="*/ 0 h 265"/>
                <a:gd name="T4" fmla="*/ 675 w 1013"/>
                <a:gd name="T5" fmla="*/ 241 h 265"/>
                <a:gd name="T6" fmla="*/ 1013 w 1013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265">
                  <a:moveTo>
                    <a:pt x="1013" y="265"/>
                  </a:moveTo>
                  <a:lnTo>
                    <a:pt x="0" y="0"/>
                  </a:lnTo>
                  <a:lnTo>
                    <a:pt x="675" y="241"/>
                  </a:lnTo>
                  <a:lnTo>
                    <a:pt x="1013" y="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Freeform: Shape 6"/>
            <p:cNvSpPr/>
            <p:nvPr/>
          </p:nvSpPr>
          <p:spPr bwMode="auto">
            <a:xfrm>
              <a:off x="7526098" y="3458447"/>
              <a:ext cx="477641" cy="1131925"/>
            </a:xfrm>
            <a:custGeom>
              <a:avLst/>
              <a:gdLst>
                <a:gd name="T0" fmla="*/ 0 w 338"/>
                <a:gd name="T1" fmla="*/ 801 h 801"/>
                <a:gd name="T2" fmla="*/ 338 w 338"/>
                <a:gd name="T3" fmla="*/ 24 h 801"/>
                <a:gd name="T4" fmla="*/ 0 w 338"/>
                <a:gd name="T5" fmla="*/ 0 h 801"/>
                <a:gd name="T6" fmla="*/ 0 w 338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801">
                  <a:moveTo>
                    <a:pt x="0" y="801"/>
                  </a:moveTo>
                  <a:lnTo>
                    <a:pt x="338" y="24"/>
                  </a:lnTo>
                  <a:lnTo>
                    <a:pt x="0" y="0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7"/>
            <p:cNvSpPr/>
            <p:nvPr/>
          </p:nvSpPr>
          <p:spPr bwMode="auto">
            <a:xfrm>
              <a:off x="6572229" y="3117881"/>
              <a:ext cx="953870" cy="1472492"/>
            </a:xfrm>
            <a:custGeom>
              <a:avLst/>
              <a:gdLst>
                <a:gd name="T0" fmla="*/ 675 w 675"/>
                <a:gd name="T1" fmla="*/ 1042 h 1042"/>
                <a:gd name="T2" fmla="*/ 675 w 675"/>
                <a:gd name="T3" fmla="*/ 241 h 1042"/>
                <a:gd name="T4" fmla="*/ 0 w 675"/>
                <a:gd name="T5" fmla="*/ 0 h 1042"/>
                <a:gd name="T6" fmla="*/ 0 w 675"/>
                <a:gd name="T7" fmla="*/ 800 h 1042"/>
                <a:gd name="T8" fmla="*/ 675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675" y="1042"/>
                  </a:moveTo>
                  <a:lnTo>
                    <a:pt x="675" y="241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675" y="1042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8"/>
            <p:cNvSpPr/>
            <p:nvPr/>
          </p:nvSpPr>
          <p:spPr bwMode="auto">
            <a:xfrm>
              <a:off x="4188261" y="3117881"/>
              <a:ext cx="1430098" cy="374482"/>
            </a:xfrm>
            <a:custGeom>
              <a:avLst/>
              <a:gdLst>
                <a:gd name="T0" fmla="*/ 0 w 1012"/>
                <a:gd name="T1" fmla="*/ 265 h 265"/>
                <a:gd name="T2" fmla="*/ 1012 w 1012"/>
                <a:gd name="T3" fmla="*/ 0 h 265"/>
                <a:gd name="T4" fmla="*/ 337 w 1012"/>
                <a:gd name="T5" fmla="*/ 241 h 265"/>
                <a:gd name="T6" fmla="*/ 0 w 1012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265">
                  <a:moveTo>
                    <a:pt x="0" y="265"/>
                  </a:moveTo>
                  <a:lnTo>
                    <a:pt x="1012" y="0"/>
                  </a:lnTo>
                  <a:lnTo>
                    <a:pt x="337" y="24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9"/>
            <p:cNvSpPr/>
            <p:nvPr/>
          </p:nvSpPr>
          <p:spPr bwMode="auto">
            <a:xfrm>
              <a:off x="4188261" y="3458447"/>
              <a:ext cx="476229" cy="1131925"/>
            </a:xfrm>
            <a:custGeom>
              <a:avLst/>
              <a:gdLst>
                <a:gd name="T0" fmla="*/ 337 w 337"/>
                <a:gd name="T1" fmla="*/ 801 h 801"/>
                <a:gd name="T2" fmla="*/ 0 w 337"/>
                <a:gd name="T3" fmla="*/ 24 h 801"/>
                <a:gd name="T4" fmla="*/ 337 w 337"/>
                <a:gd name="T5" fmla="*/ 0 h 801"/>
                <a:gd name="T6" fmla="*/ 337 w 337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801">
                  <a:moveTo>
                    <a:pt x="337" y="801"/>
                  </a:moveTo>
                  <a:lnTo>
                    <a:pt x="0" y="24"/>
                  </a:lnTo>
                  <a:lnTo>
                    <a:pt x="337" y="0"/>
                  </a:lnTo>
                  <a:lnTo>
                    <a:pt x="337" y="801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10"/>
            <p:cNvSpPr/>
            <p:nvPr/>
          </p:nvSpPr>
          <p:spPr bwMode="auto">
            <a:xfrm>
              <a:off x="4664490" y="3117881"/>
              <a:ext cx="953870" cy="1472492"/>
            </a:xfrm>
            <a:custGeom>
              <a:avLst/>
              <a:gdLst>
                <a:gd name="T0" fmla="*/ 0 w 675"/>
                <a:gd name="T1" fmla="*/ 1042 h 1042"/>
                <a:gd name="T2" fmla="*/ 0 w 675"/>
                <a:gd name="T3" fmla="*/ 241 h 1042"/>
                <a:gd name="T4" fmla="*/ 675 w 675"/>
                <a:gd name="T5" fmla="*/ 0 h 1042"/>
                <a:gd name="T6" fmla="*/ 675 w 675"/>
                <a:gd name="T7" fmla="*/ 800 h 1042"/>
                <a:gd name="T8" fmla="*/ 0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1042"/>
                  </a:moveTo>
                  <a:lnTo>
                    <a:pt x="0" y="241"/>
                  </a:lnTo>
                  <a:lnTo>
                    <a:pt x="675" y="0"/>
                  </a:lnTo>
                  <a:lnTo>
                    <a:pt x="675" y="80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11"/>
            <p:cNvSpPr/>
            <p:nvPr/>
          </p:nvSpPr>
          <p:spPr bwMode="auto">
            <a:xfrm>
              <a:off x="5142131" y="4950723"/>
              <a:ext cx="1907739" cy="686786"/>
            </a:xfrm>
            <a:custGeom>
              <a:avLst/>
              <a:gdLst>
                <a:gd name="T0" fmla="*/ 675 w 1350"/>
                <a:gd name="T1" fmla="*/ 486 h 486"/>
                <a:gd name="T2" fmla="*/ 0 w 1350"/>
                <a:gd name="T3" fmla="*/ 242 h 486"/>
                <a:gd name="T4" fmla="*/ 675 w 1350"/>
                <a:gd name="T5" fmla="*/ 0 h 486"/>
                <a:gd name="T6" fmla="*/ 1350 w 1350"/>
                <a:gd name="T7" fmla="*/ 242 h 486"/>
                <a:gd name="T8" fmla="*/ 675 w 1350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6">
                  <a:moveTo>
                    <a:pt x="675" y="486"/>
                  </a:moveTo>
                  <a:lnTo>
                    <a:pt x="0" y="242"/>
                  </a:lnTo>
                  <a:lnTo>
                    <a:pt x="675" y="0"/>
                  </a:lnTo>
                  <a:lnTo>
                    <a:pt x="1350" y="242"/>
                  </a:lnTo>
                  <a:lnTo>
                    <a:pt x="675" y="48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12"/>
            <p:cNvSpPr/>
            <p:nvPr/>
          </p:nvSpPr>
          <p:spPr bwMode="auto">
            <a:xfrm>
              <a:off x="6096000" y="5292703"/>
              <a:ext cx="953870" cy="1170080"/>
            </a:xfrm>
            <a:custGeom>
              <a:avLst/>
              <a:gdLst>
                <a:gd name="T0" fmla="*/ 0 w 675"/>
                <a:gd name="T1" fmla="*/ 828 h 828"/>
                <a:gd name="T2" fmla="*/ 0 w 675"/>
                <a:gd name="T3" fmla="*/ 244 h 828"/>
                <a:gd name="T4" fmla="*/ 675 w 675"/>
                <a:gd name="T5" fmla="*/ 0 h 828"/>
                <a:gd name="T6" fmla="*/ 0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0" y="828"/>
                  </a:moveTo>
                  <a:lnTo>
                    <a:pt x="0" y="244"/>
                  </a:lnTo>
                  <a:lnTo>
                    <a:pt x="675" y="0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13"/>
            <p:cNvSpPr/>
            <p:nvPr/>
          </p:nvSpPr>
          <p:spPr bwMode="auto">
            <a:xfrm>
              <a:off x="5142131" y="5292703"/>
              <a:ext cx="953870" cy="1170080"/>
            </a:xfrm>
            <a:custGeom>
              <a:avLst/>
              <a:gdLst>
                <a:gd name="T0" fmla="*/ 675 w 675"/>
                <a:gd name="T1" fmla="*/ 828 h 828"/>
                <a:gd name="T2" fmla="*/ 675 w 675"/>
                <a:gd name="T3" fmla="*/ 244 h 828"/>
                <a:gd name="T4" fmla="*/ 0 w 675"/>
                <a:gd name="T5" fmla="*/ 0 h 828"/>
                <a:gd name="T6" fmla="*/ 675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675" y="828"/>
                  </a:moveTo>
                  <a:lnTo>
                    <a:pt x="675" y="244"/>
                  </a:lnTo>
                  <a:lnTo>
                    <a:pt x="0" y="0"/>
                  </a:lnTo>
                  <a:lnTo>
                    <a:pt x="675" y="82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14"/>
            <p:cNvSpPr/>
            <p:nvPr/>
          </p:nvSpPr>
          <p:spPr bwMode="auto">
            <a:xfrm>
              <a:off x="6096000" y="3632264"/>
              <a:ext cx="953870" cy="1472492"/>
            </a:xfrm>
            <a:custGeom>
              <a:avLst/>
              <a:gdLst>
                <a:gd name="T0" fmla="*/ 0 w 675"/>
                <a:gd name="T1" fmla="*/ 242 h 1042"/>
                <a:gd name="T2" fmla="*/ 0 w 675"/>
                <a:gd name="T3" fmla="*/ 1042 h 1042"/>
                <a:gd name="T4" fmla="*/ 675 w 675"/>
                <a:gd name="T5" fmla="*/ 801 h 1042"/>
                <a:gd name="T6" fmla="*/ 675 w 675"/>
                <a:gd name="T7" fmla="*/ 0 h 1042"/>
                <a:gd name="T8" fmla="*/ 0 w 675"/>
                <a:gd name="T9" fmla="*/ 2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242"/>
                  </a:moveTo>
                  <a:lnTo>
                    <a:pt x="0" y="1042"/>
                  </a:lnTo>
                  <a:lnTo>
                    <a:pt x="675" y="801"/>
                  </a:lnTo>
                  <a:lnTo>
                    <a:pt x="67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15"/>
            <p:cNvSpPr/>
            <p:nvPr/>
          </p:nvSpPr>
          <p:spPr bwMode="auto">
            <a:xfrm>
              <a:off x="5142131" y="3291697"/>
              <a:ext cx="1907739" cy="682546"/>
            </a:xfrm>
            <a:custGeom>
              <a:avLst/>
              <a:gdLst>
                <a:gd name="T0" fmla="*/ 675 w 1350"/>
                <a:gd name="T1" fmla="*/ 0 h 483"/>
                <a:gd name="T2" fmla="*/ 0 w 1350"/>
                <a:gd name="T3" fmla="*/ 241 h 483"/>
                <a:gd name="T4" fmla="*/ 675 w 1350"/>
                <a:gd name="T5" fmla="*/ 483 h 483"/>
                <a:gd name="T6" fmla="*/ 1350 w 1350"/>
                <a:gd name="T7" fmla="*/ 241 h 483"/>
                <a:gd name="T8" fmla="*/ 675 w 1350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3">
                  <a:moveTo>
                    <a:pt x="675" y="0"/>
                  </a:moveTo>
                  <a:lnTo>
                    <a:pt x="0" y="241"/>
                  </a:lnTo>
                  <a:lnTo>
                    <a:pt x="675" y="483"/>
                  </a:lnTo>
                  <a:lnTo>
                    <a:pt x="1350" y="24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16"/>
            <p:cNvSpPr/>
            <p:nvPr/>
          </p:nvSpPr>
          <p:spPr bwMode="auto">
            <a:xfrm>
              <a:off x="5142131" y="3632264"/>
              <a:ext cx="953870" cy="1472492"/>
            </a:xfrm>
            <a:custGeom>
              <a:avLst/>
              <a:gdLst>
                <a:gd name="T0" fmla="*/ 0 w 675"/>
                <a:gd name="T1" fmla="*/ 0 h 1042"/>
                <a:gd name="T2" fmla="*/ 0 w 675"/>
                <a:gd name="T3" fmla="*/ 801 h 1042"/>
                <a:gd name="T4" fmla="*/ 675 w 675"/>
                <a:gd name="T5" fmla="*/ 1042 h 1042"/>
                <a:gd name="T6" fmla="*/ 675 w 675"/>
                <a:gd name="T7" fmla="*/ 242 h 1042"/>
                <a:gd name="T8" fmla="*/ 0 w 675"/>
                <a:gd name="T9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0"/>
                  </a:moveTo>
                  <a:lnTo>
                    <a:pt x="0" y="801"/>
                  </a:lnTo>
                  <a:lnTo>
                    <a:pt x="675" y="1042"/>
                  </a:lnTo>
                  <a:lnTo>
                    <a:pt x="675" y="2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Freeform: Shape 17"/>
            <p:cNvSpPr/>
            <p:nvPr/>
          </p:nvSpPr>
          <p:spPr bwMode="auto">
            <a:xfrm>
              <a:off x="6096000" y="1950627"/>
              <a:ext cx="953870" cy="1514886"/>
            </a:xfrm>
            <a:custGeom>
              <a:avLst/>
              <a:gdLst>
                <a:gd name="T0" fmla="*/ 0 w 675"/>
                <a:gd name="T1" fmla="*/ 0 h 1072"/>
                <a:gd name="T2" fmla="*/ 0 w 675"/>
                <a:gd name="T3" fmla="*/ 1072 h 1072"/>
                <a:gd name="T4" fmla="*/ 675 w 675"/>
                <a:gd name="T5" fmla="*/ 828 h 1072"/>
                <a:gd name="T6" fmla="*/ 0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0" y="0"/>
                  </a:moveTo>
                  <a:lnTo>
                    <a:pt x="0" y="1072"/>
                  </a:lnTo>
                  <a:lnTo>
                    <a:pt x="675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18"/>
            <p:cNvSpPr/>
            <p:nvPr/>
          </p:nvSpPr>
          <p:spPr bwMode="auto">
            <a:xfrm>
              <a:off x="5142131" y="1950627"/>
              <a:ext cx="953870" cy="1514886"/>
            </a:xfrm>
            <a:custGeom>
              <a:avLst/>
              <a:gdLst>
                <a:gd name="T0" fmla="*/ 675 w 675"/>
                <a:gd name="T1" fmla="*/ 0 h 1072"/>
                <a:gd name="T2" fmla="*/ 675 w 675"/>
                <a:gd name="T3" fmla="*/ 1072 h 1072"/>
                <a:gd name="T4" fmla="*/ 0 w 675"/>
                <a:gd name="T5" fmla="*/ 828 h 1072"/>
                <a:gd name="T6" fmla="*/ 675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675" y="0"/>
                  </a:moveTo>
                  <a:lnTo>
                    <a:pt x="675" y="1072"/>
                  </a:lnTo>
                  <a:lnTo>
                    <a:pt x="0" y="828"/>
                  </a:lnTo>
                  <a:lnTo>
                    <a:pt x="675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: Shape 19"/>
            <p:cNvSpPr/>
            <p:nvPr/>
          </p:nvSpPr>
          <p:spPr bwMode="auto">
            <a:xfrm>
              <a:off x="4212285" y="4162191"/>
              <a:ext cx="1432924" cy="1130512"/>
            </a:xfrm>
            <a:custGeom>
              <a:avLst/>
              <a:gdLst>
                <a:gd name="T0" fmla="*/ 0 w 1014"/>
                <a:gd name="T1" fmla="*/ 535 h 800"/>
                <a:gd name="T2" fmla="*/ 1014 w 1014"/>
                <a:gd name="T3" fmla="*/ 800 h 800"/>
                <a:gd name="T4" fmla="*/ 1014 w 1014"/>
                <a:gd name="T5" fmla="*/ 0 h 800"/>
                <a:gd name="T6" fmla="*/ 0 w 1014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800">
                  <a:moveTo>
                    <a:pt x="0" y="535"/>
                  </a:moveTo>
                  <a:lnTo>
                    <a:pt x="1014" y="800"/>
                  </a:lnTo>
                  <a:lnTo>
                    <a:pt x="1014" y="0"/>
                  </a:lnTo>
                  <a:lnTo>
                    <a:pt x="0" y="535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Freeform: Shape 20"/>
            <p:cNvSpPr/>
            <p:nvPr/>
          </p:nvSpPr>
          <p:spPr bwMode="auto">
            <a:xfrm>
              <a:off x="4212285" y="3820211"/>
              <a:ext cx="1432924" cy="1098009"/>
            </a:xfrm>
            <a:custGeom>
              <a:avLst/>
              <a:gdLst>
                <a:gd name="T0" fmla="*/ 339 w 1014"/>
                <a:gd name="T1" fmla="*/ 0 h 777"/>
                <a:gd name="T2" fmla="*/ 0 w 1014"/>
                <a:gd name="T3" fmla="*/ 777 h 777"/>
                <a:gd name="T4" fmla="*/ 1014 w 1014"/>
                <a:gd name="T5" fmla="*/ 242 h 777"/>
                <a:gd name="T6" fmla="*/ 339 w 1014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777">
                  <a:moveTo>
                    <a:pt x="339" y="0"/>
                  </a:moveTo>
                  <a:lnTo>
                    <a:pt x="0" y="777"/>
                  </a:lnTo>
                  <a:lnTo>
                    <a:pt x="1014" y="24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Freeform: Shape 21"/>
            <p:cNvSpPr/>
            <p:nvPr/>
          </p:nvSpPr>
          <p:spPr bwMode="auto">
            <a:xfrm>
              <a:off x="6572229" y="4155126"/>
              <a:ext cx="1431511" cy="1130512"/>
            </a:xfrm>
            <a:custGeom>
              <a:avLst/>
              <a:gdLst>
                <a:gd name="T0" fmla="*/ 1013 w 1013"/>
                <a:gd name="T1" fmla="*/ 535 h 800"/>
                <a:gd name="T2" fmla="*/ 0 w 1013"/>
                <a:gd name="T3" fmla="*/ 800 h 800"/>
                <a:gd name="T4" fmla="*/ 0 w 1013"/>
                <a:gd name="T5" fmla="*/ 0 h 800"/>
                <a:gd name="T6" fmla="*/ 1013 w 1013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800">
                  <a:moveTo>
                    <a:pt x="1013" y="535"/>
                  </a:moveTo>
                  <a:lnTo>
                    <a:pt x="0" y="800"/>
                  </a:lnTo>
                  <a:lnTo>
                    <a:pt x="0" y="0"/>
                  </a:lnTo>
                  <a:lnTo>
                    <a:pt x="1013" y="535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: Shape 22"/>
            <p:cNvSpPr/>
            <p:nvPr/>
          </p:nvSpPr>
          <p:spPr bwMode="auto">
            <a:xfrm>
              <a:off x="6572229" y="3813146"/>
              <a:ext cx="1431511" cy="1098009"/>
            </a:xfrm>
            <a:custGeom>
              <a:avLst/>
              <a:gdLst>
                <a:gd name="T0" fmla="*/ 675 w 1013"/>
                <a:gd name="T1" fmla="*/ 0 h 777"/>
                <a:gd name="T2" fmla="*/ 1013 w 1013"/>
                <a:gd name="T3" fmla="*/ 777 h 777"/>
                <a:gd name="T4" fmla="*/ 0 w 1013"/>
                <a:gd name="T5" fmla="*/ 242 h 777"/>
                <a:gd name="T6" fmla="*/ 675 w 1013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777">
                  <a:moveTo>
                    <a:pt x="675" y="0"/>
                  </a:moveTo>
                  <a:lnTo>
                    <a:pt x="1013" y="777"/>
                  </a:lnTo>
                  <a:lnTo>
                    <a:pt x="0" y="24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33633" y="1319751"/>
            <a:ext cx="7967125" cy="2746929"/>
            <a:chOff x="533633" y="1319751"/>
            <a:chExt cx="7967125" cy="2746929"/>
          </a:xfrm>
        </p:grpSpPr>
        <p:grpSp>
          <p:nvGrpSpPr>
            <p:cNvPr id="5" name="Group 23"/>
            <p:cNvGrpSpPr/>
            <p:nvPr/>
          </p:nvGrpSpPr>
          <p:grpSpPr>
            <a:xfrm>
              <a:off x="2094377" y="2000402"/>
              <a:ext cx="1959637" cy="665939"/>
              <a:chOff x="3098801" y="3989872"/>
              <a:chExt cx="2675218" cy="887919"/>
            </a:xfrm>
          </p:grpSpPr>
          <p:cxnSp>
            <p:nvCxnSpPr>
              <p:cNvPr id="31" name="Straight Connector 24"/>
              <p:cNvCxnSpPr/>
              <p:nvPr/>
            </p:nvCxnSpPr>
            <p:spPr>
              <a:xfrm flipH="1">
                <a:off x="3098801" y="4367011"/>
                <a:ext cx="2628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25"/>
              <p:cNvSpPr/>
              <p:nvPr/>
            </p:nvSpPr>
            <p:spPr>
              <a:xfrm>
                <a:off x="5673183" y="4776955"/>
                <a:ext cx="100836" cy="10083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33" name="Straight Connector 26"/>
              <p:cNvCxnSpPr/>
              <p:nvPr/>
            </p:nvCxnSpPr>
            <p:spPr>
              <a:xfrm flipV="1">
                <a:off x="5723600" y="4360662"/>
                <a:ext cx="0" cy="413121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Straight Connector 27"/>
              <p:cNvSpPr/>
              <p:nvPr/>
            </p:nvSpPr>
            <p:spPr>
              <a:xfrm flipH="1" flipV="1">
                <a:off x="3098801" y="3989872"/>
                <a:ext cx="0" cy="78391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Group 28"/>
            <p:cNvGrpSpPr/>
            <p:nvPr/>
          </p:nvGrpSpPr>
          <p:grpSpPr>
            <a:xfrm rot="10800000">
              <a:off x="5607628" y="2824793"/>
              <a:ext cx="1424968" cy="665939"/>
              <a:chOff x="3098801" y="3989872"/>
              <a:chExt cx="1945310" cy="887919"/>
            </a:xfrm>
          </p:grpSpPr>
          <p:cxnSp>
            <p:nvCxnSpPr>
              <p:cNvPr id="27" name="Straight Connector 29"/>
              <p:cNvCxnSpPr/>
              <p:nvPr/>
            </p:nvCxnSpPr>
            <p:spPr>
              <a:xfrm flipH="1">
                <a:off x="3098801" y="4367011"/>
                <a:ext cx="189806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30"/>
              <p:cNvSpPr/>
              <p:nvPr/>
            </p:nvSpPr>
            <p:spPr>
              <a:xfrm>
                <a:off x="4943275" y="4776955"/>
                <a:ext cx="100836" cy="10083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29" name="Straight Connector 31"/>
              <p:cNvCxnSpPr/>
              <p:nvPr/>
            </p:nvCxnSpPr>
            <p:spPr>
              <a:xfrm flipV="1">
                <a:off x="4993692" y="4360662"/>
                <a:ext cx="0" cy="413121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traight Connector 32"/>
              <p:cNvSpPr/>
              <p:nvPr/>
            </p:nvSpPr>
            <p:spPr>
              <a:xfrm flipH="1" flipV="1">
                <a:off x="3098801" y="3989872"/>
                <a:ext cx="0" cy="783911"/>
              </a:xfrm>
              <a:prstGeom prst="lin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Group 33"/>
            <p:cNvGrpSpPr/>
            <p:nvPr/>
          </p:nvGrpSpPr>
          <p:grpSpPr>
            <a:xfrm>
              <a:off x="5106687" y="1320971"/>
              <a:ext cx="1441267" cy="574226"/>
              <a:chOff x="7379423" y="1839526"/>
              <a:chExt cx="1921689" cy="783911"/>
            </a:xfrm>
          </p:grpSpPr>
          <p:sp>
            <p:nvSpPr>
              <p:cNvPr id="24" name="Straight Connector 34"/>
              <p:cNvSpPr/>
              <p:nvPr/>
            </p:nvSpPr>
            <p:spPr>
              <a:xfrm rot="10800000" flipH="1" flipV="1">
                <a:off x="9301112" y="1839526"/>
                <a:ext cx="0" cy="78391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25" name="Straight Connector 35"/>
              <p:cNvCxnSpPr/>
              <p:nvPr/>
            </p:nvCxnSpPr>
            <p:spPr>
              <a:xfrm rot="10800000" flipH="1">
                <a:off x="7403044" y="2196497"/>
                <a:ext cx="1898068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36"/>
              <p:cNvSpPr/>
              <p:nvPr/>
            </p:nvSpPr>
            <p:spPr>
              <a:xfrm rot="10800000">
                <a:off x="7379423" y="2141316"/>
                <a:ext cx="100836" cy="10083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37"/>
            <p:cNvGrpSpPr/>
            <p:nvPr/>
          </p:nvGrpSpPr>
          <p:grpSpPr>
            <a:xfrm rot="10800000">
              <a:off x="2538636" y="3485366"/>
              <a:ext cx="1917325" cy="574226"/>
              <a:chOff x="6744679" y="1839526"/>
              <a:chExt cx="2556433" cy="783911"/>
            </a:xfrm>
          </p:grpSpPr>
          <p:sp>
            <p:nvSpPr>
              <p:cNvPr id="21" name="Straight Connector 38"/>
              <p:cNvSpPr/>
              <p:nvPr/>
            </p:nvSpPr>
            <p:spPr>
              <a:xfrm rot="10800000" flipH="1" flipV="1">
                <a:off x="9301112" y="1839526"/>
                <a:ext cx="0" cy="78391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22" name="Straight Connector 39"/>
              <p:cNvCxnSpPr/>
              <p:nvPr/>
            </p:nvCxnSpPr>
            <p:spPr>
              <a:xfrm rot="10800000" flipH="1">
                <a:off x="6853112" y="2196497"/>
                <a:ext cx="24480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40"/>
              <p:cNvSpPr/>
              <p:nvPr/>
            </p:nvSpPr>
            <p:spPr>
              <a:xfrm rot="10800000">
                <a:off x="6744679" y="2146079"/>
                <a:ext cx="100836" cy="10083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Group 1"/>
            <p:cNvGrpSpPr/>
            <p:nvPr/>
          </p:nvGrpSpPr>
          <p:grpSpPr>
            <a:xfrm>
              <a:off x="637089" y="1968125"/>
              <a:ext cx="1457287" cy="575446"/>
              <a:chOff x="728499" y="2532022"/>
              <a:chExt cx="1943050" cy="767261"/>
            </a:xfrm>
          </p:grpSpPr>
          <p:sp>
            <p:nvSpPr>
              <p:cNvPr id="19" name="TextBox 42"/>
              <p:cNvSpPr txBox="1"/>
              <p:nvPr/>
            </p:nvSpPr>
            <p:spPr>
              <a:xfrm>
                <a:off x="728499" y="2778243"/>
                <a:ext cx="1943050" cy="521040"/>
              </a:xfrm>
              <a:prstGeom prst="rect">
                <a:avLst/>
              </a:prstGeom>
              <a:noFill/>
            </p:spPr>
            <p:txBody>
              <a:bodyPr wrap="square" lIns="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/>
                  <a:t>此部分内容作为文字排版占位显示（建议使用主题体）。</a:t>
                </a:r>
                <a:endParaRPr lang="zh-CN" altLang="en-US" sz="1200"/>
              </a:p>
            </p:txBody>
          </p:sp>
          <p:sp>
            <p:nvSpPr>
              <p:cNvPr id="20" name="TextBox 43"/>
              <p:cNvSpPr txBox="1"/>
              <p:nvPr/>
            </p:nvSpPr>
            <p:spPr>
              <a:xfrm>
                <a:off x="728499" y="2532022"/>
                <a:ext cx="1943050" cy="246221"/>
              </a:xfrm>
              <a:prstGeom prst="rect">
                <a:avLst/>
              </a:prstGeom>
              <a:noFill/>
            </p:spPr>
            <p:txBody>
              <a:bodyPr wrap="none" lIns="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533633" y="3491234"/>
              <a:ext cx="2167633" cy="575446"/>
              <a:chOff x="728499" y="2532022"/>
              <a:chExt cx="1943050" cy="767261"/>
            </a:xfrm>
          </p:grpSpPr>
          <p:sp>
            <p:nvSpPr>
              <p:cNvPr id="17" name="TextBox 53"/>
              <p:cNvSpPr txBox="1"/>
              <p:nvPr/>
            </p:nvSpPr>
            <p:spPr>
              <a:xfrm>
                <a:off x="728499" y="2778243"/>
                <a:ext cx="1943050" cy="521040"/>
              </a:xfrm>
              <a:prstGeom prst="rect">
                <a:avLst/>
              </a:prstGeom>
              <a:noFill/>
            </p:spPr>
            <p:txBody>
              <a:bodyPr wrap="square" lIns="0" tIns="0" rIns="144000" bIns="0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/>
                  <a:t>此部分内容作为文字排版占位显示</a:t>
                </a:r>
                <a:br>
                  <a:rPr lang="zh-CN" altLang="en-US" sz="1200"/>
                </a:br>
                <a:r>
                  <a:rPr lang="zh-CN" altLang="en-US" sz="1200"/>
                  <a:t>（建议使用主题体）。</a:t>
                </a:r>
                <a:endParaRPr lang="zh-CN" altLang="en-US" sz="1200"/>
              </a:p>
            </p:txBody>
          </p:sp>
          <p:sp>
            <p:nvSpPr>
              <p:cNvPr id="18" name="TextBox 54"/>
              <p:cNvSpPr txBox="1"/>
              <p:nvPr/>
            </p:nvSpPr>
            <p:spPr>
              <a:xfrm>
                <a:off x="728499" y="2532022"/>
                <a:ext cx="1943050" cy="246221"/>
              </a:xfrm>
              <a:prstGeom prst="rect">
                <a:avLst/>
              </a:prstGeom>
              <a:noFill/>
            </p:spPr>
            <p:txBody>
              <a:bodyPr wrap="none" lIns="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1" name="Group 55"/>
            <p:cNvGrpSpPr/>
            <p:nvPr/>
          </p:nvGrpSpPr>
          <p:grpSpPr>
            <a:xfrm>
              <a:off x="6385324" y="1319751"/>
              <a:ext cx="2115434" cy="575446"/>
              <a:chOff x="728499" y="2532022"/>
              <a:chExt cx="1943050" cy="767261"/>
            </a:xfrm>
          </p:grpSpPr>
          <p:sp>
            <p:nvSpPr>
              <p:cNvPr id="15" name="TextBox 56"/>
              <p:cNvSpPr txBox="1"/>
              <p:nvPr/>
            </p:nvSpPr>
            <p:spPr>
              <a:xfrm>
                <a:off x="728499" y="2778243"/>
                <a:ext cx="1943050" cy="521040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/>
                  <a:t>此部分内容作为文字排版占位显示</a:t>
                </a:r>
                <a:br>
                  <a:rPr lang="zh-CN" altLang="en-US" sz="1200"/>
                </a:br>
                <a:r>
                  <a:rPr lang="zh-CN" altLang="en-US" sz="1200"/>
                  <a:t>（建议使用主题体）。</a:t>
                </a:r>
                <a:endParaRPr lang="zh-CN" altLang="en-US" sz="1200"/>
              </a:p>
            </p:txBody>
          </p:sp>
          <p:sp>
            <p:nvSpPr>
              <p:cNvPr id="16" name="TextBox 57"/>
              <p:cNvSpPr txBox="1"/>
              <p:nvPr/>
            </p:nvSpPr>
            <p:spPr>
              <a:xfrm>
                <a:off x="728499" y="2532022"/>
                <a:ext cx="1943050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2" name="Group 58"/>
            <p:cNvGrpSpPr/>
            <p:nvPr/>
          </p:nvGrpSpPr>
          <p:grpSpPr>
            <a:xfrm>
              <a:off x="7032596" y="2947565"/>
              <a:ext cx="1457287" cy="575446"/>
              <a:chOff x="728499" y="2532022"/>
              <a:chExt cx="1943050" cy="767261"/>
            </a:xfrm>
          </p:grpSpPr>
          <p:sp>
            <p:nvSpPr>
              <p:cNvPr id="13" name="TextBox 59"/>
              <p:cNvSpPr txBox="1"/>
              <p:nvPr/>
            </p:nvSpPr>
            <p:spPr>
              <a:xfrm>
                <a:off x="728499" y="2778243"/>
                <a:ext cx="1943050" cy="521040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/>
                  <a:t>此部分内容作为文字排版占位显示（建议使用主题体）。</a:t>
                </a:r>
                <a:endParaRPr lang="zh-CN" altLang="en-US" sz="1200"/>
              </a:p>
            </p:txBody>
          </p:sp>
          <p:sp>
            <p:nvSpPr>
              <p:cNvPr id="14" name="TextBox 60"/>
              <p:cNvSpPr txBox="1"/>
              <p:nvPr/>
            </p:nvSpPr>
            <p:spPr>
              <a:xfrm>
                <a:off x="728499" y="2532022"/>
                <a:ext cx="1943050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5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7fcf57d-715b-4a45-9873-866f39c52934"/>
          <p:cNvGrpSpPr>
            <a:grpSpLocks noChangeAspect="1"/>
          </p:cNvGrpSpPr>
          <p:nvPr/>
        </p:nvGrpSpPr>
        <p:grpSpPr>
          <a:xfrm>
            <a:off x="701243" y="816552"/>
            <a:ext cx="7700621" cy="3943355"/>
            <a:chOff x="914924" y="789824"/>
            <a:chExt cx="10307627" cy="5278353"/>
          </a:xfrm>
        </p:grpSpPr>
        <p:sp>
          <p:nvSpPr>
            <p:cNvPr id="4" name="矩形 3"/>
            <p:cNvSpPr/>
            <p:nvPr/>
          </p:nvSpPr>
          <p:spPr bwMode="auto">
            <a:xfrm rot="868439" flipH="1">
              <a:off x="3804695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 rot="20731561">
              <a:off x="5880140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 rot="868439" flipH="1">
              <a:off x="7955585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 rot="20731561">
              <a:off x="1729250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085221" y="3206084"/>
              <a:ext cx="1700436" cy="2862093"/>
              <a:chOff x="1085221" y="3206084"/>
              <a:chExt cx="1700436" cy="2862093"/>
            </a:xfrm>
          </p:grpSpPr>
          <p:sp>
            <p:nvSpPr>
              <p:cNvPr id="60" name="矩形 59"/>
              <p:cNvSpPr/>
              <p:nvPr/>
            </p:nvSpPr>
            <p:spPr bwMode="auto">
              <a:xfrm>
                <a:off x="1809424" y="4110583"/>
                <a:ext cx="252028" cy="4191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 bwMode="auto">
              <a:xfrm>
                <a:off x="1085221" y="4367741"/>
                <a:ext cx="1700436" cy="17004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 bwMode="auto">
              <a:xfrm>
                <a:off x="1190622" y="4473142"/>
                <a:ext cx="1489634" cy="1489634"/>
              </a:xfrm>
              <a:prstGeom prst="ellipse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>
                <a:off x="1435584" y="3206084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 bwMode="auto">
              <a:xfrm>
                <a:off x="1530794" y="3301294"/>
                <a:ext cx="809289" cy="809289"/>
              </a:xfrm>
              <a:prstGeom prst="ellipse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en-US" altLang="zh-CN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1190622" y="4879405"/>
                <a:ext cx="1489634" cy="677108"/>
                <a:chOff x="1190622" y="4767604"/>
                <a:chExt cx="1489634" cy="677108"/>
              </a:xfrm>
            </p:grpSpPr>
            <p:sp>
              <p:nvSpPr>
                <p:cNvPr id="66" name="文本框 58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  <a:endParaRPr lang="zh-CN" altLang="en-US" sz="16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文本框 59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5245783" y="3206084"/>
              <a:ext cx="1700436" cy="2862093"/>
              <a:chOff x="5245783" y="3206084"/>
              <a:chExt cx="1700436" cy="2862093"/>
            </a:xfrm>
          </p:grpSpPr>
          <p:sp>
            <p:nvSpPr>
              <p:cNvPr id="52" name="矩形 51"/>
              <p:cNvSpPr/>
              <p:nvPr/>
            </p:nvSpPr>
            <p:spPr bwMode="auto">
              <a:xfrm>
                <a:off x="5969986" y="4110583"/>
                <a:ext cx="252028" cy="41910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 bwMode="auto">
              <a:xfrm>
                <a:off x="5245783" y="4367741"/>
                <a:ext cx="1700436" cy="170043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 bwMode="auto">
              <a:xfrm>
                <a:off x="5351184" y="4473142"/>
                <a:ext cx="1489634" cy="1489634"/>
              </a:xfrm>
              <a:prstGeom prst="ellipse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>
                <a:off x="5596146" y="3206084"/>
                <a:ext cx="999710" cy="999710"/>
              </a:xfrm>
              <a:prstGeom prst="ellipse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5691356" y="3301294"/>
                <a:ext cx="809289" cy="80928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en-US" altLang="zh-CN" sz="2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5351177" y="4879405"/>
                <a:ext cx="1489634" cy="677108"/>
                <a:chOff x="1190622" y="4767604"/>
                <a:chExt cx="1489634" cy="677108"/>
              </a:xfrm>
            </p:grpSpPr>
            <p:sp>
              <p:nvSpPr>
                <p:cNvPr id="58" name="文本框 62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  <a:endParaRPr lang="zh-CN" altLang="en-US" sz="16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文本框 63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9406344" y="3206084"/>
              <a:ext cx="1700436" cy="2862093"/>
              <a:chOff x="9406344" y="3206084"/>
              <a:chExt cx="1700436" cy="2862093"/>
            </a:xfrm>
          </p:grpSpPr>
          <p:sp>
            <p:nvSpPr>
              <p:cNvPr id="44" name="矩形 43"/>
              <p:cNvSpPr/>
              <p:nvPr/>
            </p:nvSpPr>
            <p:spPr bwMode="auto">
              <a:xfrm>
                <a:off x="10130547" y="4110583"/>
                <a:ext cx="252028" cy="41910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 bwMode="auto">
              <a:xfrm>
                <a:off x="9406344" y="4367741"/>
                <a:ext cx="1700436" cy="17004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9511745" y="4473142"/>
                <a:ext cx="1489634" cy="1489634"/>
              </a:xfrm>
              <a:prstGeom prst="ellipse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 bwMode="auto">
              <a:xfrm>
                <a:off x="9756707" y="3206084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 bwMode="auto">
              <a:xfrm>
                <a:off x="9851917" y="3301294"/>
                <a:ext cx="809289" cy="809289"/>
              </a:xfrm>
              <a:prstGeom prst="ellipse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en-US" altLang="zh-CN" sz="2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9511732" y="4879405"/>
                <a:ext cx="1489634" cy="677108"/>
                <a:chOff x="1190622" y="4767604"/>
                <a:chExt cx="1489634" cy="677108"/>
              </a:xfrm>
            </p:grpSpPr>
            <p:sp>
              <p:nvSpPr>
                <p:cNvPr id="50" name="文本框 65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  <a:endParaRPr lang="zh-CN" altLang="en-US" sz="16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文本框 66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3165502" y="789824"/>
              <a:ext cx="1700436" cy="2862092"/>
              <a:chOff x="3165502" y="789824"/>
              <a:chExt cx="1700436" cy="2862092"/>
            </a:xfrm>
          </p:grpSpPr>
          <p:sp>
            <p:nvSpPr>
              <p:cNvPr id="36" name="矩形 35"/>
              <p:cNvSpPr/>
              <p:nvPr/>
            </p:nvSpPr>
            <p:spPr bwMode="auto">
              <a:xfrm>
                <a:off x="3889705" y="2328312"/>
                <a:ext cx="252028" cy="41910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 bwMode="auto">
              <a:xfrm>
                <a:off x="3165502" y="789824"/>
                <a:ext cx="1700436" cy="170043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 bwMode="auto">
              <a:xfrm>
                <a:off x="3270903" y="895225"/>
                <a:ext cx="1489634" cy="1489634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 bwMode="auto">
              <a:xfrm>
                <a:off x="3515865" y="2652206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 bwMode="auto">
              <a:xfrm>
                <a:off x="3611075" y="2747416"/>
                <a:ext cx="809289" cy="809289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en-US" altLang="zh-CN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3270902" y="1301488"/>
                <a:ext cx="1489634" cy="677108"/>
                <a:chOff x="1190622" y="4767604"/>
                <a:chExt cx="1489634" cy="677108"/>
              </a:xfrm>
            </p:grpSpPr>
            <p:sp>
              <p:nvSpPr>
                <p:cNvPr id="42" name="文本框 68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  <a:endParaRPr lang="zh-CN" altLang="en-US" sz="16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69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7326064" y="789824"/>
              <a:ext cx="1700436" cy="2862092"/>
              <a:chOff x="7326064" y="789824"/>
              <a:chExt cx="1700436" cy="2862092"/>
            </a:xfrm>
          </p:grpSpPr>
          <p:sp>
            <p:nvSpPr>
              <p:cNvPr id="28" name="矩形 27"/>
              <p:cNvSpPr/>
              <p:nvPr/>
            </p:nvSpPr>
            <p:spPr bwMode="auto">
              <a:xfrm>
                <a:off x="8050267" y="2328312"/>
                <a:ext cx="252028" cy="41910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 bwMode="auto">
              <a:xfrm>
                <a:off x="7326064" y="789824"/>
                <a:ext cx="1700436" cy="170043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>
                <a:off x="7431465" y="895225"/>
                <a:ext cx="1489634" cy="1489634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>
                <a:off x="7676427" y="2652206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 bwMode="auto">
              <a:xfrm>
                <a:off x="7771637" y="2747416"/>
                <a:ext cx="809289" cy="809289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en-US" altLang="zh-CN" sz="2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7431465" y="1301488"/>
                <a:ext cx="1489634" cy="677108"/>
                <a:chOff x="1190622" y="4767604"/>
                <a:chExt cx="1489634" cy="677108"/>
              </a:xfrm>
            </p:grpSpPr>
            <p:sp>
              <p:nvSpPr>
                <p:cNvPr id="34" name="文本框 71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  <a:endParaRPr lang="zh-CN" altLang="en-US" sz="1600" b="1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文本框 72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914924" y="2231238"/>
              <a:ext cx="2041029" cy="857260"/>
              <a:chOff x="1732858" y="5001250"/>
              <a:chExt cx="2213143" cy="857260"/>
            </a:xfrm>
          </p:grpSpPr>
          <p:sp>
            <p:nvSpPr>
              <p:cNvPr id="26" name="文本框 9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9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81573" y="3863522"/>
              <a:ext cx="2041029" cy="857260"/>
              <a:chOff x="1732858" y="5001250"/>
              <a:chExt cx="2213143" cy="857260"/>
            </a:xfrm>
          </p:grpSpPr>
          <p:sp>
            <p:nvSpPr>
              <p:cNvPr id="24" name="文本框 9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9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48222" y="2231238"/>
              <a:ext cx="2041029" cy="857260"/>
              <a:chOff x="1732858" y="5001250"/>
              <a:chExt cx="2213143" cy="857260"/>
            </a:xfrm>
          </p:grpSpPr>
          <p:sp>
            <p:nvSpPr>
              <p:cNvPr id="22" name="文本框 8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8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114872" y="3863522"/>
              <a:ext cx="2041029" cy="857260"/>
              <a:chOff x="1732858" y="5001250"/>
              <a:chExt cx="2213143" cy="857260"/>
            </a:xfrm>
          </p:grpSpPr>
          <p:sp>
            <p:nvSpPr>
              <p:cNvPr id="20" name="文本框 8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8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181522" y="2231238"/>
              <a:ext cx="2041029" cy="857260"/>
              <a:chOff x="1732858" y="5001250"/>
              <a:chExt cx="2213143" cy="857260"/>
            </a:xfrm>
          </p:grpSpPr>
          <p:sp>
            <p:nvSpPr>
              <p:cNvPr id="18" name="文本框 8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8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2bb4df1-6dd2-45f1-b854-c7ddd7f82260"/>
          <p:cNvGrpSpPr>
            <a:grpSpLocks noChangeAspect="1"/>
          </p:cNvGrpSpPr>
          <p:nvPr/>
        </p:nvGrpSpPr>
        <p:grpSpPr>
          <a:xfrm>
            <a:off x="1783719" y="1041601"/>
            <a:ext cx="5704605" cy="3492273"/>
            <a:chOff x="2378292" y="1388801"/>
            <a:chExt cx="7606140" cy="4656364"/>
          </a:xfrm>
        </p:grpSpPr>
        <p:sp>
          <p:nvSpPr>
            <p:cNvPr id="4" name="Freeform: Shape 20"/>
            <p:cNvSpPr/>
            <p:nvPr/>
          </p:nvSpPr>
          <p:spPr>
            <a:xfrm rot="16200000" flipH="1">
              <a:off x="4744668" y="3718031"/>
              <a:ext cx="1324509" cy="1274863"/>
            </a:xfrm>
            <a:custGeom>
              <a:avLst/>
              <a:gdLst>
                <a:gd name="connsiteX0" fmla="*/ 0 w 1324509"/>
                <a:gd name="connsiteY0" fmla="*/ 0 h 1274862"/>
                <a:gd name="connsiteX1" fmla="*/ 0 w 1324509"/>
                <a:gd name="connsiteY1" fmla="*/ 4455 h 1274862"/>
                <a:gd name="connsiteX2" fmla="*/ 12700 w 1324509"/>
                <a:gd name="connsiteY2" fmla="*/ 3175 h 1274862"/>
                <a:gd name="connsiteX3" fmla="*/ 675235 w 1324509"/>
                <a:gd name="connsiteY3" fmla="*/ 543157 h 1274862"/>
                <a:gd name="connsiteX4" fmla="*/ 685041 w 1324509"/>
                <a:gd name="connsiteY4" fmla="*/ 640434 h 1274862"/>
                <a:gd name="connsiteX5" fmla="*/ 771873 w 1324509"/>
                <a:gd name="connsiteY5" fmla="*/ 648096 h 1274862"/>
                <a:gd name="connsiteX6" fmla="*/ 1314696 w 1324509"/>
                <a:gd name="connsiteY6" fmla="*/ 1177515 h 1274862"/>
                <a:gd name="connsiteX7" fmla="*/ 1324509 w 1324509"/>
                <a:gd name="connsiteY7" fmla="*/ 1274862 h 1274862"/>
                <a:gd name="connsiteX8" fmla="*/ 1320298 w 1324509"/>
                <a:gd name="connsiteY8" fmla="*/ 1191457 h 1274862"/>
                <a:gd name="connsiteX9" fmla="*/ 938437 w 1324509"/>
                <a:gd name="connsiteY9" fmla="*/ 388713 h 1274862"/>
                <a:gd name="connsiteX10" fmla="*/ 844477 w 1324509"/>
                <a:gd name="connsiteY10" fmla="*/ 303316 h 1274862"/>
                <a:gd name="connsiteX11" fmla="*/ 843918 w 1324509"/>
                <a:gd name="connsiteY11" fmla="*/ 302852 h 1274862"/>
                <a:gd name="connsiteX12" fmla="*/ 742776 w 1324509"/>
                <a:gd name="connsiteY12" fmla="*/ 227219 h 1274862"/>
                <a:gd name="connsiteX13" fmla="*/ 741473 w 1324509"/>
                <a:gd name="connsiteY13" fmla="*/ 226322 h 1274862"/>
                <a:gd name="connsiteX14" fmla="*/ 633212 w 1324509"/>
                <a:gd name="connsiteY14" fmla="*/ 160552 h 1274862"/>
                <a:gd name="connsiteX15" fmla="*/ 632262 w 1324509"/>
                <a:gd name="connsiteY15" fmla="*/ 160017 h 1274862"/>
                <a:gd name="connsiteX16" fmla="*/ 516587 w 1324509"/>
                <a:gd name="connsiteY16" fmla="*/ 104294 h 1274862"/>
                <a:gd name="connsiteX17" fmla="*/ 0 w 1324509"/>
                <a:gd name="connsiteY17" fmla="*/ 0 h 127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4509" h="1274862">
                  <a:moveTo>
                    <a:pt x="0" y="0"/>
                  </a:moveTo>
                  <a:lnTo>
                    <a:pt x="0" y="4455"/>
                  </a:lnTo>
                  <a:lnTo>
                    <a:pt x="12700" y="3175"/>
                  </a:lnTo>
                  <a:cubicBezTo>
                    <a:pt x="339509" y="3175"/>
                    <a:pt x="612175" y="234990"/>
                    <a:pt x="675235" y="543157"/>
                  </a:cubicBezTo>
                  <a:lnTo>
                    <a:pt x="685041" y="640434"/>
                  </a:lnTo>
                  <a:lnTo>
                    <a:pt x="771873" y="648096"/>
                  </a:lnTo>
                  <a:cubicBezTo>
                    <a:pt x="1043861" y="696679"/>
                    <a:pt x="1259519" y="907868"/>
                    <a:pt x="1314696" y="1177515"/>
                  </a:cubicBezTo>
                  <a:lnTo>
                    <a:pt x="1324509" y="1274862"/>
                  </a:lnTo>
                  <a:lnTo>
                    <a:pt x="1320298" y="1191457"/>
                  </a:lnTo>
                  <a:cubicBezTo>
                    <a:pt x="1288582" y="879152"/>
                    <a:pt x="1148583" y="598859"/>
                    <a:pt x="938437" y="388713"/>
                  </a:cubicBezTo>
                  <a:lnTo>
                    <a:pt x="844477" y="303316"/>
                  </a:lnTo>
                  <a:lnTo>
                    <a:pt x="843918" y="302852"/>
                  </a:lnTo>
                  <a:lnTo>
                    <a:pt x="742776" y="227219"/>
                  </a:lnTo>
                  <a:lnTo>
                    <a:pt x="741473" y="226322"/>
                  </a:lnTo>
                  <a:lnTo>
                    <a:pt x="633212" y="160552"/>
                  </a:lnTo>
                  <a:lnTo>
                    <a:pt x="632262" y="160017"/>
                  </a:lnTo>
                  <a:lnTo>
                    <a:pt x="516587" y="104294"/>
                  </a:lnTo>
                  <a:cubicBezTo>
                    <a:pt x="357808" y="37136"/>
                    <a:pt x="18324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6"/>
            <p:cNvSpPr/>
            <p:nvPr/>
          </p:nvSpPr>
          <p:spPr>
            <a:xfrm flipV="1">
              <a:off x="4770139" y="3693207"/>
              <a:ext cx="2653015" cy="1327151"/>
            </a:xfrm>
            <a:custGeom>
              <a:avLst/>
              <a:gdLst>
                <a:gd name="connsiteX0" fmla="*/ 1327150 w 2653015"/>
                <a:gd name="connsiteY0" fmla="*/ 0 h 1327150"/>
                <a:gd name="connsiteX1" fmla="*/ 2647448 w 2653015"/>
                <a:gd name="connsiteY1" fmla="*/ 1191457 h 1327150"/>
                <a:gd name="connsiteX2" fmla="*/ 2653015 w 2653015"/>
                <a:gd name="connsiteY2" fmla="*/ 1301705 h 1327150"/>
                <a:gd name="connsiteX3" fmla="*/ 2640560 w 2653015"/>
                <a:gd name="connsiteY3" fmla="*/ 1178157 h 1327150"/>
                <a:gd name="connsiteX4" fmla="*/ 1978025 w 2653015"/>
                <a:gd name="connsiteY4" fmla="*/ 638175 h 1327150"/>
                <a:gd name="connsiteX5" fmla="*/ 1354895 w 2653015"/>
                <a:gd name="connsiteY5" fmla="*/ 1051213 h 1327150"/>
                <a:gd name="connsiteX6" fmla="*/ 1328738 w 2653015"/>
                <a:gd name="connsiteY6" fmla="*/ 1135480 h 1327150"/>
                <a:gd name="connsiteX7" fmla="*/ 1302580 w 2653015"/>
                <a:gd name="connsiteY7" fmla="*/ 1051213 h 1327150"/>
                <a:gd name="connsiteX8" fmla="*/ 679450 w 2653015"/>
                <a:gd name="connsiteY8" fmla="*/ 638175 h 1327150"/>
                <a:gd name="connsiteX9" fmla="*/ 3175 w 2653015"/>
                <a:gd name="connsiteY9" fmla="*/ 1314450 h 1327150"/>
                <a:gd name="connsiteX10" fmla="*/ 4455 w 2653015"/>
                <a:gd name="connsiteY10" fmla="*/ 1327150 h 1327150"/>
                <a:gd name="connsiteX11" fmla="*/ 0 w 2653015"/>
                <a:gd name="connsiteY11" fmla="*/ 1327150 h 1327150"/>
                <a:gd name="connsiteX12" fmla="*/ 1327150 w 2653015"/>
                <a:gd name="connsiteY12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015" h="1327150">
                  <a:moveTo>
                    <a:pt x="1327150" y="0"/>
                  </a:moveTo>
                  <a:cubicBezTo>
                    <a:pt x="2014305" y="0"/>
                    <a:pt x="2579485" y="522233"/>
                    <a:pt x="2647448" y="1191457"/>
                  </a:cubicBezTo>
                  <a:lnTo>
                    <a:pt x="2653015" y="1301705"/>
                  </a:lnTo>
                  <a:lnTo>
                    <a:pt x="2640560" y="1178157"/>
                  </a:lnTo>
                  <a:cubicBezTo>
                    <a:pt x="2577501" y="869990"/>
                    <a:pt x="2304834" y="638175"/>
                    <a:pt x="1978025" y="638175"/>
                  </a:cubicBezTo>
                  <a:cubicBezTo>
                    <a:pt x="1697903" y="638175"/>
                    <a:pt x="1457560" y="808488"/>
                    <a:pt x="1354895" y="1051213"/>
                  </a:cubicBezTo>
                  <a:lnTo>
                    <a:pt x="1328738" y="1135480"/>
                  </a:lnTo>
                  <a:lnTo>
                    <a:pt x="1302580" y="1051213"/>
                  </a:lnTo>
                  <a:cubicBezTo>
                    <a:pt x="1199916" y="808488"/>
                    <a:pt x="959572" y="638175"/>
                    <a:pt x="679450" y="638175"/>
                  </a:cubicBezTo>
                  <a:cubicBezTo>
                    <a:pt x="305954" y="638175"/>
                    <a:pt x="3175" y="940954"/>
                    <a:pt x="3175" y="1314450"/>
                  </a:cubicBezTo>
                  <a:lnTo>
                    <a:pt x="4455" y="1327150"/>
                  </a:lnTo>
                  <a:lnTo>
                    <a:pt x="0" y="1327150"/>
                  </a:lnTo>
                  <a:cubicBezTo>
                    <a:pt x="0" y="594185"/>
                    <a:pt x="594185" y="0"/>
                    <a:pt x="1327150" y="0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/>
            <p:nvPr/>
          </p:nvSpPr>
          <p:spPr>
            <a:xfrm rot="5400000">
              <a:off x="5433071" y="3030275"/>
              <a:ext cx="2653015" cy="1327151"/>
            </a:xfrm>
            <a:custGeom>
              <a:avLst/>
              <a:gdLst>
                <a:gd name="connsiteX0" fmla="*/ 1327150 w 2653015"/>
                <a:gd name="connsiteY0" fmla="*/ 0 h 1327150"/>
                <a:gd name="connsiteX1" fmla="*/ 2647448 w 2653015"/>
                <a:gd name="connsiteY1" fmla="*/ 1191457 h 1327150"/>
                <a:gd name="connsiteX2" fmla="*/ 2653015 w 2653015"/>
                <a:gd name="connsiteY2" fmla="*/ 1301705 h 1327150"/>
                <a:gd name="connsiteX3" fmla="*/ 2640560 w 2653015"/>
                <a:gd name="connsiteY3" fmla="*/ 1178157 h 1327150"/>
                <a:gd name="connsiteX4" fmla="*/ 1978025 w 2653015"/>
                <a:gd name="connsiteY4" fmla="*/ 638175 h 1327150"/>
                <a:gd name="connsiteX5" fmla="*/ 1354895 w 2653015"/>
                <a:gd name="connsiteY5" fmla="*/ 1051213 h 1327150"/>
                <a:gd name="connsiteX6" fmla="*/ 1328738 w 2653015"/>
                <a:gd name="connsiteY6" fmla="*/ 1135480 h 1327150"/>
                <a:gd name="connsiteX7" fmla="*/ 1302580 w 2653015"/>
                <a:gd name="connsiteY7" fmla="*/ 1051213 h 1327150"/>
                <a:gd name="connsiteX8" fmla="*/ 679450 w 2653015"/>
                <a:gd name="connsiteY8" fmla="*/ 638175 h 1327150"/>
                <a:gd name="connsiteX9" fmla="*/ 3175 w 2653015"/>
                <a:gd name="connsiteY9" fmla="*/ 1314450 h 1327150"/>
                <a:gd name="connsiteX10" fmla="*/ 4455 w 2653015"/>
                <a:gd name="connsiteY10" fmla="*/ 1327150 h 1327150"/>
                <a:gd name="connsiteX11" fmla="*/ 0 w 2653015"/>
                <a:gd name="connsiteY11" fmla="*/ 1327150 h 1327150"/>
                <a:gd name="connsiteX12" fmla="*/ 1327150 w 2653015"/>
                <a:gd name="connsiteY12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015" h="1327150">
                  <a:moveTo>
                    <a:pt x="1327150" y="0"/>
                  </a:moveTo>
                  <a:cubicBezTo>
                    <a:pt x="2014305" y="0"/>
                    <a:pt x="2579485" y="522233"/>
                    <a:pt x="2647448" y="1191457"/>
                  </a:cubicBezTo>
                  <a:lnTo>
                    <a:pt x="2653015" y="1301705"/>
                  </a:lnTo>
                  <a:lnTo>
                    <a:pt x="2640560" y="1178157"/>
                  </a:lnTo>
                  <a:cubicBezTo>
                    <a:pt x="2577501" y="869990"/>
                    <a:pt x="2304834" y="638175"/>
                    <a:pt x="1978025" y="638175"/>
                  </a:cubicBezTo>
                  <a:cubicBezTo>
                    <a:pt x="1697903" y="638175"/>
                    <a:pt x="1457560" y="808488"/>
                    <a:pt x="1354895" y="1051213"/>
                  </a:cubicBezTo>
                  <a:lnTo>
                    <a:pt x="1328738" y="1135480"/>
                  </a:lnTo>
                  <a:lnTo>
                    <a:pt x="1302580" y="1051213"/>
                  </a:lnTo>
                  <a:cubicBezTo>
                    <a:pt x="1199916" y="808488"/>
                    <a:pt x="959572" y="638175"/>
                    <a:pt x="679450" y="638175"/>
                  </a:cubicBezTo>
                  <a:cubicBezTo>
                    <a:pt x="305954" y="638175"/>
                    <a:pt x="3175" y="940954"/>
                    <a:pt x="3175" y="1314450"/>
                  </a:cubicBezTo>
                  <a:lnTo>
                    <a:pt x="4455" y="1327150"/>
                  </a:lnTo>
                  <a:lnTo>
                    <a:pt x="0" y="1327150"/>
                  </a:lnTo>
                  <a:cubicBezTo>
                    <a:pt x="0" y="594185"/>
                    <a:pt x="594185" y="0"/>
                    <a:pt x="1327150" y="0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3"/>
            <p:cNvSpPr/>
            <p:nvPr/>
          </p:nvSpPr>
          <p:spPr>
            <a:xfrm>
              <a:off x="4770139" y="2371727"/>
              <a:ext cx="2653015" cy="1327151"/>
            </a:xfrm>
            <a:custGeom>
              <a:avLst/>
              <a:gdLst>
                <a:gd name="connsiteX0" fmla="*/ 1327150 w 2653015"/>
                <a:gd name="connsiteY0" fmla="*/ 0 h 1327150"/>
                <a:gd name="connsiteX1" fmla="*/ 2647448 w 2653015"/>
                <a:gd name="connsiteY1" fmla="*/ 1191457 h 1327150"/>
                <a:gd name="connsiteX2" fmla="*/ 2653015 w 2653015"/>
                <a:gd name="connsiteY2" fmla="*/ 1301705 h 1327150"/>
                <a:gd name="connsiteX3" fmla="*/ 2640560 w 2653015"/>
                <a:gd name="connsiteY3" fmla="*/ 1178157 h 1327150"/>
                <a:gd name="connsiteX4" fmla="*/ 1978025 w 2653015"/>
                <a:gd name="connsiteY4" fmla="*/ 638175 h 1327150"/>
                <a:gd name="connsiteX5" fmla="*/ 1354895 w 2653015"/>
                <a:gd name="connsiteY5" fmla="*/ 1051213 h 1327150"/>
                <a:gd name="connsiteX6" fmla="*/ 1328738 w 2653015"/>
                <a:gd name="connsiteY6" fmla="*/ 1135480 h 1327150"/>
                <a:gd name="connsiteX7" fmla="*/ 1302580 w 2653015"/>
                <a:gd name="connsiteY7" fmla="*/ 1051213 h 1327150"/>
                <a:gd name="connsiteX8" fmla="*/ 679450 w 2653015"/>
                <a:gd name="connsiteY8" fmla="*/ 638175 h 1327150"/>
                <a:gd name="connsiteX9" fmla="*/ 3175 w 2653015"/>
                <a:gd name="connsiteY9" fmla="*/ 1314450 h 1327150"/>
                <a:gd name="connsiteX10" fmla="*/ 4455 w 2653015"/>
                <a:gd name="connsiteY10" fmla="*/ 1327150 h 1327150"/>
                <a:gd name="connsiteX11" fmla="*/ 0 w 2653015"/>
                <a:gd name="connsiteY11" fmla="*/ 1327150 h 1327150"/>
                <a:gd name="connsiteX12" fmla="*/ 1327150 w 2653015"/>
                <a:gd name="connsiteY12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015" h="1327150">
                  <a:moveTo>
                    <a:pt x="1327150" y="0"/>
                  </a:moveTo>
                  <a:cubicBezTo>
                    <a:pt x="2014305" y="0"/>
                    <a:pt x="2579485" y="522233"/>
                    <a:pt x="2647448" y="1191457"/>
                  </a:cubicBezTo>
                  <a:lnTo>
                    <a:pt x="2653015" y="1301705"/>
                  </a:lnTo>
                  <a:lnTo>
                    <a:pt x="2640560" y="1178157"/>
                  </a:lnTo>
                  <a:cubicBezTo>
                    <a:pt x="2577501" y="869990"/>
                    <a:pt x="2304834" y="638175"/>
                    <a:pt x="1978025" y="638175"/>
                  </a:cubicBezTo>
                  <a:cubicBezTo>
                    <a:pt x="1697903" y="638175"/>
                    <a:pt x="1457560" y="808488"/>
                    <a:pt x="1354895" y="1051213"/>
                  </a:cubicBezTo>
                  <a:lnTo>
                    <a:pt x="1328738" y="1135480"/>
                  </a:lnTo>
                  <a:lnTo>
                    <a:pt x="1302580" y="1051213"/>
                  </a:lnTo>
                  <a:cubicBezTo>
                    <a:pt x="1199916" y="808488"/>
                    <a:pt x="959572" y="638175"/>
                    <a:pt x="679450" y="638175"/>
                  </a:cubicBezTo>
                  <a:cubicBezTo>
                    <a:pt x="305954" y="638175"/>
                    <a:pt x="3175" y="940954"/>
                    <a:pt x="3175" y="1314450"/>
                  </a:cubicBezTo>
                  <a:lnTo>
                    <a:pt x="4455" y="1327150"/>
                  </a:lnTo>
                  <a:lnTo>
                    <a:pt x="0" y="1327150"/>
                  </a:lnTo>
                  <a:cubicBezTo>
                    <a:pt x="0" y="594185"/>
                    <a:pt x="594185" y="0"/>
                    <a:pt x="1327150" y="0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26"/>
            <p:cNvSpPr/>
            <p:nvPr/>
          </p:nvSpPr>
          <p:spPr>
            <a:xfrm rot="16200000" flipH="1">
              <a:off x="4426976" y="2709222"/>
              <a:ext cx="2010905" cy="1327151"/>
            </a:xfrm>
            <a:custGeom>
              <a:avLst/>
              <a:gdLst>
                <a:gd name="connsiteX0" fmla="*/ 0 w 2010905"/>
                <a:gd name="connsiteY0" fmla="*/ 1327150 h 1327150"/>
                <a:gd name="connsiteX1" fmla="*/ 4455 w 2010905"/>
                <a:gd name="connsiteY1" fmla="*/ 1327150 h 1327150"/>
                <a:gd name="connsiteX2" fmla="*/ 3175 w 2010905"/>
                <a:gd name="connsiteY2" fmla="*/ 1314450 h 1327150"/>
                <a:gd name="connsiteX3" fmla="*/ 679450 w 2010905"/>
                <a:gd name="connsiteY3" fmla="*/ 638175 h 1327150"/>
                <a:gd name="connsiteX4" fmla="*/ 1302580 w 2010905"/>
                <a:gd name="connsiteY4" fmla="*/ 1051213 h 1327150"/>
                <a:gd name="connsiteX5" fmla="*/ 1328738 w 2010905"/>
                <a:gd name="connsiteY5" fmla="*/ 1135480 h 1327150"/>
                <a:gd name="connsiteX6" fmla="*/ 1354895 w 2010905"/>
                <a:gd name="connsiteY6" fmla="*/ 1051213 h 1327150"/>
                <a:gd name="connsiteX7" fmla="*/ 1978025 w 2010905"/>
                <a:gd name="connsiteY7" fmla="*/ 638175 h 1327150"/>
                <a:gd name="connsiteX8" fmla="*/ 2010905 w 2010905"/>
                <a:gd name="connsiteY8" fmla="*/ 641076 h 1327150"/>
                <a:gd name="connsiteX9" fmla="*/ 2001099 w 2010905"/>
                <a:gd name="connsiteY9" fmla="*/ 543799 h 1327150"/>
                <a:gd name="connsiteX10" fmla="*/ 1338564 w 2010905"/>
                <a:gd name="connsiteY10" fmla="*/ 3817 h 1327150"/>
                <a:gd name="connsiteX11" fmla="*/ 1325864 w 2010905"/>
                <a:gd name="connsiteY11" fmla="*/ 5097 h 1327150"/>
                <a:gd name="connsiteX12" fmla="*/ 1325864 w 2010905"/>
                <a:gd name="connsiteY12" fmla="*/ 642 h 1327150"/>
                <a:gd name="connsiteX13" fmla="*/ 1842451 w 2010905"/>
                <a:gd name="connsiteY13" fmla="*/ 104936 h 1327150"/>
                <a:gd name="connsiteX14" fmla="*/ 1958126 w 2010905"/>
                <a:gd name="connsiteY14" fmla="*/ 160659 h 1327150"/>
                <a:gd name="connsiteX15" fmla="*/ 1924171 w 2010905"/>
                <a:gd name="connsiteY15" fmla="*/ 141546 h 1327150"/>
                <a:gd name="connsiteX16" fmla="*/ 1327150 w 2010905"/>
                <a:gd name="connsiteY16" fmla="*/ 0 h 1327150"/>
                <a:gd name="connsiteX17" fmla="*/ 0 w 2010905"/>
                <a:gd name="connsiteY17" fmla="*/ 132715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0905" h="1327150">
                  <a:moveTo>
                    <a:pt x="0" y="1327150"/>
                  </a:moveTo>
                  <a:lnTo>
                    <a:pt x="4455" y="1327150"/>
                  </a:lnTo>
                  <a:lnTo>
                    <a:pt x="3175" y="1314450"/>
                  </a:lnTo>
                  <a:cubicBezTo>
                    <a:pt x="3175" y="940954"/>
                    <a:pt x="305954" y="638175"/>
                    <a:pt x="679450" y="638175"/>
                  </a:cubicBezTo>
                  <a:cubicBezTo>
                    <a:pt x="959572" y="638175"/>
                    <a:pt x="1199916" y="808488"/>
                    <a:pt x="1302580" y="1051213"/>
                  </a:cubicBezTo>
                  <a:lnTo>
                    <a:pt x="1328738" y="1135480"/>
                  </a:lnTo>
                  <a:lnTo>
                    <a:pt x="1354895" y="1051213"/>
                  </a:lnTo>
                  <a:cubicBezTo>
                    <a:pt x="1457560" y="808488"/>
                    <a:pt x="1697903" y="638175"/>
                    <a:pt x="1978025" y="638175"/>
                  </a:cubicBezTo>
                  <a:lnTo>
                    <a:pt x="2010905" y="641076"/>
                  </a:lnTo>
                  <a:lnTo>
                    <a:pt x="2001099" y="543799"/>
                  </a:lnTo>
                  <a:cubicBezTo>
                    <a:pt x="1938039" y="235632"/>
                    <a:pt x="1665373" y="3817"/>
                    <a:pt x="1338564" y="3817"/>
                  </a:cubicBezTo>
                  <a:lnTo>
                    <a:pt x="1325864" y="5097"/>
                  </a:lnTo>
                  <a:lnTo>
                    <a:pt x="1325864" y="642"/>
                  </a:lnTo>
                  <a:cubicBezTo>
                    <a:pt x="1509105" y="642"/>
                    <a:pt x="1683672" y="37778"/>
                    <a:pt x="1842451" y="104936"/>
                  </a:cubicBezTo>
                  <a:lnTo>
                    <a:pt x="1958126" y="160659"/>
                  </a:lnTo>
                  <a:lnTo>
                    <a:pt x="1924171" y="141546"/>
                  </a:lnTo>
                  <a:cubicBezTo>
                    <a:pt x="1744710" y="50999"/>
                    <a:pt x="1541886" y="0"/>
                    <a:pt x="1327150" y="0"/>
                  </a:cubicBezTo>
                  <a:cubicBezTo>
                    <a:pt x="594185" y="0"/>
                    <a:pt x="0" y="594185"/>
                    <a:pt x="0" y="132715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31"/>
            <p:cNvSpPr/>
            <p:nvPr/>
          </p:nvSpPr>
          <p:spPr bwMode="auto">
            <a:xfrm>
              <a:off x="5895909" y="4403149"/>
              <a:ext cx="401467" cy="401467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32"/>
            <p:cNvGrpSpPr/>
            <p:nvPr/>
          </p:nvGrpSpPr>
          <p:grpSpPr>
            <a:xfrm>
              <a:off x="5909178" y="2562157"/>
              <a:ext cx="374937" cy="401467"/>
              <a:chOff x="2281238" y="1909763"/>
              <a:chExt cx="336550" cy="360363"/>
            </a:xfrm>
            <a:solidFill>
              <a:schemeClr val="bg1"/>
            </a:solidFill>
          </p:grpSpPr>
          <p:sp>
            <p:nvSpPr>
              <p:cNvPr id="26" name="Freeform: Shape 33"/>
              <p:cNvSpPr/>
              <p:nvPr/>
            </p:nvSpPr>
            <p:spPr bwMode="auto">
              <a:xfrm>
                <a:off x="2281238" y="1909763"/>
                <a:ext cx="336550" cy="360363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0" y="107"/>
                  </a:cxn>
                  <a:cxn ang="0">
                    <a:pos x="15" y="123"/>
                  </a:cxn>
                  <a:cxn ang="0">
                    <a:pos x="99" y="123"/>
                  </a:cxn>
                  <a:cxn ang="0">
                    <a:pos x="115" y="107"/>
                  </a:cxn>
                  <a:cxn ang="0">
                    <a:pos x="115" y="15"/>
                  </a:cxn>
                  <a:cxn ang="0">
                    <a:pos x="99" y="0"/>
                  </a:cxn>
                  <a:cxn ang="0">
                    <a:pos x="107" y="107"/>
                  </a:cxn>
                  <a:cxn ang="0">
                    <a:pos x="99" y="115"/>
                  </a:cxn>
                  <a:cxn ang="0">
                    <a:pos x="15" y="115"/>
                  </a:cxn>
                  <a:cxn ang="0">
                    <a:pos x="7" y="107"/>
                  </a:cxn>
                  <a:cxn ang="0">
                    <a:pos x="7" y="15"/>
                  </a:cxn>
                  <a:cxn ang="0">
                    <a:pos x="15" y="8"/>
                  </a:cxn>
                  <a:cxn ang="0">
                    <a:pos x="99" y="8"/>
                  </a:cxn>
                  <a:cxn ang="0">
                    <a:pos x="107" y="15"/>
                  </a:cxn>
                  <a:cxn ang="0">
                    <a:pos x="107" y="107"/>
                  </a:cxn>
                  <a:cxn ang="0">
                    <a:pos x="107" y="107"/>
                  </a:cxn>
                  <a:cxn ang="0">
                    <a:pos x="107" y="107"/>
                  </a:cxn>
                </a:cxnLst>
                <a:rect l="0" t="0" r="r" b="b"/>
                <a:pathLst>
                  <a:path w="115" h="123">
                    <a:moveTo>
                      <a:pt x="9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108" y="123"/>
                      <a:pt x="115" y="116"/>
                      <a:pt x="115" y="107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7"/>
                      <a:pt x="108" y="0"/>
                      <a:pt x="99" y="0"/>
                    </a:cubicBezTo>
                    <a:close/>
                    <a:moveTo>
                      <a:pt x="107" y="107"/>
                    </a:moveTo>
                    <a:cubicBezTo>
                      <a:pt x="107" y="111"/>
                      <a:pt x="104" y="115"/>
                      <a:pt x="99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11" y="115"/>
                      <a:pt x="7" y="111"/>
                      <a:pt x="7" y="10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1"/>
                      <a:pt x="11" y="8"/>
                      <a:pt x="15" y="8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104" y="8"/>
                      <a:pt x="107" y="11"/>
                      <a:pt x="107" y="15"/>
                    </a:cubicBezTo>
                    <a:lnTo>
                      <a:pt x="107" y="107"/>
                    </a:lnTo>
                    <a:close/>
                    <a:moveTo>
                      <a:pt x="107" y="107"/>
                    </a:moveTo>
                    <a:cubicBezTo>
                      <a:pt x="107" y="107"/>
                      <a:pt x="107" y="107"/>
                      <a:pt x="107" y="10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34"/>
              <p:cNvSpPr/>
              <p:nvPr/>
            </p:nvSpPr>
            <p:spPr bwMode="auto">
              <a:xfrm>
                <a:off x="2325688" y="1952626"/>
                <a:ext cx="246063" cy="227013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3"/>
                  </a:cxn>
                  <a:cxn ang="0">
                    <a:pos x="4" y="77"/>
                  </a:cxn>
                  <a:cxn ang="0">
                    <a:pos x="81" y="77"/>
                  </a:cxn>
                  <a:cxn ang="0">
                    <a:pos x="84" y="73"/>
                  </a:cxn>
                  <a:cxn ang="0">
                    <a:pos x="84" y="4"/>
                  </a:cxn>
                  <a:cxn ang="0">
                    <a:pos x="81" y="0"/>
                  </a:cxn>
                  <a:cxn ang="0">
                    <a:pos x="81" y="4"/>
                  </a:cxn>
                  <a:cxn ang="0">
                    <a:pos x="81" y="57"/>
                  </a:cxn>
                  <a:cxn ang="0">
                    <a:pos x="68" y="44"/>
                  </a:cxn>
                  <a:cxn ang="0">
                    <a:pos x="65" y="42"/>
                  </a:cxn>
                  <a:cxn ang="0">
                    <a:pos x="62" y="44"/>
                  </a:cxn>
                  <a:cxn ang="0">
                    <a:pos x="52" y="55"/>
                  </a:cxn>
                  <a:cxn ang="0">
                    <a:pos x="22" y="21"/>
                  </a:cxn>
                  <a:cxn ang="0">
                    <a:pos x="19" y="19"/>
                  </a:cxn>
                  <a:cxn ang="0">
                    <a:pos x="16" y="21"/>
                  </a:cxn>
                  <a:cxn ang="0">
                    <a:pos x="4" y="35"/>
                  </a:cxn>
                  <a:cxn ang="0">
                    <a:pos x="4" y="4"/>
                  </a:cxn>
                  <a:cxn ang="0">
                    <a:pos x="81" y="4"/>
                  </a:cxn>
                  <a:cxn ang="0">
                    <a:pos x="4" y="41"/>
                  </a:cxn>
                  <a:cxn ang="0">
                    <a:pos x="19" y="23"/>
                  </a:cxn>
                  <a:cxn ang="0">
                    <a:pos x="50" y="58"/>
                  </a:cxn>
                  <a:cxn ang="0">
                    <a:pos x="52" y="61"/>
                  </a:cxn>
                  <a:cxn ang="0">
                    <a:pos x="63" y="73"/>
                  </a:cxn>
                  <a:cxn ang="0">
                    <a:pos x="4" y="73"/>
                  </a:cxn>
                  <a:cxn ang="0">
                    <a:pos x="4" y="41"/>
                  </a:cxn>
                  <a:cxn ang="0">
                    <a:pos x="68" y="73"/>
                  </a:cxn>
                  <a:cxn ang="0">
                    <a:pos x="55" y="58"/>
                  </a:cxn>
                  <a:cxn ang="0">
                    <a:pos x="65" y="46"/>
                  </a:cxn>
                  <a:cxn ang="0">
                    <a:pos x="81" y="63"/>
                  </a:cxn>
                  <a:cxn ang="0">
                    <a:pos x="81" y="73"/>
                  </a:cxn>
                  <a:cxn ang="0">
                    <a:pos x="68" y="73"/>
                  </a:cxn>
                  <a:cxn ang="0">
                    <a:pos x="68" y="73"/>
                  </a:cxn>
                  <a:cxn ang="0">
                    <a:pos x="68" y="73"/>
                  </a:cxn>
                </a:cxnLst>
                <a:rect l="0" t="0" r="r" b="b"/>
                <a:pathLst>
                  <a:path w="84" h="77">
                    <a:moveTo>
                      <a:pt x="8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2" y="77"/>
                      <a:pt x="4" y="77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3" y="77"/>
                      <a:pt x="84" y="75"/>
                      <a:pt x="84" y="73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2"/>
                      <a:pt x="83" y="0"/>
                      <a:pt x="81" y="0"/>
                    </a:cubicBezTo>
                    <a:close/>
                    <a:moveTo>
                      <a:pt x="81" y="4"/>
                    </a:moveTo>
                    <a:cubicBezTo>
                      <a:pt x="81" y="57"/>
                      <a:pt x="81" y="57"/>
                      <a:pt x="81" y="57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43"/>
                      <a:pt x="66" y="42"/>
                      <a:pt x="65" y="42"/>
                    </a:cubicBezTo>
                    <a:cubicBezTo>
                      <a:pt x="64" y="42"/>
                      <a:pt x="63" y="43"/>
                      <a:pt x="62" y="44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0"/>
                      <a:pt x="20" y="19"/>
                      <a:pt x="19" y="19"/>
                    </a:cubicBezTo>
                    <a:cubicBezTo>
                      <a:pt x="18" y="19"/>
                      <a:pt x="17" y="20"/>
                      <a:pt x="16" y="21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1" y="4"/>
                    </a:lnTo>
                    <a:close/>
                    <a:moveTo>
                      <a:pt x="4" y="41"/>
                    </a:moveTo>
                    <a:cubicBezTo>
                      <a:pt x="19" y="23"/>
                      <a:pt x="19" y="23"/>
                      <a:pt x="19" y="23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4" y="73"/>
                      <a:pt x="4" y="73"/>
                      <a:pt x="4" y="73"/>
                    </a:cubicBezTo>
                    <a:lnTo>
                      <a:pt x="4" y="41"/>
                    </a:lnTo>
                    <a:close/>
                    <a:moveTo>
                      <a:pt x="68" y="73"/>
                    </a:moveTo>
                    <a:cubicBezTo>
                      <a:pt x="55" y="58"/>
                      <a:pt x="55" y="58"/>
                      <a:pt x="55" y="58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73"/>
                      <a:pt x="81" y="73"/>
                      <a:pt x="81" y="73"/>
                    </a:cubicBezTo>
                    <a:lnTo>
                      <a:pt x="68" y="73"/>
                    </a:lnTo>
                    <a:close/>
                    <a:moveTo>
                      <a:pt x="68" y="73"/>
                    </a:moveTo>
                    <a:cubicBezTo>
                      <a:pt x="68" y="73"/>
                      <a:pt x="68" y="73"/>
                      <a:pt x="68" y="7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35"/>
              <p:cNvSpPr/>
              <p:nvPr/>
            </p:nvSpPr>
            <p:spPr bwMode="auto">
              <a:xfrm>
                <a:off x="2460625" y="1989138"/>
                <a:ext cx="66675" cy="66675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3" y="11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12" y="23"/>
                  </a:cxn>
                  <a:cxn ang="0">
                    <a:pos x="12" y="4"/>
                  </a:cxn>
                  <a:cxn ang="0">
                    <a:pos x="19" y="11"/>
                  </a:cxn>
                  <a:cxn ang="0">
                    <a:pos x="12" y="19"/>
                  </a:cxn>
                  <a:cxn ang="0">
                    <a:pos x="4" y="11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cubicBezTo>
                      <a:pt x="18" y="23"/>
                      <a:pt x="23" y="18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19" y="7"/>
                      <a:pt x="19" y="11"/>
                    </a:cubicBezTo>
                    <a:cubicBezTo>
                      <a:pt x="19" y="15"/>
                      <a:pt x="16" y="19"/>
                      <a:pt x="12" y="19"/>
                    </a:cubicBezTo>
                    <a:cubicBezTo>
                      <a:pt x="7" y="19"/>
                      <a:pt x="4" y="15"/>
                      <a:pt x="4" y="11"/>
                    </a:cubicBezTo>
                    <a:cubicBezTo>
                      <a:pt x="4" y="7"/>
                      <a:pt x="7" y="4"/>
                      <a:pt x="12" y="4"/>
                    </a:cubicBezTo>
                    <a:close/>
                    <a:moveTo>
                      <a:pt x="12" y="4"/>
                    </a:moveTo>
                    <a:cubicBezTo>
                      <a:pt x="12" y="4"/>
                      <a:pt x="12" y="4"/>
                      <a:pt x="1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6"/>
            <p:cNvGrpSpPr/>
            <p:nvPr/>
          </p:nvGrpSpPr>
          <p:grpSpPr>
            <a:xfrm>
              <a:off x="6871349" y="3499300"/>
              <a:ext cx="413846" cy="389086"/>
              <a:chOff x="2266950" y="2713038"/>
              <a:chExt cx="371475" cy="349250"/>
            </a:xfrm>
            <a:solidFill>
              <a:schemeClr val="bg1"/>
            </a:solidFill>
          </p:grpSpPr>
          <p:sp>
            <p:nvSpPr>
              <p:cNvPr id="24" name="Freeform: Shape 37"/>
              <p:cNvSpPr/>
              <p:nvPr/>
            </p:nvSpPr>
            <p:spPr bwMode="auto">
              <a:xfrm>
                <a:off x="2447925" y="2903538"/>
                <a:ext cx="44450" cy="44450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7" y="15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7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5" y="3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8"/>
              <p:cNvSpPr/>
              <p:nvPr/>
            </p:nvSpPr>
            <p:spPr bwMode="auto">
              <a:xfrm>
                <a:off x="2266950" y="2713038"/>
                <a:ext cx="371475" cy="349250"/>
              </a:xfrm>
              <a:custGeom>
                <a:avLst/>
                <a:gdLst/>
                <a:ahLst/>
                <a:cxnLst>
                  <a:cxn ang="0">
                    <a:pos x="111" y="46"/>
                  </a:cxn>
                  <a:cxn ang="0">
                    <a:pos x="100" y="0"/>
                  </a:cxn>
                  <a:cxn ang="0">
                    <a:pos x="0" y="21"/>
                  </a:cxn>
                  <a:cxn ang="0">
                    <a:pos x="21" y="119"/>
                  </a:cxn>
                  <a:cxn ang="0">
                    <a:pos x="111" y="97"/>
                  </a:cxn>
                  <a:cxn ang="0">
                    <a:pos x="111" y="46"/>
                  </a:cxn>
                  <a:cxn ang="0">
                    <a:pos x="100" y="7"/>
                  </a:cxn>
                  <a:cxn ang="0">
                    <a:pos x="104" y="35"/>
                  </a:cxn>
                  <a:cxn ang="0">
                    <a:pos x="100" y="15"/>
                  </a:cxn>
                  <a:cxn ang="0">
                    <a:pos x="16" y="11"/>
                  </a:cxn>
                  <a:cxn ang="0">
                    <a:pos x="12" y="30"/>
                  </a:cxn>
                  <a:cxn ang="0">
                    <a:pos x="21" y="7"/>
                  </a:cxn>
                  <a:cxn ang="0">
                    <a:pos x="16" y="19"/>
                  </a:cxn>
                  <a:cxn ang="0">
                    <a:pos x="96" y="15"/>
                  </a:cxn>
                  <a:cxn ang="0">
                    <a:pos x="96" y="23"/>
                  </a:cxn>
                  <a:cxn ang="0">
                    <a:pos x="16" y="26"/>
                  </a:cxn>
                  <a:cxn ang="0">
                    <a:pos x="96" y="23"/>
                  </a:cxn>
                  <a:cxn ang="0">
                    <a:pos x="96" y="34"/>
                  </a:cxn>
                  <a:cxn ang="0">
                    <a:pos x="16" y="33"/>
                  </a:cxn>
                  <a:cxn ang="0">
                    <a:pos x="96" y="30"/>
                  </a:cxn>
                  <a:cxn ang="0">
                    <a:pos x="90" y="111"/>
                  </a:cxn>
                  <a:cxn ang="0">
                    <a:pos x="8" y="97"/>
                  </a:cxn>
                  <a:cxn ang="0">
                    <a:pos x="21" y="42"/>
                  </a:cxn>
                  <a:cxn ang="0">
                    <a:pos x="104" y="46"/>
                  </a:cxn>
                  <a:cxn ang="0">
                    <a:pos x="69" y="53"/>
                  </a:cxn>
                  <a:cxn ang="0">
                    <a:pos x="69" y="92"/>
                  </a:cxn>
                  <a:cxn ang="0">
                    <a:pos x="104" y="97"/>
                  </a:cxn>
                  <a:cxn ang="0">
                    <a:pos x="69" y="84"/>
                  </a:cxn>
                  <a:cxn ang="0">
                    <a:pos x="69" y="61"/>
                  </a:cxn>
                  <a:cxn ang="0">
                    <a:pos x="110" y="58"/>
                  </a:cxn>
                  <a:cxn ang="0">
                    <a:pos x="111" y="56"/>
                  </a:cxn>
                  <a:cxn ang="0">
                    <a:pos x="109" y="84"/>
                  </a:cxn>
                  <a:cxn ang="0">
                    <a:pos x="109" y="84"/>
                  </a:cxn>
                </a:cxnLst>
                <a:rect l="0" t="0" r="r" b="b"/>
                <a:pathLst>
                  <a:path w="127" h="119">
                    <a:moveTo>
                      <a:pt x="111" y="46"/>
                    </a:moveTo>
                    <a:cubicBezTo>
                      <a:pt x="111" y="46"/>
                      <a:pt x="111" y="46"/>
                      <a:pt x="111" y="46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5"/>
                      <a:pt x="106" y="0"/>
                      <a:pt x="10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9"/>
                      <a:pt x="10" y="119"/>
                      <a:pt x="21" y="119"/>
                    </a:cubicBezTo>
                    <a:cubicBezTo>
                      <a:pt x="90" y="119"/>
                      <a:pt x="90" y="119"/>
                      <a:pt x="90" y="119"/>
                    </a:cubicBezTo>
                    <a:cubicBezTo>
                      <a:pt x="102" y="119"/>
                      <a:pt x="111" y="109"/>
                      <a:pt x="111" y="97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27" y="80"/>
                      <a:pt x="127" y="57"/>
                      <a:pt x="111" y="46"/>
                    </a:cubicBezTo>
                    <a:close/>
                    <a:moveTo>
                      <a:pt x="21" y="7"/>
                    </a:moveTo>
                    <a:cubicBezTo>
                      <a:pt x="100" y="7"/>
                      <a:pt x="100" y="7"/>
                      <a:pt x="100" y="7"/>
                    </a:cubicBezTo>
                    <a:cubicBezTo>
                      <a:pt x="102" y="7"/>
                      <a:pt x="104" y="9"/>
                      <a:pt x="104" y="11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3" y="34"/>
                      <a:pt x="101" y="34"/>
                      <a:pt x="100" y="3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13"/>
                      <a:pt x="98" y="11"/>
                      <a:pt x="9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1"/>
                      <a:pt x="12" y="13"/>
                      <a:pt x="12" y="15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9" y="28"/>
                      <a:pt x="8" y="24"/>
                      <a:pt x="8" y="21"/>
                    </a:cubicBezTo>
                    <a:cubicBezTo>
                      <a:pt x="8" y="13"/>
                      <a:pt x="14" y="7"/>
                      <a:pt x="21" y="7"/>
                    </a:cubicBezTo>
                    <a:close/>
                    <a:moveTo>
                      <a:pt x="96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96" y="15"/>
                      <a:pt x="96" y="15"/>
                      <a:pt x="96" y="15"/>
                    </a:cubicBezTo>
                    <a:lnTo>
                      <a:pt x="96" y="19"/>
                    </a:lnTo>
                    <a:close/>
                    <a:moveTo>
                      <a:pt x="96" y="23"/>
                    </a:moveTo>
                    <a:cubicBezTo>
                      <a:pt x="96" y="26"/>
                      <a:pt x="96" y="26"/>
                      <a:pt x="9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96" y="23"/>
                    </a:lnTo>
                    <a:close/>
                    <a:moveTo>
                      <a:pt x="96" y="30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19" y="34"/>
                      <a:pt x="17" y="34"/>
                      <a:pt x="16" y="33"/>
                    </a:cubicBezTo>
                    <a:cubicBezTo>
                      <a:pt x="16" y="30"/>
                      <a:pt x="16" y="30"/>
                      <a:pt x="16" y="30"/>
                    </a:cubicBezTo>
                    <a:lnTo>
                      <a:pt x="96" y="30"/>
                    </a:lnTo>
                    <a:close/>
                    <a:moveTo>
                      <a:pt x="104" y="97"/>
                    </a:moveTo>
                    <a:cubicBezTo>
                      <a:pt x="104" y="105"/>
                      <a:pt x="98" y="111"/>
                      <a:pt x="9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14" y="111"/>
                      <a:pt x="8" y="105"/>
                      <a:pt x="8" y="9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1" y="40"/>
                      <a:pt x="16" y="42"/>
                      <a:pt x="21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2" y="42"/>
                      <a:pt x="104" y="44"/>
                      <a:pt x="104" y="4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59" y="53"/>
                      <a:pt x="50" y="62"/>
                      <a:pt x="50" y="72"/>
                    </a:cubicBezTo>
                    <a:cubicBezTo>
                      <a:pt x="50" y="83"/>
                      <a:pt x="59" y="92"/>
                      <a:pt x="69" y="92"/>
                    </a:cubicBezTo>
                    <a:cubicBezTo>
                      <a:pt x="104" y="92"/>
                      <a:pt x="104" y="92"/>
                      <a:pt x="104" y="92"/>
                    </a:cubicBezTo>
                    <a:lnTo>
                      <a:pt x="104" y="97"/>
                    </a:lnTo>
                    <a:close/>
                    <a:moveTo>
                      <a:pt x="109" y="84"/>
                    </a:moveTo>
                    <a:cubicBezTo>
                      <a:pt x="69" y="84"/>
                      <a:pt x="69" y="84"/>
                      <a:pt x="69" y="84"/>
                    </a:cubicBezTo>
                    <a:cubicBezTo>
                      <a:pt x="63" y="84"/>
                      <a:pt x="58" y="79"/>
                      <a:pt x="58" y="72"/>
                    </a:cubicBezTo>
                    <a:cubicBezTo>
                      <a:pt x="58" y="66"/>
                      <a:pt x="63" y="61"/>
                      <a:pt x="69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6" y="61"/>
                      <a:pt x="108" y="60"/>
                      <a:pt x="110" y="58"/>
                    </a:cubicBezTo>
                    <a:cubicBezTo>
                      <a:pt x="110" y="57"/>
                      <a:pt x="111" y="57"/>
                      <a:pt x="111" y="56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4" y="59"/>
                      <a:pt x="115" y="64"/>
                      <a:pt x="115" y="69"/>
                    </a:cubicBezTo>
                    <a:cubicBezTo>
                      <a:pt x="115" y="75"/>
                      <a:pt x="113" y="80"/>
                      <a:pt x="109" y="84"/>
                    </a:cubicBezTo>
                    <a:close/>
                    <a:moveTo>
                      <a:pt x="109" y="84"/>
                    </a:moveTo>
                    <a:cubicBezTo>
                      <a:pt x="109" y="84"/>
                      <a:pt x="109" y="84"/>
                      <a:pt x="109" y="8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39"/>
            <p:cNvSpPr/>
            <p:nvPr/>
          </p:nvSpPr>
          <p:spPr bwMode="auto">
            <a:xfrm>
              <a:off x="5004522" y="3543522"/>
              <a:ext cx="399697" cy="300657"/>
            </a:xfrm>
            <a:custGeom>
              <a:avLst/>
              <a:gdLst/>
              <a:ahLst/>
              <a:cxnLst>
                <a:cxn ang="0">
                  <a:pos x="101" y="2"/>
                </a:cxn>
                <a:cxn ang="0">
                  <a:pos x="27" y="0"/>
                </a:cxn>
                <a:cxn ang="0">
                  <a:pos x="2" y="22"/>
                </a:cxn>
                <a:cxn ang="0">
                  <a:pos x="2" y="32"/>
                </a:cxn>
                <a:cxn ang="0">
                  <a:pos x="61" y="92"/>
                </a:cxn>
                <a:cxn ang="0">
                  <a:pos x="121" y="32"/>
                </a:cxn>
                <a:cxn ang="0">
                  <a:pos x="120" y="22"/>
                </a:cxn>
                <a:cxn ang="0">
                  <a:pos x="86" y="14"/>
                </a:cxn>
                <a:cxn ang="0">
                  <a:pos x="93" y="8"/>
                </a:cxn>
                <a:cxn ang="0">
                  <a:pos x="76" y="27"/>
                </a:cxn>
                <a:cxn ang="0">
                  <a:pos x="93" y="27"/>
                </a:cxn>
                <a:cxn ang="0">
                  <a:pos x="73" y="25"/>
                </a:cxn>
                <a:cxn ang="0">
                  <a:pos x="75" y="9"/>
                </a:cxn>
                <a:cxn ang="0">
                  <a:pos x="70" y="27"/>
                </a:cxn>
                <a:cxn ang="0">
                  <a:pos x="61" y="20"/>
                </a:cxn>
                <a:cxn ang="0">
                  <a:pos x="70" y="8"/>
                </a:cxn>
                <a:cxn ang="0">
                  <a:pos x="53" y="8"/>
                </a:cxn>
                <a:cxn ang="0">
                  <a:pos x="58" y="17"/>
                </a:cxn>
                <a:cxn ang="0">
                  <a:pos x="40" y="16"/>
                </a:cxn>
                <a:cxn ang="0">
                  <a:pos x="58" y="17"/>
                </a:cxn>
                <a:cxn ang="0">
                  <a:pos x="30" y="27"/>
                </a:cxn>
                <a:cxn ang="0">
                  <a:pos x="47" y="27"/>
                </a:cxn>
                <a:cxn ang="0">
                  <a:pos x="37" y="14"/>
                </a:cxn>
                <a:cxn ang="0">
                  <a:pos x="43" y="8"/>
                </a:cxn>
                <a:cxn ang="0">
                  <a:pos x="34" y="17"/>
                </a:cxn>
                <a:cxn ang="0">
                  <a:pos x="8" y="27"/>
                </a:cxn>
                <a:cxn ang="0">
                  <a:pos x="11" y="31"/>
                </a:cxn>
                <a:cxn ang="0">
                  <a:pos x="49" y="71"/>
                </a:cxn>
                <a:cxn ang="0">
                  <a:pos x="29" y="31"/>
                </a:cxn>
                <a:cxn ang="0">
                  <a:pos x="57" y="78"/>
                </a:cxn>
                <a:cxn ang="0">
                  <a:pos x="52" y="31"/>
                </a:cxn>
                <a:cxn ang="0">
                  <a:pos x="61" y="79"/>
                </a:cxn>
                <a:cxn ang="0">
                  <a:pos x="65" y="78"/>
                </a:cxn>
                <a:cxn ang="0">
                  <a:pos x="94" y="31"/>
                </a:cxn>
                <a:cxn ang="0">
                  <a:pos x="74" y="71"/>
                </a:cxn>
                <a:cxn ang="0">
                  <a:pos x="112" y="31"/>
                </a:cxn>
                <a:cxn ang="0">
                  <a:pos x="99" y="27"/>
                </a:cxn>
                <a:cxn ang="0">
                  <a:pos x="97" y="9"/>
                </a:cxn>
                <a:cxn ang="0">
                  <a:pos x="99" y="27"/>
                </a:cxn>
                <a:cxn ang="0">
                  <a:pos x="99" y="27"/>
                </a:cxn>
              </a:cxnLst>
              <a:rect l="0" t="0" r="r" b="b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1"/>
            <p:cNvGrpSpPr/>
            <p:nvPr/>
          </p:nvGrpSpPr>
          <p:grpSpPr>
            <a:xfrm>
              <a:off x="7486820" y="3344328"/>
              <a:ext cx="2497612" cy="866137"/>
              <a:chOff x="7645890" y="3344328"/>
              <a:chExt cx="2122517" cy="866137"/>
            </a:xfrm>
          </p:grpSpPr>
          <p:sp>
            <p:nvSpPr>
              <p:cNvPr id="22" name="TextBox 22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2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3" name="TextBox 23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7"/>
            <p:cNvGrpSpPr/>
            <p:nvPr/>
          </p:nvGrpSpPr>
          <p:grpSpPr>
            <a:xfrm>
              <a:off x="5004522" y="5064572"/>
              <a:ext cx="2142927" cy="980593"/>
              <a:chOff x="5027390" y="5015216"/>
              <a:chExt cx="2142927" cy="980593"/>
            </a:xfrm>
          </p:grpSpPr>
          <p:sp>
            <p:nvSpPr>
              <p:cNvPr id="20" name="TextBox 24"/>
              <p:cNvSpPr txBox="1"/>
              <p:nvPr/>
            </p:nvSpPr>
            <p:spPr bwMode="auto">
              <a:xfrm>
                <a:off x="5027390" y="5015216"/>
                <a:ext cx="2142927" cy="424414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1" name="TextBox 25"/>
              <p:cNvSpPr txBox="1"/>
              <p:nvPr/>
            </p:nvSpPr>
            <p:spPr bwMode="auto">
              <a:xfrm>
                <a:off x="5027390" y="5439630"/>
                <a:ext cx="2142927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5"/>
            <p:cNvGrpSpPr/>
            <p:nvPr/>
          </p:nvGrpSpPr>
          <p:grpSpPr>
            <a:xfrm>
              <a:off x="5047734" y="1388801"/>
              <a:ext cx="2122583" cy="866137"/>
              <a:chOff x="5089540" y="1514352"/>
              <a:chExt cx="2122583" cy="866137"/>
            </a:xfrm>
          </p:grpSpPr>
          <p:sp>
            <p:nvSpPr>
              <p:cNvPr id="18" name="TextBox 40"/>
              <p:cNvSpPr txBox="1"/>
              <p:nvPr/>
            </p:nvSpPr>
            <p:spPr bwMode="auto">
              <a:xfrm>
                <a:off x="5521343" y="151435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9" name="TextBox 41"/>
              <p:cNvSpPr txBox="1"/>
              <p:nvPr/>
            </p:nvSpPr>
            <p:spPr bwMode="auto">
              <a:xfrm>
                <a:off x="5089540" y="1824310"/>
                <a:ext cx="2122583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42"/>
            <p:cNvSpPr txBox="1"/>
            <p:nvPr/>
          </p:nvSpPr>
          <p:spPr bwMode="auto">
            <a:xfrm>
              <a:off x="3236598" y="3344328"/>
              <a:ext cx="1531613" cy="309958"/>
            </a:xfrm>
            <a:prstGeom prst="rect">
              <a:avLst/>
            </a:prstGeom>
            <a:noFill/>
          </p:spPr>
          <p:txBody>
            <a:bodyPr wrap="none" lIns="90000" tIns="46800" rIns="36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4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7" name="TextBox 43"/>
            <p:cNvSpPr txBox="1"/>
            <p:nvPr/>
          </p:nvSpPr>
          <p:spPr bwMode="auto">
            <a:xfrm>
              <a:off x="2378292" y="3654286"/>
              <a:ext cx="2389918" cy="556179"/>
            </a:xfrm>
            <a:prstGeom prst="rect">
              <a:avLst/>
            </a:prstGeom>
            <a:noFill/>
          </p:spPr>
          <p:txBody>
            <a:bodyPr wrap="square" lIns="90000" tIns="46800" rIns="360000" bIns="4680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2807" y="0"/>
            <a:ext cx="5598385" cy="5143500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2490787" y="1347614"/>
            <a:ext cx="4162425" cy="2768600"/>
            <a:chOff x="1242" y="940"/>
            <a:chExt cx="2622" cy="1744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2" y="940"/>
              <a:ext cx="2622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2584" y="2188"/>
              <a:ext cx="310" cy="156"/>
            </a:xfrm>
            <a:custGeom>
              <a:avLst/>
              <a:gdLst>
                <a:gd name="T0" fmla="*/ 97 w 116"/>
                <a:gd name="T1" fmla="*/ 0 h 58"/>
                <a:gd name="T2" fmla="*/ 75 w 116"/>
                <a:gd name="T3" fmla="*/ 4 h 58"/>
                <a:gd name="T4" fmla="*/ 75 w 116"/>
                <a:gd name="T5" fmla="*/ 5 h 58"/>
                <a:gd name="T6" fmla="*/ 90 w 116"/>
                <a:gd name="T7" fmla="*/ 19 h 58"/>
                <a:gd name="T8" fmla="*/ 96 w 116"/>
                <a:gd name="T9" fmla="*/ 15 h 58"/>
                <a:gd name="T10" fmla="*/ 97 w 116"/>
                <a:gd name="T11" fmla="*/ 16 h 58"/>
                <a:gd name="T12" fmla="*/ 83 w 116"/>
                <a:gd name="T13" fmla="*/ 32 h 58"/>
                <a:gd name="T14" fmla="*/ 66 w 116"/>
                <a:gd name="T15" fmla="*/ 20 h 58"/>
                <a:gd name="T16" fmla="*/ 65 w 116"/>
                <a:gd name="T17" fmla="*/ 7 h 58"/>
                <a:gd name="T18" fmla="*/ 58 w 116"/>
                <a:gd name="T19" fmla="*/ 9 h 58"/>
                <a:gd name="T20" fmla="*/ 0 w 116"/>
                <a:gd name="T21" fmla="*/ 33 h 58"/>
                <a:gd name="T22" fmla="*/ 8 w 116"/>
                <a:gd name="T23" fmla="*/ 36 h 58"/>
                <a:gd name="T24" fmla="*/ 101 w 116"/>
                <a:gd name="T25" fmla="*/ 40 h 58"/>
                <a:gd name="T26" fmla="*/ 97 w 116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97" y="0"/>
                  </a:moveTo>
                  <a:cubicBezTo>
                    <a:pt x="90" y="1"/>
                    <a:pt x="83" y="2"/>
                    <a:pt x="75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67" y="15"/>
                    <a:pt x="81" y="32"/>
                    <a:pt x="90" y="19"/>
                  </a:cubicBezTo>
                  <a:cubicBezTo>
                    <a:pt x="91" y="16"/>
                    <a:pt x="93" y="13"/>
                    <a:pt x="96" y="15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9" y="19"/>
                    <a:pt x="97" y="32"/>
                    <a:pt x="83" y="32"/>
                  </a:cubicBezTo>
                  <a:cubicBezTo>
                    <a:pt x="76" y="33"/>
                    <a:pt x="68" y="27"/>
                    <a:pt x="66" y="20"/>
                  </a:cubicBezTo>
                  <a:cubicBezTo>
                    <a:pt x="64" y="15"/>
                    <a:pt x="64" y="11"/>
                    <a:pt x="65" y="7"/>
                  </a:cubicBezTo>
                  <a:cubicBezTo>
                    <a:pt x="63" y="8"/>
                    <a:pt x="60" y="8"/>
                    <a:pt x="58" y="9"/>
                  </a:cubicBezTo>
                  <a:cubicBezTo>
                    <a:pt x="40" y="15"/>
                    <a:pt x="20" y="24"/>
                    <a:pt x="0" y="33"/>
                  </a:cubicBezTo>
                  <a:cubicBezTo>
                    <a:pt x="3" y="34"/>
                    <a:pt x="6" y="35"/>
                    <a:pt x="8" y="36"/>
                  </a:cubicBezTo>
                  <a:cubicBezTo>
                    <a:pt x="35" y="46"/>
                    <a:pt x="76" y="58"/>
                    <a:pt x="101" y="40"/>
                  </a:cubicBezTo>
                  <a:cubicBezTo>
                    <a:pt x="116" y="28"/>
                    <a:pt x="113" y="7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207" y="2188"/>
              <a:ext cx="310" cy="156"/>
            </a:xfrm>
            <a:custGeom>
              <a:avLst/>
              <a:gdLst>
                <a:gd name="T0" fmla="*/ 52 w 116"/>
                <a:gd name="T1" fmla="*/ 7 h 58"/>
                <a:gd name="T2" fmla="*/ 50 w 116"/>
                <a:gd name="T3" fmla="*/ 20 h 58"/>
                <a:gd name="T4" fmla="*/ 34 w 116"/>
                <a:gd name="T5" fmla="*/ 32 h 58"/>
                <a:gd name="T6" fmla="*/ 20 w 116"/>
                <a:gd name="T7" fmla="*/ 16 h 58"/>
                <a:gd name="T8" fmla="*/ 20 w 116"/>
                <a:gd name="T9" fmla="*/ 15 h 58"/>
                <a:gd name="T10" fmla="*/ 26 w 116"/>
                <a:gd name="T11" fmla="*/ 19 h 58"/>
                <a:gd name="T12" fmla="*/ 42 w 116"/>
                <a:gd name="T13" fmla="*/ 5 h 58"/>
                <a:gd name="T14" fmla="*/ 41 w 116"/>
                <a:gd name="T15" fmla="*/ 4 h 58"/>
                <a:gd name="T16" fmla="*/ 19 w 116"/>
                <a:gd name="T17" fmla="*/ 0 h 58"/>
                <a:gd name="T18" fmla="*/ 16 w 116"/>
                <a:gd name="T19" fmla="*/ 40 h 58"/>
                <a:gd name="T20" fmla="*/ 108 w 116"/>
                <a:gd name="T21" fmla="*/ 36 h 58"/>
                <a:gd name="T22" fmla="*/ 116 w 116"/>
                <a:gd name="T23" fmla="*/ 33 h 58"/>
                <a:gd name="T24" fmla="*/ 58 w 116"/>
                <a:gd name="T25" fmla="*/ 9 h 58"/>
                <a:gd name="T26" fmla="*/ 52 w 116"/>
                <a:gd name="T2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52" y="7"/>
                  </a:moveTo>
                  <a:cubicBezTo>
                    <a:pt x="53" y="11"/>
                    <a:pt x="52" y="15"/>
                    <a:pt x="50" y="20"/>
                  </a:cubicBezTo>
                  <a:cubicBezTo>
                    <a:pt x="48" y="27"/>
                    <a:pt x="41" y="33"/>
                    <a:pt x="34" y="32"/>
                  </a:cubicBezTo>
                  <a:cubicBezTo>
                    <a:pt x="19" y="32"/>
                    <a:pt x="17" y="19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13"/>
                    <a:pt x="25" y="16"/>
                    <a:pt x="26" y="19"/>
                  </a:cubicBezTo>
                  <a:cubicBezTo>
                    <a:pt x="35" y="32"/>
                    <a:pt x="49" y="15"/>
                    <a:pt x="42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4" y="2"/>
                    <a:pt x="27" y="1"/>
                    <a:pt x="19" y="0"/>
                  </a:cubicBezTo>
                  <a:cubicBezTo>
                    <a:pt x="3" y="7"/>
                    <a:pt x="0" y="28"/>
                    <a:pt x="16" y="40"/>
                  </a:cubicBezTo>
                  <a:cubicBezTo>
                    <a:pt x="40" y="58"/>
                    <a:pt x="81" y="46"/>
                    <a:pt x="108" y="36"/>
                  </a:cubicBezTo>
                  <a:cubicBezTo>
                    <a:pt x="111" y="35"/>
                    <a:pt x="113" y="34"/>
                    <a:pt x="116" y="33"/>
                  </a:cubicBezTo>
                  <a:cubicBezTo>
                    <a:pt x="96" y="24"/>
                    <a:pt x="77" y="15"/>
                    <a:pt x="58" y="9"/>
                  </a:cubicBezTo>
                  <a:cubicBezTo>
                    <a:pt x="56" y="8"/>
                    <a:pt x="54" y="8"/>
                    <a:pt x="5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2584" y="1275"/>
              <a:ext cx="310" cy="158"/>
            </a:xfrm>
            <a:custGeom>
              <a:avLst/>
              <a:gdLst>
                <a:gd name="T0" fmla="*/ 65 w 116"/>
                <a:gd name="T1" fmla="*/ 52 h 59"/>
                <a:gd name="T2" fmla="*/ 66 w 116"/>
                <a:gd name="T3" fmla="*/ 39 h 59"/>
                <a:gd name="T4" fmla="*/ 83 w 116"/>
                <a:gd name="T5" fmla="*/ 27 h 59"/>
                <a:gd name="T6" fmla="*/ 97 w 116"/>
                <a:gd name="T7" fmla="*/ 43 h 59"/>
                <a:gd name="T8" fmla="*/ 96 w 116"/>
                <a:gd name="T9" fmla="*/ 43 h 59"/>
                <a:gd name="T10" fmla="*/ 90 w 116"/>
                <a:gd name="T11" fmla="*/ 40 h 59"/>
                <a:gd name="T12" fmla="*/ 75 w 116"/>
                <a:gd name="T13" fmla="*/ 54 h 59"/>
                <a:gd name="T14" fmla="*/ 75 w 116"/>
                <a:gd name="T15" fmla="*/ 55 h 59"/>
                <a:gd name="T16" fmla="*/ 97 w 116"/>
                <a:gd name="T17" fmla="*/ 59 h 59"/>
                <a:gd name="T18" fmla="*/ 101 w 116"/>
                <a:gd name="T19" fmla="*/ 19 h 59"/>
                <a:gd name="T20" fmla="*/ 8 w 116"/>
                <a:gd name="T21" fmla="*/ 23 h 59"/>
                <a:gd name="T22" fmla="*/ 0 w 116"/>
                <a:gd name="T23" fmla="*/ 26 h 59"/>
                <a:gd name="T24" fmla="*/ 58 w 116"/>
                <a:gd name="T25" fmla="*/ 50 h 59"/>
                <a:gd name="T26" fmla="*/ 65 w 116"/>
                <a:gd name="T2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65" y="52"/>
                  </a:moveTo>
                  <a:cubicBezTo>
                    <a:pt x="64" y="48"/>
                    <a:pt x="64" y="43"/>
                    <a:pt x="66" y="39"/>
                  </a:cubicBezTo>
                  <a:cubicBezTo>
                    <a:pt x="68" y="32"/>
                    <a:pt x="76" y="26"/>
                    <a:pt x="83" y="27"/>
                  </a:cubicBezTo>
                  <a:cubicBezTo>
                    <a:pt x="97" y="27"/>
                    <a:pt x="99" y="40"/>
                    <a:pt x="97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6"/>
                    <a:pt x="91" y="43"/>
                    <a:pt x="90" y="40"/>
                  </a:cubicBezTo>
                  <a:cubicBezTo>
                    <a:pt x="81" y="27"/>
                    <a:pt x="67" y="44"/>
                    <a:pt x="75" y="54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3" y="57"/>
                    <a:pt x="90" y="58"/>
                    <a:pt x="97" y="59"/>
                  </a:cubicBezTo>
                  <a:cubicBezTo>
                    <a:pt x="113" y="51"/>
                    <a:pt x="116" y="31"/>
                    <a:pt x="101" y="19"/>
                  </a:cubicBezTo>
                  <a:cubicBezTo>
                    <a:pt x="76" y="0"/>
                    <a:pt x="35" y="13"/>
                    <a:pt x="8" y="23"/>
                  </a:cubicBezTo>
                  <a:cubicBezTo>
                    <a:pt x="6" y="24"/>
                    <a:pt x="3" y="25"/>
                    <a:pt x="0" y="26"/>
                  </a:cubicBezTo>
                  <a:cubicBezTo>
                    <a:pt x="20" y="35"/>
                    <a:pt x="40" y="44"/>
                    <a:pt x="58" y="50"/>
                  </a:cubicBezTo>
                  <a:cubicBezTo>
                    <a:pt x="60" y="51"/>
                    <a:pt x="63" y="51"/>
                    <a:pt x="6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2207" y="1275"/>
              <a:ext cx="310" cy="158"/>
            </a:xfrm>
            <a:custGeom>
              <a:avLst/>
              <a:gdLst>
                <a:gd name="T0" fmla="*/ 19 w 116"/>
                <a:gd name="T1" fmla="*/ 59 h 59"/>
                <a:gd name="T2" fmla="*/ 41 w 116"/>
                <a:gd name="T3" fmla="*/ 55 h 59"/>
                <a:gd name="T4" fmla="*/ 42 w 116"/>
                <a:gd name="T5" fmla="*/ 54 h 59"/>
                <a:gd name="T6" fmla="*/ 26 w 116"/>
                <a:gd name="T7" fmla="*/ 40 h 59"/>
                <a:gd name="T8" fmla="*/ 20 w 116"/>
                <a:gd name="T9" fmla="*/ 43 h 59"/>
                <a:gd name="T10" fmla="*/ 20 w 116"/>
                <a:gd name="T11" fmla="*/ 43 h 59"/>
                <a:gd name="T12" fmla="*/ 34 w 116"/>
                <a:gd name="T13" fmla="*/ 27 h 59"/>
                <a:gd name="T14" fmla="*/ 50 w 116"/>
                <a:gd name="T15" fmla="*/ 39 h 59"/>
                <a:gd name="T16" fmla="*/ 52 w 116"/>
                <a:gd name="T17" fmla="*/ 52 h 59"/>
                <a:gd name="T18" fmla="*/ 58 w 116"/>
                <a:gd name="T19" fmla="*/ 50 h 59"/>
                <a:gd name="T20" fmla="*/ 116 w 116"/>
                <a:gd name="T21" fmla="*/ 26 h 59"/>
                <a:gd name="T22" fmla="*/ 108 w 116"/>
                <a:gd name="T23" fmla="*/ 23 h 59"/>
                <a:gd name="T24" fmla="*/ 16 w 116"/>
                <a:gd name="T25" fmla="*/ 19 h 59"/>
                <a:gd name="T26" fmla="*/ 19 w 116"/>
                <a:gd name="T2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19" y="59"/>
                  </a:moveTo>
                  <a:cubicBezTo>
                    <a:pt x="27" y="58"/>
                    <a:pt x="34" y="57"/>
                    <a:pt x="41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9" y="44"/>
                    <a:pt x="35" y="27"/>
                    <a:pt x="26" y="40"/>
                  </a:cubicBezTo>
                  <a:cubicBezTo>
                    <a:pt x="25" y="43"/>
                    <a:pt x="23" y="46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0"/>
                    <a:pt x="19" y="27"/>
                    <a:pt x="34" y="27"/>
                  </a:cubicBezTo>
                  <a:cubicBezTo>
                    <a:pt x="41" y="26"/>
                    <a:pt x="48" y="32"/>
                    <a:pt x="50" y="39"/>
                  </a:cubicBezTo>
                  <a:cubicBezTo>
                    <a:pt x="52" y="43"/>
                    <a:pt x="53" y="48"/>
                    <a:pt x="52" y="52"/>
                  </a:cubicBezTo>
                  <a:cubicBezTo>
                    <a:pt x="54" y="51"/>
                    <a:pt x="56" y="51"/>
                    <a:pt x="58" y="50"/>
                  </a:cubicBezTo>
                  <a:cubicBezTo>
                    <a:pt x="77" y="44"/>
                    <a:pt x="96" y="35"/>
                    <a:pt x="116" y="26"/>
                  </a:cubicBezTo>
                  <a:cubicBezTo>
                    <a:pt x="113" y="25"/>
                    <a:pt x="111" y="24"/>
                    <a:pt x="108" y="23"/>
                  </a:cubicBezTo>
                  <a:cubicBezTo>
                    <a:pt x="81" y="13"/>
                    <a:pt x="40" y="0"/>
                    <a:pt x="16" y="19"/>
                  </a:cubicBezTo>
                  <a:cubicBezTo>
                    <a:pt x="0" y="31"/>
                    <a:pt x="3" y="51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1453" y="1146"/>
              <a:ext cx="2197" cy="1329"/>
            </a:xfrm>
            <a:custGeom>
              <a:avLst/>
              <a:gdLst>
                <a:gd name="T0" fmla="*/ 787 w 822"/>
                <a:gd name="T1" fmla="*/ 248 h 496"/>
                <a:gd name="T2" fmla="*/ 798 w 822"/>
                <a:gd name="T3" fmla="*/ 70 h 496"/>
                <a:gd name="T4" fmla="*/ 652 w 822"/>
                <a:gd name="T5" fmla="*/ 59 h 496"/>
                <a:gd name="T6" fmla="*/ 411 w 822"/>
                <a:gd name="T7" fmla="*/ 6 h 496"/>
                <a:gd name="T8" fmla="*/ 170 w 822"/>
                <a:gd name="T9" fmla="*/ 59 h 496"/>
                <a:gd name="T10" fmla="*/ 24 w 822"/>
                <a:gd name="T11" fmla="*/ 70 h 496"/>
                <a:gd name="T12" fmla="*/ 35 w 822"/>
                <a:gd name="T13" fmla="*/ 248 h 496"/>
                <a:gd name="T14" fmla="*/ 5 w 822"/>
                <a:gd name="T15" fmla="*/ 308 h 496"/>
                <a:gd name="T16" fmla="*/ 132 w 822"/>
                <a:gd name="T17" fmla="*/ 426 h 496"/>
                <a:gd name="T18" fmla="*/ 262 w 822"/>
                <a:gd name="T19" fmla="*/ 487 h 496"/>
                <a:gd name="T20" fmla="*/ 560 w 822"/>
                <a:gd name="T21" fmla="*/ 487 h 496"/>
                <a:gd name="T22" fmla="*/ 690 w 822"/>
                <a:gd name="T23" fmla="*/ 426 h 496"/>
                <a:gd name="T24" fmla="*/ 817 w 822"/>
                <a:gd name="T25" fmla="*/ 308 h 496"/>
                <a:gd name="T26" fmla="*/ 794 w 822"/>
                <a:gd name="T27" fmla="*/ 305 h 496"/>
                <a:gd name="T28" fmla="*/ 777 w 822"/>
                <a:gd name="T29" fmla="*/ 399 h 496"/>
                <a:gd name="T30" fmla="*/ 683 w 822"/>
                <a:gd name="T31" fmla="*/ 402 h 496"/>
                <a:gd name="T32" fmla="*/ 650 w 822"/>
                <a:gd name="T33" fmla="*/ 414 h 496"/>
                <a:gd name="T34" fmla="*/ 630 w 822"/>
                <a:gd name="T35" fmla="*/ 429 h 496"/>
                <a:gd name="T36" fmla="*/ 589 w 822"/>
                <a:gd name="T37" fmla="*/ 463 h 496"/>
                <a:gd name="T38" fmla="*/ 539 w 822"/>
                <a:gd name="T39" fmla="*/ 434 h 496"/>
                <a:gd name="T40" fmla="*/ 564 w 822"/>
                <a:gd name="T41" fmla="*/ 440 h 496"/>
                <a:gd name="T42" fmla="*/ 562 w 822"/>
                <a:gd name="T43" fmla="*/ 465 h 496"/>
                <a:gd name="T44" fmla="*/ 578 w 822"/>
                <a:gd name="T45" fmla="*/ 404 h 496"/>
                <a:gd name="T46" fmla="*/ 543 w 822"/>
                <a:gd name="T47" fmla="*/ 412 h 496"/>
                <a:gd name="T48" fmla="*/ 411 w 822"/>
                <a:gd name="T49" fmla="*/ 428 h 496"/>
                <a:gd name="T50" fmla="*/ 278 w 822"/>
                <a:gd name="T51" fmla="*/ 412 h 496"/>
                <a:gd name="T52" fmla="*/ 243 w 822"/>
                <a:gd name="T53" fmla="*/ 404 h 496"/>
                <a:gd name="T54" fmla="*/ 259 w 822"/>
                <a:gd name="T55" fmla="*/ 465 h 496"/>
                <a:gd name="T56" fmla="*/ 257 w 822"/>
                <a:gd name="T57" fmla="*/ 440 h 496"/>
                <a:gd name="T58" fmla="*/ 283 w 822"/>
                <a:gd name="T59" fmla="*/ 434 h 496"/>
                <a:gd name="T60" fmla="*/ 233 w 822"/>
                <a:gd name="T61" fmla="*/ 463 h 496"/>
                <a:gd name="T62" fmla="*/ 187 w 822"/>
                <a:gd name="T63" fmla="*/ 414 h 496"/>
                <a:gd name="T64" fmla="*/ 145 w 822"/>
                <a:gd name="T65" fmla="*/ 406 h 496"/>
                <a:gd name="T66" fmla="*/ 45 w 822"/>
                <a:gd name="T67" fmla="*/ 402 h 496"/>
                <a:gd name="T68" fmla="*/ 32 w 822"/>
                <a:gd name="T69" fmla="*/ 328 h 496"/>
                <a:gd name="T70" fmla="*/ 48 w 822"/>
                <a:gd name="T71" fmla="*/ 268 h 496"/>
                <a:gd name="T72" fmla="*/ 58 w 822"/>
                <a:gd name="T73" fmla="*/ 248 h 496"/>
                <a:gd name="T74" fmla="*/ 48 w 822"/>
                <a:gd name="T75" fmla="*/ 228 h 496"/>
                <a:gd name="T76" fmla="*/ 32 w 822"/>
                <a:gd name="T77" fmla="*/ 168 h 496"/>
                <a:gd name="T78" fmla="*/ 45 w 822"/>
                <a:gd name="T79" fmla="*/ 94 h 496"/>
                <a:gd name="T80" fmla="*/ 145 w 822"/>
                <a:gd name="T81" fmla="*/ 90 h 496"/>
                <a:gd name="T82" fmla="*/ 187 w 822"/>
                <a:gd name="T83" fmla="*/ 82 h 496"/>
                <a:gd name="T84" fmla="*/ 233 w 822"/>
                <a:gd name="T85" fmla="*/ 33 h 496"/>
                <a:gd name="T86" fmla="*/ 283 w 822"/>
                <a:gd name="T87" fmla="*/ 62 h 496"/>
                <a:gd name="T88" fmla="*/ 257 w 822"/>
                <a:gd name="T89" fmla="*/ 56 h 496"/>
                <a:gd name="T90" fmla="*/ 259 w 822"/>
                <a:gd name="T91" fmla="*/ 31 h 496"/>
                <a:gd name="T92" fmla="*/ 243 w 822"/>
                <a:gd name="T93" fmla="*/ 92 h 496"/>
                <a:gd name="T94" fmla="*/ 278 w 822"/>
                <a:gd name="T95" fmla="*/ 84 h 496"/>
                <a:gd name="T96" fmla="*/ 411 w 822"/>
                <a:gd name="T97" fmla="*/ 68 h 496"/>
                <a:gd name="T98" fmla="*/ 543 w 822"/>
                <a:gd name="T99" fmla="*/ 84 h 496"/>
                <a:gd name="T100" fmla="*/ 578 w 822"/>
                <a:gd name="T101" fmla="*/ 92 h 496"/>
                <a:gd name="T102" fmla="*/ 562 w 822"/>
                <a:gd name="T103" fmla="*/ 31 h 496"/>
                <a:gd name="T104" fmla="*/ 564 w 822"/>
                <a:gd name="T105" fmla="*/ 56 h 496"/>
                <a:gd name="T106" fmla="*/ 539 w 822"/>
                <a:gd name="T107" fmla="*/ 62 h 496"/>
                <a:gd name="T108" fmla="*/ 588 w 822"/>
                <a:gd name="T109" fmla="*/ 33 h 496"/>
                <a:gd name="T110" fmla="*/ 635 w 822"/>
                <a:gd name="T111" fmla="*/ 82 h 496"/>
                <a:gd name="T112" fmla="*/ 677 w 822"/>
                <a:gd name="T113" fmla="*/ 90 h 496"/>
                <a:gd name="T114" fmla="*/ 777 w 822"/>
                <a:gd name="T115" fmla="*/ 94 h 496"/>
                <a:gd name="T116" fmla="*/ 790 w 822"/>
                <a:gd name="T117" fmla="*/ 168 h 496"/>
                <a:gd name="T118" fmla="*/ 775 w 822"/>
                <a:gd name="T119" fmla="*/ 228 h 496"/>
                <a:gd name="T120" fmla="*/ 764 w 822"/>
                <a:gd name="T121" fmla="*/ 261 h 496"/>
                <a:gd name="T122" fmla="*/ 794 w 822"/>
                <a:gd name="T123" fmla="*/ 30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2" h="496">
                  <a:moveTo>
                    <a:pt x="787" y="248"/>
                  </a:moveTo>
                  <a:cubicBezTo>
                    <a:pt x="787" y="248"/>
                    <a:pt x="787" y="248"/>
                    <a:pt x="787" y="248"/>
                  </a:cubicBezTo>
                  <a:cubicBezTo>
                    <a:pt x="787" y="248"/>
                    <a:pt x="822" y="226"/>
                    <a:pt x="817" y="188"/>
                  </a:cubicBezTo>
                  <a:cubicBezTo>
                    <a:pt x="815" y="170"/>
                    <a:pt x="802" y="119"/>
                    <a:pt x="798" y="70"/>
                  </a:cubicBezTo>
                  <a:cubicBezTo>
                    <a:pt x="690" y="70"/>
                    <a:pt x="690" y="70"/>
                    <a:pt x="690" y="70"/>
                  </a:cubicBezTo>
                  <a:cubicBezTo>
                    <a:pt x="678" y="63"/>
                    <a:pt x="664" y="60"/>
                    <a:pt x="652" y="59"/>
                  </a:cubicBezTo>
                  <a:cubicBezTo>
                    <a:pt x="649" y="52"/>
                    <a:pt x="627" y="0"/>
                    <a:pt x="560" y="9"/>
                  </a:cubicBezTo>
                  <a:cubicBezTo>
                    <a:pt x="488" y="17"/>
                    <a:pt x="429" y="55"/>
                    <a:pt x="411" y="6"/>
                  </a:cubicBezTo>
                  <a:cubicBezTo>
                    <a:pt x="393" y="55"/>
                    <a:pt x="334" y="17"/>
                    <a:pt x="262" y="9"/>
                  </a:cubicBezTo>
                  <a:cubicBezTo>
                    <a:pt x="195" y="0"/>
                    <a:pt x="173" y="52"/>
                    <a:pt x="170" y="59"/>
                  </a:cubicBezTo>
                  <a:cubicBezTo>
                    <a:pt x="158" y="60"/>
                    <a:pt x="144" y="63"/>
                    <a:pt x="132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0" y="119"/>
                    <a:pt x="7" y="170"/>
                    <a:pt x="5" y="188"/>
                  </a:cubicBezTo>
                  <a:cubicBezTo>
                    <a:pt x="0" y="226"/>
                    <a:pt x="35" y="248"/>
                    <a:pt x="35" y="248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248"/>
                    <a:pt x="0" y="270"/>
                    <a:pt x="5" y="308"/>
                  </a:cubicBezTo>
                  <a:cubicBezTo>
                    <a:pt x="7" y="326"/>
                    <a:pt x="20" y="377"/>
                    <a:pt x="24" y="426"/>
                  </a:cubicBezTo>
                  <a:cubicBezTo>
                    <a:pt x="132" y="426"/>
                    <a:pt x="132" y="426"/>
                    <a:pt x="132" y="426"/>
                  </a:cubicBezTo>
                  <a:cubicBezTo>
                    <a:pt x="144" y="433"/>
                    <a:pt x="158" y="436"/>
                    <a:pt x="170" y="437"/>
                  </a:cubicBezTo>
                  <a:cubicBezTo>
                    <a:pt x="173" y="444"/>
                    <a:pt x="195" y="496"/>
                    <a:pt x="262" y="487"/>
                  </a:cubicBezTo>
                  <a:cubicBezTo>
                    <a:pt x="334" y="479"/>
                    <a:pt x="393" y="441"/>
                    <a:pt x="411" y="490"/>
                  </a:cubicBezTo>
                  <a:cubicBezTo>
                    <a:pt x="429" y="441"/>
                    <a:pt x="488" y="479"/>
                    <a:pt x="560" y="487"/>
                  </a:cubicBezTo>
                  <a:cubicBezTo>
                    <a:pt x="627" y="496"/>
                    <a:pt x="649" y="444"/>
                    <a:pt x="652" y="437"/>
                  </a:cubicBezTo>
                  <a:cubicBezTo>
                    <a:pt x="664" y="436"/>
                    <a:pt x="678" y="433"/>
                    <a:pt x="690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02" y="377"/>
                    <a:pt x="815" y="326"/>
                    <a:pt x="817" y="308"/>
                  </a:cubicBezTo>
                  <a:cubicBezTo>
                    <a:pt x="822" y="270"/>
                    <a:pt x="787" y="248"/>
                    <a:pt x="787" y="248"/>
                  </a:cubicBezTo>
                  <a:close/>
                  <a:moveTo>
                    <a:pt x="794" y="305"/>
                  </a:moveTo>
                  <a:cubicBezTo>
                    <a:pt x="793" y="310"/>
                    <a:pt x="792" y="318"/>
                    <a:pt x="790" y="328"/>
                  </a:cubicBezTo>
                  <a:cubicBezTo>
                    <a:pt x="786" y="347"/>
                    <a:pt x="781" y="372"/>
                    <a:pt x="777" y="399"/>
                  </a:cubicBezTo>
                  <a:cubicBezTo>
                    <a:pt x="777" y="402"/>
                    <a:pt x="777" y="402"/>
                    <a:pt x="777" y="402"/>
                  </a:cubicBezTo>
                  <a:cubicBezTo>
                    <a:pt x="683" y="402"/>
                    <a:pt x="683" y="402"/>
                    <a:pt x="683" y="402"/>
                  </a:cubicBezTo>
                  <a:cubicBezTo>
                    <a:pt x="677" y="406"/>
                    <a:pt x="677" y="406"/>
                    <a:pt x="677" y="406"/>
                  </a:cubicBezTo>
                  <a:cubicBezTo>
                    <a:pt x="671" y="410"/>
                    <a:pt x="661" y="413"/>
                    <a:pt x="650" y="414"/>
                  </a:cubicBezTo>
                  <a:cubicBezTo>
                    <a:pt x="635" y="414"/>
                    <a:pt x="635" y="414"/>
                    <a:pt x="635" y="414"/>
                  </a:cubicBezTo>
                  <a:cubicBezTo>
                    <a:pt x="630" y="429"/>
                    <a:pt x="630" y="429"/>
                    <a:pt x="630" y="429"/>
                  </a:cubicBezTo>
                  <a:cubicBezTo>
                    <a:pt x="628" y="433"/>
                    <a:pt x="617" y="457"/>
                    <a:pt x="589" y="463"/>
                  </a:cubicBezTo>
                  <a:cubicBezTo>
                    <a:pt x="589" y="463"/>
                    <a:pt x="589" y="463"/>
                    <a:pt x="589" y="463"/>
                  </a:cubicBezTo>
                  <a:cubicBezTo>
                    <a:pt x="581" y="470"/>
                    <a:pt x="571" y="474"/>
                    <a:pt x="558" y="473"/>
                  </a:cubicBezTo>
                  <a:cubicBezTo>
                    <a:pt x="538" y="471"/>
                    <a:pt x="528" y="448"/>
                    <a:pt x="539" y="434"/>
                  </a:cubicBezTo>
                  <a:cubicBezTo>
                    <a:pt x="547" y="423"/>
                    <a:pt x="570" y="425"/>
                    <a:pt x="568" y="440"/>
                  </a:cubicBezTo>
                  <a:cubicBezTo>
                    <a:pt x="567" y="442"/>
                    <a:pt x="565" y="442"/>
                    <a:pt x="564" y="440"/>
                  </a:cubicBezTo>
                  <a:cubicBezTo>
                    <a:pt x="562" y="427"/>
                    <a:pt x="542" y="435"/>
                    <a:pt x="543" y="449"/>
                  </a:cubicBezTo>
                  <a:cubicBezTo>
                    <a:pt x="544" y="461"/>
                    <a:pt x="555" y="465"/>
                    <a:pt x="562" y="465"/>
                  </a:cubicBezTo>
                  <a:cubicBezTo>
                    <a:pt x="571" y="465"/>
                    <a:pt x="581" y="461"/>
                    <a:pt x="586" y="453"/>
                  </a:cubicBezTo>
                  <a:cubicBezTo>
                    <a:pt x="596" y="437"/>
                    <a:pt x="592" y="417"/>
                    <a:pt x="578" y="404"/>
                  </a:cubicBezTo>
                  <a:cubicBezTo>
                    <a:pt x="565" y="393"/>
                    <a:pt x="550" y="389"/>
                    <a:pt x="535" y="389"/>
                  </a:cubicBezTo>
                  <a:cubicBezTo>
                    <a:pt x="540" y="395"/>
                    <a:pt x="543" y="403"/>
                    <a:pt x="543" y="412"/>
                  </a:cubicBezTo>
                  <a:cubicBezTo>
                    <a:pt x="543" y="431"/>
                    <a:pt x="522" y="443"/>
                    <a:pt x="506" y="446"/>
                  </a:cubicBezTo>
                  <a:cubicBezTo>
                    <a:pt x="474" y="452"/>
                    <a:pt x="442" y="441"/>
                    <a:pt x="411" y="428"/>
                  </a:cubicBezTo>
                  <a:cubicBezTo>
                    <a:pt x="380" y="441"/>
                    <a:pt x="348" y="452"/>
                    <a:pt x="315" y="446"/>
                  </a:cubicBezTo>
                  <a:cubicBezTo>
                    <a:pt x="299" y="443"/>
                    <a:pt x="279" y="431"/>
                    <a:pt x="278" y="412"/>
                  </a:cubicBezTo>
                  <a:cubicBezTo>
                    <a:pt x="278" y="403"/>
                    <a:pt x="281" y="395"/>
                    <a:pt x="287" y="389"/>
                  </a:cubicBezTo>
                  <a:cubicBezTo>
                    <a:pt x="271" y="389"/>
                    <a:pt x="256" y="393"/>
                    <a:pt x="243" y="404"/>
                  </a:cubicBezTo>
                  <a:cubicBezTo>
                    <a:pt x="229" y="417"/>
                    <a:pt x="226" y="437"/>
                    <a:pt x="235" y="453"/>
                  </a:cubicBezTo>
                  <a:cubicBezTo>
                    <a:pt x="240" y="461"/>
                    <a:pt x="250" y="465"/>
                    <a:pt x="259" y="465"/>
                  </a:cubicBezTo>
                  <a:cubicBezTo>
                    <a:pt x="267" y="465"/>
                    <a:pt x="277" y="461"/>
                    <a:pt x="278" y="449"/>
                  </a:cubicBezTo>
                  <a:cubicBezTo>
                    <a:pt x="279" y="435"/>
                    <a:pt x="260" y="427"/>
                    <a:pt x="257" y="440"/>
                  </a:cubicBezTo>
                  <a:cubicBezTo>
                    <a:pt x="257" y="442"/>
                    <a:pt x="254" y="442"/>
                    <a:pt x="254" y="440"/>
                  </a:cubicBezTo>
                  <a:cubicBezTo>
                    <a:pt x="252" y="425"/>
                    <a:pt x="274" y="423"/>
                    <a:pt x="283" y="434"/>
                  </a:cubicBezTo>
                  <a:cubicBezTo>
                    <a:pt x="294" y="448"/>
                    <a:pt x="284" y="471"/>
                    <a:pt x="263" y="473"/>
                  </a:cubicBezTo>
                  <a:cubicBezTo>
                    <a:pt x="251" y="474"/>
                    <a:pt x="240" y="470"/>
                    <a:pt x="233" y="463"/>
                  </a:cubicBezTo>
                  <a:cubicBezTo>
                    <a:pt x="205" y="457"/>
                    <a:pt x="194" y="433"/>
                    <a:pt x="192" y="429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72" y="414"/>
                    <a:pt x="172" y="414"/>
                    <a:pt x="172" y="414"/>
                  </a:cubicBezTo>
                  <a:cubicBezTo>
                    <a:pt x="161" y="413"/>
                    <a:pt x="151" y="410"/>
                    <a:pt x="145" y="406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45" y="402"/>
                    <a:pt x="45" y="402"/>
                    <a:pt x="45" y="402"/>
                  </a:cubicBezTo>
                  <a:cubicBezTo>
                    <a:pt x="45" y="399"/>
                    <a:pt x="45" y="399"/>
                    <a:pt x="45" y="399"/>
                  </a:cubicBezTo>
                  <a:cubicBezTo>
                    <a:pt x="41" y="372"/>
                    <a:pt x="36" y="347"/>
                    <a:pt x="32" y="328"/>
                  </a:cubicBezTo>
                  <a:cubicBezTo>
                    <a:pt x="30" y="318"/>
                    <a:pt x="29" y="310"/>
                    <a:pt x="28" y="305"/>
                  </a:cubicBezTo>
                  <a:cubicBezTo>
                    <a:pt x="25" y="283"/>
                    <a:pt x="47" y="268"/>
                    <a:pt x="48" y="26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25" y="213"/>
                    <a:pt x="28" y="191"/>
                  </a:cubicBezTo>
                  <a:cubicBezTo>
                    <a:pt x="29" y="186"/>
                    <a:pt x="30" y="178"/>
                    <a:pt x="32" y="168"/>
                  </a:cubicBezTo>
                  <a:cubicBezTo>
                    <a:pt x="36" y="149"/>
                    <a:pt x="41" y="124"/>
                    <a:pt x="45" y="97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53" y="84"/>
                    <a:pt x="164" y="83"/>
                    <a:pt x="172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4" y="63"/>
                    <a:pt x="205" y="39"/>
                    <a:pt x="233" y="33"/>
                  </a:cubicBezTo>
                  <a:cubicBezTo>
                    <a:pt x="240" y="26"/>
                    <a:pt x="250" y="21"/>
                    <a:pt x="263" y="23"/>
                  </a:cubicBezTo>
                  <a:cubicBezTo>
                    <a:pt x="284" y="25"/>
                    <a:pt x="294" y="48"/>
                    <a:pt x="283" y="62"/>
                  </a:cubicBezTo>
                  <a:cubicBezTo>
                    <a:pt x="274" y="73"/>
                    <a:pt x="252" y="71"/>
                    <a:pt x="254" y="56"/>
                  </a:cubicBezTo>
                  <a:cubicBezTo>
                    <a:pt x="254" y="54"/>
                    <a:pt x="257" y="54"/>
                    <a:pt x="257" y="56"/>
                  </a:cubicBezTo>
                  <a:cubicBezTo>
                    <a:pt x="260" y="69"/>
                    <a:pt x="279" y="61"/>
                    <a:pt x="278" y="47"/>
                  </a:cubicBezTo>
                  <a:cubicBezTo>
                    <a:pt x="277" y="34"/>
                    <a:pt x="267" y="31"/>
                    <a:pt x="259" y="31"/>
                  </a:cubicBezTo>
                  <a:cubicBezTo>
                    <a:pt x="250" y="31"/>
                    <a:pt x="240" y="35"/>
                    <a:pt x="235" y="43"/>
                  </a:cubicBezTo>
                  <a:cubicBezTo>
                    <a:pt x="226" y="58"/>
                    <a:pt x="229" y="79"/>
                    <a:pt x="243" y="92"/>
                  </a:cubicBezTo>
                  <a:cubicBezTo>
                    <a:pt x="256" y="103"/>
                    <a:pt x="271" y="107"/>
                    <a:pt x="287" y="107"/>
                  </a:cubicBezTo>
                  <a:cubicBezTo>
                    <a:pt x="281" y="101"/>
                    <a:pt x="278" y="93"/>
                    <a:pt x="278" y="84"/>
                  </a:cubicBezTo>
                  <a:cubicBezTo>
                    <a:pt x="279" y="65"/>
                    <a:pt x="299" y="53"/>
                    <a:pt x="315" y="50"/>
                  </a:cubicBezTo>
                  <a:cubicBezTo>
                    <a:pt x="348" y="44"/>
                    <a:pt x="380" y="55"/>
                    <a:pt x="411" y="68"/>
                  </a:cubicBezTo>
                  <a:cubicBezTo>
                    <a:pt x="442" y="55"/>
                    <a:pt x="474" y="44"/>
                    <a:pt x="506" y="50"/>
                  </a:cubicBezTo>
                  <a:cubicBezTo>
                    <a:pt x="522" y="53"/>
                    <a:pt x="543" y="65"/>
                    <a:pt x="543" y="84"/>
                  </a:cubicBezTo>
                  <a:cubicBezTo>
                    <a:pt x="543" y="93"/>
                    <a:pt x="540" y="101"/>
                    <a:pt x="535" y="107"/>
                  </a:cubicBezTo>
                  <a:cubicBezTo>
                    <a:pt x="550" y="107"/>
                    <a:pt x="565" y="103"/>
                    <a:pt x="578" y="92"/>
                  </a:cubicBezTo>
                  <a:cubicBezTo>
                    <a:pt x="592" y="79"/>
                    <a:pt x="596" y="58"/>
                    <a:pt x="586" y="43"/>
                  </a:cubicBezTo>
                  <a:cubicBezTo>
                    <a:pt x="581" y="35"/>
                    <a:pt x="571" y="31"/>
                    <a:pt x="562" y="31"/>
                  </a:cubicBezTo>
                  <a:cubicBezTo>
                    <a:pt x="555" y="31"/>
                    <a:pt x="544" y="34"/>
                    <a:pt x="543" y="47"/>
                  </a:cubicBezTo>
                  <a:cubicBezTo>
                    <a:pt x="542" y="61"/>
                    <a:pt x="562" y="69"/>
                    <a:pt x="564" y="56"/>
                  </a:cubicBezTo>
                  <a:cubicBezTo>
                    <a:pt x="565" y="54"/>
                    <a:pt x="567" y="54"/>
                    <a:pt x="568" y="56"/>
                  </a:cubicBezTo>
                  <a:cubicBezTo>
                    <a:pt x="570" y="71"/>
                    <a:pt x="547" y="73"/>
                    <a:pt x="539" y="62"/>
                  </a:cubicBezTo>
                  <a:cubicBezTo>
                    <a:pt x="528" y="48"/>
                    <a:pt x="538" y="25"/>
                    <a:pt x="558" y="23"/>
                  </a:cubicBezTo>
                  <a:cubicBezTo>
                    <a:pt x="571" y="21"/>
                    <a:pt x="581" y="26"/>
                    <a:pt x="588" y="33"/>
                  </a:cubicBezTo>
                  <a:cubicBezTo>
                    <a:pt x="617" y="39"/>
                    <a:pt x="628" y="63"/>
                    <a:pt x="630" y="67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50" y="82"/>
                    <a:pt x="650" y="82"/>
                    <a:pt x="650" y="82"/>
                  </a:cubicBezTo>
                  <a:cubicBezTo>
                    <a:pt x="661" y="83"/>
                    <a:pt x="671" y="86"/>
                    <a:pt x="677" y="90"/>
                  </a:cubicBezTo>
                  <a:cubicBezTo>
                    <a:pt x="683" y="94"/>
                    <a:pt x="683" y="94"/>
                    <a:pt x="683" y="94"/>
                  </a:cubicBezTo>
                  <a:cubicBezTo>
                    <a:pt x="777" y="94"/>
                    <a:pt x="777" y="94"/>
                    <a:pt x="777" y="94"/>
                  </a:cubicBezTo>
                  <a:cubicBezTo>
                    <a:pt x="777" y="97"/>
                    <a:pt x="777" y="97"/>
                    <a:pt x="777" y="97"/>
                  </a:cubicBezTo>
                  <a:cubicBezTo>
                    <a:pt x="781" y="124"/>
                    <a:pt x="786" y="149"/>
                    <a:pt x="790" y="168"/>
                  </a:cubicBezTo>
                  <a:cubicBezTo>
                    <a:pt x="792" y="178"/>
                    <a:pt x="793" y="186"/>
                    <a:pt x="794" y="191"/>
                  </a:cubicBezTo>
                  <a:cubicBezTo>
                    <a:pt x="797" y="213"/>
                    <a:pt x="775" y="228"/>
                    <a:pt x="775" y="228"/>
                  </a:cubicBezTo>
                  <a:cubicBezTo>
                    <a:pt x="764" y="235"/>
                    <a:pt x="764" y="235"/>
                    <a:pt x="764" y="235"/>
                  </a:cubicBezTo>
                  <a:cubicBezTo>
                    <a:pt x="764" y="261"/>
                    <a:pt x="764" y="261"/>
                    <a:pt x="764" y="261"/>
                  </a:cubicBezTo>
                  <a:cubicBezTo>
                    <a:pt x="774" y="268"/>
                    <a:pt x="774" y="268"/>
                    <a:pt x="774" y="268"/>
                  </a:cubicBezTo>
                  <a:cubicBezTo>
                    <a:pt x="775" y="268"/>
                    <a:pt x="797" y="283"/>
                    <a:pt x="794" y="30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1544" y="1261"/>
              <a:ext cx="2015" cy="1099"/>
            </a:xfrm>
            <a:custGeom>
              <a:avLst/>
              <a:gdLst>
                <a:gd name="T0" fmla="*/ 722 w 754"/>
                <a:gd name="T1" fmla="*/ 222 h 410"/>
                <a:gd name="T2" fmla="*/ 736 w 754"/>
                <a:gd name="T3" fmla="*/ 179 h 410"/>
                <a:gd name="T4" fmla="*/ 748 w 754"/>
                <a:gd name="T5" fmla="*/ 126 h 410"/>
                <a:gd name="T6" fmla="*/ 647 w 754"/>
                <a:gd name="T7" fmla="*/ 59 h 410"/>
                <a:gd name="T8" fmla="*/ 616 w 754"/>
                <a:gd name="T9" fmla="*/ 47 h 410"/>
                <a:gd name="T10" fmla="*/ 588 w 754"/>
                <a:gd name="T11" fmla="*/ 27 h 410"/>
                <a:gd name="T12" fmla="*/ 566 w 754"/>
                <a:gd name="T13" fmla="*/ 17 h 410"/>
                <a:gd name="T14" fmla="*/ 488 w 754"/>
                <a:gd name="T15" fmla="*/ 73 h 410"/>
                <a:gd name="T16" fmla="*/ 460 w 754"/>
                <a:gd name="T17" fmla="*/ 68 h 410"/>
                <a:gd name="T18" fmla="*/ 377 w 754"/>
                <a:gd name="T19" fmla="*/ 36 h 410"/>
                <a:gd name="T20" fmla="*/ 293 w 754"/>
                <a:gd name="T21" fmla="*/ 68 h 410"/>
                <a:gd name="T22" fmla="*/ 265 w 754"/>
                <a:gd name="T23" fmla="*/ 73 h 410"/>
                <a:gd name="T24" fmla="*/ 188 w 754"/>
                <a:gd name="T25" fmla="*/ 17 h 410"/>
                <a:gd name="T26" fmla="*/ 166 w 754"/>
                <a:gd name="T27" fmla="*/ 27 h 410"/>
                <a:gd name="T28" fmla="*/ 138 w 754"/>
                <a:gd name="T29" fmla="*/ 47 h 410"/>
                <a:gd name="T30" fmla="*/ 107 w 754"/>
                <a:gd name="T31" fmla="*/ 59 h 410"/>
                <a:gd name="T32" fmla="*/ 6 w 754"/>
                <a:gd name="T33" fmla="*/ 126 h 410"/>
                <a:gd name="T34" fmla="*/ 18 w 754"/>
                <a:gd name="T35" fmla="*/ 179 h 410"/>
                <a:gd name="T36" fmla="*/ 32 w 754"/>
                <a:gd name="T37" fmla="*/ 205 h 410"/>
                <a:gd name="T38" fmla="*/ 18 w 754"/>
                <a:gd name="T39" fmla="*/ 231 h 410"/>
                <a:gd name="T40" fmla="*/ 6 w 754"/>
                <a:gd name="T41" fmla="*/ 284 h 410"/>
                <a:gd name="T42" fmla="*/ 107 w 754"/>
                <a:gd name="T43" fmla="*/ 351 h 410"/>
                <a:gd name="T44" fmla="*/ 138 w 754"/>
                <a:gd name="T45" fmla="*/ 363 h 410"/>
                <a:gd name="T46" fmla="*/ 166 w 754"/>
                <a:gd name="T47" fmla="*/ 383 h 410"/>
                <a:gd name="T48" fmla="*/ 188 w 754"/>
                <a:gd name="T49" fmla="*/ 393 h 410"/>
                <a:gd name="T50" fmla="*/ 265 w 754"/>
                <a:gd name="T51" fmla="*/ 337 h 410"/>
                <a:gd name="T52" fmla="*/ 293 w 754"/>
                <a:gd name="T53" fmla="*/ 342 h 410"/>
                <a:gd name="T54" fmla="*/ 377 w 754"/>
                <a:gd name="T55" fmla="*/ 374 h 410"/>
                <a:gd name="T56" fmla="*/ 460 w 754"/>
                <a:gd name="T57" fmla="*/ 342 h 410"/>
                <a:gd name="T58" fmla="*/ 488 w 754"/>
                <a:gd name="T59" fmla="*/ 337 h 410"/>
                <a:gd name="T60" fmla="*/ 566 w 754"/>
                <a:gd name="T61" fmla="*/ 393 h 410"/>
                <a:gd name="T62" fmla="*/ 588 w 754"/>
                <a:gd name="T63" fmla="*/ 383 h 410"/>
                <a:gd name="T64" fmla="*/ 616 w 754"/>
                <a:gd name="T65" fmla="*/ 363 h 410"/>
                <a:gd name="T66" fmla="*/ 647 w 754"/>
                <a:gd name="T67" fmla="*/ 351 h 410"/>
                <a:gd name="T68" fmla="*/ 748 w 754"/>
                <a:gd name="T69" fmla="*/ 284 h 410"/>
                <a:gd name="T70" fmla="*/ 736 w 754"/>
                <a:gd name="T71" fmla="*/ 2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4" h="410">
                  <a:moveTo>
                    <a:pt x="736" y="231"/>
                  </a:moveTo>
                  <a:cubicBezTo>
                    <a:pt x="722" y="222"/>
                    <a:pt x="722" y="222"/>
                    <a:pt x="722" y="222"/>
                  </a:cubicBezTo>
                  <a:cubicBezTo>
                    <a:pt x="722" y="188"/>
                    <a:pt x="722" y="188"/>
                    <a:pt x="722" y="188"/>
                  </a:cubicBezTo>
                  <a:cubicBezTo>
                    <a:pt x="736" y="179"/>
                    <a:pt x="736" y="179"/>
                    <a:pt x="736" y="179"/>
                  </a:cubicBezTo>
                  <a:cubicBezTo>
                    <a:pt x="736" y="179"/>
                    <a:pt x="754" y="166"/>
                    <a:pt x="752" y="149"/>
                  </a:cubicBezTo>
                  <a:cubicBezTo>
                    <a:pt x="752" y="145"/>
                    <a:pt x="750" y="136"/>
                    <a:pt x="748" y="126"/>
                  </a:cubicBezTo>
                  <a:cubicBezTo>
                    <a:pt x="744" y="108"/>
                    <a:pt x="740" y="84"/>
                    <a:pt x="736" y="59"/>
                  </a:cubicBezTo>
                  <a:cubicBezTo>
                    <a:pt x="647" y="59"/>
                    <a:pt x="647" y="59"/>
                    <a:pt x="647" y="59"/>
                  </a:cubicBezTo>
                  <a:cubicBezTo>
                    <a:pt x="639" y="54"/>
                    <a:pt x="639" y="54"/>
                    <a:pt x="639" y="54"/>
                  </a:cubicBezTo>
                  <a:cubicBezTo>
                    <a:pt x="633" y="50"/>
                    <a:pt x="626" y="48"/>
                    <a:pt x="616" y="47"/>
                  </a:cubicBezTo>
                  <a:cubicBezTo>
                    <a:pt x="596" y="46"/>
                    <a:pt x="596" y="46"/>
                    <a:pt x="596" y="46"/>
                  </a:cubicBezTo>
                  <a:cubicBezTo>
                    <a:pt x="588" y="27"/>
                    <a:pt x="588" y="27"/>
                    <a:pt x="588" y="27"/>
                  </a:cubicBezTo>
                  <a:cubicBezTo>
                    <a:pt x="587" y="24"/>
                    <a:pt x="580" y="8"/>
                    <a:pt x="561" y="0"/>
                  </a:cubicBezTo>
                  <a:cubicBezTo>
                    <a:pt x="564" y="5"/>
                    <a:pt x="565" y="11"/>
                    <a:pt x="566" y="17"/>
                  </a:cubicBezTo>
                  <a:cubicBezTo>
                    <a:pt x="566" y="45"/>
                    <a:pt x="551" y="58"/>
                    <a:pt x="532" y="67"/>
                  </a:cubicBezTo>
                  <a:cubicBezTo>
                    <a:pt x="518" y="73"/>
                    <a:pt x="503" y="74"/>
                    <a:pt x="488" y="73"/>
                  </a:cubicBezTo>
                  <a:cubicBezTo>
                    <a:pt x="485" y="74"/>
                    <a:pt x="482" y="74"/>
                    <a:pt x="479" y="74"/>
                  </a:cubicBezTo>
                  <a:cubicBezTo>
                    <a:pt x="472" y="74"/>
                    <a:pt x="465" y="72"/>
                    <a:pt x="460" y="68"/>
                  </a:cubicBezTo>
                  <a:cubicBezTo>
                    <a:pt x="457" y="67"/>
                    <a:pt x="454" y="66"/>
                    <a:pt x="450" y="65"/>
                  </a:cubicBezTo>
                  <a:cubicBezTo>
                    <a:pt x="425" y="58"/>
                    <a:pt x="401" y="46"/>
                    <a:pt x="377" y="36"/>
                  </a:cubicBezTo>
                  <a:cubicBezTo>
                    <a:pt x="352" y="46"/>
                    <a:pt x="329" y="58"/>
                    <a:pt x="303" y="65"/>
                  </a:cubicBezTo>
                  <a:cubicBezTo>
                    <a:pt x="300" y="66"/>
                    <a:pt x="296" y="67"/>
                    <a:pt x="293" y="68"/>
                  </a:cubicBezTo>
                  <a:cubicBezTo>
                    <a:pt x="288" y="72"/>
                    <a:pt x="282" y="74"/>
                    <a:pt x="274" y="74"/>
                  </a:cubicBezTo>
                  <a:cubicBezTo>
                    <a:pt x="271" y="74"/>
                    <a:pt x="268" y="74"/>
                    <a:pt x="265" y="73"/>
                  </a:cubicBezTo>
                  <a:cubicBezTo>
                    <a:pt x="250" y="74"/>
                    <a:pt x="235" y="73"/>
                    <a:pt x="221" y="67"/>
                  </a:cubicBezTo>
                  <a:cubicBezTo>
                    <a:pt x="203" y="58"/>
                    <a:pt x="187" y="45"/>
                    <a:pt x="188" y="17"/>
                  </a:cubicBezTo>
                  <a:cubicBezTo>
                    <a:pt x="188" y="11"/>
                    <a:pt x="189" y="6"/>
                    <a:pt x="192" y="0"/>
                  </a:cubicBezTo>
                  <a:cubicBezTo>
                    <a:pt x="174" y="8"/>
                    <a:pt x="167" y="24"/>
                    <a:pt x="166" y="27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1" y="48"/>
                    <a:pt x="122" y="49"/>
                    <a:pt x="115" y="54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4" y="84"/>
                    <a:pt x="10" y="108"/>
                    <a:pt x="6" y="126"/>
                  </a:cubicBezTo>
                  <a:cubicBezTo>
                    <a:pt x="4" y="136"/>
                    <a:pt x="2" y="145"/>
                    <a:pt x="2" y="149"/>
                  </a:cubicBezTo>
                  <a:cubicBezTo>
                    <a:pt x="0" y="166"/>
                    <a:pt x="18" y="179"/>
                    <a:pt x="18" y="17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205"/>
                    <a:pt x="32" y="205"/>
                    <a:pt x="32" y="205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17" y="232"/>
                    <a:pt x="0" y="244"/>
                    <a:pt x="2" y="261"/>
                  </a:cubicBezTo>
                  <a:cubicBezTo>
                    <a:pt x="2" y="265"/>
                    <a:pt x="4" y="274"/>
                    <a:pt x="6" y="284"/>
                  </a:cubicBezTo>
                  <a:cubicBezTo>
                    <a:pt x="10" y="302"/>
                    <a:pt x="14" y="326"/>
                    <a:pt x="18" y="351"/>
                  </a:cubicBezTo>
                  <a:cubicBezTo>
                    <a:pt x="107" y="351"/>
                    <a:pt x="107" y="351"/>
                    <a:pt x="107" y="351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1" y="360"/>
                    <a:pt x="128" y="362"/>
                    <a:pt x="138" y="363"/>
                  </a:cubicBezTo>
                  <a:cubicBezTo>
                    <a:pt x="158" y="364"/>
                    <a:pt x="158" y="364"/>
                    <a:pt x="158" y="364"/>
                  </a:cubicBezTo>
                  <a:cubicBezTo>
                    <a:pt x="166" y="383"/>
                    <a:pt x="166" y="383"/>
                    <a:pt x="166" y="383"/>
                  </a:cubicBezTo>
                  <a:cubicBezTo>
                    <a:pt x="167" y="386"/>
                    <a:pt x="174" y="402"/>
                    <a:pt x="192" y="410"/>
                  </a:cubicBezTo>
                  <a:cubicBezTo>
                    <a:pt x="189" y="404"/>
                    <a:pt x="188" y="398"/>
                    <a:pt x="188" y="393"/>
                  </a:cubicBezTo>
                  <a:cubicBezTo>
                    <a:pt x="187" y="365"/>
                    <a:pt x="203" y="352"/>
                    <a:pt x="221" y="343"/>
                  </a:cubicBezTo>
                  <a:cubicBezTo>
                    <a:pt x="235" y="337"/>
                    <a:pt x="250" y="336"/>
                    <a:pt x="265" y="337"/>
                  </a:cubicBezTo>
                  <a:cubicBezTo>
                    <a:pt x="268" y="336"/>
                    <a:pt x="271" y="336"/>
                    <a:pt x="274" y="336"/>
                  </a:cubicBezTo>
                  <a:cubicBezTo>
                    <a:pt x="282" y="336"/>
                    <a:pt x="288" y="338"/>
                    <a:pt x="293" y="342"/>
                  </a:cubicBezTo>
                  <a:cubicBezTo>
                    <a:pt x="296" y="343"/>
                    <a:pt x="300" y="344"/>
                    <a:pt x="303" y="345"/>
                  </a:cubicBezTo>
                  <a:cubicBezTo>
                    <a:pt x="329" y="352"/>
                    <a:pt x="352" y="364"/>
                    <a:pt x="377" y="374"/>
                  </a:cubicBezTo>
                  <a:cubicBezTo>
                    <a:pt x="401" y="364"/>
                    <a:pt x="425" y="352"/>
                    <a:pt x="450" y="345"/>
                  </a:cubicBezTo>
                  <a:cubicBezTo>
                    <a:pt x="454" y="344"/>
                    <a:pt x="457" y="343"/>
                    <a:pt x="460" y="342"/>
                  </a:cubicBezTo>
                  <a:cubicBezTo>
                    <a:pt x="465" y="338"/>
                    <a:pt x="472" y="336"/>
                    <a:pt x="479" y="336"/>
                  </a:cubicBezTo>
                  <a:cubicBezTo>
                    <a:pt x="482" y="336"/>
                    <a:pt x="485" y="336"/>
                    <a:pt x="488" y="337"/>
                  </a:cubicBezTo>
                  <a:cubicBezTo>
                    <a:pt x="503" y="336"/>
                    <a:pt x="518" y="337"/>
                    <a:pt x="532" y="343"/>
                  </a:cubicBezTo>
                  <a:cubicBezTo>
                    <a:pt x="551" y="352"/>
                    <a:pt x="566" y="365"/>
                    <a:pt x="566" y="393"/>
                  </a:cubicBezTo>
                  <a:cubicBezTo>
                    <a:pt x="565" y="399"/>
                    <a:pt x="564" y="405"/>
                    <a:pt x="561" y="410"/>
                  </a:cubicBezTo>
                  <a:cubicBezTo>
                    <a:pt x="580" y="402"/>
                    <a:pt x="587" y="386"/>
                    <a:pt x="588" y="383"/>
                  </a:cubicBezTo>
                  <a:cubicBezTo>
                    <a:pt x="596" y="364"/>
                    <a:pt x="596" y="364"/>
                    <a:pt x="596" y="364"/>
                  </a:cubicBezTo>
                  <a:cubicBezTo>
                    <a:pt x="616" y="363"/>
                    <a:pt x="616" y="363"/>
                    <a:pt x="616" y="363"/>
                  </a:cubicBezTo>
                  <a:cubicBezTo>
                    <a:pt x="626" y="362"/>
                    <a:pt x="633" y="360"/>
                    <a:pt x="639" y="356"/>
                  </a:cubicBezTo>
                  <a:cubicBezTo>
                    <a:pt x="647" y="351"/>
                    <a:pt x="647" y="351"/>
                    <a:pt x="647" y="351"/>
                  </a:cubicBezTo>
                  <a:cubicBezTo>
                    <a:pt x="736" y="351"/>
                    <a:pt x="736" y="351"/>
                    <a:pt x="736" y="351"/>
                  </a:cubicBezTo>
                  <a:cubicBezTo>
                    <a:pt x="740" y="326"/>
                    <a:pt x="744" y="302"/>
                    <a:pt x="748" y="284"/>
                  </a:cubicBezTo>
                  <a:cubicBezTo>
                    <a:pt x="750" y="274"/>
                    <a:pt x="752" y="265"/>
                    <a:pt x="752" y="261"/>
                  </a:cubicBezTo>
                  <a:cubicBezTo>
                    <a:pt x="754" y="244"/>
                    <a:pt x="736" y="231"/>
                    <a:pt x="736" y="23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3059832" y="2220593"/>
            <a:ext cx="3309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演示完毕 谢谢欣赏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Box 71"/>
          <p:cNvSpPr txBox="1"/>
          <p:nvPr/>
        </p:nvSpPr>
        <p:spPr>
          <a:xfrm>
            <a:off x="3480924" y="2899108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 报 总 结 通 用 模 板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31117" y="2315308"/>
            <a:ext cx="276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—POWERPOINT—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2807" y="0"/>
            <a:ext cx="5598385" cy="5143500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490787" y="1347614"/>
            <a:ext cx="4162425" cy="2768600"/>
            <a:chOff x="1242" y="940"/>
            <a:chExt cx="2622" cy="17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2" y="940"/>
              <a:ext cx="2622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2584" y="2188"/>
              <a:ext cx="310" cy="156"/>
            </a:xfrm>
            <a:custGeom>
              <a:avLst/>
              <a:gdLst>
                <a:gd name="T0" fmla="*/ 97 w 116"/>
                <a:gd name="T1" fmla="*/ 0 h 58"/>
                <a:gd name="T2" fmla="*/ 75 w 116"/>
                <a:gd name="T3" fmla="*/ 4 h 58"/>
                <a:gd name="T4" fmla="*/ 75 w 116"/>
                <a:gd name="T5" fmla="*/ 5 h 58"/>
                <a:gd name="T6" fmla="*/ 90 w 116"/>
                <a:gd name="T7" fmla="*/ 19 h 58"/>
                <a:gd name="T8" fmla="*/ 96 w 116"/>
                <a:gd name="T9" fmla="*/ 15 h 58"/>
                <a:gd name="T10" fmla="*/ 97 w 116"/>
                <a:gd name="T11" fmla="*/ 16 h 58"/>
                <a:gd name="T12" fmla="*/ 83 w 116"/>
                <a:gd name="T13" fmla="*/ 32 h 58"/>
                <a:gd name="T14" fmla="*/ 66 w 116"/>
                <a:gd name="T15" fmla="*/ 20 h 58"/>
                <a:gd name="T16" fmla="*/ 65 w 116"/>
                <a:gd name="T17" fmla="*/ 7 h 58"/>
                <a:gd name="T18" fmla="*/ 58 w 116"/>
                <a:gd name="T19" fmla="*/ 9 h 58"/>
                <a:gd name="T20" fmla="*/ 0 w 116"/>
                <a:gd name="T21" fmla="*/ 33 h 58"/>
                <a:gd name="T22" fmla="*/ 8 w 116"/>
                <a:gd name="T23" fmla="*/ 36 h 58"/>
                <a:gd name="T24" fmla="*/ 101 w 116"/>
                <a:gd name="T25" fmla="*/ 40 h 58"/>
                <a:gd name="T26" fmla="*/ 97 w 116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97" y="0"/>
                  </a:moveTo>
                  <a:cubicBezTo>
                    <a:pt x="90" y="1"/>
                    <a:pt x="83" y="2"/>
                    <a:pt x="75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67" y="15"/>
                    <a:pt x="81" y="32"/>
                    <a:pt x="90" y="19"/>
                  </a:cubicBezTo>
                  <a:cubicBezTo>
                    <a:pt x="91" y="16"/>
                    <a:pt x="93" y="13"/>
                    <a:pt x="96" y="15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9" y="19"/>
                    <a:pt x="97" y="32"/>
                    <a:pt x="83" y="32"/>
                  </a:cubicBezTo>
                  <a:cubicBezTo>
                    <a:pt x="76" y="33"/>
                    <a:pt x="68" y="27"/>
                    <a:pt x="66" y="20"/>
                  </a:cubicBezTo>
                  <a:cubicBezTo>
                    <a:pt x="64" y="15"/>
                    <a:pt x="64" y="11"/>
                    <a:pt x="65" y="7"/>
                  </a:cubicBezTo>
                  <a:cubicBezTo>
                    <a:pt x="63" y="8"/>
                    <a:pt x="60" y="8"/>
                    <a:pt x="58" y="9"/>
                  </a:cubicBezTo>
                  <a:cubicBezTo>
                    <a:pt x="40" y="15"/>
                    <a:pt x="20" y="24"/>
                    <a:pt x="0" y="33"/>
                  </a:cubicBezTo>
                  <a:cubicBezTo>
                    <a:pt x="3" y="34"/>
                    <a:pt x="6" y="35"/>
                    <a:pt x="8" y="36"/>
                  </a:cubicBezTo>
                  <a:cubicBezTo>
                    <a:pt x="35" y="46"/>
                    <a:pt x="76" y="58"/>
                    <a:pt x="101" y="40"/>
                  </a:cubicBezTo>
                  <a:cubicBezTo>
                    <a:pt x="116" y="28"/>
                    <a:pt x="113" y="7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2207" y="2188"/>
              <a:ext cx="310" cy="156"/>
            </a:xfrm>
            <a:custGeom>
              <a:avLst/>
              <a:gdLst>
                <a:gd name="T0" fmla="*/ 52 w 116"/>
                <a:gd name="T1" fmla="*/ 7 h 58"/>
                <a:gd name="T2" fmla="*/ 50 w 116"/>
                <a:gd name="T3" fmla="*/ 20 h 58"/>
                <a:gd name="T4" fmla="*/ 34 w 116"/>
                <a:gd name="T5" fmla="*/ 32 h 58"/>
                <a:gd name="T6" fmla="*/ 20 w 116"/>
                <a:gd name="T7" fmla="*/ 16 h 58"/>
                <a:gd name="T8" fmla="*/ 20 w 116"/>
                <a:gd name="T9" fmla="*/ 15 h 58"/>
                <a:gd name="T10" fmla="*/ 26 w 116"/>
                <a:gd name="T11" fmla="*/ 19 h 58"/>
                <a:gd name="T12" fmla="*/ 42 w 116"/>
                <a:gd name="T13" fmla="*/ 5 h 58"/>
                <a:gd name="T14" fmla="*/ 41 w 116"/>
                <a:gd name="T15" fmla="*/ 4 h 58"/>
                <a:gd name="T16" fmla="*/ 19 w 116"/>
                <a:gd name="T17" fmla="*/ 0 h 58"/>
                <a:gd name="T18" fmla="*/ 16 w 116"/>
                <a:gd name="T19" fmla="*/ 40 h 58"/>
                <a:gd name="T20" fmla="*/ 108 w 116"/>
                <a:gd name="T21" fmla="*/ 36 h 58"/>
                <a:gd name="T22" fmla="*/ 116 w 116"/>
                <a:gd name="T23" fmla="*/ 33 h 58"/>
                <a:gd name="T24" fmla="*/ 58 w 116"/>
                <a:gd name="T25" fmla="*/ 9 h 58"/>
                <a:gd name="T26" fmla="*/ 52 w 116"/>
                <a:gd name="T2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52" y="7"/>
                  </a:moveTo>
                  <a:cubicBezTo>
                    <a:pt x="53" y="11"/>
                    <a:pt x="52" y="15"/>
                    <a:pt x="50" y="20"/>
                  </a:cubicBezTo>
                  <a:cubicBezTo>
                    <a:pt x="48" y="27"/>
                    <a:pt x="41" y="33"/>
                    <a:pt x="34" y="32"/>
                  </a:cubicBezTo>
                  <a:cubicBezTo>
                    <a:pt x="19" y="32"/>
                    <a:pt x="17" y="19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13"/>
                    <a:pt x="25" y="16"/>
                    <a:pt x="26" y="19"/>
                  </a:cubicBezTo>
                  <a:cubicBezTo>
                    <a:pt x="35" y="32"/>
                    <a:pt x="49" y="15"/>
                    <a:pt x="42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4" y="2"/>
                    <a:pt x="27" y="1"/>
                    <a:pt x="19" y="0"/>
                  </a:cubicBezTo>
                  <a:cubicBezTo>
                    <a:pt x="3" y="7"/>
                    <a:pt x="0" y="28"/>
                    <a:pt x="16" y="40"/>
                  </a:cubicBezTo>
                  <a:cubicBezTo>
                    <a:pt x="40" y="58"/>
                    <a:pt x="81" y="46"/>
                    <a:pt x="108" y="36"/>
                  </a:cubicBezTo>
                  <a:cubicBezTo>
                    <a:pt x="111" y="35"/>
                    <a:pt x="113" y="34"/>
                    <a:pt x="116" y="33"/>
                  </a:cubicBezTo>
                  <a:cubicBezTo>
                    <a:pt x="96" y="24"/>
                    <a:pt x="77" y="15"/>
                    <a:pt x="58" y="9"/>
                  </a:cubicBezTo>
                  <a:cubicBezTo>
                    <a:pt x="56" y="8"/>
                    <a:pt x="54" y="8"/>
                    <a:pt x="5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2584" y="1275"/>
              <a:ext cx="310" cy="158"/>
            </a:xfrm>
            <a:custGeom>
              <a:avLst/>
              <a:gdLst>
                <a:gd name="T0" fmla="*/ 65 w 116"/>
                <a:gd name="T1" fmla="*/ 52 h 59"/>
                <a:gd name="T2" fmla="*/ 66 w 116"/>
                <a:gd name="T3" fmla="*/ 39 h 59"/>
                <a:gd name="T4" fmla="*/ 83 w 116"/>
                <a:gd name="T5" fmla="*/ 27 h 59"/>
                <a:gd name="T6" fmla="*/ 97 w 116"/>
                <a:gd name="T7" fmla="*/ 43 h 59"/>
                <a:gd name="T8" fmla="*/ 96 w 116"/>
                <a:gd name="T9" fmla="*/ 43 h 59"/>
                <a:gd name="T10" fmla="*/ 90 w 116"/>
                <a:gd name="T11" fmla="*/ 40 h 59"/>
                <a:gd name="T12" fmla="*/ 75 w 116"/>
                <a:gd name="T13" fmla="*/ 54 h 59"/>
                <a:gd name="T14" fmla="*/ 75 w 116"/>
                <a:gd name="T15" fmla="*/ 55 h 59"/>
                <a:gd name="T16" fmla="*/ 97 w 116"/>
                <a:gd name="T17" fmla="*/ 59 h 59"/>
                <a:gd name="T18" fmla="*/ 101 w 116"/>
                <a:gd name="T19" fmla="*/ 19 h 59"/>
                <a:gd name="T20" fmla="*/ 8 w 116"/>
                <a:gd name="T21" fmla="*/ 23 h 59"/>
                <a:gd name="T22" fmla="*/ 0 w 116"/>
                <a:gd name="T23" fmla="*/ 26 h 59"/>
                <a:gd name="T24" fmla="*/ 58 w 116"/>
                <a:gd name="T25" fmla="*/ 50 h 59"/>
                <a:gd name="T26" fmla="*/ 65 w 116"/>
                <a:gd name="T2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65" y="52"/>
                  </a:moveTo>
                  <a:cubicBezTo>
                    <a:pt x="64" y="48"/>
                    <a:pt x="64" y="43"/>
                    <a:pt x="66" y="39"/>
                  </a:cubicBezTo>
                  <a:cubicBezTo>
                    <a:pt x="68" y="32"/>
                    <a:pt x="76" y="26"/>
                    <a:pt x="83" y="27"/>
                  </a:cubicBezTo>
                  <a:cubicBezTo>
                    <a:pt x="97" y="27"/>
                    <a:pt x="99" y="40"/>
                    <a:pt x="97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6"/>
                    <a:pt x="91" y="43"/>
                    <a:pt x="90" y="40"/>
                  </a:cubicBezTo>
                  <a:cubicBezTo>
                    <a:pt x="81" y="27"/>
                    <a:pt x="67" y="44"/>
                    <a:pt x="75" y="54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3" y="57"/>
                    <a:pt x="90" y="58"/>
                    <a:pt x="97" y="59"/>
                  </a:cubicBezTo>
                  <a:cubicBezTo>
                    <a:pt x="113" y="51"/>
                    <a:pt x="116" y="31"/>
                    <a:pt x="101" y="19"/>
                  </a:cubicBezTo>
                  <a:cubicBezTo>
                    <a:pt x="76" y="0"/>
                    <a:pt x="35" y="13"/>
                    <a:pt x="8" y="23"/>
                  </a:cubicBezTo>
                  <a:cubicBezTo>
                    <a:pt x="6" y="24"/>
                    <a:pt x="3" y="25"/>
                    <a:pt x="0" y="26"/>
                  </a:cubicBezTo>
                  <a:cubicBezTo>
                    <a:pt x="20" y="35"/>
                    <a:pt x="40" y="44"/>
                    <a:pt x="58" y="50"/>
                  </a:cubicBezTo>
                  <a:cubicBezTo>
                    <a:pt x="60" y="51"/>
                    <a:pt x="63" y="51"/>
                    <a:pt x="6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207" y="1275"/>
              <a:ext cx="310" cy="158"/>
            </a:xfrm>
            <a:custGeom>
              <a:avLst/>
              <a:gdLst>
                <a:gd name="T0" fmla="*/ 19 w 116"/>
                <a:gd name="T1" fmla="*/ 59 h 59"/>
                <a:gd name="T2" fmla="*/ 41 w 116"/>
                <a:gd name="T3" fmla="*/ 55 h 59"/>
                <a:gd name="T4" fmla="*/ 42 w 116"/>
                <a:gd name="T5" fmla="*/ 54 h 59"/>
                <a:gd name="T6" fmla="*/ 26 w 116"/>
                <a:gd name="T7" fmla="*/ 40 h 59"/>
                <a:gd name="T8" fmla="*/ 20 w 116"/>
                <a:gd name="T9" fmla="*/ 43 h 59"/>
                <a:gd name="T10" fmla="*/ 20 w 116"/>
                <a:gd name="T11" fmla="*/ 43 h 59"/>
                <a:gd name="T12" fmla="*/ 34 w 116"/>
                <a:gd name="T13" fmla="*/ 27 h 59"/>
                <a:gd name="T14" fmla="*/ 50 w 116"/>
                <a:gd name="T15" fmla="*/ 39 h 59"/>
                <a:gd name="T16" fmla="*/ 52 w 116"/>
                <a:gd name="T17" fmla="*/ 52 h 59"/>
                <a:gd name="T18" fmla="*/ 58 w 116"/>
                <a:gd name="T19" fmla="*/ 50 h 59"/>
                <a:gd name="T20" fmla="*/ 116 w 116"/>
                <a:gd name="T21" fmla="*/ 26 h 59"/>
                <a:gd name="T22" fmla="*/ 108 w 116"/>
                <a:gd name="T23" fmla="*/ 23 h 59"/>
                <a:gd name="T24" fmla="*/ 16 w 116"/>
                <a:gd name="T25" fmla="*/ 19 h 59"/>
                <a:gd name="T26" fmla="*/ 19 w 116"/>
                <a:gd name="T2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19" y="59"/>
                  </a:moveTo>
                  <a:cubicBezTo>
                    <a:pt x="27" y="58"/>
                    <a:pt x="34" y="57"/>
                    <a:pt x="41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9" y="44"/>
                    <a:pt x="35" y="27"/>
                    <a:pt x="26" y="40"/>
                  </a:cubicBezTo>
                  <a:cubicBezTo>
                    <a:pt x="25" y="43"/>
                    <a:pt x="23" y="46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0"/>
                    <a:pt x="19" y="27"/>
                    <a:pt x="34" y="27"/>
                  </a:cubicBezTo>
                  <a:cubicBezTo>
                    <a:pt x="41" y="26"/>
                    <a:pt x="48" y="32"/>
                    <a:pt x="50" y="39"/>
                  </a:cubicBezTo>
                  <a:cubicBezTo>
                    <a:pt x="52" y="43"/>
                    <a:pt x="53" y="48"/>
                    <a:pt x="52" y="52"/>
                  </a:cubicBezTo>
                  <a:cubicBezTo>
                    <a:pt x="54" y="51"/>
                    <a:pt x="56" y="51"/>
                    <a:pt x="58" y="50"/>
                  </a:cubicBezTo>
                  <a:cubicBezTo>
                    <a:pt x="77" y="44"/>
                    <a:pt x="96" y="35"/>
                    <a:pt x="116" y="26"/>
                  </a:cubicBezTo>
                  <a:cubicBezTo>
                    <a:pt x="113" y="25"/>
                    <a:pt x="111" y="24"/>
                    <a:pt x="108" y="23"/>
                  </a:cubicBezTo>
                  <a:cubicBezTo>
                    <a:pt x="81" y="13"/>
                    <a:pt x="40" y="0"/>
                    <a:pt x="16" y="19"/>
                  </a:cubicBezTo>
                  <a:cubicBezTo>
                    <a:pt x="0" y="31"/>
                    <a:pt x="3" y="51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1453" y="1146"/>
              <a:ext cx="2197" cy="1329"/>
            </a:xfrm>
            <a:custGeom>
              <a:avLst/>
              <a:gdLst>
                <a:gd name="T0" fmla="*/ 787 w 822"/>
                <a:gd name="T1" fmla="*/ 248 h 496"/>
                <a:gd name="T2" fmla="*/ 798 w 822"/>
                <a:gd name="T3" fmla="*/ 70 h 496"/>
                <a:gd name="T4" fmla="*/ 652 w 822"/>
                <a:gd name="T5" fmla="*/ 59 h 496"/>
                <a:gd name="T6" fmla="*/ 411 w 822"/>
                <a:gd name="T7" fmla="*/ 6 h 496"/>
                <a:gd name="T8" fmla="*/ 170 w 822"/>
                <a:gd name="T9" fmla="*/ 59 h 496"/>
                <a:gd name="T10" fmla="*/ 24 w 822"/>
                <a:gd name="T11" fmla="*/ 70 h 496"/>
                <a:gd name="T12" fmla="*/ 35 w 822"/>
                <a:gd name="T13" fmla="*/ 248 h 496"/>
                <a:gd name="T14" fmla="*/ 5 w 822"/>
                <a:gd name="T15" fmla="*/ 308 h 496"/>
                <a:gd name="T16" fmla="*/ 132 w 822"/>
                <a:gd name="T17" fmla="*/ 426 h 496"/>
                <a:gd name="T18" fmla="*/ 262 w 822"/>
                <a:gd name="T19" fmla="*/ 487 h 496"/>
                <a:gd name="T20" fmla="*/ 560 w 822"/>
                <a:gd name="T21" fmla="*/ 487 h 496"/>
                <a:gd name="T22" fmla="*/ 690 w 822"/>
                <a:gd name="T23" fmla="*/ 426 h 496"/>
                <a:gd name="T24" fmla="*/ 817 w 822"/>
                <a:gd name="T25" fmla="*/ 308 h 496"/>
                <a:gd name="T26" fmla="*/ 794 w 822"/>
                <a:gd name="T27" fmla="*/ 305 h 496"/>
                <a:gd name="T28" fmla="*/ 777 w 822"/>
                <a:gd name="T29" fmla="*/ 399 h 496"/>
                <a:gd name="T30" fmla="*/ 683 w 822"/>
                <a:gd name="T31" fmla="*/ 402 h 496"/>
                <a:gd name="T32" fmla="*/ 650 w 822"/>
                <a:gd name="T33" fmla="*/ 414 h 496"/>
                <a:gd name="T34" fmla="*/ 630 w 822"/>
                <a:gd name="T35" fmla="*/ 429 h 496"/>
                <a:gd name="T36" fmla="*/ 589 w 822"/>
                <a:gd name="T37" fmla="*/ 463 h 496"/>
                <a:gd name="T38" fmla="*/ 539 w 822"/>
                <a:gd name="T39" fmla="*/ 434 h 496"/>
                <a:gd name="T40" fmla="*/ 564 w 822"/>
                <a:gd name="T41" fmla="*/ 440 h 496"/>
                <a:gd name="T42" fmla="*/ 562 w 822"/>
                <a:gd name="T43" fmla="*/ 465 h 496"/>
                <a:gd name="T44" fmla="*/ 578 w 822"/>
                <a:gd name="T45" fmla="*/ 404 h 496"/>
                <a:gd name="T46" fmla="*/ 543 w 822"/>
                <a:gd name="T47" fmla="*/ 412 h 496"/>
                <a:gd name="T48" fmla="*/ 411 w 822"/>
                <a:gd name="T49" fmla="*/ 428 h 496"/>
                <a:gd name="T50" fmla="*/ 278 w 822"/>
                <a:gd name="T51" fmla="*/ 412 h 496"/>
                <a:gd name="T52" fmla="*/ 243 w 822"/>
                <a:gd name="T53" fmla="*/ 404 h 496"/>
                <a:gd name="T54" fmla="*/ 259 w 822"/>
                <a:gd name="T55" fmla="*/ 465 h 496"/>
                <a:gd name="T56" fmla="*/ 257 w 822"/>
                <a:gd name="T57" fmla="*/ 440 h 496"/>
                <a:gd name="T58" fmla="*/ 283 w 822"/>
                <a:gd name="T59" fmla="*/ 434 h 496"/>
                <a:gd name="T60" fmla="*/ 233 w 822"/>
                <a:gd name="T61" fmla="*/ 463 h 496"/>
                <a:gd name="T62" fmla="*/ 187 w 822"/>
                <a:gd name="T63" fmla="*/ 414 h 496"/>
                <a:gd name="T64" fmla="*/ 145 w 822"/>
                <a:gd name="T65" fmla="*/ 406 h 496"/>
                <a:gd name="T66" fmla="*/ 45 w 822"/>
                <a:gd name="T67" fmla="*/ 402 h 496"/>
                <a:gd name="T68" fmla="*/ 32 w 822"/>
                <a:gd name="T69" fmla="*/ 328 h 496"/>
                <a:gd name="T70" fmla="*/ 48 w 822"/>
                <a:gd name="T71" fmla="*/ 268 h 496"/>
                <a:gd name="T72" fmla="*/ 58 w 822"/>
                <a:gd name="T73" fmla="*/ 248 h 496"/>
                <a:gd name="T74" fmla="*/ 48 w 822"/>
                <a:gd name="T75" fmla="*/ 228 h 496"/>
                <a:gd name="T76" fmla="*/ 32 w 822"/>
                <a:gd name="T77" fmla="*/ 168 h 496"/>
                <a:gd name="T78" fmla="*/ 45 w 822"/>
                <a:gd name="T79" fmla="*/ 94 h 496"/>
                <a:gd name="T80" fmla="*/ 145 w 822"/>
                <a:gd name="T81" fmla="*/ 90 h 496"/>
                <a:gd name="T82" fmla="*/ 187 w 822"/>
                <a:gd name="T83" fmla="*/ 82 h 496"/>
                <a:gd name="T84" fmla="*/ 233 w 822"/>
                <a:gd name="T85" fmla="*/ 33 h 496"/>
                <a:gd name="T86" fmla="*/ 283 w 822"/>
                <a:gd name="T87" fmla="*/ 62 h 496"/>
                <a:gd name="T88" fmla="*/ 257 w 822"/>
                <a:gd name="T89" fmla="*/ 56 h 496"/>
                <a:gd name="T90" fmla="*/ 259 w 822"/>
                <a:gd name="T91" fmla="*/ 31 h 496"/>
                <a:gd name="T92" fmla="*/ 243 w 822"/>
                <a:gd name="T93" fmla="*/ 92 h 496"/>
                <a:gd name="T94" fmla="*/ 278 w 822"/>
                <a:gd name="T95" fmla="*/ 84 h 496"/>
                <a:gd name="T96" fmla="*/ 411 w 822"/>
                <a:gd name="T97" fmla="*/ 68 h 496"/>
                <a:gd name="T98" fmla="*/ 543 w 822"/>
                <a:gd name="T99" fmla="*/ 84 h 496"/>
                <a:gd name="T100" fmla="*/ 578 w 822"/>
                <a:gd name="T101" fmla="*/ 92 h 496"/>
                <a:gd name="T102" fmla="*/ 562 w 822"/>
                <a:gd name="T103" fmla="*/ 31 h 496"/>
                <a:gd name="T104" fmla="*/ 564 w 822"/>
                <a:gd name="T105" fmla="*/ 56 h 496"/>
                <a:gd name="T106" fmla="*/ 539 w 822"/>
                <a:gd name="T107" fmla="*/ 62 h 496"/>
                <a:gd name="T108" fmla="*/ 588 w 822"/>
                <a:gd name="T109" fmla="*/ 33 h 496"/>
                <a:gd name="T110" fmla="*/ 635 w 822"/>
                <a:gd name="T111" fmla="*/ 82 h 496"/>
                <a:gd name="T112" fmla="*/ 677 w 822"/>
                <a:gd name="T113" fmla="*/ 90 h 496"/>
                <a:gd name="T114" fmla="*/ 777 w 822"/>
                <a:gd name="T115" fmla="*/ 94 h 496"/>
                <a:gd name="T116" fmla="*/ 790 w 822"/>
                <a:gd name="T117" fmla="*/ 168 h 496"/>
                <a:gd name="T118" fmla="*/ 775 w 822"/>
                <a:gd name="T119" fmla="*/ 228 h 496"/>
                <a:gd name="T120" fmla="*/ 764 w 822"/>
                <a:gd name="T121" fmla="*/ 261 h 496"/>
                <a:gd name="T122" fmla="*/ 794 w 822"/>
                <a:gd name="T123" fmla="*/ 30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2" h="496">
                  <a:moveTo>
                    <a:pt x="787" y="248"/>
                  </a:moveTo>
                  <a:cubicBezTo>
                    <a:pt x="787" y="248"/>
                    <a:pt x="787" y="248"/>
                    <a:pt x="787" y="248"/>
                  </a:cubicBezTo>
                  <a:cubicBezTo>
                    <a:pt x="787" y="248"/>
                    <a:pt x="822" y="226"/>
                    <a:pt x="817" y="188"/>
                  </a:cubicBezTo>
                  <a:cubicBezTo>
                    <a:pt x="815" y="170"/>
                    <a:pt x="802" y="119"/>
                    <a:pt x="798" y="70"/>
                  </a:cubicBezTo>
                  <a:cubicBezTo>
                    <a:pt x="690" y="70"/>
                    <a:pt x="690" y="70"/>
                    <a:pt x="690" y="70"/>
                  </a:cubicBezTo>
                  <a:cubicBezTo>
                    <a:pt x="678" y="63"/>
                    <a:pt x="664" y="60"/>
                    <a:pt x="652" y="59"/>
                  </a:cubicBezTo>
                  <a:cubicBezTo>
                    <a:pt x="649" y="52"/>
                    <a:pt x="627" y="0"/>
                    <a:pt x="560" y="9"/>
                  </a:cubicBezTo>
                  <a:cubicBezTo>
                    <a:pt x="488" y="17"/>
                    <a:pt x="429" y="55"/>
                    <a:pt x="411" y="6"/>
                  </a:cubicBezTo>
                  <a:cubicBezTo>
                    <a:pt x="393" y="55"/>
                    <a:pt x="334" y="17"/>
                    <a:pt x="262" y="9"/>
                  </a:cubicBezTo>
                  <a:cubicBezTo>
                    <a:pt x="195" y="0"/>
                    <a:pt x="173" y="52"/>
                    <a:pt x="170" y="59"/>
                  </a:cubicBezTo>
                  <a:cubicBezTo>
                    <a:pt x="158" y="60"/>
                    <a:pt x="144" y="63"/>
                    <a:pt x="132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0" y="119"/>
                    <a:pt x="7" y="170"/>
                    <a:pt x="5" y="188"/>
                  </a:cubicBezTo>
                  <a:cubicBezTo>
                    <a:pt x="0" y="226"/>
                    <a:pt x="35" y="248"/>
                    <a:pt x="35" y="248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248"/>
                    <a:pt x="0" y="270"/>
                    <a:pt x="5" y="308"/>
                  </a:cubicBezTo>
                  <a:cubicBezTo>
                    <a:pt x="7" y="326"/>
                    <a:pt x="20" y="377"/>
                    <a:pt x="24" y="426"/>
                  </a:cubicBezTo>
                  <a:cubicBezTo>
                    <a:pt x="132" y="426"/>
                    <a:pt x="132" y="426"/>
                    <a:pt x="132" y="426"/>
                  </a:cubicBezTo>
                  <a:cubicBezTo>
                    <a:pt x="144" y="433"/>
                    <a:pt x="158" y="436"/>
                    <a:pt x="170" y="437"/>
                  </a:cubicBezTo>
                  <a:cubicBezTo>
                    <a:pt x="173" y="444"/>
                    <a:pt x="195" y="496"/>
                    <a:pt x="262" y="487"/>
                  </a:cubicBezTo>
                  <a:cubicBezTo>
                    <a:pt x="334" y="479"/>
                    <a:pt x="393" y="441"/>
                    <a:pt x="411" y="490"/>
                  </a:cubicBezTo>
                  <a:cubicBezTo>
                    <a:pt x="429" y="441"/>
                    <a:pt x="488" y="479"/>
                    <a:pt x="560" y="487"/>
                  </a:cubicBezTo>
                  <a:cubicBezTo>
                    <a:pt x="627" y="496"/>
                    <a:pt x="649" y="444"/>
                    <a:pt x="652" y="437"/>
                  </a:cubicBezTo>
                  <a:cubicBezTo>
                    <a:pt x="664" y="436"/>
                    <a:pt x="678" y="433"/>
                    <a:pt x="690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02" y="377"/>
                    <a:pt x="815" y="326"/>
                    <a:pt x="817" y="308"/>
                  </a:cubicBezTo>
                  <a:cubicBezTo>
                    <a:pt x="822" y="270"/>
                    <a:pt x="787" y="248"/>
                    <a:pt x="787" y="248"/>
                  </a:cubicBezTo>
                  <a:close/>
                  <a:moveTo>
                    <a:pt x="794" y="305"/>
                  </a:moveTo>
                  <a:cubicBezTo>
                    <a:pt x="793" y="310"/>
                    <a:pt x="792" y="318"/>
                    <a:pt x="790" y="328"/>
                  </a:cubicBezTo>
                  <a:cubicBezTo>
                    <a:pt x="786" y="347"/>
                    <a:pt x="781" y="372"/>
                    <a:pt x="777" y="399"/>
                  </a:cubicBezTo>
                  <a:cubicBezTo>
                    <a:pt x="777" y="402"/>
                    <a:pt x="777" y="402"/>
                    <a:pt x="777" y="402"/>
                  </a:cubicBezTo>
                  <a:cubicBezTo>
                    <a:pt x="683" y="402"/>
                    <a:pt x="683" y="402"/>
                    <a:pt x="683" y="402"/>
                  </a:cubicBezTo>
                  <a:cubicBezTo>
                    <a:pt x="677" y="406"/>
                    <a:pt x="677" y="406"/>
                    <a:pt x="677" y="406"/>
                  </a:cubicBezTo>
                  <a:cubicBezTo>
                    <a:pt x="671" y="410"/>
                    <a:pt x="661" y="413"/>
                    <a:pt x="650" y="414"/>
                  </a:cubicBezTo>
                  <a:cubicBezTo>
                    <a:pt x="635" y="414"/>
                    <a:pt x="635" y="414"/>
                    <a:pt x="635" y="414"/>
                  </a:cubicBezTo>
                  <a:cubicBezTo>
                    <a:pt x="630" y="429"/>
                    <a:pt x="630" y="429"/>
                    <a:pt x="630" y="429"/>
                  </a:cubicBezTo>
                  <a:cubicBezTo>
                    <a:pt x="628" y="433"/>
                    <a:pt x="617" y="457"/>
                    <a:pt x="589" y="463"/>
                  </a:cubicBezTo>
                  <a:cubicBezTo>
                    <a:pt x="589" y="463"/>
                    <a:pt x="589" y="463"/>
                    <a:pt x="589" y="463"/>
                  </a:cubicBezTo>
                  <a:cubicBezTo>
                    <a:pt x="581" y="470"/>
                    <a:pt x="571" y="474"/>
                    <a:pt x="558" y="473"/>
                  </a:cubicBezTo>
                  <a:cubicBezTo>
                    <a:pt x="538" y="471"/>
                    <a:pt x="528" y="448"/>
                    <a:pt x="539" y="434"/>
                  </a:cubicBezTo>
                  <a:cubicBezTo>
                    <a:pt x="547" y="423"/>
                    <a:pt x="570" y="425"/>
                    <a:pt x="568" y="440"/>
                  </a:cubicBezTo>
                  <a:cubicBezTo>
                    <a:pt x="567" y="442"/>
                    <a:pt x="565" y="442"/>
                    <a:pt x="564" y="440"/>
                  </a:cubicBezTo>
                  <a:cubicBezTo>
                    <a:pt x="562" y="427"/>
                    <a:pt x="542" y="435"/>
                    <a:pt x="543" y="449"/>
                  </a:cubicBezTo>
                  <a:cubicBezTo>
                    <a:pt x="544" y="461"/>
                    <a:pt x="555" y="465"/>
                    <a:pt x="562" y="465"/>
                  </a:cubicBezTo>
                  <a:cubicBezTo>
                    <a:pt x="571" y="465"/>
                    <a:pt x="581" y="461"/>
                    <a:pt x="586" y="453"/>
                  </a:cubicBezTo>
                  <a:cubicBezTo>
                    <a:pt x="596" y="437"/>
                    <a:pt x="592" y="417"/>
                    <a:pt x="578" y="404"/>
                  </a:cubicBezTo>
                  <a:cubicBezTo>
                    <a:pt x="565" y="393"/>
                    <a:pt x="550" y="389"/>
                    <a:pt x="535" y="389"/>
                  </a:cubicBezTo>
                  <a:cubicBezTo>
                    <a:pt x="540" y="395"/>
                    <a:pt x="543" y="403"/>
                    <a:pt x="543" y="412"/>
                  </a:cubicBezTo>
                  <a:cubicBezTo>
                    <a:pt x="543" y="431"/>
                    <a:pt x="522" y="443"/>
                    <a:pt x="506" y="446"/>
                  </a:cubicBezTo>
                  <a:cubicBezTo>
                    <a:pt x="474" y="452"/>
                    <a:pt x="442" y="441"/>
                    <a:pt x="411" y="428"/>
                  </a:cubicBezTo>
                  <a:cubicBezTo>
                    <a:pt x="380" y="441"/>
                    <a:pt x="348" y="452"/>
                    <a:pt x="315" y="446"/>
                  </a:cubicBezTo>
                  <a:cubicBezTo>
                    <a:pt x="299" y="443"/>
                    <a:pt x="279" y="431"/>
                    <a:pt x="278" y="412"/>
                  </a:cubicBezTo>
                  <a:cubicBezTo>
                    <a:pt x="278" y="403"/>
                    <a:pt x="281" y="395"/>
                    <a:pt x="287" y="389"/>
                  </a:cubicBezTo>
                  <a:cubicBezTo>
                    <a:pt x="271" y="389"/>
                    <a:pt x="256" y="393"/>
                    <a:pt x="243" y="404"/>
                  </a:cubicBezTo>
                  <a:cubicBezTo>
                    <a:pt x="229" y="417"/>
                    <a:pt x="226" y="437"/>
                    <a:pt x="235" y="453"/>
                  </a:cubicBezTo>
                  <a:cubicBezTo>
                    <a:pt x="240" y="461"/>
                    <a:pt x="250" y="465"/>
                    <a:pt x="259" y="465"/>
                  </a:cubicBezTo>
                  <a:cubicBezTo>
                    <a:pt x="267" y="465"/>
                    <a:pt x="277" y="461"/>
                    <a:pt x="278" y="449"/>
                  </a:cubicBezTo>
                  <a:cubicBezTo>
                    <a:pt x="279" y="435"/>
                    <a:pt x="260" y="427"/>
                    <a:pt x="257" y="440"/>
                  </a:cubicBezTo>
                  <a:cubicBezTo>
                    <a:pt x="257" y="442"/>
                    <a:pt x="254" y="442"/>
                    <a:pt x="254" y="440"/>
                  </a:cubicBezTo>
                  <a:cubicBezTo>
                    <a:pt x="252" y="425"/>
                    <a:pt x="274" y="423"/>
                    <a:pt x="283" y="434"/>
                  </a:cubicBezTo>
                  <a:cubicBezTo>
                    <a:pt x="294" y="448"/>
                    <a:pt x="284" y="471"/>
                    <a:pt x="263" y="473"/>
                  </a:cubicBezTo>
                  <a:cubicBezTo>
                    <a:pt x="251" y="474"/>
                    <a:pt x="240" y="470"/>
                    <a:pt x="233" y="463"/>
                  </a:cubicBezTo>
                  <a:cubicBezTo>
                    <a:pt x="205" y="457"/>
                    <a:pt x="194" y="433"/>
                    <a:pt x="192" y="429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72" y="414"/>
                    <a:pt x="172" y="414"/>
                    <a:pt x="172" y="414"/>
                  </a:cubicBezTo>
                  <a:cubicBezTo>
                    <a:pt x="161" y="413"/>
                    <a:pt x="151" y="410"/>
                    <a:pt x="145" y="406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45" y="402"/>
                    <a:pt x="45" y="402"/>
                    <a:pt x="45" y="402"/>
                  </a:cubicBezTo>
                  <a:cubicBezTo>
                    <a:pt x="45" y="399"/>
                    <a:pt x="45" y="399"/>
                    <a:pt x="45" y="399"/>
                  </a:cubicBezTo>
                  <a:cubicBezTo>
                    <a:pt x="41" y="372"/>
                    <a:pt x="36" y="347"/>
                    <a:pt x="32" y="328"/>
                  </a:cubicBezTo>
                  <a:cubicBezTo>
                    <a:pt x="30" y="318"/>
                    <a:pt x="29" y="310"/>
                    <a:pt x="28" y="305"/>
                  </a:cubicBezTo>
                  <a:cubicBezTo>
                    <a:pt x="25" y="283"/>
                    <a:pt x="47" y="268"/>
                    <a:pt x="48" y="26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25" y="213"/>
                    <a:pt x="28" y="191"/>
                  </a:cubicBezTo>
                  <a:cubicBezTo>
                    <a:pt x="29" y="186"/>
                    <a:pt x="30" y="178"/>
                    <a:pt x="32" y="168"/>
                  </a:cubicBezTo>
                  <a:cubicBezTo>
                    <a:pt x="36" y="149"/>
                    <a:pt x="41" y="124"/>
                    <a:pt x="45" y="97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53" y="84"/>
                    <a:pt x="164" y="83"/>
                    <a:pt x="172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4" y="63"/>
                    <a:pt x="205" y="39"/>
                    <a:pt x="233" y="33"/>
                  </a:cubicBezTo>
                  <a:cubicBezTo>
                    <a:pt x="240" y="26"/>
                    <a:pt x="250" y="21"/>
                    <a:pt x="263" y="23"/>
                  </a:cubicBezTo>
                  <a:cubicBezTo>
                    <a:pt x="284" y="25"/>
                    <a:pt x="294" y="48"/>
                    <a:pt x="283" y="62"/>
                  </a:cubicBezTo>
                  <a:cubicBezTo>
                    <a:pt x="274" y="73"/>
                    <a:pt x="252" y="71"/>
                    <a:pt x="254" y="56"/>
                  </a:cubicBezTo>
                  <a:cubicBezTo>
                    <a:pt x="254" y="54"/>
                    <a:pt x="257" y="54"/>
                    <a:pt x="257" y="56"/>
                  </a:cubicBezTo>
                  <a:cubicBezTo>
                    <a:pt x="260" y="69"/>
                    <a:pt x="279" y="61"/>
                    <a:pt x="278" y="47"/>
                  </a:cubicBezTo>
                  <a:cubicBezTo>
                    <a:pt x="277" y="34"/>
                    <a:pt x="267" y="31"/>
                    <a:pt x="259" y="31"/>
                  </a:cubicBezTo>
                  <a:cubicBezTo>
                    <a:pt x="250" y="31"/>
                    <a:pt x="240" y="35"/>
                    <a:pt x="235" y="43"/>
                  </a:cubicBezTo>
                  <a:cubicBezTo>
                    <a:pt x="226" y="58"/>
                    <a:pt x="229" y="79"/>
                    <a:pt x="243" y="92"/>
                  </a:cubicBezTo>
                  <a:cubicBezTo>
                    <a:pt x="256" y="103"/>
                    <a:pt x="271" y="107"/>
                    <a:pt x="287" y="107"/>
                  </a:cubicBezTo>
                  <a:cubicBezTo>
                    <a:pt x="281" y="101"/>
                    <a:pt x="278" y="93"/>
                    <a:pt x="278" y="84"/>
                  </a:cubicBezTo>
                  <a:cubicBezTo>
                    <a:pt x="279" y="65"/>
                    <a:pt x="299" y="53"/>
                    <a:pt x="315" y="50"/>
                  </a:cubicBezTo>
                  <a:cubicBezTo>
                    <a:pt x="348" y="44"/>
                    <a:pt x="380" y="55"/>
                    <a:pt x="411" y="68"/>
                  </a:cubicBezTo>
                  <a:cubicBezTo>
                    <a:pt x="442" y="55"/>
                    <a:pt x="474" y="44"/>
                    <a:pt x="506" y="50"/>
                  </a:cubicBezTo>
                  <a:cubicBezTo>
                    <a:pt x="522" y="53"/>
                    <a:pt x="543" y="65"/>
                    <a:pt x="543" y="84"/>
                  </a:cubicBezTo>
                  <a:cubicBezTo>
                    <a:pt x="543" y="93"/>
                    <a:pt x="540" y="101"/>
                    <a:pt x="535" y="107"/>
                  </a:cubicBezTo>
                  <a:cubicBezTo>
                    <a:pt x="550" y="107"/>
                    <a:pt x="565" y="103"/>
                    <a:pt x="578" y="92"/>
                  </a:cubicBezTo>
                  <a:cubicBezTo>
                    <a:pt x="592" y="79"/>
                    <a:pt x="596" y="58"/>
                    <a:pt x="586" y="43"/>
                  </a:cubicBezTo>
                  <a:cubicBezTo>
                    <a:pt x="581" y="35"/>
                    <a:pt x="571" y="31"/>
                    <a:pt x="562" y="31"/>
                  </a:cubicBezTo>
                  <a:cubicBezTo>
                    <a:pt x="555" y="31"/>
                    <a:pt x="544" y="34"/>
                    <a:pt x="543" y="47"/>
                  </a:cubicBezTo>
                  <a:cubicBezTo>
                    <a:pt x="542" y="61"/>
                    <a:pt x="562" y="69"/>
                    <a:pt x="564" y="56"/>
                  </a:cubicBezTo>
                  <a:cubicBezTo>
                    <a:pt x="565" y="54"/>
                    <a:pt x="567" y="54"/>
                    <a:pt x="568" y="56"/>
                  </a:cubicBezTo>
                  <a:cubicBezTo>
                    <a:pt x="570" y="71"/>
                    <a:pt x="547" y="73"/>
                    <a:pt x="539" y="62"/>
                  </a:cubicBezTo>
                  <a:cubicBezTo>
                    <a:pt x="528" y="48"/>
                    <a:pt x="538" y="25"/>
                    <a:pt x="558" y="23"/>
                  </a:cubicBezTo>
                  <a:cubicBezTo>
                    <a:pt x="571" y="21"/>
                    <a:pt x="581" y="26"/>
                    <a:pt x="588" y="33"/>
                  </a:cubicBezTo>
                  <a:cubicBezTo>
                    <a:pt x="617" y="39"/>
                    <a:pt x="628" y="63"/>
                    <a:pt x="630" y="67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50" y="82"/>
                    <a:pt x="650" y="82"/>
                    <a:pt x="650" y="82"/>
                  </a:cubicBezTo>
                  <a:cubicBezTo>
                    <a:pt x="661" y="83"/>
                    <a:pt x="671" y="86"/>
                    <a:pt x="677" y="90"/>
                  </a:cubicBezTo>
                  <a:cubicBezTo>
                    <a:pt x="683" y="94"/>
                    <a:pt x="683" y="94"/>
                    <a:pt x="683" y="94"/>
                  </a:cubicBezTo>
                  <a:cubicBezTo>
                    <a:pt x="777" y="94"/>
                    <a:pt x="777" y="94"/>
                    <a:pt x="777" y="94"/>
                  </a:cubicBezTo>
                  <a:cubicBezTo>
                    <a:pt x="777" y="97"/>
                    <a:pt x="777" y="97"/>
                    <a:pt x="777" y="97"/>
                  </a:cubicBezTo>
                  <a:cubicBezTo>
                    <a:pt x="781" y="124"/>
                    <a:pt x="786" y="149"/>
                    <a:pt x="790" y="168"/>
                  </a:cubicBezTo>
                  <a:cubicBezTo>
                    <a:pt x="792" y="178"/>
                    <a:pt x="793" y="186"/>
                    <a:pt x="794" y="191"/>
                  </a:cubicBezTo>
                  <a:cubicBezTo>
                    <a:pt x="797" y="213"/>
                    <a:pt x="775" y="228"/>
                    <a:pt x="775" y="228"/>
                  </a:cubicBezTo>
                  <a:cubicBezTo>
                    <a:pt x="764" y="235"/>
                    <a:pt x="764" y="235"/>
                    <a:pt x="764" y="235"/>
                  </a:cubicBezTo>
                  <a:cubicBezTo>
                    <a:pt x="764" y="261"/>
                    <a:pt x="764" y="261"/>
                    <a:pt x="764" y="261"/>
                  </a:cubicBezTo>
                  <a:cubicBezTo>
                    <a:pt x="774" y="268"/>
                    <a:pt x="774" y="268"/>
                    <a:pt x="774" y="268"/>
                  </a:cubicBezTo>
                  <a:cubicBezTo>
                    <a:pt x="775" y="268"/>
                    <a:pt x="797" y="283"/>
                    <a:pt x="794" y="30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544" y="1261"/>
              <a:ext cx="2015" cy="1099"/>
            </a:xfrm>
            <a:custGeom>
              <a:avLst/>
              <a:gdLst>
                <a:gd name="T0" fmla="*/ 722 w 754"/>
                <a:gd name="T1" fmla="*/ 222 h 410"/>
                <a:gd name="T2" fmla="*/ 736 w 754"/>
                <a:gd name="T3" fmla="*/ 179 h 410"/>
                <a:gd name="T4" fmla="*/ 748 w 754"/>
                <a:gd name="T5" fmla="*/ 126 h 410"/>
                <a:gd name="T6" fmla="*/ 647 w 754"/>
                <a:gd name="T7" fmla="*/ 59 h 410"/>
                <a:gd name="T8" fmla="*/ 616 w 754"/>
                <a:gd name="T9" fmla="*/ 47 h 410"/>
                <a:gd name="T10" fmla="*/ 588 w 754"/>
                <a:gd name="T11" fmla="*/ 27 h 410"/>
                <a:gd name="T12" fmla="*/ 566 w 754"/>
                <a:gd name="T13" fmla="*/ 17 h 410"/>
                <a:gd name="T14" fmla="*/ 488 w 754"/>
                <a:gd name="T15" fmla="*/ 73 h 410"/>
                <a:gd name="T16" fmla="*/ 460 w 754"/>
                <a:gd name="T17" fmla="*/ 68 h 410"/>
                <a:gd name="T18" fmla="*/ 377 w 754"/>
                <a:gd name="T19" fmla="*/ 36 h 410"/>
                <a:gd name="T20" fmla="*/ 293 w 754"/>
                <a:gd name="T21" fmla="*/ 68 h 410"/>
                <a:gd name="T22" fmla="*/ 265 w 754"/>
                <a:gd name="T23" fmla="*/ 73 h 410"/>
                <a:gd name="T24" fmla="*/ 188 w 754"/>
                <a:gd name="T25" fmla="*/ 17 h 410"/>
                <a:gd name="T26" fmla="*/ 166 w 754"/>
                <a:gd name="T27" fmla="*/ 27 h 410"/>
                <a:gd name="T28" fmla="*/ 138 w 754"/>
                <a:gd name="T29" fmla="*/ 47 h 410"/>
                <a:gd name="T30" fmla="*/ 107 w 754"/>
                <a:gd name="T31" fmla="*/ 59 h 410"/>
                <a:gd name="T32" fmla="*/ 6 w 754"/>
                <a:gd name="T33" fmla="*/ 126 h 410"/>
                <a:gd name="T34" fmla="*/ 18 w 754"/>
                <a:gd name="T35" fmla="*/ 179 h 410"/>
                <a:gd name="T36" fmla="*/ 32 w 754"/>
                <a:gd name="T37" fmla="*/ 205 h 410"/>
                <a:gd name="T38" fmla="*/ 18 w 754"/>
                <a:gd name="T39" fmla="*/ 231 h 410"/>
                <a:gd name="T40" fmla="*/ 6 w 754"/>
                <a:gd name="T41" fmla="*/ 284 h 410"/>
                <a:gd name="T42" fmla="*/ 107 w 754"/>
                <a:gd name="T43" fmla="*/ 351 h 410"/>
                <a:gd name="T44" fmla="*/ 138 w 754"/>
                <a:gd name="T45" fmla="*/ 363 h 410"/>
                <a:gd name="T46" fmla="*/ 166 w 754"/>
                <a:gd name="T47" fmla="*/ 383 h 410"/>
                <a:gd name="T48" fmla="*/ 188 w 754"/>
                <a:gd name="T49" fmla="*/ 393 h 410"/>
                <a:gd name="T50" fmla="*/ 265 w 754"/>
                <a:gd name="T51" fmla="*/ 337 h 410"/>
                <a:gd name="T52" fmla="*/ 293 w 754"/>
                <a:gd name="T53" fmla="*/ 342 h 410"/>
                <a:gd name="T54" fmla="*/ 377 w 754"/>
                <a:gd name="T55" fmla="*/ 374 h 410"/>
                <a:gd name="T56" fmla="*/ 460 w 754"/>
                <a:gd name="T57" fmla="*/ 342 h 410"/>
                <a:gd name="T58" fmla="*/ 488 w 754"/>
                <a:gd name="T59" fmla="*/ 337 h 410"/>
                <a:gd name="T60" fmla="*/ 566 w 754"/>
                <a:gd name="T61" fmla="*/ 393 h 410"/>
                <a:gd name="T62" fmla="*/ 588 w 754"/>
                <a:gd name="T63" fmla="*/ 383 h 410"/>
                <a:gd name="T64" fmla="*/ 616 w 754"/>
                <a:gd name="T65" fmla="*/ 363 h 410"/>
                <a:gd name="T66" fmla="*/ 647 w 754"/>
                <a:gd name="T67" fmla="*/ 351 h 410"/>
                <a:gd name="T68" fmla="*/ 748 w 754"/>
                <a:gd name="T69" fmla="*/ 284 h 410"/>
                <a:gd name="T70" fmla="*/ 736 w 754"/>
                <a:gd name="T71" fmla="*/ 2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4" h="410">
                  <a:moveTo>
                    <a:pt x="736" y="231"/>
                  </a:moveTo>
                  <a:cubicBezTo>
                    <a:pt x="722" y="222"/>
                    <a:pt x="722" y="222"/>
                    <a:pt x="722" y="222"/>
                  </a:cubicBezTo>
                  <a:cubicBezTo>
                    <a:pt x="722" y="188"/>
                    <a:pt x="722" y="188"/>
                    <a:pt x="722" y="188"/>
                  </a:cubicBezTo>
                  <a:cubicBezTo>
                    <a:pt x="736" y="179"/>
                    <a:pt x="736" y="179"/>
                    <a:pt x="736" y="179"/>
                  </a:cubicBezTo>
                  <a:cubicBezTo>
                    <a:pt x="736" y="179"/>
                    <a:pt x="754" y="166"/>
                    <a:pt x="752" y="149"/>
                  </a:cubicBezTo>
                  <a:cubicBezTo>
                    <a:pt x="752" y="145"/>
                    <a:pt x="750" y="136"/>
                    <a:pt x="748" y="126"/>
                  </a:cubicBezTo>
                  <a:cubicBezTo>
                    <a:pt x="744" y="108"/>
                    <a:pt x="740" y="84"/>
                    <a:pt x="736" y="59"/>
                  </a:cubicBezTo>
                  <a:cubicBezTo>
                    <a:pt x="647" y="59"/>
                    <a:pt x="647" y="59"/>
                    <a:pt x="647" y="59"/>
                  </a:cubicBezTo>
                  <a:cubicBezTo>
                    <a:pt x="639" y="54"/>
                    <a:pt x="639" y="54"/>
                    <a:pt x="639" y="54"/>
                  </a:cubicBezTo>
                  <a:cubicBezTo>
                    <a:pt x="633" y="50"/>
                    <a:pt x="626" y="48"/>
                    <a:pt x="616" y="47"/>
                  </a:cubicBezTo>
                  <a:cubicBezTo>
                    <a:pt x="596" y="46"/>
                    <a:pt x="596" y="46"/>
                    <a:pt x="596" y="46"/>
                  </a:cubicBezTo>
                  <a:cubicBezTo>
                    <a:pt x="588" y="27"/>
                    <a:pt x="588" y="27"/>
                    <a:pt x="588" y="27"/>
                  </a:cubicBezTo>
                  <a:cubicBezTo>
                    <a:pt x="587" y="24"/>
                    <a:pt x="580" y="8"/>
                    <a:pt x="561" y="0"/>
                  </a:cubicBezTo>
                  <a:cubicBezTo>
                    <a:pt x="564" y="5"/>
                    <a:pt x="565" y="11"/>
                    <a:pt x="566" y="17"/>
                  </a:cubicBezTo>
                  <a:cubicBezTo>
                    <a:pt x="566" y="45"/>
                    <a:pt x="551" y="58"/>
                    <a:pt x="532" y="67"/>
                  </a:cubicBezTo>
                  <a:cubicBezTo>
                    <a:pt x="518" y="73"/>
                    <a:pt x="503" y="74"/>
                    <a:pt x="488" y="73"/>
                  </a:cubicBezTo>
                  <a:cubicBezTo>
                    <a:pt x="485" y="74"/>
                    <a:pt x="482" y="74"/>
                    <a:pt x="479" y="74"/>
                  </a:cubicBezTo>
                  <a:cubicBezTo>
                    <a:pt x="472" y="74"/>
                    <a:pt x="465" y="72"/>
                    <a:pt x="460" y="68"/>
                  </a:cubicBezTo>
                  <a:cubicBezTo>
                    <a:pt x="457" y="67"/>
                    <a:pt x="454" y="66"/>
                    <a:pt x="450" y="65"/>
                  </a:cubicBezTo>
                  <a:cubicBezTo>
                    <a:pt x="425" y="58"/>
                    <a:pt x="401" y="46"/>
                    <a:pt x="377" y="36"/>
                  </a:cubicBezTo>
                  <a:cubicBezTo>
                    <a:pt x="352" y="46"/>
                    <a:pt x="329" y="58"/>
                    <a:pt x="303" y="65"/>
                  </a:cubicBezTo>
                  <a:cubicBezTo>
                    <a:pt x="300" y="66"/>
                    <a:pt x="296" y="67"/>
                    <a:pt x="293" y="68"/>
                  </a:cubicBezTo>
                  <a:cubicBezTo>
                    <a:pt x="288" y="72"/>
                    <a:pt x="282" y="74"/>
                    <a:pt x="274" y="74"/>
                  </a:cubicBezTo>
                  <a:cubicBezTo>
                    <a:pt x="271" y="74"/>
                    <a:pt x="268" y="74"/>
                    <a:pt x="265" y="73"/>
                  </a:cubicBezTo>
                  <a:cubicBezTo>
                    <a:pt x="250" y="74"/>
                    <a:pt x="235" y="73"/>
                    <a:pt x="221" y="67"/>
                  </a:cubicBezTo>
                  <a:cubicBezTo>
                    <a:pt x="203" y="58"/>
                    <a:pt x="187" y="45"/>
                    <a:pt x="188" y="17"/>
                  </a:cubicBezTo>
                  <a:cubicBezTo>
                    <a:pt x="188" y="11"/>
                    <a:pt x="189" y="6"/>
                    <a:pt x="192" y="0"/>
                  </a:cubicBezTo>
                  <a:cubicBezTo>
                    <a:pt x="174" y="8"/>
                    <a:pt x="167" y="24"/>
                    <a:pt x="166" y="27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1" y="48"/>
                    <a:pt x="122" y="49"/>
                    <a:pt x="115" y="54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4" y="84"/>
                    <a:pt x="10" y="108"/>
                    <a:pt x="6" y="126"/>
                  </a:cubicBezTo>
                  <a:cubicBezTo>
                    <a:pt x="4" y="136"/>
                    <a:pt x="2" y="145"/>
                    <a:pt x="2" y="149"/>
                  </a:cubicBezTo>
                  <a:cubicBezTo>
                    <a:pt x="0" y="166"/>
                    <a:pt x="18" y="179"/>
                    <a:pt x="18" y="17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205"/>
                    <a:pt x="32" y="205"/>
                    <a:pt x="32" y="205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17" y="232"/>
                    <a:pt x="0" y="244"/>
                    <a:pt x="2" y="261"/>
                  </a:cubicBezTo>
                  <a:cubicBezTo>
                    <a:pt x="2" y="265"/>
                    <a:pt x="4" y="274"/>
                    <a:pt x="6" y="284"/>
                  </a:cubicBezTo>
                  <a:cubicBezTo>
                    <a:pt x="10" y="302"/>
                    <a:pt x="14" y="326"/>
                    <a:pt x="18" y="351"/>
                  </a:cubicBezTo>
                  <a:cubicBezTo>
                    <a:pt x="107" y="351"/>
                    <a:pt x="107" y="351"/>
                    <a:pt x="107" y="351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1" y="360"/>
                    <a:pt x="128" y="362"/>
                    <a:pt x="138" y="363"/>
                  </a:cubicBezTo>
                  <a:cubicBezTo>
                    <a:pt x="158" y="364"/>
                    <a:pt x="158" y="364"/>
                    <a:pt x="158" y="364"/>
                  </a:cubicBezTo>
                  <a:cubicBezTo>
                    <a:pt x="166" y="383"/>
                    <a:pt x="166" y="383"/>
                    <a:pt x="166" y="383"/>
                  </a:cubicBezTo>
                  <a:cubicBezTo>
                    <a:pt x="167" y="386"/>
                    <a:pt x="174" y="402"/>
                    <a:pt x="192" y="410"/>
                  </a:cubicBezTo>
                  <a:cubicBezTo>
                    <a:pt x="189" y="404"/>
                    <a:pt x="188" y="398"/>
                    <a:pt x="188" y="393"/>
                  </a:cubicBezTo>
                  <a:cubicBezTo>
                    <a:pt x="187" y="365"/>
                    <a:pt x="203" y="352"/>
                    <a:pt x="221" y="343"/>
                  </a:cubicBezTo>
                  <a:cubicBezTo>
                    <a:pt x="235" y="337"/>
                    <a:pt x="250" y="336"/>
                    <a:pt x="265" y="337"/>
                  </a:cubicBezTo>
                  <a:cubicBezTo>
                    <a:pt x="268" y="336"/>
                    <a:pt x="271" y="336"/>
                    <a:pt x="274" y="336"/>
                  </a:cubicBezTo>
                  <a:cubicBezTo>
                    <a:pt x="282" y="336"/>
                    <a:pt x="288" y="338"/>
                    <a:pt x="293" y="342"/>
                  </a:cubicBezTo>
                  <a:cubicBezTo>
                    <a:pt x="296" y="343"/>
                    <a:pt x="300" y="344"/>
                    <a:pt x="303" y="345"/>
                  </a:cubicBezTo>
                  <a:cubicBezTo>
                    <a:pt x="329" y="352"/>
                    <a:pt x="352" y="364"/>
                    <a:pt x="377" y="374"/>
                  </a:cubicBezTo>
                  <a:cubicBezTo>
                    <a:pt x="401" y="364"/>
                    <a:pt x="425" y="352"/>
                    <a:pt x="450" y="345"/>
                  </a:cubicBezTo>
                  <a:cubicBezTo>
                    <a:pt x="454" y="344"/>
                    <a:pt x="457" y="343"/>
                    <a:pt x="460" y="342"/>
                  </a:cubicBezTo>
                  <a:cubicBezTo>
                    <a:pt x="465" y="338"/>
                    <a:pt x="472" y="336"/>
                    <a:pt x="479" y="336"/>
                  </a:cubicBezTo>
                  <a:cubicBezTo>
                    <a:pt x="482" y="336"/>
                    <a:pt x="485" y="336"/>
                    <a:pt x="488" y="337"/>
                  </a:cubicBezTo>
                  <a:cubicBezTo>
                    <a:pt x="503" y="336"/>
                    <a:pt x="518" y="337"/>
                    <a:pt x="532" y="343"/>
                  </a:cubicBezTo>
                  <a:cubicBezTo>
                    <a:pt x="551" y="352"/>
                    <a:pt x="566" y="365"/>
                    <a:pt x="566" y="393"/>
                  </a:cubicBezTo>
                  <a:cubicBezTo>
                    <a:pt x="565" y="399"/>
                    <a:pt x="564" y="405"/>
                    <a:pt x="561" y="410"/>
                  </a:cubicBezTo>
                  <a:cubicBezTo>
                    <a:pt x="580" y="402"/>
                    <a:pt x="587" y="386"/>
                    <a:pt x="588" y="383"/>
                  </a:cubicBezTo>
                  <a:cubicBezTo>
                    <a:pt x="596" y="364"/>
                    <a:pt x="596" y="364"/>
                    <a:pt x="596" y="364"/>
                  </a:cubicBezTo>
                  <a:cubicBezTo>
                    <a:pt x="616" y="363"/>
                    <a:pt x="616" y="363"/>
                    <a:pt x="616" y="363"/>
                  </a:cubicBezTo>
                  <a:cubicBezTo>
                    <a:pt x="626" y="362"/>
                    <a:pt x="633" y="360"/>
                    <a:pt x="639" y="356"/>
                  </a:cubicBezTo>
                  <a:cubicBezTo>
                    <a:pt x="647" y="351"/>
                    <a:pt x="647" y="351"/>
                    <a:pt x="647" y="351"/>
                  </a:cubicBezTo>
                  <a:cubicBezTo>
                    <a:pt x="736" y="351"/>
                    <a:pt x="736" y="351"/>
                    <a:pt x="736" y="351"/>
                  </a:cubicBezTo>
                  <a:cubicBezTo>
                    <a:pt x="740" y="326"/>
                    <a:pt x="744" y="302"/>
                    <a:pt x="748" y="284"/>
                  </a:cubicBezTo>
                  <a:cubicBezTo>
                    <a:pt x="750" y="274"/>
                    <a:pt x="752" y="265"/>
                    <a:pt x="752" y="261"/>
                  </a:cubicBezTo>
                  <a:cubicBezTo>
                    <a:pt x="754" y="244"/>
                    <a:pt x="736" y="231"/>
                    <a:pt x="736" y="23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3491880" y="2614141"/>
            <a:ext cx="2417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标题文本预设 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23928" y="2234937"/>
            <a:ext cx="1476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—01—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9"/>
          <p:cNvGrpSpPr/>
          <p:nvPr/>
        </p:nvGrpSpPr>
        <p:grpSpPr>
          <a:xfrm>
            <a:off x="5436096" y="3165815"/>
            <a:ext cx="1711066" cy="445908"/>
            <a:chOff x="7254260" y="4405000"/>
            <a:chExt cx="2281421" cy="594544"/>
          </a:xfrm>
        </p:grpSpPr>
        <p:sp>
          <p:nvSpPr>
            <p:cNvPr id="54" name="Freeform: Shape 7"/>
            <p:cNvSpPr/>
            <p:nvPr/>
          </p:nvSpPr>
          <p:spPr bwMode="auto">
            <a:xfrm rot="5400000">
              <a:off x="8018568" y="3676432"/>
              <a:ext cx="548233" cy="2076850"/>
            </a:xfrm>
            <a:custGeom>
              <a:avLst/>
              <a:gdLst>
                <a:gd name="T0" fmla="*/ 0 w 630"/>
                <a:gd name="T1" fmla="*/ 0 h 2415"/>
                <a:gd name="T2" fmla="*/ 0 w 630"/>
                <a:gd name="T3" fmla="*/ 2415 h 2415"/>
                <a:gd name="T4" fmla="*/ 630 w 630"/>
                <a:gd name="T5" fmla="*/ 2415 h 2415"/>
                <a:gd name="T6" fmla="*/ 630 w 630"/>
                <a:gd name="T7" fmla="*/ 257 h 2415"/>
                <a:gd name="T8" fmla="*/ 0 w 630"/>
                <a:gd name="T9" fmla="*/ 0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2415">
                  <a:moveTo>
                    <a:pt x="0" y="0"/>
                  </a:moveTo>
                  <a:lnTo>
                    <a:pt x="0" y="2415"/>
                  </a:lnTo>
                  <a:lnTo>
                    <a:pt x="630" y="2415"/>
                  </a:lnTo>
                  <a:lnTo>
                    <a:pt x="630" y="25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vert27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8"/>
            <p:cNvSpPr/>
            <p:nvPr/>
          </p:nvSpPr>
          <p:spPr>
            <a:xfrm>
              <a:off x="8931888" y="4405000"/>
              <a:ext cx="603793" cy="594544"/>
            </a:xfrm>
            <a:prstGeom prst="ellipse">
              <a:avLst/>
            </a:prstGeom>
            <a:solidFill>
              <a:schemeClr val="bg2"/>
            </a:solidFill>
            <a:ln w="793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Group 53"/>
          <p:cNvGrpSpPr/>
          <p:nvPr/>
        </p:nvGrpSpPr>
        <p:grpSpPr>
          <a:xfrm>
            <a:off x="5188121" y="2204162"/>
            <a:ext cx="1345699" cy="302180"/>
            <a:chOff x="6797567" y="3140485"/>
            <a:chExt cx="1794265" cy="402906"/>
          </a:xfrm>
        </p:grpSpPr>
        <p:sp>
          <p:nvSpPr>
            <p:cNvPr id="52" name="Freeform: Shape 10"/>
            <p:cNvSpPr/>
            <p:nvPr/>
          </p:nvSpPr>
          <p:spPr bwMode="auto">
            <a:xfrm rot="5400000">
              <a:off x="7438981" y="2523292"/>
              <a:ext cx="371522" cy="1654350"/>
            </a:xfrm>
            <a:custGeom>
              <a:avLst/>
              <a:gdLst>
                <a:gd name="T0" fmla="*/ 0 w 630"/>
                <a:gd name="T1" fmla="*/ 0 h 2415"/>
                <a:gd name="T2" fmla="*/ 0 w 630"/>
                <a:gd name="T3" fmla="*/ 2415 h 2415"/>
                <a:gd name="T4" fmla="*/ 630 w 630"/>
                <a:gd name="T5" fmla="*/ 2415 h 2415"/>
                <a:gd name="T6" fmla="*/ 630 w 630"/>
                <a:gd name="T7" fmla="*/ 257 h 2415"/>
                <a:gd name="T8" fmla="*/ 0 w 630"/>
                <a:gd name="T9" fmla="*/ 0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2415">
                  <a:moveTo>
                    <a:pt x="0" y="0"/>
                  </a:moveTo>
                  <a:lnTo>
                    <a:pt x="0" y="2415"/>
                  </a:lnTo>
                  <a:lnTo>
                    <a:pt x="630" y="2415"/>
                  </a:lnTo>
                  <a:lnTo>
                    <a:pt x="630" y="25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vert27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Oval 11"/>
            <p:cNvSpPr/>
            <p:nvPr/>
          </p:nvSpPr>
          <p:spPr>
            <a:xfrm>
              <a:off x="8182659" y="3140485"/>
              <a:ext cx="409173" cy="4029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2763951" y="1870681"/>
            <a:ext cx="1012854" cy="229983"/>
            <a:chOff x="3557396" y="2678773"/>
            <a:chExt cx="1350472" cy="306644"/>
          </a:xfrm>
        </p:grpSpPr>
        <p:sp>
          <p:nvSpPr>
            <p:cNvPr id="50" name="Freeform: Shape 13"/>
            <p:cNvSpPr/>
            <p:nvPr/>
          </p:nvSpPr>
          <p:spPr bwMode="auto">
            <a:xfrm rot="5400000" flipV="1">
              <a:off x="4141420" y="2213490"/>
              <a:ext cx="282760" cy="1250136"/>
            </a:xfrm>
            <a:custGeom>
              <a:avLst/>
              <a:gdLst>
                <a:gd name="T0" fmla="*/ 0 w 630"/>
                <a:gd name="T1" fmla="*/ 0 h 2415"/>
                <a:gd name="T2" fmla="*/ 0 w 630"/>
                <a:gd name="T3" fmla="*/ 2415 h 2415"/>
                <a:gd name="T4" fmla="*/ 630 w 630"/>
                <a:gd name="T5" fmla="*/ 2415 h 2415"/>
                <a:gd name="T6" fmla="*/ 630 w 630"/>
                <a:gd name="T7" fmla="*/ 257 h 2415"/>
                <a:gd name="T8" fmla="*/ 0 w 630"/>
                <a:gd name="T9" fmla="*/ 0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2415">
                  <a:moveTo>
                    <a:pt x="0" y="0"/>
                  </a:moveTo>
                  <a:lnTo>
                    <a:pt x="0" y="2415"/>
                  </a:lnTo>
                  <a:lnTo>
                    <a:pt x="630" y="2415"/>
                  </a:lnTo>
                  <a:lnTo>
                    <a:pt x="630" y="25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vert" wrap="none" lIns="68580" tIns="34290" rIns="68580" bIns="34290" anchor="ctr" anchorCtr="1" compatLnSpc="1">
              <a:normAutofit fontScale="47500" lnSpcReduction="20000"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</a:rPr>
                <a:t>1</a:t>
              </a:r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51" name="Oval 14"/>
            <p:cNvSpPr/>
            <p:nvPr/>
          </p:nvSpPr>
          <p:spPr>
            <a:xfrm>
              <a:off x="3557396" y="2678773"/>
              <a:ext cx="311413" cy="306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Group 47"/>
          <p:cNvGrpSpPr/>
          <p:nvPr/>
        </p:nvGrpSpPr>
        <p:grpSpPr>
          <a:xfrm>
            <a:off x="3305677" y="3040502"/>
            <a:ext cx="2224965" cy="743460"/>
            <a:chOff x="4091480" y="4277358"/>
            <a:chExt cx="3289569" cy="1099192"/>
          </a:xfrm>
        </p:grpSpPr>
        <p:sp>
          <p:nvSpPr>
            <p:cNvPr id="44" name="Freeform: Shape 18"/>
            <p:cNvSpPr/>
            <p:nvPr/>
          </p:nvSpPr>
          <p:spPr bwMode="auto">
            <a:xfrm>
              <a:off x="6035118" y="4377306"/>
              <a:ext cx="654260" cy="717127"/>
            </a:xfrm>
            <a:custGeom>
              <a:avLst/>
              <a:gdLst>
                <a:gd name="T0" fmla="*/ 752 w 752"/>
                <a:gd name="T1" fmla="*/ 88 h 595"/>
                <a:gd name="T2" fmla="*/ 752 w 752"/>
                <a:gd name="T3" fmla="*/ 595 h 595"/>
                <a:gd name="T4" fmla="*/ 0 w 752"/>
                <a:gd name="T5" fmla="*/ 395 h 595"/>
                <a:gd name="T6" fmla="*/ 0 w 752"/>
                <a:gd name="T7" fmla="*/ 0 h 595"/>
                <a:gd name="T8" fmla="*/ 752 w 752"/>
                <a:gd name="T9" fmla="*/ 8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595">
                  <a:moveTo>
                    <a:pt x="752" y="88"/>
                  </a:moveTo>
                  <a:lnTo>
                    <a:pt x="752" y="595"/>
                  </a:lnTo>
                  <a:lnTo>
                    <a:pt x="0" y="395"/>
                  </a:lnTo>
                  <a:lnTo>
                    <a:pt x="0" y="0"/>
                  </a:lnTo>
                  <a:lnTo>
                    <a:pt x="752" y="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19"/>
            <p:cNvSpPr/>
            <p:nvPr/>
          </p:nvSpPr>
          <p:spPr bwMode="auto">
            <a:xfrm>
              <a:off x="4784891" y="4385125"/>
              <a:ext cx="1250228" cy="766542"/>
            </a:xfrm>
            <a:custGeom>
              <a:avLst/>
              <a:gdLst>
                <a:gd name="T0" fmla="*/ 1437 w 1437"/>
                <a:gd name="T1" fmla="*/ 0 h 636"/>
                <a:gd name="T2" fmla="*/ 1437 w 1437"/>
                <a:gd name="T3" fmla="*/ 395 h 636"/>
                <a:gd name="T4" fmla="*/ 0 w 1437"/>
                <a:gd name="T5" fmla="*/ 636 h 636"/>
                <a:gd name="T6" fmla="*/ 0 w 1437"/>
                <a:gd name="T7" fmla="*/ 129 h 636"/>
                <a:gd name="T8" fmla="*/ 1437 w 1437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636">
                  <a:moveTo>
                    <a:pt x="1437" y="0"/>
                  </a:moveTo>
                  <a:lnTo>
                    <a:pt x="1437" y="395"/>
                  </a:lnTo>
                  <a:lnTo>
                    <a:pt x="0" y="636"/>
                  </a:lnTo>
                  <a:lnTo>
                    <a:pt x="0" y="129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20"/>
            <p:cNvSpPr/>
            <p:nvPr/>
          </p:nvSpPr>
          <p:spPr bwMode="auto">
            <a:xfrm>
              <a:off x="4091480" y="4541309"/>
              <a:ext cx="1345931" cy="831626"/>
            </a:xfrm>
            <a:custGeom>
              <a:avLst/>
              <a:gdLst>
                <a:gd name="T0" fmla="*/ 1547 w 1547"/>
                <a:gd name="T1" fmla="*/ 183 h 690"/>
                <a:gd name="T2" fmla="*/ 1547 w 1547"/>
                <a:gd name="T3" fmla="*/ 690 h 690"/>
                <a:gd name="T4" fmla="*/ 0 w 1547"/>
                <a:gd name="T5" fmla="*/ 504 h 690"/>
                <a:gd name="T6" fmla="*/ 0 w 1547"/>
                <a:gd name="T7" fmla="*/ 0 h 690"/>
                <a:gd name="T8" fmla="*/ 1547 w 1547"/>
                <a:gd name="T9" fmla="*/ 18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690">
                  <a:moveTo>
                    <a:pt x="1547" y="183"/>
                  </a:moveTo>
                  <a:lnTo>
                    <a:pt x="1547" y="690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1547" y="18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Freeform: Shape 21"/>
            <p:cNvSpPr/>
            <p:nvPr/>
          </p:nvSpPr>
          <p:spPr bwMode="auto">
            <a:xfrm>
              <a:off x="5437411" y="4499125"/>
              <a:ext cx="1943638" cy="877425"/>
            </a:xfrm>
            <a:custGeom>
              <a:avLst/>
              <a:gdLst>
                <a:gd name="T0" fmla="*/ 2234 w 2234"/>
                <a:gd name="T1" fmla="*/ 0 h 728"/>
                <a:gd name="T2" fmla="*/ 2234 w 2234"/>
                <a:gd name="T3" fmla="*/ 507 h 728"/>
                <a:gd name="T4" fmla="*/ 0 w 2234"/>
                <a:gd name="T5" fmla="*/ 728 h 728"/>
                <a:gd name="T6" fmla="*/ 0 w 2234"/>
                <a:gd name="T7" fmla="*/ 221 h 728"/>
                <a:gd name="T8" fmla="*/ 2234 w 2234"/>
                <a:gd name="T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728">
                  <a:moveTo>
                    <a:pt x="2234" y="0"/>
                  </a:moveTo>
                  <a:lnTo>
                    <a:pt x="2234" y="507"/>
                  </a:lnTo>
                  <a:lnTo>
                    <a:pt x="0" y="728"/>
                  </a:lnTo>
                  <a:lnTo>
                    <a:pt x="0" y="221"/>
                  </a:lnTo>
                  <a:lnTo>
                    <a:pt x="2234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22"/>
            <p:cNvSpPr/>
            <p:nvPr/>
          </p:nvSpPr>
          <p:spPr bwMode="auto">
            <a:xfrm>
              <a:off x="4091480" y="4277358"/>
              <a:ext cx="3289569" cy="488129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close/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: Shape 23"/>
            <p:cNvSpPr/>
            <p:nvPr/>
          </p:nvSpPr>
          <p:spPr bwMode="auto">
            <a:xfrm>
              <a:off x="4091480" y="4277358"/>
              <a:ext cx="3289569" cy="488129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Group 54"/>
          <p:cNvGrpSpPr/>
          <p:nvPr/>
        </p:nvGrpSpPr>
        <p:grpSpPr>
          <a:xfrm>
            <a:off x="2122646" y="2698812"/>
            <a:ext cx="1470567" cy="330729"/>
            <a:chOff x="2643463" y="3779412"/>
            <a:chExt cx="1960756" cy="440972"/>
          </a:xfrm>
        </p:grpSpPr>
        <p:sp>
          <p:nvSpPr>
            <p:cNvPr id="42" name="Freeform: Shape 4"/>
            <p:cNvSpPr/>
            <p:nvPr/>
          </p:nvSpPr>
          <p:spPr bwMode="auto">
            <a:xfrm rot="5400000" flipV="1">
              <a:off x="3498990" y="3097982"/>
              <a:ext cx="406623" cy="1803834"/>
            </a:xfrm>
            <a:custGeom>
              <a:avLst/>
              <a:gdLst>
                <a:gd name="T0" fmla="*/ 0 w 630"/>
                <a:gd name="T1" fmla="*/ 0 h 2415"/>
                <a:gd name="T2" fmla="*/ 0 w 630"/>
                <a:gd name="T3" fmla="*/ 2415 h 2415"/>
                <a:gd name="T4" fmla="*/ 630 w 630"/>
                <a:gd name="T5" fmla="*/ 2415 h 2415"/>
                <a:gd name="T6" fmla="*/ 630 w 630"/>
                <a:gd name="T7" fmla="*/ 257 h 2415"/>
                <a:gd name="T8" fmla="*/ 0 w 630"/>
                <a:gd name="T9" fmla="*/ 0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2415">
                  <a:moveTo>
                    <a:pt x="0" y="0"/>
                  </a:moveTo>
                  <a:lnTo>
                    <a:pt x="0" y="2415"/>
                  </a:lnTo>
                  <a:lnTo>
                    <a:pt x="630" y="2415"/>
                  </a:lnTo>
                  <a:lnTo>
                    <a:pt x="630" y="25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vert" wrap="none" lIns="68580" tIns="34290" rIns="68580" bIns="34290" anchor="ctr" anchorCtr="1" compatLnSpc="1">
              <a:normAutofit fontScale="92500" lnSpcReduction="10000"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</a:rPr>
                <a:t>3</a:t>
              </a:r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43" name="Oval 5"/>
            <p:cNvSpPr/>
            <p:nvPr/>
          </p:nvSpPr>
          <p:spPr>
            <a:xfrm>
              <a:off x="2643463" y="3779412"/>
              <a:ext cx="447832" cy="4409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Group 9"/>
          <p:cNvGrpSpPr/>
          <p:nvPr/>
        </p:nvGrpSpPr>
        <p:grpSpPr>
          <a:xfrm>
            <a:off x="3535289" y="2563206"/>
            <a:ext cx="1739520" cy="578329"/>
            <a:chOff x="4430957" y="3571677"/>
            <a:chExt cx="2571847" cy="855047"/>
          </a:xfrm>
        </p:grpSpPr>
        <p:sp>
          <p:nvSpPr>
            <p:cNvPr id="36" name="Freeform: Shape 25"/>
            <p:cNvSpPr/>
            <p:nvPr/>
          </p:nvSpPr>
          <p:spPr bwMode="auto">
            <a:xfrm>
              <a:off x="5950530" y="3649818"/>
              <a:ext cx="511513" cy="560663"/>
            </a:xfrm>
            <a:custGeom>
              <a:avLst/>
              <a:gdLst>
                <a:gd name="T0" fmla="*/ 752 w 752"/>
                <a:gd name="T1" fmla="*/ 88 h 595"/>
                <a:gd name="T2" fmla="*/ 752 w 752"/>
                <a:gd name="T3" fmla="*/ 595 h 595"/>
                <a:gd name="T4" fmla="*/ 0 w 752"/>
                <a:gd name="T5" fmla="*/ 395 h 595"/>
                <a:gd name="T6" fmla="*/ 0 w 752"/>
                <a:gd name="T7" fmla="*/ 0 h 595"/>
                <a:gd name="T8" fmla="*/ 752 w 752"/>
                <a:gd name="T9" fmla="*/ 8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595">
                  <a:moveTo>
                    <a:pt x="752" y="88"/>
                  </a:moveTo>
                  <a:lnTo>
                    <a:pt x="752" y="595"/>
                  </a:lnTo>
                  <a:lnTo>
                    <a:pt x="0" y="395"/>
                  </a:lnTo>
                  <a:lnTo>
                    <a:pt x="0" y="0"/>
                  </a:lnTo>
                  <a:lnTo>
                    <a:pt x="752" y="8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26"/>
            <p:cNvSpPr/>
            <p:nvPr/>
          </p:nvSpPr>
          <p:spPr bwMode="auto">
            <a:xfrm>
              <a:off x="4973079" y="3654989"/>
              <a:ext cx="977452" cy="599297"/>
            </a:xfrm>
            <a:custGeom>
              <a:avLst/>
              <a:gdLst>
                <a:gd name="T0" fmla="*/ 1437 w 1437"/>
                <a:gd name="T1" fmla="*/ 0 h 636"/>
                <a:gd name="T2" fmla="*/ 1437 w 1437"/>
                <a:gd name="T3" fmla="*/ 395 h 636"/>
                <a:gd name="T4" fmla="*/ 0 w 1437"/>
                <a:gd name="T5" fmla="*/ 636 h 636"/>
                <a:gd name="T6" fmla="*/ 0 w 1437"/>
                <a:gd name="T7" fmla="*/ 129 h 636"/>
                <a:gd name="T8" fmla="*/ 1437 w 1437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636">
                  <a:moveTo>
                    <a:pt x="1437" y="0"/>
                  </a:moveTo>
                  <a:lnTo>
                    <a:pt x="1437" y="395"/>
                  </a:lnTo>
                  <a:lnTo>
                    <a:pt x="0" y="636"/>
                  </a:lnTo>
                  <a:lnTo>
                    <a:pt x="0" y="129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27"/>
            <p:cNvSpPr/>
            <p:nvPr/>
          </p:nvSpPr>
          <p:spPr bwMode="auto">
            <a:xfrm>
              <a:off x="4430957" y="3766880"/>
              <a:ext cx="1052274" cy="650180"/>
            </a:xfrm>
            <a:custGeom>
              <a:avLst/>
              <a:gdLst>
                <a:gd name="T0" fmla="*/ 1547 w 1547"/>
                <a:gd name="T1" fmla="*/ 183 h 690"/>
                <a:gd name="T2" fmla="*/ 1547 w 1547"/>
                <a:gd name="T3" fmla="*/ 690 h 690"/>
                <a:gd name="T4" fmla="*/ 0 w 1547"/>
                <a:gd name="T5" fmla="*/ 504 h 690"/>
                <a:gd name="T6" fmla="*/ 0 w 1547"/>
                <a:gd name="T7" fmla="*/ 0 h 690"/>
                <a:gd name="T8" fmla="*/ 1547 w 1547"/>
                <a:gd name="T9" fmla="*/ 18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690">
                  <a:moveTo>
                    <a:pt x="1547" y="183"/>
                  </a:moveTo>
                  <a:lnTo>
                    <a:pt x="1547" y="690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1547" y="183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28"/>
            <p:cNvSpPr/>
            <p:nvPr/>
          </p:nvSpPr>
          <p:spPr bwMode="auto">
            <a:xfrm>
              <a:off x="5483231" y="3740737"/>
              <a:ext cx="1519573" cy="685987"/>
            </a:xfrm>
            <a:custGeom>
              <a:avLst/>
              <a:gdLst>
                <a:gd name="T0" fmla="*/ 2234 w 2234"/>
                <a:gd name="T1" fmla="*/ 0 h 728"/>
                <a:gd name="T2" fmla="*/ 2234 w 2234"/>
                <a:gd name="T3" fmla="*/ 507 h 728"/>
                <a:gd name="T4" fmla="*/ 0 w 2234"/>
                <a:gd name="T5" fmla="*/ 728 h 728"/>
                <a:gd name="T6" fmla="*/ 0 w 2234"/>
                <a:gd name="T7" fmla="*/ 221 h 728"/>
                <a:gd name="T8" fmla="*/ 2234 w 2234"/>
                <a:gd name="T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728">
                  <a:moveTo>
                    <a:pt x="2234" y="0"/>
                  </a:moveTo>
                  <a:lnTo>
                    <a:pt x="2234" y="507"/>
                  </a:lnTo>
                  <a:lnTo>
                    <a:pt x="0" y="728"/>
                  </a:lnTo>
                  <a:lnTo>
                    <a:pt x="0" y="221"/>
                  </a:lnTo>
                  <a:lnTo>
                    <a:pt x="2234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29"/>
            <p:cNvSpPr/>
            <p:nvPr/>
          </p:nvSpPr>
          <p:spPr bwMode="auto">
            <a:xfrm>
              <a:off x="4430957" y="3571677"/>
              <a:ext cx="2571847" cy="381628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close/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30"/>
            <p:cNvSpPr/>
            <p:nvPr/>
          </p:nvSpPr>
          <p:spPr bwMode="auto">
            <a:xfrm>
              <a:off x="4430957" y="3571677"/>
              <a:ext cx="2571847" cy="381628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" name="Group 6"/>
          <p:cNvGrpSpPr/>
          <p:nvPr/>
        </p:nvGrpSpPr>
        <p:grpSpPr>
          <a:xfrm>
            <a:off x="3634187" y="2109599"/>
            <a:ext cx="1553936" cy="516796"/>
            <a:chOff x="4577175" y="2901032"/>
            <a:chExt cx="2297465" cy="764072"/>
          </a:xfrm>
        </p:grpSpPr>
        <p:sp>
          <p:nvSpPr>
            <p:cNvPr id="28" name="Freeform: Shape 32"/>
            <p:cNvSpPr/>
            <p:nvPr/>
          </p:nvSpPr>
          <p:spPr bwMode="auto">
            <a:xfrm>
              <a:off x="5943105" y="2976019"/>
              <a:ext cx="452821" cy="496331"/>
            </a:xfrm>
            <a:custGeom>
              <a:avLst/>
              <a:gdLst>
                <a:gd name="T0" fmla="*/ 752 w 752"/>
                <a:gd name="T1" fmla="*/ 88 h 595"/>
                <a:gd name="T2" fmla="*/ 752 w 752"/>
                <a:gd name="T3" fmla="*/ 595 h 595"/>
                <a:gd name="T4" fmla="*/ 0 w 752"/>
                <a:gd name="T5" fmla="*/ 395 h 595"/>
                <a:gd name="T6" fmla="*/ 0 w 752"/>
                <a:gd name="T7" fmla="*/ 0 h 595"/>
                <a:gd name="T8" fmla="*/ 752 w 752"/>
                <a:gd name="T9" fmla="*/ 88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595">
                  <a:moveTo>
                    <a:pt x="752" y="88"/>
                  </a:moveTo>
                  <a:lnTo>
                    <a:pt x="752" y="595"/>
                  </a:lnTo>
                  <a:lnTo>
                    <a:pt x="0" y="395"/>
                  </a:lnTo>
                  <a:lnTo>
                    <a:pt x="0" y="0"/>
                  </a:lnTo>
                  <a:lnTo>
                    <a:pt x="752" y="8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33"/>
            <p:cNvSpPr/>
            <p:nvPr/>
          </p:nvSpPr>
          <p:spPr bwMode="auto">
            <a:xfrm>
              <a:off x="5077809" y="2980100"/>
              <a:ext cx="865297" cy="530532"/>
            </a:xfrm>
            <a:custGeom>
              <a:avLst/>
              <a:gdLst>
                <a:gd name="T0" fmla="*/ 1437 w 1437"/>
                <a:gd name="T1" fmla="*/ 0 h 636"/>
                <a:gd name="T2" fmla="*/ 1437 w 1437"/>
                <a:gd name="T3" fmla="*/ 395 h 636"/>
                <a:gd name="T4" fmla="*/ 0 w 1437"/>
                <a:gd name="T5" fmla="*/ 636 h 636"/>
                <a:gd name="T6" fmla="*/ 0 w 1437"/>
                <a:gd name="T7" fmla="*/ 129 h 636"/>
                <a:gd name="T8" fmla="*/ 1437 w 1437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7" h="636">
                  <a:moveTo>
                    <a:pt x="1437" y="0"/>
                  </a:moveTo>
                  <a:lnTo>
                    <a:pt x="1437" y="395"/>
                  </a:lnTo>
                  <a:lnTo>
                    <a:pt x="0" y="636"/>
                  </a:lnTo>
                  <a:lnTo>
                    <a:pt x="0" y="129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482600" dist="190500">
                <a:schemeClr val="bg1">
                  <a:lumMod val="95000"/>
                  <a:alpha val="50000"/>
                </a:schemeClr>
              </a:inn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34"/>
            <p:cNvSpPr/>
            <p:nvPr/>
          </p:nvSpPr>
          <p:spPr bwMode="auto">
            <a:xfrm>
              <a:off x="4597891" y="3089527"/>
              <a:ext cx="931534" cy="575577"/>
            </a:xfrm>
            <a:custGeom>
              <a:avLst/>
              <a:gdLst>
                <a:gd name="T0" fmla="*/ 1547 w 1547"/>
                <a:gd name="T1" fmla="*/ 183 h 690"/>
                <a:gd name="T2" fmla="*/ 1547 w 1547"/>
                <a:gd name="T3" fmla="*/ 690 h 690"/>
                <a:gd name="T4" fmla="*/ 0 w 1547"/>
                <a:gd name="T5" fmla="*/ 504 h 690"/>
                <a:gd name="T6" fmla="*/ 0 w 1547"/>
                <a:gd name="T7" fmla="*/ 0 h 690"/>
                <a:gd name="T8" fmla="*/ 1547 w 1547"/>
                <a:gd name="T9" fmla="*/ 18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690">
                  <a:moveTo>
                    <a:pt x="1547" y="183"/>
                  </a:moveTo>
                  <a:lnTo>
                    <a:pt x="1547" y="690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1547" y="183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35"/>
            <p:cNvSpPr/>
            <p:nvPr/>
          </p:nvSpPr>
          <p:spPr bwMode="auto">
            <a:xfrm>
              <a:off x="5529425" y="3056009"/>
              <a:ext cx="1345214" cy="607275"/>
            </a:xfrm>
            <a:custGeom>
              <a:avLst/>
              <a:gdLst>
                <a:gd name="T0" fmla="*/ 2234 w 2234"/>
                <a:gd name="T1" fmla="*/ 0 h 728"/>
                <a:gd name="T2" fmla="*/ 2234 w 2234"/>
                <a:gd name="T3" fmla="*/ 507 h 728"/>
                <a:gd name="T4" fmla="*/ 0 w 2234"/>
                <a:gd name="T5" fmla="*/ 728 h 728"/>
                <a:gd name="T6" fmla="*/ 0 w 2234"/>
                <a:gd name="T7" fmla="*/ 221 h 728"/>
                <a:gd name="T8" fmla="*/ 2234 w 2234"/>
                <a:gd name="T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728">
                  <a:moveTo>
                    <a:pt x="2234" y="0"/>
                  </a:moveTo>
                  <a:lnTo>
                    <a:pt x="2234" y="507"/>
                  </a:lnTo>
                  <a:lnTo>
                    <a:pt x="0" y="728"/>
                  </a:lnTo>
                  <a:lnTo>
                    <a:pt x="0" y="221"/>
                  </a:lnTo>
                  <a:lnTo>
                    <a:pt x="2234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2" name="Freeform: Shape 36"/>
            <p:cNvSpPr/>
            <p:nvPr/>
          </p:nvSpPr>
          <p:spPr bwMode="auto">
            <a:xfrm>
              <a:off x="4577175" y="2901032"/>
              <a:ext cx="2276749" cy="337839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close/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>
              <a:solidFill>
                <a:schemeClr val="bg1">
                  <a:lumMod val="85000"/>
                  <a:alpha val="30000"/>
                </a:schemeClr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37"/>
            <p:cNvSpPr/>
            <p:nvPr/>
          </p:nvSpPr>
          <p:spPr bwMode="auto">
            <a:xfrm>
              <a:off x="4597891" y="2906844"/>
              <a:ext cx="2276749" cy="337839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Group 3"/>
          <p:cNvGrpSpPr/>
          <p:nvPr/>
        </p:nvGrpSpPr>
        <p:grpSpPr>
          <a:xfrm>
            <a:off x="3743978" y="1753608"/>
            <a:ext cx="1291044" cy="438591"/>
            <a:chOff x="4739502" y="2374703"/>
            <a:chExt cx="1908785" cy="648447"/>
          </a:xfrm>
        </p:grpSpPr>
        <p:sp>
          <p:nvSpPr>
            <p:cNvPr id="23" name="Freeform: Shape 43"/>
            <p:cNvSpPr>
              <a:spLocks noChangeAspect="1"/>
            </p:cNvSpPr>
            <p:nvPr/>
          </p:nvSpPr>
          <p:spPr>
            <a:xfrm>
              <a:off x="5090806" y="2414700"/>
              <a:ext cx="1308486" cy="225686"/>
            </a:xfrm>
            <a:custGeom>
              <a:avLst/>
              <a:gdLst>
                <a:gd name="connsiteX0" fmla="*/ 0 w 1902798"/>
                <a:gd name="connsiteY0" fmla="*/ 121568 h 274849"/>
                <a:gd name="connsiteX1" fmla="*/ 655409 w 1902798"/>
                <a:gd name="connsiteY1" fmla="*/ 274849 h 274849"/>
                <a:gd name="connsiteX2" fmla="*/ 1115251 w 1902798"/>
                <a:gd name="connsiteY2" fmla="*/ 232564 h 274849"/>
                <a:gd name="connsiteX3" fmla="*/ 1902798 w 1902798"/>
                <a:gd name="connsiteY3" fmla="*/ 126853 h 274849"/>
                <a:gd name="connsiteX4" fmla="*/ 1501096 w 1902798"/>
                <a:gd name="connsiteY4" fmla="*/ 52856 h 274849"/>
                <a:gd name="connsiteX5" fmla="*/ 1157536 w 1902798"/>
                <a:gd name="connsiteY5" fmla="*/ 0 h 274849"/>
                <a:gd name="connsiteX6" fmla="*/ 73998 w 1902798"/>
                <a:gd name="connsiteY6" fmla="*/ 121568 h 274849"/>
                <a:gd name="connsiteX7" fmla="*/ 0 w 1902798"/>
                <a:gd name="connsiteY7" fmla="*/ 121568 h 27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798" h="274849">
                  <a:moveTo>
                    <a:pt x="0" y="121568"/>
                  </a:moveTo>
                  <a:lnTo>
                    <a:pt x="655409" y="274849"/>
                  </a:lnTo>
                  <a:lnTo>
                    <a:pt x="1115251" y="232564"/>
                  </a:lnTo>
                  <a:lnTo>
                    <a:pt x="1902798" y="126853"/>
                  </a:lnTo>
                  <a:lnTo>
                    <a:pt x="1501096" y="52856"/>
                  </a:lnTo>
                  <a:lnTo>
                    <a:pt x="1157536" y="0"/>
                  </a:lnTo>
                  <a:lnTo>
                    <a:pt x="73998" y="121568"/>
                  </a:lnTo>
                  <a:lnTo>
                    <a:pt x="0" y="12156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38"/>
            <p:cNvSpPr/>
            <p:nvPr/>
          </p:nvSpPr>
          <p:spPr bwMode="auto">
            <a:xfrm>
              <a:off x="4739502" y="2376413"/>
              <a:ext cx="1862816" cy="276417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40"/>
            <p:cNvSpPr/>
            <p:nvPr/>
          </p:nvSpPr>
          <p:spPr bwMode="auto">
            <a:xfrm>
              <a:off x="4785471" y="2550170"/>
              <a:ext cx="762173" cy="470933"/>
            </a:xfrm>
            <a:custGeom>
              <a:avLst/>
              <a:gdLst>
                <a:gd name="T0" fmla="*/ 1547 w 1547"/>
                <a:gd name="T1" fmla="*/ 183 h 690"/>
                <a:gd name="T2" fmla="*/ 1547 w 1547"/>
                <a:gd name="T3" fmla="*/ 690 h 690"/>
                <a:gd name="T4" fmla="*/ 0 w 1547"/>
                <a:gd name="T5" fmla="*/ 504 h 690"/>
                <a:gd name="T6" fmla="*/ 0 w 1547"/>
                <a:gd name="T7" fmla="*/ 0 h 690"/>
                <a:gd name="T8" fmla="*/ 1547 w 1547"/>
                <a:gd name="T9" fmla="*/ 18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690">
                  <a:moveTo>
                    <a:pt x="1547" y="183"/>
                  </a:moveTo>
                  <a:lnTo>
                    <a:pt x="1547" y="690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1547" y="183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41"/>
            <p:cNvSpPr/>
            <p:nvPr/>
          </p:nvSpPr>
          <p:spPr bwMode="auto">
            <a:xfrm>
              <a:off x="5547644" y="2526281"/>
              <a:ext cx="1100643" cy="496869"/>
            </a:xfrm>
            <a:custGeom>
              <a:avLst/>
              <a:gdLst>
                <a:gd name="T0" fmla="*/ 2234 w 2234"/>
                <a:gd name="T1" fmla="*/ 0 h 728"/>
                <a:gd name="T2" fmla="*/ 2234 w 2234"/>
                <a:gd name="T3" fmla="*/ 507 h 728"/>
                <a:gd name="T4" fmla="*/ 0 w 2234"/>
                <a:gd name="T5" fmla="*/ 728 h 728"/>
                <a:gd name="T6" fmla="*/ 0 w 2234"/>
                <a:gd name="T7" fmla="*/ 221 h 728"/>
                <a:gd name="T8" fmla="*/ 2234 w 2234"/>
                <a:gd name="T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4" h="728">
                  <a:moveTo>
                    <a:pt x="2234" y="0"/>
                  </a:moveTo>
                  <a:lnTo>
                    <a:pt x="2234" y="507"/>
                  </a:lnTo>
                  <a:lnTo>
                    <a:pt x="0" y="728"/>
                  </a:lnTo>
                  <a:lnTo>
                    <a:pt x="0" y="221"/>
                  </a:lnTo>
                  <a:lnTo>
                    <a:pt x="2234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0800000">
                <a:schemeClr val="bg2">
                  <a:lumMod val="10000"/>
                  <a:alpha val="22000"/>
                </a:schemeClr>
              </a:inn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42"/>
            <p:cNvSpPr/>
            <p:nvPr/>
          </p:nvSpPr>
          <p:spPr bwMode="auto">
            <a:xfrm>
              <a:off x="4785471" y="2374703"/>
              <a:ext cx="1862816" cy="274046"/>
            </a:xfrm>
            <a:custGeom>
              <a:avLst/>
              <a:gdLst>
                <a:gd name="T0" fmla="*/ 2236 w 3781"/>
                <a:gd name="T1" fmla="*/ 0 h 405"/>
                <a:gd name="T2" fmla="*/ 3781 w 3781"/>
                <a:gd name="T3" fmla="*/ 184 h 405"/>
                <a:gd name="T4" fmla="*/ 1547 w 3781"/>
                <a:gd name="T5" fmla="*/ 405 h 405"/>
                <a:gd name="T6" fmla="*/ 0 w 3781"/>
                <a:gd name="T7" fmla="*/ 222 h 405"/>
                <a:gd name="T8" fmla="*/ 2236 w 3781"/>
                <a:gd name="T9" fmla="*/ 0 h 405"/>
                <a:gd name="T10" fmla="*/ 797 w 3781"/>
                <a:gd name="T11" fmla="*/ 222 h 405"/>
                <a:gd name="T12" fmla="*/ 1550 w 3781"/>
                <a:gd name="T13" fmla="*/ 312 h 405"/>
                <a:gd name="T14" fmla="*/ 2986 w 3781"/>
                <a:gd name="T15" fmla="*/ 181 h 405"/>
                <a:gd name="T16" fmla="*/ 2234 w 3781"/>
                <a:gd name="T17" fmla="*/ 93 h 405"/>
                <a:gd name="T18" fmla="*/ 797 w 3781"/>
                <a:gd name="T19" fmla="*/ 2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1" h="405">
                  <a:moveTo>
                    <a:pt x="2236" y="0"/>
                  </a:moveTo>
                  <a:lnTo>
                    <a:pt x="3781" y="184"/>
                  </a:lnTo>
                  <a:lnTo>
                    <a:pt x="1547" y="405"/>
                  </a:lnTo>
                  <a:lnTo>
                    <a:pt x="0" y="222"/>
                  </a:lnTo>
                  <a:lnTo>
                    <a:pt x="2236" y="0"/>
                  </a:lnTo>
                  <a:close/>
                  <a:moveTo>
                    <a:pt x="797" y="222"/>
                  </a:moveTo>
                  <a:lnTo>
                    <a:pt x="1550" y="312"/>
                  </a:lnTo>
                  <a:lnTo>
                    <a:pt x="2986" y="181"/>
                  </a:lnTo>
                  <a:lnTo>
                    <a:pt x="2234" y="93"/>
                  </a:lnTo>
                  <a:lnTo>
                    <a:pt x="797" y="2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1" name="Group 60"/>
          <p:cNvGrpSpPr/>
          <p:nvPr/>
        </p:nvGrpSpPr>
        <p:grpSpPr>
          <a:xfrm>
            <a:off x="999875" y="1870681"/>
            <a:ext cx="1764076" cy="649603"/>
            <a:chOff x="793990" y="1227225"/>
            <a:chExt cx="2299240" cy="866137"/>
          </a:xfrm>
        </p:grpSpPr>
        <p:sp>
          <p:nvSpPr>
            <p:cNvPr id="21" name="TextBox 61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/>
            </a:bodyPr>
            <a:lstStyle/>
            <a:p>
              <a:pPr algn="r" latinLnBrk="0"/>
              <a:r>
                <a:rPr lang="zh-CN" altLang="en-US" sz="12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2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2" name="TextBox 62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800" b="0">
                  <a:solidFill>
                    <a:schemeClr val="tx1"/>
                  </a:solidFill>
                  <a:effectLst/>
                </a:rPr>
              </a:b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8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" name="Group 63"/>
          <p:cNvGrpSpPr/>
          <p:nvPr/>
        </p:nvGrpSpPr>
        <p:grpSpPr>
          <a:xfrm>
            <a:off x="6533820" y="2204162"/>
            <a:ext cx="2049200" cy="642478"/>
            <a:chOff x="1415480" y="1651350"/>
            <a:chExt cx="2913191" cy="856637"/>
          </a:xfrm>
        </p:grpSpPr>
        <p:sp>
          <p:nvSpPr>
            <p:cNvPr id="19" name="TextBox 6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0" name="TextBox 65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900" b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9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449478" y="2698812"/>
            <a:ext cx="1673168" cy="649603"/>
            <a:chOff x="793990" y="1227225"/>
            <a:chExt cx="2299240" cy="866137"/>
          </a:xfrm>
        </p:grpSpPr>
        <p:sp>
          <p:nvSpPr>
            <p:cNvPr id="17" name="TextBox 71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/>
            </a:bodyPr>
            <a:lstStyle/>
            <a:p>
              <a:pPr algn="r" latinLnBrk="0"/>
              <a:r>
                <a:rPr lang="zh-CN" altLang="en-US" sz="12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2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8" name="TextBox 72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8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8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8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8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Group 74"/>
          <p:cNvGrpSpPr/>
          <p:nvPr/>
        </p:nvGrpSpPr>
        <p:grpSpPr>
          <a:xfrm>
            <a:off x="7147162" y="3165815"/>
            <a:ext cx="1548932" cy="642478"/>
            <a:chOff x="1415480" y="1651350"/>
            <a:chExt cx="2913191" cy="856637"/>
          </a:xfrm>
        </p:grpSpPr>
        <p:sp>
          <p:nvSpPr>
            <p:cNvPr id="15" name="TextBox 75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6" name="TextBox 76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900" b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9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6"/>
          <p:cNvSpPr/>
          <p:nvPr/>
        </p:nvSpPr>
        <p:spPr>
          <a:xfrm>
            <a:off x="1327000" y="1111348"/>
            <a:ext cx="2101305" cy="3462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dirty="0">
                <a:cs typeface="+mn-ea"/>
                <a:sym typeface="+mn-lt"/>
              </a:rPr>
              <a:t>此部分内容作为文字排版占位显示</a:t>
            </a:r>
            <a:endParaRPr lang="zh-CN" altLang="en-US" sz="1000" dirty="0"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000" dirty="0">
                <a:cs typeface="+mn-ea"/>
                <a:sym typeface="+mn-lt"/>
              </a:rPr>
              <a:t>（建议使用主题字体）</a:t>
            </a:r>
            <a:endParaRPr lang="id-ID" sz="1000" dirty="0">
              <a:cs typeface="+mn-ea"/>
              <a:sym typeface="+mn-lt"/>
            </a:endParaRPr>
          </a:p>
        </p:txBody>
      </p:sp>
      <p:sp>
        <p:nvSpPr>
          <p:cNvPr id="12" name="Rectangle 37"/>
          <p:cNvSpPr/>
          <p:nvPr/>
        </p:nvSpPr>
        <p:spPr>
          <a:xfrm>
            <a:off x="5854516" y="1103403"/>
            <a:ext cx="1985435" cy="3462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endParaRPr lang="zh-CN" altLang="en-US" sz="100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id-ID" sz="1000" dirty="0">
              <a:cs typeface="+mn-ea"/>
              <a:sym typeface="+mn-lt"/>
            </a:endParaRPr>
          </a:p>
        </p:txBody>
      </p:sp>
      <p:sp>
        <p:nvSpPr>
          <p:cNvPr id="13" name="TextBox 38"/>
          <p:cNvSpPr txBox="1"/>
          <p:nvPr/>
        </p:nvSpPr>
        <p:spPr>
          <a:xfrm>
            <a:off x="1327000" y="879229"/>
            <a:ext cx="210130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5854516" y="875689"/>
            <a:ext cx="198543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15" name="Rectangle 40"/>
          <p:cNvSpPr/>
          <p:nvPr/>
        </p:nvSpPr>
        <p:spPr>
          <a:xfrm>
            <a:off x="1327000" y="3874935"/>
            <a:ext cx="2101305" cy="3462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endParaRPr lang="zh-CN" altLang="en-US" sz="1000"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id-ID" sz="1000" dirty="0">
              <a:cs typeface="+mn-ea"/>
              <a:sym typeface="+mn-lt"/>
            </a:endParaRPr>
          </a:p>
        </p:txBody>
      </p:sp>
      <p:sp>
        <p:nvSpPr>
          <p:cNvPr id="16" name="Rectangle 41"/>
          <p:cNvSpPr/>
          <p:nvPr/>
        </p:nvSpPr>
        <p:spPr>
          <a:xfrm>
            <a:off x="5854516" y="3866989"/>
            <a:ext cx="1985435" cy="3462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endParaRPr lang="zh-CN" altLang="en-US" sz="100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id-ID" sz="1000" dirty="0">
              <a:cs typeface="+mn-ea"/>
              <a:sym typeface="+mn-lt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1326999" y="3642816"/>
            <a:ext cx="210130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18" name="TextBox 43"/>
          <p:cNvSpPr txBox="1"/>
          <p:nvPr/>
        </p:nvSpPr>
        <p:spPr>
          <a:xfrm>
            <a:off x="5854516" y="3639275"/>
            <a:ext cx="198543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19" name="Rectangle 44"/>
          <p:cNvSpPr/>
          <p:nvPr/>
        </p:nvSpPr>
        <p:spPr>
          <a:xfrm>
            <a:off x="6678717" y="2425925"/>
            <a:ext cx="1985435" cy="3462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endParaRPr lang="zh-CN" altLang="en-US" sz="100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id-ID" sz="1000" dirty="0">
              <a:cs typeface="+mn-ea"/>
              <a:sym typeface="+mn-lt"/>
            </a:endParaRPr>
          </a:p>
        </p:txBody>
      </p:sp>
      <p:sp>
        <p:nvSpPr>
          <p:cNvPr id="20" name="TextBox 45"/>
          <p:cNvSpPr txBox="1"/>
          <p:nvPr/>
        </p:nvSpPr>
        <p:spPr>
          <a:xfrm>
            <a:off x="6678717" y="2198211"/>
            <a:ext cx="198543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21" name="Rectangle 46"/>
          <p:cNvSpPr/>
          <p:nvPr/>
        </p:nvSpPr>
        <p:spPr>
          <a:xfrm>
            <a:off x="479848" y="2421670"/>
            <a:ext cx="2101305" cy="3462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endParaRPr lang="zh-CN" altLang="en-US" sz="1000"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id-ID" sz="1000" dirty="0">
              <a:cs typeface="+mn-ea"/>
              <a:sym typeface="+mn-lt"/>
            </a:endParaRPr>
          </a:p>
        </p:txBody>
      </p:sp>
      <p:sp>
        <p:nvSpPr>
          <p:cNvPr id="22" name="TextBox 47"/>
          <p:cNvSpPr txBox="1"/>
          <p:nvPr/>
        </p:nvSpPr>
        <p:spPr>
          <a:xfrm>
            <a:off x="479848" y="2189551"/>
            <a:ext cx="2101305" cy="207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id-ID" sz="1400" b="1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30741" y="795183"/>
            <a:ext cx="3984180" cy="3553136"/>
            <a:chOff x="2630741" y="795183"/>
            <a:chExt cx="3984180" cy="3553136"/>
          </a:xfrm>
        </p:grpSpPr>
        <p:grpSp>
          <p:nvGrpSpPr>
            <p:cNvPr id="6" name="Group 15"/>
            <p:cNvGrpSpPr/>
            <p:nvPr/>
          </p:nvGrpSpPr>
          <p:grpSpPr>
            <a:xfrm rot="18900000">
              <a:off x="3526203" y="1459228"/>
              <a:ext cx="2158063" cy="2158062"/>
              <a:chOff x="3943350" y="1757363"/>
              <a:chExt cx="4302126" cy="4302125"/>
            </a:xfrm>
          </p:grpSpPr>
          <p:sp>
            <p:nvSpPr>
              <p:cNvPr id="48" name="Freeform 5"/>
              <p:cNvSpPr/>
              <p:nvPr/>
            </p:nvSpPr>
            <p:spPr bwMode="auto">
              <a:xfrm>
                <a:off x="3943350" y="1757363"/>
                <a:ext cx="2122488" cy="2124075"/>
              </a:xfrm>
              <a:custGeom>
                <a:avLst/>
                <a:gdLst>
                  <a:gd name="T0" fmla="*/ 198 w 667"/>
                  <a:gd name="T1" fmla="*/ 667 h 667"/>
                  <a:gd name="T2" fmla="*/ 667 w 667"/>
                  <a:gd name="T3" fmla="*/ 198 h 667"/>
                  <a:gd name="T4" fmla="*/ 667 w 667"/>
                  <a:gd name="T5" fmla="*/ 0 h 667"/>
                  <a:gd name="T6" fmla="*/ 0 w 667"/>
                  <a:gd name="T7" fmla="*/ 667 h 667"/>
                  <a:gd name="T8" fmla="*/ 198 w 667"/>
                  <a:gd name="T9" fmla="*/ 667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7" h="667">
                    <a:moveTo>
                      <a:pt x="198" y="667"/>
                    </a:moveTo>
                    <a:cubicBezTo>
                      <a:pt x="202" y="410"/>
                      <a:pt x="410" y="202"/>
                      <a:pt x="667" y="198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301" y="4"/>
                      <a:pt x="4" y="300"/>
                      <a:pt x="0" y="667"/>
                    </a:cubicBezTo>
                    <a:lnTo>
                      <a:pt x="198" y="667"/>
                    </a:lnTo>
                    <a:close/>
                  </a:path>
                </a:pathLst>
              </a:cu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"/>
              <p:cNvSpPr/>
              <p:nvPr/>
            </p:nvSpPr>
            <p:spPr bwMode="auto">
              <a:xfrm>
                <a:off x="6119813" y="1757363"/>
                <a:ext cx="2125663" cy="2124075"/>
              </a:xfrm>
              <a:custGeom>
                <a:avLst/>
                <a:gdLst>
                  <a:gd name="T0" fmla="*/ 0 w 668"/>
                  <a:gd name="T1" fmla="*/ 198 h 667"/>
                  <a:gd name="T2" fmla="*/ 470 w 668"/>
                  <a:gd name="T3" fmla="*/ 667 h 667"/>
                  <a:gd name="T4" fmla="*/ 668 w 668"/>
                  <a:gd name="T5" fmla="*/ 667 h 667"/>
                  <a:gd name="T6" fmla="*/ 0 w 668"/>
                  <a:gd name="T7" fmla="*/ 0 h 667"/>
                  <a:gd name="T8" fmla="*/ 0 w 668"/>
                  <a:gd name="T9" fmla="*/ 19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667">
                    <a:moveTo>
                      <a:pt x="0" y="198"/>
                    </a:moveTo>
                    <a:cubicBezTo>
                      <a:pt x="257" y="202"/>
                      <a:pt x="465" y="410"/>
                      <a:pt x="470" y="667"/>
                    </a:cubicBezTo>
                    <a:cubicBezTo>
                      <a:pt x="668" y="667"/>
                      <a:pt x="668" y="667"/>
                      <a:pt x="668" y="667"/>
                    </a:cubicBezTo>
                    <a:cubicBezTo>
                      <a:pt x="663" y="300"/>
                      <a:pt x="367" y="4"/>
                      <a:pt x="0" y="0"/>
                    </a:cubicBezTo>
                    <a:lnTo>
                      <a:pt x="0" y="198"/>
                    </a:ln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"/>
              <p:cNvSpPr/>
              <p:nvPr/>
            </p:nvSpPr>
            <p:spPr bwMode="auto">
              <a:xfrm>
                <a:off x="6119813" y="3935413"/>
                <a:ext cx="2125663" cy="2124075"/>
              </a:xfrm>
              <a:custGeom>
                <a:avLst/>
                <a:gdLst>
                  <a:gd name="T0" fmla="*/ 470 w 668"/>
                  <a:gd name="T1" fmla="*/ 0 h 667"/>
                  <a:gd name="T2" fmla="*/ 0 w 668"/>
                  <a:gd name="T3" fmla="*/ 469 h 667"/>
                  <a:gd name="T4" fmla="*/ 0 w 668"/>
                  <a:gd name="T5" fmla="*/ 667 h 667"/>
                  <a:gd name="T6" fmla="*/ 668 w 668"/>
                  <a:gd name="T7" fmla="*/ 0 h 667"/>
                  <a:gd name="T8" fmla="*/ 470 w 668"/>
                  <a:gd name="T9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667">
                    <a:moveTo>
                      <a:pt x="470" y="0"/>
                    </a:moveTo>
                    <a:cubicBezTo>
                      <a:pt x="465" y="257"/>
                      <a:pt x="257" y="465"/>
                      <a:pt x="0" y="469"/>
                    </a:cubicBezTo>
                    <a:cubicBezTo>
                      <a:pt x="0" y="667"/>
                      <a:pt x="0" y="667"/>
                      <a:pt x="0" y="667"/>
                    </a:cubicBezTo>
                    <a:cubicBezTo>
                      <a:pt x="367" y="663"/>
                      <a:pt x="663" y="367"/>
                      <a:pt x="668" y="0"/>
                    </a:cubicBezTo>
                    <a:lnTo>
                      <a:pt x="470" y="0"/>
                    </a:lnTo>
                    <a:close/>
                  </a:path>
                </a:pathLst>
              </a:cu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8"/>
              <p:cNvSpPr/>
              <p:nvPr/>
            </p:nvSpPr>
            <p:spPr bwMode="auto">
              <a:xfrm>
                <a:off x="3943350" y="3935413"/>
                <a:ext cx="2122488" cy="2124075"/>
              </a:xfrm>
              <a:custGeom>
                <a:avLst/>
                <a:gdLst>
                  <a:gd name="T0" fmla="*/ 667 w 667"/>
                  <a:gd name="T1" fmla="*/ 469 h 667"/>
                  <a:gd name="T2" fmla="*/ 198 w 667"/>
                  <a:gd name="T3" fmla="*/ 0 h 667"/>
                  <a:gd name="T4" fmla="*/ 0 w 667"/>
                  <a:gd name="T5" fmla="*/ 0 h 667"/>
                  <a:gd name="T6" fmla="*/ 667 w 667"/>
                  <a:gd name="T7" fmla="*/ 667 h 667"/>
                  <a:gd name="T8" fmla="*/ 667 w 667"/>
                  <a:gd name="T9" fmla="*/ 46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7" h="667">
                    <a:moveTo>
                      <a:pt x="667" y="469"/>
                    </a:moveTo>
                    <a:cubicBezTo>
                      <a:pt x="410" y="465"/>
                      <a:pt x="202" y="257"/>
                      <a:pt x="1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367"/>
                      <a:pt x="301" y="663"/>
                      <a:pt x="667" y="667"/>
                    </a:cubicBezTo>
                    <a:lnTo>
                      <a:pt x="667" y="469"/>
                    </a:ln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5496532" y="2229179"/>
              <a:ext cx="1118389" cy="618160"/>
              <a:chOff x="7493848" y="2076947"/>
              <a:chExt cx="1497467" cy="827686"/>
            </a:xfrm>
            <a:solidFill>
              <a:schemeClr val="accent3"/>
            </a:solidFill>
          </p:grpSpPr>
          <p:sp>
            <p:nvSpPr>
              <p:cNvPr id="46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 rot="10800000">
              <a:off x="2630741" y="2229179"/>
              <a:ext cx="1118389" cy="618160"/>
              <a:chOff x="7493848" y="2076947"/>
              <a:chExt cx="1497467" cy="827686"/>
            </a:xfrm>
            <a:solidFill>
              <a:schemeClr val="accent1"/>
            </a:solidFill>
          </p:grpSpPr>
          <p:sp>
            <p:nvSpPr>
              <p:cNvPr id="44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27"/>
            <p:cNvGrpSpPr/>
            <p:nvPr/>
          </p:nvGrpSpPr>
          <p:grpSpPr>
            <a:xfrm>
              <a:off x="3667147" y="3229930"/>
              <a:ext cx="1953069" cy="1118389"/>
              <a:chOff x="4506836" y="5023348"/>
              <a:chExt cx="3218132" cy="1842803"/>
            </a:xfrm>
          </p:grpSpPr>
          <p:grpSp>
            <p:nvGrpSpPr>
              <p:cNvPr id="38" name="Group 21"/>
              <p:cNvGrpSpPr/>
              <p:nvPr/>
            </p:nvGrpSpPr>
            <p:grpSpPr>
              <a:xfrm rot="3600000">
                <a:off x="6294286" y="5435469"/>
                <a:ext cx="1842803" cy="1018561"/>
                <a:chOff x="7493848" y="2076947"/>
                <a:chExt cx="1497467" cy="827686"/>
              </a:xfrm>
              <a:solidFill>
                <a:schemeClr val="accent4"/>
              </a:solidFill>
            </p:grpSpPr>
            <p:sp>
              <p:nvSpPr>
                <p:cNvPr id="42" name="Freeform 5"/>
                <p:cNvSpPr/>
                <p:nvPr/>
              </p:nvSpPr>
              <p:spPr bwMode="auto">
                <a:xfrm rot="2700000">
                  <a:off x="7493176" y="2077619"/>
                  <a:ext cx="818233" cy="816890"/>
                </a:xfrm>
                <a:custGeom>
                  <a:avLst/>
                  <a:gdLst>
                    <a:gd name="T0" fmla="*/ 0 w 370"/>
                    <a:gd name="T1" fmla="*/ 181 h 369"/>
                    <a:gd name="T2" fmla="*/ 231 w 370"/>
                    <a:gd name="T3" fmla="*/ 0 h 369"/>
                    <a:gd name="T4" fmla="*/ 370 w 370"/>
                    <a:gd name="T5" fmla="*/ 142 h 369"/>
                    <a:gd name="T6" fmla="*/ 240 w 370"/>
                    <a:gd name="T7" fmla="*/ 203 h 369"/>
                    <a:gd name="T8" fmla="*/ 184 w 370"/>
                    <a:gd name="T9" fmla="*/ 369 h 369"/>
                    <a:gd name="T10" fmla="*/ 0 w 370"/>
                    <a:gd name="T11" fmla="*/ 181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0" h="369">
                      <a:moveTo>
                        <a:pt x="0" y="181"/>
                      </a:moveTo>
                      <a:cubicBezTo>
                        <a:pt x="167" y="180"/>
                        <a:pt x="216" y="91"/>
                        <a:pt x="231" y="0"/>
                      </a:cubicBezTo>
                      <a:cubicBezTo>
                        <a:pt x="370" y="142"/>
                        <a:pt x="370" y="142"/>
                        <a:pt x="370" y="142"/>
                      </a:cubicBezTo>
                      <a:cubicBezTo>
                        <a:pt x="312" y="151"/>
                        <a:pt x="270" y="171"/>
                        <a:pt x="240" y="203"/>
                      </a:cubicBezTo>
                      <a:cubicBezTo>
                        <a:pt x="205" y="241"/>
                        <a:pt x="186" y="296"/>
                        <a:pt x="184" y="369"/>
                      </a:cubicBezTo>
                      <a:lnTo>
                        <a:pt x="0" y="181"/>
                      </a:ln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Oval 6"/>
                <p:cNvSpPr>
                  <a:spLocks noChangeArrowheads="1"/>
                </p:cNvSpPr>
                <p:nvPr/>
              </p:nvSpPr>
              <p:spPr bwMode="auto">
                <a:xfrm rot="2700000">
                  <a:off x="8163006" y="2076323"/>
                  <a:ext cx="827638" cy="828981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Group 24"/>
              <p:cNvGrpSpPr/>
              <p:nvPr/>
            </p:nvGrpSpPr>
            <p:grpSpPr>
              <a:xfrm rot="18000000" flipH="1">
                <a:off x="4094715" y="5435469"/>
                <a:ext cx="1842803" cy="1018561"/>
                <a:chOff x="7493848" y="2076947"/>
                <a:chExt cx="1497467" cy="827686"/>
              </a:xfrm>
              <a:solidFill>
                <a:schemeClr val="accent4"/>
              </a:solidFill>
            </p:grpSpPr>
            <p:sp>
              <p:nvSpPr>
                <p:cNvPr id="40" name="Freeform 5"/>
                <p:cNvSpPr/>
                <p:nvPr/>
              </p:nvSpPr>
              <p:spPr bwMode="auto">
                <a:xfrm rot="2700000">
                  <a:off x="7493176" y="2077619"/>
                  <a:ext cx="818233" cy="816890"/>
                </a:xfrm>
                <a:custGeom>
                  <a:avLst/>
                  <a:gdLst>
                    <a:gd name="T0" fmla="*/ 0 w 370"/>
                    <a:gd name="T1" fmla="*/ 181 h 369"/>
                    <a:gd name="T2" fmla="*/ 231 w 370"/>
                    <a:gd name="T3" fmla="*/ 0 h 369"/>
                    <a:gd name="T4" fmla="*/ 370 w 370"/>
                    <a:gd name="T5" fmla="*/ 142 h 369"/>
                    <a:gd name="T6" fmla="*/ 240 w 370"/>
                    <a:gd name="T7" fmla="*/ 203 h 369"/>
                    <a:gd name="T8" fmla="*/ 184 w 370"/>
                    <a:gd name="T9" fmla="*/ 369 h 369"/>
                    <a:gd name="T10" fmla="*/ 0 w 370"/>
                    <a:gd name="T11" fmla="*/ 181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0" h="369">
                      <a:moveTo>
                        <a:pt x="0" y="181"/>
                      </a:moveTo>
                      <a:cubicBezTo>
                        <a:pt x="167" y="180"/>
                        <a:pt x="216" y="91"/>
                        <a:pt x="231" y="0"/>
                      </a:cubicBezTo>
                      <a:cubicBezTo>
                        <a:pt x="370" y="142"/>
                        <a:pt x="370" y="142"/>
                        <a:pt x="370" y="142"/>
                      </a:cubicBezTo>
                      <a:cubicBezTo>
                        <a:pt x="312" y="151"/>
                        <a:pt x="270" y="171"/>
                        <a:pt x="240" y="203"/>
                      </a:cubicBezTo>
                      <a:cubicBezTo>
                        <a:pt x="205" y="241"/>
                        <a:pt x="186" y="296"/>
                        <a:pt x="184" y="369"/>
                      </a:cubicBezTo>
                      <a:lnTo>
                        <a:pt x="0" y="181"/>
                      </a:ln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Oval 6"/>
                <p:cNvSpPr>
                  <a:spLocks noChangeArrowheads="1"/>
                </p:cNvSpPr>
                <p:nvPr/>
              </p:nvSpPr>
              <p:spPr bwMode="auto">
                <a:xfrm rot="2700000">
                  <a:off x="8163006" y="2076323"/>
                  <a:ext cx="827638" cy="828981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Group 28"/>
            <p:cNvGrpSpPr/>
            <p:nvPr/>
          </p:nvGrpSpPr>
          <p:grpSpPr>
            <a:xfrm rot="10800000">
              <a:off x="3667147" y="795183"/>
              <a:ext cx="1953069" cy="1118389"/>
              <a:chOff x="4506836" y="5023348"/>
              <a:chExt cx="3218132" cy="1842803"/>
            </a:xfrm>
            <a:solidFill>
              <a:schemeClr val="accent2"/>
            </a:solidFill>
          </p:grpSpPr>
          <p:grpSp>
            <p:nvGrpSpPr>
              <p:cNvPr id="32" name="Group 29"/>
              <p:cNvGrpSpPr/>
              <p:nvPr/>
            </p:nvGrpSpPr>
            <p:grpSpPr>
              <a:xfrm rot="3600000">
                <a:off x="6294286" y="5435469"/>
                <a:ext cx="1842803" cy="1018561"/>
                <a:chOff x="7493848" y="2076947"/>
                <a:chExt cx="1497467" cy="827686"/>
              </a:xfrm>
              <a:grpFill/>
            </p:grpSpPr>
            <p:sp>
              <p:nvSpPr>
                <p:cNvPr id="36" name="Freeform 5"/>
                <p:cNvSpPr/>
                <p:nvPr/>
              </p:nvSpPr>
              <p:spPr bwMode="auto">
                <a:xfrm rot="2700000">
                  <a:off x="7493176" y="2077619"/>
                  <a:ext cx="818233" cy="816890"/>
                </a:xfrm>
                <a:custGeom>
                  <a:avLst/>
                  <a:gdLst>
                    <a:gd name="T0" fmla="*/ 0 w 370"/>
                    <a:gd name="T1" fmla="*/ 181 h 369"/>
                    <a:gd name="T2" fmla="*/ 231 w 370"/>
                    <a:gd name="T3" fmla="*/ 0 h 369"/>
                    <a:gd name="T4" fmla="*/ 370 w 370"/>
                    <a:gd name="T5" fmla="*/ 142 h 369"/>
                    <a:gd name="T6" fmla="*/ 240 w 370"/>
                    <a:gd name="T7" fmla="*/ 203 h 369"/>
                    <a:gd name="T8" fmla="*/ 184 w 370"/>
                    <a:gd name="T9" fmla="*/ 369 h 369"/>
                    <a:gd name="T10" fmla="*/ 0 w 370"/>
                    <a:gd name="T11" fmla="*/ 181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0" h="369">
                      <a:moveTo>
                        <a:pt x="0" y="181"/>
                      </a:moveTo>
                      <a:cubicBezTo>
                        <a:pt x="167" y="180"/>
                        <a:pt x="216" y="91"/>
                        <a:pt x="231" y="0"/>
                      </a:cubicBezTo>
                      <a:cubicBezTo>
                        <a:pt x="370" y="142"/>
                        <a:pt x="370" y="142"/>
                        <a:pt x="370" y="142"/>
                      </a:cubicBezTo>
                      <a:cubicBezTo>
                        <a:pt x="312" y="151"/>
                        <a:pt x="270" y="171"/>
                        <a:pt x="240" y="203"/>
                      </a:cubicBezTo>
                      <a:cubicBezTo>
                        <a:pt x="205" y="241"/>
                        <a:pt x="186" y="296"/>
                        <a:pt x="184" y="369"/>
                      </a:cubicBezTo>
                      <a:lnTo>
                        <a:pt x="0" y="181"/>
                      </a:ln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Oval 6"/>
                <p:cNvSpPr>
                  <a:spLocks noChangeArrowheads="1"/>
                </p:cNvSpPr>
                <p:nvPr/>
              </p:nvSpPr>
              <p:spPr bwMode="auto">
                <a:xfrm rot="2700000">
                  <a:off x="8163006" y="2076323"/>
                  <a:ext cx="827638" cy="828981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30"/>
              <p:cNvGrpSpPr/>
              <p:nvPr/>
            </p:nvGrpSpPr>
            <p:grpSpPr>
              <a:xfrm rot="18000000" flipH="1">
                <a:off x="4094715" y="5435469"/>
                <a:ext cx="1842803" cy="1018561"/>
                <a:chOff x="7493848" y="2076947"/>
                <a:chExt cx="1497467" cy="827686"/>
              </a:xfrm>
              <a:grpFill/>
            </p:grpSpPr>
            <p:sp>
              <p:nvSpPr>
                <p:cNvPr id="34" name="Freeform 5"/>
                <p:cNvSpPr/>
                <p:nvPr/>
              </p:nvSpPr>
              <p:spPr bwMode="auto">
                <a:xfrm rot="2700000">
                  <a:off x="7493176" y="2077619"/>
                  <a:ext cx="818233" cy="816890"/>
                </a:xfrm>
                <a:custGeom>
                  <a:avLst/>
                  <a:gdLst>
                    <a:gd name="T0" fmla="*/ 0 w 370"/>
                    <a:gd name="T1" fmla="*/ 181 h 369"/>
                    <a:gd name="T2" fmla="*/ 231 w 370"/>
                    <a:gd name="T3" fmla="*/ 0 h 369"/>
                    <a:gd name="T4" fmla="*/ 370 w 370"/>
                    <a:gd name="T5" fmla="*/ 142 h 369"/>
                    <a:gd name="T6" fmla="*/ 240 w 370"/>
                    <a:gd name="T7" fmla="*/ 203 h 369"/>
                    <a:gd name="T8" fmla="*/ 184 w 370"/>
                    <a:gd name="T9" fmla="*/ 369 h 369"/>
                    <a:gd name="T10" fmla="*/ 0 w 370"/>
                    <a:gd name="T11" fmla="*/ 181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0" h="369">
                      <a:moveTo>
                        <a:pt x="0" y="181"/>
                      </a:moveTo>
                      <a:cubicBezTo>
                        <a:pt x="167" y="180"/>
                        <a:pt x="216" y="91"/>
                        <a:pt x="231" y="0"/>
                      </a:cubicBezTo>
                      <a:cubicBezTo>
                        <a:pt x="370" y="142"/>
                        <a:pt x="370" y="142"/>
                        <a:pt x="370" y="142"/>
                      </a:cubicBezTo>
                      <a:cubicBezTo>
                        <a:pt x="312" y="151"/>
                        <a:pt x="270" y="171"/>
                        <a:pt x="240" y="203"/>
                      </a:cubicBezTo>
                      <a:cubicBezTo>
                        <a:pt x="205" y="241"/>
                        <a:pt x="186" y="296"/>
                        <a:pt x="184" y="369"/>
                      </a:cubicBezTo>
                      <a:lnTo>
                        <a:pt x="0" y="181"/>
                      </a:ln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Oval 6"/>
                <p:cNvSpPr>
                  <a:spLocks noChangeArrowheads="1"/>
                </p:cNvSpPr>
                <p:nvPr/>
              </p:nvSpPr>
              <p:spPr bwMode="auto">
                <a:xfrm rot="2700000">
                  <a:off x="8163006" y="2076323"/>
                  <a:ext cx="827638" cy="828981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6205416" y="2396333"/>
              <a:ext cx="213122" cy="270272"/>
            </a:xfrm>
            <a:custGeom>
              <a:avLst/>
              <a:gdLst>
                <a:gd name="T0" fmla="*/ 76 w 76"/>
                <a:gd name="T1" fmla="*/ 58 h 96"/>
                <a:gd name="T2" fmla="*/ 38 w 76"/>
                <a:gd name="T3" fmla="*/ 96 h 96"/>
                <a:gd name="T4" fmla="*/ 0 w 76"/>
                <a:gd name="T5" fmla="*/ 58 h 96"/>
                <a:gd name="T6" fmla="*/ 23 w 76"/>
                <a:gd name="T7" fmla="*/ 24 h 96"/>
                <a:gd name="T8" fmla="*/ 14 w 76"/>
                <a:gd name="T9" fmla="*/ 3 h 96"/>
                <a:gd name="T10" fmla="*/ 17 w 76"/>
                <a:gd name="T11" fmla="*/ 0 h 96"/>
                <a:gd name="T12" fmla="*/ 59 w 76"/>
                <a:gd name="T13" fmla="*/ 0 h 96"/>
                <a:gd name="T14" fmla="*/ 62 w 76"/>
                <a:gd name="T15" fmla="*/ 3 h 96"/>
                <a:gd name="T16" fmla="*/ 53 w 76"/>
                <a:gd name="T17" fmla="*/ 24 h 96"/>
                <a:gd name="T18" fmla="*/ 76 w 76"/>
                <a:gd name="T19" fmla="*/ 58 h 96"/>
                <a:gd name="T20" fmla="*/ 52 w 76"/>
                <a:gd name="T21" fmla="*/ 49 h 96"/>
                <a:gd name="T22" fmla="*/ 53 w 76"/>
                <a:gd name="T23" fmla="*/ 49 h 96"/>
                <a:gd name="T24" fmla="*/ 58 w 76"/>
                <a:gd name="T25" fmla="*/ 39 h 96"/>
                <a:gd name="T26" fmla="*/ 58 w 76"/>
                <a:gd name="T27" fmla="*/ 38 h 96"/>
                <a:gd name="T28" fmla="*/ 56 w 76"/>
                <a:gd name="T29" fmla="*/ 39 h 96"/>
                <a:gd name="T30" fmla="*/ 55 w 76"/>
                <a:gd name="T31" fmla="*/ 39 h 96"/>
                <a:gd name="T32" fmla="*/ 40 w 76"/>
                <a:gd name="T33" fmla="*/ 35 h 96"/>
                <a:gd name="T34" fmla="*/ 40 w 76"/>
                <a:gd name="T35" fmla="*/ 33 h 96"/>
                <a:gd name="T36" fmla="*/ 42 w 76"/>
                <a:gd name="T37" fmla="*/ 31 h 96"/>
                <a:gd name="T38" fmla="*/ 42 w 76"/>
                <a:gd name="T39" fmla="*/ 30 h 96"/>
                <a:gd name="T40" fmla="*/ 33 w 76"/>
                <a:gd name="T41" fmla="*/ 30 h 96"/>
                <a:gd name="T42" fmla="*/ 33 w 76"/>
                <a:gd name="T43" fmla="*/ 31 h 96"/>
                <a:gd name="T44" fmla="*/ 35 w 76"/>
                <a:gd name="T45" fmla="*/ 33 h 96"/>
                <a:gd name="T46" fmla="*/ 35 w 76"/>
                <a:gd name="T47" fmla="*/ 34 h 96"/>
                <a:gd name="T48" fmla="*/ 18 w 76"/>
                <a:gd name="T49" fmla="*/ 49 h 96"/>
                <a:gd name="T50" fmla="*/ 35 w 76"/>
                <a:gd name="T51" fmla="*/ 61 h 96"/>
                <a:gd name="T52" fmla="*/ 35 w 76"/>
                <a:gd name="T53" fmla="*/ 72 h 96"/>
                <a:gd name="T54" fmla="*/ 22 w 76"/>
                <a:gd name="T55" fmla="*/ 65 h 96"/>
                <a:gd name="T56" fmla="*/ 21 w 76"/>
                <a:gd name="T57" fmla="*/ 65 h 96"/>
                <a:gd name="T58" fmla="*/ 16 w 76"/>
                <a:gd name="T59" fmla="*/ 75 h 96"/>
                <a:gd name="T60" fmla="*/ 17 w 76"/>
                <a:gd name="T61" fmla="*/ 76 h 96"/>
                <a:gd name="T62" fmla="*/ 18 w 76"/>
                <a:gd name="T63" fmla="*/ 75 h 96"/>
                <a:gd name="T64" fmla="*/ 19 w 76"/>
                <a:gd name="T65" fmla="*/ 75 h 96"/>
                <a:gd name="T66" fmla="*/ 35 w 76"/>
                <a:gd name="T67" fmla="*/ 80 h 96"/>
                <a:gd name="T68" fmla="*/ 35 w 76"/>
                <a:gd name="T69" fmla="*/ 82 h 96"/>
                <a:gd name="T70" fmla="*/ 33 w 76"/>
                <a:gd name="T71" fmla="*/ 85 h 96"/>
                <a:gd name="T72" fmla="*/ 33 w 76"/>
                <a:gd name="T73" fmla="*/ 86 h 96"/>
                <a:gd name="T74" fmla="*/ 42 w 76"/>
                <a:gd name="T75" fmla="*/ 86 h 96"/>
                <a:gd name="T76" fmla="*/ 42 w 76"/>
                <a:gd name="T77" fmla="*/ 85 h 96"/>
                <a:gd name="T78" fmla="*/ 40 w 76"/>
                <a:gd name="T79" fmla="*/ 82 h 96"/>
                <a:gd name="T80" fmla="*/ 40 w 76"/>
                <a:gd name="T81" fmla="*/ 80 h 96"/>
                <a:gd name="T82" fmla="*/ 58 w 76"/>
                <a:gd name="T83" fmla="*/ 66 h 96"/>
                <a:gd name="T84" fmla="*/ 41 w 76"/>
                <a:gd name="T85" fmla="*/ 52 h 96"/>
                <a:gd name="T86" fmla="*/ 40 w 76"/>
                <a:gd name="T87" fmla="*/ 52 h 96"/>
                <a:gd name="T88" fmla="*/ 40 w 76"/>
                <a:gd name="T89" fmla="*/ 42 h 96"/>
                <a:gd name="T90" fmla="*/ 48 w 76"/>
                <a:gd name="T91" fmla="*/ 44 h 96"/>
                <a:gd name="T92" fmla="*/ 52 w 76"/>
                <a:gd name="T93" fmla="*/ 49 h 96"/>
                <a:gd name="T94" fmla="*/ 35 w 76"/>
                <a:gd name="T95" fmla="*/ 42 h 96"/>
                <a:gd name="T96" fmla="*/ 35 w 76"/>
                <a:gd name="T97" fmla="*/ 52 h 96"/>
                <a:gd name="T98" fmla="*/ 27 w 76"/>
                <a:gd name="T99" fmla="*/ 47 h 96"/>
                <a:gd name="T100" fmla="*/ 28 w 76"/>
                <a:gd name="T101" fmla="*/ 45 h 96"/>
                <a:gd name="T102" fmla="*/ 35 w 76"/>
                <a:gd name="T103" fmla="*/ 42 h 96"/>
                <a:gd name="T104" fmla="*/ 40 w 76"/>
                <a:gd name="T105" fmla="*/ 62 h 96"/>
                <a:gd name="T106" fmla="*/ 49 w 76"/>
                <a:gd name="T107" fmla="*/ 66 h 96"/>
                <a:gd name="T108" fmla="*/ 40 w 76"/>
                <a:gd name="T109" fmla="*/ 73 h 96"/>
                <a:gd name="T110" fmla="*/ 40 w 76"/>
                <a:gd name="T111" fmla="*/ 6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" h="96">
                  <a:moveTo>
                    <a:pt x="76" y="58"/>
                  </a:moveTo>
                  <a:cubicBezTo>
                    <a:pt x="76" y="79"/>
                    <a:pt x="59" y="96"/>
                    <a:pt x="38" y="96"/>
                  </a:cubicBezTo>
                  <a:cubicBezTo>
                    <a:pt x="17" y="96"/>
                    <a:pt x="0" y="79"/>
                    <a:pt x="0" y="58"/>
                  </a:cubicBezTo>
                  <a:cubicBezTo>
                    <a:pt x="0" y="43"/>
                    <a:pt x="10" y="29"/>
                    <a:pt x="23" y="2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5" y="0"/>
                    <a:pt x="1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6" y="29"/>
                    <a:pt x="76" y="43"/>
                    <a:pt x="76" y="58"/>
                  </a:cubicBezTo>
                  <a:close/>
                  <a:moveTo>
                    <a:pt x="52" y="49"/>
                  </a:moveTo>
                  <a:cubicBezTo>
                    <a:pt x="53" y="49"/>
                    <a:pt x="53" y="49"/>
                    <a:pt x="53" y="4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7" y="39"/>
                    <a:pt x="57" y="39"/>
                    <a:pt x="56" y="39"/>
                  </a:cubicBezTo>
                  <a:cubicBezTo>
                    <a:pt x="56" y="39"/>
                    <a:pt x="55" y="39"/>
                    <a:pt x="55" y="39"/>
                  </a:cubicBezTo>
                  <a:cubicBezTo>
                    <a:pt x="48" y="36"/>
                    <a:pt x="44" y="35"/>
                    <a:pt x="40" y="35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1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5" y="31"/>
                    <a:pt x="35" y="32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4" y="35"/>
                    <a:pt x="18" y="40"/>
                    <a:pt x="18" y="49"/>
                  </a:cubicBezTo>
                  <a:cubicBezTo>
                    <a:pt x="18" y="57"/>
                    <a:pt x="22" y="60"/>
                    <a:pt x="35" y="61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26" y="71"/>
                    <a:pt x="22" y="68"/>
                    <a:pt x="2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5" y="78"/>
                    <a:pt x="30" y="80"/>
                    <a:pt x="35" y="80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3"/>
                    <a:pt x="35" y="84"/>
                    <a:pt x="33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1" y="84"/>
                    <a:pt x="40" y="84"/>
                    <a:pt x="40" y="8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51" y="79"/>
                    <a:pt x="58" y="74"/>
                    <a:pt x="58" y="66"/>
                  </a:cubicBezTo>
                  <a:cubicBezTo>
                    <a:pt x="58" y="57"/>
                    <a:pt x="52" y="53"/>
                    <a:pt x="41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3" y="42"/>
                    <a:pt x="46" y="43"/>
                    <a:pt x="48" y="44"/>
                  </a:cubicBezTo>
                  <a:cubicBezTo>
                    <a:pt x="52" y="46"/>
                    <a:pt x="52" y="47"/>
                    <a:pt x="52" y="49"/>
                  </a:cubicBezTo>
                  <a:close/>
                  <a:moveTo>
                    <a:pt x="35" y="42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30" y="51"/>
                    <a:pt x="27" y="51"/>
                    <a:pt x="27" y="47"/>
                  </a:cubicBezTo>
                  <a:cubicBezTo>
                    <a:pt x="27" y="47"/>
                    <a:pt x="27" y="46"/>
                    <a:pt x="28" y="45"/>
                  </a:cubicBezTo>
                  <a:cubicBezTo>
                    <a:pt x="29" y="43"/>
                    <a:pt x="32" y="42"/>
                    <a:pt x="35" y="42"/>
                  </a:cubicBezTo>
                  <a:close/>
                  <a:moveTo>
                    <a:pt x="40" y="62"/>
                  </a:moveTo>
                  <a:cubicBezTo>
                    <a:pt x="47" y="63"/>
                    <a:pt x="49" y="63"/>
                    <a:pt x="49" y="66"/>
                  </a:cubicBezTo>
                  <a:cubicBezTo>
                    <a:pt x="49" y="70"/>
                    <a:pt x="46" y="72"/>
                    <a:pt x="40" y="73"/>
                  </a:cubicBezTo>
                  <a:lnTo>
                    <a:pt x="40" y="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3697931" y="981040"/>
              <a:ext cx="311944" cy="267891"/>
            </a:xfrm>
            <a:custGeom>
              <a:avLst/>
              <a:gdLst>
                <a:gd name="T0" fmla="*/ 88 w 111"/>
                <a:gd name="T1" fmla="*/ 79 h 95"/>
                <a:gd name="T2" fmla="*/ 88 w 111"/>
                <a:gd name="T3" fmla="*/ 92 h 95"/>
                <a:gd name="T4" fmla="*/ 75 w 111"/>
                <a:gd name="T5" fmla="*/ 92 h 95"/>
                <a:gd name="T6" fmla="*/ 52 w 111"/>
                <a:gd name="T7" fmla="*/ 67 h 95"/>
                <a:gd name="T8" fmla="*/ 30 w 111"/>
                <a:gd name="T9" fmla="*/ 93 h 95"/>
                <a:gd name="T10" fmla="*/ 23 w 111"/>
                <a:gd name="T11" fmla="*/ 93 h 95"/>
                <a:gd name="T12" fmla="*/ 17 w 111"/>
                <a:gd name="T13" fmla="*/ 88 h 95"/>
                <a:gd name="T14" fmla="*/ 17 w 111"/>
                <a:gd name="T15" fmla="*/ 80 h 95"/>
                <a:gd name="T16" fmla="*/ 42 w 111"/>
                <a:gd name="T17" fmla="*/ 57 h 95"/>
                <a:gd name="T18" fmla="*/ 30 w 111"/>
                <a:gd name="T19" fmla="*/ 45 h 95"/>
                <a:gd name="T20" fmla="*/ 20 w 111"/>
                <a:gd name="T21" fmla="*/ 41 h 95"/>
                <a:gd name="T22" fmla="*/ 9 w 111"/>
                <a:gd name="T23" fmla="*/ 40 h 95"/>
                <a:gd name="T24" fmla="*/ 0 w 111"/>
                <a:gd name="T25" fmla="*/ 23 h 95"/>
                <a:gd name="T26" fmla="*/ 1 w 111"/>
                <a:gd name="T27" fmla="*/ 22 h 95"/>
                <a:gd name="T28" fmla="*/ 10 w 111"/>
                <a:gd name="T29" fmla="*/ 28 h 95"/>
                <a:gd name="T30" fmla="*/ 20 w 111"/>
                <a:gd name="T31" fmla="*/ 25 h 95"/>
                <a:gd name="T32" fmla="*/ 19 w 111"/>
                <a:gd name="T33" fmla="*/ 14 h 95"/>
                <a:gd name="T34" fmla="*/ 10 w 111"/>
                <a:gd name="T35" fmla="*/ 8 h 95"/>
                <a:gd name="T36" fmla="*/ 11 w 111"/>
                <a:gd name="T37" fmla="*/ 7 h 95"/>
                <a:gd name="T38" fmla="*/ 29 w 111"/>
                <a:gd name="T39" fmla="*/ 7 h 95"/>
                <a:gd name="T40" fmla="*/ 32 w 111"/>
                <a:gd name="T41" fmla="*/ 10 h 95"/>
                <a:gd name="T42" fmla="*/ 37 w 111"/>
                <a:gd name="T43" fmla="*/ 25 h 95"/>
                <a:gd name="T44" fmla="*/ 40 w 111"/>
                <a:gd name="T45" fmla="*/ 34 h 95"/>
                <a:gd name="T46" fmla="*/ 52 w 111"/>
                <a:gd name="T47" fmla="*/ 46 h 95"/>
                <a:gd name="T48" fmla="*/ 66 w 111"/>
                <a:gd name="T49" fmla="*/ 31 h 95"/>
                <a:gd name="T50" fmla="*/ 77 w 111"/>
                <a:gd name="T51" fmla="*/ 42 h 95"/>
                <a:gd name="T52" fmla="*/ 63 w 111"/>
                <a:gd name="T53" fmla="*/ 56 h 95"/>
                <a:gd name="T54" fmla="*/ 88 w 111"/>
                <a:gd name="T55" fmla="*/ 79 h 95"/>
                <a:gd name="T56" fmla="*/ 110 w 111"/>
                <a:gd name="T57" fmla="*/ 42 h 95"/>
                <a:gd name="T58" fmla="*/ 102 w 111"/>
                <a:gd name="T59" fmla="*/ 50 h 95"/>
                <a:gd name="T60" fmla="*/ 96 w 111"/>
                <a:gd name="T61" fmla="*/ 50 h 95"/>
                <a:gd name="T62" fmla="*/ 95 w 111"/>
                <a:gd name="T63" fmla="*/ 48 h 95"/>
                <a:gd name="T64" fmla="*/ 93 w 111"/>
                <a:gd name="T65" fmla="*/ 44 h 95"/>
                <a:gd name="T66" fmla="*/ 92 w 111"/>
                <a:gd name="T67" fmla="*/ 38 h 95"/>
                <a:gd name="T68" fmla="*/ 82 w 111"/>
                <a:gd name="T69" fmla="*/ 36 h 95"/>
                <a:gd name="T70" fmla="*/ 79 w 111"/>
                <a:gd name="T71" fmla="*/ 39 h 95"/>
                <a:gd name="T72" fmla="*/ 68 w 111"/>
                <a:gd name="T73" fmla="*/ 29 h 95"/>
                <a:gd name="T74" fmla="*/ 70 w 111"/>
                <a:gd name="T75" fmla="*/ 27 h 95"/>
                <a:gd name="T76" fmla="*/ 71 w 111"/>
                <a:gd name="T77" fmla="*/ 26 h 95"/>
                <a:gd name="T78" fmla="*/ 71 w 111"/>
                <a:gd name="T79" fmla="*/ 19 h 95"/>
                <a:gd name="T80" fmla="*/ 49 w 111"/>
                <a:gd name="T81" fmla="*/ 10 h 95"/>
                <a:gd name="T82" fmla="*/ 49 w 111"/>
                <a:gd name="T83" fmla="*/ 6 h 95"/>
                <a:gd name="T84" fmla="*/ 89 w 111"/>
                <a:gd name="T85" fmla="*/ 15 h 95"/>
                <a:gd name="T86" fmla="*/ 96 w 111"/>
                <a:gd name="T87" fmla="*/ 22 h 95"/>
                <a:gd name="T88" fmla="*/ 99 w 111"/>
                <a:gd name="T89" fmla="*/ 33 h 95"/>
                <a:gd name="T90" fmla="*/ 103 w 111"/>
                <a:gd name="T91" fmla="*/ 34 h 95"/>
                <a:gd name="T92" fmla="*/ 108 w 111"/>
                <a:gd name="T93" fmla="*/ 35 h 95"/>
                <a:gd name="T94" fmla="*/ 110 w 111"/>
                <a:gd name="T95" fmla="*/ 37 h 95"/>
                <a:gd name="T96" fmla="*/ 110 w 111"/>
                <a:gd name="T97" fmla="*/ 42 h 95"/>
                <a:gd name="T98" fmla="*/ 85 w 111"/>
                <a:gd name="T99" fmla="*/ 82 h 95"/>
                <a:gd name="T100" fmla="*/ 78 w 111"/>
                <a:gd name="T101" fmla="*/ 82 h 95"/>
                <a:gd name="T102" fmla="*/ 78 w 111"/>
                <a:gd name="T103" fmla="*/ 89 h 95"/>
                <a:gd name="T104" fmla="*/ 85 w 111"/>
                <a:gd name="T105" fmla="*/ 89 h 95"/>
                <a:gd name="T106" fmla="*/ 85 w 111"/>
                <a:gd name="T107" fmla="*/ 8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95">
                  <a:moveTo>
                    <a:pt x="88" y="79"/>
                  </a:moveTo>
                  <a:cubicBezTo>
                    <a:pt x="92" y="82"/>
                    <a:pt x="92" y="88"/>
                    <a:pt x="88" y="92"/>
                  </a:cubicBezTo>
                  <a:cubicBezTo>
                    <a:pt x="84" y="95"/>
                    <a:pt x="79" y="95"/>
                    <a:pt x="75" y="92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8" y="95"/>
                    <a:pt x="25" y="95"/>
                    <a:pt x="23" y="93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5" y="86"/>
                    <a:pt x="15" y="82"/>
                    <a:pt x="17" y="8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6" y="41"/>
                    <a:pt x="24" y="40"/>
                    <a:pt x="20" y="41"/>
                  </a:cubicBezTo>
                  <a:cubicBezTo>
                    <a:pt x="17" y="42"/>
                    <a:pt x="13" y="42"/>
                    <a:pt x="9" y="40"/>
                  </a:cubicBezTo>
                  <a:cubicBezTo>
                    <a:pt x="0" y="34"/>
                    <a:pt x="0" y="23"/>
                    <a:pt x="0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9" y="27"/>
                    <a:pt x="10" y="28"/>
                  </a:cubicBezTo>
                  <a:cubicBezTo>
                    <a:pt x="11" y="29"/>
                    <a:pt x="16" y="31"/>
                    <a:pt x="20" y="25"/>
                  </a:cubicBezTo>
                  <a:cubicBezTo>
                    <a:pt x="24" y="18"/>
                    <a:pt x="21" y="15"/>
                    <a:pt x="19" y="14"/>
                  </a:cubicBezTo>
                  <a:cubicBezTo>
                    <a:pt x="18" y="13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20" y="2"/>
                    <a:pt x="29" y="7"/>
                  </a:cubicBezTo>
                  <a:cubicBezTo>
                    <a:pt x="29" y="7"/>
                    <a:pt x="31" y="9"/>
                    <a:pt x="32" y="10"/>
                  </a:cubicBezTo>
                  <a:cubicBezTo>
                    <a:pt x="38" y="15"/>
                    <a:pt x="38" y="20"/>
                    <a:pt x="37" y="25"/>
                  </a:cubicBezTo>
                  <a:cubicBezTo>
                    <a:pt x="36" y="29"/>
                    <a:pt x="37" y="30"/>
                    <a:pt x="40" y="34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3" y="56"/>
                    <a:pt x="63" y="56"/>
                    <a:pt x="63" y="56"/>
                  </a:cubicBezTo>
                  <a:lnTo>
                    <a:pt x="88" y="79"/>
                  </a:lnTo>
                  <a:close/>
                  <a:moveTo>
                    <a:pt x="110" y="42"/>
                  </a:moveTo>
                  <a:cubicBezTo>
                    <a:pt x="102" y="50"/>
                    <a:pt x="102" y="50"/>
                    <a:pt x="102" y="50"/>
                  </a:cubicBezTo>
                  <a:cubicBezTo>
                    <a:pt x="100" y="52"/>
                    <a:pt x="98" y="52"/>
                    <a:pt x="96" y="5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3" y="47"/>
                    <a:pt x="93" y="45"/>
                    <a:pt x="93" y="44"/>
                  </a:cubicBezTo>
                  <a:cubicBezTo>
                    <a:pt x="95" y="43"/>
                    <a:pt x="94" y="41"/>
                    <a:pt x="92" y="38"/>
                  </a:cubicBezTo>
                  <a:cubicBezTo>
                    <a:pt x="88" y="35"/>
                    <a:pt x="84" y="35"/>
                    <a:pt x="82" y="36"/>
                  </a:cubicBezTo>
                  <a:cubicBezTo>
                    <a:pt x="81" y="37"/>
                    <a:pt x="79" y="39"/>
                    <a:pt x="79" y="3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7"/>
                    <a:pt x="71" y="27"/>
                    <a:pt x="71" y="26"/>
                  </a:cubicBezTo>
                  <a:cubicBezTo>
                    <a:pt x="75" y="22"/>
                    <a:pt x="71" y="19"/>
                    <a:pt x="71" y="19"/>
                  </a:cubicBezTo>
                  <a:cubicBezTo>
                    <a:pt x="62" y="10"/>
                    <a:pt x="49" y="10"/>
                    <a:pt x="49" y="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75" y="0"/>
                    <a:pt x="85" y="11"/>
                    <a:pt x="89" y="15"/>
                  </a:cubicBezTo>
                  <a:cubicBezTo>
                    <a:pt x="92" y="18"/>
                    <a:pt x="95" y="21"/>
                    <a:pt x="96" y="22"/>
                  </a:cubicBezTo>
                  <a:cubicBezTo>
                    <a:pt x="98" y="24"/>
                    <a:pt x="96" y="30"/>
                    <a:pt x="99" y="33"/>
                  </a:cubicBezTo>
                  <a:cubicBezTo>
                    <a:pt x="100" y="34"/>
                    <a:pt x="102" y="34"/>
                    <a:pt x="103" y="34"/>
                  </a:cubicBezTo>
                  <a:cubicBezTo>
                    <a:pt x="105" y="33"/>
                    <a:pt x="107" y="34"/>
                    <a:pt x="108" y="35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1" y="38"/>
                    <a:pt x="111" y="41"/>
                    <a:pt x="110" y="42"/>
                  </a:cubicBezTo>
                  <a:close/>
                  <a:moveTo>
                    <a:pt x="85" y="82"/>
                  </a:moveTo>
                  <a:cubicBezTo>
                    <a:pt x="83" y="80"/>
                    <a:pt x="80" y="80"/>
                    <a:pt x="78" y="82"/>
                  </a:cubicBezTo>
                  <a:cubicBezTo>
                    <a:pt x="76" y="84"/>
                    <a:pt x="76" y="87"/>
                    <a:pt x="78" y="89"/>
                  </a:cubicBezTo>
                  <a:cubicBezTo>
                    <a:pt x="80" y="90"/>
                    <a:pt x="83" y="91"/>
                    <a:pt x="85" y="89"/>
                  </a:cubicBezTo>
                  <a:cubicBezTo>
                    <a:pt x="87" y="87"/>
                    <a:pt x="87" y="84"/>
                    <a:pt x="85" y="8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5284060" y="1003140"/>
              <a:ext cx="258366" cy="245269"/>
            </a:xfrm>
            <a:custGeom>
              <a:avLst/>
              <a:gdLst>
                <a:gd name="T0" fmla="*/ 92 w 92"/>
                <a:gd name="T1" fmla="*/ 22 h 87"/>
                <a:gd name="T2" fmla="*/ 92 w 92"/>
                <a:gd name="T3" fmla="*/ 55 h 87"/>
                <a:gd name="T4" fmla="*/ 87 w 92"/>
                <a:gd name="T5" fmla="*/ 61 h 87"/>
                <a:gd name="T6" fmla="*/ 32 w 92"/>
                <a:gd name="T7" fmla="*/ 61 h 87"/>
                <a:gd name="T8" fmla="*/ 26 w 92"/>
                <a:gd name="T9" fmla="*/ 56 h 87"/>
                <a:gd name="T10" fmla="*/ 16 w 92"/>
                <a:gd name="T11" fmla="*/ 19 h 87"/>
                <a:gd name="T12" fmla="*/ 11 w 92"/>
                <a:gd name="T13" fmla="*/ 12 h 87"/>
                <a:gd name="T14" fmla="*/ 0 w 92"/>
                <a:gd name="T15" fmla="*/ 5 h 87"/>
                <a:gd name="T16" fmla="*/ 4 w 92"/>
                <a:gd name="T17" fmla="*/ 0 h 87"/>
                <a:gd name="T18" fmla="*/ 6 w 92"/>
                <a:gd name="T19" fmla="*/ 0 h 87"/>
                <a:gd name="T20" fmla="*/ 25 w 92"/>
                <a:gd name="T21" fmla="*/ 12 h 87"/>
                <a:gd name="T22" fmla="*/ 87 w 92"/>
                <a:gd name="T23" fmla="*/ 16 h 87"/>
                <a:gd name="T24" fmla="*/ 92 w 92"/>
                <a:gd name="T25" fmla="*/ 22 h 87"/>
                <a:gd name="T26" fmla="*/ 31 w 92"/>
                <a:gd name="T27" fmla="*/ 67 h 87"/>
                <a:gd name="T28" fmla="*/ 22 w 92"/>
                <a:gd name="T29" fmla="*/ 77 h 87"/>
                <a:gd name="T30" fmla="*/ 31 w 92"/>
                <a:gd name="T31" fmla="*/ 87 h 87"/>
                <a:gd name="T32" fmla="*/ 41 w 92"/>
                <a:gd name="T33" fmla="*/ 77 h 87"/>
                <a:gd name="T34" fmla="*/ 31 w 92"/>
                <a:gd name="T35" fmla="*/ 67 h 87"/>
                <a:gd name="T36" fmla="*/ 27 w 92"/>
                <a:gd name="T37" fmla="*/ 23 h 87"/>
                <a:gd name="T38" fmla="*/ 31 w 92"/>
                <a:gd name="T39" fmla="*/ 36 h 87"/>
                <a:gd name="T40" fmla="*/ 45 w 92"/>
                <a:gd name="T41" fmla="*/ 36 h 87"/>
                <a:gd name="T42" fmla="*/ 45 w 92"/>
                <a:gd name="T43" fmla="*/ 24 h 87"/>
                <a:gd name="T44" fmla="*/ 27 w 92"/>
                <a:gd name="T45" fmla="*/ 23 h 87"/>
                <a:gd name="T46" fmla="*/ 36 w 92"/>
                <a:gd name="T47" fmla="*/ 50 h 87"/>
                <a:gd name="T48" fmla="*/ 45 w 92"/>
                <a:gd name="T49" fmla="*/ 50 h 87"/>
                <a:gd name="T50" fmla="*/ 45 w 92"/>
                <a:gd name="T51" fmla="*/ 39 h 87"/>
                <a:gd name="T52" fmla="*/ 32 w 92"/>
                <a:gd name="T53" fmla="*/ 39 h 87"/>
                <a:gd name="T54" fmla="*/ 36 w 92"/>
                <a:gd name="T55" fmla="*/ 50 h 87"/>
                <a:gd name="T56" fmla="*/ 64 w 92"/>
                <a:gd name="T57" fmla="*/ 36 h 87"/>
                <a:gd name="T58" fmla="*/ 64 w 92"/>
                <a:gd name="T59" fmla="*/ 25 h 87"/>
                <a:gd name="T60" fmla="*/ 50 w 92"/>
                <a:gd name="T61" fmla="*/ 24 h 87"/>
                <a:gd name="T62" fmla="*/ 50 w 92"/>
                <a:gd name="T63" fmla="*/ 36 h 87"/>
                <a:gd name="T64" fmla="*/ 64 w 92"/>
                <a:gd name="T65" fmla="*/ 36 h 87"/>
                <a:gd name="T66" fmla="*/ 50 w 92"/>
                <a:gd name="T67" fmla="*/ 39 h 87"/>
                <a:gd name="T68" fmla="*/ 50 w 92"/>
                <a:gd name="T69" fmla="*/ 50 h 87"/>
                <a:gd name="T70" fmla="*/ 64 w 92"/>
                <a:gd name="T71" fmla="*/ 50 h 87"/>
                <a:gd name="T72" fmla="*/ 64 w 92"/>
                <a:gd name="T73" fmla="*/ 39 h 87"/>
                <a:gd name="T74" fmla="*/ 50 w 92"/>
                <a:gd name="T75" fmla="*/ 39 h 87"/>
                <a:gd name="T76" fmla="*/ 78 w 92"/>
                <a:gd name="T77" fmla="*/ 67 h 87"/>
                <a:gd name="T78" fmla="*/ 68 w 92"/>
                <a:gd name="T79" fmla="*/ 77 h 87"/>
                <a:gd name="T80" fmla="*/ 78 w 92"/>
                <a:gd name="T81" fmla="*/ 87 h 87"/>
                <a:gd name="T82" fmla="*/ 88 w 92"/>
                <a:gd name="T83" fmla="*/ 77 h 87"/>
                <a:gd name="T84" fmla="*/ 78 w 92"/>
                <a:gd name="T85" fmla="*/ 67 h 87"/>
                <a:gd name="T86" fmla="*/ 82 w 92"/>
                <a:gd name="T87" fmla="*/ 26 h 87"/>
                <a:gd name="T88" fmla="*/ 69 w 92"/>
                <a:gd name="T89" fmla="*/ 25 h 87"/>
                <a:gd name="T90" fmla="*/ 69 w 92"/>
                <a:gd name="T91" fmla="*/ 36 h 87"/>
                <a:gd name="T92" fmla="*/ 82 w 92"/>
                <a:gd name="T93" fmla="*/ 36 h 87"/>
                <a:gd name="T94" fmla="*/ 82 w 92"/>
                <a:gd name="T95" fmla="*/ 26 h 87"/>
                <a:gd name="T96" fmla="*/ 82 w 92"/>
                <a:gd name="T97" fmla="*/ 50 h 87"/>
                <a:gd name="T98" fmla="*/ 82 w 92"/>
                <a:gd name="T99" fmla="*/ 39 h 87"/>
                <a:gd name="T100" fmla="*/ 69 w 92"/>
                <a:gd name="T101" fmla="*/ 39 h 87"/>
                <a:gd name="T102" fmla="*/ 69 w 92"/>
                <a:gd name="T103" fmla="*/ 50 h 87"/>
                <a:gd name="T104" fmla="*/ 82 w 92"/>
                <a:gd name="T105" fmla="*/ 5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87">
                  <a:moveTo>
                    <a:pt x="92" y="22"/>
                  </a:moveTo>
                  <a:cubicBezTo>
                    <a:pt x="92" y="55"/>
                    <a:pt x="92" y="55"/>
                    <a:pt x="92" y="55"/>
                  </a:cubicBezTo>
                  <a:cubicBezTo>
                    <a:pt x="92" y="58"/>
                    <a:pt x="90" y="61"/>
                    <a:pt x="87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9" y="61"/>
                    <a:pt x="26" y="58"/>
                    <a:pt x="26" y="5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4" y="12"/>
                    <a:pt x="11" y="12"/>
                  </a:cubicBezTo>
                  <a:cubicBezTo>
                    <a:pt x="6" y="10"/>
                    <a:pt x="0" y="13"/>
                    <a:pt x="0" y="5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3" y="0"/>
                    <a:pt x="21" y="3"/>
                    <a:pt x="25" y="12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90" y="17"/>
                    <a:pt x="92" y="19"/>
                    <a:pt x="92" y="22"/>
                  </a:cubicBezTo>
                  <a:close/>
                  <a:moveTo>
                    <a:pt x="31" y="67"/>
                  </a:moveTo>
                  <a:cubicBezTo>
                    <a:pt x="26" y="67"/>
                    <a:pt x="22" y="72"/>
                    <a:pt x="22" y="77"/>
                  </a:cubicBezTo>
                  <a:cubicBezTo>
                    <a:pt x="22" y="82"/>
                    <a:pt x="26" y="87"/>
                    <a:pt x="31" y="87"/>
                  </a:cubicBezTo>
                  <a:cubicBezTo>
                    <a:pt x="37" y="87"/>
                    <a:pt x="41" y="82"/>
                    <a:pt x="41" y="77"/>
                  </a:cubicBezTo>
                  <a:cubicBezTo>
                    <a:pt x="41" y="72"/>
                    <a:pt x="37" y="67"/>
                    <a:pt x="31" y="67"/>
                  </a:cubicBezTo>
                  <a:close/>
                  <a:moveTo>
                    <a:pt x="27" y="23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4"/>
                    <a:pt x="45" y="24"/>
                    <a:pt x="45" y="24"/>
                  </a:cubicBezTo>
                  <a:lnTo>
                    <a:pt x="27" y="23"/>
                  </a:lnTo>
                  <a:close/>
                  <a:moveTo>
                    <a:pt x="3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36" y="50"/>
                  </a:lnTo>
                  <a:close/>
                  <a:moveTo>
                    <a:pt x="64" y="3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36"/>
                    <a:pt x="50" y="36"/>
                    <a:pt x="50" y="36"/>
                  </a:cubicBezTo>
                  <a:lnTo>
                    <a:pt x="64" y="36"/>
                  </a:lnTo>
                  <a:close/>
                  <a:moveTo>
                    <a:pt x="50" y="39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39"/>
                    <a:pt x="64" y="39"/>
                    <a:pt x="64" y="39"/>
                  </a:cubicBezTo>
                  <a:lnTo>
                    <a:pt x="50" y="39"/>
                  </a:lnTo>
                  <a:close/>
                  <a:moveTo>
                    <a:pt x="78" y="67"/>
                  </a:moveTo>
                  <a:cubicBezTo>
                    <a:pt x="73" y="67"/>
                    <a:pt x="68" y="72"/>
                    <a:pt x="68" y="77"/>
                  </a:cubicBezTo>
                  <a:cubicBezTo>
                    <a:pt x="68" y="82"/>
                    <a:pt x="73" y="87"/>
                    <a:pt x="78" y="87"/>
                  </a:cubicBezTo>
                  <a:cubicBezTo>
                    <a:pt x="83" y="87"/>
                    <a:pt x="88" y="82"/>
                    <a:pt x="88" y="77"/>
                  </a:cubicBezTo>
                  <a:cubicBezTo>
                    <a:pt x="87" y="72"/>
                    <a:pt x="83" y="67"/>
                    <a:pt x="78" y="67"/>
                  </a:cubicBezTo>
                  <a:close/>
                  <a:moveTo>
                    <a:pt x="82" y="26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82" y="36"/>
                    <a:pt x="82" y="36"/>
                    <a:pt x="82" y="36"/>
                  </a:cubicBezTo>
                  <a:lnTo>
                    <a:pt x="82" y="26"/>
                  </a:lnTo>
                  <a:close/>
                  <a:moveTo>
                    <a:pt x="82" y="50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50"/>
                    <a:pt x="69" y="50"/>
                    <a:pt x="69" y="50"/>
                  </a:cubicBezTo>
                  <a:lnTo>
                    <a:pt x="82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2819351" y="2401210"/>
              <a:ext cx="247650" cy="251222"/>
            </a:xfrm>
            <a:custGeom>
              <a:avLst/>
              <a:gdLst>
                <a:gd name="T0" fmla="*/ 76 w 88"/>
                <a:gd name="T1" fmla="*/ 51 h 89"/>
                <a:gd name="T2" fmla="*/ 76 w 88"/>
                <a:gd name="T3" fmla="*/ 51 h 89"/>
                <a:gd name="T4" fmla="*/ 38 w 88"/>
                <a:gd name="T5" fmla="*/ 89 h 89"/>
                <a:gd name="T6" fmla="*/ 0 w 88"/>
                <a:gd name="T7" fmla="*/ 51 h 89"/>
                <a:gd name="T8" fmla="*/ 38 w 88"/>
                <a:gd name="T9" fmla="*/ 12 h 89"/>
                <a:gd name="T10" fmla="*/ 38 w 88"/>
                <a:gd name="T11" fmla="*/ 51 h 89"/>
                <a:gd name="T12" fmla="*/ 76 w 88"/>
                <a:gd name="T13" fmla="*/ 51 h 89"/>
                <a:gd name="T14" fmla="*/ 50 w 88"/>
                <a:gd name="T15" fmla="*/ 39 h 89"/>
                <a:gd name="T16" fmla="*/ 50 w 88"/>
                <a:gd name="T17" fmla="*/ 0 h 89"/>
                <a:gd name="T18" fmla="*/ 88 w 88"/>
                <a:gd name="T19" fmla="*/ 38 h 89"/>
                <a:gd name="T20" fmla="*/ 88 w 88"/>
                <a:gd name="T21" fmla="*/ 39 h 89"/>
                <a:gd name="T22" fmla="*/ 50 w 88"/>
                <a:gd name="T23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89">
                  <a:moveTo>
                    <a:pt x="76" y="51"/>
                  </a:moveTo>
                  <a:cubicBezTo>
                    <a:pt x="76" y="51"/>
                    <a:pt x="76" y="51"/>
                    <a:pt x="76" y="51"/>
                  </a:cubicBezTo>
                  <a:cubicBezTo>
                    <a:pt x="76" y="72"/>
                    <a:pt x="59" y="89"/>
                    <a:pt x="38" y="89"/>
                  </a:cubicBezTo>
                  <a:cubicBezTo>
                    <a:pt x="17" y="89"/>
                    <a:pt x="0" y="72"/>
                    <a:pt x="0" y="51"/>
                  </a:cubicBezTo>
                  <a:cubicBezTo>
                    <a:pt x="0" y="29"/>
                    <a:pt x="17" y="12"/>
                    <a:pt x="38" y="12"/>
                  </a:cubicBezTo>
                  <a:cubicBezTo>
                    <a:pt x="38" y="51"/>
                    <a:pt x="38" y="51"/>
                    <a:pt x="38" y="51"/>
                  </a:cubicBezTo>
                  <a:lnTo>
                    <a:pt x="76" y="51"/>
                  </a:lnTo>
                  <a:close/>
                  <a:moveTo>
                    <a:pt x="50" y="39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1" y="0"/>
                    <a:pt x="88" y="17"/>
                    <a:pt x="88" y="38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50" y="3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5319366" y="3860440"/>
              <a:ext cx="205978" cy="255985"/>
            </a:xfrm>
            <a:custGeom>
              <a:avLst/>
              <a:gdLst>
                <a:gd name="T0" fmla="*/ 73 w 73"/>
                <a:gd name="T1" fmla="*/ 13 h 91"/>
                <a:gd name="T2" fmla="*/ 73 w 73"/>
                <a:gd name="T3" fmla="*/ 91 h 91"/>
                <a:gd name="T4" fmla="*/ 15 w 73"/>
                <a:gd name="T5" fmla="*/ 91 h 91"/>
                <a:gd name="T6" fmla="*/ 0 w 73"/>
                <a:gd name="T7" fmla="*/ 76 h 91"/>
                <a:gd name="T8" fmla="*/ 0 w 73"/>
                <a:gd name="T9" fmla="*/ 9 h 91"/>
                <a:gd name="T10" fmla="*/ 9 w 73"/>
                <a:gd name="T11" fmla="*/ 0 h 91"/>
                <a:gd name="T12" fmla="*/ 62 w 73"/>
                <a:gd name="T13" fmla="*/ 0 h 91"/>
                <a:gd name="T14" fmla="*/ 62 w 73"/>
                <a:gd name="T15" fmla="*/ 67 h 91"/>
                <a:gd name="T16" fmla="*/ 15 w 73"/>
                <a:gd name="T17" fmla="*/ 67 h 91"/>
                <a:gd name="T18" fmla="*/ 5 w 73"/>
                <a:gd name="T19" fmla="*/ 76 h 91"/>
                <a:gd name="T20" fmla="*/ 5 w 73"/>
                <a:gd name="T21" fmla="*/ 76 h 91"/>
                <a:gd name="T22" fmla="*/ 15 w 73"/>
                <a:gd name="T23" fmla="*/ 86 h 91"/>
                <a:gd name="T24" fmla="*/ 69 w 73"/>
                <a:gd name="T25" fmla="*/ 86 h 91"/>
                <a:gd name="T26" fmla="*/ 69 w 73"/>
                <a:gd name="T27" fmla="*/ 13 h 91"/>
                <a:gd name="T28" fmla="*/ 73 w 73"/>
                <a:gd name="T29" fmla="*/ 13 h 91"/>
                <a:gd name="T30" fmla="*/ 62 w 73"/>
                <a:gd name="T31" fmla="*/ 74 h 91"/>
                <a:gd name="T32" fmla="*/ 16 w 73"/>
                <a:gd name="T33" fmla="*/ 74 h 91"/>
                <a:gd name="T34" fmla="*/ 13 w 73"/>
                <a:gd name="T35" fmla="*/ 76 h 91"/>
                <a:gd name="T36" fmla="*/ 16 w 73"/>
                <a:gd name="T37" fmla="*/ 78 h 91"/>
                <a:gd name="T38" fmla="*/ 62 w 73"/>
                <a:gd name="T39" fmla="*/ 78 h 91"/>
                <a:gd name="T40" fmla="*/ 62 w 73"/>
                <a:gd name="T41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91">
                  <a:moveTo>
                    <a:pt x="73" y="13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7" y="91"/>
                    <a:pt x="0" y="85"/>
                    <a:pt x="0" y="7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9" y="67"/>
                    <a:pt x="5" y="70"/>
                    <a:pt x="5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5" y="82"/>
                    <a:pt x="9" y="86"/>
                    <a:pt x="15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73" y="13"/>
                  </a:lnTo>
                  <a:close/>
                  <a:moveTo>
                    <a:pt x="62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15" y="74"/>
                    <a:pt x="13" y="75"/>
                    <a:pt x="13" y="76"/>
                  </a:cubicBezTo>
                  <a:cubicBezTo>
                    <a:pt x="13" y="77"/>
                    <a:pt x="15" y="78"/>
                    <a:pt x="16" y="78"/>
                  </a:cubicBezTo>
                  <a:cubicBezTo>
                    <a:pt x="62" y="78"/>
                    <a:pt x="62" y="78"/>
                    <a:pt x="62" y="78"/>
                  </a:cubicBezTo>
                  <a:lnTo>
                    <a:pt x="62" y="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70"/>
            <p:cNvSpPr>
              <a:spLocks noEditPoints="1"/>
            </p:cNvSpPr>
            <p:nvPr/>
          </p:nvSpPr>
          <p:spPr bwMode="auto">
            <a:xfrm>
              <a:off x="3729065" y="3874133"/>
              <a:ext cx="230981" cy="228600"/>
            </a:xfrm>
            <a:custGeom>
              <a:avLst/>
              <a:gdLst>
                <a:gd name="T0" fmla="*/ 13 w 82"/>
                <a:gd name="T1" fmla="*/ 30 h 81"/>
                <a:gd name="T2" fmla="*/ 41 w 82"/>
                <a:gd name="T3" fmla="*/ 3 h 81"/>
                <a:gd name="T4" fmla="*/ 60 w 82"/>
                <a:gd name="T5" fmla="*/ 3 h 81"/>
                <a:gd name="T6" fmla="*/ 36 w 82"/>
                <a:gd name="T7" fmla="*/ 26 h 81"/>
                <a:gd name="T8" fmla="*/ 18 w 82"/>
                <a:gd name="T9" fmla="*/ 35 h 81"/>
                <a:gd name="T10" fmla="*/ 15 w 82"/>
                <a:gd name="T11" fmla="*/ 56 h 81"/>
                <a:gd name="T12" fmla="*/ 26 w 82"/>
                <a:gd name="T13" fmla="*/ 67 h 81"/>
                <a:gd name="T14" fmla="*/ 46 w 82"/>
                <a:gd name="T15" fmla="*/ 63 h 81"/>
                <a:gd name="T16" fmla="*/ 55 w 82"/>
                <a:gd name="T17" fmla="*/ 46 h 81"/>
                <a:gd name="T18" fmla="*/ 79 w 82"/>
                <a:gd name="T19" fmla="*/ 22 h 81"/>
                <a:gd name="T20" fmla="*/ 79 w 82"/>
                <a:gd name="T21" fmla="*/ 41 h 81"/>
                <a:gd name="T22" fmla="*/ 52 w 82"/>
                <a:gd name="T23" fmla="*/ 68 h 81"/>
                <a:gd name="T24" fmla="*/ 0 w 82"/>
                <a:gd name="T25" fmla="*/ 81 h 81"/>
                <a:gd name="T26" fmla="*/ 0 w 82"/>
                <a:gd name="T27" fmla="*/ 81 h 81"/>
                <a:gd name="T28" fmla="*/ 13 w 82"/>
                <a:gd name="T29" fmla="*/ 30 h 81"/>
                <a:gd name="T30" fmla="*/ 42 w 82"/>
                <a:gd name="T31" fmla="*/ 33 h 81"/>
                <a:gd name="T32" fmla="*/ 68 w 82"/>
                <a:gd name="T33" fmla="*/ 7 h 81"/>
                <a:gd name="T34" fmla="*/ 72 w 82"/>
                <a:gd name="T35" fmla="*/ 10 h 81"/>
                <a:gd name="T36" fmla="*/ 75 w 82"/>
                <a:gd name="T37" fmla="*/ 13 h 81"/>
                <a:gd name="T38" fmla="*/ 49 w 82"/>
                <a:gd name="T39" fmla="*/ 40 h 81"/>
                <a:gd name="T40" fmla="*/ 35 w 82"/>
                <a:gd name="T41" fmla="*/ 46 h 81"/>
                <a:gd name="T42" fmla="*/ 35 w 82"/>
                <a:gd name="T43" fmla="*/ 46 h 81"/>
                <a:gd name="T44" fmla="*/ 42 w 82"/>
                <a:gd name="T45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81">
                  <a:moveTo>
                    <a:pt x="13" y="30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50" y="0"/>
                    <a:pt x="60" y="3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9" y="61"/>
                    <a:pt x="22" y="63"/>
                    <a:pt x="26" y="6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2" y="32"/>
                    <a:pt x="79" y="41"/>
                    <a:pt x="79" y="41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13" y="30"/>
                  </a:lnTo>
                  <a:close/>
                  <a:moveTo>
                    <a:pt x="42" y="33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70" y="8"/>
                    <a:pt x="70" y="8"/>
                    <a:pt x="72" y="10"/>
                  </a:cubicBezTo>
                  <a:cubicBezTo>
                    <a:pt x="74" y="11"/>
                    <a:pt x="74" y="12"/>
                    <a:pt x="75" y="1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42" y="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9" name="Group 56"/>
            <p:cNvGrpSpPr/>
            <p:nvPr/>
          </p:nvGrpSpPr>
          <p:grpSpPr>
            <a:xfrm>
              <a:off x="4027117" y="2038624"/>
              <a:ext cx="1101895" cy="986110"/>
              <a:chOff x="4411663" y="2100263"/>
              <a:chExt cx="3625850" cy="3244850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30" name="Freeform 5"/>
              <p:cNvSpPr/>
              <p:nvPr/>
            </p:nvSpPr>
            <p:spPr bwMode="auto">
              <a:xfrm>
                <a:off x="5495926" y="2655888"/>
                <a:ext cx="1331913" cy="965200"/>
              </a:xfrm>
              <a:custGeom>
                <a:avLst/>
                <a:gdLst>
                  <a:gd name="T0" fmla="*/ 257 w 671"/>
                  <a:gd name="T1" fmla="*/ 415 h 486"/>
                  <a:gd name="T2" fmla="*/ 437 w 671"/>
                  <a:gd name="T3" fmla="*/ 451 h 486"/>
                  <a:gd name="T4" fmla="*/ 550 w 671"/>
                  <a:gd name="T5" fmla="*/ 411 h 486"/>
                  <a:gd name="T6" fmla="*/ 667 w 671"/>
                  <a:gd name="T7" fmla="*/ 195 h 486"/>
                  <a:gd name="T8" fmla="*/ 504 w 671"/>
                  <a:gd name="T9" fmla="*/ 20 h 486"/>
                  <a:gd name="T10" fmla="*/ 325 w 671"/>
                  <a:gd name="T11" fmla="*/ 106 h 486"/>
                  <a:gd name="T12" fmla="*/ 304 w 671"/>
                  <a:gd name="T13" fmla="*/ 119 h 486"/>
                  <a:gd name="T14" fmla="*/ 282 w 671"/>
                  <a:gd name="T15" fmla="*/ 109 h 486"/>
                  <a:gd name="T16" fmla="*/ 121 w 671"/>
                  <a:gd name="T17" fmla="*/ 86 h 486"/>
                  <a:gd name="T18" fmla="*/ 0 w 671"/>
                  <a:gd name="T19" fmla="*/ 210 h 486"/>
                  <a:gd name="T20" fmla="*/ 15 w 671"/>
                  <a:gd name="T21" fmla="*/ 221 h 486"/>
                  <a:gd name="T22" fmla="*/ 152 w 671"/>
                  <a:gd name="T23" fmla="*/ 486 h 486"/>
                  <a:gd name="T24" fmla="*/ 257 w 671"/>
                  <a:gd name="T25" fmla="*/ 41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1" h="486">
                    <a:moveTo>
                      <a:pt x="257" y="415"/>
                    </a:moveTo>
                    <a:cubicBezTo>
                      <a:pt x="343" y="398"/>
                      <a:pt x="408" y="432"/>
                      <a:pt x="437" y="451"/>
                    </a:cubicBezTo>
                    <a:cubicBezTo>
                      <a:pt x="458" y="438"/>
                      <a:pt x="499" y="418"/>
                      <a:pt x="550" y="411"/>
                    </a:cubicBezTo>
                    <a:cubicBezTo>
                      <a:pt x="552" y="348"/>
                      <a:pt x="578" y="244"/>
                      <a:pt x="667" y="195"/>
                    </a:cubicBezTo>
                    <a:cubicBezTo>
                      <a:pt x="671" y="149"/>
                      <a:pt x="635" y="41"/>
                      <a:pt x="504" y="20"/>
                    </a:cubicBezTo>
                    <a:cubicBezTo>
                      <a:pt x="383" y="0"/>
                      <a:pt x="327" y="101"/>
                      <a:pt x="325" y="106"/>
                    </a:cubicBezTo>
                    <a:cubicBezTo>
                      <a:pt x="321" y="114"/>
                      <a:pt x="313" y="119"/>
                      <a:pt x="304" y="119"/>
                    </a:cubicBezTo>
                    <a:cubicBezTo>
                      <a:pt x="295" y="120"/>
                      <a:pt x="287" y="116"/>
                      <a:pt x="282" y="109"/>
                    </a:cubicBezTo>
                    <a:cubicBezTo>
                      <a:pt x="280" y="107"/>
                      <a:pt x="241" y="58"/>
                      <a:pt x="121" y="86"/>
                    </a:cubicBezTo>
                    <a:cubicBezTo>
                      <a:pt x="24" y="109"/>
                      <a:pt x="4" y="183"/>
                      <a:pt x="0" y="210"/>
                    </a:cubicBezTo>
                    <a:cubicBezTo>
                      <a:pt x="5" y="214"/>
                      <a:pt x="10" y="217"/>
                      <a:pt x="15" y="221"/>
                    </a:cubicBezTo>
                    <a:cubicBezTo>
                      <a:pt x="114" y="292"/>
                      <a:pt x="144" y="408"/>
                      <a:pt x="152" y="486"/>
                    </a:cubicBezTo>
                    <a:cubicBezTo>
                      <a:pt x="173" y="455"/>
                      <a:pt x="206" y="425"/>
                      <a:pt x="257" y="4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6"/>
              <p:cNvSpPr/>
              <p:nvPr/>
            </p:nvSpPr>
            <p:spPr bwMode="auto">
              <a:xfrm>
                <a:off x="4411663" y="2100263"/>
                <a:ext cx="3625850" cy="3244850"/>
              </a:xfrm>
              <a:custGeom>
                <a:avLst/>
                <a:gdLst>
                  <a:gd name="T0" fmla="*/ 1693 w 1826"/>
                  <a:gd name="T1" fmla="*/ 570 h 1635"/>
                  <a:gd name="T2" fmla="*/ 1260 w 1826"/>
                  <a:gd name="T3" fmla="*/ 230 h 1635"/>
                  <a:gd name="T4" fmla="*/ 349 w 1826"/>
                  <a:gd name="T5" fmla="*/ 330 h 1635"/>
                  <a:gd name="T6" fmla="*/ 475 w 1826"/>
                  <a:gd name="T7" fmla="*/ 997 h 1635"/>
                  <a:gd name="T8" fmla="*/ 531 w 1826"/>
                  <a:gd name="T9" fmla="*/ 542 h 1635"/>
                  <a:gd name="T10" fmla="*/ 281 w 1826"/>
                  <a:gd name="T11" fmla="*/ 686 h 1635"/>
                  <a:gd name="T12" fmla="*/ 443 w 1826"/>
                  <a:gd name="T13" fmla="*/ 744 h 1635"/>
                  <a:gd name="T14" fmla="*/ 463 w 1826"/>
                  <a:gd name="T15" fmla="*/ 791 h 1635"/>
                  <a:gd name="T16" fmla="*/ 233 w 1826"/>
                  <a:gd name="T17" fmla="*/ 705 h 1635"/>
                  <a:gd name="T18" fmla="*/ 497 w 1826"/>
                  <a:gd name="T19" fmla="*/ 467 h 1635"/>
                  <a:gd name="T20" fmla="*/ 843 w 1826"/>
                  <a:gd name="T21" fmla="*/ 335 h 1635"/>
                  <a:gd name="T22" fmla="*/ 1222 w 1826"/>
                  <a:gd name="T23" fmla="*/ 345 h 1635"/>
                  <a:gd name="T24" fmla="*/ 1547 w 1826"/>
                  <a:gd name="T25" fmla="*/ 530 h 1635"/>
                  <a:gd name="T26" fmla="*/ 1661 w 1826"/>
                  <a:gd name="T27" fmla="*/ 942 h 1635"/>
                  <a:gd name="T28" fmla="*/ 1357 w 1826"/>
                  <a:gd name="T29" fmla="*/ 1040 h 1635"/>
                  <a:gd name="T30" fmla="*/ 862 w 1826"/>
                  <a:gd name="T31" fmla="*/ 1118 h 1635"/>
                  <a:gd name="T32" fmla="*/ 764 w 1826"/>
                  <a:gd name="T33" fmla="*/ 1041 h 1635"/>
                  <a:gd name="T34" fmla="*/ 811 w 1826"/>
                  <a:gd name="T35" fmla="*/ 1019 h 1635"/>
                  <a:gd name="T36" fmla="*/ 1005 w 1826"/>
                  <a:gd name="T37" fmla="*/ 994 h 1635"/>
                  <a:gd name="T38" fmla="*/ 1552 w 1826"/>
                  <a:gd name="T39" fmla="*/ 1018 h 1635"/>
                  <a:gd name="T40" fmla="*/ 1558 w 1826"/>
                  <a:gd name="T41" fmla="*/ 777 h 1635"/>
                  <a:gd name="T42" fmla="*/ 1510 w 1826"/>
                  <a:gd name="T43" fmla="*/ 566 h 1635"/>
                  <a:gd name="T44" fmla="*/ 1148 w 1826"/>
                  <a:gd name="T45" fmla="*/ 688 h 1635"/>
                  <a:gd name="T46" fmla="*/ 1349 w 1826"/>
                  <a:gd name="T47" fmla="*/ 838 h 1635"/>
                  <a:gd name="T48" fmla="*/ 997 w 1826"/>
                  <a:gd name="T49" fmla="*/ 783 h 1635"/>
                  <a:gd name="T50" fmla="*/ 813 w 1826"/>
                  <a:gd name="T51" fmla="*/ 745 h 1635"/>
                  <a:gd name="T52" fmla="*/ 692 w 1826"/>
                  <a:gd name="T53" fmla="*/ 888 h 1635"/>
                  <a:gd name="T54" fmla="*/ 498 w 1826"/>
                  <a:gd name="T55" fmla="*/ 1124 h 1635"/>
                  <a:gd name="T56" fmla="*/ 872 w 1826"/>
                  <a:gd name="T57" fmla="*/ 1365 h 1635"/>
                  <a:gd name="T58" fmla="*/ 1239 w 1826"/>
                  <a:gd name="T59" fmla="*/ 1226 h 1635"/>
                  <a:gd name="T60" fmla="*/ 1181 w 1826"/>
                  <a:gd name="T61" fmla="*/ 1153 h 1635"/>
                  <a:gd name="T62" fmla="*/ 1287 w 1826"/>
                  <a:gd name="T63" fmla="*/ 1209 h 1635"/>
                  <a:gd name="T64" fmla="*/ 1255 w 1826"/>
                  <a:gd name="T65" fmla="*/ 1364 h 1635"/>
                  <a:gd name="T66" fmla="*/ 893 w 1826"/>
                  <a:gd name="T67" fmla="*/ 1426 h 1635"/>
                  <a:gd name="T68" fmla="*/ 1430 w 1826"/>
                  <a:gd name="T69" fmla="*/ 1508 h 1635"/>
                  <a:gd name="T70" fmla="*/ 1819 w 1826"/>
                  <a:gd name="T71" fmla="*/ 861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26" h="1635">
                    <a:moveTo>
                      <a:pt x="1819" y="861"/>
                    </a:moveTo>
                    <a:cubicBezTo>
                      <a:pt x="1812" y="650"/>
                      <a:pt x="1693" y="570"/>
                      <a:pt x="1693" y="570"/>
                    </a:cubicBezTo>
                    <a:cubicBezTo>
                      <a:pt x="1693" y="570"/>
                      <a:pt x="1679" y="468"/>
                      <a:pt x="1586" y="359"/>
                    </a:cubicBezTo>
                    <a:cubicBezTo>
                      <a:pt x="1442" y="202"/>
                      <a:pt x="1260" y="230"/>
                      <a:pt x="1260" y="230"/>
                    </a:cubicBezTo>
                    <a:cubicBezTo>
                      <a:pt x="1023" y="0"/>
                      <a:pt x="781" y="177"/>
                      <a:pt x="781" y="177"/>
                    </a:cubicBezTo>
                    <a:cubicBezTo>
                      <a:pt x="444" y="67"/>
                      <a:pt x="349" y="330"/>
                      <a:pt x="349" y="330"/>
                    </a:cubicBezTo>
                    <a:cubicBezTo>
                      <a:pt x="156" y="351"/>
                      <a:pt x="0" y="577"/>
                      <a:pt x="140" y="819"/>
                    </a:cubicBezTo>
                    <a:cubicBezTo>
                      <a:pt x="248" y="1004"/>
                      <a:pt x="407" y="1006"/>
                      <a:pt x="475" y="997"/>
                    </a:cubicBezTo>
                    <a:cubicBezTo>
                      <a:pt x="497" y="939"/>
                      <a:pt x="545" y="874"/>
                      <a:pt x="649" y="845"/>
                    </a:cubicBezTo>
                    <a:cubicBezTo>
                      <a:pt x="650" y="835"/>
                      <a:pt x="663" y="637"/>
                      <a:pt x="531" y="542"/>
                    </a:cubicBezTo>
                    <a:cubicBezTo>
                      <a:pt x="452" y="486"/>
                      <a:pt x="365" y="500"/>
                      <a:pt x="316" y="537"/>
                    </a:cubicBezTo>
                    <a:cubicBezTo>
                      <a:pt x="271" y="572"/>
                      <a:pt x="258" y="627"/>
                      <a:pt x="281" y="686"/>
                    </a:cubicBezTo>
                    <a:cubicBezTo>
                      <a:pt x="293" y="717"/>
                      <a:pt x="311" y="737"/>
                      <a:pt x="336" y="747"/>
                    </a:cubicBezTo>
                    <a:cubicBezTo>
                      <a:pt x="385" y="768"/>
                      <a:pt x="442" y="744"/>
                      <a:pt x="443" y="744"/>
                    </a:cubicBezTo>
                    <a:cubicBezTo>
                      <a:pt x="456" y="739"/>
                      <a:pt x="471" y="745"/>
                      <a:pt x="476" y="758"/>
                    </a:cubicBezTo>
                    <a:cubicBezTo>
                      <a:pt x="482" y="771"/>
                      <a:pt x="476" y="786"/>
                      <a:pt x="463" y="791"/>
                    </a:cubicBezTo>
                    <a:cubicBezTo>
                      <a:pt x="459" y="793"/>
                      <a:pt x="385" y="823"/>
                      <a:pt x="317" y="795"/>
                    </a:cubicBezTo>
                    <a:cubicBezTo>
                      <a:pt x="279" y="779"/>
                      <a:pt x="251" y="749"/>
                      <a:pt x="233" y="705"/>
                    </a:cubicBezTo>
                    <a:cubicBezTo>
                      <a:pt x="202" y="624"/>
                      <a:pt x="221" y="546"/>
                      <a:pt x="285" y="496"/>
                    </a:cubicBezTo>
                    <a:cubicBezTo>
                      <a:pt x="344" y="451"/>
                      <a:pt x="424" y="441"/>
                      <a:pt x="497" y="467"/>
                    </a:cubicBezTo>
                    <a:cubicBezTo>
                      <a:pt x="510" y="414"/>
                      <a:pt x="552" y="341"/>
                      <a:pt x="655" y="316"/>
                    </a:cubicBezTo>
                    <a:cubicBezTo>
                      <a:pt x="754" y="293"/>
                      <a:pt x="813" y="315"/>
                      <a:pt x="843" y="335"/>
                    </a:cubicBezTo>
                    <a:cubicBezTo>
                      <a:pt x="879" y="288"/>
                      <a:pt x="953" y="232"/>
                      <a:pt x="1058" y="249"/>
                    </a:cubicBezTo>
                    <a:cubicBezTo>
                      <a:pt x="1146" y="263"/>
                      <a:pt x="1196" y="309"/>
                      <a:pt x="1222" y="345"/>
                    </a:cubicBezTo>
                    <a:cubicBezTo>
                      <a:pt x="1247" y="379"/>
                      <a:pt x="1262" y="418"/>
                      <a:pt x="1264" y="455"/>
                    </a:cubicBezTo>
                    <a:cubicBezTo>
                      <a:pt x="1364" y="430"/>
                      <a:pt x="1479" y="461"/>
                      <a:pt x="1547" y="530"/>
                    </a:cubicBezTo>
                    <a:cubicBezTo>
                      <a:pt x="1602" y="586"/>
                      <a:pt x="1621" y="663"/>
                      <a:pt x="1601" y="747"/>
                    </a:cubicBezTo>
                    <a:cubicBezTo>
                      <a:pt x="1627" y="772"/>
                      <a:pt x="1676" y="835"/>
                      <a:pt x="1661" y="942"/>
                    </a:cubicBezTo>
                    <a:cubicBezTo>
                      <a:pt x="1653" y="998"/>
                      <a:pt x="1622" y="1042"/>
                      <a:pt x="1573" y="1064"/>
                    </a:cubicBezTo>
                    <a:cubicBezTo>
                      <a:pt x="1511" y="1093"/>
                      <a:pt x="1426" y="1084"/>
                      <a:pt x="1357" y="1040"/>
                    </a:cubicBezTo>
                    <a:cubicBezTo>
                      <a:pt x="1260" y="979"/>
                      <a:pt x="1107" y="975"/>
                      <a:pt x="1038" y="1033"/>
                    </a:cubicBezTo>
                    <a:cubicBezTo>
                      <a:pt x="983" y="1079"/>
                      <a:pt x="921" y="1123"/>
                      <a:pt x="862" y="1118"/>
                    </a:cubicBezTo>
                    <a:cubicBezTo>
                      <a:pt x="857" y="1118"/>
                      <a:pt x="852" y="1117"/>
                      <a:pt x="848" y="1116"/>
                    </a:cubicBezTo>
                    <a:cubicBezTo>
                      <a:pt x="813" y="1109"/>
                      <a:pt x="785" y="1083"/>
                      <a:pt x="764" y="1041"/>
                    </a:cubicBezTo>
                    <a:cubicBezTo>
                      <a:pt x="758" y="1028"/>
                      <a:pt x="764" y="1012"/>
                      <a:pt x="777" y="1006"/>
                    </a:cubicBezTo>
                    <a:cubicBezTo>
                      <a:pt x="789" y="1000"/>
                      <a:pt x="805" y="1006"/>
                      <a:pt x="811" y="1019"/>
                    </a:cubicBezTo>
                    <a:cubicBezTo>
                      <a:pt x="824" y="1046"/>
                      <a:pt x="840" y="1062"/>
                      <a:pt x="859" y="1066"/>
                    </a:cubicBezTo>
                    <a:cubicBezTo>
                      <a:pt x="901" y="1075"/>
                      <a:pt x="962" y="1029"/>
                      <a:pt x="1005" y="994"/>
                    </a:cubicBezTo>
                    <a:cubicBezTo>
                      <a:pt x="1093" y="921"/>
                      <a:pt x="1266" y="922"/>
                      <a:pt x="1385" y="997"/>
                    </a:cubicBezTo>
                    <a:cubicBezTo>
                      <a:pt x="1439" y="1032"/>
                      <a:pt x="1505" y="1040"/>
                      <a:pt x="1552" y="1018"/>
                    </a:cubicBezTo>
                    <a:cubicBezTo>
                      <a:pt x="1585" y="1003"/>
                      <a:pt x="1605" y="974"/>
                      <a:pt x="1610" y="935"/>
                    </a:cubicBezTo>
                    <a:cubicBezTo>
                      <a:pt x="1625" y="827"/>
                      <a:pt x="1558" y="777"/>
                      <a:pt x="1558" y="777"/>
                    </a:cubicBezTo>
                    <a:cubicBezTo>
                      <a:pt x="1549" y="770"/>
                      <a:pt x="1545" y="759"/>
                      <a:pt x="1548" y="749"/>
                    </a:cubicBezTo>
                    <a:cubicBezTo>
                      <a:pt x="1569" y="676"/>
                      <a:pt x="1556" y="613"/>
                      <a:pt x="1510" y="566"/>
                    </a:cubicBezTo>
                    <a:cubicBezTo>
                      <a:pt x="1454" y="509"/>
                      <a:pt x="1358" y="484"/>
                      <a:pt x="1275" y="505"/>
                    </a:cubicBezTo>
                    <a:cubicBezTo>
                      <a:pt x="1166" y="533"/>
                      <a:pt x="1150" y="650"/>
                      <a:pt x="1148" y="688"/>
                    </a:cubicBezTo>
                    <a:cubicBezTo>
                      <a:pt x="1212" y="691"/>
                      <a:pt x="1284" y="720"/>
                      <a:pt x="1352" y="802"/>
                    </a:cubicBezTo>
                    <a:cubicBezTo>
                      <a:pt x="1361" y="813"/>
                      <a:pt x="1359" y="829"/>
                      <a:pt x="1349" y="838"/>
                    </a:cubicBezTo>
                    <a:cubicBezTo>
                      <a:pt x="1338" y="847"/>
                      <a:pt x="1321" y="846"/>
                      <a:pt x="1312" y="835"/>
                    </a:cubicBezTo>
                    <a:cubicBezTo>
                      <a:pt x="1168" y="659"/>
                      <a:pt x="1004" y="778"/>
                      <a:pt x="997" y="783"/>
                    </a:cubicBezTo>
                    <a:cubicBezTo>
                      <a:pt x="987" y="790"/>
                      <a:pt x="974" y="789"/>
                      <a:pt x="964" y="781"/>
                    </a:cubicBezTo>
                    <a:cubicBezTo>
                      <a:pt x="962" y="779"/>
                      <a:pt x="902" y="727"/>
                      <a:pt x="813" y="745"/>
                    </a:cubicBezTo>
                    <a:cubicBezTo>
                      <a:pt x="728" y="762"/>
                      <a:pt x="713" y="865"/>
                      <a:pt x="713" y="866"/>
                    </a:cubicBezTo>
                    <a:cubicBezTo>
                      <a:pt x="712" y="877"/>
                      <a:pt x="703" y="886"/>
                      <a:pt x="692" y="888"/>
                    </a:cubicBezTo>
                    <a:cubicBezTo>
                      <a:pt x="497" y="923"/>
                      <a:pt x="507" y="1095"/>
                      <a:pt x="508" y="1102"/>
                    </a:cubicBezTo>
                    <a:cubicBezTo>
                      <a:pt x="509" y="1111"/>
                      <a:pt x="505" y="1119"/>
                      <a:pt x="498" y="1124"/>
                    </a:cubicBezTo>
                    <a:cubicBezTo>
                      <a:pt x="528" y="1379"/>
                      <a:pt x="870" y="1357"/>
                      <a:pt x="870" y="1357"/>
                    </a:cubicBezTo>
                    <a:cubicBezTo>
                      <a:pt x="870" y="1359"/>
                      <a:pt x="871" y="1362"/>
                      <a:pt x="872" y="1365"/>
                    </a:cubicBezTo>
                    <a:cubicBezTo>
                      <a:pt x="881" y="1369"/>
                      <a:pt x="1111" y="1455"/>
                      <a:pt x="1214" y="1332"/>
                    </a:cubicBezTo>
                    <a:cubicBezTo>
                      <a:pt x="1240" y="1290"/>
                      <a:pt x="1248" y="1253"/>
                      <a:pt x="1239" y="1226"/>
                    </a:cubicBezTo>
                    <a:cubicBezTo>
                      <a:pt x="1228" y="1196"/>
                      <a:pt x="1198" y="1185"/>
                      <a:pt x="1197" y="1185"/>
                    </a:cubicBezTo>
                    <a:cubicBezTo>
                      <a:pt x="1184" y="1181"/>
                      <a:pt x="1177" y="1166"/>
                      <a:pt x="1181" y="1153"/>
                    </a:cubicBezTo>
                    <a:cubicBezTo>
                      <a:pt x="1186" y="1139"/>
                      <a:pt x="1201" y="1132"/>
                      <a:pt x="1214" y="1137"/>
                    </a:cubicBezTo>
                    <a:cubicBezTo>
                      <a:pt x="1216" y="1137"/>
                      <a:pt x="1268" y="1156"/>
                      <a:pt x="1287" y="1209"/>
                    </a:cubicBezTo>
                    <a:cubicBezTo>
                      <a:pt x="1302" y="1252"/>
                      <a:pt x="1292" y="1303"/>
                      <a:pt x="1257" y="1361"/>
                    </a:cubicBezTo>
                    <a:cubicBezTo>
                      <a:pt x="1256" y="1362"/>
                      <a:pt x="1256" y="1363"/>
                      <a:pt x="1255" y="1364"/>
                    </a:cubicBezTo>
                    <a:cubicBezTo>
                      <a:pt x="1191" y="1442"/>
                      <a:pt x="1093" y="1455"/>
                      <a:pt x="1010" y="1448"/>
                    </a:cubicBezTo>
                    <a:cubicBezTo>
                      <a:pt x="963" y="1444"/>
                      <a:pt x="921" y="1434"/>
                      <a:pt x="893" y="1426"/>
                    </a:cubicBezTo>
                    <a:cubicBezTo>
                      <a:pt x="953" y="1558"/>
                      <a:pt x="1087" y="1619"/>
                      <a:pt x="1231" y="1626"/>
                    </a:cubicBezTo>
                    <a:cubicBezTo>
                      <a:pt x="1397" y="1635"/>
                      <a:pt x="1430" y="1508"/>
                      <a:pt x="1430" y="1508"/>
                    </a:cubicBezTo>
                    <a:cubicBezTo>
                      <a:pt x="1656" y="1419"/>
                      <a:pt x="1607" y="1192"/>
                      <a:pt x="1607" y="1192"/>
                    </a:cubicBezTo>
                    <a:cubicBezTo>
                      <a:pt x="1701" y="1178"/>
                      <a:pt x="1826" y="1072"/>
                      <a:pt x="1819" y="8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86"/>
          <p:cNvSpPr/>
          <p:nvPr/>
        </p:nvSpPr>
        <p:spPr bwMode="auto">
          <a:xfrm rot="18601893">
            <a:off x="5274639" y="2361208"/>
            <a:ext cx="1454415" cy="594463"/>
          </a:xfrm>
          <a:prstGeom prst="homePlate">
            <a:avLst>
              <a:gd name="adj" fmla="val 34270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  <a:endParaRPr lang="zh-CN" altLang="en-US" sz="1400" b="1">
              <a:solidFill>
                <a:srgbClr val="FFFFFF"/>
              </a:solidFill>
            </a:endParaRPr>
          </a:p>
        </p:txBody>
      </p:sp>
      <p:sp>
        <p:nvSpPr>
          <p:cNvPr id="5" name="Arrow: Pentagon 87"/>
          <p:cNvSpPr/>
          <p:nvPr/>
        </p:nvSpPr>
        <p:spPr bwMode="auto">
          <a:xfrm rot="2400000">
            <a:off x="4377991" y="2164220"/>
            <a:ext cx="1454415" cy="594463"/>
          </a:xfrm>
          <a:prstGeom prst="homePlate">
            <a:avLst>
              <a:gd name="adj" fmla="val 342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标题文本预设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Arrow: Pentagon 88"/>
          <p:cNvSpPr/>
          <p:nvPr/>
        </p:nvSpPr>
        <p:spPr bwMode="auto">
          <a:xfrm rot="18601893">
            <a:off x="3522254" y="2512724"/>
            <a:ext cx="1454415" cy="594463"/>
          </a:xfrm>
          <a:prstGeom prst="homePlate">
            <a:avLst>
              <a:gd name="adj" fmla="val 34270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lvl="0"/>
            <a:r>
              <a:rPr lang="zh-CN" altLang="en-US" sz="1400" b="1" dirty="0">
                <a:solidFill>
                  <a:srgbClr val="FFFFFF"/>
                </a:solidFill>
              </a:rPr>
              <a:t>标题文本预设</a:t>
            </a:r>
            <a:endParaRPr lang="zh-CN" alt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Arrow: Pentagon 91"/>
          <p:cNvSpPr/>
          <p:nvPr/>
        </p:nvSpPr>
        <p:spPr bwMode="auto">
          <a:xfrm rot="2400000">
            <a:off x="2625607" y="2315737"/>
            <a:ext cx="1454415" cy="594463"/>
          </a:xfrm>
          <a:prstGeom prst="homePlate">
            <a:avLst>
              <a:gd name="adj" fmla="val 342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</a:rPr>
              <a:t>标题文本预设</a:t>
            </a:r>
            <a:endParaRPr lang="zh-CN" altLang="en-US" sz="1400">
              <a:solidFill>
                <a:schemeClr val="bg1"/>
              </a:solidFill>
            </a:endParaRPr>
          </a:p>
        </p:txBody>
      </p:sp>
      <p:grpSp>
        <p:nvGrpSpPr>
          <p:cNvPr id="8" name="Group 21"/>
          <p:cNvGrpSpPr/>
          <p:nvPr/>
        </p:nvGrpSpPr>
        <p:grpSpPr>
          <a:xfrm>
            <a:off x="4759186" y="1086585"/>
            <a:ext cx="1889311" cy="642478"/>
            <a:chOff x="1415480" y="1651350"/>
            <a:chExt cx="2913191" cy="856637"/>
          </a:xfrm>
        </p:grpSpPr>
        <p:sp>
          <p:nvSpPr>
            <p:cNvPr id="18" name="TextBox 22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9" name="TextBox 23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602559" y="1963366"/>
            <a:ext cx="1845152" cy="649603"/>
            <a:chOff x="879786" y="2062562"/>
            <a:chExt cx="2608945" cy="866137"/>
          </a:xfrm>
        </p:grpSpPr>
        <p:sp>
          <p:nvSpPr>
            <p:cNvPr id="16" name="TextBox 25"/>
            <p:cNvSpPr txBox="1"/>
            <p:nvPr/>
          </p:nvSpPr>
          <p:spPr bwMode="auto">
            <a:xfrm>
              <a:off x="879786" y="2062562"/>
              <a:ext cx="2608945" cy="30995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7" name="TextBox 26"/>
            <p:cNvSpPr txBox="1"/>
            <p:nvPr/>
          </p:nvSpPr>
          <p:spPr bwMode="auto">
            <a:xfrm>
              <a:off x="879786" y="2372520"/>
              <a:ext cx="2608945" cy="5561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0" name="Group 30"/>
          <p:cNvGrpSpPr/>
          <p:nvPr/>
        </p:nvGrpSpPr>
        <p:grpSpPr>
          <a:xfrm>
            <a:off x="6818029" y="1963366"/>
            <a:ext cx="1889311" cy="642478"/>
            <a:chOff x="1415480" y="1651350"/>
            <a:chExt cx="2913191" cy="856637"/>
          </a:xfrm>
        </p:grpSpPr>
        <p:sp>
          <p:nvSpPr>
            <p:cNvPr id="14" name="TextBox 31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5" name="TextBox 32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900" b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9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1" name="Group 33"/>
          <p:cNvGrpSpPr/>
          <p:nvPr/>
        </p:nvGrpSpPr>
        <p:grpSpPr>
          <a:xfrm>
            <a:off x="2060721" y="3804807"/>
            <a:ext cx="1956709" cy="649603"/>
            <a:chOff x="879786" y="2062562"/>
            <a:chExt cx="2608945" cy="866137"/>
          </a:xfrm>
        </p:grpSpPr>
        <p:sp>
          <p:nvSpPr>
            <p:cNvPr id="12" name="TextBox 34"/>
            <p:cNvSpPr txBox="1"/>
            <p:nvPr/>
          </p:nvSpPr>
          <p:spPr bwMode="auto">
            <a:xfrm>
              <a:off x="879786" y="2062562"/>
              <a:ext cx="2608945" cy="30995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3" name="TextBox 35"/>
            <p:cNvSpPr txBox="1"/>
            <p:nvPr/>
          </p:nvSpPr>
          <p:spPr bwMode="auto">
            <a:xfrm>
              <a:off x="879786" y="2372520"/>
              <a:ext cx="2608945" cy="5561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900" b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9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589058" y="1691341"/>
            <a:ext cx="1539171" cy="2085511"/>
            <a:chOff x="589058" y="1691341"/>
            <a:chExt cx="1539171" cy="2085511"/>
          </a:xfrm>
        </p:grpSpPr>
        <p:grpSp>
          <p:nvGrpSpPr>
            <p:cNvPr id="4" name="Group 3"/>
            <p:cNvGrpSpPr/>
            <p:nvPr/>
          </p:nvGrpSpPr>
          <p:grpSpPr>
            <a:xfrm>
              <a:off x="743913" y="1691341"/>
              <a:ext cx="1229462" cy="1229462"/>
              <a:chOff x="927082" y="1672004"/>
              <a:chExt cx="1090246" cy="1090246"/>
            </a:xfrm>
          </p:grpSpPr>
          <p:grpSp>
            <p:nvGrpSpPr>
              <p:cNvPr id="40" name="Group 4"/>
              <p:cNvGrpSpPr/>
              <p:nvPr/>
            </p:nvGrpSpPr>
            <p:grpSpPr>
              <a:xfrm>
                <a:off x="927082" y="1672004"/>
                <a:ext cx="1090246" cy="1090246"/>
                <a:chOff x="927082" y="1672004"/>
                <a:chExt cx="1090246" cy="1090246"/>
              </a:xfrm>
            </p:grpSpPr>
            <p:sp>
              <p:nvSpPr>
                <p:cNvPr id="42" name="Rectangle: Rounded Corners 6"/>
                <p:cNvSpPr/>
                <p:nvPr/>
              </p:nvSpPr>
              <p:spPr>
                <a:xfrm rot="5400000">
                  <a:off x="927082" y="1672004"/>
                  <a:ext cx="1090246" cy="1090246"/>
                </a:xfrm>
                <a:prstGeom prst="roundRect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Oval 7"/>
                <p:cNvSpPr/>
                <p:nvPr/>
              </p:nvSpPr>
              <p:spPr>
                <a:xfrm>
                  <a:off x="963210" y="1708132"/>
                  <a:ext cx="1017990" cy="1017990"/>
                </a:xfrm>
                <a:prstGeom prst="ellipse">
                  <a:avLst/>
                </a:prstGeom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1" name="Freeform: Shape 5"/>
              <p:cNvSpPr/>
              <p:nvPr/>
            </p:nvSpPr>
            <p:spPr bwMode="auto">
              <a:xfrm>
                <a:off x="1159865" y="2010155"/>
                <a:ext cx="624680" cy="413944"/>
              </a:xfrm>
              <a:custGeom>
                <a:avLst/>
                <a:gdLst/>
                <a:ahLst/>
                <a:cxnLst>
                  <a:cxn ang="0">
                    <a:pos x="77" y="43"/>
                  </a:cxn>
                  <a:cxn ang="0">
                    <a:pos x="77" y="47"/>
                  </a:cxn>
                  <a:cxn ang="0">
                    <a:pos x="70" y="51"/>
                  </a:cxn>
                  <a:cxn ang="0">
                    <a:pos x="6" y="51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70" y="43"/>
                  </a:cxn>
                  <a:cxn ang="0">
                    <a:pos x="77" y="43"/>
                  </a:cxn>
                  <a:cxn ang="0">
                    <a:pos x="10" y="34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60" y="0"/>
                  </a:cxn>
                  <a:cxn ang="0">
                    <a:pos x="67" y="6"/>
                  </a:cxn>
                  <a:cxn ang="0">
                    <a:pos x="67" y="34"/>
                  </a:cxn>
                  <a:cxn ang="0">
                    <a:pos x="60" y="41"/>
                  </a:cxn>
                  <a:cxn ang="0">
                    <a:pos x="16" y="41"/>
                  </a:cxn>
                  <a:cxn ang="0">
                    <a:pos x="10" y="34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60" y="36"/>
                  </a:cxn>
                  <a:cxn ang="0">
                    <a:pos x="61" y="34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15" y="34"/>
                  </a:cxn>
                  <a:cxn ang="0">
                    <a:pos x="42" y="47"/>
                  </a:cxn>
                  <a:cxn ang="0">
                    <a:pos x="42" y="46"/>
                  </a:cxn>
                  <a:cxn ang="0">
                    <a:pos x="35" y="46"/>
                  </a:cxn>
                  <a:cxn ang="0">
                    <a:pos x="34" y="47"/>
                  </a:cxn>
                  <a:cxn ang="0">
                    <a:pos x="35" y="47"/>
                  </a:cxn>
                  <a:cxn ang="0">
                    <a:pos x="42" y="47"/>
                  </a:cxn>
                  <a:cxn ang="0">
                    <a:pos x="42" y="47"/>
                  </a:cxn>
                </a:cxnLst>
                <a:rect l="0" t="0" r="r" b="b"/>
                <a:pathLst>
                  <a:path w="77" h="51">
                    <a:moveTo>
                      <a:pt x="77" y="43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9"/>
                      <a:pt x="74" y="51"/>
                      <a:pt x="70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49"/>
                      <a:pt x="0" y="4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0" y="43"/>
                      <a:pt x="70" y="43"/>
                      <a:pt x="70" y="43"/>
                    </a:cubicBezTo>
                    <a:lnTo>
                      <a:pt x="77" y="43"/>
                    </a:lnTo>
                    <a:close/>
                    <a:moveTo>
                      <a:pt x="10" y="34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0"/>
                      <a:pt x="67" y="2"/>
                      <a:pt x="67" y="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8"/>
                      <a:pt x="64" y="41"/>
                      <a:pt x="60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8"/>
                      <a:pt x="10" y="34"/>
                    </a:cubicBezTo>
                    <a:close/>
                    <a:moveTo>
                      <a:pt x="15" y="34"/>
                    </a:moveTo>
                    <a:cubicBezTo>
                      <a:pt x="15" y="35"/>
                      <a:pt x="16" y="36"/>
                      <a:pt x="16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lnTo>
                      <a:pt x="15" y="34"/>
                    </a:lnTo>
                    <a:close/>
                    <a:moveTo>
                      <a:pt x="42" y="47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Group 34"/>
            <p:cNvGrpSpPr/>
            <p:nvPr/>
          </p:nvGrpSpPr>
          <p:grpSpPr>
            <a:xfrm>
              <a:off x="589058" y="2920803"/>
              <a:ext cx="1539171" cy="856049"/>
              <a:chOff x="719138" y="4558559"/>
              <a:chExt cx="2186768" cy="1141398"/>
            </a:xfrm>
          </p:grpSpPr>
          <p:sp>
            <p:nvSpPr>
              <p:cNvPr id="22" name="TextBox 35"/>
              <p:cNvSpPr txBox="1"/>
              <p:nvPr/>
            </p:nvSpPr>
            <p:spPr>
              <a:xfrm>
                <a:off x="719138" y="4558559"/>
                <a:ext cx="2186768" cy="555392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TextBox 36"/>
              <p:cNvSpPr txBox="1"/>
              <p:nvPr/>
            </p:nvSpPr>
            <p:spPr>
              <a:xfrm>
                <a:off x="719138" y="5113949"/>
                <a:ext cx="2186768" cy="586008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195736" y="1691341"/>
            <a:ext cx="1539171" cy="2085511"/>
            <a:chOff x="2195736" y="1691341"/>
            <a:chExt cx="1539171" cy="2085511"/>
          </a:xfrm>
        </p:grpSpPr>
        <p:grpSp>
          <p:nvGrpSpPr>
            <p:cNvPr id="5" name="Group 8"/>
            <p:cNvGrpSpPr/>
            <p:nvPr/>
          </p:nvGrpSpPr>
          <p:grpSpPr>
            <a:xfrm>
              <a:off x="2350591" y="1691341"/>
              <a:ext cx="1229462" cy="1229462"/>
              <a:chOff x="2482332" y="1672004"/>
              <a:chExt cx="1090246" cy="1090246"/>
            </a:xfrm>
          </p:grpSpPr>
          <p:grpSp>
            <p:nvGrpSpPr>
              <p:cNvPr id="36" name="Group 9"/>
              <p:cNvGrpSpPr/>
              <p:nvPr/>
            </p:nvGrpSpPr>
            <p:grpSpPr>
              <a:xfrm>
                <a:off x="2482332" y="1672004"/>
                <a:ext cx="1090246" cy="1090246"/>
                <a:chOff x="927082" y="1672004"/>
                <a:chExt cx="1090246" cy="1090246"/>
              </a:xfrm>
            </p:grpSpPr>
            <p:sp>
              <p:nvSpPr>
                <p:cNvPr id="38" name="Rectangle: Rounded Corners 11"/>
                <p:cNvSpPr/>
                <p:nvPr/>
              </p:nvSpPr>
              <p:spPr>
                <a:xfrm rot="5400000">
                  <a:off x="927082" y="1672004"/>
                  <a:ext cx="1090246" cy="1090246"/>
                </a:xfrm>
                <a:prstGeom prst="roundRect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Oval 12"/>
                <p:cNvSpPr/>
                <p:nvPr/>
              </p:nvSpPr>
              <p:spPr>
                <a:xfrm>
                  <a:off x="963210" y="1708132"/>
                  <a:ext cx="1017990" cy="101799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7" name="Freeform: Shape 10"/>
              <p:cNvSpPr/>
              <p:nvPr/>
            </p:nvSpPr>
            <p:spPr bwMode="auto">
              <a:xfrm>
                <a:off x="2836955" y="1983819"/>
                <a:ext cx="381000" cy="466616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Group 37"/>
            <p:cNvGrpSpPr/>
            <p:nvPr/>
          </p:nvGrpSpPr>
          <p:grpSpPr>
            <a:xfrm>
              <a:off x="2195736" y="2920803"/>
              <a:ext cx="1539171" cy="856049"/>
              <a:chOff x="719138" y="4558559"/>
              <a:chExt cx="2186768" cy="1141398"/>
            </a:xfrm>
          </p:grpSpPr>
          <p:sp>
            <p:nvSpPr>
              <p:cNvPr id="20" name="TextBox 38"/>
              <p:cNvSpPr txBox="1"/>
              <p:nvPr/>
            </p:nvSpPr>
            <p:spPr>
              <a:xfrm>
                <a:off x="719138" y="4558559"/>
                <a:ext cx="2186768" cy="555392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39"/>
              <p:cNvSpPr txBox="1"/>
              <p:nvPr/>
            </p:nvSpPr>
            <p:spPr>
              <a:xfrm>
                <a:off x="719138" y="5113949"/>
                <a:ext cx="2186768" cy="586008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3802414" y="1691341"/>
            <a:ext cx="1539171" cy="2085511"/>
            <a:chOff x="3802414" y="1691341"/>
            <a:chExt cx="1539171" cy="2085511"/>
          </a:xfrm>
        </p:grpSpPr>
        <p:grpSp>
          <p:nvGrpSpPr>
            <p:cNvPr id="6" name="Group 13"/>
            <p:cNvGrpSpPr/>
            <p:nvPr/>
          </p:nvGrpSpPr>
          <p:grpSpPr>
            <a:xfrm>
              <a:off x="3957270" y="1691341"/>
              <a:ext cx="1229462" cy="1229462"/>
              <a:chOff x="4037582" y="1672004"/>
              <a:chExt cx="1090246" cy="1090246"/>
            </a:xfrm>
          </p:grpSpPr>
          <p:grpSp>
            <p:nvGrpSpPr>
              <p:cNvPr id="32" name="Group 14"/>
              <p:cNvGrpSpPr/>
              <p:nvPr/>
            </p:nvGrpSpPr>
            <p:grpSpPr>
              <a:xfrm>
                <a:off x="4037582" y="1672004"/>
                <a:ext cx="1090246" cy="1090246"/>
                <a:chOff x="927082" y="1672004"/>
                <a:chExt cx="1090246" cy="1090246"/>
              </a:xfrm>
            </p:grpSpPr>
            <p:sp>
              <p:nvSpPr>
                <p:cNvPr id="34" name="Rectangle: Rounded Corners 16"/>
                <p:cNvSpPr/>
                <p:nvPr/>
              </p:nvSpPr>
              <p:spPr>
                <a:xfrm rot="5400000">
                  <a:off x="927082" y="1672004"/>
                  <a:ext cx="1090246" cy="1090246"/>
                </a:xfrm>
                <a:prstGeom prst="roundRect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Oval 17"/>
                <p:cNvSpPr/>
                <p:nvPr/>
              </p:nvSpPr>
              <p:spPr>
                <a:xfrm>
                  <a:off x="963210" y="1708132"/>
                  <a:ext cx="1017990" cy="1017990"/>
                </a:xfrm>
                <a:prstGeom prst="ellipse">
                  <a:avLst/>
                </a:prstGeom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3" name="Freeform: Shape 15"/>
              <p:cNvSpPr>
                <a:spLocks noChangeAspect="1"/>
              </p:cNvSpPr>
              <p:nvPr/>
            </p:nvSpPr>
            <p:spPr bwMode="auto">
              <a:xfrm>
                <a:off x="4328704" y="2026627"/>
                <a:ext cx="508002" cy="381000"/>
              </a:xfrm>
              <a:custGeom>
                <a:avLst/>
                <a:gdLst/>
                <a:ahLst/>
                <a:cxnLst>
                  <a:cxn ang="0">
                    <a:pos x="78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53"/>
                  </a:cxn>
                  <a:cxn ang="0">
                    <a:pos x="78" y="53"/>
                  </a:cxn>
                  <a:cxn ang="0">
                    <a:pos x="78" y="58"/>
                  </a:cxn>
                  <a:cxn ang="0">
                    <a:pos x="73" y="22"/>
                  </a:cxn>
                  <a:cxn ang="0">
                    <a:pos x="71" y="23"/>
                  </a:cxn>
                  <a:cxn ang="0">
                    <a:pos x="66" y="18"/>
                  </a:cxn>
                  <a:cxn ang="0">
                    <a:pos x="42" y="42"/>
                  </a:cxn>
                  <a:cxn ang="0">
                    <a:pos x="40" y="42"/>
                  </a:cxn>
                  <a:cxn ang="0">
                    <a:pos x="31" y="34"/>
                  </a:cxn>
                  <a:cxn ang="0">
                    <a:pos x="16" y="49"/>
                  </a:cxn>
                  <a:cxn ang="0">
                    <a:pos x="8" y="42"/>
                  </a:cxn>
                  <a:cxn ang="0">
                    <a:pos x="30" y="20"/>
                  </a:cxn>
                  <a:cxn ang="0">
                    <a:pos x="32" y="20"/>
                  </a:cxn>
                  <a:cxn ang="0">
                    <a:pos x="41" y="29"/>
                  </a:cxn>
                  <a:cxn ang="0">
                    <a:pos x="59" y="11"/>
                  </a:cxn>
                  <a:cxn ang="0">
                    <a:pos x="54" y="6"/>
                  </a:cxn>
                  <a:cxn ang="0">
                    <a:pos x="55" y="4"/>
                  </a:cxn>
                  <a:cxn ang="0">
                    <a:pos x="71" y="4"/>
                  </a:cxn>
                  <a:cxn ang="0">
                    <a:pos x="73" y="6"/>
                  </a:cxn>
                  <a:cxn ang="0">
                    <a:pos x="73" y="22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78" y="53"/>
                      <a:pt x="78" y="53"/>
                      <a:pt x="78" y="53"/>
                    </a:cubicBezTo>
                    <a:lnTo>
                      <a:pt x="78" y="58"/>
                    </a:lnTo>
                    <a:close/>
                    <a:moveTo>
                      <a:pt x="73" y="22"/>
                    </a:moveTo>
                    <a:cubicBezTo>
                      <a:pt x="73" y="23"/>
                      <a:pt x="71" y="24"/>
                      <a:pt x="71" y="23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1" y="43"/>
                      <a:pt x="41" y="43"/>
                      <a:pt x="40" y="42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19"/>
                      <a:pt x="32" y="19"/>
                      <a:pt x="32" y="20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3" y="6"/>
                      <a:pt x="54" y="4"/>
                      <a:pt x="55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2" y="4"/>
                      <a:pt x="73" y="5"/>
                      <a:pt x="73" y="6"/>
                    </a:cubicBezTo>
                    <a:lnTo>
                      <a:pt x="73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40"/>
            <p:cNvGrpSpPr/>
            <p:nvPr/>
          </p:nvGrpSpPr>
          <p:grpSpPr>
            <a:xfrm>
              <a:off x="3802414" y="2920803"/>
              <a:ext cx="1539171" cy="856049"/>
              <a:chOff x="719138" y="4558559"/>
              <a:chExt cx="2186768" cy="1141398"/>
            </a:xfrm>
          </p:grpSpPr>
          <p:sp>
            <p:nvSpPr>
              <p:cNvPr id="18" name="TextBox 41"/>
              <p:cNvSpPr txBox="1"/>
              <p:nvPr/>
            </p:nvSpPr>
            <p:spPr>
              <a:xfrm>
                <a:off x="719138" y="4558559"/>
                <a:ext cx="2186768" cy="555392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42"/>
              <p:cNvSpPr txBox="1"/>
              <p:nvPr/>
            </p:nvSpPr>
            <p:spPr>
              <a:xfrm>
                <a:off x="719138" y="5113949"/>
                <a:ext cx="2186768" cy="586008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409091" y="1691341"/>
            <a:ext cx="1539171" cy="2085511"/>
            <a:chOff x="5409091" y="1691341"/>
            <a:chExt cx="1539171" cy="2085511"/>
          </a:xfrm>
        </p:grpSpPr>
        <p:grpSp>
          <p:nvGrpSpPr>
            <p:cNvPr id="7" name="Group 18"/>
            <p:cNvGrpSpPr/>
            <p:nvPr/>
          </p:nvGrpSpPr>
          <p:grpSpPr>
            <a:xfrm>
              <a:off x="5563948" y="1691341"/>
              <a:ext cx="1229462" cy="1229462"/>
              <a:chOff x="5592831" y="1672004"/>
              <a:chExt cx="1090246" cy="1090246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5592831" y="1672004"/>
                <a:ext cx="1090246" cy="1090246"/>
                <a:chOff x="927082" y="1672004"/>
                <a:chExt cx="1090246" cy="1090246"/>
              </a:xfrm>
            </p:grpSpPr>
            <p:sp>
              <p:nvSpPr>
                <p:cNvPr id="30" name="Rectangle: Rounded Corners 21"/>
                <p:cNvSpPr/>
                <p:nvPr/>
              </p:nvSpPr>
              <p:spPr>
                <a:xfrm rot="5400000">
                  <a:off x="927082" y="1672004"/>
                  <a:ext cx="1090246" cy="1090246"/>
                </a:xfrm>
                <a:prstGeom prst="roundRect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Oval 22"/>
                <p:cNvSpPr/>
                <p:nvPr/>
              </p:nvSpPr>
              <p:spPr>
                <a:xfrm>
                  <a:off x="963210" y="1708132"/>
                  <a:ext cx="1017990" cy="101799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9" name="Freeform: Shape 20"/>
              <p:cNvSpPr>
                <a:spLocks noChangeAspect="1"/>
              </p:cNvSpPr>
              <p:nvPr/>
            </p:nvSpPr>
            <p:spPr bwMode="auto">
              <a:xfrm>
                <a:off x="5925472" y="1988527"/>
                <a:ext cx="424964" cy="457200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1" y="72"/>
                  </a:cxn>
                  <a:cxn ang="0">
                    <a:pos x="5" y="72"/>
                  </a:cxn>
                  <a:cxn ang="0">
                    <a:pos x="0" y="67"/>
                  </a:cxn>
                  <a:cxn ang="0">
                    <a:pos x="0" y="16"/>
                  </a:cxn>
                  <a:cxn ang="0">
                    <a:pos x="5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5" y="7"/>
                  </a:cxn>
                  <a:cxn ang="0">
                    <a:pos x="25" y="11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61" y="11"/>
                  </a:cxn>
                  <a:cxn ang="0">
                    <a:pos x="67" y="16"/>
                  </a:cxn>
                  <a:cxn ang="0">
                    <a:pos x="67" y="67"/>
                  </a:cxn>
                  <a:cxn ang="0">
                    <a:pos x="61" y="67"/>
                  </a:cxn>
                  <a:cxn ang="0">
                    <a:pos x="61" y="26"/>
                  </a:cxn>
                  <a:cxn ang="0">
                    <a:pos x="5" y="26"/>
                  </a:cxn>
                  <a:cxn ang="0">
                    <a:pos x="5" y="67"/>
                  </a:cxn>
                  <a:cxn ang="0">
                    <a:pos x="61" y="67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5" y="7"/>
                  </a:cxn>
                  <a:cxn ang="0">
                    <a:pos x="15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0" y="18"/>
                  </a:cxn>
                  <a:cxn ang="0">
                    <a:pos x="20" y="7"/>
                  </a:cxn>
                  <a:cxn ang="0">
                    <a:pos x="51" y="7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6" y="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50" y="20"/>
                  </a:cxn>
                  <a:cxn ang="0">
                    <a:pos x="51" y="18"/>
                  </a:cxn>
                  <a:cxn ang="0">
                    <a:pos x="51" y="7"/>
                  </a:cxn>
                </a:cxnLst>
                <a:rect l="0" t="0" r="r" b="b"/>
                <a:pathLst>
                  <a:path w="67" h="72">
                    <a:moveTo>
                      <a:pt x="67" y="67"/>
                    </a:moveTo>
                    <a:cubicBezTo>
                      <a:pt x="67" y="70"/>
                      <a:pt x="64" y="72"/>
                      <a:pt x="61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2"/>
                      <a:pt x="0" y="70"/>
                      <a:pt x="0" y="6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5" y="3"/>
                      <a:pt x="25" y="7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3"/>
                      <a:pt x="44" y="0"/>
                      <a:pt x="4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13"/>
                      <a:pt x="67" y="16"/>
                    </a:cubicBezTo>
                    <a:lnTo>
                      <a:pt x="67" y="67"/>
                    </a:lnTo>
                    <a:close/>
                    <a:moveTo>
                      <a:pt x="61" y="67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67"/>
                      <a:pt x="5" y="67"/>
                      <a:pt x="5" y="67"/>
                    </a:cubicBezTo>
                    <a:lnTo>
                      <a:pt x="61" y="67"/>
                    </a:ln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19"/>
                      <a:pt x="20" y="18"/>
                    </a:cubicBezTo>
                    <a:lnTo>
                      <a:pt x="20" y="7"/>
                    </a:lnTo>
                    <a:close/>
                    <a:moveTo>
                      <a:pt x="51" y="7"/>
                    </a:moveTo>
                    <a:cubicBezTo>
                      <a:pt x="51" y="6"/>
                      <a:pt x="51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6"/>
                      <a:pt x="46" y="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7" y="20"/>
                      <a:pt x="4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8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43"/>
            <p:cNvGrpSpPr/>
            <p:nvPr/>
          </p:nvGrpSpPr>
          <p:grpSpPr>
            <a:xfrm>
              <a:off x="5409091" y="2920803"/>
              <a:ext cx="1539171" cy="856049"/>
              <a:chOff x="719138" y="4558559"/>
              <a:chExt cx="2186768" cy="1141398"/>
            </a:xfrm>
          </p:grpSpPr>
          <p:sp>
            <p:nvSpPr>
              <p:cNvPr id="16" name="TextBox 44"/>
              <p:cNvSpPr txBox="1"/>
              <p:nvPr/>
            </p:nvSpPr>
            <p:spPr>
              <a:xfrm>
                <a:off x="719138" y="4558559"/>
                <a:ext cx="2186768" cy="555392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TextBox 45"/>
              <p:cNvSpPr txBox="1"/>
              <p:nvPr/>
            </p:nvSpPr>
            <p:spPr>
              <a:xfrm>
                <a:off x="719138" y="5113949"/>
                <a:ext cx="2186768" cy="586008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015769" y="1691341"/>
            <a:ext cx="1539171" cy="2085511"/>
            <a:chOff x="7015769" y="1691341"/>
            <a:chExt cx="1539171" cy="2085511"/>
          </a:xfrm>
        </p:grpSpPr>
        <p:grpSp>
          <p:nvGrpSpPr>
            <p:cNvPr id="8" name="Group 23"/>
            <p:cNvGrpSpPr/>
            <p:nvPr/>
          </p:nvGrpSpPr>
          <p:grpSpPr>
            <a:xfrm>
              <a:off x="7170627" y="1691341"/>
              <a:ext cx="1229462" cy="1229462"/>
              <a:chOff x="7148080" y="1672004"/>
              <a:chExt cx="1090246" cy="1090246"/>
            </a:xfrm>
          </p:grpSpPr>
          <p:grpSp>
            <p:nvGrpSpPr>
              <p:cNvPr id="24" name="Group 24"/>
              <p:cNvGrpSpPr/>
              <p:nvPr/>
            </p:nvGrpSpPr>
            <p:grpSpPr>
              <a:xfrm>
                <a:off x="7148080" y="1672004"/>
                <a:ext cx="1090246" cy="1090246"/>
                <a:chOff x="927082" y="1672004"/>
                <a:chExt cx="1090246" cy="1090246"/>
              </a:xfrm>
            </p:grpSpPr>
            <p:sp>
              <p:nvSpPr>
                <p:cNvPr id="26" name="Rectangle: Rounded Corners 26"/>
                <p:cNvSpPr/>
                <p:nvPr/>
              </p:nvSpPr>
              <p:spPr>
                <a:xfrm rot="5400000">
                  <a:off x="927082" y="1672004"/>
                  <a:ext cx="1090246" cy="1090246"/>
                </a:xfrm>
                <a:prstGeom prst="roundRect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Oval 27"/>
                <p:cNvSpPr/>
                <p:nvPr/>
              </p:nvSpPr>
              <p:spPr>
                <a:xfrm>
                  <a:off x="963210" y="1708132"/>
                  <a:ext cx="1017990" cy="1017990"/>
                </a:xfrm>
                <a:prstGeom prst="ellipse">
                  <a:avLst/>
                </a:prstGeom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5" name="Freeform: Shape 25"/>
              <p:cNvSpPr/>
              <p:nvPr/>
            </p:nvSpPr>
            <p:spPr bwMode="auto">
              <a:xfrm>
                <a:off x="7448576" y="1972500"/>
                <a:ext cx="489255" cy="489255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1" y="22"/>
                  </a:cxn>
                  <a:cxn ang="0">
                    <a:pos x="45" y="20"/>
                  </a:cxn>
                  <a:cxn ang="0">
                    <a:pos x="49" y="19"/>
                  </a:cxn>
                  <a:cxn ang="0">
                    <a:pos x="48" y="17"/>
                  </a:cxn>
                  <a:cxn ang="0">
                    <a:pos x="45" y="15"/>
                  </a:cxn>
                  <a:cxn ang="0">
                    <a:pos x="43" y="15"/>
                  </a:cxn>
                  <a:cxn ang="0">
                    <a:pos x="42" y="14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7" y="19"/>
                  </a:cxn>
                  <a:cxn ang="0">
                    <a:pos x="33" y="17"/>
                  </a:cxn>
                  <a:cxn ang="0">
                    <a:pos x="29" y="15"/>
                  </a:cxn>
                  <a:cxn ang="0">
                    <a:pos x="30" y="11"/>
                  </a:cxn>
                  <a:cxn ang="0">
                    <a:pos x="35" y="10"/>
                  </a:cxn>
                  <a:cxn ang="0">
                    <a:pos x="34" y="8"/>
                  </a:cxn>
                  <a:cxn ang="0">
                    <a:pos x="31" y="9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6" y="9"/>
                  </a:cxn>
                  <a:cxn ang="0">
                    <a:pos x="23" y="7"/>
                  </a:cxn>
                  <a:cxn ang="0">
                    <a:pos x="21" y="8"/>
                  </a:cxn>
                  <a:cxn ang="0">
                    <a:pos x="23" y="9"/>
                  </a:cxn>
                  <a:cxn ang="0">
                    <a:pos x="22" y="10"/>
                  </a:cxn>
                  <a:cxn ang="0">
                    <a:pos x="10" y="18"/>
                  </a:cxn>
                  <a:cxn ang="0">
                    <a:pos x="11" y="19"/>
                  </a:cxn>
                  <a:cxn ang="0">
                    <a:pos x="13" y="22"/>
                  </a:cxn>
                  <a:cxn ang="0">
                    <a:pos x="12" y="26"/>
                  </a:cxn>
                  <a:cxn ang="0">
                    <a:pos x="15" y="30"/>
                  </a:cxn>
                  <a:cxn ang="0">
                    <a:pos x="18" y="35"/>
                  </a:cxn>
                  <a:cxn ang="0">
                    <a:pos x="19" y="37"/>
                  </a:cxn>
                  <a:cxn ang="0">
                    <a:pos x="17" y="32"/>
                  </a:cxn>
                  <a:cxn ang="0">
                    <a:pos x="21" y="37"/>
                  </a:cxn>
                  <a:cxn ang="0">
                    <a:pos x="25" y="41"/>
                  </a:cxn>
                  <a:cxn ang="0">
                    <a:pos x="30" y="44"/>
                  </a:cxn>
                  <a:cxn ang="0">
                    <a:pos x="35" y="47"/>
                  </a:cxn>
                  <a:cxn ang="0">
                    <a:pos x="36" y="47"/>
                  </a:cxn>
                  <a:cxn ang="0">
                    <a:pos x="34" y="43"/>
                  </a:cxn>
                  <a:cxn ang="0">
                    <a:pos x="32" y="42"/>
                  </a:cxn>
                  <a:cxn ang="0">
                    <a:pos x="32" y="39"/>
                  </a:cxn>
                  <a:cxn ang="0">
                    <a:pos x="28" y="41"/>
                  </a:cxn>
                  <a:cxn ang="0">
                    <a:pos x="27" y="34"/>
                  </a:cxn>
                  <a:cxn ang="0">
                    <a:pos x="30" y="34"/>
                  </a:cxn>
                  <a:cxn ang="0">
                    <a:pos x="32" y="33"/>
                  </a:cxn>
                  <a:cxn ang="0">
                    <a:pos x="35" y="34"/>
                  </a:cxn>
                  <a:cxn ang="0">
                    <a:pos x="36" y="33"/>
                  </a:cxn>
                  <a:cxn ang="0">
                    <a:pos x="38" y="29"/>
                  </a:cxn>
                  <a:cxn ang="0">
                    <a:pos x="38" y="28"/>
                  </a:cxn>
                  <a:cxn ang="0">
                    <a:pos x="41" y="26"/>
                  </a:cxn>
                  <a:cxn ang="0">
                    <a:pos x="43" y="23"/>
                  </a:cxn>
                  <a:cxn ang="0">
                    <a:pos x="44" y="22"/>
                  </a:cxn>
                  <a:cxn ang="0">
                    <a:pos x="41" y="22"/>
                  </a:cxn>
                  <a:cxn ang="0">
                    <a:pos x="48" y="48"/>
                  </a:cxn>
                  <a:cxn ang="0">
                    <a:pos x="44" y="47"/>
                  </a:cxn>
                  <a:cxn ang="0">
                    <a:pos x="41" y="47"/>
                  </a:cxn>
                  <a:cxn ang="0">
                    <a:pos x="38" y="46"/>
                  </a:cxn>
                  <a:cxn ang="0">
                    <a:pos x="37" y="50"/>
                  </a:cxn>
                  <a:cxn ang="0">
                    <a:pos x="36" y="54"/>
                  </a:cxn>
                  <a:cxn ang="0">
                    <a:pos x="50" y="49"/>
                  </a:cxn>
                </a:cxnLst>
                <a:rect l="0" t="0" r="r" b="b"/>
                <a:pathLst>
                  <a:path w="62" h="62">
                    <a:moveTo>
                      <a:pt x="62" y="31"/>
                    </a:moveTo>
                    <a:cubicBezTo>
                      <a:pt x="62" y="48"/>
                      <a:pt x="48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lose/>
                    <a:moveTo>
                      <a:pt x="41" y="22"/>
                    </a:move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3" y="21"/>
                    </a:cubicBezTo>
                    <a:cubicBezTo>
                      <a:pt x="43" y="20"/>
                      <a:pt x="44" y="20"/>
                      <a:pt x="45" y="20"/>
                    </a:cubicBezTo>
                    <a:cubicBezTo>
                      <a:pt x="46" y="20"/>
                      <a:pt x="46" y="20"/>
                      <a:pt x="47" y="21"/>
                    </a:cubicBezTo>
                    <a:cubicBezTo>
                      <a:pt x="47" y="20"/>
                      <a:pt x="48" y="20"/>
                      <a:pt x="48" y="20"/>
                    </a:cubicBezTo>
                    <a:cubicBezTo>
                      <a:pt x="48" y="19"/>
                      <a:pt x="49" y="19"/>
                      <a:pt x="49" y="19"/>
                    </a:cubicBezTo>
                    <a:cubicBezTo>
                      <a:pt x="49" y="19"/>
                      <a:pt x="49" y="18"/>
                      <a:pt x="49" y="18"/>
                    </a:cubicBezTo>
                    <a:cubicBezTo>
                      <a:pt x="49" y="18"/>
                      <a:pt x="48" y="18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7"/>
                      <a:pt x="47" y="17"/>
                      <a:pt x="47" y="17"/>
                    </a:cubicBezTo>
                    <a:cubicBezTo>
                      <a:pt x="46" y="17"/>
                      <a:pt x="46" y="16"/>
                      <a:pt x="46" y="16"/>
                    </a:cubicBezTo>
                    <a:cubicBezTo>
                      <a:pt x="46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4"/>
                    </a:cubicBezTo>
                    <a:cubicBezTo>
                      <a:pt x="44" y="14"/>
                      <a:pt x="44" y="15"/>
                      <a:pt x="44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2" y="15"/>
                    </a:cubicBezTo>
                    <a:cubicBezTo>
                      <a:pt x="43" y="15"/>
                      <a:pt x="42" y="15"/>
                      <a:pt x="42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3"/>
                      <a:pt x="41" y="13"/>
                      <a:pt x="40" y="13"/>
                    </a:cubicBezTo>
                    <a:cubicBezTo>
                      <a:pt x="40" y="12"/>
                      <a:pt x="38" y="12"/>
                      <a:pt x="38" y="12"/>
                    </a:cubicBezTo>
                    <a:cubicBezTo>
                      <a:pt x="37" y="13"/>
                      <a:pt x="38" y="13"/>
                      <a:pt x="38" y="14"/>
                    </a:cubicBezTo>
                    <a:cubicBezTo>
                      <a:pt x="38" y="14"/>
                      <a:pt x="37" y="14"/>
                      <a:pt x="37" y="15"/>
                    </a:cubicBezTo>
                    <a:cubicBezTo>
                      <a:pt x="37" y="15"/>
                      <a:pt x="38" y="15"/>
                      <a:pt x="38" y="16"/>
                    </a:cubicBezTo>
                    <a:cubicBezTo>
                      <a:pt x="38" y="17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7" y="19"/>
                    </a:cubicBezTo>
                    <a:cubicBezTo>
                      <a:pt x="38" y="19"/>
                      <a:pt x="37" y="19"/>
                      <a:pt x="37" y="19"/>
                    </a:cubicBezTo>
                    <a:cubicBezTo>
                      <a:pt x="36" y="20"/>
                      <a:pt x="35" y="19"/>
                      <a:pt x="35" y="18"/>
                    </a:cubicBezTo>
                    <a:cubicBezTo>
                      <a:pt x="35" y="18"/>
                      <a:pt x="35" y="17"/>
                      <a:pt x="34" y="17"/>
                    </a:cubicBezTo>
                    <a:cubicBezTo>
                      <a:pt x="34" y="17"/>
                      <a:pt x="33" y="17"/>
                      <a:pt x="33" y="17"/>
                    </a:cubicBezTo>
                    <a:cubicBezTo>
                      <a:pt x="33" y="16"/>
                      <a:pt x="32" y="16"/>
                      <a:pt x="32" y="16"/>
                    </a:cubicBezTo>
                    <a:cubicBezTo>
                      <a:pt x="31" y="16"/>
                      <a:pt x="30" y="16"/>
                      <a:pt x="29" y="16"/>
                    </a:cubicBezTo>
                    <a:cubicBezTo>
                      <a:pt x="30" y="16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30" y="11"/>
                      <a:pt x="30" y="11"/>
                    </a:cubicBezTo>
                    <a:cubicBezTo>
                      <a:pt x="31" y="12"/>
                      <a:pt x="31" y="12"/>
                      <a:pt x="32" y="11"/>
                    </a:cubicBezTo>
                    <a:cubicBezTo>
                      <a:pt x="32" y="11"/>
                      <a:pt x="32" y="10"/>
                      <a:pt x="33" y="10"/>
                    </a:cubicBezTo>
                    <a:cubicBezTo>
                      <a:pt x="33" y="9"/>
                      <a:pt x="34" y="10"/>
                      <a:pt x="35" y="10"/>
                    </a:cubicBezTo>
                    <a:cubicBezTo>
                      <a:pt x="35" y="10"/>
                      <a:pt x="35" y="9"/>
                      <a:pt x="35" y="9"/>
                    </a:cubicBezTo>
                    <a:cubicBezTo>
                      <a:pt x="35" y="9"/>
                      <a:pt x="35" y="8"/>
                      <a:pt x="35" y="8"/>
                    </a:cubicBezTo>
                    <a:cubicBezTo>
                      <a:pt x="34" y="7"/>
                      <a:pt x="33" y="8"/>
                      <a:pt x="34" y="8"/>
                    </a:cubicBezTo>
                    <a:cubicBezTo>
                      <a:pt x="34" y="8"/>
                      <a:pt x="33" y="10"/>
                      <a:pt x="32" y="9"/>
                    </a:cubicBezTo>
                    <a:cubicBezTo>
                      <a:pt x="32" y="9"/>
                      <a:pt x="32" y="8"/>
                      <a:pt x="31" y="8"/>
                    </a:cubicBezTo>
                    <a:cubicBezTo>
                      <a:pt x="31" y="8"/>
                      <a:pt x="31" y="8"/>
                      <a:pt x="31" y="9"/>
                    </a:cubicBezTo>
                    <a:cubicBezTo>
                      <a:pt x="31" y="8"/>
                      <a:pt x="30" y="8"/>
                      <a:pt x="29" y="8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7"/>
                      <a:pt x="28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9"/>
                      <a:pt x="28" y="9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7" y="10"/>
                      <a:pt x="27" y="9"/>
                      <a:pt x="27" y="9"/>
                    </a:cubicBezTo>
                    <a:cubicBezTo>
                      <a:pt x="28" y="9"/>
                      <a:pt x="26" y="9"/>
                      <a:pt x="26" y="9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4" y="8"/>
                    </a:cubicBezTo>
                    <a:cubicBezTo>
                      <a:pt x="24" y="7"/>
                      <a:pt x="23" y="7"/>
                      <a:pt x="23" y="7"/>
                    </a:cubicBezTo>
                    <a:cubicBezTo>
                      <a:pt x="22" y="7"/>
                      <a:pt x="21" y="8"/>
                      <a:pt x="19" y="9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1" y="8"/>
                    </a:cubicBezTo>
                    <a:cubicBezTo>
                      <a:pt x="21" y="8"/>
                      <a:pt x="22" y="7"/>
                      <a:pt x="22" y="8"/>
                    </a:cubicBezTo>
                    <a:cubicBezTo>
                      <a:pt x="22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9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1" y="9"/>
                      <a:pt x="21" y="9"/>
                    </a:cubicBezTo>
                    <a:cubicBezTo>
                      <a:pt x="21" y="9"/>
                      <a:pt x="22" y="10"/>
                      <a:pt x="22" y="10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5" y="11"/>
                      <a:pt x="12" y="14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3" y="20"/>
                      <a:pt x="13" y="21"/>
                    </a:cubicBezTo>
                    <a:cubicBezTo>
                      <a:pt x="13" y="21"/>
                      <a:pt x="13" y="21"/>
                      <a:pt x="14" y="21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3" y="22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3" y="23"/>
                    </a:cubicBezTo>
                    <a:cubicBezTo>
                      <a:pt x="12" y="23"/>
                      <a:pt x="12" y="25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3" y="28"/>
                      <a:pt x="13" y="28"/>
                    </a:cubicBezTo>
                    <a:cubicBezTo>
                      <a:pt x="13" y="28"/>
                      <a:pt x="14" y="30"/>
                      <a:pt x="15" y="30"/>
                    </a:cubicBezTo>
                    <a:cubicBezTo>
                      <a:pt x="15" y="30"/>
                      <a:pt x="16" y="31"/>
                      <a:pt x="16" y="31"/>
                    </a:cubicBezTo>
                    <a:cubicBezTo>
                      <a:pt x="17" y="32"/>
                      <a:pt x="17" y="33"/>
                      <a:pt x="17" y="33"/>
                    </a:cubicBezTo>
                    <a:cubicBezTo>
                      <a:pt x="17" y="34"/>
                      <a:pt x="18" y="34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9" y="35"/>
                      <a:pt x="19" y="36"/>
                    </a:cubicBezTo>
                    <a:cubicBezTo>
                      <a:pt x="19" y="36"/>
                      <a:pt x="19" y="37"/>
                      <a:pt x="19" y="37"/>
                    </a:cubicBezTo>
                    <a:cubicBezTo>
                      <a:pt x="20" y="36"/>
                      <a:pt x="19" y="35"/>
                      <a:pt x="18" y="34"/>
                    </a:cubicBezTo>
                    <a:cubicBezTo>
                      <a:pt x="18" y="34"/>
                      <a:pt x="18" y="34"/>
                      <a:pt x="18" y="33"/>
                    </a:cubicBezTo>
                    <a:cubicBezTo>
                      <a:pt x="18" y="33"/>
                      <a:pt x="18" y="32"/>
                      <a:pt x="17" y="32"/>
                    </a:cubicBezTo>
                    <a:cubicBezTo>
                      <a:pt x="18" y="32"/>
                      <a:pt x="18" y="32"/>
                      <a:pt x="18" y="33"/>
                    </a:cubicBezTo>
                    <a:cubicBezTo>
                      <a:pt x="18" y="33"/>
                      <a:pt x="20" y="35"/>
                      <a:pt x="20" y="35"/>
                    </a:cubicBezTo>
                    <a:cubicBezTo>
                      <a:pt x="20" y="35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8"/>
                    </a:cubicBezTo>
                    <a:cubicBezTo>
                      <a:pt x="22" y="38"/>
                      <a:pt x="22" y="39"/>
                      <a:pt x="23" y="40"/>
                    </a:cubicBezTo>
                    <a:cubicBezTo>
                      <a:pt x="23" y="41"/>
                      <a:pt x="24" y="41"/>
                      <a:pt x="25" y="41"/>
                    </a:cubicBezTo>
                    <a:cubicBezTo>
                      <a:pt x="25" y="42"/>
                      <a:pt x="26" y="42"/>
                      <a:pt x="26" y="42"/>
                    </a:cubicBezTo>
                    <a:cubicBezTo>
                      <a:pt x="27" y="43"/>
                      <a:pt x="27" y="42"/>
                      <a:pt x="28" y="42"/>
                    </a:cubicBezTo>
                    <a:cubicBezTo>
                      <a:pt x="29" y="42"/>
                      <a:pt x="29" y="43"/>
                      <a:pt x="30" y="44"/>
                    </a:cubicBezTo>
                    <a:cubicBezTo>
                      <a:pt x="31" y="44"/>
                      <a:pt x="32" y="44"/>
                      <a:pt x="32" y="44"/>
                    </a:cubicBezTo>
                    <a:cubicBezTo>
                      <a:pt x="32" y="44"/>
                      <a:pt x="33" y="46"/>
                      <a:pt x="33" y="46"/>
                    </a:cubicBezTo>
                    <a:cubicBezTo>
                      <a:pt x="34" y="46"/>
                      <a:pt x="34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6" y="48"/>
                      <a:pt x="36" y="48"/>
                    </a:cubicBezTo>
                    <a:cubicBezTo>
                      <a:pt x="36" y="48"/>
                      <a:pt x="36" y="47"/>
                      <a:pt x="36" y="47"/>
                    </a:cubicBezTo>
                    <a:cubicBezTo>
                      <a:pt x="36" y="47"/>
                      <a:pt x="35" y="47"/>
                      <a:pt x="34" y="46"/>
                    </a:cubicBezTo>
                    <a:cubicBezTo>
                      <a:pt x="34" y="46"/>
                      <a:pt x="34" y="45"/>
                      <a:pt x="34" y="45"/>
                    </a:cubicBezTo>
                    <a:cubicBezTo>
                      <a:pt x="35" y="45"/>
                      <a:pt x="35" y="44"/>
                      <a:pt x="34" y="43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3" y="43"/>
                      <a:pt x="33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3"/>
                      <a:pt x="32" y="42"/>
                    </a:cubicBezTo>
                    <a:cubicBezTo>
                      <a:pt x="32" y="42"/>
                      <a:pt x="32" y="41"/>
                      <a:pt x="32" y="41"/>
                    </a:cubicBezTo>
                    <a:cubicBezTo>
                      <a:pt x="32" y="40"/>
                      <a:pt x="33" y="39"/>
                      <a:pt x="32" y="39"/>
                    </a:cubicBezTo>
                    <a:cubicBezTo>
                      <a:pt x="31" y="39"/>
                      <a:pt x="31" y="39"/>
                      <a:pt x="31" y="40"/>
                    </a:cubicBezTo>
                    <a:cubicBezTo>
                      <a:pt x="30" y="40"/>
                      <a:pt x="30" y="40"/>
                      <a:pt x="30" y="41"/>
                    </a:cubicBezTo>
                    <a:cubicBezTo>
                      <a:pt x="30" y="41"/>
                      <a:pt x="28" y="41"/>
                      <a:pt x="28" y="41"/>
                    </a:cubicBezTo>
                    <a:cubicBezTo>
                      <a:pt x="27" y="40"/>
                      <a:pt x="27" y="39"/>
                      <a:pt x="27" y="38"/>
                    </a:cubicBezTo>
                    <a:cubicBezTo>
                      <a:pt x="27" y="37"/>
                      <a:pt x="27" y="36"/>
                      <a:pt x="27" y="35"/>
                    </a:cubicBezTo>
                    <a:cubicBezTo>
                      <a:pt x="27" y="35"/>
                      <a:pt x="27" y="34"/>
                      <a:pt x="27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9" y="33"/>
                      <a:pt x="30" y="34"/>
                    </a:cubicBezTo>
                    <a:cubicBezTo>
                      <a:pt x="30" y="34"/>
                      <a:pt x="31" y="34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2" y="33"/>
                      <a:pt x="33" y="33"/>
                      <a:pt x="33" y="33"/>
                    </a:cubicBezTo>
                    <a:cubicBezTo>
                      <a:pt x="34" y="34"/>
                      <a:pt x="34" y="34"/>
                      <a:pt x="34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6" y="36"/>
                    </a:cubicBezTo>
                    <a:cubicBezTo>
                      <a:pt x="36" y="37"/>
                      <a:pt x="36" y="35"/>
                      <a:pt x="36" y="35"/>
                    </a:cubicBezTo>
                    <a:cubicBezTo>
                      <a:pt x="36" y="35"/>
                      <a:pt x="36" y="33"/>
                      <a:pt x="36" y="33"/>
                    </a:cubicBezTo>
                    <a:cubicBezTo>
                      <a:pt x="35" y="33"/>
                      <a:pt x="35" y="32"/>
                      <a:pt x="36" y="31"/>
                    </a:cubicBezTo>
                    <a:cubicBezTo>
                      <a:pt x="36" y="31"/>
                      <a:pt x="37" y="31"/>
                      <a:pt x="37" y="31"/>
                    </a:cubicBezTo>
                    <a:cubicBezTo>
                      <a:pt x="38" y="30"/>
                      <a:pt x="38" y="30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8"/>
                      <a:pt x="38" y="29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8"/>
                      <a:pt x="38" y="27"/>
                      <a:pt x="38" y="27"/>
                    </a:cubicBezTo>
                    <a:cubicBezTo>
                      <a:pt x="39" y="28"/>
                      <a:pt x="40" y="27"/>
                      <a:pt x="39" y="26"/>
                    </a:cubicBezTo>
                    <a:cubicBezTo>
                      <a:pt x="40" y="26"/>
                      <a:pt x="41" y="26"/>
                      <a:pt x="41" y="26"/>
                    </a:cubicBezTo>
                    <a:cubicBezTo>
                      <a:pt x="41" y="26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3" y="24"/>
                      <a:pt x="43" y="23"/>
                    </a:cubicBezTo>
                    <a:cubicBezTo>
                      <a:pt x="44" y="24"/>
                      <a:pt x="45" y="23"/>
                      <a:pt x="44" y="22"/>
                    </a:cubicBezTo>
                    <a:cubicBezTo>
                      <a:pt x="44" y="22"/>
                      <a:pt x="44" y="22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5" y="21"/>
                      <a:pt x="44" y="21"/>
                      <a:pt x="44" y="21"/>
                    </a:cubicBezTo>
                    <a:cubicBezTo>
                      <a:pt x="43" y="21"/>
                      <a:pt x="43" y="21"/>
                      <a:pt x="42" y="21"/>
                    </a:cubicBezTo>
                    <a:cubicBezTo>
                      <a:pt x="42" y="22"/>
                      <a:pt x="42" y="22"/>
                      <a:pt x="41" y="22"/>
                    </a:cubicBezTo>
                    <a:close/>
                    <a:moveTo>
                      <a:pt x="50" y="49"/>
                    </a:moveTo>
                    <a:cubicBezTo>
                      <a:pt x="50" y="49"/>
                      <a:pt x="49" y="49"/>
                      <a:pt x="49" y="49"/>
                    </a:cubicBezTo>
                    <a:cubicBezTo>
                      <a:pt x="49" y="49"/>
                      <a:pt x="48" y="48"/>
                      <a:pt x="48" y="48"/>
                    </a:cubicBezTo>
                    <a:cubicBezTo>
                      <a:pt x="48" y="48"/>
                      <a:pt x="47" y="47"/>
                      <a:pt x="47" y="47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6"/>
                      <a:pt x="44" y="47"/>
                      <a:pt x="44" y="47"/>
                    </a:cubicBezTo>
                    <a:cubicBezTo>
                      <a:pt x="44" y="46"/>
                      <a:pt x="43" y="46"/>
                      <a:pt x="43" y="46"/>
                    </a:cubicBezTo>
                    <a:cubicBezTo>
                      <a:pt x="42" y="46"/>
                      <a:pt x="42" y="45"/>
                      <a:pt x="41" y="46"/>
                    </a:cubicBezTo>
                    <a:cubicBezTo>
                      <a:pt x="41" y="46"/>
                      <a:pt x="41" y="46"/>
                      <a:pt x="41" y="47"/>
                    </a:cubicBezTo>
                    <a:cubicBezTo>
                      <a:pt x="40" y="46"/>
                      <a:pt x="41" y="46"/>
                      <a:pt x="41" y="45"/>
                    </a:cubicBezTo>
                    <a:cubicBezTo>
                      <a:pt x="40" y="45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7" y="47"/>
                      <a:pt x="37" y="47"/>
                    </a:cubicBezTo>
                    <a:cubicBezTo>
                      <a:pt x="37" y="48"/>
                      <a:pt x="37" y="49"/>
                      <a:pt x="37" y="50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7" y="52"/>
                      <a:pt x="36" y="53"/>
                      <a:pt x="36" y="53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5"/>
                      <a:pt x="36" y="55"/>
                      <a:pt x="36" y="56"/>
                    </a:cubicBezTo>
                    <a:cubicBezTo>
                      <a:pt x="36" y="56"/>
                      <a:pt x="36" y="56"/>
                      <a:pt x="36" y="57"/>
                    </a:cubicBezTo>
                    <a:cubicBezTo>
                      <a:pt x="41" y="56"/>
                      <a:pt x="46" y="53"/>
                      <a:pt x="50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46"/>
            <p:cNvGrpSpPr/>
            <p:nvPr/>
          </p:nvGrpSpPr>
          <p:grpSpPr>
            <a:xfrm>
              <a:off x="7015769" y="2920803"/>
              <a:ext cx="1539171" cy="856049"/>
              <a:chOff x="719138" y="4558559"/>
              <a:chExt cx="2186768" cy="1141398"/>
            </a:xfrm>
          </p:grpSpPr>
          <p:sp>
            <p:nvSpPr>
              <p:cNvPr id="14" name="TextBox 47"/>
              <p:cNvSpPr txBox="1"/>
              <p:nvPr/>
            </p:nvSpPr>
            <p:spPr>
              <a:xfrm>
                <a:off x="719138" y="4558559"/>
                <a:ext cx="2186768" cy="555392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TextBox 48"/>
              <p:cNvSpPr txBox="1"/>
              <p:nvPr/>
            </p:nvSpPr>
            <p:spPr>
              <a:xfrm>
                <a:off x="719138" y="5113949"/>
                <a:ext cx="2186768" cy="586008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4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2807" y="0"/>
            <a:ext cx="5598385" cy="5143500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490787" y="1347614"/>
            <a:ext cx="4162425" cy="2768600"/>
            <a:chOff x="1242" y="940"/>
            <a:chExt cx="2622" cy="174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2" y="940"/>
              <a:ext cx="2622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584" y="2188"/>
              <a:ext cx="310" cy="156"/>
            </a:xfrm>
            <a:custGeom>
              <a:avLst/>
              <a:gdLst>
                <a:gd name="T0" fmla="*/ 97 w 116"/>
                <a:gd name="T1" fmla="*/ 0 h 58"/>
                <a:gd name="T2" fmla="*/ 75 w 116"/>
                <a:gd name="T3" fmla="*/ 4 h 58"/>
                <a:gd name="T4" fmla="*/ 75 w 116"/>
                <a:gd name="T5" fmla="*/ 5 h 58"/>
                <a:gd name="T6" fmla="*/ 90 w 116"/>
                <a:gd name="T7" fmla="*/ 19 h 58"/>
                <a:gd name="T8" fmla="*/ 96 w 116"/>
                <a:gd name="T9" fmla="*/ 15 h 58"/>
                <a:gd name="T10" fmla="*/ 97 w 116"/>
                <a:gd name="T11" fmla="*/ 16 h 58"/>
                <a:gd name="T12" fmla="*/ 83 w 116"/>
                <a:gd name="T13" fmla="*/ 32 h 58"/>
                <a:gd name="T14" fmla="*/ 66 w 116"/>
                <a:gd name="T15" fmla="*/ 20 h 58"/>
                <a:gd name="T16" fmla="*/ 65 w 116"/>
                <a:gd name="T17" fmla="*/ 7 h 58"/>
                <a:gd name="T18" fmla="*/ 58 w 116"/>
                <a:gd name="T19" fmla="*/ 9 h 58"/>
                <a:gd name="T20" fmla="*/ 0 w 116"/>
                <a:gd name="T21" fmla="*/ 33 h 58"/>
                <a:gd name="T22" fmla="*/ 8 w 116"/>
                <a:gd name="T23" fmla="*/ 36 h 58"/>
                <a:gd name="T24" fmla="*/ 101 w 116"/>
                <a:gd name="T25" fmla="*/ 40 h 58"/>
                <a:gd name="T26" fmla="*/ 97 w 116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97" y="0"/>
                  </a:moveTo>
                  <a:cubicBezTo>
                    <a:pt x="90" y="1"/>
                    <a:pt x="83" y="2"/>
                    <a:pt x="75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67" y="15"/>
                    <a:pt x="81" y="32"/>
                    <a:pt x="90" y="19"/>
                  </a:cubicBezTo>
                  <a:cubicBezTo>
                    <a:pt x="91" y="16"/>
                    <a:pt x="93" y="13"/>
                    <a:pt x="96" y="15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9" y="19"/>
                    <a:pt x="97" y="32"/>
                    <a:pt x="83" y="32"/>
                  </a:cubicBezTo>
                  <a:cubicBezTo>
                    <a:pt x="76" y="33"/>
                    <a:pt x="68" y="27"/>
                    <a:pt x="66" y="20"/>
                  </a:cubicBezTo>
                  <a:cubicBezTo>
                    <a:pt x="64" y="15"/>
                    <a:pt x="64" y="11"/>
                    <a:pt x="65" y="7"/>
                  </a:cubicBezTo>
                  <a:cubicBezTo>
                    <a:pt x="63" y="8"/>
                    <a:pt x="60" y="8"/>
                    <a:pt x="58" y="9"/>
                  </a:cubicBezTo>
                  <a:cubicBezTo>
                    <a:pt x="40" y="15"/>
                    <a:pt x="20" y="24"/>
                    <a:pt x="0" y="33"/>
                  </a:cubicBezTo>
                  <a:cubicBezTo>
                    <a:pt x="3" y="34"/>
                    <a:pt x="6" y="35"/>
                    <a:pt x="8" y="36"/>
                  </a:cubicBezTo>
                  <a:cubicBezTo>
                    <a:pt x="35" y="46"/>
                    <a:pt x="76" y="58"/>
                    <a:pt x="101" y="40"/>
                  </a:cubicBezTo>
                  <a:cubicBezTo>
                    <a:pt x="116" y="28"/>
                    <a:pt x="113" y="7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207" y="2188"/>
              <a:ext cx="310" cy="156"/>
            </a:xfrm>
            <a:custGeom>
              <a:avLst/>
              <a:gdLst>
                <a:gd name="T0" fmla="*/ 52 w 116"/>
                <a:gd name="T1" fmla="*/ 7 h 58"/>
                <a:gd name="T2" fmla="*/ 50 w 116"/>
                <a:gd name="T3" fmla="*/ 20 h 58"/>
                <a:gd name="T4" fmla="*/ 34 w 116"/>
                <a:gd name="T5" fmla="*/ 32 h 58"/>
                <a:gd name="T6" fmla="*/ 20 w 116"/>
                <a:gd name="T7" fmla="*/ 16 h 58"/>
                <a:gd name="T8" fmla="*/ 20 w 116"/>
                <a:gd name="T9" fmla="*/ 15 h 58"/>
                <a:gd name="T10" fmla="*/ 26 w 116"/>
                <a:gd name="T11" fmla="*/ 19 h 58"/>
                <a:gd name="T12" fmla="*/ 42 w 116"/>
                <a:gd name="T13" fmla="*/ 5 h 58"/>
                <a:gd name="T14" fmla="*/ 41 w 116"/>
                <a:gd name="T15" fmla="*/ 4 h 58"/>
                <a:gd name="T16" fmla="*/ 19 w 116"/>
                <a:gd name="T17" fmla="*/ 0 h 58"/>
                <a:gd name="T18" fmla="*/ 16 w 116"/>
                <a:gd name="T19" fmla="*/ 40 h 58"/>
                <a:gd name="T20" fmla="*/ 108 w 116"/>
                <a:gd name="T21" fmla="*/ 36 h 58"/>
                <a:gd name="T22" fmla="*/ 116 w 116"/>
                <a:gd name="T23" fmla="*/ 33 h 58"/>
                <a:gd name="T24" fmla="*/ 58 w 116"/>
                <a:gd name="T25" fmla="*/ 9 h 58"/>
                <a:gd name="T26" fmla="*/ 52 w 116"/>
                <a:gd name="T2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8">
                  <a:moveTo>
                    <a:pt x="52" y="7"/>
                  </a:moveTo>
                  <a:cubicBezTo>
                    <a:pt x="53" y="11"/>
                    <a:pt x="52" y="15"/>
                    <a:pt x="50" y="20"/>
                  </a:cubicBezTo>
                  <a:cubicBezTo>
                    <a:pt x="48" y="27"/>
                    <a:pt x="41" y="33"/>
                    <a:pt x="34" y="32"/>
                  </a:cubicBezTo>
                  <a:cubicBezTo>
                    <a:pt x="19" y="32"/>
                    <a:pt x="17" y="19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13"/>
                    <a:pt x="25" y="16"/>
                    <a:pt x="26" y="19"/>
                  </a:cubicBezTo>
                  <a:cubicBezTo>
                    <a:pt x="35" y="32"/>
                    <a:pt x="49" y="15"/>
                    <a:pt x="42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4" y="2"/>
                    <a:pt x="27" y="1"/>
                    <a:pt x="19" y="0"/>
                  </a:cubicBezTo>
                  <a:cubicBezTo>
                    <a:pt x="3" y="7"/>
                    <a:pt x="0" y="28"/>
                    <a:pt x="16" y="40"/>
                  </a:cubicBezTo>
                  <a:cubicBezTo>
                    <a:pt x="40" y="58"/>
                    <a:pt x="81" y="46"/>
                    <a:pt x="108" y="36"/>
                  </a:cubicBezTo>
                  <a:cubicBezTo>
                    <a:pt x="111" y="35"/>
                    <a:pt x="113" y="34"/>
                    <a:pt x="116" y="33"/>
                  </a:cubicBezTo>
                  <a:cubicBezTo>
                    <a:pt x="96" y="24"/>
                    <a:pt x="77" y="15"/>
                    <a:pt x="58" y="9"/>
                  </a:cubicBezTo>
                  <a:cubicBezTo>
                    <a:pt x="56" y="8"/>
                    <a:pt x="54" y="8"/>
                    <a:pt x="5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584" y="1275"/>
              <a:ext cx="310" cy="158"/>
            </a:xfrm>
            <a:custGeom>
              <a:avLst/>
              <a:gdLst>
                <a:gd name="T0" fmla="*/ 65 w 116"/>
                <a:gd name="T1" fmla="*/ 52 h 59"/>
                <a:gd name="T2" fmla="*/ 66 w 116"/>
                <a:gd name="T3" fmla="*/ 39 h 59"/>
                <a:gd name="T4" fmla="*/ 83 w 116"/>
                <a:gd name="T5" fmla="*/ 27 h 59"/>
                <a:gd name="T6" fmla="*/ 97 w 116"/>
                <a:gd name="T7" fmla="*/ 43 h 59"/>
                <a:gd name="T8" fmla="*/ 96 w 116"/>
                <a:gd name="T9" fmla="*/ 43 h 59"/>
                <a:gd name="T10" fmla="*/ 90 w 116"/>
                <a:gd name="T11" fmla="*/ 40 h 59"/>
                <a:gd name="T12" fmla="*/ 75 w 116"/>
                <a:gd name="T13" fmla="*/ 54 h 59"/>
                <a:gd name="T14" fmla="*/ 75 w 116"/>
                <a:gd name="T15" fmla="*/ 55 h 59"/>
                <a:gd name="T16" fmla="*/ 97 w 116"/>
                <a:gd name="T17" fmla="*/ 59 h 59"/>
                <a:gd name="T18" fmla="*/ 101 w 116"/>
                <a:gd name="T19" fmla="*/ 19 h 59"/>
                <a:gd name="T20" fmla="*/ 8 w 116"/>
                <a:gd name="T21" fmla="*/ 23 h 59"/>
                <a:gd name="T22" fmla="*/ 0 w 116"/>
                <a:gd name="T23" fmla="*/ 26 h 59"/>
                <a:gd name="T24" fmla="*/ 58 w 116"/>
                <a:gd name="T25" fmla="*/ 50 h 59"/>
                <a:gd name="T26" fmla="*/ 65 w 116"/>
                <a:gd name="T2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65" y="52"/>
                  </a:moveTo>
                  <a:cubicBezTo>
                    <a:pt x="64" y="48"/>
                    <a:pt x="64" y="43"/>
                    <a:pt x="66" y="39"/>
                  </a:cubicBezTo>
                  <a:cubicBezTo>
                    <a:pt x="68" y="32"/>
                    <a:pt x="76" y="26"/>
                    <a:pt x="83" y="27"/>
                  </a:cubicBezTo>
                  <a:cubicBezTo>
                    <a:pt x="97" y="27"/>
                    <a:pt x="99" y="40"/>
                    <a:pt x="97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6"/>
                    <a:pt x="91" y="43"/>
                    <a:pt x="90" y="40"/>
                  </a:cubicBezTo>
                  <a:cubicBezTo>
                    <a:pt x="81" y="27"/>
                    <a:pt x="67" y="44"/>
                    <a:pt x="75" y="54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83" y="57"/>
                    <a:pt x="90" y="58"/>
                    <a:pt x="97" y="59"/>
                  </a:cubicBezTo>
                  <a:cubicBezTo>
                    <a:pt x="113" y="51"/>
                    <a:pt x="116" y="31"/>
                    <a:pt x="101" y="19"/>
                  </a:cubicBezTo>
                  <a:cubicBezTo>
                    <a:pt x="76" y="0"/>
                    <a:pt x="35" y="13"/>
                    <a:pt x="8" y="23"/>
                  </a:cubicBezTo>
                  <a:cubicBezTo>
                    <a:pt x="6" y="24"/>
                    <a:pt x="3" y="25"/>
                    <a:pt x="0" y="26"/>
                  </a:cubicBezTo>
                  <a:cubicBezTo>
                    <a:pt x="20" y="35"/>
                    <a:pt x="40" y="44"/>
                    <a:pt x="58" y="50"/>
                  </a:cubicBezTo>
                  <a:cubicBezTo>
                    <a:pt x="60" y="51"/>
                    <a:pt x="63" y="51"/>
                    <a:pt x="6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2207" y="1275"/>
              <a:ext cx="310" cy="158"/>
            </a:xfrm>
            <a:custGeom>
              <a:avLst/>
              <a:gdLst>
                <a:gd name="T0" fmla="*/ 19 w 116"/>
                <a:gd name="T1" fmla="*/ 59 h 59"/>
                <a:gd name="T2" fmla="*/ 41 w 116"/>
                <a:gd name="T3" fmla="*/ 55 h 59"/>
                <a:gd name="T4" fmla="*/ 42 w 116"/>
                <a:gd name="T5" fmla="*/ 54 h 59"/>
                <a:gd name="T6" fmla="*/ 26 w 116"/>
                <a:gd name="T7" fmla="*/ 40 h 59"/>
                <a:gd name="T8" fmla="*/ 20 w 116"/>
                <a:gd name="T9" fmla="*/ 43 h 59"/>
                <a:gd name="T10" fmla="*/ 20 w 116"/>
                <a:gd name="T11" fmla="*/ 43 h 59"/>
                <a:gd name="T12" fmla="*/ 34 w 116"/>
                <a:gd name="T13" fmla="*/ 27 h 59"/>
                <a:gd name="T14" fmla="*/ 50 w 116"/>
                <a:gd name="T15" fmla="*/ 39 h 59"/>
                <a:gd name="T16" fmla="*/ 52 w 116"/>
                <a:gd name="T17" fmla="*/ 52 h 59"/>
                <a:gd name="T18" fmla="*/ 58 w 116"/>
                <a:gd name="T19" fmla="*/ 50 h 59"/>
                <a:gd name="T20" fmla="*/ 116 w 116"/>
                <a:gd name="T21" fmla="*/ 26 h 59"/>
                <a:gd name="T22" fmla="*/ 108 w 116"/>
                <a:gd name="T23" fmla="*/ 23 h 59"/>
                <a:gd name="T24" fmla="*/ 16 w 116"/>
                <a:gd name="T25" fmla="*/ 19 h 59"/>
                <a:gd name="T26" fmla="*/ 19 w 116"/>
                <a:gd name="T2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59">
                  <a:moveTo>
                    <a:pt x="19" y="59"/>
                  </a:moveTo>
                  <a:cubicBezTo>
                    <a:pt x="27" y="58"/>
                    <a:pt x="34" y="57"/>
                    <a:pt x="41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9" y="44"/>
                    <a:pt x="35" y="27"/>
                    <a:pt x="26" y="40"/>
                  </a:cubicBezTo>
                  <a:cubicBezTo>
                    <a:pt x="25" y="43"/>
                    <a:pt x="23" y="46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0"/>
                    <a:pt x="19" y="27"/>
                    <a:pt x="34" y="27"/>
                  </a:cubicBezTo>
                  <a:cubicBezTo>
                    <a:pt x="41" y="26"/>
                    <a:pt x="48" y="32"/>
                    <a:pt x="50" y="39"/>
                  </a:cubicBezTo>
                  <a:cubicBezTo>
                    <a:pt x="52" y="43"/>
                    <a:pt x="53" y="48"/>
                    <a:pt x="52" y="52"/>
                  </a:cubicBezTo>
                  <a:cubicBezTo>
                    <a:pt x="54" y="51"/>
                    <a:pt x="56" y="51"/>
                    <a:pt x="58" y="50"/>
                  </a:cubicBezTo>
                  <a:cubicBezTo>
                    <a:pt x="77" y="44"/>
                    <a:pt x="96" y="35"/>
                    <a:pt x="116" y="26"/>
                  </a:cubicBezTo>
                  <a:cubicBezTo>
                    <a:pt x="113" y="25"/>
                    <a:pt x="111" y="24"/>
                    <a:pt x="108" y="23"/>
                  </a:cubicBezTo>
                  <a:cubicBezTo>
                    <a:pt x="81" y="13"/>
                    <a:pt x="40" y="0"/>
                    <a:pt x="16" y="19"/>
                  </a:cubicBezTo>
                  <a:cubicBezTo>
                    <a:pt x="0" y="31"/>
                    <a:pt x="3" y="51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453" y="1146"/>
              <a:ext cx="2197" cy="1329"/>
            </a:xfrm>
            <a:custGeom>
              <a:avLst/>
              <a:gdLst>
                <a:gd name="T0" fmla="*/ 787 w 822"/>
                <a:gd name="T1" fmla="*/ 248 h 496"/>
                <a:gd name="T2" fmla="*/ 798 w 822"/>
                <a:gd name="T3" fmla="*/ 70 h 496"/>
                <a:gd name="T4" fmla="*/ 652 w 822"/>
                <a:gd name="T5" fmla="*/ 59 h 496"/>
                <a:gd name="T6" fmla="*/ 411 w 822"/>
                <a:gd name="T7" fmla="*/ 6 h 496"/>
                <a:gd name="T8" fmla="*/ 170 w 822"/>
                <a:gd name="T9" fmla="*/ 59 h 496"/>
                <a:gd name="T10" fmla="*/ 24 w 822"/>
                <a:gd name="T11" fmla="*/ 70 h 496"/>
                <a:gd name="T12" fmla="*/ 35 w 822"/>
                <a:gd name="T13" fmla="*/ 248 h 496"/>
                <a:gd name="T14" fmla="*/ 5 w 822"/>
                <a:gd name="T15" fmla="*/ 308 h 496"/>
                <a:gd name="T16" fmla="*/ 132 w 822"/>
                <a:gd name="T17" fmla="*/ 426 h 496"/>
                <a:gd name="T18" fmla="*/ 262 w 822"/>
                <a:gd name="T19" fmla="*/ 487 h 496"/>
                <a:gd name="T20" fmla="*/ 560 w 822"/>
                <a:gd name="T21" fmla="*/ 487 h 496"/>
                <a:gd name="T22" fmla="*/ 690 w 822"/>
                <a:gd name="T23" fmla="*/ 426 h 496"/>
                <a:gd name="T24" fmla="*/ 817 w 822"/>
                <a:gd name="T25" fmla="*/ 308 h 496"/>
                <a:gd name="T26" fmla="*/ 794 w 822"/>
                <a:gd name="T27" fmla="*/ 305 h 496"/>
                <a:gd name="T28" fmla="*/ 777 w 822"/>
                <a:gd name="T29" fmla="*/ 399 h 496"/>
                <a:gd name="T30" fmla="*/ 683 w 822"/>
                <a:gd name="T31" fmla="*/ 402 h 496"/>
                <a:gd name="T32" fmla="*/ 650 w 822"/>
                <a:gd name="T33" fmla="*/ 414 h 496"/>
                <a:gd name="T34" fmla="*/ 630 w 822"/>
                <a:gd name="T35" fmla="*/ 429 h 496"/>
                <a:gd name="T36" fmla="*/ 589 w 822"/>
                <a:gd name="T37" fmla="*/ 463 h 496"/>
                <a:gd name="T38" fmla="*/ 539 w 822"/>
                <a:gd name="T39" fmla="*/ 434 h 496"/>
                <a:gd name="T40" fmla="*/ 564 w 822"/>
                <a:gd name="T41" fmla="*/ 440 h 496"/>
                <a:gd name="T42" fmla="*/ 562 w 822"/>
                <a:gd name="T43" fmla="*/ 465 h 496"/>
                <a:gd name="T44" fmla="*/ 578 w 822"/>
                <a:gd name="T45" fmla="*/ 404 h 496"/>
                <a:gd name="T46" fmla="*/ 543 w 822"/>
                <a:gd name="T47" fmla="*/ 412 h 496"/>
                <a:gd name="T48" fmla="*/ 411 w 822"/>
                <a:gd name="T49" fmla="*/ 428 h 496"/>
                <a:gd name="T50" fmla="*/ 278 w 822"/>
                <a:gd name="T51" fmla="*/ 412 h 496"/>
                <a:gd name="T52" fmla="*/ 243 w 822"/>
                <a:gd name="T53" fmla="*/ 404 h 496"/>
                <a:gd name="T54" fmla="*/ 259 w 822"/>
                <a:gd name="T55" fmla="*/ 465 h 496"/>
                <a:gd name="T56" fmla="*/ 257 w 822"/>
                <a:gd name="T57" fmla="*/ 440 h 496"/>
                <a:gd name="T58" fmla="*/ 283 w 822"/>
                <a:gd name="T59" fmla="*/ 434 h 496"/>
                <a:gd name="T60" fmla="*/ 233 w 822"/>
                <a:gd name="T61" fmla="*/ 463 h 496"/>
                <a:gd name="T62" fmla="*/ 187 w 822"/>
                <a:gd name="T63" fmla="*/ 414 h 496"/>
                <a:gd name="T64" fmla="*/ 145 w 822"/>
                <a:gd name="T65" fmla="*/ 406 h 496"/>
                <a:gd name="T66" fmla="*/ 45 w 822"/>
                <a:gd name="T67" fmla="*/ 402 h 496"/>
                <a:gd name="T68" fmla="*/ 32 w 822"/>
                <a:gd name="T69" fmla="*/ 328 h 496"/>
                <a:gd name="T70" fmla="*/ 48 w 822"/>
                <a:gd name="T71" fmla="*/ 268 h 496"/>
                <a:gd name="T72" fmla="*/ 58 w 822"/>
                <a:gd name="T73" fmla="*/ 248 h 496"/>
                <a:gd name="T74" fmla="*/ 48 w 822"/>
                <a:gd name="T75" fmla="*/ 228 h 496"/>
                <a:gd name="T76" fmla="*/ 32 w 822"/>
                <a:gd name="T77" fmla="*/ 168 h 496"/>
                <a:gd name="T78" fmla="*/ 45 w 822"/>
                <a:gd name="T79" fmla="*/ 94 h 496"/>
                <a:gd name="T80" fmla="*/ 145 w 822"/>
                <a:gd name="T81" fmla="*/ 90 h 496"/>
                <a:gd name="T82" fmla="*/ 187 w 822"/>
                <a:gd name="T83" fmla="*/ 82 h 496"/>
                <a:gd name="T84" fmla="*/ 233 w 822"/>
                <a:gd name="T85" fmla="*/ 33 h 496"/>
                <a:gd name="T86" fmla="*/ 283 w 822"/>
                <a:gd name="T87" fmla="*/ 62 h 496"/>
                <a:gd name="T88" fmla="*/ 257 w 822"/>
                <a:gd name="T89" fmla="*/ 56 h 496"/>
                <a:gd name="T90" fmla="*/ 259 w 822"/>
                <a:gd name="T91" fmla="*/ 31 h 496"/>
                <a:gd name="T92" fmla="*/ 243 w 822"/>
                <a:gd name="T93" fmla="*/ 92 h 496"/>
                <a:gd name="T94" fmla="*/ 278 w 822"/>
                <a:gd name="T95" fmla="*/ 84 h 496"/>
                <a:gd name="T96" fmla="*/ 411 w 822"/>
                <a:gd name="T97" fmla="*/ 68 h 496"/>
                <a:gd name="T98" fmla="*/ 543 w 822"/>
                <a:gd name="T99" fmla="*/ 84 h 496"/>
                <a:gd name="T100" fmla="*/ 578 w 822"/>
                <a:gd name="T101" fmla="*/ 92 h 496"/>
                <a:gd name="T102" fmla="*/ 562 w 822"/>
                <a:gd name="T103" fmla="*/ 31 h 496"/>
                <a:gd name="T104" fmla="*/ 564 w 822"/>
                <a:gd name="T105" fmla="*/ 56 h 496"/>
                <a:gd name="T106" fmla="*/ 539 w 822"/>
                <a:gd name="T107" fmla="*/ 62 h 496"/>
                <a:gd name="T108" fmla="*/ 588 w 822"/>
                <a:gd name="T109" fmla="*/ 33 h 496"/>
                <a:gd name="T110" fmla="*/ 635 w 822"/>
                <a:gd name="T111" fmla="*/ 82 h 496"/>
                <a:gd name="T112" fmla="*/ 677 w 822"/>
                <a:gd name="T113" fmla="*/ 90 h 496"/>
                <a:gd name="T114" fmla="*/ 777 w 822"/>
                <a:gd name="T115" fmla="*/ 94 h 496"/>
                <a:gd name="T116" fmla="*/ 790 w 822"/>
                <a:gd name="T117" fmla="*/ 168 h 496"/>
                <a:gd name="T118" fmla="*/ 775 w 822"/>
                <a:gd name="T119" fmla="*/ 228 h 496"/>
                <a:gd name="T120" fmla="*/ 764 w 822"/>
                <a:gd name="T121" fmla="*/ 261 h 496"/>
                <a:gd name="T122" fmla="*/ 794 w 822"/>
                <a:gd name="T123" fmla="*/ 30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2" h="496">
                  <a:moveTo>
                    <a:pt x="787" y="248"/>
                  </a:moveTo>
                  <a:cubicBezTo>
                    <a:pt x="787" y="248"/>
                    <a:pt x="787" y="248"/>
                    <a:pt x="787" y="248"/>
                  </a:cubicBezTo>
                  <a:cubicBezTo>
                    <a:pt x="787" y="248"/>
                    <a:pt x="822" y="226"/>
                    <a:pt x="817" y="188"/>
                  </a:cubicBezTo>
                  <a:cubicBezTo>
                    <a:pt x="815" y="170"/>
                    <a:pt x="802" y="119"/>
                    <a:pt x="798" y="70"/>
                  </a:cubicBezTo>
                  <a:cubicBezTo>
                    <a:pt x="690" y="70"/>
                    <a:pt x="690" y="70"/>
                    <a:pt x="690" y="70"/>
                  </a:cubicBezTo>
                  <a:cubicBezTo>
                    <a:pt x="678" y="63"/>
                    <a:pt x="664" y="60"/>
                    <a:pt x="652" y="59"/>
                  </a:cubicBezTo>
                  <a:cubicBezTo>
                    <a:pt x="649" y="52"/>
                    <a:pt x="627" y="0"/>
                    <a:pt x="560" y="9"/>
                  </a:cubicBezTo>
                  <a:cubicBezTo>
                    <a:pt x="488" y="17"/>
                    <a:pt x="429" y="55"/>
                    <a:pt x="411" y="6"/>
                  </a:cubicBezTo>
                  <a:cubicBezTo>
                    <a:pt x="393" y="55"/>
                    <a:pt x="334" y="17"/>
                    <a:pt x="262" y="9"/>
                  </a:cubicBezTo>
                  <a:cubicBezTo>
                    <a:pt x="195" y="0"/>
                    <a:pt x="173" y="52"/>
                    <a:pt x="170" y="59"/>
                  </a:cubicBezTo>
                  <a:cubicBezTo>
                    <a:pt x="158" y="60"/>
                    <a:pt x="144" y="63"/>
                    <a:pt x="132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0" y="119"/>
                    <a:pt x="7" y="170"/>
                    <a:pt x="5" y="188"/>
                  </a:cubicBezTo>
                  <a:cubicBezTo>
                    <a:pt x="0" y="226"/>
                    <a:pt x="35" y="248"/>
                    <a:pt x="35" y="248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248"/>
                    <a:pt x="0" y="270"/>
                    <a:pt x="5" y="308"/>
                  </a:cubicBezTo>
                  <a:cubicBezTo>
                    <a:pt x="7" y="326"/>
                    <a:pt x="20" y="377"/>
                    <a:pt x="24" y="426"/>
                  </a:cubicBezTo>
                  <a:cubicBezTo>
                    <a:pt x="132" y="426"/>
                    <a:pt x="132" y="426"/>
                    <a:pt x="132" y="426"/>
                  </a:cubicBezTo>
                  <a:cubicBezTo>
                    <a:pt x="144" y="433"/>
                    <a:pt x="158" y="436"/>
                    <a:pt x="170" y="437"/>
                  </a:cubicBezTo>
                  <a:cubicBezTo>
                    <a:pt x="173" y="444"/>
                    <a:pt x="195" y="496"/>
                    <a:pt x="262" y="487"/>
                  </a:cubicBezTo>
                  <a:cubicBezTo>
                    <a:pt x="334" y="479"/>
                    <a:pt x="393" y="441"/>
                    <a:pt x="411" y="490"/>
                  </a:cubicBezTo>
                  <a:cubicBezTo>
                    <a:pt x="429" y="441"/>
                    <a:pt x="488" y="479"/>
                    <a:pt x="560" y="487"/>
                  </a:cubicBezTo>
                  <a:cubicBezTo>
                    <a:pt x="627" y="496"/>
                    <a:pt x="649" y="444"/>
                    <a:pt x="652" y="437"/>
                  </a:cubicBezTo>
                  <a:cubicBezTo>
                    <a:pt x="664" y="436"/>
                    <a:pt x="678" y="433"/>
                    <a:pt x="690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02" y="377"/>
                    <a:pt x="815" y="326"/>
                    <a:pt x="817" y="308"/>
                  </a:cubicBezTo>
                  <a:cubicBezTo>
                    <a:pt x="822" y="270"/>
                    <a:pt x="787" y="248"/>
                    <a:pt x="787" y="248"/>
                  </a:cubicBezTo>
                  <a:close/>
                  <a:moveTo>
                    <a:pt x="794" y="305"/>
                  </a:moveTo>
                  <a:cubicBezTo>
                    <a:pt x="793" y="310"/>
                    <a:pt x="792" y="318"/>
                    <a:pt x="790" y="328"/>
                  </a:cubicBezTo>
                  <a:cubicBezTo>
                    <a:pt x="786" y="347"/>
                    <a:pt x="781" y="372"/>
                    <a:pt x="777" y="399"/>
                  </a:cubicBezTo>
                  <a:cubicBezTo>
                    <a:pt x="777" y="402"/>
                    <a:pt x="777" y="402"/>
                    <a:pt x="777" y="402"/>
                  </a:cubicBezTo>
                  <a:cubicBezTo>
                    <a:pt x="683" y="402"/>
                    <a:pt x="683" y="402"/>
                    <a:pt x="683" y="402"/>
                  </a:cubicBezTo>
                  <a:cubicBezTo>
                    <a:pt x="677" y="406"/>
                    <a:pt x="677" y="406"/>
                    <a:pt x="677" y="406"/>
                  </a:cubicBezTo>
                  <a:cubicBezTo>
                    <a:pt x="671" y="410"/>
                    <a:pt x="661" y="413"/>
                    <a:pt x="650" y="414"/>
                  </a:cubicBezTo>
                  <a:cubicBezTo>
                    <a:pt x="635" y="414"/>
                    <a:pt x="635" y="414"/>
                    <a:pt x="635" y="414"/>
                  </a:cubicBezTo>
                  <a:cubicBezTo>
                    <a:pt x="630" y="429"/>
                    <a:pt x="630" y="429"/>
                    <a:pt x="630" y="429"/>
                  </a:cubicBezTo>
                  <a:cubicBezTo>
                    <a:pt x="628" y="433"/>
                    <a:pt x="617" y="457"/>
                    <a:pt x="589" y="463"/>
                  </a:cubicBezTo>
                  <a:cubicBezTo>
                    <a:pt x="589" y="463"/>
                    <a:pt x="589" y="463"/>
                    <a:pt x="589" y="463"/>
                  </a:cubicBezTo>
                  <a:cubicBezTo>
                    <a:pt x="581" y="470"/>
                    <a:pt x="571" y="474"/>
                    <a:pt x="558" y="473"/>
                  </a:cubicBezTo>
                  <a:cubicBezTo>
                    <a:pt x="538" y="471"/>
                    <a:pt x="528" y="448"/>
                    <a:pt x="539" y="434"/>
                  </a:cubicBezTo>
                  <a:cubicBezTo>
                    <a:pt x="547" y="423"/>
                    <a:pt x="570" y="425"/>
                    <a:pt x="568" y="440"/>
                  </a:cubicBezTo>
                  <a:cubicBezTo>
                    <a:pt x="567" y="442"/>
                    <a:pt x="565" y="442"/>
                    <a:pt x="564" y="440"/>
                  </a:cubicBezTo>
                  <a:cubicBezTo>
                    <a:pt x="562" y="427"/>
                    <a:pt x="542" y="435"/>
                    <a:pt x="543" y="449"/>
                  </a:cubicBezTo>
                  <a:cubicBezTo>
                    <a:pt x="544" y="461"/>
                    <a:pt x="555" y="465"/>
                    <a:pt x="562" y="465"/>
                  </a:cubicBezTo>
                  <a:cubicBezTo>
                    <a:pt x="571" y="465"/>
                    <a:pt x="581" y="461"/>
                    <a:pt x="586" y="453"/>
                  </a:cubicBezTo>
                  <a:cubicBezTo>
                    <a:pt x="596" y="437"/>
                    <a:pt x="592" y="417"/>
                    <a:pt x="578" y="404"/>
                  </a:cubicBezTo>
                  <a:cubicBezTo>
                    <a:pt x="565" y="393"/>
                    <a:pt x="550" y="389"/>
                    <a:pt x="535" y="389"/>
                  </a:cubicBezTo>
                  <a:cubicBezTo>
                    <a:pt x="540" y="395"/>
                    <a:pt x="543" y="403"/>
                    <a:pt x="543" y="412"/>
                  </a:cubicBezTo>
                  <a:cubicBezTo>
                    <a:pt x="543" y="431"/>
                    <a:pt x="522" y="443"/>
                    <a:pt x="506" y="446"/>
                  </a:cubicBezTo>
                  <a:cubicBezTo>
                    <a:pt x="474" y="452"/>
                    <a:pt x="442" y="441"/>
                    <a:pt x="411" y="428"/>
                  </a:cubicBezTo>
                  <a:cubicBezTo>
                    <a:pt x="380" y="441"/>
                    <a:pt x="348" y="452"/>
                    <a:pt x="315" y="446"/>
                  </a:cubicBezTo>
                  <a:cubicBezTo>
                    <a:pt x="299" y="443"/>
                    <a:pt x="279" y="431"/>
                    <a:pt x="278" y="412"/>
                  </a:cubicBezTo>
                  <a:cubicBezTo>
                    <a:pt x="278" y="403"/>
                    <a:pt x="281" y="395"/>
                    <a:pt x="287" y="389"/>
                  </a:cubicBezTo>
                  <a:cubicBezTo>
                    <a:pt x="271" y="389"/>
                    <a:pt x="256" y="393"/>
                    <a:pt x="243" y="404"/>
                  </a:cubicBezTo>
                  <a:cubicBezTo>
                    <a:pt x="229" y="417"/>
                    <a:pt x="226" y="437"/>
                    <a:pt x="235" y="453"/>
                  </a:cubicBezTo>
                  <a:cubicBezTo>
                    <a:pt x="240" y="461"/>
                    <a:pt x="250" y="465"/>
                    <a:pt x="259" y="465"/>
                  </a:cubicBezTo>
                  <a:cubicBezTo>
                    <a:pt x="267" y="465"/>
                    <a:pt x="277" y="461"/>
                    <a:pt x="278" y="449"/>
                  </a:cubicBezTo>
                  <a:cubicBezTo>
                    <a:pt x="279" y="435"/>
                    <a:pt x="260" y="427"/>
                    <a:pt x="257" y="440"/>
                  </a:cubicBezTo>
                  <a:cubicBezTo>
                    <a:pt x="257" y="442"/>
                    <a:pt x="254" y="442"/>
                    <a:pt x="254" y="440"/>
                  </a:cubicBezTo>
                  <a:cubicBezTo>
                    <a:pt x="252" y="425"/>
                    <a:pt x="274" y="423"/>
                    <a:pt x="283" y="434"/>
                  </a:cubicBezTo>
                  <a:cubicBezTo>
                    <a:pt x="294" y="448"/>
                    <a:pt x="284" y="471"/>
                    <a:pt x="263" y="473"/>
                  </a:cubicBezTo>
                  <a:cubicBezTo>
                    <a:pt x="251" y="474"/>
                    <a:pt x="240" y="470"/>
                    <a:pt x="233" y="463"/>
                  </a:cubicBezTo>
                  <a:cubicBezTo>
                    <a:pt x="205" y="457"/>
                    <a:pt x="194" y="433"/>
                    <a:pt x="192" y="429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72" y="414"/>
                    <a:pt x="172" y="414"/>
                    <a:pt x="172" y="414"/>
                  </a:cubicBezTo>
                  <a:cubicBezTo>
                    <a:pt x="161" y="413"/>
                    <a:pt x="151" y="410"/>
                    <a:pt x="145" y="406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45" y="402"/>
                    <a:pt x="45" y="402"/>
                    <a:pt x="45" y="402"/>
                  </a:cubicBezTo>
                  <a:cubicBezTo>
                    <a:pt x="45" y="399"/>
                    <a:pt x="45" y="399"/>
                    <a:pt x="45" y="399"/>
                  </a:cubicBezTo>
                  <a:cubicBezTo>
                    <a:pt x="41" y="372"/>
                    <a:pt x="36" y="347"/>
                    <a:pt x="32" y="328"/>
                  </a:cubicBezTo>
                  <a:cubicBezTo>
                    <a:pt x="30" y="318"/>
                    <a:pt x="29" y="310"/>
                    <a:pt x="28" y="305"/>
                  </a:cubicBezTo>
                  <a:cubicBezTo>
                    <a:pt x="25" y="283"/>
                    <a:pt x="47" y="268"/>
                    <a:pt x="48" y="26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25" y="213"/>
                    <a:pt x="28" y="191"/>
                  </a:cubicBezTo>
                  <a:cubicBezTo>
                    <a:pt x="29" y="186"/>
                    <a:pt x="30" y="178"/>
                    <a:pt x="32" y="168"/>
                  </a:cubicBezTo>
                  <a:cubicBezTo>
                    <a:pt x="36" y="149"/>
                    <a:pt x="41" y="124"/>
                    <a:pt x="45" y="97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53" y="84"/>
                    <a:pt x="164" y="83"/>
                    <a:pt x="172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4" y="63"/>
                    <a:pt x="205" y="39"/>
                    <a:pt x="233" y="33"/>
                  </a:cubicBezTo>
                  <a:cubicBezTo>
                    <a:pt x="240" y="26"/>
                    <a:pt x="250" y="21"/>
                    <a:pt x="263" y="23"/>
                  </a:cubicBezTo>
                  <a:cubicBezTo>
                    <a:pt x="284" y="25"/>
                    <a:pt x="294" y="48"/>
                    <a:pt x="283" y="62"/>
                  </a:cubicBezTo>
                  <a:cubicBezTo>
                    <a:pt x="274" y="73"/>
                    <a:pt x="252" y="71"/>
                    <a:pt x="254" y="56"/>
                  </a:cubicBezTo>
                  <a:cubicBezTo>
                    <a:pt x="254" y="54"/>
                    <a:pt x="257" y="54"/>
                    <a:pt x="257" y="56"/>
                  </a:cubicBezTo>
                  <a:cubicBezTo>
                    <a:pt x="260" y="69"/>
                    <a:pt x="279" y="61"/>
                    <a:pt x="278" y="47"/>
                  </a:cubicBezTo>
                  <a:cubicBezTo>
                    <a:pt x="277" y="34"/>
                    <a:pt x="267" y="31"/>
                    <a:pt x="259" y="31"/>
                  </a:cubicBezTo>
                  <a:cubicBezTo>
                    <a:pt x="250" y="31"/>
                    <a:pt x="240" y="35"/>
                    <a:pt x="235" y="43"/>
                  </a:cubicBezTo>
                  <a:cubicBezTo>
                    <a:pt x="226" y="58"/>
                    <a:pt x="229" y="79"/>
                    <a:pt x="243" y="92"/>
                  </a:cubicBezTo>
                  <a:cubicBezTo>
                    <a:pt x="256" y="103"/>
                    <a:pt x="271" y="107"/>
                    <a:pt x="287" y="107"/>
                  </a:cubicBezTo>
                  <a:cubicBezTo>
                    <a:pt x="281" y="101"/>
                    <a:pt x="278" y="93"/>
                    <a:pt x="278" y="84"/>
                  </a:cubicBezTo>
                  <a:cubicBezTo>
                    <a:pt x="279" y="65"/>
                    <a:pt x="299" y="53"/>
                    <a:pt x="315" y="50"/>
                  </a:cubicBezTo>
                  <a:cubicBezTo>
                    <a:pt x="348" y="44"/>
                    <a:pt x="380" y="55"/>
                    <a:pt x="411" y="68"/>
                  </a:cubicBezTo>
                  <a:cubicBezTo>
                    <a:pt x="442" y="55"/>
                    <a:pt x="474" y="44"/>
                    <a:pt x="506" y="50"/>
                  </a:cubicBezTo>
                  <a:cubicBezTo>
                    <a:pt x="522" y="53"/>
                    <a:pt x="543" y="65"/>
                    <a:pt x="543" y="84"/>
                  </a:cubicBezTo>
                  <a:cubicBezTo>
                    <a:pt x="543" y="93"/>
                    <a:pt x="540" y="101"/>
                    <a:pt x="535" y="107"/>
                  </a:cubicBezTo>
                  <a:cubicBezTo>
                    <a:pt x="550" y="107"/>
                    <a:pt x="565" y="103"/>
                    <a:pt x="578" y="92"/>
                  </a:cubicBezTo>
                  <a:cubicBezTo>
                    <a:pt x="592" y="79"/>
                    <a:pt x="596" y="58"/>
                    <a:pt x="586" y="43"/>
                  </a:cubicBezTo>
                  <a:cubicBezTo>
                    <a:pt x="581" y="35"/>
                    <a:pt x="571" y="31"/>
                    <a:pt x="562" y="31"/>
                  </a:cubicBezTo>
                  <a:cubicBezTo>
                    <a:pt x="555" y="31"/>
                    <a:pt x="544" y="34"/>
                    <a:pt x="543" y="47"/>
                  </a:cubicBezTo>
                  <a:cubicBezTo>
                    <a:pt x="542" y="61"/>
                    <a:pt x="562" y="69"/>
                    <a:pt x="564" y="56"/>
                  </a:cubicBezTo>
                  <a:cubicBezTo>
                    <a:pt x="565" y="54"/>
                    <a:pt x="567" y="54"/>
                    <a:pt x="568" y="56"/>
                  </a:cubicBezTo>
                  <a:cubicBezTo>
                    <a:pt x="570" y="71"/>
                    <a:pt x="547" y="73"/>
                    <a:pt x="539" y="62"/>
                  </a:cubicBezTo>
                  <a:cubicBezTo>
                    <a:pt x="528" y="48"/>
                    <a:pt x="538" y="25"/>
                    <a:pt x="558" y="23"/>
                  </a:cubicBezTo>
                  <a:cubicBezTo>
                    <a:pt x="571" y="21"/>
                    <a:pt x="581" y="26"/>
                    <a:pt x="588" y="33"/>
                  </a:cubicBezTo>
                  <a:cubicBezTo>
                    <a:pt x="617" y="39"/>
                    <a:pt x="628" y="63"/>
                    <a:pt x="630" y="67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50" y="82"/>
                    <a:pt x="650" y="82"/>
                    <a:pt x="650" y="82"/>
                  </a:cubicBezTo>
                  <a:cubicBezTo>
                    <a:pt x="661" y="83"/>
                    <a:pt x="671" y="86"/>
                    <a:pt x="677" y="90"/>
                  </a:cubicBezTo>
                  <a:cubicBezTo>
                    <a:pt x="683" y="94"/>
                    <a:pt x="683" y="94"/>
                    <a:pt x="683" y="94"/>
                  </a:cubicBezTo>
                  <a:cubicBezTo>
                    <a:pt x="777" y="94"/>
                    <a:pt x="777" y="94"/>
                    <a:pt x="777" y="94"/>
                  </a:cubicBezTo>
                  <a:cubicBezTo>
                    <a:pt x="777" y="97"/>
                    <a:pt x="777" y="97"/>
                    <a:pt x="777" y="97"/>
                  </a:cubicBezTo>
                  <a:cubicBezTo>
                    <a:pt x="781" y="124"/>
                    <a:pt x="786" y="149"/>
                    <a:pt x="790" y="168"/>
                  </a:cubicBezTo>
                  <a:cubicBezTo>
                    <a:pt x="792" y="178"/>
                    <a:pt x="793" y="186"/>
                    <a:pt x="794" y="191"/>
                  </a:cubicBezTo>
                  <a:cubicBezTo>
                    <a:pt x="797" y="213"/>
                    <a:pt x="775" y="228"/>
                    <a:pt x="775" y="228"/>
                  </a:cubicBezTo>
                  <a:cubicBezTo>
                    <a:pt x="764" y="235"/>
                    <a:pt x="764" y="235"/>
                    <a:pt x="764" y="235"/>
                  </a:cubicBezTo>
                  <a:cubicBezTo>
                    <a:pt x="764" y="261"/>
                    <a:pt x="764" y="261"/>
                    <a:pt x="764" y="261"/>
                  </a:cubicBezTo>
                  <a:cubicBezTo>
                    <a:pt x="774" y="268"/>
                    <a:pt x="774" y="268"/>
                    <a:pt x="774" y="268"/>
                  </a:cubicBezTo>
                  <a:cubicBezTo>
                    <a:pt x="775" y="268"/>
                    <a:pt x="797" y="283"/>
                    <a:pt x="794" y="30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1544" y="1261"/>
              <a:ext cx="2015" cy="1099"/>
            </a:xfrm>
            <a:custGeom>
              <a:avLst/>
              <a:gdLst>
                <a:gd name="T0" fmla="*/ 722 w 754"/>
                <a:gd name="T1" fmla="*/ 222 h 410"/>
                <a:gd name="T2" fmla="*/ 736 w 754"/>
                <a:gd name="T3" fmla="*/ 179 h 410"/>
                <a:gd name="T4" fmla="*/ 748 w 754"/>
                <a:gd name="T5" fmla="*/ 126 h 410"/>
                <a:gd name="T6" fmla="*/ 647 w 754"/>
                <a:gd name="T7" fmla="*/ 59 h 410"/>
                <a:gd name="T8" fmla="*/ 616 w 754"/>
                <a:gd name="T9" fmla="*/ 47 h 410"/>
                <a:gd name="T10" fmla="*/ 588 w 754"/>
                <a:gd name="T11" fmla="*/ 27 h 410"/>
                <a:gd name="T12" fmla="*/ 566 w 754"/>
                <a:gd name="T13" fmla="*/ 17 h 410"/>
                <a:gd name="T14" fmla="*/ 488 w 754"/>
                <a:gd name="T15" fmla="*/ 73 h 410"/>
                <a:gd name="T16" fmla="*/ 460 w 754"/>
                <a:gd name="T17" fmla="*/ 68 h 410"/>
                <a:gd name="T18" fmla="*/ 377 w 754"/>
                <a:gd name="T19" fmla="*/ 36 h 410"/>
                <a:gd name="T20" fmla="*/ 293 w 754"/>
                <a:gd name="T21" fmla="*/ 68 h 410"/>
                <a:gd name="T22" fmla="*/ 265 w 754"/>
                <a:gd name="T23" fmla="*/ 73 h 410"/>
                <a:gd name="T24" fmla="*/ 188 w 754"/>
                <a:gd name="T25" fmla="*/ 17 h 410"/>
                <a:gd name="T26" fmla="*/ 166 w 754"/>
                <a:gd name="T27" fmla="*/ 27 h 410"/>
                <a:gd name="T28" fmla="*/ 138 w 754"/>
                <a:gd name="T29" fmla="*/ 47 h 410"/>
                <a:gd name="T30" fmla="*/ 107 w 754"/>
                <a:gd name="T31" fmla="*/ 59 h 410"/>
                <a:gd name="T32" fmla="*/ 6 w 754"/>
                <a:gd name="T33" fmla="*/ 126 h 410"/>
                <a:gd name="T34" fmla="*/ 18 w 754"/>
                <a:gd name="T35" fmla="*/ 179 h 410"/>
                <a:gd name="T36" fmla="*/ 32 w 754"/>
                <a:gd name="T37" fmla="*/ 205 h 410"/>
                <a:gd name="T38" fmla="*/ 18 w 754"/>
                <a:gd name="T39" fmla="*/ 231 h 410"/>
                <a:gd name="T40" fmla="*/ 6 w 754"/>
                <a:gd name="T41" fmla="*/ 284 h 410"/>
                <a:gd name="T42" fmla="*/ 107 w 754"/>
                <a:gd name="T43" fmla="*/ 351 h 410"/>
                <a:gd name="T44" fmla="*/ 138 w 754"/>
                <a:gd name="T45" fmla="*/ 363 h 410"/>
                <a:gd name="T46" fmla="*/ 166 w 754"/>
                <a:gd name="T47" fmla="*/ 383 h 410"/>
                <a:gd name="T48" fmla="*/ 188 w 754"/>
                <a:gd name="T49" fmla="*/ 393 h 410"/>
                <a:gd name="T50" fmla="*/ 265 w 754"/>
                <a:gd name="T51" fmla="*/ 337 h 410"/>
                <a:gd name="T52" fmla="*/ 293 w 754"/>
                <a:gd name="T53" fmla="*/ 342 h 410"/>
                <a:gd name="T54" fmla="*/ 377 w 754"/>
                <a:gd name="T55" fmla="*/ 374 h 410"/>
                <a:gd name="T56" fmla="*/ 460 w 754"/>
                <a:gd name="T57" fmla="*/ 342 h 410"/>
                <a:gd name="T58" fmla="*/ 488 w 754"/>
                <a:gd name="T59" fmla="*/ 337 h 410"/>
                <a:gd name="T60" fmla="*/ 566 w 754"/>
                <a:gd name="T61" fmla="*/ 393 h 410"/>
                <a:gd name="T62" fmla="*/ 588 w 754"/>
                <a:gd name="T63" fmla="*/ 383 h 410"/>
                <a:gd name="T64" fmla="*/ 616 w 754"/>
                <a:gd name="T65" fmla="*/ 363 h 410"/>
                <a:gd name="T66" fmla="*/ 647 w 754"/>
                <a:gd name="T67" fmla="*/ 351 h 410"/>
                <a:gd name="T68" fmla="*/ 748 w 754"/>
                <a:gd name="T69" fmla="*/ 284 h 410"/>
                <a:gd name="T70" fmla="*/ 736 w 754"/>
                <a:gd name="T71" fmla="*/ 23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4" h="410">
                  <a:moveTo>
                    <a:pt x="736" y="231"/>
                  </a:moveTo>
                  <a:cubicBezTo>
                    <a:pt x="722" y="222"/>
                    <a:pt x="722" y="222"/>
                    <a:pt x="722" y="222"/>
                  </a:cubicBezTo>
                  <a:cubicBezTo>
                    <a:pt x="722" y="188"/>
                    <a:pt x="722" y="188"/>
                    <a:pt x="722" y="188"/>
                  </a:cubicBezTo>
                  <a:cubicBezTo>
                    <a:pt x="736" y="179"/>
                    <a:pt x="736" y="179"/>
                    <a:pt x="736" y="179"/>
                  </a:cubicBezTo>
                  <a:cubicBezTo>
                    <a:pt x="736" y="179"/>
                    <a:pt x="754" y="166"/>
                    <a:pt x="752" y="149"/>
                  </a:cubicBezTo>
                  <a:cubicBezTo>
                    <a:pt x="752" y="145"/>
                    <a:pt x="750" y="136"/>
                    <a:pt x="748" y="126"/>
                  </a:cubicBezTo>
                  <a:cubicBezTo>
                    <a:pt x="744" y="108"/>
                    <a:pt x="740" y="84"/>
                    <a:pt x="736" y="59"/>
                  </a:cubicBezTo>
                  <a:cubicBezTo>
                    <a:pt x="647" y="59"/>
                    <a:pt x="647" y="59"/>
                    <a:pt x="647" y="59"/>
                  </a:cubicBezTo>
                  <a:cubicBezTo>
                    <a:pt x="639" y="54"/>
                    <a:pt x="639" y="54"/>
                    <a:pt x="639" y="54"/>
                  </a:cubicBezTo>
                  <a:cubicBezTo>
                    <a:pt x="633" y="50"/>
                    <a:pt x="626" y="48"/>
                    <a:pt x="616" y="47"/>
                  </a:cubicBezTo>
                  <a:cubicBezTo>
                    <a:pt x="596" y="46"/>
                    <a:pt x="596" y="46"/>
                    <a:pt x="596" y="46"/>
                  </a:cubicBezTo>
                  <a:cubicBezTo>
                    <a:pt x="588" y="27"/>
                    <a:pt x="588" y="27"/>
                    <a:pt x="588" y="27"/>
                  </a:cubicBezTo>
                  <a:cubicBezTo>
                    <a:pt x="587" y="24"/>
                    <a:pt x="580" y="8"/>
                    <a:pt x="561" y="0"/>
                  </a:cubicBezTo>
                  <a:cubicBezTo>
                    <a:pt x="564" y="5"/>
                    <a:pt x="565" y="11"/>
                    <a:pt x="566" y="17"/>
                  </a:cubicBezTo>
                  <a:cubicBezTo>
                    <a:pt x="566" y="45"/>
                    <a:pt x="551" y="58"/>
                    <a:pt x="532" y="67"/>
                  </a:cubicBezTo>
                  <a:cubicBezTo>
                    <a:pt x="518" y="73"/>
                    <a:pt x="503" y="74"/>
                    <a:pt x="488" y="73"/>
                  </a:cubicBezTo>
                  <a:cubicBezTo>
                    <a:pt x="485" y="74"/>
                    <a:pt x="482" y="74"/>
                    <a:pt x="479" y="74"/>
                  </a:cubicBezTo>
                  <a:cubicBezTo>
                    <a:pt x="472" y="74"/>
                    <a:pt x="465" y="72"/>
                    <a:pt x="460" y="68"/>
                  </a:cubicBezTo>
                  <a:cubicBezTo>
                    <a:pt x="457" y="67"/>
                    <a:pt x="454" y="66"/>
                    <a:pt x="450" y="65"/>
                  </a:cubicBezTo>
                  <a:cubicBezTo>
                    <a:pt x="425" y="58"/>
                    <a:pt x="401" y="46"/>
                    <a:pt x="377" y="36"/>
                  </a:cubicBezTo>
                  <a:cubicBezTo>
                    <a:pt x="352" y="46"/>
                    <a:pt x="329" y="58"/>
                    <a:pt x="303" y="65"/>
                  </a:cubicBezTo>
                  <a:cubicBezTo>
                    <a:pt x="300" y="66"/>
                    <a:pt x="296" y="67"/>
                    <a:pt x="293" y="68"/>
                  </a:cubicBezTo>
                  <a:cubicBezTo>
                    <a:pt x="288" y="72"/>
                    <a:pt x="282" y="74"/>
                    <a:pt x="274" y="74"/>
                  </a:cubicBezTo>
                  <a:cubicBezTo>
                    <a:pt x="271" y="74"/>
                    <a:pt x="268" y="74"/>
                    <a:pt x="265" y="73"/>
                  </a:cubicBezTo>
                  <a:cubicBezTo>
                    <a:pt x="250" y="74"/>
                    <a:pt x="235" y="73"/>
                    <a:pt x="221" y="67"/>
                  </a:cubicBezTo>
                  <a:cubicBezTo>
                    <a:pt x="203" y="58"/>
                    <a:pt x="187" y="45"/>
                    <a:pt x="188" y="17"/>
                  </a:cubicBezTo>
                  <a:cubicBezTo>
                    <a:pt x="188" y="11"/>
                    <a:pt x="189" y="6"/>
                    <a:pt x="192" y="0"/>
                  </a:cubicBezTo>
                  <a:cubicBezTo>
                    <a:pt x="174" y="8"/>
                    <a:pt x="167" y="24"/>
                    <a:pt x="166" y="27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1" y="48"/>
                    <a:pt x="122" y="49"/>
                    <a:pt x="115" y="54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4" y="84"/>
                    <a:pt x="10" y="108"/>
                    <a:pt x="6" y="126"/>
                  </a:cubicBezTo>
                  <a:cubicBezTo>
                    <a:pt x="4" y="136"/>
                    <a:pt x="2" y="145"/>
                    <a:pt x="2" y="149"/>
                  </a:cubicBezTo>
                  <a:cubicBezTo>
                    <a:pt x="0" y="166"/>
                    <a:pt x="18" y="179"/>
                    <a:pt x="18" y="17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205"/>
                    <a:pt x="32" y="205"/>
                    <a:pt x="32" y="205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17" y="232"/>
                    <a:pt x="0" y="244"/>
                    <a:pt x="2" y="261"/>
                  </a:cubicBezTo>
                  <a:cubicBezTo>
                    <a:pt x="2" y="265"/>
                    <a:pt x="4" y="274"/>
                    <a:pt x="6" y="284"/>
                  </a:cubicBezTo>
                  <a:cubicBezTo>
                    <a:pt x="10" y="302"/>
                    <a:pt x="14" y="326"/>
                    <a:pt x="18" y="351"/>
                  </a:cubicBezTo>
                  <a:cubicBezTo>
                    <a:pt x="107" y="351"/>
                    <a:pt x="107" y="351"/>
                    <a:pt x="107" y="351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1" y="360"/>
                    <a:pt x="128" y="362"/>
                    <a:pt x="138" y="363"/>
                  </a:cubicBezTo>
                  <a:cubicBezTo>
                    <a:pt x="158" y="364"/>
                    <a:pt x="158" y="364"/>
                    <a:pt x="158" y="364"/>
                  </a:cubicBezTo>
                  <a:cubicBezTo>
                    <a:pt x="166" y="383"/>
                    <a:pt x="166" y="383"/>
                    <a:pt x="166" y="383"/>
                  </a:cubicBezTo>
                  <a:cubicBezTo>
                    <a:pt x="167" y="386"/>
                    <a:pt x="174" y="402"/>
                    <a:pt x="192" y="410"/>
                  </a:cubicBezTo>
                  <a:cubicBezTo>
                    <a:pt x="189" y="404"/>
                    <a:pt x="188" y="398"/>
                    <a:pt x="188" y="393"/>
                  </a:cubicBezTo>
                  <a:cubicBezTo>
                    <a:pt x="187" y="365"/>
                    <a:pt x="203" y="352"/>
                    <a:pt x="221" y="343"/>
                  </a:cubicBezTo>
                  <a:cubicBezTo>
                    <a:pt x="235" y="337"/>
                    <a:pt x="250" y="336"/>
                    <a:pt x="265" y="337"/>
                  </a:cubicBezTo>
                  <a:cubicBezTo>
                    <a:pt x="268" y="336"/>
                    <a:pt x="271" y="336"/>
                    <a:pt x="274" y="336"/>
                  </a:cubicBezTo>
                  <a:cubicBezTo>
                    <a:pt x="282" y="336"/>
                    <a:pt x="288" y="338"/>
                    <a:pt x="293" y="342"/>
                  </a:cubicBezTo>
                  <a:cubicBezTo>
                    <a:pt x="296" y="343"/>
                    <a:pt x="300" y="344"/>
                    <a:pt x="303" y="345"/>
                  </a:cubicBezTo>
                  <a:cubicBezTo>
                    <a:pt x="329" y="352"/>
                    <a:pt x="352" y="364"/>
                    <a:pt x="377" y="374"/>
                  </a:cubicBezTo>
                  <a:cubicBezTo>
                    <a:pt x="401" y="364"/>
                    <a:pt x="425" y="352"/>
                    <a:pt x="450" y="345"/>
                  </a:cubicBezTo>
                  <a:cubicBezTo>
                    <a:pt x="454" y="344"/>
                    <a:pt x="457" y="343"/>
                    <a:pt x="460" y="342"/>
                  </a:cubicBezTo>
                  <a:cubicBezTo>
                    <a:pt x="465" y="338"/>
                    <a:pt x="472" y="336"/>
                    <a:pt x="479" y="336"/>
                  </a:cubicBezTo>
                  <a:cubicBezTo>
                    <a:pt x="482" y="336"/>
                    <a:pt x="485" y="336"/>
                    <a:pt x="488" y="337"/>
                  </a:cubicBezTo>
                  <a:cubicBezTo>
                    <a:pt x="503" y="336"/>
                    <a:pt x="518" y="337"/>
                    <a:pt x="532" y="343"/>
                  </a:cubicBezTo>
                  <a:cubicBezTo>
                    <a:pt x="551" y="352"/>
                    <a:pt x="566" y="365"/>
                    <a:pt x="566" y="393"/>
                  </a:cubicBezTo>
                  <a:cubicBezTo>
                    <a:pt x="565" y="399"/>
                    <a:pt x="564" y="405"/>
                    <a:pt x="561" y="410"/>
                  </a:cubicBezTo>
                  <a:cubicBezTo>
                    <a:pt x="580" y="402"/>
                    <a:pt x="587" y="386"/>
                    <a:pt x="588" y="383"/>
                  </a:cubicBezTo>
                  <a:cubicBezTo>
                    <a:pt x="596" y="364"/>
                    <a:pt x="596" y="364"/>
                    <a:pt x="596" y="364"/>
                  </a:cubicBezTo>
                  <a:cubicBezTo>
                    <a:pt x="616" y="363"/>
                    <a:pt x="616" y="363"/>
                    <a:pt x="616" y="363"/>
                  </a:cubicBezTo>
                  <a:cubicBezTo>
                    <a:pt x="626" y="362"/>
                    <a:pt x="633" y="360"/>
                    <a:pt x="639" y="356"/>
                  </a:cubicBezTo>
                  <a:cubicBezTo>
                    <a:pt x="647" y="351"/>
                    <a:pt x="647" y="351"/>
                    <a:pt x="647" y="351"/>
                  </a:cubicBezTo>
                  <a:cubicBezTo>
                    <a:pt x="736" y="351"/>
                    <a:pt x="736" y="351"/>
                    <a:pt x="736" y="351"/>
                  </a:cubicBezTo>
                  <a:cubicBezTo>
                    <a:pt x="740" y="326"/>
                    <a:pt x="744" y="302"/>
                    <a:pt x="748" y="284"/>
                  </a:cubicBezTo>
                  <a:cubicBezTo>
                    <a:pt x="750" y="274"/>
                    <a:pt x="752" y="265"/>
                    <a:pt x="752" y="261"/>
                  </a:cubicBezTo>
                  <a:cubicBezTo>
                    <a:pt x="754" y="244"/>
                    <a:pt x="736" y="231"/>
                    <a:pt x="736" y="23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3491880" y="2614141"/>
            <a:ext cx="2417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标题文本预设 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23928" y="2234937"/>
            <a:ext cx="1476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anose="020B0503020204020204" pitchFamily="34" charset="-122"/>
              </a:rPr>
              <a:t>—02—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24911" y="1857376"/>
            <a:ext cx="7694178" cy="3018138"/>
            <a:chOff x="724911" y="1857376"/>
            <a:chExt cx="7694178" cy="3018138"/>
          </a:xfrm>
        </p:grpSpPr>
        <p:sp>
          <p:nvSpPr>
            <p:cNvPr id="13" name="Freeform: Shape 11"/>
            <p:cNvSpPr/>
            <p:nvPr/>
          </p:nvSpPr>
          <p:spPr bwMode="auto">
            <a:xfrm>
              <a:off x="724911" y="1857376"/>
              <a:ext cx="2005170" cy="3018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2277245" y="1857376"/>
              <a:ext cx="1079885" cy="19924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3"/>
            <p:cNvSpPr/>
            <p:nvPr/>
          </p:nvSpPr>
          <p:spPr bwMode="auto">
            <a:xfrm>
              <a:off x="3794968" y="1857376"/>
              <a:ext cx="344963" cy="19924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5353647" y="1857376"/>
              <a:ext cx="200170" cy="18915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15"/>
            <p:cNvSpPr/>
            <p:nvPr/>
          </p:nvSpPr>
          <p:spPr bwMode="auto">
            <a:xfrm flipH="1">
              <a:off x="5914357" y="1857376"/>
              <a:ext cx="1071232" cy="23109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</a:path>
              </a:pathLst>
            </a:custGeom>
            <a:noFill/>
            <a:ln w="6350" cap="rnd" cmpd="sng">
              <a:solidFill>
                <a:srgbClr val="53585F"/>
              </a:solidFill>
              <a:prstDash val="sysDot"/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887586" y="2209261"/>
              <a:ext cx="859524" cy="2030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 fontScale="62500" lnSpcReduction="2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  <a:endParaRPr lang="id-ID" sz="1400" b="1">
                <a:solidFill>
                  <a:srgbClr val="53585F"/>
                </a:solidFill>
              </a:endParaRPr>
            </a:p>
          </p:txBody>
        </p:sp>
        <p:sp>
          <p:nvSpPr>
            <p:cNvPr id="24" name="Freeform: Shape 22"/>
            <p:cNvSpPr/>
            <p:nvPr/>
          </p:nvSpPr>
          <p:spPr bwMode="auto">
            <a:xfrm>
              <a:off x="887586" y="2513844"/>
              <a:ext cx="1243713" cy="507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</a:rPr>
                <a:t>此部分内容作为文字排版占位显示（建议使用主题字体）</a:t>
              </a:r>
              <a:endParaRPr lang="zh-CN" altLang="en-US" sz="1100">
                <a:solidFill>
                  <a:srgbClr val="53585F"/>
                </a:solidFill>
              </a:endParaRPr>
            </a:p>
          </p:txBody>
        </p:sp>
        <p:sp>
          <p:nvSpPr>
            <p:cNvPr id="25" name="Freeform: Shape 23"/>
            <p:cNvSpPr/>
            <p:nvPr/>
          </p:nvSpPr>
          <p:spPr bwMode="auto">
            <a:xfrm>
              <a:off x="2422614" y="2209261"/>
              <a:ext cx="859524" cy="2030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 fontScale="62500" lnSpcReduction="2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  <a:endParaRPr lang="id-ID" sz="1400" b="1">
                <a:solidFill>
                  <a:srgbClr val="53585F"/>
                </a:solidFill>
              </a:endParaRPr>
            </a:p>
          </p:txBody>
        </p:sp>
        <p:sp>
          <p:nvSpPr>
            <p:cNvPr id="26" name="Freeform: Shape 24"/>
            <p:cNvSpPr/>
            <p:nvPr/>
          </p:nvSpPr>
          <p:spPr bwMode="auto">
            <a:xfrm>
              <a:off x="2422614" y="2513844"/>
              <a:ext cx="1243713" cy="507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</a:rPr>
                <a:t>此部分内容作为文字排版占位显示（建议使用主题字体）</a:t>
              </a:r>
              <a:endParaRPr lang="zh-CN" altLang="en-US" sz="1100">
                <a:solidFill>
                  <a:srgbClr val="53585F"/>
                </a:solidFill>
              </a:endParaRPr>
            </a:p>
          </p:txBody>
        </p:sp>
        <p:sp>
          <p:nvSpPr>
            <p:cNvPr id="27" name="Freeform: Shape 25"/>
            <p:cNvSpPr/>
            <p:nvPr/>
          </p:nvSpPr>
          <p:spPr bwMode="auto">
            <a:xfrm>
              <a:off x="3957643" y="2209261"/>
              <a:ext cx="859524" cy="2030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 fontScale="62500" lnSpcReduction="2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  <a:endParaRPr lang="id-ID" sz="1400" b="1">
                <a:solidFill>
                  <a:srgbClr val="53585F"/>
                </a:solidFill>
              </a:endParaRPr>
            </a:p>
          </p:txBody>
        </p:sp>
        <p:sp>
          <p:nvSpPr>
            <p:cNvPr id="28" name="Freeform: Shape 26"/>
            <p:cNvSpPr/>
            <p:nvPr/>
          </p:nvSpPr>
          <p:spPr bwMode="auto">
            <a:xfrm>
              <a:off x="3957643" y="2513844"/>
              <a:ext cx="1243713" cy="507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</a:rPr>
                <a:t>此部分内容作为文字排版占位显示（建议使用主题字体）</a:t>
              </a:r>
              <a:endParaRPr lang="zh-CN" altLang="en-US" sz="1100">
                <a:solidFill>
                  <a:srgbClr val="53585F"/>
                </a:solidFill>
              </a:endParaRPr>
            </a:p>
          </p:txBody>
        </p:sp>
        <p:sp>
          <p:nvSpPr>
            <p:cNvPr id="29" name="Freeform: Shape 27"/>
            <p:cNvSpPr/>
            <p:nvPr/>
          </p:nvSpPr>
          <p:spPr bwMode="auto">
            <a:xfrm>
              <a:off x="5566509" y="2209261"/>
              <a:ext cx="859524" cy="2030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 fontScale="62500" lnSpcReduction="2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  <a:endParaRPr lang="id-ID" sz="1400" b="1">
                <a:solidFill>
                  <a:srgbClr val="53585F"/>
                </a:solidFill>
              </a:endParaRPr>
            </a:p>
          </p:txBody>
        </p:sp>
        <p:sp>
          <p:nvSpPr>
            <p:cNvPr id="30" name="Freeform: Shape 28"/>
            <p:cNvSpPr/>
            <p:nvPr/>
          </p:nvSpPr>
          <p:spPr bwMode="auto">
            <a:xfrm>
              <a:off x="5566509" y="2513844"/>
              <a:ext cx="1243713" cy="507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</a:rPr>
                <a:t>此部分内容作为文字排版占位显示（建议使用主题字体）</a:t>
              </a:r>
              <a:endParaRPr lang="zh-CN" altLang="en-US" sz="1100">
                <a:solidFill>
                  <a:srgbClr val="53585F"/>
                </a:solidFill>
              </a:endParaRPr>
            </a:p>
          </p:txBody>
        </p:sp>
        <p:sp>
          <p:nvSpPr>
            <p:cNvPr id="31" name="Freeform: Shape 29"/>
            <p:cNvSpPr/>
            <p:nvPr/>
          </p:nvSpPr>
          <p:spPr bwMode="auto">
            <a:xfrm>
              <a:off x="7175376" y="2209261"/>
              <a:ext cx="859524" cy="2030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rmAutofit fontScale="62500" lnSpcReduction="2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id-ID" sz="1400" b="1">
                  <a:solidFill>
                    <a:srgbClr val="53585F"/>
                  </a:solidFill>
                </a:rPr>
                <a:t>Add title here</a:t>
              </a:r>
              <a:endParaRPr lang="id-ID" sz="1400" b="1">
                <a:solidFill>
                  <a:srgbClr val="53585F"/>
                </a:solidFill>
              </a:endParaRPr>
            </a:p>
          </p:txBody>
        </p:sp>
        <p:sp>
          <p:nvSpPr>
            <p:cNvPr id="32" name="Freeform: Shape 30"/>
            <p:cNvSpPr/>
            <p:nvPr/>
          </p:nvSpPr>
          <p:spPr bwMode="auto">
            <a:xfrm>
              <a:off x="7175376" y="2513844"/>
              <a:ext cx="1243713" cy="507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</a:rPr>
                <a:t>此部分内容作为文字排版占位显示（建议使用主题字体）</a:t>
              </a:r>
              <a:endParaRPr lang="zh-CN" altLang="en-US" sz="1100">
                <a:solidFill>
                  <a:srgbClr val="53585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22411" y="3308759"/>
            <a:ext cx="3946309" cy="1975749"/>
            <a:chOff x="2522411" y="3308759"/>
            <a:chExt cx="3946309" cy="1975749"/>
          </a:xfrm>
        </p:grpSpPr>
        <p:sp>
          <p:nvSpPr>
            <p:cNvPr id="4" name="Freeform: Shape 2"/>
            <p:cNvSpPr/>
            <p:nvPr/>
          </p:nvSpPr>
          <p:spPr bwMode="auto">
            <a:xfrm rot="10800000" flipH="1">
              <a:off x="2672972" y="3874659"/>
              <a:ext cx="1819998" cy="139773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705"/>
                  </a:moveTo>
                  <a:lnTo>
                    <a:pt x="21599" y="0"/>
                  </a:lnTo>
                  <a:lnTo>
                    <a:pt x="21553" y="147"/>
                  </a:lnTo>
                  <a:lnTo>
                    <a:pt x="5073" y="21599"/>
                  </a:lnTo>
                  <a:cubicBezTo>
                    <a:pt x="2969" y="18861"/>
                    <a:pt x="1230" y="15556"/>
                    <a:pt x="16" y="11759"/>
                  </a:cubicBezTo>
                  <a:cubicBezTo>
                    <a:pt x="10" y="11741"/>
                    <a:pt x="5" y="11724"/>
                    <a:pt x="0" y="11705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3"/>
            <p:cNvSpPr/>
            <p:nvPr/>
          </p:nvSpPr>
          <p:spPr bwMode="auto">
            <a:xfrm rot="10800000" flipH="1">
              <a:off x="3100426" y="3458743"/>
              <a:ext cx="1397735" cy="181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94" y="21599"/>
                  </a:moveTo>
                  <a:lnTo>
                    <a:pt x="21599" y="0"/>
                  </a:lnTo>
                  <a:lnTo>
                    <a:pt x="21452" y="46"/>
                  </a:lnTo>
                  <a:lnTo>
                    <a:pt x="0" y="16526"/>
                  </a:lnTo>
                  <a:cubicBezTo>
                    <a:pt x="2738" y="18630"/>
                    <a:pt x="6043" y="20369"/>
                    <a:pt x="9840" y="21583"/>
                  </a:cubicBezTo>
                  <a:cubicBezTo>
                    <a:pt x="9858" y="21589"/>
                    <a:pt x="9875" y="21594"/>
                    <a:pt x="9894" y="21599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4"/>
            <p:cNvSpPr/>
            <p:nvPr/>
          </p:nvSpPr>
          <p:spPr bwMode="auto">
            <a:xfrm rot="10800000" flipH="1">
              <a:off x="4498162" y="3886197"/>
              <a:ext cx="1819998" cy="13983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1705"/>
                  </a:moveTo>
                  <a:lnTo>
                    <a:pt x="0" y="0"/>
                  </a:lnTo>
                  <a:lnTo>
                    <a:pt x="46" y="147"/>
                  </a:lnTo>
                  <a:lnTo>
                    <a:pt x="16526" y="21599"/>
                  </a:lnTo>
                  <a:cubicBezTo>
                    <a:pt x="18630" y="18861"/>
                    <a:pt x="20369" y="15556"/>
                    <a:pt x="21583" y="11759"/>
                  </a:cubicBezTo>
                  <a:cubicBezTo>
                    <a:pt x="21589" y="11741"/>
                    <a:pt x="21594" y="11724"/>
                    <a:pt x="21599" y="11705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5"/>
            <p:cNvSpPr/>
            <p:nvPr/>
          </p:nvSpPr>
          <p:spPr bwMode="auto">
            <a:xfrm rot="10800000" flipH="1">
              <a:off x="4492970" y="3458743"/>
              <a:ext cx="1397735" cy="181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705" y="21599"/>
                  </a:moveTo>
                  <a:lnTo>
                    <a:pt x="0" y="0"/>
                  </a:lnTo>
                  <a:lnTo>
                    <a:pt x="147" y="46"/>
                  </a:lnTo>
                  <a:lnTo>
                    <a:pt x="21599" y="16526"/>
                  </a:lnTo>
                  <a:cubicBezTo>
                    <a:pt x="18861" y="18630"/>
                    <a:pt x="15556" y="20369"/>
                    <a:pt x="11759" y="21583"/>
                  </a:cubicBezTo>
                  <a:cubicBezTo>
                    <a:pt x="11741" y="21589"/>
                    <a:pt x="11724" y="21594"/>
                    <a:pt x="11705" y="21599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6"/>
            <p:cNvSpPr/>
            <p:nvPr/>
          </p:nvSpPr>
          <p:spPr bwMode="auto">
            <a:xfrm rot="10800000" flipH="1">
              <a:off x="4495854" y="4526512"/>
              <a:ext cx="1972866" cy="7551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51" y="21599"/>
                  </a:moveTo>
                  <a:lnTo>
                    <a:pt x="0" y="112"/>
                  </a:lnTo>
                  <a:lnTo>
                    <a:pt x="104" y="0"/>
                  </a:lnTo>
                  <a:lnTo>
                    <a:pt x="21599" y="0"/>
                  </a:lnTo>
                  <a:cubicBezTo>
                    <a:pt x="21600" y="7170"/>
                    <a:pt x="21078" y="14460"/>
                    <a:pt x="19968" y="21501"/>
                  </a:cubicBezTo>
                  <a:cubicBezTo>
                    <a:pt x="19962" y="21535"/>
                    <a:pt x="19957" y="21566"/>
                    <a:pt x="19951" y="21599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7"/>
            <p:cNvSpPr/>
            <p:nvPr/>
          </p:nvSpPr>
          <p:spPr bwMode="auto">
            <a:xfrm rot="10800000" flipH="1">
              <a:off x="2522411" y="4514975"/>
              <a:ext cx="1972866" cy="7551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48" y="21599"/>
                  </a:moveTo>
                  <a:lnTo>
                    <a:pt x="21600" y="112"/>
                  </a:lnTo>
                  <a:lnTo>
                    <a:pt x="21495" y="0"/>
                  </a:lnTo>
                  <a:lnTo>
                    <a:pt x="0" y="0"/>
                  </a:lnTo>
                  <a:cubicBezTo>
                    <a:pt x="0" y="7170"/>
                    <a:pt x="521" y="14460"/>
                    <a:pt x="1631" y="21501"/>
                  </a:cubicBezTo>
                  <a:cubicBezTo>
                    <a:pt x="1637" y="21535"/>
                    <a:pt x="1642" y="21566"/>
                    <a:pt x="1648" y="21599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8"/>
            <p:cNvSpPr/>
            <p:nvPr/>
          </p:nvSpPr>
          <p:spPr bwMode="auto">
            <a:xfrm rot="10800000" flipH="1">
              <a:off x="4495854" y="3308759"/>
              <a:ext cx="754534" cy="19728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9951"/>
                  </a:moveTo>
                  <a:lnTo>
                    <a:pt x="112" y="0"/>
                  </a:lnTo>
                  <a:lnTo>
                    <a:pt x="0" y="104"/>
                  </a:lnTo>
                  <a:lnTo>
                    <a:pt x="0" y="21599"/>
                  </a:lnTo>
                  <a:cubicBezTo>
                    <a:pt x="7170" y="21600"/>
                    <a:pt x="14460" y="21078"/>
                    <a:pt x="21501" y="19968"/>
                  </a:cubicBezTo>
                  <a:cubicBezTo>
                    <a:pt x="21535" y="19962"/>
                    <a:pt x="21566" y="19957"/>
                    <a:pt x="21599" y="19951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9"/>
            <p:cNvSpPr/>
            <p:nvPr/>
          </p:nvSpPr>
          <p:spPr bwMode="auto">
            <a:xfrm rot="10800000" flipH="1">
              <a:off x="3740743" y="3308759"/>
              <a:ext cx="755111" cy="19728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951"/>
                  </a:moveTo>
                  <a:lnTo>
                    <a:pt x="21487" y="0"/>
                  </a:lnTo>
                  <a:lnTo>
                    <a:pt x="21599" y="104"/>
                  </a:lnTo>
                  <a:lnTo>
                    <a:pt x="21599" y="21599"/>
                  </a:lnTo>
                  <a:cubicBezTo>
                    <a:pt x="14429" y="21600"/>
                    <a:pt x="7139" y="21078"/>
                    <a:pt x="98" y="19968"/>
                  </a:cubicBezTo>
                  <a:cubicBezTo>
                    <a:pt x="64" y="19962"/>
                    <a:pt x="33" y="19957"/>
                    <a:pt x="0" y="19951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3805351" y="4648230"/>
              <a:ext cx="1271979" cy="6362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8036" y="0"/>
                    <a:pt x="5272" y="2108"/>
                    <a:pt x="3163" y="6326"/>
                  </a:cubicBezTo>
                  <a:cubicBezTo>
                    <a:pt x="1054" y="10544"/>
                    <a:pt x="0" y="16072"/>
                    <a:pt x="0" y="21600"/>
                  </a:cubicBezTo>
                  <a:lnTo>
                    <a:pt x="21600" y="21600"/>
                  </a:lnTo>
                  <a:cubicBezTo>
                    <a:pt x="21600" y="16072"/>
                    <a:pt x="20545" y="10544"/>
                    <a:pt x="18436" y="6326"/>
                  </a:cubicBezTo>
                  <a:cubicBezTo>
                    <a:pt x="16327" y="2108"/>
                    <a:pt x="13563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2886988" y="4835710"/>
              <a:ext cx="343809" cy="2261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15%</a:t>
              </a:r>
              <a:endParaRPr lang="id-ID" sz="1800" b="1">
                <a:solidFill>
                  <a:srgbClr val="FFFFFF"/>
                </a:solidFill>
              </a:endParaRPr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3322518" y="4182126"/>
              <a:ext cx="343809" cy="2261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32%</a:t>
              </a:r>
              <a:endParaRPr lang="id-ID" sz="1800" b="1">
                <a:solidFill>
                  <a:srgbClr val="FFFFFF"/>
                </a:solidFill>
              </a:endParaRPr>
            </a:p>
          </p:txBody>
        </p:sp>
        <p:sp>
          <p:nvSpPr>
            <p:cNvPr id="20" name="Freeform: Shape 18"/>
            <p:cNvSpPr/>
            <p:nvPr/>
          </p:nvSpPr>
          <p:spPr bwMode="auto">
            <a:xfrm>
              <a:off x="4387404" y="3761595"/>
              <a:ext cx="343809" cy="2261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 dirty="0">
                  <a:solidFill>
                    <a:srgbClr val="FFFFFF"/>
                  </a:solidFill>
                </a:rPr>
                <a:t>50%</a:t>
              </a:r>
              <a:endParaRPr lang="id-ID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5137901" y="3987724"/>
              <a:ext cx="344386" cy="2261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60%</a:t>
              </a:r>
              <a:endParaRPr lang="id-ID" sz="1800" b="1">
                <a:solidFill>
                  <a:srgbClr val="FFFFFF"/>
                </a:solidFill>
              </a:endParaRPr>
            </a:p>
          </p:txBody>
        </p:sp>
        <p:sp>
          <p:nvSpPr>
            <p:cNvPr id="22" name="Freeform: Shape 20"/>
            <p:cNvSpPr/>
            <p:nvPr/>
          </p:nvSpPr>
          <p:spPr bwMode="auto">
            <a:xfrm>
              <a:off x="5546896" y="4422101"/>
              <a:ext cx="343809" cy="2261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76%</a:t>
              </a:r>
              <a:endParaRPr lang="id-ID" sz="1800" b="1">
                <a:solidFill>
                  <a:srgbClr val="FFFFFF"/>
                </a:solidFill>
              </a:endParaRPr>
            </a:p>
          </p:txBody>
        </p:sp>
        <p:sp>
          <p:nvSpPr>
            <p:cNvPr id="33" name="Freeform: Shape 31"/>
            <p:cNvSpPr/>
            <p:nvPr/>
          </p:nvSpPr>
          <p:spPr bwMode="auto">
            <a:xfrm>
              <a:off x="5824366" y="4892242"/>
              <a:ext cx="343809" cy="2261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800" b="1">
                  <a:solidFill>
                    <a:srgbClr val="FFFFFF"/>
                  </a:solidFill>
                </a:rPr>
                <a:t>80%</a:t>
              </a:r>
              <a:endParaRPr lang="id-ID"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68532">
            <a:off x="7744911" y="-234587"/>
            <a:ext cx="2039637" cy="11726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6272">
            <a:off x="-545367" y="3973907"/>
            <a:ext cx="1432761" cy="175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PPT">
  <a:themeElements>
    <a:clrScheme name="自定义 237">
      <a:dk1>
        <a:srgbClr val="000000"/>
      </a:dk1>
      <a:lt1>
        <a:srgbClr val="FFFFFF"/>
      </a:lt1>
      <a:dk2>
        <a:srgbClr val="9193B8"/>
      </a:dk2>
      <a:lt2>
        <a:srgbClr val="F0F0F0"/>
      </a:lt2>
      <a:accent1>
        <a:srgbClr val="FDB327"/>
      </a:accent1>
      <a:accent2>
        <a:srgbClr val="9193B8"/>
      </a:accent2>
      <a:accent3>
        <a:srgbClr val="FDB327"/>
      </a:accent3>
      <a:accent4>
        <a:srgbClr val="9193B8"/>
      </a:accent4>
      <a:accent5>
        <a:srgbClr val="FDB327"/>
      </a:accent5>
      <a:accent6>
        <a:srgbClr val="9193B8"/>
      </a:accent6>
      <a:hlink>
        <a:srgbClr val="02324A"/>
      </a:hlink>
      <a:folHlink>
        <a:srgbClr val="586371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3237</Words>
  <Application>WPS 演示</Application>
  <PresentationFormat>全屏显示(16:9)</PresentationFormat>
  <Paragraphs>496</Paragraphs>
  <Slides>25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Bradley Hand ITC</vt:lpstr>
      <vt:lpstr>Mongolian Baiti</vt:lpstr>
      <vt:lpstr>Adobe Arabic</vt:lpstr>
      <vt:lpstr>U.S. 101</vt:lpstr>
      <vt:lpstr>Roboto</vt:lpstr>
      <vt:lpstr>Open Sans Light</vt:lpstr>
      <vt:lpstr>Arial Unicode MS</vt:lpstr>
      <vt:lpstr>Calibri</vt:lpstr>
      <vt:lpstr>Impact</vt:lpstr>
      <vt:lpstr>Segoe Print</vt:lpstr>
      <vt:lpstr>Yu Gothic UI Light</vt:lpstr>
      <vt:lpstr>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2017-12-24T04:16:00Z</dcterms:created>
  <dcterms:modified xsi:type="dcterms:W3CDTF">2019-07-18T08:57:49Z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