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2" r:id="rId2"/>
    <p:sldId id="259" r:id="rId3"/>
    <p:sldId id="260" r:id="rId4"/>
    <p:sldId id="261" r:id="rId5"/>
    <p:sldId id="264" r:id="rId6"/>
    <p:sldId id="279" r:id="rId7"/>
    <p:sldId id="263" r:id="rId8"/>
    <p:sldId id="282" r:id="rId9"/>
    <p:sldId id="266" r:id="rId10"/>
    <p:sldId id="258" r:id="rId11"/>
    <p:sldId id="289" r:id="rId12"/>
    <p:sldId id="314" r:id="rId13"/>
    <p:sldId id="315" r:id="rId14"/>
    <p:sldId id="269" r:id="rId15"/>
    <p:sldId id="300" r:id="rId16"/>
    <p:sldId id="301" r:id="rId17"/>
    <p:sldId id="272" r:id="rId18"/>
    <p:sldId id="298" r:id="rId19"/>
    <p:sldId id="294" r:id="rId20"/>
    <p:sldId id="273" r:id="rId21"/>
    <p:sldId id="284" r:id="rId22"/>
    <p:sldId id="299" r:id="rId23"/>
    <p:sldId id="316" r:id="rId24"/>
    <p:sldId id="319" r:id="rId25"/>
    <p:sldId id="296" r:id="rId26"/>
    <p:sldId id="317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38617D"/>
    <a:srgbClr val="034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1"/>
    <p:restoredTop sz="94712"/>
  </p:normalViewPr>
  <p:slideViewPr>
    <p:cSldViewPr snapToGrid="0" snapToObjects="1">
      <p:cViewPr varScale="1">
        <p:scale>
          <a:sx n="70" d="100"/>
          <a:sy n="70" d="100"/>
        </p:scale>
        <p:origin x="72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194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000A-05C1-4B04-84B2-1350A81FB5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C7328-8601-4293-B30A-A3C5F0F2B5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67E3-DBAF-45D6-BAF7-22BDB5DFCEA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5978-0927-449B-80DA-27500E07CE7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E5978-0927-449B-80DA-27500E07CE7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369270" y="1051033"/>
            <a:ext cx="4771697" cy="4771697"/>
          </a:xfrm>
          <a:custGeom>
            <a:avLst/>
            <a:gdLst>
              <a:gd name="connsiteX0" fmla="*/ 0 w 4771697"/>
              <a:gd name="connsiteY0" fmla="*/ 0 h 4771697"/>
              <a:gd name="connsiteX1" fmla="*/ 4771697 w 4771697"/>
              <a:gd name="connsiteY1" fmla="*/ 0 h 4771697"/>
              <a:gd name="connsiteX2" fmla="*/ 4771697 w 4771697"/>
              <a:gd name="connsiteY2" fmla="*/ 4771697 h 4771697"/>
              <a:gd name="connsiteX3" fmla="*/ 0 w 4771697"/>
              <a:gd name="connsiteY3" fmla="*/ 4771697 h 477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1697" h="4771697">
                <a:moveTo>
                  <a:pt x="0" y="0"/>
                </a:moveTo>
                <a:lnTo>
                  <a:pt x="4771697" y="0"/>
                </a:lnTo>
                <a:lnTo>
                  <a:pt x="4771697" y="4771697"/>
                </a:lnTo>
                <a:lnTo>
                  <a:pt x="0" y="47716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672362" y="2018371"/>
            <a:ext cx="3533204" cy="4839629"/>
          </a:xfrm>
          <a:custGeom>
            <a:avLst/>
            <a:gdLst>
              <a:gd name="connsiteX0" fmla="*/ 0 w 3533204"/>
              <a:gd name="connsiteY0" fmla="*/ 0 h 4839629"/>
              <a:gd name="connsiteX1" fmla="*/ 3533204 w 3533204"/>
              <a:gd name="connsiteY1" fmla="*/ 0 h 4839629"/>
              <a:gd name="connsiteX2" fmla="*/ 3533204 w 3533204"/>
              <a:gd name="connsiteY2" fmla="*/ 4839629 h 4839629"/>
              <a:gd name="connsiteX3" fmla="*/ 0 w 3533204"/>
              <a:gd name="connsiteY3" fmla="*/ 4839629 h 483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204" h="4839629">
                <a:moveTo>
                  <a:pt x="0" y="0"/>
                </a:moveTo>
                <a:lnTo>
                  <a:pt x="3533204" y="0"/>
                </a:lnTo>
                <a:lnTo>
                  <a:pt x="3533204" y="4839629"/>
                </a:lnTo>
                <a:lnTo>
                  <a:pt x="0" y="48396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787161" y="0"/>
            <a:ext cx="2598234" cy="3138202"/>
          </a:xfrm>
          <a:custGeom>
            <a:avLst/>
            <a:gdLst>
              <a:gd name="connsiteX0" fmla="*/ 0 w 2598234"/>
              <a:gd name="connsiteY0" fmla="*/ 0 h 3138202"/>
              <a:gd name="connsiteX1" fmla="*/ 2598234 w 2598234"/>
              <a:gd name="connsiteY1" fmla="*/ 0 h 3138202"/>
              <a:gd name="connsiteX2" fmla="*/ 2598234 w 2598234"/>
              <a:gd name="connsiteY2" fmla="*/ 3138202 h 3138202"/>
              <a:gd name="connsiteX3" fmla="*/ 0 w 2598234"/>
              <a:gd name="connsiteY3" fmla="*/ 3138202 h 31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234" h="3138202">
                <a:moveTo>
                  <a:pt x="0" y="0"/>
                </a:moveTo>
                <a:lnTo>
                  <a:pt x="2598234" y="0"/>
                </a:lnTo>
                <a:lnTo>
                  <a:pt x="2598234" y="3138202"/>
                </a:lnTo>
                <a:lnTo>
                  <a:pt x="0" y="313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787161" y="3719798"/>
            <a:ext cx="2598234" cy="3138202"/>
          </a:xfrm>
          <a:custGeom>
            <a:avLst/>
            <a:gdLst>
              <a:gd name="connsiteX0" fmla="*/ 0 w 2598234"/>
              <a:gd name="connsiteY0" fmla="*/ 0 h 3138202"/>
              <a:gd name="connsiteX1" fmla="*/ 2598234 w 2598234"/>
              <a:gd name="connsiteY1" fmla="*/ 0 h 3138202"/>
              <a:gd name="connsiteX2" fmla="*/ 2598234 w 2598234"/>
              <a:gd name="connsiteY2" fmla="*/ 3138202 h 3138202"/>
              <a:gd name="connsiteX3" fmla="*/ 0 w 2598234"/>
              <a:gd name="connsiteY3" fmla="*/ 3138202 h 31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234" h="3138202">
                <a:moveTo>
                  <a:pt x="0" y="0"/>
                </a:moveTo>
                <a:lnTo>
                  <a:pt x="2598234" y="0"/>
                </a:lnTo>
                <a:lnTo>
                  <a:pt x="2598234" y="3138202"/>
                </a:lnTo>
                <a:lnTo>
                  <a:pt x="0" y="3138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02888" y="802888"/>
            <a:ext cx="4490224" cy="5252224"/>
          </a:xfrm>
          <a:custGeom>
            <a:avLst/>
            <a:gdLst>
              <a:gd name="connsiteX0" fmla="*/ 0 w 4490224"/>
              <a:gd name="connsiteY0" fmla="*/ 0 h 5252224"/>
              <a:gd name="connsiteX1" fmla="*/ 4490224 w 4490224"/>
              <a:gd name="connsiteY1" fmla="*/ 0 h 5252224"/>
              <a:gd name="connsiteX2" fmla="*/ 4490224 w 4490224"/>
              <a:gd name="connsiteY2" fmla="*/ 5252224 h 5252224"/>
              <a:gd name="connsiteX3" fmla="*/ 0 w 4490224"/>
              <a:gd name="connsiteY3" fmla="*/ 5252224 h 525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0224" h="5252224">
                <a:moveTo>
                  <a:pt x="0" y="0"/>
                </a:moveTo>
                <a:lnTo>
                  <a:pt x="4490224" y="0"/>
                </a:lnTo>
                <a:lnTo>
                  <a:pt x="4490224" y="5252224"/>
                </a:lnTo>
                <a:lnTo>
                  <a:pt x="0" y="52522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502979" y="515007"/>
            <a:ext cx="4593021" cy="5827986"/>
          </a:xfrm>
          <a:custGeom>
            <a:avLst/>
            <a:gdLst>
              <a:gd name="connsiteX0" fmla="*/ 0 w 4593021"/>
              <a:gd name="connsiteY0" fmla="*/ 0 h 5827986"/>
              <a:gd name="connsiteX1" fmla="*/ 4593021 w 4593021"/>
              <a:gd name="connsiteY1" fmla="*/ 0 h 5827986"/>
              <a:gd name="connsiteX2" fmla="*/ 4593021 w 4593021"/>
              <a:gd name="connsiteY2" fmla="*/ 5827986 h 5827986"/>
              <a:gd name="connsiteX3" fmla="*/ 0 w 4593021"/>
              <a:gd name="connsiteY3" fmla="*/ 5827986 h 5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021" h="5827986">
                <a:moveTo>
                  <a:pt x="0" y="0"/>
                </a:moveTo>
                <a:lnTo>
                  <a:pt x="4593021" y="0"/>
                </a:lnTo>
                <a:lnTo>
                  <a:pt x="4593021" y="5827986"/>
                </a:lnTo>
                <a:lnTo>
                  <a:pt x="0" y="5827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096000" y="515007"/>
            <a:ext cx="4593021" cy="5827986"/>
          </a:xfrm>
          <a:custGeom>
            <a:avLst/>
            <a:gdLst>
              <a:gd name="connsiteX0" fmla="*/ 0 w 4593021"/>
              <a:gd name="connsiteY0" fmla="*/ 0 h 5827986"/>
              <a:gd name="connsiteX1" fmla="*/ 4593021 w 4593021"/>
              <a:gd name="connsiteY1" fmla="*/ 0 h 5827986"/>
              <a:gd name="connsiteX2" fmla="*/ 4593021 w 4593021"/>
              <a:gd name="connsiteY2" fmla="*/ 5827986 h 5827986"/>
              <a:gd name="connsiteX3" fmla="*/ 0 w 4593021"/>
              <a:gd name="connsiteY3" fmla="*/ 5827986 h 5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021" h="5827986">
                <a:moveTo>
                  <a:pt x="0" y="0"/>
                </a:moveTo>
                <a:lnTo>
                  <a:pt x="4593021" y="0"/>
                </a:lnTo>
                <a:lnTo>
                  <a:pt x="4593021" y="5827986"/>
                </a:lnTo>
                <a:lnTo>
                  <a:pt x="0" y="5827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137424"/>
            <a:ext cx="4716966" cy="5720576"/>
          </a:xfrm>
          <a:custGeom>
            <a:avLst/>
            <a:gdLst>
              <a:gd name="connsiteX0" fmla="*/ 0 w 4716966"/>
              <a:gd name="connsiteY0" fmla="*/ 0 h 5720576"/>
              <a:gd name="connsiteX1" fmla="*/ 4716966 w 4716966"/>
              <a:gd name="connsiteY1" fmla="*/ 0 h 5720576"/>
              <a:gd name="connsiteX2" fmla="*/ 4716966 w 4716966"/>
              <a:gd name="connsiteY2" fmla="*/ 5720576 h 5720576"/>
              <a:gd name="connsiteX3" fmla="*/ 0 w 4716966"/>
              <a:gd name="connsiteY3" fmla="*/ 5720576 h 572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6966" h="5720576">
                <a:moveTo>
                  <a:pt x="0" y="0"/>
                </a:moveTo>
                <a:lnTo>
                  <a:pt x="4716966" y="0"/>
                </a:lnTo>
                <a:lnTo>
                  <a:pt x="4716966" y="5720576"/>
                </a:lnTo>
                <a:lnTo>
                  <a:pt x="0" y="5720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716966" y="1137424"/>
            <a:ext cx="3256156" cy="5720576"/>
          </a:xfrm>
          <a:custGeom>
            <a:avLst/>
            <a:gdLst>
              <a:gd name="connsiteX0" fmla="*/ 0 w 3256156"/>
              <a:gd name="connsiteY0" fmla="*/ 0 h 5720576"/>
              <a:gd name="connsiteX1" fmla="*/ 3256156 w 3256156"/>
              <a:gd name="connsiteY1" fmla="*/ 0 h 5720576"/>
              <a:gd name="connsiteX2" fmla="*/ 3256156 w 3256156"/>
              <a:gd name="connsiteY2" fmla="*/ 5720576 h 5720576"/>
              <a:gd name="connsiteX3" fmla="*/ 0 w 3256156"/>
              <a:gd name="connsiteY3" fmla="*/ 5720576 h 572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156" h="5720576">
                <a:moveTo>
                  <a:pt x="0" y="0"/>
                </a:moveTo>
                <a:lnTo>
                  <a:pt x="3256156" y="0"/>
                </a:lnTo>
                <a:lnTo>
                  <a:pt x="3256156" y="5720576"/>
                </a:lnTo>
                <a:lnTo>
                  <a:pt x="0" y="5720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59725" y="0"/>
            <a:ext cx="4650060" cy="6857998"/>
          </a:xfrm>
          <a:custGeom>
            <a:avLst/>
            <a:gdLst>
              <a:gd name="connsiteX0" fmla="*/ 0 w 4650060"/>
              <a:gd name="connsiteY0" fmla="*/ 3468028 h 6857998"/>
              <a:gd name="connsiteX1" fmla="*/ 4650060 w 4650060"/>
              <a:gd name="connsiteY1" fmla="*/ 3468028 h 6857998"/>
              <a:gd name="connsiteX2" fmla="*/ 4650060 w 4650060"/>
              <a:gd name="connsiteY2" fmla="*/ 6857998 h 6857998"/>
              <a:gd name="connsiteX3" fmla="*/ 0 w 4650060"/>
              <a:gd name="connsiteY3" fmla="*/ 6857998 h 6857998"/>
              <a:gd name="connsiteX4" fmla="*/ 0 w 4650060"/>
              <a:gd name="connsiteY4" fmla="*/ 0 h 6857998"/>
              <a:gd name="connsiteX5" fmla="*/ 4650060 w 4650060"/>
              <a:gd name="connsiteY5" fmla="*/ 0 h 6857998"/>
              <a:gd name="connsiteX6" fmla="*/ 4650060 w 4650060"/>
              <a:gd name="connsiteY6" fmla="*/ 1081668 h 6857998"/>
              <a:gd name="connsiteX7" fmla="*/ 0 w 4650060"/>
              <a:gd name="connsiteY7" fmla="*/ 108166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0060" h="6857998">
                <a:moveTo>
                  <a:pt x="0" y="3468028"/>
                </a:moveTo>
                <a:lnTo>
                  <a:pt x="4650060" y="3468028"/>
                </a:lnTo>
                <a:lnTo>
                  <a:pt x="4650060" y="6857998"/>
                </a:lnTo>
                <a:lnTo>
                  <a:pt x="0" y="6857998"/>
                </a:lnTo>
                <a:close/>
                <a:moveTo>
                  <a:pt x="0" y="0"/>
                </a:moveTo>
                <a:lnTo>
                  <a:pt x="4650060" y="0"/>
                </a:lnTo>
                <a:lnTo>
                  <a:pt x="4650060" y="1081668"/>
                </a:lnTo>
                <a:lnTo>
                  <a:pt x="0" y="10816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17647" y="942278"/>
            <a:ext cx="4326674" cy="4973444"/>
          </a:xfrm>
          <a:custGeom>
            <a:avLst/>
            <a:gdLst>
              <a:gd name="connsiteX0" fmla="*/ 0 w 4326674"/>
              <a:gd name="connsiteY0" fmla="*/ 0 h 4973444"/>
              <a:gd name="connsiteX1" fmla="*/ 2163337 w 4326674"/>
              <a:gd name="connsiteY1" fmla="*/ 0 h 4973444"/>
              <a:gd name="connsiteX2" fmla="*/ 2163337 w 4326674"/>
              <a:gd name="connsiteY2" fmla="*/ 869795 h 4973444"/>
              <a:gd name="connsiteX3" fmla="*/ 4326674 w 4326674"/>
              <a:gd name="connsiteY3" fmla="*/ 869795 h 4973444"/>
              <a:gd name="connsiteX4" fmla="*/ 4326674 w 4326674"/>
              <a:gd name="connsiteY4" fmla="*/ 4973444 h 4973444"/>
              <a:gd name="connsiteX5" fmla="*/ 2163337 w 4326674"/>
              <a:gd name="connsiteY5" fmla="*/ 4973444 h 4973444"/>
              <a:gd name="connsiteX6" fmla="*/ 2163337 w 4326674"/>
              <a:gd name="connsiteY6" fmla="*/ 4103649 h 4973444"/>
              <a:gd name="connsiteX7" fmla="*/ 0 w 4326674"/>
              <a:gd name="connsiteY7" fmla="*/ 4103649 h 497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6674" h="4973444">
                <a:moveTo>
                  <a:pt x="0" y="0"/>
                </a:moveTo>
                <a:lnTo>
                  <a:pt x="2163337" y="0"/>
                </a:lnTo>
                <a:lnTo>
                  <a:pt x="2163337" y="869795"/>
                </a:lnTo>
                <a:lnTo>
                  <a:pt x="4326674" y="869795"/>
                </a:lnTo>
                <a:lnTo>
                  <a:pt x="4326674" y="4973444"/>
                </a:lnTo>
                <a:lnTo>
                  <a:pt x="2163337" y="4973444"/>
                </a:lnTo>
                <a:lnTo>
                  <a:pt x="2163337" y="4103649"/>
                </a:lnTo>
                <a:lnTo>
                  <a:pt x="0" y="4103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2330605"/>
            <a:ext cx="11277600" cy="4070195"/>
          </a:xfrm>
          <a:custGeom>
            <a:avLst/>
            <a:gdLst>
              <a:gd name="connsiteX0" fmla="*/ 0 w 11277600"/>
              <a:gd name="connsiteY0" fmla="*/ 0 h 4070195"/>
              <a:gd name="connsiteX1" fmla="*/ 11277600 w 11277600"/>
              <a:gd name="connsiteY1" fmla="*/ 0 h 4070195"/>
              <a:gd name="connsiteX2" fmla="*/ 11277600 w 11277600"/>
              <a:gd name="connsiteY2" fmla="*/ 4070195 h 4070195"/>
              <a:gd name="connsiteX3" fmla="*/ 0 w 11277600"/>
              <a:gd name="connsiteY3" fmla="*/ 4070195 h 407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7600" h="4070195">
                <a:moveTo>
                  <a:pt x="0" y="0"/>
                </a:moveTo>
                <a:lnTo>
                  <a:pt x="11277600" y="0"/>
                </a:lnTo>
                <a:lnTo>
                  <a:pt x="11277600" y="4070195"/>
                </a:lnTo>
                <a:lnTo>
                  <a:pt x="0" y="40701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9298" y="646771"/>
            <a:ext cx="3433331" cy="4323974"/>
          </a:xfrm>
          <a:custGeom>
            <a:avLst/>
            <a:gdLst>
              <a:gd name="connsiteX0" fmla="*/ 0 w 3433331"/>
              <a:gd name="connsiteY0" fmla="*/ 0 h 4323974"/>
              <a:gd name="connsiteX1" fmla="*/ 3433331 w 3433331"/>
              <a:gd name="connsiteY1" fmla="*/ 0 h 4323974"/>
              <a:gd name="connsiteX2" fmla="*/ 3433331 w 3433331"/>
              <a:gd name="connsiteY2" fmla="*/ 4323974 h 4323974"/>
              <a:gd name="connsiteX3" fmla="*/ 0 w 3433331"/>
              <a:gd name="connsiteY3" fmla="*/ 4323974 h 432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331" h="4323974">
                <a:moveTo>
                  <a:pt x="0" y="0"/>
                </a:moveTo>
                <a:lnTo>
                  <a:pt x="3433331" y="0"/>
                </a:lnTo>
                <a:lnTo>
                  <a:pt x="3433331" y="4323974"/>
                </a:lnTo>
                <a:lnTo>
                  <a:pt x="0" y="43239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097868" y="0"/>
            <a:ext cx="8094132" cy="6858000"/>
          </a:xfrm>
          <a:custGeom>
            <a:avLst/>
            <a:gdLst>
              <a:gd name="connsiteX0" fmla="*/ 0 w 7371643"/>
              <a:gd name="connsiteY0" fmla="*/ 0 h 6858000"/>
              <a:gd name="connsiteX1" fmla="*/ 7371643 w 7371643"/>
              <a:gd name="connsiteY1" fmla="*/ 0 h 6858000"/>
              <a:gd name="connsiteX2" fmla="*/ 7371643 w 7371643"/>
              <a:gd name="connsiteY2" fmla="*/ 6858000 h 6858000"/>
              <a:gd name="connsiteX3" fmla="*/ 0 w 73716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1643" h="6858000">
                <a:moveTo>
                  <a:pt x="0" y="0"/>
                </a:moveTo>
                <a:lnTo>
                  <a:pt x="7371643" y="0"/>
                </a:lnTo>
                <a:lnTo>
                  <a:pt x="73716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641600" y="1978379"/>
            <a:ext cx="2901242" cy="2901242"/>
          </a:xfrm>
          <a:custGeom>
            <a:avLst/>
            <a:gdLst>
              <a:gd name="connsiteX0" fmla="*/ 0 w 2901242"/>
              <a:gd name="connsiteY0" fmla="*/ 0 h 2901242"/>
              <a:gd name="connsiteX1" fmla="*/ 2901242 w 2901242"/>
              <a:gd name="connsiteY1" fmla="*/ 0 h 2901242"/>
              <a:gd name="connsiteX2" fmla="*/ 2901242 w 2901242"/>
              <a:gd name="connsiteY2" fmla="*/ 2901242 h 2901242"/>
              <a:gd name="connsiteX3" fmla="*/ 0 w 2901242"/>
              <a:gd name="connsiteY3" fmla="*/ 2901242 h 290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1242" h="2901242">
                <a:moveTo>
                  <a:pt x="0" y="0"/>
                </a:moveTo>
                <a:lnTo>
                  <a:pt x="2901242" y="0"/>
                </a:lnTo>
                <a:lnTo>
                  <a:pt x="2901242" y="2901242"/>
                </a:lnTo>
                <a:lnTo>
                  <a:pt x="0" y="2901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914400"/>
            <a:ext cx="3849511" cy="5029200"/>
          </a:xfrm>
          <a:custGeom>
            <a:avLst/>
            <a:gdLst>
              <a:gd name="connsiteX0" fmla="*/ 0 w 3849511"/>
              <a:gd name="connsiteY0" fmla="*/ 0 h 5029200"/>
              <a:gd name="connsiteX1" fmla="*/ 3849511 w 3849511"/>
              <a:gd name="connsiteY1" fmla="*/ 0 h 5029200"/>
              <a:gd name="connsiteX2" fmla="*/ 3849511 w 3849511"/>
              <a:gd name="connsiteY2" fmla="*/ 5029200 h 5029200"/>
              <a:gd name="connsiteX3" fmla="*/ 0 w 3849511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511" h="5029200">
                <a:moveTo>
                  <a:pt x="0" y="0"/>
                </a:moveTo>
                <a:lnTo>
                  <a:pt x="3849511" y="0"/>
                </a:lnTo>
                <a:lnTo>
                  <a:pt x="3849511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 rot="10800000">
            <a:off x="515007" y="515006"/>
            <a:ext cx="4593021" cy="5827986"/>
          </a:xfrm>
          <a:custGeom>
            <a:avLst/>
            <a:gdLst>
              <a:gd name="connsiteX0" fmla="*/ 0 w 4593021"/>
              <a:gd name="connsiteY0" fmla="*/ 0 h 5827986"/>
              <a:gd name="connsiteX1" fmla="*/ 4593021 w 4593021"/>
              <a:gd name="connsiteY1" fmla="*/ 0 h 5827986"/>
              <a:gd name="connsiteX2" fmla="*/ 4593021 w 4593021"/>
              <a:gd name="connsiteY2" fmla="*/ 5827986 h 5827986"/>
              <a:gd name="connsiteX3" fmla="*/ 0 w 4593021"/>
              <a:gd name="connsiteY3" fmla="*/ 5827986 h 5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021" h="5827986">
                <a:moveTo>
                  <a:pt x="0" y="0"/>
                </a:moveTo>
                <a:lnTo>
                  <a:pt x="4593021" y="0"/>
                </a:lnTo>
                <a:lnTo>
                  <a:pt x="4593021" y="5827986"/>
                </a:lnTo>
                <a:lnTo>
                  <a:pt x="0" y="5827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81298" y="1181297"/>
            <a:ext cx="3260440" cy="4495404"/>
          </a:xfrm>
          <a:custGeom>
            <a:avLst/>
            <a:gdLst>
              <a:gd name="connsiteX0" fmla="*/ 424479 w 3260440"/>
              <a:gd name="connsiteY0" fmla="*/ 424479 h 4495404"/>
              <a:gd name="connsiteX1" fmla="*/ 424479 w 3260440"/>
              <a:gd name="connsiteY1" fmla="*/ 4070925 h 4495404"/>
              <a:gd name="connsiteX2" fmla="*/ 2835961 w 3260440"/>
              <a:gd name="connsiteY2" fmla="*/ 4070925 h 4495404"/>
              <a:gd name="connsiteX3" fmla="*/ 2835961 w 3260440"/>
              <a:gd name="connsiteY3" fmla="*/ 424479 h 4495404"/>
              <a:gd name="connsiteX4" fmla="*/ 0 w 3260440"/>
              <a:gd name="connsiteY4" fmla="*/ 0 h 4495404"/>
              <a:gd name="connsiteX5" fmla="*/ 3260440 w 3260440"/>
              <a:gd name="connsiteY5" fmla="*/ 0 h 4495404"/>
              <a:gd name="connsiteX6" fmla="*/ 3260440 w 3260440"/>
              <a:gd name="connsiteY6" fmla="*/ 4495404 h 4495404"/>
              <a:gd name="connsiteX7" fmla="*/ 0 w 3260440"/>
              <a:gd name="connsiteY7" fmla="*/ 4495404 h 44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0440" h="4495404">
                <a:moveTo>
                  <a:pt x="424479" y="424479"/>
                </a:moveTo>
                <a:lnTo>
                  <a:pt x="424479" y="4070925"/>
                </a:lnTo>
                <a:lnTo>
                  <a:pt x="2835961" y="4070925"/>
                </a:lnTo>
                <a:lnTo>
                  <a:pt x="2835961" y="424479"/>
                </a:lnTo>
                <a:close/>
                <a:moveTo>
                  <a:pt x="0" y="0"/>
                </a:moveTo>
                <a:lnTo>
                  <a:pt x="3260440" y="0"/>
                </a:lnTo>
                <a:lnTo>
                  <a:pt x="3260440" y="4495404"/>
                </a:lnTo>
                <a:lnTo>
                  <a:pt x="0" y="44954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083973" y="515006"/>
            <a:ext cx="4593021" cy="5827986"/>
          </a:xfrm>
          <a:custGeom>
            <a:avLst/>
            <a:gdLst>
              <a:gd name="connsiteX0" fmla="*/ 0 w 4593021"/>
              <a:gd name="connsiteY0" fmla="*/ 0 h 5827986"/>
              <a:gd name="connsiteX1" fmla="*/ 4593021 w 4593021"/>
              <a:gd name="connsiteY1" fmla="*/ 0 h 5827986"/>
              <a:gd name="connsiteX2" fmla="*/ 4593021 w 4593021"/>
              <a:gd name="connsiteY2" fmla="*/ 5827986 h 5827986"/>
              <a:gd name="connsiteX3" fmla="*/ 0 w 4593021"/>
              <a:gd name="connsiteY3" fmla="*/ 5827986 h 58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021" h="5827986">
                <a:moveTo>
                  <a:pt x="0" y="0"/>
                </a:moveTo>
                <a:lnTo>
                  <a:pt x="4593021" y="0"/>
                </a:lnTo>
                <a:lnTo>
                  <a:pt x="4593021" y="5827986"/>
                </a:lnTo>
                <a:lnTo>
                  <a:pt x="0" y="5827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 rot="10800000">
            <a:off x="7765864" y="1814379"/>
            <a:ext cx="3229238" cy="3229238"/>
          </a:xfrm>
          <a:custGeom>
            <a:avLst/>
            <a:gdLst>
              <a:gd name="connsiteX0" fmla="*/ 1614619 w 3229238"/>
              <a:gd name="connsiteY0" fmla="*/ 434897 h 3229238"/>
              <a:gd name="connsiteX1" fmla="*/ 434897 w 3229238"/>
              <a:gd name="connsiteY1" fmla="*/ 1614619 h 3229238"/>
              <a:gd name="connsiteX2" fmla="*/ 1614619 w 3229238"/>
              <a:gd name="connsiteY2" fmla="*/ 2794341 h 3229238"/>
              <a:gd name="connsiteX3" fmla="*/ 2794341 w 3229238"/>
              <a:gd name="connsiteY3" fmla="*/ 1614619 h 3229238"/>
              <a:gd name="connsiteX4" fmla="*/ 1614619 w 3229238"/>
              <a:gd name="connsiteY4" fmla="*/ 434897 h 3229238"/>
              <a:gd name="connsiteX5" fmla="*/ 1614619 w 3229238"/>
              <a:gd name="connsiteY5" fmla="*/ 0 h 3229238"/>
              <a:gd name="connsiteX6" fmla="*/ 3229238 w 3229238"/>
              <a:gd name="connsiteY6" fmla="*/ 1614619 h 3229238"/>
              <a:gd name="connsiteX7" fmla="*/ 1614619 w 3229238"/>
              <a:gd name="connsiteY7" fmla="*/ 3229238 h 3229238"/>
              <a:gd name="connsiteX8" fmla="*/ 0 w 3229238"/>
              <a:gd name="connsiteY8" fmla="*/ 1614619 h 3229238"/>
              <a:gd name="connsiteX9" fmla="*/ 1614619 w 3229238"/>
              <a:gd name="connsiteY9" fmla="*/ 0 h 322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9238" h="3229238">
                <a:moveTo>
                  <a:pt x="1614619" y="434897"/>
                </a:moveTo>
                <a:cubicBezTo>
                  <a:pt x="963077" y="434897"/>
                  <a:pt x="434897" y="963077"/>
                  <a:pt x="434897" y="1614619"/>
                </a:cubicBezTo>
                <a:cubicBezTo>
                  <a:pt x="434897" y="2266161"/>
                  <a:pt x="963077" y="2794341"/>
                  <a:pt x="1614619" y="2794341"/>
                </a:cubicBezTo>
                <a:cubicBezTo>
                  <a:pt x="2266161" y="2794341"/>
                  <a:pt x="2794341" y="2266161"/>
                  <a:pt x="2794341" y="1614619"/>
                </a:cubicBezTo>
                <a:cubicBezTo>
                  <a:pt x="2794341" y="963077"/>
                  <a:pt x="2266161" y="434897"/>
                  <a:pt x="1614619" y="434897"/>
                </a:cubicBezTo>
                <a:close/>
                <a:moveTo>
                  <a:pt x="1614619" y="0"/>
                </a:moveTo>
                <a:cubicBezTo>
                  <a:pt x="2506348" y="0"/>
                  <a:pt x="3229238" y="722890"/>
                  <a:pt x="3229238" y="1614619"/>
                </a:cubicBezTo>
                <a:cubicBezTo>
                  <a:pt x="3229238" y="2506348"/>
                  <a:pt x="2506348" y="3229238"/>
                  <a:pt x="1614619" y="3229238"/>
                </a:cubicBezTo>
                <a:cubicBezTo>
                  <a:pt x="722890" y="3229238"/>
                  <a:pt x="0" y="2506348"/>
                  <a:pt x="0" y="1614619"/>
                </a:cubicBezTo>
                <a:cubicBezTo>
                  <a:pt x="0" y="722890"/>
                  <a:pt x="722890" y="0"/>
                  <a:pt x="16146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94132" cy="6858000"/>
          </a:xfrm>
          <a:custGeom>
            <a:avLst/>
            <a:gdLst>
              <a:gd name="connsiteX0" fmla="*/ 0 w 7371643"/>
              <a:gd name="connsiteY0" fmla="*/ 0 h 6858000"/>
              <a:gd name="connsiteX1" fmla="*/ 7371643 w 7371643"/>
              <a:gd name="connsiteY1" fmla="*/ 0 h 6858000"/>
              <a:gd name="connsiteX2" fmla="*/ 7371643 w 7371643"/>
              <a:gd name="connsiteY2" fmla="*/ 6858000 h 6858000"/>
              <a:gd name="connsiteX3" fmla="*/ 0 w 73716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1643" h="6858000">
                <a:moveTo>
                  <a:pt x="0" y="0"/>
                </a:moveTo>
                <a:lnTo>
                  <a:pt x="7371643" y="0"/>
                </a:lnTo>
                <a:lnTo>
                  <a:pt x="73716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50380" y="1650380"/>
            <a:ext cx="8891240" cy="3557240"/>
          </a:xfrm>
          <a:custGeom>
            <a:avLst/>
            <a:gdLst>
              <a:gd name="connsiteX0" fmla="*/ 0 w 8891240"/>
              <a:gd name="connsiteY0" fmla="*/ 0 h 3557240"/>
              <a:gd name="connsiteX1" fmla="*/ 8891240 w 8891240"/>
              <a:gd name="connsiteY1" fmla="*/ 0 h 3557240"/>
              <a:gd name="connsiteX2" fmla="*/ 8891240 w 8891240"/>
              <a:gd name="connsiteY2" fmla="*/ 3557240 h 3557240"/>
              <a:gd name="connsiteX3" fmla="*/ 0 w 8891240"/>
              <a:gd name="connsiteY3" fmla="*/ 3557240 h 355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1240" h="3557240">
                <a:moveTo>
                  <a:pt x="0" y="0"/>
                </a:moveTo>
                <a:lnTo>
                  <a:pt x="8891240" y="0"/>
                </a:lnTo>
                <a:lnTo>
                  <a:pt x="8891240" y="3557240"/>
                </a:lnTo>
                <a:lnTo>
                  <a:pt x="0" y="3557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1092819"/>
            <a:ext cx="981308" cy="4091061"/>
          </a:xfrm>
          <a:custGeom>
            <a:avLst/>
            <a:gdLst>
              <a:gd name="connsiteX0" fmla="*/ 0 w 981308"/>
              <a:gd name="connsiteY0" fmla="*/ 0 h 4091061"/>
              <a:gd name="connsiteX1" fmla="*/ 981308 w 981308"/>
              <a:gd name="connsiteY1" fmla="*/ 0 h 4091061"/>
              <a:gd name="connsiteX2" fmla="*/ 981308 w 981308"/>
              <a:gd name="connsiteY2" fmla="*/ 4091061 h 4091061"/>
              <a:gd name="connsiteX3" fmla="*/ 0 w 981308"/>
              <a:gd name="connsiteY3" fmla="*/ 4091061 h 409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308" h="4091061">
                <a:moveTo>
                  <a:pt x="0" y="0"/>
                </a:moveTo>
                <a:lnTo>
                  <a:pt x="981308" y="0"/>
                </a:lnTo>
                <a:lnTo>
                  <a:pt x="981308" y="4091061"/>
                </a:lnTo>
                <a:lnTo>
                  <a:pt x="0" y="40910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405054" y="0"/>
            <a:ext cx="2509024" cy="1951463"/>
          </a:xfrm>
          <a:custGeom>
            <a:avLst/>
            <a:gdLst>
              <a:gd name="connsiteX0" fmla="*/ 0 w 2509024"/>
              <a:gd name="connsiteY0" fmla="*/ 0 h 1951463"/>
              <a:gd name="connsiteX1" fmla="*/ 2509024 w 2509024"/>
              <a:gd name="connsiteY1" fmla="*/ 0 h 1951463"/>
              <a:gd name="connsiteX2" fmla="*/ 2509024 w 2509024"/>
              <a:gd name="connsiteY2" fmla="*/ 1951463 h 1951463"/>
              <a:gd name="connsiteX3" fmla="*/ 0 w 2509024"/>
              <a:gd name="connsiteY3" fmla="*/ 1951463 h 19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024" h="1951463">
                <a:moveTo>
                  <a:pt x="0" y="0"/>
                </a:moveTo>
                <a:lnTo>
                  <a:pt x="2509024" y="0"/>
                </a:lnTo>
                <a:lnTo>
                  <a:pt x="2509024" y="1951463"/>
                </a:lnTo>
                <a:lnTo>
                  <a:pt x="0" y="1951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1405054" y="3534937"/>
            <a:ext cx="2509024" cy="3323063"/>
          </a:xfrm>
          <a:custGeom>
            <a:avLst/>
            <a:gdLst>
              <a:gd name="connsiteX0" fmla="*/ 0 w 2509024"/>
              <a:gd name="connsiteY0" fmla="*/ 0 h 3323063"/>
              <a:gd name="connsiteX1" fmla="*/ 2509024 w 2509024"/>
              <a:gd name="connsiteY1" fmla="*/ 0 h 3323063"/>
              <a:gd name="connsiteX2" fmla="*/ 2509024 w 2509024"/>
              <a:gd name="connsiteY2" fmla="*/ 3323063 h 3323063"/>
              <a:gd name="connsiteX3" fmla="*/ 0 w 2509024"/>
              <a:gd name="connsiteY3" fmla="*/ 3323063 h 332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024" h="3323063">
                <a:moveTo>
                  <a:pt x="0" y="0"/>
                </a:moveTo>
                <a:lnTo>
                  <a:pt x="2509024" y="0"/>
                </a:lnTo>
                <a:lnTo>
                  <a:pt x="2509024" y="3323063"/>
                </a:lnTo>
                <a:lnTo>
                  <a:pt x="0" y="332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4337824" y="1092819"/>
            <a:ext cx="3088888" cy="4091061"/>
          </a:xfrm>
          <a:custGeom>
            <a:avLst/>
            <a:gdLst>
              <a:gd name="connsiteX0" fmla="*/ 0 w 3088888"/>
              <a:gd name="connsiteY0" fmla="*/ 0 h 4091061"/>
              <a:gd name="connsiteX1" fmla="*/ 3088888 w 3088888"/>
              <a:gd name="connsiteY1" fmla="*/ 0 h 4091061"/>
              <a:gd name="connsiteX2" fmla="*/ 3088888 w 3088888"/>
              <a:gd name="connsiteY2" fmla="*/ 4091061 h 4091061"/>
              <a:gd name="connsiteX3" fmla="*/ 0 w 3088888"/>
              <a:gd name="connsiteY3" fmla="*/ 4091061 h 409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888" h="4091061">
                <a:moveTo>
                  <a:pt x="0" y="0"/>
                </a:moveTo>
                <a:lnTo>
                  <a:pt x="3088888" y="0"/>
                </a:lnTo>
                <a:lnTo>
                  <a:pt x="3088888" y="4091061"/>
                </a:lnTo>
                <a:lnTo>
                  <a:pt x="0" y="40910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2166" y="602166"/>
            <a:ext cx="10987668" cy="5653668"/>
          </a:xfrm>
          <a:custGeom>
            <a:avLst/>
            <a:gdLst>
              <a:gd name="connsiteX0" fmla="*/ 0 w 10987668"/>
              <a:gd name="connsiteY0" fmla="*/ 0 h 5653668"/>
              <a:gd name="connsiteX1" fmla="*/ 10987668 w 10987668"/>
              <a:gd name="connsiteY1" fmla="*/ 0 h 5653668"/>
              <a:gd name="connsiteX2" fmla="*/ 10987668 w 10987668"/>
              <a:gd name="connsiteY2" fmla="*/ 5653668 h 5653668"/>
              <a:gd name="connsiteX3" fmla="*/ 0 w 10987668"/>
              <a:gd name="connsiteY3" fmla="*/ 5653668 h 565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7668" h="5653668">
                <a:moveTo>
                  <a:pt x="0" y="0"/>
                </a:moveTo>
                <a:lnTo>
                  <a:pt x="10987668" y="0"/>
                </a:lnTo>
                <a:lnTo>
                  <a:pt x="10987668" y="5653668"/>
                </a:lnTo>
                <a:lnTo>
                  <a:pt x="0" y="56536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650380" y="0"/>
            <a:ext cx="8891240" cy="3557240"/>
          </a:xfrm>
          <a:custGeom>
            <a:avLst/>
            <a:gdLst>
              <a:gd name="connsiteX0" fmla="*/ 0 w 8891240"/>
              <a:gd name="connsiteY0" fmla="*/ 0 h 3557240"/>
              <a:gd name="connsiteX1" fmla="*/ 8891240 w 8891240"/>
              <a:gd name="connsiteY1" fmla="*/ 0 h 3557240"/>
              <a:gd name="connsiteX2" fmla="*/ 8891240 w 8891240"/>
              <a:gd name="connsiteY2" fmla="*/ 3557240 h 3557240"/>
              <a:gd name="connsiteX3" fmla="*/ 0 w 8891240"/>
              <a:gd name="connsiteY3" fmla="*/ 3557240 h 355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91240" h="3557240">
                <a:moveTo>
                  <a:pt x="0" y="0"/>
                </a:moveTo>
                <a:lnTo>
                  <a:pt x="8891240" y="0"/>
                </a:lnTo>
                <a:lnTo>
                  <a:pt x="8891240" y="3557240"/>
                </a:lnTo>
                <a:lnTo>
                  <a:pt x="0" y="3557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20574" y="1276814"/>
            <a:ext cx="4304372" cy="4304371"/>
          </a:xfrm>
          <a:custGeom>
            <a:avLst/>
            <a:gdLst>
              <a:gd name="connsiteX0" fmla="*/ 2157761 w 4304372"/>
              <a:gd name="connsiteY0" fmla="*/ 0 h 4304371"/>
              <a:gd name="connsiteX1" fmla="*/ 4304372 w 4304372"/>
              <a:gd name="connsiteY1" fmla="*/ 2146610 h 4304371"/>
              <a:gd name="connsiteX2" fmla="*/ 2146611 w 4304372"/>
              <a:gd name="connsiteY2" fmla="*/ 4304371 h 4304371"/>
              <a:gd name="connsiteX3" fmla="*/ 0 w 4304372"/>
              <a:gd name="connsiteY3" fmla="*/ 2157760 h 430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372" h="4304371">
                <a:moveTo>
                  <a:pt x="2157761" y="0"/>
                </a:moveTo>
                <a:lnTo>
                  <a:pt x="4304372" y="2146610"/>
                </a:lnTo>
                <a:lnTo>
                  <a:pt x="2146611" y="4304371"/>
                </a:lnTo>
                <a:lnTo>
                  <a:pt x="0" y="2157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64058" y="1187605"/>
            <a:ext cx="3300761" cy="4482790"/>
          </a:xfrm>
          <a:custGeom>
            <a:avLst/>
            <a:gdLst>
              <a:gd name="connsiteX0" fmla="*/ 0 w 3300761"/>
              <a:gd name="connsiteY0" fmla="*/ 0 h 4482790"/>
              <a:gd name="connsiteX1" fmla="*/ 3300761 w 3300761"/>
              <a:gd name="connsiteY1" fmla="*/ 0 h 4482790"/>
              <a:gd name="connsiteX2" fmla="*/ 3300761 w 3300761"/>
              <a:gd name="connsiteY2" fmla="*/ 4482790 h 4482790"/>
              <a:gd name="connsiteX3" fmla="*/ 0 w 3300761"/>
              <a:gd name="connsiteY3" fmla="*/ 4482790 h 448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0761" h="4482790">
                <a:moveTo>
                  <a:pt x="0" y="0"/>
                </a:moveTo>
                <a:lnTo>
                  <a:pt x="3300761" y="0"/>
                </a:lnTo>
                <a:lnTo>
                  <a:pt x="3300761" y="4482790"/>
                </a:lnTo>
                <a:lnTo>
                  <a:pt x="0" y="44827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10400" y="914400"/>
            <a:ext cx="4267200" cy="5029200"/>
          </a:xfrm>
          <a:custGeom>
            <a:avLst/>
            <a:gdLst>
              <a:gd name="connsiteX0" fmla="*/ 0 w 4267200"/>
              <a:gd name="connsiteY0" fmla="*/ 0 h 5029200"/>
              <a:gd name="connsiteX1" fmla="*/ 4267200 w 4267200"/>
              <a:gd name="connsiteY1" fmla="*/ 0 h 5029200"/>
              <a:gd name="connsiteX2" fmla="*/ 4267200 w 4267200"/>
              <a:gd name="connsiteY2" fmla="*/ 5029200 h 5029200"/>
              <a:gd name="connsiteX3" fmla="*/ 0 w 426720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7200" h="5029200">
                <a:moveTo>
                  <a:pt x="0" y="0"/>
                </a:moveTo>
                <a:lnTo>
                  <a:pt x="4267200" y="0"/>
                </a:lnTo>
                <a:lnTo>
                  <a:pt x="42672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747133"/>
            <a:ext cx="5854391" cy="5363736"/>
          </a:xfrm>
          <a:custGeom>
            <a:avLst/>
            <a:gdLst>
              <a:gd name="connsiteX0" fmla="*/ 0 w 5854391"/>
              <a:gd name="connsiteY0" fmla="*/ 0 h 5363736"/>
              <a:gd name="connsiteX1" fmla="*/ 5854391 w 5854391"/>
              <a:gd name="connsiteY1" fmla="*/ 0 h 5363736"/>
              <a:gd name="connsiteX2" fmla="*/ 5854391 w 5854391"/>
              <a:gd name="connsiteY2" fmla="*/ 5363736 h 5363736"/>
              <a:gd name="connsiteX3" fmla="*/ 0 w 5854391"/>
              <a:gd name="connsiteY3" fmla="*/ 5363736 h 536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4391" h="5363736">
                <a:moveTo>
                  <a:pt x="0" y="0"/>
                </a:moveTo>
                <a:lnTo>
                  <a:pt x="5854391" y="0"/>
                </a:lnTo>
                <a:lnTo>
                  <a:pt x="5854391" y="5363736"/>
                </a:lnTo>
                <a:lnTo>
                  <a:pt x="0" y="53637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727902" y="3317488"/>
            <a:ext cx="4917688" cy="2988527"/>
          </a:xfrm>
          <a:custGeom>
            <a:avLst/>
            <a:gdLst>
              <a:gd name="connsiteX0" fmla="*/ 0 w 4917688"/>
              <a:gd name="connsiteY0" fmla="*/ 0 h 2988527"/>
              <a:gd name="connsiteX1" fmla="*/ 4917688 w 4917688"/>
              <a:gd name="connsiteY1" fmla="*/ 0 h 2988527"/>
              <a:gd name="connsiteX2" fmla="*/ 4917688 w 4917688"/>
              <a:gd name="connsiteY2" fmla="*/ 2988527 h 2988527"/>
              <a:gd name="connsiteX3" fmla="*/ 0 w 4917688"/>
              <a:gd name="connsiteY3" fmla="*/ 2988527 h 29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688" h="2988527">
                <a:moveTo>
                  <a:pt x="0" y="0"/>
                </a:moveTo>
                <a:lnTo>
                  <a:pt x="4917688" y="0"/>
                </a:lnTo>
                <a:lnTo>
                  <a:pt x="4917688" y="2988527"/>
                </a:lnTo>
                <a:lnTo>
                  <a:pt x="0" y="2988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46410" y="546410"/>
            <a:ext cx="4917688" cy="2988527"/>
          </a:xfrm>
          <a:custGeom>
            <a:avLst/>
            <a:gdLst>
              <a:gd name="connsiteX0" fmla="*/ 0 w 4917688"/>
              <a:gd name="connsiteY0" fmla="*/ 0 h 2988527"/>
              <a:gd name="connsiteX1" fmla="*/ 4917688 w 4917688"/>
              <a:gd name="connsiteY1" fmla="*/ 0 h 2988527"/>
              <a:gd name="connsiteX2" fmla="*/ 4917688 w 4917688"/>
              <a:gd name="connsiteY2" fmla="*/ 2988527 h 2988527"/>
              <a:gd name="connsiteX3" fmla="*/ 0 w 4917688"/>
              <a:gd name="connsiteY3" fmla="*/ 2988527 h 29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688" h="2988527">
                <a:moveTo>
                  <a:pt x="0" y="0"/>
                </a:moveTo>
                <a:lnTo>
                  <a:pt x="4917688" y="0"/>
                </a:lnTo>
                <a:lnTo>
                  <a:pt x="4917688" y="2988527"/>
                </a:lnTo>
                <a:lnTo>
                  <a:pt x="0" y="2988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37156" y="1934737"/>
            <a:ext cx="4917688" cy="2988527"/>
          </a:xfrm>
          <a:custGeom>
            <a:avLst/>
            <a:gdLst>
              <a:gd name="connsiteX0" fmla="*/ 0 w 4917688"/>
              <a:gd name="connsiteY0" fmla="*/ 0 h 2988527"/>
              <a:gd name="connsiteX1" fmla="*/ 4917688 w 4917688"/>
              <a:gd name="connsiteY1" fmla="*/ 0 h 2988527"/>
              <a:gd name="connsiteX2" fmla="*/ 4917688 w 4917688"/>
              <a:gd name="connsiteY2" fmla="*/ 2988527 h 2988527"/>
              <a:gd name="connsiteX3" fmla="*/ 0 w 4917688"/>
              <a:gd name="connsiteY3" fmla="*/ 2988527 h 29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688" h="2988527">
                <a:moveTo>
                  <a:pt x="0" y="0"/>
                </a:moveTo>
                <a:lnTo>
                  <a:pt x="4917688" y="0"/>
                </a:lnTo>
                <a:lnTo>
                  <a:pt x="4917688" y="2988527"/>
                </a:lnTo>
                <a:lnTo>
                  <a:pt x="0" y="2988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46409" y="546409"/>
            <a:ext cx="7092175" cy="5759605"/>
          </a:xfrm>
          <a:custGeom>
            <a:avLst/>
            <a:gdLst>
              <a:gd name="connsiteX0" fmla="*/ 0 w 7092175"/>
              <a:gd name="connsiteY0" fmla="*/ 0 h 5759605"/>
              <a:gd name="connsiteX1" fmla="*/ 7092175 w 7092175"/>
              <a:gd name="connsiteY1" fmla="*/ 0 h 5759605"/>
              <a:gd name="connsiteX2" fmla="*/ 7092175 w 7092175"/>
              <a:gd name="connsiteY2" fmla="*/ 5759605 h 5759605"/>
              <a:gd name="connsiteX3" fmla="*/ 0 w 7092175"/>
              <a:gd name="connsiteY3" fmla="*/ 5759605 h 575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175" h="5759605">
                <a:moveTo>
                  <a:pt x="0" y="0"/>
                </a:moveTo>
                <a:lnTo>
                  <a:pt x="7092175" y="0"/>
                </a:lnTo>
                <a:lnTo>
                  <a:pt x="7092175" y="5759605"/>
                </a:lnTo>
                <a:lnTo>
                  <a:pt x="0" y="57596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638584" y="546410"/>
            <a:ext cx="4004218" cy="3356518"/>
          </a:xfrm>
          <a:custGeom>
            <a:avLst/>
            <a:gdLst>
              <a:gd name="connsiteX0" fmla="*/ 0 w 4004218"/>
              <a:gd name="connsiteY0" fmla="*/ 0 h 3356518"/>
              <a:gd name="connsiteX1" fmla="*/ 4004218 w 4004218"/>
              <a:gd name="connsiteY1" fmla="*/ 0 h 3356518"/>
              <a:gd name="connsiteX2" fmla="*/ 4004218 w 4004218"/>
              <a:gd name="connsiteY2" fmla="*/ 3356518 h 3356518"/>
              <a:gd name="connsiteX3" fmla="*/ 0 w 4004218"/>
              <a:gd name="connsiteY3" fmla="*/ 3356518 h 3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218" h="3356518">
                <a:moveTo>
                  <a:pt x="0" y="0"/>
                </a:moveTo>
                <a:lnTo>
                  <a:pt x="4004218" y="0"/>
                </a:lnTo>
                <a:lnTo>
                  <a:pt x="4004218" y="3356518"/>
                </a:lnTo>
                <a:lnTo>
                  <a:pt x="0" y="33565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638584" y="3902927"/>
            <a:ext cx="4004218" cy="2403087"/>
          </a:xfrm>
          <a:custGeom>
            <a:avLst/>
            <a:gdLst>
              <a:gd name="connsiteX0" fmla="*/ 0 w 4004218"/>
              <a:gd name="connsiteY0" fmla="*/ 0 h 2403087"/>
              <a:gd name="connsiteX1" fmla="*/ 4004218 w 4004218"/>
              <a:gd name="connsiteY1" fmla="*/ 0 h 2403087"/>
              <a:gd name="connsiteX2" fmla="*/ 4004218 w 4004218"/>
              <a:gd name="connsiteY2" fmla="*/ 2403087 h 2403087"/>
              <a:gd name="connsiteX3" fmla="*/ 0 w 4004218"/>
              <a:gd name="connsiteY3" fmla="*/ 2403087 h 240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4218" h="2403087">
                <a:moveTo>
                  <a:pt x="0" y="0"/>
                </a:moveTo>
                <a:lnTo>
                  <a:pt x="4004218" y="0"/>
                </a:lnTo>
                <a:lnTo>
                  <a:pt x="4004218" y="2403087"/>
                </a:lnTo>
                <a:lnTo>
                  <a:pt x="0" y="2403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46410" y="3317488"/>
            <a:ext cx="4917688" cy="2988527"/>
          </a:xfrm>
          <a:custGeom>
            <a:avLst/>
            <a:gdLst>
              <a:gd name="connsiteX0" fmla="*/ 0 w 4917688"/>
              <a:gd name="connsiteY0" fmla="*/ 0 h 2988527"/>
              <a:gd name="connsiteX1" fmla="*/ 2906750 w 4917688"/>
              <a:gd name="connsiteY1" fmla="*/ 0 h 2988527"/>
              <a:gd name="connsiteX2" fmla="*/ 2906750 w 4917688"/>
              <a:gd name="connsiteY2" fmla="*/ 1789771 h 2988527"/>
              <a:gd name="connsiteX3" fmla="*/ 4917688 w 4917688"/>
              <a:gd name="connsiteY3" fmla="*/ 1789771 h 2988527"/>
              <a:gd name="connsiteX4" fmla="*/ 4917688 w 4917688"/>
              <a:gd name="connsiteY4" fmla="*/ 2988527 h 2988527"/>
              <a:gd name="connsiteX5" fmla="*/ 0 w 4917688"/>
              <a:gd name="connsiteY5" fmla="*/ 2988527 h 29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7688" h="2988527">
                <a:moveTo>
                  <a:pt x="0" y="0"/>
                </a:moveTo>
                <a:lnTo>
                  <a:pt x="2906750" y="0"/>
                </a:lnTo>
                <a:lnTo>
                  <a:pt x="2906750" y="1789771"/>
                </a:lnTo>
                <a:lnTo>
                  <a:pt x="4917688" y="1789771"/>
                </a:lnTo>
                <a:lnTo>
                  <a:pt x="4917688" y="2988527"/>
                </a:lnTo>
                <a:lnTo>
                  <a:pt x="0" y="2988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637156" y="1934737"/>
            <a:ext cx="4917688" cy="2988527"/>
          </a:xfrm>
          <a:custGeom>
            <a:avLst/>
            <a:gdLst>
              <a:gd name="connsiteX0" fmla="*/ 0 w 4917688"/>
              <a:gd name="connsiteY0" fmla="*/ 0 h 2988527"/>
              <a:gd name="connsiteX1" fmla="*/ 4917688 w 4917688"/>
              <a:gd name="connsiteY1" fmla="*/ 0 h 2988527"/>
              <a:gd name="connsiteX2" fmla="*/ 4917688 w 4917688"/>
              <a:gd name="connsiteY2" fmla="*/ 2988527 h 2988527"/>
              <a:gd name="connsiteX3" fmla="*/ 0 w 4917688"/>
              <a:gd name="connsiteY3" fmla="*/ 2988527 h 298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7688" h="2988527">
                <a:moveTo>
                  <a:pt x="0" y="0"/>
                </a:moveTo>
                <a:lnTo>
                  <a:pt x="4917688" y="0"/>
                </a:lnTo>
                <a:lnTo>
                  <a:pt x="4917688" y="2988527"/>
                </a:lnTo>
                <a:lnTo>
                  <a:pt x="0" y="29885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549197"/>
            <a:ext cx="2509024" cy="5759606"/>
          </a:xfrm>
          <a:custGeom>
            <a:avLst/>
            <a:gdLst>
              <a:gd name="connsiteX0" fmla="*/ 0 w 2509024"/>
              <a:gd name="connsiteY0" fmla="*/ 0 h 5759606"/>
              <a:gd name="connsiteX1" fmla="*/ 2509024 w 2509024"/>
              <a:gd name="connsiteY1" fmla="*/ 0 h 5759606"/>
              <a:gd name="connsiteX2" fmla="*/ 2509024 w 2509024"/>
              <a:gd name="connsiteY2" fmla="*/ 5759606 h 5759606"/>
              <a:gd name="connsiteX3" fmla="*/ 0 w 2509024"/>
              <a:gd name="connsiteY3" fmla="*/ 5759606 h 57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024" h="5759606">
                <a:moveTo>
                  <a:pt x="0" y="0"/>
                </a:moveTo>
                <a:lnTo>
                  <a:pt x="2509024" y="0"/>
                </a:lnTo>
                <a:lnTo>
                  <a:pt x="2509024" y="5759606"/>
                </a:lnTo>
                <a:lnTo>
                  <a:pt x="0" y="5759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055434" y="549197"/>
            <a:ext cx="6081132" cy="5759606"/>
          </a:xfrm>
          <a:custGeom>
            <a:avLst/>
            <a:gdLst>
              <a:gd name="connsiteX0" fmla="*/ 0 w 6081132"/>
              <a:gd name="connsiteY0" fmla="*/ 0 h 5759606"/>
              <a:gd name="connsiteX1" fmla="*/ 6081132 w 6081132"/>
              <a:gd name="connsiteY1" fmla="*/ 0 h 5759606"/>
              <a:gd name="connsiteX2" fmla="*/ 6081132 w 6081132"/>
              <a:gd name="connsiteY2" fmla="*/ 5759606 h 5759606"/>
              <a:gd name="connsiteX3" fmla="*/ 0 w 6081132"/>
              <a:gd name="connsiteY3" fmla="*/ 5759606 h 57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1132" h="5759606">
                <a:moveTo>
                  <a:pt x="0" y="0"/>
                </a:moveTo>
                <a:lnTo>
                  <a:pt x="6081132" y="0"/>
                </a:lnTo>
                <a:lnTo>
                  <a:pt x="6081132" y="5759606"/>
                </a:lnTo>
                <a:lnTo>
                  <a:pt x="0" y="5759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682976" y="549197"/>
            <a:ext cx="2509024" cy="5759606"/>
          </a:xfrm>
          <a:custGeom>
            <a:avLst/>
            <a:gdLst>
              <a:gd name="connsiteX0" fmla="*/ 0 w 2509024"/>
              <a:gd name="connsiteY0" fmla="*/ 0 h 5759606"/>
              <a:gd name="connsiteX1" fmla="*/ 2509024 w 2509024"/>
              <a:gd name="connsiteY1" fmla="*/ 0 h 5759606"/>
              <a:gd name="connsiteX2" fmla="*/ 2509024 w 2509024"/>
              <a:gd name="connsiteY2" fmla="*/ 5759606 h 5759606"/>
              <a:gd name="connsiteX3" fmla="*/ 0 w 2509024"/>
              <a:gd name="connsiteY3" fmla="*/ 5759606 h 575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024" h="5759606">
                <a:moveTo>
                  <a:pt x="0" y="0"/>
                </a:moveTo>
                <a:lnTo>
                  <a:pt x="2509024" y="0"/>
                </a:lnTo>
                <a:lnTo>
                  <a:pt x="2509024" y="5759606"/>
                </a:lnTo>
                <a:lnTo>
                  <a:pt x="0" y="5759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 rot="10800000">
            <a:off x="-1" y="0"/>
            <a:ext cx="4739268" cy="6858000"/>
          </a:xfrm>
          <a:custGeom>
            <a:avLst/>
            <a:gdLst>
              <a:gd name="connsiteX0" fmla="*/ 0 w 4739268"/>
              <a:gd name="connsiteY0" fmla="*/ 0 h 6858000"/>
              <a:gd name="connsiteX1" fmla="*/ 4739268 w 4739268"/>
              <a:gd name="connsiteY1" fmla="*/ 0 h 6858000"/>
              <a:gd name="connsiteX2" fmla="*/ 4739268 w 4739268"/>
              <a:gd name="connsiteY2" fmla="*/ 6858000 h 6858000"/>
              <a:gd name="connsiteX3" fmla="*/ 0 w 47392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9268" h="6858000">
                <a:moveTo>
                  <a:pt x="0" y="0"/>
                </a:moveTo>
                <a:lnTo>
                  <a:pt x="4739268" y="0"/>
                </a:lnTo>
                <a:lnTo>
                  <a:pt x="47392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47132" y="730405"/>
            <a:ext cx="3261731" cy="5397190"/>
          </a:xfrm>
          <a:custGeom>
            <a:avLst/>
            <a:gdLst>
              <a:gd name="connsiteX0" fmla="*/ 0 w 3261731"/>
              <a:gd name="connsiteY0" fmla="*/ 0 h 5397190"/>
              <a:gd name="connsiteX1" fmla="*/ 3261731 w 3261731"/>
              <a:gd name="connsiteY1" fmla="*/ 0 h 5397190"/>
              <a:gd name="connsiteX2" fmla="*/ 3261731 w 3261731"/>
              <a:gd name="connsiteY2" fmla="*/ 5397190 h 5397190"/>
              <a:gd name="connsiteX3" fmla="*/ 0 w 3261731"/>
              <a:gd name="connsiteY3" fmla="*/ 5397190 h 53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731" h="5397190">
                <a:moveTo>
                  <a:pt x="0" y="0"/>
                </a:moveTo>
                <a:lnTo>
                  <a:pt x="3261731" y="0"/>
                </a:lnTo>
                <a:lnTo>
                  <a:pt x="3261731" y="5397190"/>
                </a:lnTo>
                <a:lnTo>
                  <a:pt x="0" y="53971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452732" y="0"/>
            <a:ext cx="4739268" cy="6858000"/>
          </a:xfrm>
          <a:custGeom>
            <a:avLst/>
            <a:gdLst>
              <a:gd name="connsiteX0" fmla="*/ 0 w 4739268"/>
              <a:gd name="connsiteY0" fmla="*/ 0 h 6858000"/>
              <a:gd name="connsiteX1" fmla="*/ 4739268 w 4739268"/>
              <a:gd name="connsiteY1" fmla="*/ 0 h 6858000"/>
              <a:gd name="connsiteX2" fmla="*/ 4739268 w 4739268"/>
              <a:gd name="connsiteY2" fmla="*/ 6858000 h 6858000"/>
              <a:gd name="connsiteX3" fmla="*/ 0 w 47392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9268" h="6858000">
                <a:moveTo>
                  <a:pt x="0" y="0"/>
                </a:moveTo>
                <a:lnTo>
                  <a:pt x="4739268" y="0"/>
                </a:lnTo>
                <a:lnTo>
                  <a:pt x="47392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0800000">
            <a:off x="8411737" y="2018371"/>
            <a:ext cx="2821258" cy="2821258"/>
          </a:xfrm>
          <a:custGeom>
            <a:avLst/>
            <a:gdLst>
              <a:gd name="connsiteX0" fmla="*/ 1410629 w 2821258"/>
              <a:gd name="connsiteY0" fmla="*/ 0 h 2821258"/>
              <a:gd name="connsiteX1" fmla="*/ 2821258 w 2821258"/>
              <a:gd name="connsiteY1" fmla="*/ 1410629 h 2821258"/>
              <a:gd name="connsiteX2" fmla="*/ 1410629 w 2821258"/>
              <a:gd name="connsiteY2" fmla="*/ 2821258 h 2821258"/>
              <a:gd name="connsiteX3" fmla="*/ 0 w 2821258"/>
              <a:gd name="connsiteY3" fmla="*/ 1410629 h 2821258"/>
              <a:gd name="connsiteX4" fmla="*/ 1410629 w 2821258"/>
              <a:gd name="connsiteY4" fmla="*/ 0 h 282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1258" h="2821258">
                <a:moveTo>
                  <a:pt x="1410629" y="0"/>
                </a:moveTo>
                <a:cubicBezTo>
                  <a:pt x="2189698" y="0"/>
                  <a:pt x="2821258" y="631560"/>
                  <a:pt x="2821258" y="1410629"/>
                </a:cubicBezTo>
                <a:cubicBezTo>
                  <a:pt x="2821258" y="2189698"/>
                  <a:pt x="2189698" y="2821258"/>
                  <a:pt x="1410629" y="2821258"/>
                </a:cubicBezTo>
                <a:cubicBezTo>
                  <a:pt x="631560" y="2821258"/>
                  <a:pt x="0" y="2189698"/>
                  <a:pt x="0" y="1410629"/>
                </a:cubicBezTo>
                <a:cubicBezTo>
                  <a:pt x="0" y="631560"/>
                  <a:pt x="631560" y="0"/>
                  <a:pt x="14106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4A62-6B7F-8040-9A58-503A5CB4862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A40F-42F2-C241-9151-DA1388E857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51033" y="1051033"/>
            <a:ext cx="4771697" cy="4771697"/>
          </a:xfrm>
          <a:custGeom>
            <a:avLst/>
            <a:gdLst>
              <a:gd name="connsiteX0" fmla="*/ 0 w 4771697"/>
              <a:gd name="connsiteY0" fmla="*/ 0 h 4771697"/>
              <a:gd name="connsiteX1" fmla="*/ 4771697 w 4771697"/>
              <a:gd name="connsiteY1" fmla="*/ 0 h 4771697"/>
              <a:gd name="connsiteX2" fmla="*/ 4771697 w 4771697"/>
              <a:gd name="connsiteY2" fmla="*/ 4771697 h 4771697"/>
              <a:gd name="connsiteX3" fmla="*/ 0 w 4771697"/>
              <a:gd name="connsiteY3" fmla="*/ 4771697 h 477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1697" h="4771697">
                <a:moveTo>
                  <a:pt x="0" y="0"/>
                </a:moveTo>
                <a:lnTo>
                  <a:pt x="4771697" y="0"/>
                </a:lnTo>
                <a:lnTo>
                  <a:pt x="4771697" y="4771697"/>
                </a:lnTo>
                <a:lnTo>
                  <a:pt x="0" y="47716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94360" y="594360"/>
            <a:ext cx="11003280" cy="3257550"/>
          </a:xfrm>
          <a:custGeom>
            <a:avLst/>
            <a:gdLst>
              <a:gd name="connsiteX0" fmla="*/ 0 w 11003280"/>
              <a:gd name="connsiteY0" fmla="*/ 0 h 3257550"/>
              <a:gd name="connsiteX1" fmla="*/ 11003280 w 11003280"/>
              <a:gd name="connsiteY1" fmla="*/ 0 h 3257550"/>
              <a:gd name="connsiteX2" fmla="*/ 11003280 w 11003280"/>
              <a:gd name="connsiteY2" fmla="*/ 3257550 h 3257550"/>
              <a:gd name="connsiteX3" fmla="*/ 0 w 11003280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3280" h="3257550">
                <a:moveTo>
                  <a:pt x="0" y="0"/>
                </a:moveTo>
                <a:lnTo>
                  <a:pt x="11003280" y="0"/>
                </a:lnTo>
                <a:lnTo>
                  <a:pt x="11003280" y="3257550"/>
                </a:lnTo>
                <a:lnTo>
                  <a:pt x="0" y="3257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562100"/>
            <a:ext cx="3733800" cy="3733800"/>
          </a:xfrm>
          <a:custGeom>
            <a:avLst/>
            <a:gdLst>
              <a:gd name="connsiteX0" fmla="*/ 0 w 2522220"/>
              <a:gd name="connsiteY0" fmla="*/ 0 h 2522220"/>
              <a:gd name="connsiteX1" fmla="*/ 2522220 w 2522220"/>
              <a:gd name="connsiteY1" fmla="*/ 0 h 2522220"/>
              <a:gd name="connsiteX2" fmla="*/ 2522220 w 2522220"/>
              <a:gd name="connsiteY2" fmla="*/ 2522220 h 2522220"/>
              <a:gd name="connsiteX3" fmla="*/ 0 w 2522220"/>
              <a:gd name="connsiteY3" fmla="*/ 2522220 h 2522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20" h="2522220">
                <a:moveTo>
                  <a:pt x="0" y="0"/>
                </a:moveTo>
                <a:lnTo>
                  <a:pt x="2522220" y="0"/>
                </a:lnTo>
                <a:lnTo>
                  <a:pt x="2522220" y="2522220"/>
                </a:lnTo>
                <a:lnTo>
                  <a:pt x="0" y="25222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8854" y="2183130"/>
            <a:ext cx="5361156" cy="3992880"/>
          </a:xfrm>
          <a:custGeom>
            <a:avLst/>
            <a:gdLst>
              <a:gd name="connsiteX0" fmla="*/ 0 w 5361156"/>
              <a:gd name="connsiteY0" fmla="*/ 0 h 3992880"/>
              <a:gd name="connsiteX1" fmla="*/ 5361156 w 5361156"/>
              <a:gd name="connsiteY1" fmla="*/ 0 h 3992880"/>
              <a:gd name="connsiteX2" fmla="*/ 5361156 w 5361156"/>
              <a:gd name="connsiteY2" fmla="*/ 3992880 h 3992880"/>
              <a:gd name="connsiteX3" fmla="*/ 0 w 5361156"/>
              <a:gd name="connsiteY3" fmla="*/ 399288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1156" h="3992880">
                <a:moveTo>
                  <a:pt x="0" y="0"/>
                </a:moveTo>
                <a:lnTo>
                  <a:pt x="5361156" y="0"/>
                </a:lnTo>
                <a:lnTo>
                  <a:pt x="5361156" y="3992880"/>
                </a:lnTo>
                <a:lnTo>
                  <a:pt x="0" y="39928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89534A62-6B7F-8040-9A58-503A5CB4862B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62A9A40F-42F2-C241-9151-DA1388E857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Montserrat" charset="0"/>
          <a:ea typeface="Montserrat" charset="0"/>
          <a:cs typeface="Montserra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11"/>
            <a:ext cx="12192000" cy="4888991"/>
          </a:xfrm>
        </p:spPr>
      </p:pic>
      <p:grpSp>
        <p:nvGrpSpPr>
          <p:cNvPr id="3" name="组合 2"/>
          <p:cNvGrpSpPr/>
          <p:nvPr/>
        </p:nvGrpSpPr>
        <p:grpSpPr>
          <a:xfrm>
            <a:off x="3398" y="909038"/>
            <a:ext cx="4137019" cy="231787"/>
            <a:chOff x="7715250" y="1220769"/>
            <a:chExt cx="4137019" cy="231787"/>
          </a:xfrm>
        </p:grpSpPr>
        <p:sp>
          <p:nvSpPr>
            <p:cNvPr id="10" name="椭圆 9"/>
            <p:cNvSpPr/>
            <p:nvPr/>
          </p:nvSpPr>
          <p:spPr>
            <a:xfrm>
              <a:off x="7715250" y="1220781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040687" y="1220780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366124" y="1220779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691561" y="1220778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016998" y="1220777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9342435" y="1220776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667872" y="1220775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9993309" y="1220774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0318746" y="1220773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644183" y="1220772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969620" y="1220771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295057" y="1220770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1620494" y="1220769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</p:grpSp>
      <p:sp>
        <p:nvSpPr>
          <p:cNvPr id="23" name="TextBox 5"/>
          <p:cNvSpPr txBox="1"/>
          <p:nvPr/>
        </p:nvSpPr>
        <p:spPr>
          <a:xfrm>
            <a:off x="2283542" y="2271861"/>
            <a:ext cx="7084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沙漠之旅</a:t>
            </a:r>
            <a:endParaRPr lang="en-US" sz="66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96127" y="3928960"/>
            <a:ext cx="225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rPr>
              <a:t>敬畏自然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993967" y="5493667"/>
            <a:ext cx="4137019" cy="231787"/>
            <a:chOff x="7715250" y="1220769"/>
            <a:chExt cx="4137019" cy="231787"/>
          </a:xfrm>
        </p:grpSpPr>
        <p:sp>
          <p:nvSpPr>
            <p:cNvPr id="25" name="椭圆 24"/>
            <p:cNvSpPr/>
            <p:nvPr/>
          </p:nvSpPr>
          <p:spPr>
            <a:xfrm>
              <a:off x="7715250" y="1220781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040687" y="1220780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8366124" y="1220779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8691561" y="1220778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9016998" y="1220777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9342435" y="1220776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9667872" y="1220775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9993309" y="1220774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0318746" y="1220773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0644183" y="1220772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10969620" y="1220771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1295057" y="1220770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1620494" y="1220769"/>
              <a:ext cx="231775" cy="231775"/>
            </a:xfrm>
            <a:prstGeom prst="ellipse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4666003" y="2975216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BOOK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457" y="2190384"/>
            <a:ext cx="44413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这时候不必多说什么，只有静静的看着，惊叹，仿佛所有的疲倦都是值得的。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959677"/>
            <a:ext cx="7983319" cy="449273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904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5020" y="3825308"/>
            <a:ext cx="2747918" cy="9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沙漠的的面貌真是令人惊艳与叹服</a:t>
            </a:r>
          </a:p>
        </p:txBody>
      </p:sp>
      <p:sp>
        <p:nvSpPr>
          <p:cNvPr id="10" name="矩形 9"/>
          <p:cNvSpPr/>
          <p:nvPr/>
        </p:nvSpPr>
        <p:spPr>
          <a:xfrm>
            <a:off x="7774939" y="1553110"/>
            <a:ext cx="341952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惊叹</a:t>
            </a:r>
            <a:endParaRPr lang="en-US" altLang="zh-CN" sz="11500" spc="6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11" name="图片占位符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634"/>
            <a:ext cx="7813733" cy="5211925"/>
          </a:xfrm>
          <a:custGeom>
            <a:avLst/>
            <a:gdLst>
              <a:gd name="connsiteX0" fmla="*/ 0 w 3256156"/>
              <a:gd name="connsiteY0" fmla="*/ 0 h 5720576"/>
              <a:gd name="connsiteX1" fmla="*/ 3256156 w 3256156"/>
              <a:gd name="connsiteY1" fmla="*/ 0 h 5720576"/>
              <a:gd name="connsiteX2" fmla="*/ 3256156 w 3256156"/>
              <a:gd name="connsiteY2" fmla="*/ 5720576 h 5720576"/>
              <a:gd name="connsiteX3" fmla="*/ 0 w 3256156"/>
              <a:gd name="connsiteY3" fmla="*/ 5720576 h 572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156" h="5720576">
                <a:moveTo>
                  <a:pt x="0" y="0"/>
                </a:moveTo>
                <a:lnTo>
                  <a:pt x="3256156" y="0"/>
                </a:lnTo>
                <a:lnTo>
                  <a:pt x="3256156" y="5720576"/>
                </a:lnTo>
                <a:lnTo>
                  <a:pt x="0" y="572057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-238877"/>
            <a:ext cx="10087429" cy="8896647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398982" y="607063"/>
            <a:ext cx="504452" cy="5501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NIGHT</a:t>
            </a:r>
            <a:endParaRPr lang="zh-CN" altLang="en-US" sz="48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Lato Medium" panose="020F0502020204030203" pitchFamily="34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10"/>
          <p:cNvSpPr/>
          <p:nvPr/>
        </p:nvSpPr>
        <p:spPr>
          <a:xfrm>
            <a:off x="10529950" y="474345"/>
            <a:ext cx="8492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万籁寂静的深夜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 rot="5400000">
            <a:off x="8450895" y="1323662"/>
            <a:ext cx="2782228" cy="3778987"/>
          </a:xfrm>
          <a:custGeom>
            <a:avLst/>
            <a:gdLst>
              <a:gd name="connsiteX0" fmla="*/ 59197 w 9850244"/>
              <a:gd name="connsiteY0" fmla="*/ 61333 h 4694664"/>
              <a:gd name="connsiteX1" fmla="*/ 59197 w 9850244"/>
              <a:gd name="connsiteY1" fmla="*/ 4633331 h 4694664"/>
              <a:gd name="connsiteX2" fmla="*/ 9791047 w 9850244"/>
              <a:gd name="connsiteY2" fmla="*/ 4633331 h 4694664"/>
              <a:gd name="connsiteX3" fmla="*/ 9791047 w 9850244"/>
              <a:gd name="connsiteY3" fmla="*/ 61333 h 4694664"/>
              <a:gd name="connsiteX4" fmla="*/ 0 w 9850244"/>
              <a:gd name="connsiteY4" fmla="*/ 0 h 4694664"/>
              <a:gd name="connsiteX5" fmla="*/ 9850244 w 9850244"/>
              <a:gd name="connsiteY5" fmla="*/ 0 h 4694664"/>
              <a:gd name="connsiteX6" fmla="*/ 9850244 w 9850244"/>
              <a:gd name="connsiteY6" fmla="*/ 4694664 h 4694664"/>
              <a:gd name="connsiteX7" fmla="*/ 0 w 9850244"/>
              <a:gd name="connsiteY7" fmla="*/ 4694664 h 46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0244" h="4694664">
                <a:moveTo>
                  <a:pt x="59197" y="61333"/>
                </a:moveTo>
                <a:lnTo>
                  <a:pt x="59197" y="4633331"/>
                </a:lnTo>
                <a:lnTo>
                  <a:pt x="9791047" y="4633331"/>
                </a:lnTo>
                <a:lnTo>
                  <a:pt x="9791047" y="61333"/>
                </a:lnTo>
                <a:close/>
                <a:moveTo>
                  <a:pt x="0" y="0"/>
                </a:moveTo>
                <a:lnTo>
                  <a:pt x="9850244" y="0"/>
                </a:lnTo>
                <a:lnTo>
                  <a:pt x="9850244" y="4694664"/>
                </a:lnTo>
                <a:lnTo>
                  <a:pt x="0" y="46946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54742" y="1464426"/>
            <a:ext cx="580674" cy="283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53518" y="2161524"/>
            <a:ext cx="40382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8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植物</a:t>
            </a:r>
            <a:endParaRPr lang="en-US" altLang="zh-CN" sz="13800" spc="6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1" y="914400"/>
            <a:ext cx="7291717" cy="4863729"/>
          </a:xfrm>
        </p:spPr>
      </p:pic>
      <p:sp>
        <p:nvSpPr>
          <p:cNvPr id="14" name="Rectangle 10"/>
          <p:cNvSpPr/>
          <p:nvPr/>
        </p:nvSpPr>
        <p:spPr>
          <a:xfrm>
            <a:off x="461183" y="2054269"/>
            <a:ext cx="6959765" cy="82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还有令人心旷神怡的绿色植物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335643"/>
            <a:ext cx="6667500" cy="4445000"/>
          </a:xfrm>
          <a:prstGeom prst="rect">
            <a:avLst/>
          </a:prstGeo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18" y="2212880"/>
            <a:ext cx="5827839" cy="436919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8" y="356542"/>
            <a:ext cx="7839473" cy="5877344"/>
          </a:xfrm>
          <a:prstGeom prst="rect">
            <a:avLst/>
          </a:prstGeo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13" y="754738"/>
            <a:ext cx="4032529" cy="2688352"/>
          </a:xfrm>
          <a:ln w="76200">
            <a:solidFill>
              <a:srgbClr val="FFFFFE"/>
            </a:solidFill>
            <a:prstDash val="solid"/>
          </a:ln>
        </p:spPr>
      </p:pic>
      <p:pic>
        <p:nvPicPr>
          <p:cNvPr id="10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51" y="3971618"/>
            <a:ext cx="2892650" cy="1928433"/>
          </a:xfrm>
          <a:ln w="76200">
            <a:solidFill>
              <a:srgbClr val="FFFFFE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8" y="0"/>
            <a:ext cx="9141779" cy="685369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15" y="1105845"/>
            <a:ext cx="6832085" cy="4484463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2"/>
          <a:stretch>
            <a:fillRect/>
          </a:stretch>
        </p:blipFill>
        <p:spPr>
          <a:xfrm>
            <a:off x="-1" y="105936"/>
            <a:ext cx="2635043" cy="66021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35"/>
          <a:stretch>
            <a:fillRect/>
          </a:stretch>
        </p:blipFill>
        <p:spPr>
          <a:xfrm>
            <a:off x="9635329" y="103910"/>
            <a:ext cx="3436434" cy="660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77" y="1934737"/>
            <a:ext cx="4892645" cy="2988527"/>
          </a:xfrm>
        </p:spPr>
      </p:pic>
      <p:sp>
        <p:nvSpPr>
          <p:cNvPr id="26" name="TextBox 25"/>
          <p:cNvSpPr txBox="1"/>
          <p:nvPr/>
        </p:nvSpPr>
        <p:spPr>
          <a:xfrm>
            <a:off x="7178808" y="5493310"/>
            <a:ext cx="3730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EB Garamond 12" charset="0"/>
                <a:sym typeface="微软雅黑" panose="020B0503020204020204" charset="-122"/>
              </a:rPr>
              <a:t>跟当地人打招呼</a:t>
            </a:r>
            <a:endParaRPr lang="en-US" sz="3200" spc="600" dirty="0">
              <a:solidFill>
                <a:schemeClr val="tx1">
                  <a:lumMod val="75000"/>
                  <a:lumOff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EB Garamond 12" charset="0"/>
              <a:sym typeface="微软雅黑" panose="020B050302020402020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1" y="3317488"/>
            <a:ext cx="4892645" cy="2988527"/>
          </a:xfrm>
        </p:spPr>
      </p:pic>
      <p:grpSp>
        <p:nvGrpSpPr>
          <p:cNvPr id="3" name="组合 2"/>
          <p:cNvGrpSpPr/>
          <p:nvPr/>
        </p:nvGrpSpPr>
        <p:grpSpPr>
          <a:xfrm>
            <a:off x="6727902" y="546410"/>
            <a:ext cx="5140188" cy="3158104"/>
            <a:chOff x="6727902" y="546410"/>
            <a:chExt cx="5140188" cy="3158104"/>
          </a:xfrm>
        </p:grpSpPr>
        <p:sp>
          <p:nvSpPr>
            <p:cNvPr id="5" name="Rectangle 4"/>
            <p:cNvSpPr/>
            <p:nvPr/>
          </p:nvSpPr>
          <p:spPr>
            <a:xfrm>
              <a:off x="6727902" y="546410"/>
              <a:ext cx="4917688" cy="2988527"/>
            </a:xfrm>
            <a:prstGeom prst="rect">
              <a:avLst/>
            </a:prstGeom>
            <a:noFill/>
            <a:ln w="476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8283037" y="640409"/>
              <a:ext cx="122661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spc="6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Montserrat" charset="0"/>
                  <a:sym typeface="微软雅黑" panose="020B0503020204020204" charset="-122"/>
                </a:rPr>
                <a:t>当</a:t>
              </a:r>
              <a:endParaRPr lang="en-US" sz="72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9381512" y="1057636"/>
              <a:ext cx="2486578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16600" spc="600" dirty="0">
                  <a:latin typeface="中山行书百年纪念版" panose="02010609000101010101" pitchFamily="49" charset="-122"/>
                  <a:ea typeface="中山行书百年纪念版" panose="02010609000101010101" pitchFamily="49" charset="-122"/>
                  <a:cs typeface="Montserrat" charset="0"/>
                  <a:sym typeface="微软雅黑" panose="020B0503020204020204" charset="-122"/>
                </a:rPr>
                <a:t>地</a:t>
              </a:r>
              <a:endParaRPr lang="en-US" altLang="zh-CN" sz="166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3"/>
            <a:ext cx="12192000" cy="6861243"/>
          </a:xfrm>
        </p:spPr>
      </p:pic>
      <p:sp>
        <p:nvSpPr>
          <p:cNvPr id="15" name="Rectangle 14"/>
          <p:cNvSpPr/>
          <p:nvPr/>
        </p:nvSpPr>
        <p:spPr>
          <a:xfrm>
            <a:off x="1252763" y="4508021"/>
            <a:ext cx="10184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        </a:t>
            </a:r>
            <a:r>
              <a:rPr lang="zh-CN" altLang="en-US" sz="1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为感谢全体员工的努力工作，丰富员工文化生活，加强公司团队凝聚力，我公司组织了沙漠旅行。通过这次旅行，让我们领略到了大自然的奇迹，惊叹沙漠的神奇与顽强的生命力，还突出了了公司对员工的关怀，也增进了员工对公司的感情。</a:t>
            </a:r>
            <a:endParaRPr lang="en-US" altLang="zh-CN" sz="1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Lato Medium" panose="020F0502020204030203" pitchFamily="34" charset="0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      </a:t>
            </a:r>
            <a:r>
              <a:rPr lang="zh-CN" altLang="en-US" sz="1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这是一场情感的互动，是公司与员工、员工与员工、员工与大自然之间一次热烈的拥抱，在拥抱中彼此感受爱与温暖，让我们共创美好明天。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63537"/>
            <a:ext cx="12192000" cy="3094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7" y="0"/>
            <a:ext cx="9975960" cy="6650641"/>
          </a:xfrm>
        </p:spPr>
      </p:pic>
      <p:sp>
        <p:nvSpPr>
          <p:cNvPr id="10" name="Rectangle 9"/>
          <p:cNvSpPr/>
          <p:nvPr/>
        </p:nvSpPr>
        <p:spPr>
          <a:xfrm>
            <a:off x="3335101" y="1151322"/>
            <a:ext cx="5754029" cy="1204330"/>
          </a:xfrm>
          <a:prstGeom prst="rect">
            <a:avLst/>
          </a:prstGeom>
          <a:noFill/>
          <a:ln w="47625"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8919" y="1409167"/>
            <a:ext cx="324640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漫天的热情</a:t>
            </a:r>
            <a:endParaRPr lang="en-US" sz="40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90" y="4384767"/>
            <a:ext cx="3312089" cy="2203861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81" y="0"/>
            <a:ext cx="7523734" cy="4233612"/>
          </a:xfrm>
        </p:spPr>
      </p:pic>
      <p:sp>
        <p:nvSpPr>
          <p:cNvPr id="10" name="TextBox 5"/>
          <p:cNvSpPr txBox="1"/>
          <p:nvPr/>
        </p:nvSpPr>
        <p:spPr>
          <a:xfrm>
            <a:off x="1306593" y="3654871"/>
            <a:ext cx="15488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动</a:t>
            </a:r>
            <a:endParaRPr lang="en-US" altLang="zh-CN" sz="9600" spc="6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  <a:p>
            <a:r>
              <a:rPr lang="zh-CN" altLang="en-US" sz="96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物</a:t>
            </a:r>
            <a:endParaRPr lang="en-US" sz="9600" spc="6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12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" y="953509"/>
            <a:ext cx="3312089" cy="220386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659"/>
            <a:ext cx="2509024" cy="1672682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45" y="944756"/>
            <a:ext cx="6081132" cy="4054088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76" y="2592659"/>
            <a:ext cx="2509024" cy="167268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10920" y="1171748"/>
            <a:ext cx="899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生命不息</a:t>
            </a:r>
            <a:endParaRPr lang="en-US" sz="6600" spc="600" dirty="0">
              <a:solidFill>
                <a:schemeClr val="tx1">
                  <a:lumMod val="75000"/>
                  <a:lumOff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7151" y="658906"/>
            <a:ext cx="5553636" cy="5553636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0" y="968553"/>
            <a:ext cx="7248263" cy="483474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4" y="548341"/>
            <a:ext cx="10058400" cy="5692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09" y="1430594"/>
            <a:ext cx="7092175" cy="3991234"/>
          </a:xfr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1" y="3902927"/>
            <a:ext cx="3206404" cy="2403087"/>
          </a:xfrm>
        </p:spPr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2" y="517623"/>
            <a:ext cx="4004218" cy="265934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8" y="13447"/>
            <a:ext cx="10241213" cy="6831106"/>
          </a:xfrm>
          <a:prstGeom prst="rect">
            <a:avLst/>
          </a:prstGeom>
        </p:spPr>
      </p:pic>
      <p:sp>
        <p:nvSpPr>
          <p:cNvPr id="11" name="Rectangle 1"/>
          <p:cNvSpPr/>
          <p:nvPr/>
        </p:nvSpPr>
        <p:spPr>
          <a:xfrm>
            <a:off x="2969069" y="658906"/>
            <a:ext cx="5553636" cy="5553636"/>
          </a:xfrm>
          <a:prstGeom prst="rect">
            <a:avLst/>
          </a:prstGeom>
          <a:noFill/>
          <a:ln w="47625"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中山行书百年纪念版" panose="02010609000101010101" pitchFamily="49" charset="-122"/>
              <a:ea typeface="中山行书百年纪念版" panose="02010609000101010101" pitchFamily="49" charset="-122"/>
              <a:sym typeface="微软雅黑" panose="020B0503020204020204" charset="-122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4248919" y="1581703"/>
            <a:ext cx="1226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回</a:t>
            </a:r>
            <a:endParaRPr lang="en-US" sz="72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47394" y="1998930"/>
            <a:ext cx="248657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6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程</a:t>
            </a:r>
            <a:endParaRPr lang="en-US" altLang="zh-CN" sz="166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4086" y="2090172"/>
            <a:ext cx="3579826" cy="2601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pc="3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SIMPLICITY</a:t>
            </a:r>
          </a:p>
          <a:p>
            <a:pPr algn="ctr">
              <a:lnSpc>
                <a:spcPct val="150000"/>
              </a:lnSpc>
            </a:pPr>
            <a:r>
              <a:rPr lang="en-US" sz="2800" spc="3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IS THE NATURE</a:t>
            </a:r>
          </a:p>
          <a:p>
            <a:pPr algn="ctr">
              <a:lnSpc>
                <a:spcPct val="150000"/>
              </a:lnSpc>
            </a:pPr>
            <a:r>
              <a:rPr lang="en-US" sz="2800" spc="3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OF GREAT</a:t>
            </a:r>
          </a:p>
          <a:p>
            <a:pPr algn="ctr">
              <a:lnSpc>
                <a:spcPct val="150000"/>
              </a:lnSpc>
            </a:pPr>
            <a:r>
              <a:rPr lang="en-US" sz="2800" spc="3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SOULS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262" y="1890117"/>
            <a:ext cx="3932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EB Garamond 12" charset="0"/>
                <a:sym typeface="微软雅黑" panose="020B0503020204020204" charset="-122"/>
              </a:rPr>
              <a:t>一望无际的沙漠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EB Garamond 12" charset="0"/>
              <a:sym typeface="微软雅黑" panose="020B0503020204020204" charset="-122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5587"/>
            <a:ext cx="10415096" cy="2692413"/>
          </a:xfr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81" y="0"/>
            <a:ext cx="7384807" cy="2851792"/>
          </a:xfrm>
        </p:spPr>
      </p:pic>
      <p:sp>
        <p:nvSpPr>
          <p:cNvPr id="8" name="TextBox 7"/>
          <p:cNvSpPr txBox="1"/>
          <p:nvPr/>
        </p:nvSpPr>
        <p:spPr>
          <a:xfrm>
            <a:off x="5523943" y="3228945"/>
            <a:ext cx="4467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EB Garamond 12" charset="0"/>
                <a:sym typeface="微软雅黑" panose="020B0503020204020204" charset="-122"/>
              </a:rPr>
              <a:t>充斥着寂静与广阔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EB Garamond 12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550274" y="460226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无边的寂静</a:t>
            </a:r>
            <a:endParaRPr lang="en-US" sz="4400" spc="600" dirty="0">
              <a:solidFill>
                <a:schemeClr val="tx1">
                  <a:lumMod val="75000"/>
                  <a:lumOff val="25000"/>
                </a:schemeClr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47" y="3281995"/>
            <a:ext cx="5361156" cy="3576005"/>
          </a:xfrm>
        </p:spPr>
      </p:pic>
      <p:sp>
        <p:nvSpPr>
          <p:cNvPr id="6" name="矩形 5"/>
          <p:cNvSpPr/>
          <p:nvPr/>
        </p:nvSpPr>
        <p:spPr>
          <a:xfrm>
            <a:off x="7251118" y="551849"/>
            <a:ext cx="40382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800" spc="600" dirty="0"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寂静</a:t>
            </a:r>
            <a:endParaRPr lang="en-US" altLang="zh-CN" sz="13800" spc="600" dirty="0"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8" name="图片占位符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1" y="0"/>
            <a:ext cx="5361156" cy="3576005"/>
          </a:xfrm>
          <a:custGeom>
            <a:avLst/>
            <a:gdLst>
              <a:gd name="connsiteX0" fmla="*/ 0 w 5361156"/>
              <a:gd name="connsiteY0" fmla="*/ 0 h 3992880"/>
              <a:gd name="connsiteX1" fmla="*/ 5361156 w 5361156"/>
              <a:gd name="connsiteY1" fmla="*/ 0 h 3992880"/>
              <a:gd name="connsiteX2" fmla="*/ 5361156 w 5361156"/>
              <a:gd name="connsiteY2" fmla="*/ 3992880 h 3992880"/>
              <a:gd name="connsiteX3" fmla="*/ 0 w 5361156"/>
              <a:gd name="connsiteY3" fmla="*/ 3992880 h 399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1156" h="3992880">
                <a:moveTo>
                  <a:pt x="0" y="0"/>
                </a:moveTo>
                <a:lnTo>
                  <a:pt x="5361156" y="0"/>
                </a:lnTo>
                <a:lnTo>
                  <a:pt x="5361156" y="3992880"/>
                </a:lnTo>
                <a:lnTo>
                  <a:pt x="0" y="399288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9416" cy="2017486"/>
          </a:xfr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14" y="1408025"/>
            <a:ext cx="6924552" cy="4818275"/>
          </a:xfr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66" y="5050084"/>
            <a:ext cx="2598234" cy="18079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3" y="0"/>
            <a:ext cx="10287000" cy="6858000"/>
          </a:xfrm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29035" y="1545527"/>
            <a:ext cx="7302416" cy="4868277"/>
          </a:xfrm>
        </p:spPr>
      </p:pic>
      <p:sp>
        <p:nvSpPr>
          <p:cNvPr id="32" name="矩形 31"/>
          <p:cNvSpPr/>
          <p:nvPr/>
        </p:nvSpPr>
        <p:spPr>
          <a:xfrm>
            <a:off x="3369514" y="2733897"/>
            <a:ext cx="51038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8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沉寂</a:t>
            </a:r>
            <a:endParaRPr lang="en-US" altLang="zh-CN" sz="138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30" y="212345"/>
            <a:ext cx="7107588" cy="4125465"/>
          </a:xfrm>
        </p:spPr>
      </p:pic>
      <p:sp>
        <p:nvSpPr>
          <p:cNvPr id="11" name="矩形 10"/>
          <p:cNvSpPr/>
          <p:nvPr/>
        </p:nvSpPr>
        <p:spPr>
          <a:xfrm>
            <a:off x="6123733" y="639490"/>
            <a:ext cx="7362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没有</a:t>
            </a:r>
            <a:endParaRPr lang="en-US" altLang="zh-CN" sz="54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  <a:p>
            <a:r>
              <a:rPr lang="zh-CN" altLang="en-US" sz="54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尽头</a:t>
            </a:r>
            <a:endParaRPr lang="en-US" altLang="zh-CN" sz="54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01257"/>
            <a:ext cx="6027631" cy="3391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7357" y="3257113"/>
            <a:ext cx="1232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spc="6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Montserrat" charset="0"/>
                <a:sym typeface="微软雅黑" panose="020B0503020204020204" charset="-122"/>
              </a:rPr>
              <a:t>疲倦</a:t>
            </a:r>
            <a:endParaRPr lang="en-US" sz="5400" spc="6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Montserrat" charset="0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6546"/>
            <a:ext cx="12192000" cy="8080443"/>
          </a:xfrm>
        </p:spPr>
      </p:pic>
      <p:sp>
        <p:nvSpPr>
          <p:cNvPr id="12" name="TextBox 11"/>
          <p:cNvSpPr txBox="1"/>
          <p:nvPr/>
        </p:nvSpPr>
        <p:spPr>
          <a:xfrm>
            <a:off x="684434" y="133160"/>
            <a:ext cx="12024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spc="300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EB Garamond 12" charset="0"/>
                <a:sym typeface="微软雅黑" panose="020B0503020204020204" charset="-122"/>
              </a:rPr>
              <a:t>但当夜晚降临</a:t>
            </a:r>
            <a:endParaRPr lang="en-US" sz="6600" spc="300" dirty="0">
              <a:solidFill>
                <a:schemeClr val="bg1"/>
              </a:solidFill>
              <a:latin typeface="中山行书百年纪念版" panose="02010609000101010101" pitchFamily="49" charset="-122"/>
              <a:ea typeface="中山行书百年纪念版" panose="02010609000101010101" pitchFamily="49" charset="-122"/>
              <a:cs typeface="EB Garamond 12" charset="0"/>
              <a:sym typeface="微软雅黑" panose="020B0503020204020204" charset="-122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1886857" y="2805010"/>
            <a:ext cx="1055995" cy="331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居然如此</a:t>
            </a:r>
          </a:p>
        </p:txBody>
      </p:sp>
      <p:sp>
        <p:nvSpPr>
          <p:cNvPr id="16" name="Rectangle 10"/>
          <p:cNvSpPr/>
          <p:nvPr/>
        </p:nvSpPr>
        <p:spPr>
          <a:xfrm>
            <a:off x="2652405" y="4464214"/>
            <a:ext cx="1055995" cy="165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中山行书百年纪念版" panose="02010609000101010101" pitchFamily="49" charset="-122"/>
                <a:ea typeface="中山行书百年纪念版" panose="02010609000101010101" pitchFamily="49" charset="-122"/>
                <a:cs typeface="Lato Medium" panose="020F0502020204030203" pitchFamily="34" charset="0"/>
                <a:sym typeface="微软雅黑" panose="020B0503020204020204" charset="-122"/>
              </a:rPr>
              <a:t>美丽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0" y="1084292"/>
            <a:ext cx="6992720" cy="4661813"/>
          </a:xfrm>
        </p:spPr>
      </p:pic>
      <p:sp>
        <p:nvSpPr>
          <p:cNvPr id="11" name="椭圆 10"/>
          <p:cNvSpPr/>
          <p:nvPr/>
        </p:nvSpPr>
        <p:spPr>
          <a:xfrm>
            <a:off x="7860788" y="1393372"/>
            <a:ext cx="3910298" cy="391029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宽屏</PresentationFormat>
  <Paragraphs>62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EB Garamond 12</vt:lpstr>
      <vt:lpstr>Lato Medium</vt:lpstr>
      <vt:lpstr>Montserrat</vt:lpstr>
      <vt:lpstr>等线</vt:lpstr>
      <vt:lpstr>等线</vt:lpstr>
      <vt:lpstr>微软雅黑</vt:lpstr>
      <vt:lpstr>中山行书百年纪念版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2021-07-19T02:20:09Z</dcterms:created>
  <dcterms:modified xsi:type="dcterms:W3CDTF">2023-01-10T05:21:58Z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D376728A5DD6452BB9F7370AFDEB57AE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