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68" r:id="rId14"/>
    <p:sldId id="294" r:id="rId15"/>
    <p:sldId id="269" r:id="rId16"/>
    <p:sldId id="270" r:id="rId17"/>
    <p:sldId id="271" r:id="rId18"/>
    <p:sldId id="272" r:id="rId19"/>
    <p:sldId id="273" r:id="rId20"/>
    <p:sldId id="274" r:id="rId21"/>
    <p:sldId id="275" r:id="rId22"/>
    <p:sldId id="277" r:id="rId23"/>
    <p:sldId id="278" r:id="rId24"/>
    <p:sldId id="280" r:id="rId25"/>
    <p:sldId id="295" r:id="rId26"/>
    <p:sldId id="281" r:id="rId27"/>
    <p:sldId id="282" r:id="rId28"/>
    <p:sldId id="283" r:id="rId29"/>
    <p:sldId id="285" r:id="rId30"/>
    <p:sldId id="286" r:id="rId31"/>
    <p:sldId id="287" r:id="rId32"/>
    <p:sldId id="289" r:id="rId33"/>
    <p:sldId id="291" r:id="rId34"/>
    <p:sldId id="292" r:id="rId35"/>
    <p:sldId id="296" r:id="rId36"/>
  </p:sldIdLst>
  <p:sldSz cx="12192000" cy="6858000"/>
  <p:notesSz cx="6858000" cy="9144000"/>
  <p:embeddedFontLst>
    <p:embeddedFont>
      <p:font typeface="Arial Black" panose="020B0A04020102020204" pitchFamily="34" charset="0"/>
      <p:bold r:id="rId39"/>
    </p:embeddedFont>
    <p:embeddedFont>
      <p:font typeface="Roboto" pitchFamily="2" charset="0"/>
      <p:regular r:id="rId40"/>
      <p:bold r:id="rId41"/>
      <p:italic r:id="rId42"/>
      <p:boldItalic r:id="rId43"/>
    </p:embeddedFont>
    <p:embeddedFont>
      <p:font typeface="Tahoma" panose="020B0604030504040204" pitchFamily="34" charset="0"/>
      <p:regular r:id="rId44"/>
      <p:bold r:id="rId45"/>
    </p:embeddedFont>
    <p:embeddedFont>
      <p:font typeface="微软雅黑" panose="020B0503020204020204" pitchFamily="34" charset="-122"/>
      <p:regular r:id="rId46"/>
      <p:bold r:id="rId47"/>
    </p:embeddedFont>
    <p:embeddedFont>
      <p:font typeface="Calibri" panose="020F0502020204030204" pitchFamily="34" charset="0"/>
      <p:regular r:id="rId48"/>
      <p:bold r:id="rId49"/>
      <p:italic r:id="rId50"/>
      <p:boldItalic r:id="rId51"/>
    </p:embeddedFont>
    <p:embeddedFont>
      <p:font typeface="Impact" panose="020B0806030902050204" pitchFamily="34" charset="0"/>
      <p:regular r:id="rId52"/>
    </p:embeddedFont>
    <p:embeddedFont>
      <p:font typeface="Arial Unicode MS" panose="02010600030101010101" charset="-122"/>
      <p:regular r:id="rId53"/>
    </p:embeddedFont>
    <p:embeddedFont>
      <p:font typeface="方正正大黑简体" panose="02010600030101010101" charset="-122"/>
      <p:regular r:id="rId54"/>
    </p:embeddedFont>
    <p:embeddedFont>
      <p:font typeface="方正兰亭黑_GBK" panose="02010600030101010101" charset="-122"/>
      <p:regular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50" d="100"/>
          <a:sy n="50" d="100"/>
        </p:scale>
        <p:origin x="1248" y="681"/>
      </p:cViewPr>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1-AF07-45AE-9DE1-43EDF06FF903}"/>
              </c:ext>
            </c:extLst>
          </c:dPt>
          <c:dPt>
            <c:idx val="1"/>
            <c:bubble3D val="0"/>
            <c:spPr>
              <a:solidFill>
                <a:schemeClr val="accent2"/>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3-AF07-45AE-9DE1-43EDF06FF903}"/>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AF07-45AE-9DE1-43EDF06FF903}"/>
            </c:ext>
          </c:extLst>
        </c:ser>
        <c:dLbls>
          <c:showLegendKey val="0"/>
          <c:showVal val="0"/>
          <c:showCatName val="0"/>
          <c:showSerName val="0"/>
          <c:showPercent val="0"/>
          <c:showBubbleSize val="0"/>
          <c:showLeaderLines val="1"/>
        </c:dLbls>
        <c:firstSliceAng val="0"/>
      </c:pieChart>
      <c:spPr>
        <a:noFill/>
        <a:ln w="19040">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1-79D0-4B5D-9FAF-96282B986F1F}"/>
              </c:ext>
            </c:extLst>
          </c:dPt>
          <c:dPt>
            <c:idx val="1"/>
            <c:bubble3D val="0"/>
            <c:spPr>
              <a:solidFill>
                <a:schemeClr val="accent2"/>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3-79D0-4B5D-9FAF-96282B986F1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79D0-4B5D-9FAF-96282B986F1F}"/>
            </c:ext>
          </c:extLst>
        </c:ser>
        <c:dLbls>
          <c:showLegendKey val="0"/>
          <c:showVal val="0"/>
          <c:showCatName val="0"/>
          <c:showSerName val="0"/>
          <c:showPercent val="0"/>
          <c:showBubbleSize val="0"/>
          <c:showLeaderLines val="1"/>
        </c:dLbls>
        <c:firstSliceAng val="0"/>
      </c:pieChart>
      <c:spPr>
        <a:noFill/>
        <a:ln w="19029">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1-337E-45AF-B761-268539A44B65}"/>
              </c:ext>
            </c:extLst>
          </c:dPt>
          <c:dPt>
            <c:idx val="1"/>
            <c:bubble3D val="0"/>
            <c:spPr>
              <a:solidFill>
                <a:schemeClr val="accent3"/>
              </a:solidFill>
              <a:ln w="14271">
                <a:noFill/>
              </a:ln>
              <a:effectLst>
                <a:innerShdw blurRad="101600" dist="50800" dir="13500000">
                  <a:prstClr val="black">
                    <a:alpha val="40000"/>
                  </a:prstClr>
                </a:innerShdw>
              </a:effectLst>
            </c:spPr>
            <c:extLst>
              <c:ext xmlns:c16="http://schemas.microsoft.com/office/drawing/2014/chart" uri="{C3380CC4-5D6E-409C-BE32-E72D297353CC}">
                <c16:uniqueId val="{00000003-337E-45AF-B761-268539A44B65}"/>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37E-45AF-B761-268539A44B65}"/>
            </c:ext>
          </c:extLst>
        </c:ser>
        <c:dLbls>
          <c:showLegendKey val="0"/>
          <c:showVal val="0"/>
          <c:showCatName val="0"/>
          <c:showSerName val="0"/>
          <c:showPercent val="0"/>
          <c:showBubbleSize val="0"/>
          <c:showLeaderLines val="1"/>
        </c:dLbls>
        <c:firstSliceAng val="0"/>
      </c:pieChart>
      <c:spPr>
        <a:noFill/>
        <a:ln w="19029">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1-C5A1-4289-8AC3-A4DBAC921133}"/>
              </c:ext>
            </c:extLst>
          </c:dPt>
          <c:dPt>
            <c:idx val="1"/>
            <c:bubble3D val="0"/>
            <c:spPr>
              <a:solidFill>
                <a:schemeClr val="accent2"/>
              </a:solidFill>
              <a:ln w="14280">
                <a:noFill/>
              </a:ln>
              <a:effectLst>
                <a:innerShdw blurRad="101600" dist="50800" dir="13500000">
                  <a:prstClr val="black">
                    <a:alpha val="40000"/>
                  </a:prstClr>
                </a:innerShdw>
              </a:effectLst>
            </c:spPr>
            <c:extLst>
              <c:ext xmlns:c16="http://schemas.microsoft.com/office/drawing/2014/chart" uri="{C3380CC4-5D6E-409C-BE32-E72D297353CC}">
                <c16:uniqueId val="{00000003-C5A1-4289-8AC3-A4DBAC921133}"/>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C5A1-4289-8AC3-A4DBAC921133}"/>
            </c:ext>
          </c:extLst>
        </c:ser>
        <c:dLbls>
          <c:showLegendKey val="0"/>
          <c:showVal val="0"/>
          <c:showCatName val="0"/>
          <c:showSerName val="0"/>
          <c:showPercent val="0"/>
          <c:showBubbleSize val="0"/>
          <c:showLeaderLines val="1"/>
        </c:dLbls>
        <c:firstSliceAng val="0"/>
      </c:pieChart>
      <c:spPr>
        <a:noFill/>
        <a:ln w="19040">
          <a:noFill/>
        </a:ln>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2FCF1-5010-4EF9-8130-624637221B3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59F42-0518-4860-8118-8808382A89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11</a:t>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79028D2-9435-4B90-A12E-B71E298CE1C3}"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19F412-E376-49AC-9FEC-BC97C43C70F5}"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6" name="原创设计师QQ598969553                 _1"/>
          <p:cNvSpPr txBox="1"/>
          <p:nvPr userDrawn="1"/>
        </p:nvSpPr>
        <p:spPr>
          <a:xfrm>
            <a:off x="4618673" y="356659"/>
            <a:ext cx="2954655" cy="584775"/>
          </a:xfrm>
          <a:prstGeom prst="rect">
            <a:avLst/>
          </a:prstGeom>
          <a:noFill/>
        </p:spPr>
        <p:txBody>
          <a:bodyPr wrap="none" rtlCol="0">
            <a:spAutoFit/>
          </a:bodyPr>
          <a:lstStyle/>
          <a:p>
            <a:pPr algn="ctr"/>
            <a:r>
              <a:rPr lang="zh-CN" altLang="en-US" sz="3200" b="1" spc="400"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endParaRPr lang="zh-CN" altLang="en-US" sz="2400" b="1" spc="4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7" name="组合 16"/>
          <p:cNvGrpSpPr/>
          <p:nvPr userDrawn="1"/>
        </p:nvGrpSpPr>
        <p:grpSpPr>
          <a:xfrm>
            <a:off x="2125663" y="1096096"/>
            <a:ext cx="7940676" cy="41909"/>
            <a:chOff x="3060700" y="4724400"/>
            <a:chExt cx="5955507" cy="31432"/>
          </a:xfrm>
        </p:grpSpPr>
        <p:cxnSp>
          <p:nvCxnSpPr>
            <p:cNvPr id="18" name="直接连接符 1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1218565"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8565"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8565"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7401691" y="0"/>
            <a:ext cx="4790308" cy="6857624"/>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sp>
        <p:nvSpPr>
          <p:cNvPr id="13" name="矩形 259"/>
          <p:cNvSpPr>
            <a:spLocks noChangeArrowheads="1"/>
          </p:cNvSpPr>
          <p:nvPr/>
        </p:nvSpPr>
        <p:spPr bwMode="auto">
          <a:xfrm>
            <a:off x="489281" y="3204734"/>
            <a:ext cx="6912768"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5600" b="1" cap="all">
                <a:solidFill>
                  <a:prstClr val="black">
                    <a:lumMod val="65000"/>
                    <a:lumOff val="35000"/>
                  </a:prstClr>
                </a:solidFill>
                <a:cs typeface="Arial" panose="020B0604020202020204" pitchFamily="34" charset="0"/>
              </a:rPr>
              <a:t>教育</a:t>
            </a:r>
            <a:r>
              <a:rPr lang="en-US" altLang="zh-CN" sz="5600" b="1" cap="all">
                <a:solidFill>
                  <a:prstClr val="black">
                    <a:lumMod val="65000"/>
                    <a:lumOff val="35000"/>
                  </a:prstClr>
                </a:solidFill>
                <a:cs typeface="Arial" panose="020B0604020202020204" pitchFamily="34" charset="0"/>
              </a:rPr>
              <a:t>.</a:t>
            </a:r>
            <a:r>
              <a:rPr lang="zh-CN" altLang="en-US" sz="5600" b="1" cap="all">
                <a:solidFill>
                  <a:prstClr val="black">
                    <a:lumMod val="65000"/>
                    <a:lumOff val="35000"/>
                  </a:prstClr>
                </a:solidFill>
                <a:cs typeface="Arial" panose="020B0604020202020204" pitchFamily="34" charset="0"/>
              </a:rPr>
              <a:t>信息化</a:t>
            </a:r>
            <a:r>
              <a:rPr lang="zh-CN" altLang="en-US" sz="5600" b="1" cap="all">
                <a:solidFill>
                  <a:srgbClr val="0070C0"/>
                </a:solidFill>
                <a:cs typeface="Arial" panose="020B0604020202020204" pitchFamily="34" charset="0"/>
              </a:rPr>
              <a:t>教学设计</a:t>
            </a:r>
            <a:endParaRPr lang="en-US" altLang="zh-CN" sz="5600" b="1" cap="all" dirty="0">
              <a:solidFill>
                <a:srgbClr val="0070C0"/>
              </a:solidFill>
              <a:cs typeface="Arial" panose="020B0604020202020204" pitchFamily="34" charset="0"/>
            </a:endParaRPr>
          </a:p>
        </p:txBody>
      </p:sp>
      <p:sp>
        <p:nvSpPr>
          <p:cNvPr id="18" name="原创设计师QQ598969553                 _16"/>
          <p:cNvSpPr txBox="1"/>
          <p:nvPr/>
        </p:nvSpPr>
        <p:spPr>
          <a:xfrm>
            <a:off x="489282" y="4068830"/>
            <a:ext cx="6707503" cy="784830"/>
          </a:xfrm>
          <a:prstGeom prst="rect">
            <a:avLst/>
          </a:prstGeom>
          <a:noFill/>
          <a:effectLst/>
        </p:spPr>
        <p:txBody>
          <a:bodyPr wrap="square" rtlCol="0">
            <a:spAutoFit/>
          </a:bodyPr>
          <a:lstStyle/>
          <a:p>
            <a:pPr>
              <a:lnSpc>
                <a:spcPct val="150000"/>
              </a:lnSpc>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0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而且是以现代信息技术为基础的整体的教学体系的一系列的改革和变化。</a:t>
            </a:r>
            <a:endParaRPr lang="en-US" altLang="zh-CN"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原创设计师QQ598969553                 _15"/>
          <p:cNvSpPr/>
          <p:nvPr/>
        </p:nvSpPr>
        <p:spPr>
          <a:xfrm>
            <a:off x="489282" y="4836915"/>
            <a:ext cx="4538831" cy="33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1400">
                <a:solidFill>
                  <a:prstClr val="black">
                    <a:lumMod val="50000"/>
                    <a:lumOff val="50000"/>
                  </a:prstClr>
                </a:solidFill>
                <a:latin typeface="微软雅黑" panose="020B0503020204020204" pitchFamily="34" charset="-122"/>
                <a:ea typeface="微软雅黑" panose="020B0503020204020204" pitchFamily="34" charset="-122"/>
              </a:rPr>
              <a:t>讲课人：</a:t>
            </a:r>
            <a:r>
              <a:rPr lang="en-US" sz="1400">
                <a:solidFill>
                  <a:prstClr val="black">
                    <a:lumMod val="50000"/>
                    <a:lumOff val="50000"/>
                  </a:prstClr>
                </a:solidFill>
                <a:latin typeface="微软雅黑" panose="020B0503020204020204" pitchFamily="34" charset="-122"/>
                <a:ea typeface="微软雅黑" panose="020B0503020204020204" pitchFamily="34" charset="-122"/>
              </a:rPr>
              <a:t>XXX</a:t>
            </a:r>
            <a:r>
              <a:rPr sz="1400">
                <a:solidFill>
                  <a:prstClr val="black">
                    <a:lumMod val="50000"/>
                    <a:lumOff val="50000"/>
                  </a:prstClr>
                </a:solidFill>
                <a:latin typeface="微软雅黑" panose="020B0503020204020204" pitchFamily="34" charset="-122"/>
                <a:ea typeface="微软雅黑" panose="020B0503020204020204" pitchFamily="34" charset="-122"/>
              </a:rPr>
              <a:t>   时间：20XX年10月30日</a:t>
            </a:r>
          </a:p>
        </p:txBody>
      </p:sp>
      <p:sp>
        <p:nvSpPr>
          <p:cNvPr id="20" name="矩形 259"/>
          <p:cNvSpPr>
            <a:spLocks noChangeArrowheads="1"/>
          </p:cNvSpPr>
          <p:nvPr/>
        </p:nvSpPr>
        <p:spPr bwMode="auto">
          <a:xfrm>
            <a:off x="318565" y="1892326"/>
            <a:ext cx="3422379"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9600" b="1" cap="all" dirty="0">
                <a:solidFill>
                  <a:schemeClr val="tx1">
                    <a:lumMod val="75000"/>
                    <a:lumOff val="25000"/>
                  </a:schemeClr>
                </a:solidFill>
                <a:cs typeface="Arial" panose="020B0604020202020204" pitchFamily="34" charset="0"/>
              </a:rPr>
              <a:t>20XX</a:t>
            </a:r>
          </a:p>
        </p:txBody>
      </p:sp>
      <p:pic>
        <p:nvPicPr>
          <p:cNvPr id="2" name="图片 1" descr="D:\图图图\商务类图\1个.png1个"/>
          <p:cNvPicPr>
            <a:picLocks noChangeAspect="1"/>
          </p:cNvPicPr>
          <p:nvPr/>
        </p:nvPicPr>
        <p:blipFill>
          <a:blip r:embed="rId3"/>
          <a:srcRect/>
          <a:stretch>
            <a:fillRect/>
          </a:stretch>
        </p:blipFill>
        <p:spPr>
          <a:xfrm>
            <a:off x="8021956" y="2153180"/>
            <a:ext cx="4080510" cy="272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
                                        </p:tgtEl>
                                      </p:cBhvr>
                                    </p:animEffect>
                                  </p:childTnLst>
                                </p:cTn>
                              </p:par>
                            </p:childTnLst>
                          </p:cTn>
                        </p:par>
                        <p:par>
                          <p:cTn id="20" fill="hold">
                            <p:stCondLst>
                              <p:cond delay="16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0"/>
                                        </p:tgtEl>
                                      </p:cBhvr>
                                    </p:animEffect>
                                    <p:animScale>
                                      <p:cBhvr>
                                        <p:cTn id="23" dur="250" autoRev="1" fill="hold"/>
                                        <p:tgtEl>
                                          <p:spTgt spid="20"/>
                                        </p:tgtEl>
                                      </p:cBhvr>
                                      <p:by x="105000" y="105000"/>
                                    </p:animScale>
                                  </p:childTnLst>
                                </p:cTn>
                              </p:par>
                            </p:childTnLst>
                          </p:cTn>
                        </p:par>
                        <p:par>
                          <p:cTn id="24" fill="hold">
                            <p:stCondLst>
                              <p:cond delay="21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09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99"/>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099"/>
                            </p:stCondLst>
                            <p:childTnLst>
                              <p:par>
                                <p:cTn id="41" presetID="1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8" grpId="0" bldLvl="0" animBg="1"/>
      <p:bldP spid="19" grpId="0" bldLvl="0" animBg="1"/>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758225" y="3901070"/>
            <a:ext cx="853107" cy="851119"/>
            <a:chOff x="1941706" y="3231482"/>
            <a:chExt cx="1212300" cy="1209474"/>
          </a:xfrm>
        </p:grpSpPr>
        <p:sp>
          <p:nvSpPr>
            <p:cNvPr id="35" name="任意多边形 34"/>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36" name="椭圆 35"/>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7" name="组合 36"/>
          <p:cNvGrpSpPr/>
          <p:nvPr/>
        </p:nvGrpSpPr>
        <p:grpSpPr>
          <a:xfrm>
            <a:off x="2641327" y="3205953"/>
            <a:ext cx="2024144" cy="2024144"/>
            <a:chOff x="2508643" y="3155719"/>
            <a:chExt cx="2161075" cy="2161075"/>
          </a:xfrm>
        </p:grpSpPr>
        <p:sp>
          <p:nvSpPr>
            <p:cNvPr id="38" name="任意多边形 37"/>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39" name="椭圆 38"/>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0" name="组合 39"/>
          <p:cNvGrpSpPr/>
          <p:nvPr/>
        </p:nvGrpSpPr>
        <p:grpSpPr>
          <a:xfrm>
            <a:off x="7226727" y="3620872"/>
            <a:ext cx="1664341" cy="1664341"/>
            <a:chOff x="2508643" y="3155719"/>
            <a:chExt cx="2161075" cy="2161075"/>
          </a:xfrm>
        </p:grpSpPr>
        <p:sp>
          <p:nvSpPr>
            <p:cNvPr id="41" name="任意多边形 40"/>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42" name="椭圆 41"/>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5" name="组合 74"/>
          <p:cNvGrpSpPr/>
          <p:nvPr/>
        </p:nvGrpSpPr>
        <p:grpSpPr>
          <a:xfrm>
            <a:off x="6444318" y="3794246"/>
            <a:ext cx="854071" cy="854071"/>
            <a:chOff x="2508643" y="3155719"/>
            <a:chExt cx="2161075" cy="2161075"/>
          </a:xfrm>
        </p:grpSpPr>
        <p:sp>
          <p:nvSpPr>
            <p:cNvPr id="76" name="任意多边形 75"/>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397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77" name="椭圆 76"/>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8" name="组合 77"/>
          <p:cNvGrpSpPr/>
          <p:nvPr/>
        </p:nvGrpSpPr>
        <p:grpSpPr>
          <a:xfrm>
            <a:off x="7740616" y="2217202"/>
            <a:ext cx="1237171" cy="1234287"/>
            <a:chOff x="1941706" y="3231482"/>
            <a:chExt cx="1212300" cy="1209474"/>
          </a:xfrm>
        </p:grpSpPr>
        <p:sp>
          <p:nvSpPr>
            <p:cNvPr id="79" name="任意多边形 78"/>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0" name="椭圆 79"/>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1" name="组合 80"/>
          <p:cNvGrpSpPr/>
          <p:nvPr/>
        </p:nvGrpSpPr>
        <p:grpSpPr>
          <a:xfrm>
            <a:off x="3420566" y="1840452"/>
            <a:ext cx="1345967" cy="1342829"/>
            <a:chOff x="1941706" y="3231482"/>
            <a:chExt cx="1212300" cy="1209474"/>
          </a:xfrm>
        </p:grpSpPr>
        <p:sp>
          <p:nvSpPr>
            <p:cNvPr id="82" name="任意多边形 81"/>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3" name="椭圆 82"/>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4" name="组合 83"/>
          <p:cNvGrpSpPr/>
          <p:nvPr/>
        </p:nvGrpSpPr>
        <p:grpSpPr>
          <a:xfrm>
            <a:off x="4720942" y="2403243"/>
            <a:ext cx="582684" cy="581324"/>
            <a:chOff x="1941706" y="3231482"/>
            <a:chExt cx="1212300" cy="1209474"/>
          </a:xfrm>
        </p:grpSpPr>
        <p:sp>
          <p:nvSpPr>
            <p:cNvPr id="85" name="任意多边形 84"/>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6" name="椭圆 85"/>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87" name="组合 86"/>
          <p:cNvGrpSpPr/>
          <p:nvPr/>
        </p:nvGrpSpPr>
        <p:grpSpPr>
          <a:xfrm>
            <a:off x="9637405" y="2297609"/>
            <a:ext cx="582684" cy="581324"/>
            <a:chOff x="1941706" y="3231482"/>
            <a:chExt cx="1212300" cy="1209474"/>
          </a:xfrm>
        </p:grpSpPr>
        <p:sp>
          <p:nvSpPr>
            <p:cNvPr id="88" name="任意多边形 87"/>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89" name="椭圆 88"/>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0" name="组合 89"/>
          <p:cNvGrpSpPr/>
          <p:nvPr/>
        </p:nvGrpSpPr>
        <p:grpSpPr>
          <a:xfrm>
            <a:off x="8879625" y="2825795"/>
            <a:ext cx="1375489" cy="1375488"/>
            <a:chOff x="2508643" y="3155719"/>
            <a:chExt cx="2161075" cy="2161075"/>
          </a:xfrm>
        </p:grpSpPr>
        <p:sp>
          <p:nvSpPr>
            <p:cNvPr id="91" name="任意多边形 90"/>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92" name="椭圆 91"/>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3" name="Freeform 5"/>
          <p:cNvSpPr/>
          <p:nvPr/>
        </p:nvSpPr>
        <p:spPr bwMode="auto">
          <a:xfrm>
            <a:off x="5108617" y="1508787"/>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5"/>
          <p:cNvSpPr/>
          <p:nvPr/>
        </p:nvSpPr>
        <p:spPr bwMode="auto">
          <a:xfrm>
            <a:off x="9651508" y="1518727"/>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
          <p:cNvSpPr/>
          <p:nvPr/>
        </p:nvSpPr>
        <p:spPr bwMode="auto">
          <a:xfrm>
            <a:off x="6346593" y="5099812"/>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5"/>
          <p:cNvSpPr/>
          <p:nvPr/>
        </p:nvSpPr>
        <p:spPr bwMode="auto">
          <a:xfrm>
            <a:off x="2021973" y="5167816"/>
            <a:ext cx="656171" cy="5815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4089958" y="3097573"/>
            <a:ext cx="2390084" cy="2326753"/>
            <a:chOff x="3067468" y="2554886"/>
            <a:chExt cx="1792563" cy="1745065"/>
          </a:xfrm>
        </p:grpSpPr>
        <p:grpSp>
          <p:nvGrpSpPr>
            <p:cNvPr id="7" name="组合 6"/>
            <p:cNvGrpSpPr/>
            <p:nvPr/>
          </p:nvGrpSpPr>
          <p:grpSpPr>
            <a:xfrm>
              <a:off x="3067468" y="2554886"/>
              <a:ext cx="1722794" cy="1745065"/>
              <a:chOff x="3067468" y="2554886"/>
              <a:chExt cx="1722794" cy="1745065"/>
            </a:xfrm>
          </p:grpSpPr>
          <p:grpSp>
            <p:nvGrpSpPr>
              <p:cNvPr id="105" name="组合 104"/>
              <p:cNvGrpSpPr/>
              <p:nvPr/>
            </p:nvGrpSpPr>
            <p:grpSpPr>
              <a:xfrm>
                <a:off x="3067468" y="2773052"/>
                <a:ext cx="1722794" cy="1526899"/>
                <a:chOff x="1529861" y="1829264"/>
                <a:chExt cx="2452453" cy="2173589"/>
              </a:xfrm>
            </p:grpSpPr>
            <p:sp>
              <p:nvSpPr>
                <p:cNvPr id="106"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153351" y="2554886"/>
                <a:ext cx="750088" cy="561979"/>
                <a:chOff x="3153351" y="2554886"/>
                <a:chExt cx="750088" cy="561979"/>
              </a:xfrm>
            </p:grpSpPr>
            <p:sp>
              <p:nvSpPr>
                <p:cNvPr id="108" name="Freeform 5"/>
                <p:cNvSpPr/>
                <p:nvPr/>
              </p:nvSpPr>
              <p:spPr bwMode="auto">
                <a:xfrm>
                  <a:off x="3211356" y="2554886"/>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文本框 62"/>
                <p:cNvSpPr txBox="1"/>
                <p:nvPr/>
              </p:nvSpPr>
              <p:spPr>
                <a:xfrm>
                  <a:off x="3153351" y="2605043"/>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02</a:t>
                  </a:r>
                  <a:endParaRPr lang="zh-CN" altLang="en-US" sz="3200" dirty="0">
                    <a:solidFill>
                      <a:srgbClr val="0070C0"/>
                    </a:solidFill>
                    <a:latin typeface="Impact" panose="020B0806030902050204" pitchFamily="34" charset="0"/>
                  </a:endParaRPr>
                </a:p>
              </p:txBody>
            </p:sp>
          </p:grpSp>
          <p:grpSp>
            <p:nvGrpSpPr>
              <p:cNvPr id="143" name="Group 46"/>
              <p:cNvGrpSpPr>
                <a:grpSpLocks noChangeAspect="1"/>
              </p:cNvGrpSpPr>
              <p:nvPr/>
            </p:nvGrpSpPr>
            <p:grpSpPr bwMode="auto">
              <a:xfrm>
                <a:off x="4077360" y="3095731"/>
                <a:ext cx="350041" cy="216714"/>
                <a:chOff x="3098" y="1701"/>
                <a:chExt cx="1486" cy="920"/>
              </a:xfrm>
              <a:solidFill>
                <a:schemeClr val="bg1"/>
              </a:solidFill>
            </p:grpSpPr>
            <p:sp>
              <p:nvSpPr>
                <p:cNvPr id="14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51" name="组合 150"/>
            <p:cNvGrpSpPr/>
            <p:nvPr/>
          </p:nvGrpSpPr>
          <p:grpSpPr>
            <a:xfrm>
              <a:off x="3203848" y="3075806"/>
              <a:ext cx="1656183" cy="828964"/>
              <a:chOff x="1655296" y="1503075"/>
              <a:chExt cx="1980180" cy="828964"/>
            </a:xfrm>
          </p:grpSpPr>
          <p:sp>
            <p:nvSpPr>
              <p:cNvPr id="152" name="TextBox 151"/>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3" name="TextBox 152"/>
              <p:cNvSpPr txBox="1"/>
              <p:nvPr/>
            </p:nvSpPr>
            <p:spPr>
              <a:xfrm>
                <a:off x="1655296" y="1788152"/>
                <a:ext cx="1549707" cy="543887"/>
              </a:xfrm>
              <a:prstGeom prst="rect">
                <a:avLst/>
              </a:prstGeom>
              <a:noFill/>
            </p:spPr>
            <p:txBody>
              <a:bodyPr wrap="square" lIns="83993" tIns="41997" rIns="83993" bIns="41997" rtlCol="0">
                <a:spAutoFit/>
              </a:bodyPr>
              <a:lstStyle/>
              <a:p>
                <a:pPr algn="ctr">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9" name="组合 8"/>
          <p:cNvGrpSpPr/>
          <p:nvPr/>
        </p:nvGrpSpPr>
        <p:grpSpPr>
          <a:xfrm>
            <a:off x="8031462" y="3358636"/>
            <a:ext cx="2385017" cy="2280285"/>
            <a:chOff x="6023596" y="2750684"/>
            <a:chExt cx="1788763" cy="1710214"/>
          </a:xfrm>
        </p:grpSpPr>
        <p:grpSp>
          <p:nvGrpSpPr>
            <p:cNvPr id="109" name="组合 108"/>
            <p:cNvGrpSpPr/>
            <p:nvPr/>
          </p:nvGrpSpPr>
          <p:grpSpPr>
            <a:xfrm>
              <a:off x="6023596" y="2750684"/>
              <a:ext cx="1722794" cy="1526899"/>
              <a:chOff x="1529861" y="1829264"/>
              <a:chExt cx="2452453" cy="2173589"/>
            </a:xfrm>
          </p:grpSpPr>
          <p:sp>
            <p:nvSpPr>
              <p:cNvPr id="110"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6075403" y="3898919"/>
              <a:ext cx="750088" cy="561979"/>
              <a:chOff x="6075403" y="3898919"/>
              <a:chExt cx="750088" cy="561979"/>
            </a:xfrm>
          </p:grpSpPr>
          <p:sp>
            <p:nvSpPr>
              <p:cNvPr id="112" name="Freeform 5"/>
              <p:cNvSpPr/>
              <p:nvPr/>
            </p:nvSpPr>
            <p:spPr bwMode="auto">
              <a:xfrm>
                <a:off x="6133408" y="3898919"/>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文本框 68"/>
              <p:cNvSpPr txBox="1"/>
              <p:nvPr/>
            </p:nvSpPr>
            <p:spPr>
              <a:xfrm>
                <a:off x="6075403" y="3949076"/>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04</a:t>
                </a:r>
                <a:endParaRPr lang="zh-CN" altLang="en-US" sz="3200" dirty="0">
                  <a:solidFill>
                    <a:srgbClr val="0070C0"/>
                  </a:solidFill>
                  <a:latin typeface="Impact" panose="020B0806030902050204" pitchFamily="34" charset="0"/>
                </a:endParaRPr>
              </a:p>
            </p:txBody>
          </p:sp>
        </p:grpSp>
        <p:sp>
          <p:nvSpPr>
            <p:cNvPr id="142" name="Freeform 53"/>
            <p:cNvSpPr>
              <a:spLocks noEditPoints="1"/>
            </p:cNvSpPr>
            <p:nvPr/>
          </p:nvSpPr>
          <p:spPr bwMode="auto">
            <a:xfrm>
              <a:off x="7018341" y="2982348"/>
              <a:ext cx="276734" cy="276734"/>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FFB850"/>
                </a:solidFill>
              </a:endParaRPr>
            </a:p>
          </p:txBody>
        </p:sp>
        <p:grpSp>
          <p:nvGrpSpPr>
            <p:cNvPr id="154" name="组合 153"/>
            <p:cNvGrpSpPr/>
            <p:nvPr/>
          </p:nvGrpSpPr>
          <p:grpSpPr>
            <a:xfrm>
              <a:off x="6156176" y="3039074"/>
              <a:ext cx="1656183" cy="828964"/>
              <a:chOff x="1655296" y="1503075"/>
              <a:chExt cx="1980180" cy="828964"/>
            </a:xfrm>
          </p:grpSpPr>
          <p:sp>
            <p:nvSpPr>
              <p:cNvPr id="155" name="TextBox 154"/>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6" name="TextBox 155"/>
              <p:cNvSpPr txBox="1"/>
              <p:nvPr/>
            </p:nvSpPr>
            <p:spPr>
              <a:xfrm>
                <a:off x="1655296" y="1788152"/>
                <a:ext cx="1549707" cy="543887"/>
              </a:xfrm>
              <a:prstGeom prst="rect">
                <a:avLst/>
              </a:prstGeom>
              <a:noFill/>
            </p:spPr>
            <p:txBody>
              <a:bodyPr wrap="square" lIns="83993" tIns="41997" rIns="83993" bIns="41997" rtlCol="0">
                <a:spAutoFit/>
              </a:bodyPr>
              <a:lstStyle/>
              <a:p>
                <a:pPr algn="ctr">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8" name="组合 7"/>
          <p:cNvGrpSpPr/>
          <p:nvPr/>
        </p:nvGrpSpPr>
        <p:grpSpPr>
          <a:xfrm>
            <a:off x="5952893" y="1708473"/>
            <a:ext cx="2451371" cy="2237315"/>
            <a:chOff x="4464670" y="1513061"/>
            <a:chExt cx="1838528" cy="1677986"/>
          </a:xfrm>
        </p:grpSpPr>
        <p:grpSp>
          <p:nvGrpSpPr>
            <p:cNvPr id="101" name="组合 100"/>
            <p:cNvGrpSpPr/>
            <p:nvPr/>
          </p:nvGrpSpPr>
          <p:grpSpPr>
            <a:xfrm>
              <a:off x="4575393" y="1664148"/>
              <a:ext cx="1722794" cy="1526899"/>
              <a:chOff x="1529861" y="1829264"/>
              <a:chExt cx="2452453" cy="2173589"/>
            </a:xfrm>
          </p:grpSpPr>
          <p:sp>
            <p:nvSpPr>
              <p:cNvPr id="10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5553110" y="1513061"/>
              <a:ext cx="750088" cy="561979"/>
              <a:chOff x="5553110" y="1513061"/>
              <a:chExt cx="750088" cy="561979"/>
            </a:xfrm>
          </p:grpSpPr>
          <p:sp>
            <p:nvSpPr>
              <p:cNvPr id="104" name="Freeform 5"/>
              <p:cNvSpPr/>
              <p:nvPr/>
            </p:nvSpPr>
            <p:spPr bwMode="auto">
              <a:xfrm>
                <a:off x="5622462" y="1513061"/>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文本框 65"/>
              <p:cNvSpPr txBox="1"/>
              <p:nvPr/>
            </p:nvSpPr>
            <p:spPr>
              <a:xfrm>
                <a:off x="5553110" y="1563638"/>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03</a:t>
                </a:r>
                <a:endParaRPr lang="zh-CN" altLang="en-US" sz="3200" dirty="0">
                  <a:solidFill>
                    <a:srgbClr val="0070C0"/>
                  </a:solidFill>
                  <a:latin typeface="Impact" panose="020B0806030902050204" pitchFamily="34" charset="0"/>
                </a:endParaRPr>
              </a:p>
            </p:txBody>
          </p:sp>
        </p:grpSp>
        <p:sp>
          <p:nvSpPr>
            <p:cNvPr id="147" name="Freeform 57"/>
            <p:cNvSpPr>
              <a:spLocks noEditPoints="1"/>
            </p:cNvSpPr>
            <p:nvPr/>
          </p:nvSpPr>
          <p:spPr bwMode="auto">
            <a:xfrm>
              <a:off x="5036126" y="1892773"/>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sz="2400" dirty="0">
                <a:solidFill>
                  <a:prstClr val="black"/>
                </a:solidFill>
              </a:endParaRPr>
            </a:p>
          </p:txBody>
        </p:sp>
        <p:grpSp>
          <p:nvGrpSpPr>
            <p:cNvPr id="157" name="组合 156"/>
            <p:cNvGrpSpPr/>
            <p:nvPr/>
          </p:nvGrpSpPr>
          <p:grpSpPr>
            <a:xfrm>
              <a:off x="4464670" y="2067694"/>
              <a:ext cx="1619498" cy="828964"/>
              <a:chOff x="1871348" y="1503075"/>
              <a:chExt cx="1936318" cy="828964"/>
            </a:xfrm>
          </p:grpSpPr>
          <p:sp>
            <p:nvSpPr>
              <p:cNvPr id="158" name="TextBox 157"/>
              <p:cNvSpPr txBox="1"/>
              <p:nvPr/>
            </p:nvSpPr>
            <p:spPr>
              <a:xfrm>
                <a:off x="1871348" y="1503075"/>
                <a:ext cx="1764128" cy="317623"/>
              </a:xfrm>
              <a:prstGeom prst="rect">
                <a:avLst/>
              </a:prstGeom>
              <a:noFill/>
            </p:spPr>
            <p:txBody>
              <a:bodyPr wrap="square" lIns="83993" tIns="41997" rIns="83993" bIns="41997" rtlCol="0">
                <a:spAutoFit/>
              </a:bodyPr>
              <a:lstStyle/>
              <a:p>
                <a:pPr algn="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9" name="TextBox 158"/>
              <p:cNvSpPr txBox="1"/>
              <p:nvPr/>
            </p:nvSpPr>
            <p:spPr>
              <a:xfrm>
                <a:off x="2257960" y="1788152"/>
                <a:ext cx="1549706" cy="543887"/>
              </a:xfrm>
              <a:prstGeom prst="rect">
                <a:avLst/>
              </a:prstGeom>
              <a:noFill/>
            </p:spPr>
            <p:txBody>
              <a:bodyPr wrap="square" lIns="83993" tIns="41997" rIns="83993" bIns="41997" rtlCol="0">
                <a:spAutoFit/>
              </a:bodyPr>
              <a:lstStyle/>
              <a:p>
                <a:pPr algn="ctr">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11" name="组合 10"/>
          <p:cNvGrpSpPr/>
          <p:nvPr/>
        </p:nvGrpSpPr>
        <p:grpSpPr>
          <a:xfrm>
            <a:off x="1662529" y="1909922"/>
            <a:ext cx="2513257" cy="2316712"/>
            <a:chOff x="1246896" y="1664148"/>
            <a:chExt cx="1884943" cy="1737534"/>
          </a:xfrm>
        </p:grpSpPr>
        <p:grpSp>
          <p:nvGrpSpPr>
            <p:cNvPr id="6" name="组合 5"/>
            <p:cNvGrpSpPr/>
            <p:nvPr/>
          </p:nvGrpSpPr>
          <p:grpSpPr>
            <a:xfrm>
              <a:off x="1301111" y="1664148"/>
              <a:ext cx="1830728" cy="1526899"/>
              <a:chOff x="1301111" y="1664148"/>
              <a:chExt cx="1830728" cy="1526899"/>
            </a:xfrm>
          </p:grpSpPr>
          <p:grpSp>
            <p:nvGrpSpPr>
              <p:cNvPr id="97" name="组合 96"/>
              <p:cNvGrpSpPr/>
              <p:nvPr/>
            </p:nvGrpSpPr>
            <p:grpSpPr>
              <a:xfrm>
                <a:off x="1301111" y="1664148"/>
                <a:ext cx="1722794" cy="1526899"/>
                <a:chOff x="1529861" y="1829264"/>
                <a:chExt cx="2452453" cy="2173589"/>
              </a:xfrm>
            </p:grpSpPr>
            <p:sp>
              <p:nvSpPr>
                <p:cNvPr id="9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9050">
                  <a:noFill/>
                </a:ln>
                <a:effectLst>
                  <a:softEdge rad="0"/>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8" name="Group 909"/>
              <p:cNvGrpSpPr>
                <a:grpSpLocks noChangeAspect="1"/>
              </p:cNvGrpSpPr>
              <p:nvPr/>
            </p:nvGrpSpPr>
            <p:grpSpPr bwMode="auto">
              <a:xfrm>
                <a:off x="2337562" y="1956631"/>
                <a:ext cx="241136" cy="205649"/>
                <a:chOff x="6090" y="1175"/>
                <a:chExt cx="265" cy="226"/>
              </a:xfrm>
              <a:solidFill>
                <a:schemeClr val="bg1"/>
              </a:solidFill>
              <a:effectLst/>
            </p:grpSpPr>
            <p:sp>
              <p:nvSpPr>
                <p:cNvPr id="129"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0"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1"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sp>
              <p:nvSpPr>
                <p:cNvPr id="132"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white"/>
                    </a:solidFill>
                  </a:endParaRPr>
                </a:p>
              </p:txBody>
            </p:sp>
          </p:grpSp>
          <p:grpSp>
            <p:nvGrpSpPr>
              <p:cNvPr id="148" name="组合 147"/>
              <p:cNvGrpSpPr/>
              <p:nvPr/>
            </p:nvGrpSpPr>
            <p:grpSpPr>
              <a:xfrm>
                <a:off x="1475656" y="1923678"/>
                <a:ext cx="1656183" cy="828963"/>
                <a:chOff x="1655296" y="1503075"/>
                <a:chExt cx="1980180" cy="828963"/>
              </a:xfrm>
            </p:grpSpPr>
            <p:sp>
              <p:nvSpPr>
                <p:cNvPr id="149" name="TextBox 148"/>
                <p:cNvSpPr txBox="1"/>
                <p:nvPr/>
              </p:nvSpPr>
              <p:spPr>
                <a:xfrm>
                  <a:off x="1871349" y="1503075"/>
                  <a:ext cx="1764127" cy="317623"/>
                </a:xfrm>
                <a:prstGeom prst="rect">
                  <a:avLst/>
                </a:prstGeom>
                <a:noFill/>
              </p:spPr>
              <p:txBody>
                <a:bodyPr wrap="square" lIns="83993" tIns="41997" rIns="83993" bIns="41997" rtlCol="0">
                  <a:spAutoFit/>
                </a:bodyPr>
                <a:lstStyle/>
                <a:p>
                  <a:pPr>
                    <a:lnSpc>
                      <a:spcPct val="150000"/>
                    </a:lnSpc>
                  </a:pPr>
                  <a:r>
                    <a:rPr lang="zh-CN" altLang="en-US" sz="1465" b="1" dirty="0">
                      <a:solidFill>
                        <a:prstClr val="white">
                          <a:lumMod val="9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0" name="TextBox 149"/>
                <p:cNvSpPr txBox="1"/>
                <p:nvPr/>
              </p:nvSpPr>
              <p:spPr>
                <a:xfrm>
                  <a:off x="1655296" y="1788152"/>
                  <a:ext cx="1549707" cy="543886"/>
                </a:xfrm>
                <a:prstGeom prst="rect">
                  <a:avLst/>
                </a:prstGeom>
                <a:noFill/>
              </p:spPr>
              <p:txBody>
                <a:bodyPr wrap="square" lIns="83993" tIns="41997" rIns="83993" bIns="41997" rtlCol="0">
                  <a:spAutoFit/>
                </a:bodyPr>
                <a:lstStyle/>
                <a:p>
                  <a:pPr algn="ctr">
                    <a:lnSpc>
                      <a:spcPct val="130000"/>
                    </a:lnSpc>
                    <a:tabLst>
                      <a:tab pos="1913255" algn="l"/>
                    </a:tabLst>
                  </a:pPr>
                  <a:r>
                    <a:rPr lang="zh-CN" altLang="en-US" sz="1065" dirty="0">
                      <a:solidFill>
                        <a:prstClr val="white">
                          <a:lumMod val="95000"/>
                        </a:prst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grpSp>
        </p:grpSp>
        <p:grpSp>
          <p:nvGrpSpPr>
            <p:cNvPr id="2" name="组合 1"/>
            <p:cNvGrpSpPr/>
            <p:nvPr/>
          </p:nvGrpSpPr>
          <p:grpSpPr>
            <a:xfrm>
              <a:off x="1246896" y="2839703"/>
              <a:ext cx="750088" cy="561979"/>
              <a:chOff x="1246896" y="2839703"/>
              <a:chExt cx="750088" cy="561979"/>
            </a:xfrm>
          </p:grpSpPr>
          <p:sp>
            <p:nvSpPr>
              <p:cNvPr id="100" name="Freeform 5"/>
              <p:cNvSpPr/>
              <p:nvPr/>
            </p:nvSpPr>
            <p:spPr bwMode="auto">
              <a:xfrm>
                <a:off x="1304901" y="2839703"/>
                <a:ext cx="634079" cy="56197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文本框 59"/>
              <p:cNvSpPr txBox="1"/>
              <p:nvPr/>
            </p:nvSpPr>
            <p:spPr>
              <a:xfrm>
                <a:off x="1246896" y="2889860"/>
                <a:ext cx="750088" cy="438581"/>
              </a:xfrm>
              <a:prstGeom prst="rect">
                <a:avLst/>
              </a:prstGeom>
              <a:noFill/>
            </p:spPr>
            <p:txBody>
              <a:bodyPr wrap="square" rtlCol="0">
                <a:spAutoFit/>
              </a:bodyPr>
              <a:lstStyle/>
              <a:p>
                <a:pPr algn="ctr"/>
                <a:r>
                  <a:rPr lang="en-US" altLang="zh-CN" sz="3200" dirty="0">
                    <a:solidFill>
                      <a:srgbClr val="0070C0"/>
                    </a:solidFill>
                    <a:latin typeface="Impact" panose="020B0806030902050204" pitchFamily="34" charset="0"/>
                  </a:rPr>
                  <a:t>01</a:t>
                </a:r>
                <a:endParaRPr lang="zh-CN" altLang="en-US" sz="3200" dirty="0">
                  <a:solidFill>
                    <a:srgbClr val="0070C0"/>
                  </a:solidFill>
                  <a:latin typeface="Impact" panose="020B0806030902050204" pitchFamily="34" charset="0"/>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35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350"/>
                                        <p:tgtEl>
                                          <p:spTgt spid="8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35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35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35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350"/>
                                        <p:tgtEl>
                                          <p:spTgt spid="9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350"/>
                                        <p:tgtEl>
                                          <p:spTgt spid="9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350"/>
                                        <p:tgtEl>
                                          <p:spTgt spid="7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350"/>
                                        <p:tgtEl>
                                          <p:spTgt spid="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350"/>
                                        <p:tgtEl>
                                          <p:spTgt spid="7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350"/>
                                        <p:tgtEl>
                                          <p:spTgt spid="9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350"/>
                                        <p:tgtEl>
                                          <p:spTgt spid="8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350"/>
                                        <p:tgtEl>
                                          <p:spTgt spid="94"/>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350" fill="hold"/>
                                        <p:tgtEl>
                                          <p:spTgt spid="11"/>
                                        </p:tgtEl>
                                        <p:attrNameLst>
                                          <p:attrName>ppt_w</p:attrName>
                                        </p:attrNameLst>
                                      </p:cBhvr>
                                      <p:tavLst>
                                        <p:tav tm="0">
                                          <p:val>
                                            <p:fltVal val="0"/>
                                          </p:val>
                                        </p:tav>
                                        <p:tav tm="100000">
                                          <p:val>
                                            <p:strVal val="#ppt_w"/>
                                          </p:val>
                                        </p:tav>
                                      </p:tavLst>
                                    </p:anim>
                                    <p:anim calcmode="lin" valueType="num">
                                      <p:cBhvr>
                                        <p:cTn id="60" dur="350" fill="hold"/>
                                        <p:tgtEl>
                                          <p:spTgt spid="11"/>
                                        </p:tgtEl>
                                        <p:attrNameLst>
                                          <p:attrName>ppt_h</p:attrName>
                                        </p:attrNameLst>
                                      </p:cBhvr>
                                      <p:tavLst>
                                        <p:tav tm="0">
                                          <p:val>
                                            <p:fltVal val="0"/>
                                          </p:val>
                                        </p:tav>
                                        <p:tav tm="100000">
                                          <p:val>
                                            <p:strVal val="#ppt_h"/>
                                          </p:val>
                                        </p:tav>
                                      </p:tavLst>
                                    </p:anim>
                                    <p:animEffect transition="in" filter="fade">
                                      <p:cBhvr>
                                        <p:cTn id="61" dur="350"/>
                                        <p:tgtEl>
                                          <p:spTgt spid="11"/>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350" fill="hold"/>
                                        <p:tgtEl>
                                          <p:spTgt spid="10"/>
                                        </p:tgtEl>
                                        <p:attrNameLst>
                                          <p:attrName>ppt_w</p:attrName>
                                        </p:attrNameLst>
                                      </p:cBhvr>
                                      <p:tavLst>
                                        <p:tav tm="0">
                                          <p:val>
                                            <p:fltVal val="0"/>
                                          </p:val>
                                        </p:tav>
                                        <p:tav tm="100000">
                                          <p:val>
                                            <p:strVal val="#ppt_w"/>
                                          </p:val>
                                        </p:tav>
                                      </p:tavLst>
                                    </p:anim>
                                    <p:anim calcmode="lin" valueType="num">
                                      <p:cBhvr>
                                        <p:cTn id="66" dur="350" fill="hold"/>
                                        <p:tgtEl>
                                          <p:spTgt spid="10"/>
                                        </p:tgtEl>
                                        <p:attrNameLst>
                                          <p:attrName>ppt_h</p:attrName>
                                        </p:attrNameLst>
                                      </p:cBhvr>
                                      <p:tavLst>
                                        <p:tav tm="0">
                                          <p:val>
                                            <p:fltVal val="0"/>
                                          </p:val>
                                        </p:tav>
                                        <p:tav tm="100000">
                                          <p:val>
                                            <p:strVal val="#ppt_h"/>
                                          </p:val>
                                        </p:tav>
                                      </p:tavLst>
                                    </p:anim>
                                    <p:animEffect transition="in" filter="fade">
                                      <p:cBhvr>
                                        <p:cTn id="67" dur="350"/>
                                        <p:tgtEl>
                                          <p:spTgt spid="10"/>
                                        </p:tgtEl>
                                      </p:cBhvr>
                                    </p:animEffect>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350" fill="hold"/>
                                        <p:tgtEl>
                                          <p:spTgt spid="8"/>
                                        </p:tgtEl>
                                        <p:attrNameLst>
                                          <p:attrName>ppt_w</p:attrName>
                                        </p:attrNameLst>
                                      </p:cBhvr>
                                      <p:tavLst>
                                        <p:tav tm="0">
                                          <p:val>
                                            <p:fltVal val="0"/>
                                          </p:val>
                                        </p:tav>
                                        <p:tav tm="100000">
                                          <p:val>
                                            <p:strVal val="#ppt_w"/>
                                          </p:val>
                                        </p:tav>
                                      </p:tavLst>
                                    </p:anim>
                                    <p:anim calcmode="lin" valueType="num">
                                      <p:cBhvr>
                                        <p:cTn id="72" dur="350" fill="hold"/>
                                        <p:tgtEl>
                                          <p:spTgt spid="8"/>
                                        </p:tgtEl>
                                        <p:attrNameLst>
                                          <p:attrName>ppt_h</p:attrName>
                                        </p:attrNameLst>
                                      </p:cBhvr>
                                      <p:tavLst>
                                        <p:tav tm="0">
                                          <p:val>
                                            <p:fltVal val="0"/>
                                          </p:val>
                                        </p:tav>
                                        <p:tav tm="100000">
                                          <p:val>
                                            <p:strVal val="#ppt_h"/>
                                          </p:val>
                                        </p:tav>
                                      </p:tavLst>
                                    </p:anim>
                                    <p:animEffect transition="in" filter="fade">
                                      <p:cBhvr>
                                        <p:cTn id="73" dur="350"/>
                                        <p:tgtEl>
                                          <p:spTgt spid="8"/>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350" fill="hold"/>
                                        <p:tgtEl>
                                          <p:spTgt spid="9"/>
                                        </p:tgtEl>
                                        <p:attrNameLst>
                                          <p:attrName>ppt_w</p:attrName>
                                        </p:attrNameLst>
                                      </p:cBhvr>
                                      <p:tavLst>
                                        <p:tav tm="0">
                                          <p:val>
                                            <p:fltVal val="0"/>
                                          </p:val>
                                        </p:tav>
                                        <p:tav tm="100000">
                                          <p:val>
                                            <p:strVal val="#ppt_w"/>
                                          </p:val>
                                        </p:tav>
                                      </p:tavLst>
                                    </p:anim>
                                    <p:anim calcmode="lin" valueType="num">
                                      <p:cBhvr>
                                        <p:cTn id="78" dur="350" fill="hold"/>
                                        <p:tgtEl>
                                          <p:spTgt spid="9"/>
                                        </p:tgtEl>
                                        <p:attrNameLst>
                                          <p:attrName>ppt_h</p:attrName>
                                        </p:attrNameLst>
                                      </p:cBhvr>
                                      <p:tavLst>
                                        <p:tav tm="0">
                                          <p:val>
                                            <p:fltVal val="0"/>
                                          </p:val>
                                        </p:tav>
                                        <p:tav tm="100000">
                                          <p:val>
                                            <p:strVal val="#ppt_h"/>
                                          </p:val>
                                        </p:tav>
                                      </p:tavLst>
                                    </p:anim>
                                    <p:animEffect transition="in" filter="fade">
                                      <p:cBhvr>
                                        <p:cTn id="79"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肘形连接符 25"/>
          <p:cNvCxnSpPr/>
          <p:nvPr/>
        </p:nvCxnSpPr>
        <p:spPr>
          <a:xfrm rot="5400000" flipH="1" flipV="1">
            <a:off x="1824585"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6200000" flipH="1">
            <a:off x="3508213"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520346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6200000" flipH="1">
            <a:off x="6849819" y="4251427"/>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H="1" flipV="1">
            <a:off x="8492007" y="2263438"/>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16200000" flipH="1">
            <a:off x="10206141" y="4251429"/>
            <a:ext cx="936104" cy="802372"/>
          </a:xfrm>
          <a:prstGeom prst="bentConnector3">
            <a:avLst/>
          </a:prstGeom>
          <a:ln w="12700">
            <a:solidFill>
              <a:schemeClr val="tx1">
                <a:lumMod val="65000"/>
                <a:lumOff val="35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右箭头 31"/>
          <p:cNvSpPr/>
          <p:nvPr/>
        </p:nvSpPr>
        <p:spPr>
          <a:xfrm>
            <a:off x="0" y="3418565"/>
            <a:ext cx="12001424" cy="514491"/>
          </a:xfrm>
          <a:prstGeom prst="rightArrow">
            <a:avLst/>
          </a:prstGeom>
          <a:solidFill>
            <a:schemeClr val="accent3"/>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FFFFFF"/>
              </a:solidFill>
            </a:endParaRPr>
          </a:p>
        </p:txBody>
      </p:sp>
      <p:sp>
        <p:nvSpPr>
          <p:cNvPr id="33" name="Freeform 7"/>
          <p:cNvSpPr>
            <a:spLocks noEditPoints="1"/>
          </p:cNvSpPr>
          <p:nvPr/>
        </p:nvSpPr>
        <p:spPr bwMode="auto">
          <a:xfrm flipH="1">
            <a:off x="-386112" y="3594505"/>
            <a:ext cx="386112" cy="174044"/>
          </a:xfrm>
          <a:custGeom>
            <a:avLst/>
            <a:gdLst>
              <a:gd name="T0" fmla="*/ 11 w 155"/>
              <a:gd name="T1" fmla="*/ 56 h 70"/>
              <a:gd name="T2" fmla="*/ 15 w 155"/>
              <a:gd name="T3" fmla="*/ 57 h 70"/>
              <a:gd name="T4" fmla="*/ 15 w 155"/>
              <a:gd name="T5" fmla="*/ 57 h 70"/>
              <a:gd name="T6" fmla="*/ 27 w 155"/>
              <a:gd name="T7" fmla="*/ 70 h 70"/>
              <a:gd name="T8" fmla="*/ 40 w 155"/>
              <a:gd name="T9" fmla="*/ 57 h 70"/>
              <a:gd name="T10" fmla="*/ 40 w 155"/>
              <a:gd name="T11" fmla="*/ 57 h 70"/>
              <a:gd name="T12" fmla="*/ 104 w 155"/>
              <a:gd name="T13" fmla="*/ 57 h 70"/>
              <a:gd name="T14" fmla="*/ 104 w 155"/>
              <a:gd name="T15" fmla="*/ 57 h 70"/>
              <a:gd name="T16" fmla="*/ 117 w 155"/>
              <a:gd name="T17" fmla="*/ 70 h 70"/>
              <a:gd name="T18" fmla="*/ 130 w 155"/>
              <a:gd name="T19" fmla="*/ 57 h 70"/>
              <a:gd name="T20" fmla="*/ 130 w 155"/>
              <a:gd name="T21" fmla="*/ 57 h 70"/>
              <a:gd name="T22" fmla="*/ 134 w 155"/>
              <a:gd name="T23" fmla="*/ 57 h 70"/>
              <a:gd name="T24" fmla="*/ 137 w 155"/>
              <a:gd name="T25" fmla="*/ 57 h 70"/>
              <a:gd name="T26" fmla="*/ 155 w 155"/>
              <a:gd name="T27" fmla="*/ 24 h 70"/>
              <a:gd name="T28" fmla="*/ 155 w 155"/>
              <a:gd name="T29" fmla="*/ 24 h 70"/>
              <a:gd name="T30" fmla="*/ 155 w 155"/>
              <a:gd name="T31" fmla="*/ 24 h 70"/>
              <a:gd name="T32" fmla="*/ 155 w 155"/>
              <a:gd name="T33" fmla="*/ 24 h 70"/>
              <a:gd name="T34" fmla="*/ 155 w 155"/>
              <a:gd name="T35" fmla="*/ 24 h 70"/>
              <a:gd name="T36" fmla="*/ 140 w 155"/>
              <a:gd name="T37" fmla="*/ 24 h 70"/>
              <a:gd name="T38" fmla="*/ 96 w 155"/>
              <a:gd name="T39" fmla="*/ 0 h 70"/>
              <a:gd name="T40" fmla="*/ 88 w 155"/>
              <a:gd name="T41" fmla="*/ 0 h 70"/>
              <a:gd name="T42" fmla="*/ 79 w 155"/>
              <a:gd name="T43" fmla="*/ 0 h 70"/>
              <a:gd name="T44" fmla="*/ 35 w 155"/>
              <a:gd name="T45" fmla="*/ 24 h 70"/>
              <a:gd name="T46" fmla="*/ 25 w 155"/>
              <a:gd name="T47" fmla="*/ 24 h 70"/>
              <a:gd name="T48" fmla="*/ 0 w 155"/>
              <a:gd name="T49" fmla="*/ 56 h 70"/>
              <a:gd name="T50" fmla="*/ 0 w 155"/>
              <a:gd name="T51" fmla="*/ 57 h 70"/>
              <a:gd name="T52" fmla="*/ 1 w 155"/>
              <a:gd name="T53" fmla="*/ 56 h 70"/>
              <a:gd name="T54" fmla="*/ 11 w 155"/>
              <a:gd name="T55" fmla="*/ 56 h 70"/>
              <a:gd name="T56" fmla="*/ 85 w 155"/>
              <a:gd name="T57" fmla="*/ 8 h 70"/>
              <a:gd name="T58" fmla="*/ 85 w 155"/>
              <a:gd name="T59" fmla="*/ 23 h 70"/>
              <a:gd name="T60" fmla="*/ 47 w 155"/>
              <a:gd name="T61" fmla="*/ 23 h 70"/>
              <a:gd name="T62" fmla="*/ 47 w 155"/>
              <a:gd name="T63" fmla="*/ 23 h 70"/>
              <a:gd name="T64" fmla="*/ 80 w 155"/>
              <a:gd name="T65" fmla="*/ 8 h 70"/>
              <a:gd name="T66" fmla="*/ 85 w 155"/>
              <a:gd name="T67" fmla="*/ 8 h 70"/>
              <a:gd name="T68" fmla="*/ 90 w 155"/>
              <a:gd name="T69" fmla="*/ 23 h 70"/>
              <a:gd name="T70" fmla="*/ 89 w 155"/>
              <a:gd name="T71" fmla="*/ 7 h 70"/>
              <a:gd name="T72" fmla="*/ 95 w 155"/>
              <a:gd name="T73" fmla="*/ 8 h 70"/>
              <a:gd name="T74" fmla="*/ 128 w 155"/>
              <a:gd name="T75" fmla="*/ 23 h 70"/>
              <a:gd name="T76" fmla="*/ 90 w 155"/>
              <a:gd name="T77"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70">
                <a:moveTo>
                  <a:pt x="11" y="56"/>
                </a:moveTo>
                <a:cubicBezTo>
                  <a:pt x="15" y="57"/>
                  <a:pt x="15" y="57"/>
                  <a:pt x="15" y="57"/>
                </a:cubicBezTo>
                <a:cubicBezTo>
                  <a:pt x="15" y="57"/>
                  <a:pt x="15" y="57"/>
                  <a:pt x="15" y="57"/>
                </a:cubicBezTo>
                <a:cubicBezTo>
                  <a:pt x="15" y="64"/>
                  <a:pt x="20" y="70"/>
                  <a:pt x="27" y="70"/>
                </a:cubicBezTo>
                <a:cubicBezTo>
                  <a:pt x="35" y="70"/>
                  <a:pt x="40" y="64"/>
                  <a:pt x="40" y="57"/>
                </a:cubicBezTo>
                <a:cubicBezTo>
                  <a:pt x="40" y="57"/>
                  <a:pt x="40" y="57"/>
                  <a:pt x="40" y="57"/>
                </a:cubicBezTo>
                <a:cubicBezTo>
                  <a:pt x="104" y="57"/>
                  <a:pt x="104" y="57"/>
                  <a:pt x="104" y="57"/>
                </a:cubicBezTo>
                <a:cubicBezTo>
                  <a:pt x="104" y="57"/>
                  <a:pt x="104" y="57"/>
                  <a:pt x="104" y="57"/>
                </a:cubicBezTo>
                <a:cubicBezTo>
                  <a:pt x="104" y="64"/>
                  <a:pt x="110" y="70"/>
                  <a:pt x="117" y="70"/>
                </a:cubicBezTo>
                <a:cubicBezTo>
                  <a:pt x="124" y="70"/>
                  <a:pt x="130" y="64"/>
                  <a:pt x="130" y="57"/>
                </a:cubicBezTo>
                <a:cubicBezTo>
                  <a:pt x="130" y="57"/>
                  <a:pt x="130" y="57"/>
                  <a:pt x="130" y="57"/>
                </a:cubicBezTo>
                <a:cubicBezTo>
                  <a:pt x="134" y="57"/>
                  <a:pt x="134" y="57"/>
                  <a:pt x="134" y="57"/>
                </a:cubicBezTo>
                <a:cubicBezTo>
                  <a:pt x="137" y="57"/>
                  <a:pt x="137" y="57"/>
                  <a:pt x="137" y="57"/>
                </a:cubicBezTo>
                <a:cubicBezTo>
                  <a:pt x="137" y="57"/>
                  <a:pt x="155" y="59"/>
                  <a:pt x="155" y="24"/>
                </a:cubicBezTo>
                <a:cubicBezTo>
                  <a:pt x="155" y="24"/>
                  <a:pt x="155" y="24"/>
                  <a:pt x="155" y="24"/>
                </a:cubicBezTo>
                <a:cubicBezTo>
                  <a:pt x="155" y="24"/>
                  <a:pt x="155" y="24"/>
                  <a:pt x="155" y="24"/>
                </a:cubicBezTo>
                <a:cubicBezTo>
                  <a:pt x="155" y="24"/>
                  <a:pt x="155" y="24"/>
                  <a:pt x="155" y="24"/>
                </a:cubicBezTo>
                <a:cubicBezTo>
                  <a:pt x="155" y="24"/>
                  <a:pt x="155" y="24"/>
                  <a:pt x="155" y="24"/>
                </a:cubicBezTo>
                <a:cubicBezTo>
                  <a:pt x="140" y="24"/>
                  <a:pt x="140" y="24"/>
                  <a:pt x="140" y="24"/>
                </a:cubicBezTo>
                <a:cubicBezTo>
                  <a:pt x="127" y="8"/>
                  <a:pt x="109" y="2"/>
                  <a:pt x="96" y="0"/>
                </a:cubicBezTo>
                <a:cubicBezTo>
                  <a:pt x="96" y="0"/>
                  <a:pt x="90" y="0"/>
                  <a:pt x="88" y="0"/>
                </a:cubicBezTo>
                <a:cubicBezTo>
                  <a:pt x="85" y="0"/>
                  <a:pt x="79" y="0"/>
                  <a:pt x="79" y="0"/>
                </a:cubicBezTo>
                <a:cubicBezTo>
                  <a:pt x="66" y="2"/>
                  <a:pt x="48" y="8"/>
                  <a:pt x="35" y="24"/>
                </a:cubicBezTo>
                <a:cubicBezTo>
                  <a:pt x="25" y="24"/>
                  <a:pt x="25" y="24"/>
                  <a:pt x="25" y="24"/>
                </a:cubicBezTo>
                <a:cubicBezTo>
                  <a:pt x="25" y="24"/>
                  <a:pt x="0" y="22"/>
                  <a:pt x="0" y="56"/>
                </a:cubicBezTo>
                <a:cubicBezTo>
                  <a:pt x="0" y="57"/>
                  <a:pt x="0" y="57"/>
                  <a:pt x="0" y="57"/>
                </a:cubicBezTo>
                <a:cubicBezTo>
                  <a:pt x="1" y="56"/>
                  <a:pt x="1" y="56"/>
                  <a:pt x="1" y="56"/>
                </a:cubicBezTo>
                <a:cubicBezTo>
                  <a:pt x="11" y="56"/>
                  <a:pt x="11" y="56"/>
                  <a:pt x="11" y="56"/>
                </a:cubicBezTo>
                <a:close/>
                <a:moveTo>
                  <a:pt x="85" y="8"/>
                </a:moveTo>
                <a:cubicBezTo>
                  <a:pt x="85" y="23"/>
                  <a:pt x="85" y="23"/>
                  <a:pt x="85" y="23"/>
                </a:cubicBezTo>
                <a:cubicBezTo>
                  <a:pt x="47" y="23"/>
                  <a:pt x="47" y="23"/>
                  <a:pt x="47" y="23"/>
                </a:cubicBezTo>
                <a:cubicBezTo>
                  <a:pt x="47" y="23"/>
                  <a:pt x="47" y="23"/>
                  <a:pt x="47" y="23"/>
                </a:cubicBezTo>
                <a:cubicBezTo>
                  <a:pt x="58" y="13"/>
                  <a:pt x="70" y="9"/>
                  <a:pt x="80" y="8"/>
                </a:cubicBezTo>
                <a:cubicBezTo>
                  <a:pt x="81" y="8"/>
                  <a:pt x="83" y="8"/>
                  <a:pt x="85" y="8"/>
                </a:cubicBezTo>
                <a:close/>
                <a:moveTo>
                  <a:pt x="90" y="23"/>
                </a:moveTo>
                <a:cubicBezTo>
                  <a:pt x="89" y="7"/>
                  <a:pt x="89" y="7"/>
                  <a:pt x="89" y="7"/>
                </a:cubicBezTo>
                <a:cubicBezTo>
                  <a:pt x="92" y="8"/>
                  <a:pt x="94" y="8"/>
                  <a:pt x="95" y="8"/>
                </a:cubicBezTo>
                <a:cubicBezTo>
                  <a:pt x="105" y="9"/>
                  <a:pt x="118" y="13"/>
                  <a:pt x="128" y="23"/>
                </a:cubicBezTo>
                <a:lnTo>
                  <a:pt x="90" y="2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34" name="椭圆 33"/>
          <p:cNvSpPr/>
          <p:nvPr/>
        </p:nvSpPr>
        <p:spPr>
          <a:xfrm>
            <a:off x="1414872"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5" name="椭圆 34"/>
          <p:cNvSpPr/>
          <p:nvPr/>
        </p:nvSpPr>
        <p:spPr>
          <a:xfrm>
            <a:off x="3085673"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6" name="椭圆 35"/>
          <p:cNvSpPr/>
          <p:nvPr/>
        </p:nvSpPr>
        <p:spPr>
          <a:xfrm>
            <a:off x="4756476"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7" name="椭圆 36"/>
          <p:cNvSpPr/>
          <p:nvPr/>
        </p:nvSpPr>
        <p:spPr>
          <a:xfrm>
            <a:off x="6427279"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8" name="椭圆 37"/>
          <p:cNvSpPr/>
          <p:nvPr/>
        </p:nvSpPr>
        <p:spPr>
          <a:xfrm>
            <a:off x="8098081"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9" name="椭圆 38"/>
          <p:cNvSpPr/>
          <p:nvPr/>
        </p:nvSpPr>
        <p:spPr>
          <a:xfrm>
            <a:off x="9768885" y="3176448"/>
            <a:ext cx="1008243" cy="100811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40" name="TextBox 39"/>
          <p:cNvSpPr txBox="1"/>
          <p:nvPr/>
        </p:nvSpPr>
        <p:spPr>
          <a:xfrm>
            <a:off x="815233"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1" name="TextBox 40"/>
          <p:cNvSpPr txBox="1"/>
          <p:nvPr/>
        </p:nvSpPr>
        <p:spPr>
          <a:xfrm>
            <a:off x="2494819" y="5128735"/>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2" name="TextBox 41"/>
          <p:cNvSpPr txBox="1"/>
          <p:nvPr/>
        </p:nvSpPr>
        <p:spPr>
          <a:xfrm>
            <a:off x="4194115"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3" name="TextBox 42"/>
          <p:cNvSpPr txBox="1"/>
          <p:nvPr/>
        </p:nvSpPr>
        <p:spPr>
          <a:xfrm>
            <a:off x="5827640" y="5128735"/>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4" name="TextBox 43"/>
          <p:cNvSpPr txBox="1"/>
          <p:nvPr/>
        </p:nvSpPr>
        <p:spPr>
          <a:xfrm>
            <a:off x="7482655" y="1292813"/>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45" name="TextBox 44"/>
          <p:cNvSpPr txBox="1"/>
          <p:nvPr/>
        </p:nvSpPr>
        <p:spPr>
          <a:xfrm>
            <a:off x="9183964" y="5128736"/>
            <a:ext cx="2520608" cy="1052596"/>
          </a:xfrm>
          <a:prstGeom prst="rect">
            <a:avLst/>
          </a:prstGeom>
          <a:noFill/>
        </p:spPr>
        <p:txBody>
          <a:bodyPr wrap="square" lIns="91440" tIns="45720" rIns="91440" bIns="45720" rtlCol="0">
            <a:spAutoFit/>
          </a:bodyPr>
          <a:lstStyle/>
          <a:p>
            <a:pPr>
              <a:lnSpc>
                <a:spcPct val="13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0" fill="hold"/>
                                        <p:tgtEl>
                                          <p:spTgt spid="32"/>
                                        </p:tgtEl>
                                        <p:attrNameLst>
                                          <p:attrName>ppt_x</p:attrName>
                                        </p:attrNameLst>
                                      </p:cBhvr>
                                      <p:tavLst>
                                        <p:tav tm="0">
                                          <p:val>
                                            <p:strVal val="0-#ppt_w/2"/>
                                          </p:val>
                                        </p:tav>
                                        <p:tav tm="100000">
                                          <p:val>
                                            <p:strVal val="#ppt_x"/>
                                          </p:val>
                                        </p:tav>
                                      </p:tavLst>
                                    </p:anim>
                                    <p:anim calcmode="lin" valueType="num">
                                      <p:cBhvr additive="base">
                                        <p:cTn id="8" dur="5000" fill="hold"/>
                                        <p:tgtEl>
                                          <p:spTgt spid="32"/>
                                        </p:tgtEl>
                                        <p:attrNameLst>
                                          <p:attrName>ppt_y</p:attrName>
                                        </p:attrNameLst>
                                      </p:cBhvr>
                                      <p:tavLst>
                                        <p:tav tm="0">
                                          <p:val>
                                            <p:strVal val="#ppt_y"/>
                                          </p:val>
                                        </p:tav>
                                        <p:tav tm="100000">
                                          <p:val>
                                            <p:strVal val="#ppt_y"/>
                                          </p:val>
                                        </p:tav>
                                      </p:tavLst>
                                    </p:anim>
                                  </p:childTnLst>
                                </p:cTn>
                              </p:par>
                              <p:par>
                                <p:cTn id="9" presetID="63" presetClass="path" presetSubtype="0" fill="hold" grpId="0" nodeType="withEffect">
                                  <p:stCondLst>
                                    <p:cond delay="0"/>
                                  </p:stCondLst>
                                  <p:childTnLst>
                                    <p:animMotion origin="layout" path="M -1.875E-6 -3.33333E-6 L 0.97266 -3.33333E-6 " pathEditMode="relative" rAng="0" ptsTypes="AA">
                                      <p:cBhvr>
                                        <p:cTn id="10" dur="11000" fill="hold"/>
                                        <p:tgtEl>
                                          <p:spTgt spid="33"/>
                                        </p:tgtEl>
                                        <p:attrNameLst>
                                          <p:attrName>ppt_x</p:attrName>
                                          <p:attrName>ppt_y</p:attrName>
                                        </p:attrNameLst>
                                      </p:cBhvr>
                                      <p:rCtr x="48633" y="0"/>
                                    </p:animMotion>
                                  </p:childTnLst>
                                </p:cTn>
                              </p:par>
                              <p:par>
                                <p:cTn id="11" presetID="23" presetClass="entr" presetSubtype="288" fill="hold" grpId="0" nodeType="withEffect">
                                  <p:stCondLst>
                                    <p:cond delay="150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strVal val="4/3*#ppt_w"/>
                                          </p:val>
                                        </p:tav>
                                        <p:tav tm="100000">
                                          <p:val>
                                            <p:strVal val="#ppt_w"/>
                                          </p:val>
                                        </p:tav>
                                      </p:tavLst>
                                    </p:anim>
                                    <p:anim calcmode="lin" valueType="num">
                                      <p:cBhvr>
                                        <p:cTn id="14" dur="500" fill="hold"/>
                                        <p:tgtEl>
                                          <p:spTgt spid="34"/>
                                        </p:tgtEl>
                                        <p:attrNameLst>
                                          <p:attrName>ppt_h</p:attrName>
                                        </p:attrNameLst>
                                      </p:cBhvr>
                                      <p:tavLst>
                                        <p:tav tm="0">
                                          <p:val>
                                            <p:strVal val="4/3*#ppt_h"/>
                                          </p:val>
                                        </p:tav>
                                        <p:tav tm="100000">
                                          <p:val>
                                            <p:strVal val="#ppt_h"/>
                                          </p:val>
                                        </p:tav>
                                      </p:tavLst>
                                    </p:anim>
                                  </p:childTnLst>
                                </p:cTn>
                              </p:par>
                              <p:par>
                                <p:cTn id="15" presetID="22" presetClass="entr" presetSubtype="4" fill="hold" nodeType="withEffect">
                                  <p:stCondLst>
                                    <p:cond delay="1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3" presetClass="entr" presetSubtype="288" fill="hold" grpId="0" nodeType="withEffect">
                                  <p:stCondLst>
                                    <p:cond delay="3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strVal val="4/3*#ppt_w"/>
                                          </p:val>
                                        </p:tav>
                                        <p:tav tm="100000">
                                          <p:val>
                                            <p:strVal val="#ppt_w"/>
                                          </p:val>
                                        </p:tav>
                                      </p:tavLst>
                                    </p:anim>
                                    <p:anim calcmode="lin" valueType="num">
                                      <p:cBhvr>
                                        <p:cTn id="24" dur="500" fill="hold"/>
                                        <p:tgtEl>
                                          <p:spTgt spid="35"/>
                                        </p:tgtEl>
                                        <p:attrNameLst>
                                          <p:attrName>ppt_h</p:attrName>
                                        </p:attrNameLst>
                                      </p:cBhvr>
                                      <p:tavLst>
                                        <p:tav tm="0">
                                          <p:val>
                                            <p:strVal val="4/3*#ppt_h"/>
                                          </p:val>
                                        </p:tav>
                                        <p:tav tm="100000">
                                          <p:val>
                                            <p:strVal val="#ppt_h"/>
                                          </p:val>
                                        </p:tav>
                                      </p:tavLst>
                                    </p:anim>
                                  </p:childTnLst>
                                </p:cTn>
                              </p:par>
                              <p:par>
                                <p:cTn id="25" presetID="22" presetClass="entr" presetSubtype="1" fill="hold" nodeType="withEffect">
                                  <p:stCondLst>
                                    <p:cond delay="300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3" presetClass="entr" presetSubtype="288" fill="hold" grpId="0" nodeType="withEffect">
                                  <p:stCondLst>
                                    <p:cond delay="450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strVal val="4/3*#ppt_w"/>
                                          </p:val>
                                        </p:tav>
                                        <p:tav tm="100000">
                                          <p:val>
                                            <p:strVal val="#ppt_w"/>
                                          </p:val>
                                        </p:tav>
                                      </p:tavLst>
                                    </p:anim>
                                    <p:anim calcmode="lin" valueType="num">
                                      <p:cBhvr>
                                        <p:cTn id="34" dur="500" fill="hold"/>
                                        <p:tgtEl>
                                          <p:spTgt spid="36"/>
                                        </p:tgtEl>
                                        <p:attrNameLst>
                                          <p:attrName>ppt_h</p:attrName>
                                        </p:attrNameLst>
                                      </p:cBhvr>
                                      <p:tavLst>
                                        <p:tav tm="0">
                                          <p:val>
                                            <p:strVal val="4/3*#ppt_h"/>
                                          </p:val>
                                        </p:tav>
                                        <p:tav tm="100000">
                                          <p:val>
                                            <p:strVal val="#ppt_h"/>
                                          </p:val>
                                        </p:tav>
                                      </p:tavLst>
                                    </p:anim>
                                  </p:childTnLst>
                                </p:cTn>
                              </p:par>
                              <p:par>
                                <p:cTn id="35" presetID="22" presetClass="entr" presetSubtype="4" fill="hold" nodeType="withEffect">
                                  <p:stCondLst>
                                    <p:cond delay="450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3" presetClass="entr" presetSubtype="288" fill="hold" grpId="0" nodeType="withEffect">
                                  <p:stCondLst>
                                    <p:cond delay="60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strVal val="4/3*#ppt_w"/>
                                          </p:val>
                                        </p:tav>
                                        <p:tav tm="100000">
                                          <p:val>
                                            <p:strVal val="#ppt_w"/>
                                          </p:val>
                                        </p:tav>
                                      </p:tavLst>
                                    </p:anim>
                                    <p:anim calcmode="lin" valueType="num">
                                      <p:cBhvr>
                                        <p:cTn id="44" dur="500" fill="hold"/>
                                        <p:tgtEl>
                                          <p:spTgt spid="37"/>
                                        </p:tgtEl>
                                        <p:attrNameLst>
                                          <p:attrName>ppt_h</p:attrName>
                                        </p:attrNameLst>
                                      </p:cBhvr>
                                      <p:tavLst>
                                        <p:tav tm="0">
                                          <p:val>
                                            <p:strVal val="4/3*#ppt_h"/>
                                          </p:val>
                                        </p:tav>
                                        <p:tav tm="100000">
                                          <p:val>
                                            <p:strVal val="#ppt_h"/>
                                          </p:val>
                                        </p:tav>
                                      </p:tavLst>
                                    </p:anim>
                                  </p:childTnLst>
                                </p:cTn>
                              </p:par>
                              <p:par>
                                <p:cTn id="45" presetID="22" presetClass="entr" presetSubtype="1" fill="hold" nodeType="withEffect">
                                  <p:stCondLst>
                                    <p:cond delay="600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8" fill="hold" grpId="0" nodeType="withEffect">
                                  <p:stCondLst>
                                    <p:cond delay="650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par>
                                <p:cTn id="51" presetID="23" presetClass="entr" presetSubtype="288" fill="hold" grpId="0" nodeType="withEffect">
                                  <p:stCondLst>
                                    <p:cond delay="750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strVal val="4/3*#ppt_w"/>
                                          </p:val>
                                        </p:tav>
                                        <p:tav tm="100000">
                                          <p:val>
                                            <p:strVal val="#ppt_w"/>
                                          </p:val>
                                        </p:tav>
                                      </p:tavLst>
                                    </p:anim>
                                    <p:anim calcmode="lin" valueType="num">
                                      <p:cBhvr>
                                        <p:cTn id="54" dur="500" fill="hold"/>
                                        <p:tgtEl>
                                          <p:spTgt spid="38"/>
                                        </p:tgtEl>
                                        <p:attrNameLst>
                                          <p:attrName>ppt_h</p:attrName>
                                        </p:attrNameLst>
                                      </p:cBhvr>
                                      <p:tavLst>
                                        <p:tav tm="0">
                                          <p:val>
                                            <p:strVal val="4/3*#ppt_h"/>
                                          </p:val>
                                        </p:tav>
                                        <p:tav tm="100000">
                                          <p:val>
                                            <p:strVal val="#ppt_h"/>
                                          </p:val>
                                        </p:tav>
                                      </p:tavLst>
                                    </p:anim>
                                  </p:childTnLst>
                                </p:cTn>
                              </p:par>
                              <p:par>
                                <p:cTn id="55" presetID="22" presetClass="entr" presetSubtype="4" fill="hold" nodeType="withEffect">
                                  <p:stCondLst>
                                    <p:cond delay="750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8" fill="hold" grpId="0" nodeType="withEffect">
                                  <p:stCondLst>
                                    <p:cond delay="80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3" presetClass="entr" presetSubtype="288" fill="hold" grpId="0" nodeType="withEffect">
                                  <p:stCondLst>
                                    <p:cond delay="900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strVal val="4/3*#ppt_w"/>
                                          </p:val>
                                        </p:tav>
                                        <p:tav tm="100000">
                                          <p:val>
                                            <p:strVal val="#ppt_w"/>
                                          </p:val>
                                        </p:tav>
                                      </p:tavLst>
                                    </p:anim>
                                    <p:anim calcmode="lin" valueType="num">
                                      <p:cBhvr>
                                        <p:cTn id="64" dur="500" fill="hold"/>
                                        <p:tgtEl>
                                          <p:spTgt spid="39"/>
                                        </p:tgtEl>
                                        <p:attrNameLst>
                                          <p:attrName>ppt_h</p:attrName>
                                        </p:attrNameLst>
                                      </p:cBhvr>
                                      <p:tavLst>
                                        <p:tav tm="0">
                                          <p:val>
                                            <p:strVal val="4/3*#ppt_h"/>
                                          </p:val>
                                        </p:tav>
                                        <p:tav tm="100000">
                                          <p:val>
                                            <p:strVal val="#ppt_h"/>
                                          </p:val>
                                        </p:tav>
                                      </p:tavLst>
                                    </p:anim>
                                  </p:childTnLst>
                                </p:cTn>
                              </p:par>
                              <p:par>
                                <p:cTn id="65" presetID="22" presetClass="entr" presetSubtype="1" fill="hold" nodeType="withEffect">
                                  <p:stCondLst>
                                    <p:cond delay="900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par>
                                <p:cTn id="68" presetID="22" presetClass="entr" presetSubtype="8" fill="hold" grpId="0" nodeType="withEffect">
                                  <p:stCondLst>
                                    <p:cond delay="950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bwMode="auto">
          <a:xfrm>
            <a:off x="1103446"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38" name="圆角矩形 37"/>
          <p:cNvSpPr/>
          <p:nvPr/>
        </p:nvSpPr>
        <p:spPr bwMode="auto">
          <a:xfrm>
            <a:off x="3662187"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39" name="圆角矩形 38"/>
          <p:cNvSpPr/>
          <p:nvPr/>
        </p:nvSpPr>
        <p:spPr bwMode="auto">
          <a:xfrm>
            <a:off x="6220930"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sp>
        <p:nvSpPr>
          <p:cNvPr id="40" name="圆角矩形 39"/>
          <p:cNvSpPr/>
          <p:nvPr/>
        </p:nvSpPr>
        <p:spPr bwMode="auto">
          <a:xfrm>
            <a:off x="8779671" y="1339685"/>
            <a:ext cx="2413925" cy="4873625"/>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400" kern="0">
              <a:solidFill>
                <a:prstClr val="white"/>
              </a:solidFill>
            </a:endParaRPr>
          </a:p>
        </p:txBody>
      </p:sp>
      <p:grpSp>
        <p:nvGrpSpPr>
          <p:cNvPr id="41" name="组合 14"/>
          <p:cNvGrpSpPr/>
          <p:nvPr/>
        </p:nvGrpSpPr>
        <p:grpSpPr bwMode="auto">
          <a:xfrm>
            <a:off x="8866320" y="1536533"/>
            <a:ext cx="2239963" cy="2239963"/>
            <a:chOff x="1282707" y="2137054"/>
            <a:chExt cx="3138274" cy="3138274"/>
          </a:xfrm>
        </p:grpSpPr>
        <p:sp>
          <p:nvSpPr>
            <p:cNvPr id="42" name="椭圆 4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8" name="圆角矩形 4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9" name="椭圆 48"/>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04</a:t>
              </a:r>
              <a:endParaRPr lang="zh-CN" altLang="en-US" sz="4265" dirty="0">
                <a:solidFill>
                  <a:prstClr val="white"/>
                </a:solidFill>
              </a:endParaRPr>
            </a:p>
          </p:txBody>
        </p:sp>
      </p:grpSp>
      <p:grpSp>
        <p:nvGrpSpPr>
          <p:cNvPr id="50" name="组合 20"/>
          <p:cNvGrpSpPr/>
          <p:nvPr/>
        </p:nvGrpSpPr>
        <p:grpSpPr bwMode="auto">
          <a:xfrm>
            <a:off x="6307271" y="1536533"/>
            <a:ext cx="2239963" cy="2239963"/>
            <a:chOff x="1282707" y="2137054"/>
            <a:chExt cx="3138274" cy="3138274"/>
          </a:xfrm>
        </p:grpSpPr>
        <p:sp>
          <p:nvSpPr>
            <p:cNvPr id="51" name="椭圆 50"/>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2" name="圆角矩形 51"/>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椭圆 52"/>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03</a:t>
              </a:r>
              <a:endParaRPr lang="zh-CN" altLang="en-US" sz="4265" dirty="0">
                <a:solidFill>
                  <a:prstClr val="white"/>
                </a:solidFill>
              </a:endParaRPr>
            </a:p>
          </p:txBody>
        </p:sp>
      </p:grpSp>
      <p:grpSp>
        <p:nvGrpSpPr>
          <p:cNvPr id="54" name="组合 24"/>
          <p:cNvGrpSpPr/>
          <p:nvPr/>
        </p:nvGrpSpPr>
        <p:grpSpPr bwMode="auto">
          <a:xfrm>
            <a:off x="3749808" y="1536533"/>
            <a:ext cx="2239963" cy="2239963"/>
            <a:chOff x="1282707" y="2137054"/>
            <a:chExt cx="3138274" cy="3138274"/>
          </a:xfrm>
        </p:grpSpPr>
        <p:sp>
          <p:nvSpPr>
            <p:cNvPr id="55" name="椭圆 54"/>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6" name="圆角矩形 55"/>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7" name="椭圆 56"/>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02</a:t>
              </a:r>
              <a:endParaRPr lang="zh-CN" altLang="en-US" sz="4265" dirty="0">
                <a:solidFill>
                  <a:prstClr val="white"/>
                </a:solidFill>
              </a:endParaRPr>
            </a:p>
          </p:txBody>
        </p:sp>
      </p:grpSp>
      <p:grpSp>
        <p:nvGrpSpPr>
          <p:cNvPr id="58" name="组合 28"/>
          <p:cNvGrpSpPr/>
          <p:nvPr/>
        </p:nvGrpSpPr>
        <p:grpSpPr bwMode="auto">
          <a:xfrm>
            <a:off x="1190757" y="1536533"/>
            <a:ext cx="2239963" cy="2239963"/>
            <a:chOff x="1282707" y="2137054"/>
            <a:chExt cx="3138274" cy="3138274"/>
          </a:xfrm>
        </p:grpSpPr>
        <p:sp>
          <p:nvSpPr>
            <p:cNvPr id="59" name="椭圆 58"/>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0" name="圆角矩形 59"/>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61" name="椭圆 60"/>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dirty="0">
                  <a:solidFill>
                    <a:prstClr val="white"/>
                  </a:solidFill>
                </a:rPr>
                <a:t>01</a:t>
              </a:r>
              <a:endParaRPr lang="zh-CN" altLang="en-US" sz="4265" dirty="0">
                <a:solidFill>
                  <a:prstClr val="white"/>
                </a:solidFill>
              </a:endParaRPr>
            </a:p>
          </p:txBody>
        </p:sp>
      </p:grpSp>
      <p:sp>
        <p:nvSpPr>
          <p:cNvPr id="76" name="矩形 75"/>
          <p:cNvSpPr>
            <a:spLocks noChangeArrowheads="1"/>
          </p:cNvSpPr>
          <p:nvPr/>
        </p:nvSpPr>
        <p:spPr bwMode="auto">
          <a:xfrm>
            <a:off x="1133278" y="4237862"/>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7" name="文本框 48"/>
          <p:cNvSpPr>
            <a:spLocks noChangeArrowheads="1"/>
          </p:cNvSpPr>
          <p:nvPr/>
        </p:nvSpPr>
        <p:spPr bwMode="auto">
          <a:xfrm>
            <a:off x="1384434" y="3731449"/>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0" name="矩形 99"/>
          <p:cNvSpPr>
            <a:spLocks noChangeArrowheads="1"/>
          </p:cNvSpPr>
          <p:nvPr/>
        </p:nvSpPr>
        <p:spPr bwMode="auto">
          <a:xfrm>
            <a:off x="3692019"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1" name="文本框 48"/>
          <p:cNvSpPr>
            <a:spLocks noChangeArrowheads="1"/>
          </p:cNvSpPr>
          <p:nvPr/>
        </p:nvSpPr>
        <p:spPr bwMode="auto">
          <a:xfrm>
            <a:off x="3958719"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2" name="矩形 101"/>
          <p:cNvSpPr>
            <a:spLocks noChangeArrowheads="1"/>
          </p:cNvSpPr>
          <p:nvPr/>
        </p:nvSpPr>
        <p:spPr bwMode="auto">
          <a:xfrm>
            <a:off x="6250762"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3" name="文本框 48"/>
          <p:cNvSpPr>
            <a:spLocks noChangeArrowheads="1"/>
          </p:cNvSpPr>
          <p:nvPr/>
        </p:nvSpPr>
        <p:spPr bwMode="auto">
          <a:xfrm>
            <a:off x="6517462"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
        <p:nvSpPr>
          <p:cNvPr id="104" name="矩形 103"/>
          <p:cNvSpPr>
            <a:spLocks noChangeArrowheads="1"/>
          </p:cNvSpPr>
          <p:nvPr/>
        </p:nvSpPr>
        <p:spPr bwMode="auto">
          <a:xfrm>
            <a:off x="8809503" y="4258897"/>
            <a:ext cx="235426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nSpc>
                <a:spcPct val="130000"/>
              </a:lnSpc>
              <a:spcBef>
                <a:spcPct val="0"/>
              </a:spcBef>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5" name="文本框 48"/>
          <p:cNvSpPr>
            <a:spLocks noChangeArrowheads="1"/>
          </p:cNvSpPr>
          <p:nvPr/>
        </p:nvSpPr>
        <p:spPr bwMode="auto">
          <a:xfrm>
            <a:off x="9076203" y="3752484"/>
            <a:ext cx="182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添加标题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35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35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350"/>
                                        <p:tgtEl>
                                          <p:spTgt spid="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350"/>
                                        <p:tgtEl>
                                          <p:spTgt spid="7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350"/>
                                        <p:tgtEl>
                                          <p:spTgt spid="5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35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350"/>
                                        <p:tgtEl>
                                          <p:spTgt spid="10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350"/>
                                        <p:tgtEl>
                                          <p:spTgt spid="10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35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35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350"/>
                                        <p:tgtEl>
                                          <p:spTgt spid="10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350"/>
                                        <p:tgtEl>
                                          <p:spTgt spid="10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35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350"/>
                                        <p:tgtEl>
                                          <p:spTgt spid="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350"/>
                                        <p:tgtEl>
                                          <p:spTgt spid="10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3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76" grpId="0"/>
      <p:bldP spid="77"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14637" y="1707193"/>
            <a:ext cx="4421931" cy="4210377"/>
            <a:chOff x="1285978" y="1275606"/>
            <a:chExt cx="3316448" cy="3157783"/>
          </a:xfrm>
        </p:grpSpPr>
        <p:grpSp>
          <p:nvGrpSpPr>
            <p:cNvPr id="2" name="组合 1"/>
            <p:cNvGrpSpPr/>
            <p:nvPr/>
          </p:nvGrpSpPr>
          <p:grpSpPr>
            <a:xfrm>
              <a:off x="1285978" y="1275606"/>
              <a:ext cx="3316448" cy="3053784"/>
              <a:chOff x="1285230" y="1298932"/>
              <a:chExt cx="3316448" cy="3053784"/>
            </a:xfrm>
          </p:grpSpPr>
          <p:sp>
            <p:nvSpPr>
              <p:cNvPr id="40" name="Freeform 5"/>
              <p:cNvSpPr/>
              <p:nvPr/>
            </p:nvSpPr>
            <p:spPr bwMode="auto">
              <a:xfrm>
                <a:off x="1285230" y="1390438"/>
                <a:ext cx="3316448" cy="293933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rgbClr val="FDFDFD"/>
                  </a:gs>
                  <a:gs pos="0">
                    <a:srgbClr val="E4E4E4"/>
                  </a:gs>
                </a:gsLst>
                <a:lin ang="2700000" scaled="1"/>
              </a:gradFill>
              <a:ln w="25400">
                <a:gradFill flip="none" rotWithShape="1">
                  <a:gsLst>
                    <a:gs pos="0">
                      <a:schemeClr val="bg1"/>
                    </a:gs>
                    <a:gs pos="100000">
                      <a:schemeClr val="bg1">
                        <a:lumMod val="85000"/>
                      </a:schemeClr>
                    </a:gs>
                  </a:gsLst>
                  <a:lin ang="2700000" scaled="1"/>
                  <a:tileRect/>
                </a:gradFill>
              </a:ln>
              <a:effectLst>
                <a:outerShdw blurRad="381000" dist="1270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10"/>
              <p:cNvSpPr/>
              <p:nvPr/>
            </p:nvSpPr>
            <p:spPr>
              <a:xfrm rot="14400000">
                <a:off x="2705746" y="3485880"/>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8" name="矩形 10"/>
              <p:cNvSpPr/>
              <p:nvPr/>
            </p:nvSpPr>
            <p:spPr>
              <a:xfrm rot="10800000">
                <a:off x="3082917" y="2646031"/>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9" name="矩形 10"/>
              <p:cNvSpPr/>
              <p:nvPr/>
            </p:nvSpPr>
            <p:spPr>
              <a:xfrm rot="10800000" flipV="1">
                <a:off x="1317299" y="2872249"/>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矩形 10"/>
              <p:cNvSpPr/>
              <p:nvPr/>
            </p:nvSpPr>
            <p:spPr>
              <a:xfrm rot="7200000">
                <a:off x="2557073" y="1928712"/>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1" name="矩形 10"/>
              <p:cNvSpPr/>
              <p:nvPr/>
            </p:nvSpPr>
            <p:spPr>
              <a:xfrm rot="3600000">
                <a:off x="1665481" y="2008344"/>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1" name="矩形 10"/>
            <p:cNvSpPr/>
            <p:nvPr/>
          </p:nvSpPr>
          <p:spPr>
            <a:xfrm rot="18000000">
              <a:off x="1850364" y="3566553"/>
              <a:ext cx="1496616" cy="237055"/>
            </a:xfrm>
            <a:custGeom>
              <a:avLst/>
              <a:gdLst>
                <a:gd name="connsiteX0" fmla="*/ 0 w 1995488"/>
                <a:gd name="connsiteY0" fmla="*/ 0 h 307118"/>
                <a:gd name="connsiteX1" fmla="*/ 1995488 w 1995488"/>
                <a:gd name="connsiteY1" fmla="*/ 0 h 307118"/>
                <a:gd name="connsiteX2" fmla="*/ 1995488 w 1995488"/>
                <a:gd name="connsiteY2" fmla="*/ 307118 h 307118"/>
                <a:gd name="connsiteX3" fmla="*/ 0 w 1995488"/>
                <a:gd name="connsiteY3" fmla="*/ 307118 h 307118"/>
                <a:gd name="connsiteX4" fmla="*/ 0 w 1995488"/>
                <a:gd name="connsiteY4" fmla="*/ 0 h 307118"/>
                <a:gd name="connsiteX0-1" fmla="*/ 0 w 1995488"/>
                <a:gd name="connsiteY0-2" fmla="*/ 0 h 316073"/>
                <a:gd name="connsiteX1-3" fmla="*/ 1995488 w 1995488"/>
                <a:gd name="connsiteY1-4" fmla="*/ 0 h 316073"/>
                <a:gd name="connsiteX2-5" fmla="*/ 1995488 w 1995488"/>
                <a:gd name="connsiteY2-6" fmla="*/ 307118 h 316073"/>
                <a:gd name="connsiteX3-7" fmla="*/ 111490 w 1995488"/>
                <a:gd name="connsiteY3-8" fmla="*/ 316073 h 316073"/>
                <a:gd name="connsiteX4-9" fmla="*/ 0 w 1995488"/>
                <a:gd name="connsiteY4-10" fmla="*/ 0 h 316073"/>
                <a:gd name="connsiteX0-11" fmla="*/ 0 w 1995488"/>
                <a:gd name="connsiteY0-12" fmla="*/ 0 h 316073"/>
                <a:gd name="connsiteX1-13" fmla="*/ 1995488 w 1995488"/>
                <a:gd name="connsiteY1-14" fmla="*/ 0 h 316073"/>
                <a:gd name="connsiteX2-15" fmla="*/ 1995488 w 1995488"/>
                <a:gd name="connsiteY2-16" fmla="*/ 307118 h 316073"/>
                <a:gd name="connsiteX3-17" fmla="*/ 111490 w 1995488"/>
                <a:gd name="connsiteY3-18" fmla="*/ 316073 h 316073"/>
                <a:gd name="connsiteX4-19" fmla="*/ 0 w 1995488"/>
                <a:gd name="connsiteY4-20" fmla="*/ 0 h 316073"/>
                <a:gd name="connsiteX0-21" fmla="*/ 0 w 1995488"/>
                <a:gd name="connsiteY0-22" fmla="*/ 0 h 316073"/>
                <a:gd name="connsiteX1-23" fmla="*/ 1995488 w 1995488"/>
                <a:gd name="connsiteY1-24" fmla="*/ 0 h 316073"/>
                <a:gd name="connsiteX2-25" fmla="*/ 1995488 w 1995488"/>
                <a:gd name="connsiteY2-26" fmla="*/ 307118 h 316073"/>
                <a:gd name="connsiteX3-27" fmla="*/ 111490 w 1995488"/>
                <a:gd name="connsiteY3-28" fmla="*/ 316073 h 316073"/>
                <a:gd name="connsiteX4-29" fmla="*/ 0 w 1995488"/>
                <a:gd name="connsiteY4-30" fmla="*/ 0 h 31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5488" h="316073">
                  <a:moveTo>
                    <a:pt x="0" y="0"/>
                  </a:moveTo>
                  <a:lnTo>
                    <a:pt x="1995488" y="0"/>
                  </a:lnTo>
                  <a:lnTo>
                    <a:pt x="1995488" y="307118"/>
                  </a:lnTo>
                  <a:lnTo>
                    <a:pt x="111490" y="316073"/>
                  </a:lnTo>
                  <a:cubicBezTo>
                    <a:pt x="-29370" y="94608"/>
                    <a:pt x="6067" y="108647"/>
                    <a:pt x="0" y="0"/>
                  </a:cubicBezTo>
                  <a:close/>
                </a:path>
              </a:pathLst>
            </a:custGeom>
            <a:gradFill>
              <a:gsLst>
                <a:gs pos="100000">
                  <a:srgbClr val="F7F7F7">
                    <a:alpha val="0"/>
                  </a:srgbClr>
                </a:gs>
                <a:gs pos="0">
                  <a:schemeClr val="tx1">
                    <a:alpha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 name="组合 12"/>
          <p:cNvGrpSpPr/>
          <p:nvPr/>
        </p:nvGrpSpPr>
        <p:grpSpPr>
          <a:xfrm>
            <a:off x="3154926" y="1508787"/>
            <a:ext cx="1291711" cy="1753844"/>
            <a:chOff x="2366194" y="1126802"/>
            <a:chExt cx="968783" cy="1315383"/>
          </a:xfrm>
        </p:grpSpPr>
        <p:sp>
          <p:nvSpPr>
            <p:cNvPr id="53" name="同侧圆角矩形 52"/>
            <p:cNvSpPr/>
            <p:nvPr/>
          </p:nvSpPr>
          <p:spPr>
            <a:xfrm flipH="1">
              <a:off x="2762120" y="1126802"/>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7" name="组合 6"/>
            <p:cNvGrpSpPr/>
            <p:nvPr/>
          </p:nvGrpSpPr>
          <p:grpSpPr>
            <a:xfrm>
              <a:off x="2366194" y="1217765"/>
              <a:ext cx="968783" cy="1224420"/>
              <a:chOff x="2366194" y="1217765"/>
              <a:chExt cx="968783" cy="1224420"/>
            </a:xfrm>
          </p:grpSpPr>
          <p:sp>
            <p:nvSpPr>
              <p:cNvPr id="94" name="任意多边形 93"/>
              <p:cNvSpPr/>
              <p:nvPr/>
            </p:nvSpPr>
            <p:spPr>
              <a:xfrm rot="7200000" flipV="1">
                <a:off x="2303221" y="1280738"/>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0" name="任意多边形 99"/>
              <p:cNvSpPr/>
              <p:nvPr/>
            </p:nvSpPr>
            <p:spPr>
              <a:xfrm rot="10800000">
                <a:off x="2801834" y="2232166"/>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1" name="文本框 55"/>
            <p:cNvSpPr txBox="1"/>
            <p:nvPr/>
          </p:nvSpPr>
          <p:spPr>
            <a:xfrm>
              <a:off x="2598672" y="1145979"/>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1</a:t>
              </a:r>
              <a:endParaRPr lang="zh-CN" altLang="en-US" sz="2400" dirty="0">
                <a:solidFill>
                  <a:prstClr val="white"/>
                </a:solidFill>
                <a:latin typeface="Impact" panose="020B0806030902050204" pitchFamily="34" charset="0"/>
              </a:endParaRPr>
            </a:p>
          </p:txBody>
        </p:sp>
      </p:grpSp>
      <p:grpSp>
        <p:nvGrpSpPr>
          <p:cNvPr id="11" name="组合 10"/>
          <p:cNvGrpSpPr/>
          <p:nvPr/>
        </p:nvGrpSpPr>
        <p:grpSpPr>
          <a:xfrm>
            <a:off x="4285688" y="3660796"/>
            <a:ext cx="1697158" cy="1587432"/>
            <a:chOff x="3214265" y="2740809"/>
            <a:chExt cx="1272868" cy="1190574"/>
          </a:xfrm>
        </p:grpSpPr>
        <p:sp>
          <p:nvSpPr>
            <p:cNvPr id="58" name="同侧圆角矩形 57"/>
            <p:cNvSpPr/>
            <p:nvPr/>
          </p:nvSpPr>
          <p:spPr>
            <a:xfrm rot="17934069" flipH="1" flipV="1">
              <a:off x="4039889" y="3297952"/>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5" name="组合 4"/>
            <p:cNvGrpSpPr/>
            <p:nvPr/>
          </p:nvGrpSpPr>
          <p:grpSpPr>
            <a:xfrm>
              <a:off x="3214265" y="2740809"/>
              <a:ext cx="968783" cy="1094729"/>
              <a:chOff x="3214265" y="2740809"/>
              <a:chExt cx="968783" cy="1094729"/>
            </a:xfrm>
          </p:grpSpPr>
          <p:sp>
            <p:nvSpPr>
              <p:cNvPr id="76" name="任意多边形 75"/>
              <p:cNvSpPr/>
              <p:nvPr/>
            </p:nvSpPr>
            <p:spPr>
              <a:xfrm rot="7200000" flipV="1">
                <a:off x="3151292"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8" name="任意多边形 97"/>
              <p:cNvSpPr/>
              <p:nvPr/>
            </p:nvSpPr>
            <p:spPr>
              <a:xfrm rot="7200000" flipH="1" flipV="1">
                <a:off x="3212623" y="2997303"/>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3" name="文本框 57"/>
            <p:cNvSpPr txBox="1"/>
            <p:nvPr/>
          </p:nvSpPr>
          <p:spPr>
            <a:xfrm rot="7200000">
              <a:off x="3943401" y="3413953"/>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3</a:t>
              </a:r>
              <a:endParaRPr lang="zh-CN" altLang="en-US" sz="2400" dirty="0">
                <a:solidFill>
                  <a:prstClr val="white"/>
                </a:solidFill>
                <a:latin typeface="Impact" panose="020B0806030902050204" pitchFamily="34" charset="0"/>
              </a:endParaRPr>
            </a:p>
          </p:txBody>
        </p:sp>
      </p:grpSp>
      <p:grpSp>
        <p:nvGrpSpPr>
          <p:cNvPr id="15" name="组合 14"/>
          <p:cNvGrpSpPr/>
          <p:nvPr/>
        </p:nvGrpSpPr>
        <p:grpSpPr>
          <a:xfrm>
            <a:off x="1884201" y="3660796"/>
            <a:ext cx="1614791" cy="1618440"/>
            <a:chOff x="1413150" y="2740809"/>
            <a:chExt cx="1211093" cy="1213830"/>
          </a:xfrm>
        </p:grpSpPr>
        <p:sp>
          <p:nvSpPr>
            <p:cNvPr id="57" name="同侧圆角矩形 56"/>
            <p:cNvSpPr/>
            <p:nvPr/>
          </p:nvSpPr>
          <p:spPr>
            <a:xfrm rot="3665931" flipV="1">
              <a:off x="1493865" y="328080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3" name="组合 2"/>
            <p:cNvGrpSpPr/>
            <p:nvPr/>
          </p:nvGrpSpPr>
          <p:grpSpPr>
            <a:xfrm>
              <a:off x="1479253" y="2740809"/>
              <a:ext cx="1144990" cy="1094729"/>
              <a:chOff x="1479253" y="2740809"/>
              <a:chExt cx="1144990" cy="1094729"/>
            </a:xfrm>
          </p:grpSpPr>
          <p:sp>
            <p:nvSpPr>
              <p:cNvPr id="59" name="任意多边形 58"/>
              <p:cNvSpPr/>
              <p:nvPr/>
            </p:nvSpPr>
            <p:spPr>
              <a:xfrm rot="7200000" flipV="1">
                <a:off x="1416280" y="2803782"/>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0">
                <a:gsLst>
                  <a:gs pos="100000">
                    <a:schemeClr val="bg1"/>
                  </a:gs>
                  <a:gs pos="0">
                    <a:srgbClr val="DEDEDE"/>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6" name="任意多边形 95"/>
              <p:cNvSpPr/>
              <p:nvPr/>
            </p:nvSpPr>
            <p:spPr>
              <a:xfrm rot="14400000" flipV="1">
                <a:off x="2356610" y="2996051"/>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4" name="文本框 58"/>
            <p:cNvSpPr txBox="1"/>
            <p:nvPr/>
          </p:nvSpPr>
          <p:spPr>
            <a:xfrm rot="14400000" flipH="1">
              <a:off x="1247405" y="3437209"/>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5</a:t>
              </a:r>
              <a:endParaRPr lang="zh-CN" altLang="en-US" sz="2400" dirty="0">
                <a:solidFill>
                  <a:prstClr val="white"/>
                </a:solidFill>
                <a:latin typeface="Impact" panose="020B0806030902050204" pitchFamily="34" charset="0"/>
              </a:endParaRPr>
            </a:p>
          </p:txBody>
        </p:sp>
      </p:grpSp>
      <p:grpSp>
        <p:nvGrpSpPr>
          <p:cNvPr id="14" name="组合 13"/>
          <p:cNvGrpSpPr/>
          <p:nvPr/>
        </p:nvGrpSpPr>
        <p:grpSpPr>
          <a:xfrm>
            <a:off x="1884199" y="2331074"/>
            <a:ext cx="1621280" cy="1378820"/>
            <a:chOff x="1413149" y="1743517"/>
            <a:chExt cx="1215960" cy="1034115"/>
          </a:xfrm>
        </p:grpSpPr>
        <p:sp>
          <p:nvSpPr>
            <p:cNvPr id="52" name="同侧圆角矩形 51"/>
            <p:cNvSpPr/>
            <p:nvPr/>
          </p:nvSpPr>
          <p:spPr>
            <a:xfrm rot="17934069">
              <a:off x="1493864" y="1862778"/>
              <a:ext cx="366529" cy="527959"/>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8" name="组合 7"/>
            <p:cNvGrpSpPr/>
            <p:nvPr/>
          </p:nvGrpSpPr>
          <p:grpSpPr>
            <a:xfrm>
              <a:off x="1534380" y="1743517"/>
              <a:ext cx="1094729" cy="1034115"/>
              <a:chOff x="1534380" y="1743517"/>
              <a:chExt cx="1094729" cy="1034115"/>
            </a:xfrm>
          </p:grpSpPr>
          <p:sp>
            <p:nvSpPr>
              <p:cNvPr id="60" name="任意多边形 59"/>
              <p:cNvSpPr/>
              <p:nvPr/>
            </p:nvSpPr>
            <p:spPr>
              <a:xfrm rot="10800000" flipV="1">
                <a:off x="1534380"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任意多边形 98"/>
              <p:cNvSpPr/>
              <p:nvPr/>
            </p:nvSpPr>
            <p:spPr>
              <a:xfrm rot="7200000">
                <a:off x="2358395" y="2509998"/>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5" name="文本框 59"/>
            <p:cNvSpPr txBox="1"/>
            <p:nvPr/>
          </p:nvSpPr>
          <p:spPr>
            <a:xfrm rot="7200000" flipH="1" flipV="1">
              <a:off x="1270136" y="1934695"/>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6</a:t>
              </a:r>
              <a:endParaRPr lang="zh-CN" altLang="en-US" sz="2400" dirty="0">
                <a:solidFill>
                  <a:prstClr val="white"/>
                </a:solidFill>
                <a:latin typeface="Impact" panose="020B0806030902050204" pitchFamily="34" charset="0"/>
              </a:endParaRPr>
            </a:p>
          </p:txBody>
        </p:sp>
      </p:grpSp>
      <p:grpSp>
        <p:nvGrpSpPr>
          <p:cNvPr id="12" name="组合 11"/>
          <p:cNvGrpSpPr/>
          <p:nvPr/>
        </p:nvGrpSpPr>
        <p:grpSpPr>
          <a:xfrm>
            <a:off x="4359190" y="2326659"/>
            <a:ext cx="1570314" cy="1384536"/>
            <a:chOff x="3269392" y="1740206"/>
            <a:chExt cx="1177735" cy="1038402"/>
          </a:xfrm>
        </p:grpSpPr>
        <p:sp>
          <p:nvSpPr>
            <p:cNvPr id="61" name="同侧圆角矩形 60"/>
            <p:cNvSpPr/>
            <p:nvPr/>
          </p:nvSpPr>
          <p:spPr>
            <a:xfrm rot="3665931" flipH="1">
              <a:off x="3999883" y="1862777"/>
              <a:ext cx="366529" cy="52795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6" name="组合 5"/>
            <p:cNvGrpSpPr/>
            <p:nvPr/>
          </p:nvGrpSpPr>
          <p:grpSpPr>
            <a:xfrm>
              <a:off x="3269392" y="1743517"/>
              <a:ext cx="1094729" cy="1035091"/>
              <a:chOff x="3269392" y="1743517"/>
              <a:chExt cx="1094729" cy="1035091"/>
            </a:xfrm>
          </p:grpSpPr>
          <p:sp>
            <p:nvSpPr>
              <p:cNvPr id="77" name="任意多边形 76"/>
              <p:cNvSpPr/>
              <p:nvPr/>
            </p:nvSpPr>
            <p:spPr>
              <a:xfrm rot="10800000" flipV="1">
                <a:off x="3269392" y="174351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7" name="任意多边形 96"/>
              <p:cNvSpPr/>
              <p:nvPr/>
            </p:nvSpPr>
            <p:spPr>
              <a:xfrm rot="14400000" flipH="1">
                <a:off x="3217980" y="2510974"/>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6" name="文本框 60"/>
            <p:cNvSpPr txBox="1"/>
            <p:nvPr/>
          </p:nvSpPr>
          <p:spPr>
            <a:xfrm rot="14400000" flipV="1">
              <a:off x="3880829" y="1911386"/>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2</a:t>
              </a:r>
              <a:endParaRPr lang="zh-CN" altLang="en-US" sz="2400" dirty="0">
                <a:solidFill>
                  <a:prstClr val="white"/>
                </a:solidFill>
                <a:latin typeface="Impact" panose="020B0806030902050204" pitchFamily="34" charset="0"/>
              </a:endParaRPr>
            </a:p>
          </p:txBody>
        </p:sp>
      </p:grpSp>
      <p:sp>
        <p:nvSpPr>
          <p:cNvPr id="107" name="文本框 82"/>
          <p:cNvSpPr txBox="1"/>
          <p:nvPr/>
        </p:nvSpPr>
        <p:spPr>
          <a:xfrm>
            <a:off x="2332487" y="2863812"/>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8" name="文本框 84"/>
          <p:cNvSpPr txBox="1"/>
          <p:nvPr/>
        </p:nvSpPr>
        <p:spPr>
          <a:xfrm>
            <a:off x="4703052" y="2863812"/>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09" name="文本框 85"/>
          <p:cNvSpPr txBox="1"/>
          <p:nvPr/>
        </p:nvSpPr>
        <p:spPr>
          <a:xfrm>
            <a:off x="2447595" y="4203470"/>
            <a:ext cx="672075"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0" name="文本框 86"/>
          <p:cNvSpPr txBox="1"/>
          <p:nvPr/>
        </p:nvSpPr>
        <p:spPr>
          <a:xfrm>
            <a:off x="4703052" y="4185377"/>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0" name="组合 9"/>
          <p:cNvGrpSpPr/>
          <p:nvPr/>
        </p:nvGrpSpPr>
        <p:grpSpPr>
          <a:xfrm>
            <a:off x="3160010" y="4341659"/>
            <a:ext cx="1459639" cy="1782022"/>
            <a:chOff x="2370007" y="3251457"/>
            <a:chExt cx="1094729" cy="1336517"/>
          </a:xfrm>
        </p:grpSpPr>
        <p:sp>
          <p:nvSpPr>
            <p:cNvPr id="54" name="同侧圆角矩形 53"/>
            <p:cNvSpPr/>
            <p:nvPr/>
          </p:nvSpPr>
          <p:spPr>
            <a:xfrm flipH="1" flipV="1">
              <a:off x="2762120" y="4060015"/>
              <a:ext cx="366529" cy="52795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4" name="组合 3"/>
            <p:cNvGrpSpPr/>
            <p:nvPr/>
          </p:nvGrpSpPr>
          <p:grpSpPr>
            <a:xfrm>
              <a:off x="2370007" y="3251457"/>
              <a:ext cx="1094729" cy="968783"/>
              <a:chOff x="2370007" y="3251457"/>
              <a:chExt cx="1094729" cy="968783"/>
            </a:xfrm>
          </p:grpSpPr>
          <p:sp>
            <p:nvSpPr>
              <p:cNvPr id="56" name="任意多边形 55"/>
              <p:cNvSpPr/>
              <p:nvPr/>
            </p:nvSpPr>
            <p:spPr>
              <a:xfrm rot="10800000" flipV="1">
                <a:off x="2370007" y="3251457"/>
                <a:ext cx="1094729" cy="968783"/>
              </a:xfrm>
              <a:custGeom>
                <a:avLst/>
                <a:gdLst>
                  <a:gd name="connsiteX0" fmla="*/ 158864 w 2095728"/>
                  <a:gd name="connsiteY0" fmla="*/ 1854618 h 1854618"/>
                  <a:gd name="connsiteX1" fmla="*/ 1936864 w 2095728"/>
                  <a:gd name="connsiteY1" fmla="*/ 1854618 h 1854618"/>
                  <a:gd name="connsiteX2" fmla="*/ 2044627 w 2095728"/>
                  <a:gd name="connsiteY2" fmla="*/ 1809981 h 1854618"/>
                  <a:gd name="connsiteX3" fmla="*/ 2059756 w 2095728"/>
                  <a:gd name="connsiteY3" fmla="*/ 1787541 h 1854618"/>
                  <a:gd name="connsiteX4" fmla="*/ 2064888 w 2095728"/>
                  <a:gd name="connsiteY4" fmla="*/ 1783015 h 1854618"/>
                  <a:gd name="connsiteX5" fmla="*/ 2070338 w 2095728"/>
                  <a:gd name="connsiteY5" fmla="*/ 1771846 h 1854618"/>
                  <a:gd name="connsiteX6" fmla="*/ 2077288 w 2095728"/>
                  <a:gd name="connsiteY6" fmla="*/ 1761539 h 1854618"/>
                  <a:gd name="connsiteX7" fmla="*/ 2078642 w 2095728"/>
                  <a:gd name="connsiteY7" fmla="*/ 1754829 h 1854618"/>
                  <a:gd name="connsiteX8" fmla="*/ 2090510 w 2095728"/>
                  <a:gd name="connsiteY8" fmla="*/ 1730509 h 1854618"/>
                  <a:gd name="connsiteX9" fmla="*/ 2075285 w 2095728"/>
                  <a:gd name="connsiteY9" fmla="*/ 1614865 h 1854618"/>
                  <a:gd name="connsiteX10" fmla="*/ 1186285 w 2095728"/>
                  <a:gd name="connsiteY10" fmla="*/ 75071 h 1854618"/>
                  <a:gd name="connsiteX11" fmla="*/ 1093747 w 2095728"/>
                  <a:gd name="connsiteY11" fmla="*/ 4064 h 1854618"/>
                  <a:gd name="connsiteX12" fmla="*/ 1066751 w 2095728"/>
                  <a:gd name="connsiteY12" fmla="*/ 2182 h 1854618"/>
                  <a:gd name="connsiteX13" fmla="*/ 1060263 w 2095728"/>
                  <a:gd name="connsiteY13" fmla="*/ 0 h 1854618"/>
                  <a:gd name="connsiteX14" fmla="*/ 1047864 w 2095728"/>
                  <a:gd name="connsiteY14" fmla="*/ 865 h 1854618"/>
                  <a:gd name="connsiteX15" fmla="*/ 1035465 w 2095728"/>
                  <a:gd name="connsiteY15" fmla="*/ 0 h 1854618"/>
                  <a:gd name="connsiteX16" fmla="*/ 1028977 w 2095728"/>
                  <a:gd name="connsiteY16" fmla="*/ 2182 h 1854618"/>
                  <a:gd name="connsiteX17" fmla="*/ 1001981 w 2095728"/>
                  <a:gd name="connsiteY17" fmla="*/ 4064 h 1854618"/>
                  <a:gd name="connsiteX18" fmla="*/ 909443 w 2095728"/>
                  <a:gd name="connsiteY18" fmla="*/ 75071 h 1854618"/>
                  <a:gd name="connsiteX19" fmla="*/ 20443 w 2095728"/>
                  <a:gd name="connsiteY19" fmla="*/ 1614865 h 1854618"/>
                  <a:gd name="connsiteX20" fmla="*/ 5218 w 2095728"/>
                  <a:gd name="connsiteY20" fmla="*/ 1730509 h 1854618"/>
                  <a:gd name="connsiteX21" fmla="*/ 17086 w 2095728"/>
                  <a:gd name="connsiteY21" fmla="*/ 1754829 h 1854618"/>
                  <a:gd name="connsiteX22" fmla="*/ 18440 w 2095728"/>
                  <a:gd name="connsiteY22" fmla="*/ 1761539 h 1854618"/>
                  <a:gd name="connsiteX23" fmla="*/ 25390 w 2095728"/>
                  <a:gd name="connsiteY23" fmla="*/ 1771846 h 1854618"/>
                  <a:gd name="connsiteX24" fmla="*/ 30840 w 2095728"/>
                  <a:gd name="connsiteY24" fmla="*/ 1783015 h 1854618"/>
                  <a:gd name="connsiteX25" fmla="*/ 35972 w 2095728"/>
                  <a:gd name="connsiteY25" fmla="*/ 1787541 h 1854618"/>
                  <a:gd name="connsiteX26" fmla="*/ 51101 w 2095728"/>
                  <a:gd name="connsiteY26" fmla="*/ 1809981 h 1854618"/>
                  <a:gd name="connsiteX27" fmla="*/ 158864 w 2095728"/>
                  <a:gd name="connsiteY27" fmla="*/ 1854618 h 18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728" h="1854618">
                    <a:moveTo>
                      <a:pt x="158864" y="1854618"/>
                    </a:moveTo>
                    <a:lnTo>
                      <a:pt x="1936864" y="1854618"/>
                    </a:lnTo>
                    <a:cubicBezTo>
                      <a:pt x="1978948" y="1854618"/>
                      <a:pt x="2017048" y="1837560"/>
                      <a:pt x="2044627" y="1809981"/>
                    </a:cubicBezTo>
                    <a:lnTo>
                      <a:pt x="2059756" y="1787541"/>
                    </a:lnTo>
                    <a:lnTo>
                      <a:pt x="2064888" y="1783015"/>
                    </a:lnTo>
                    <a:lnTo>
                      <a:pt x="2070338" y="1771846"/>
                    </a:lnTo>
                    <a:lnTo>
                      <a:pt x="2077288" y="1761539"/>
                    </a:lnTo>
                    <a:lnTo>
                      <a:pt x="2078642" y="1754829"/>
                    </a:lnTo>
                    <a:lnTo>
                      <a:pt x="2090510" y="1730509"/>
                    </a:lnTo>
                    <a:cubicBezTo>
                      <a:pt x="2100604" y="1692835"/>
                      <a:pt x="2096327" y="1651310"/>
                      <a:pt x="2075285" y="1614865"/>
                    </a:cubicBezTo>
                    <a:lnTo>
                      <a:pt x="1186285" y="75071"/>
                    </a:lnTo>
                    <a:cubicBezTo>
                      <a:pt x="1165243" y="38625"/>
                      <a:pt x="1131420" y="14159"/>
                      <a:pt x="1093747" y="4064"/>
                    </a:cubicBezTo>
                    <a:lnTo>
                      <a:pt x="1066751" y="2182"/>
                    </a:lnTo>
                    <a:lnTo>
                      <a:pt x="1060263" y="0"/>
                    </a:lnTo>
                    <a:lnTo>
                      <a:pt x="1047864" y="865"/>
                    </a:lnTo>
                    <a:lnTo>
                      <a:pt x="1035465" y="0"/>
                    </a:lnTo>
                    <a:lnTo>
                      <a:pt x="1028977" y="2182"/>
                    </a:lnTo>
                    <a:lnTo>
                      <a:pt x="1001981" y="4064"/>
                    </a:lnTo>
                    <a:cubicBezTo>
                      <a:pt x="964308" y="14159"/>
                      <a:pt x="930485" y="38625"/>
                      <a:pt x="909443" y="75071"/>
                    </a:cubicBezTo>
                    <a:lnTo>
                      <a:pt x="20443" y="1614865"/>
                    </a:lnTo>
                    <a:cubicBezTo>
                      <a:pt x="-599" y="1651310"/>
                      <a:pt x="-4876" y="1692835"/>
                      <a:pt x="5218" y="1730509"/>
                    </a:cubicBezTo>
                    <a:lnTo>
                      <a:pt x="17086" y="1754829"/>
                    </a:lnTo>
                    <a:lnTo>
                      <a:pt x="18440" y="1761539"/>
                    </a:lnTo>
                    <a:lnTo>
                      <a:pt x="25390" y="1771846"/>
                    </a:lnTo>
                    <a:lnTo>
                      <a:pt x="30840" y="1783015"/>
                    </a:lnTo>
                    <a:lnTo>
                      <a:pt x="35972" y="1787541"/>
                    </a:lnTo>
                    <a:lnTo>
                      <a:pt x="51101" y="1809981"/>
                    </a:lnTo>
                    <a:cubicBezTo>
                      <a:pt x="78680" y="1837560"/>
                      <a:pt x="116780" y="1854618"/>
                      <a:pt x="158864" y="1854618"/>
                    </a:cubicBezTo>
                    <a:close/>
                  </a:path>
                </a:pathLst>
              </a:custGeom>
              <a:gradFill flip="none" rotWithShape="1">
                <a:gsLst>
                  <a:gs pos="100000">
                    <a:schemeClr val="bg1"/>
                  </a:gs>
                  <a:gs pos="0">
                    <a:srgbClr val="DEDEDE"/>
                  </a:gs>
                </a:gsLst>
                <a:lin ang="8100000" scaled="0"/>
                <a:tileRect/>
              </a:gradFill>
              <a:ln w="15875">
                <a:gradFill flip="none" rotWithShape="1">
                  <a:gsLst>
                    <a:gs pos="0">
                      <a:schemeClr val="bg1"/>
                    </a:gs>
                    <a:gs pos="100000">
                      <a:srgbClr val="DEDEDE"/>
                    </a:gs>
                  </a:gsLst>
                  <a:lin ang="8100000" scaled="0"/>
                  <a:tileRect/>
                </a:gradFill>
              </a:ln>
              <a:effectLst>
                <a:outerShdw blurRad="1651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5" name="任意多边形 94"/>
              <p:cNvSpPr/>
              <p:nvPr/>
            </p:nvSpPr>
            <p:spPr>
              <a:xfrm rot="10800000" flipV="1">
                <a:off x="2755399" y="3258645"/>
                <a:ext cx="325248" cy="210019"/>
              </a:xfrm>
              <a:custGeom>
                <a:avLst/>
                <a:gdLst>
                  <a:gd name="connsiteX0" fmla="*/ 236529 w 455786"/>
                  <a:gd name="connsiteY0" fmla="*/ 0 h 280025"/>
                  <a:gd name="connsiteX1" fmla="*/ 227893 w 455786"/>
                  <a:gd name="connsiteY1" fmla="*/ 603 h 280025"/>
                  <a:gd name="connsiteX2" fmla="*/ 219257 w 455786"/>
                  <a:gd name="connsiteY2" fmla="*/ 0 h 280025"/>
                  <a:gd name="connsiteX3" fmla="*/ 214739 w 455786"/>
                  <a:gd name="connsiteY3" fmla="*/ 1520 h 280025"/>
                  <a:gd name="connsiteX4" fmla="*/ 195936 w 455786"/>
                  <a:gd name="connsiteY4" fmla="*/ 2831 h 280025"/>
                  <a:gd name="connsiteX5" fmla="*/ 131485 w 455786"/>
                  <a:gd name="connsiteY5" fmla="*/ 52286 h 280025"/>
                  <a:gd name="connsiteX6" fmla="*/ 0 w 455786"/>
                  <a:gd name="connsiteY6" fmla="*/ 280025 h 280025"/>
                  <a:gd name="connsiteX7" fmla="*/ 455786 w 455786"/>
                  <a:gd name="connsiteY7" fmla="*/ 280025 h 280025"/>
                  <a:gd name="connsiteX8" fmla="*/ 324301 w 455786"/>
                  <a:gd name="connsiteY8" fmla="*/ 52286 h 280025"/>
                  <a:gd name="connsiteX9" fmla="*/ 259850 w 455786"/>
                  <a:gd name="connsiteY9" fmla="*/ 2831 h 280025"/>
                  <a:gd name="connsiteX10" fmla="*/ 241047 w 455786"/>
                  <a:gd name="connsiteY10" fmla="*/ 1520 h 2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786" h="280025">
                    <a:moveTo>
                      <a:pt x="236529" y="0"/>
                    </a:moveTo>
                    <a:lnTo>
                      <a:pt x="227893" y="603"/>
                    </a:lnTo>
                    <a:lnTo>
                      <a:pt x="219257" y="0"/>
                    </a:lnTo>
                    <a:lnTo>
                      <a:pt x="214739" y="1520"/>
                    </a:lnTo>
                    <a:lnTo>
                      <a:pt x="195936" y="2831"/>
                    </a:lnTo>
                    <a:cubicBezTo>
                      <a:pt x="169698" y="9862"/>
                      <a:pt x="146141" y="26902"/>
                      <a:pt x="131485" y="52286"/>
                    </a:cubicBezTo>
                    <a:lnTo>
                      <a:pt x="0" y="280025"/>
                    </a:lnTo>
                    <a:lnTo>
                      <a:pt x="455786" y="280025"/>
                    </a:lnTo>
                    <a:lnTo>
                      <a:pt x="324301" y="52286"/>
                    </a:lnTo>
                    <a:cubicBezTo>
                      <a:pt x="309645" y="26902"/>
                      <a:pt x="286088" y="9862"/>
                      <a:pt x="259850" y="2831"/>
                    </a:cubicBezTo>
                    <a:lnTo>
                      <a:pt x="241047" y="1520"/>
                    </a:lnTo>
                    <a:close/>
                  </a:path>
                </a:pathLst>
              </a:custGeom>
              <a:solidFill>
                <a:schemeClr val="accent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2" name="文本框 56"/>
            <p:cNvSpPr txBox="1"/>
            <p:nvPr/>
          </p:nvSpPr>
          <p:spPr>
            <a:xfrm>
              <a:off x="2598671" y="4218642"/>
              <a:ext cx="688610" cy="346249"/>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4</a:t>
              </a:r>
              <a:endParaRPr lang="zh-CN" altLang="en-US" sz="2400" dirty="0">
                <a:solidFill>
                  <a:prstClr val="white"/>
                </a:solidFill>
                <a:latin typeface="Impact" panose="020B0806030902050204" pitchFamily="34" charset="0"/>
              </a:endParaRPr>
            </a:p>
          </p:txBody>
        </p:sp>
      </p:grpSp>
      <p:sp>
        <p:nvSpPr>
          <p:cNvPr id="111" name="文本框 87"/>
          <p:cNvSpPr txBox="1"/>
          <p:nvPr/>
        </p:nvSpPr>
        <p:spPr>
          <a:xfrm>
            <a:off x="3481292" y="4878989"/>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sp>
        <p:nvSpPr>
          <p:cNvPr id="112" name="文本框 88"/>
          <p:cNvSpPr txBox="1"/>
          <p:nvPr/>
        </p:nvSpPr>
        <p:spPr>
          <a:xfrm>
            <a:off x="3519392" y="2124305"/>
            <a:ext cx="829067" cy="584775"/>
          </a:xfrm>
          <a:prstGeom prst="rect">
            <a:avLst/>
          </a:prstGeom>
          <a:noFill/>
        </p:spPr>
        <p:txBody>
          <a:bodyPr wrap="square" lIns="91440" tIns="45720" rIns="91440" bIns="45720" rtlCol="0">
            <a:spAutoFit/>
          </a:bodyPr>
          <a:lstStyle/>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a:p>
            <a:pPr algn="ct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标题</a:t>
            </a:r>
          </a:p>
        </p:txBody>
      </p:sp>
      <p:grpSp>
        <p:nvGrpSpPr>
          <p:cNvPr id="114" name="Group 8"/>
          <p:cNvGrpSpPr>
            <a:grpSpLocks noChangeAspect="1"/>
          </p:cNvGrpSpPr>
          <p:nvPr/>
        </p:nvGrpSpPr>
        <p:grpSpPr bwMode="auto">
          <a:xfrm>
            <a:off x="7048070" y="1979225"/>
            <a:ext cx="298404" cy="301627"/>
            <a:chOff x="4313" y="1262"/>
            <a:chExt cx="463" cy="468"/>
          </a:xfrm>
          <a:solidFill>
            <a:schemeClr val="accent2"/>
          </a:solidFill>
        </p:grpSpPr>
        <p:sp>
          <p:nvSpPr>
            <p:cNvPr id="11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122" name="Freeform 19"/>
          <p:cNvSpPr/>
          <p:nvPr/>
        </p:nvSpPr>
        <p:spPr bwMode="auto">
          <a:xfrm>
            <a:off x="7096905" y="2647641"/>
            <a:ext cx="200735" cy="392888"/>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nvGrpSpPr>
          <p:cNvPr id="123" name="Group 22"/>
          <p:cNvGrpSpPr>
            <a:grpSpLocks noChangeAspect="1"/>
          </p:cNvGrpSpPr>
          <p:nvPr/>
        </p:nvGrpSpPr>
        <p:grpSpPr bwMode="auto">
          <a:xfrm>
            <a:off x="7053547" y="3407319"/>
            <a:ext cx="287448" cy="287448"/>
            <a:chOff x="3617" y="1935"/>
            <a:chExt cx="446" cy="446"/>
          </a:xfrm>
          <a:solidFill>
            <a:schemeClr val="accent2"/>
          </a:solidFill>
        </p:grpSpPr>
        <p:sp>
          <p:nvSpPr>
            <p:cNvPr id="12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sp>
        <p:nvSpPr>
          <p:cNvPr id="126" name="Freeform 28"/>
          <p:cNvSpPr>
            <a:spLocks noEditPoints="1"/>
          </p:cNvSpPr>
          <p:nvPr/>
        </p:nvSpPr>
        <p:spPr bwMode="auto">
          <a:xfrm>
            <a:off x="6991822" y="4061557"/>
            <a:ext cx="410900" cy="33283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nvGrpSpPr>
          <p:cNvPr id="127" name="Group 31"/>
          <p:cNvGrpSpPr>
            <a:grpSpLocks noChangeAspect="1"/>
          </p:cNvGrpSpPr>
          <p:nvPr/>
        </p:nvGrpSpPr>
        <p:grpSpPr bwMode="auto">
          <a:xfrm>
            <a:off x="7080293" y="4761182"/>
            <a:ext cx="233955" cy="300983"/>
            <a:chOff x="5177" y="1058"/>
            <a:chExt cx="363" cy="467"/>
          </a:xfrm>
          <a:solidFill>
            <a:schemeClr val="accent2"/>
          </a:solidFill>
        </p:grpSpPr>
        <p:sp>
          <p:nvSpPr>
            <p:cNvPr id="128"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29"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0"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1"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32" name="组合 131"/>
          <p:cNvGrpSpPr/>
          <p:nvPr/>
        </p:nvGrpSpPr>
        <p:grpSpPr>
          <a:xfrm>
            <a:off x="7030179" y="5428951"/>
            <a:ext cx="334184" cy="363660"/>
            <a:chOff x="4873620" y="1965325"/>
            <a:chExt cx="269882" cy="293688"/>
          </a:xfrm>
          <a:solidFill>
            <a:schemeClr val="accent2"/>
          </a:solidFill>
          <a:effectLst/>
        </p:grpSpPr>
        <p:sp>
          <p:nvSpPr>
            <p:cNvPr id="13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3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cxnSp>
        <p:nvCxnSpPr>
          <p:cNvPr id="137" name="直接连接符 136"/>
          <p:cNvCxnSpPr/>
          <p:nvPr/>
        </p:nvCxnSpPr>
        <p:spPr>
          <a:xfrm>
            <a:off x="7520215" y="1920229"/>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7520215" y="2616377"/>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7520215" y="3312525"/>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7520215" y="4008673"/>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7520215" y="4704821"/>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7520215" y="5400971"/>
            <a:ext cx="0" cy="4196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文本框 108"/>
          <p:cNvSpPr txBox="1"/>
          <p:nvPr/>
        </p:nvSpPr>
        <p:spPr>
          <a:xfrm>
            <a:off x="7537616" y="1880868"/>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44" name="文本框 109"/>
          <p:cNvSpPr txBox="1"/>
          <p:nvPr/>
        </p:nvSpPr>
        <p:spPr>
          <a:xfrm>
            <a:off x="7537616" y="2567504"/>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椭圆 54"/>
          <p:cNvSpPr/>
          <p:nvPr/>
        </p:nvSpPr>
        <p:spPr>
          <a:xfrm>
            <a:off x="3546932" y="3443540"/>
            <a:ext cx="752643" cy="752643"/>
          </a:xfrm>
          <a:prstGeom prst="ellipse">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13" name="Freeform 48"/>
          <p:cNvSpPr>
            <a:spLocks noEditPoints="1"/>
          </p:cNvSpPr>
          <p:nvPr/>
        </p:nvSpPr>
        <p:spPr bwMode="auto">
          <a:xfrm>
            <a:off x="3737805" y="3570943"/>
            <a:ext cx="404503"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49" name="文本框 108"/>
          <p:cNvSpPr txBox="1"/>
          <p:nvPr/>
        </p:nvSpPr>
        <p:spPr>
          <a:xfrm>
            <a:off x="7537616" y="3274914"/>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0" name="文本框 109"/>
          <p:cNvSpPr txBox="1"/>
          <p:nvPr/>
        </p:nvSpPr>
        <p:spPr>
          <a:xfrm>
            <a:off x="7537616" y="3961550"/>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1" name="文本框 108"/>
          <p:cNvSpPr txBox="1"/>
          <p:nvPr/>
        </p:nvSpPr>
        <p:spPr>
          <a:xfrm>
            <a:off x="7537616" y="4668959"/>
            <a:ext cx="3070885" cy="519245"/>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p>
        </p:txBody>
      </p:sp>
      <p:sp>
        <p:nvSpPr>
          <p:cNvPr id="152" name="文本框 109"/>
          <p:cNvSpPr txBox="1"/>
          <p:nvPr/>
        </p:nvSpPr>
        <p:spPr>
          <a:xfrm>
            <a:off x="7537616" y="5355598"/>
            <a:ext cx="3070885" cy="518160"/>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 </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35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35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50"/>
                                        <p:tgtEl>
                                          <p:spTgt spid="1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50"/>
                                        <p:tgtEl>
                                          <p:spTgt spid="1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350"/>
                                        <p:tgtEl>
                                          <p:spTgt spid="10"/>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350"/>
                                        <p:tgtEl>
                                          <p:spTgt spid="1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350"/>
                                        <p:tgtEl>
                                          <p:spTgt spid="1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fade">
                                      <p:cBhvr>
                                        <p:cTn id="42" dur="350"/>
                                        <p:tgtEl>
                                          <p:spTgt spid="11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350"/>
                                        <p:tgtEl>
                                          <p:spTgt spid="10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350"/>
                                        <p:tgtEl>
                                          <p:spTgt spid="11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fade">
                                      <p:cBhvr>
                                        <p:cTn id="54" dur="350"/>
                                        <p:tgtEl>
                                          <p:spTgt spid="11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350"/>
                                        <p:tgtEl>
                                          <p:spTgt spid="109"/>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350"/>
                                        <p:tgtEl>
                                          <p:spTgt spid="10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350"/>
                                        <p:tgtEl>
                                          <p:spTgt spid="114"/>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350"/>
                                        <p:tgtEl>
                                          <p:spTgt spid="122"/>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350"/>
                                        <p:tgtEl>
                                          <p:spTgt spid="123"/>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350"/>
                                        <p:tgtEl>
                                          <p:spTgt spid="126"/>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350"/>
                                        <p:tgtEl>
                                          <p:spTgt spid="127"/>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fade">
                                      <p:cBhvr>
                                        <p:cTn id="86" dur="350"/>
                                        <p:tgtEl>
                                          <p:spTgt spid="132"/>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37"/>
                                        </p:tgtEl>
                                        <p:attrNameLst>
                                          <p:attrName>style.visibility</p:attrName>
                                        </p:attrNameLst>
                                      </p:cBhvr>
                                      <p:to>
                                        <p:strVal val="visible"/>
                                      </p:to>
                                    </p:set>
                                    <p:animEffect transition="in" filter="fade">
                                      <p:cBhvr>
                                        <p:cTn id="90" dur="350"/>
                                        <p:tgtEl>
                                          <p:spTgt spid="137"/>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fade">
                                      <p:cBhvr>
                                        <p:cTn id="94" dur="350"/>
                                        <p:tgtEl>
                                          <p:spTgt spid="138"/>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350"/>
                                        <p:tgtEl>
                                          <p:spTgt spid="139"/>
                                        </p:tgtEl>
                                      </p:cBhvr>
                                    </p:animEffect>
                                  </p:childTnLst>
                                </p:cTn>
                              </p:par>
                            </p:childTnLst>
                          </p:cTn>
                        </p:par>
                        <p:par>
                          <p:cTn id="99" fill="hold">
                            <p:stCondLst>
                              <p:cond delay="11500"/>
                            </p:stCondLst>
                            <p:childTnLst>
                              <p:par>
                                <p:cTn id="100" presetID="10" presetClass="entr" presetSubtype="0" fill="hold" nodeType="after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fade">
                                      <p:cBhvr>
                                        <p:cTn id="102" dur="350"/>
                                        <p:tgtEl>
                                          <p:spTgt spid="140"/>
                                        </p:tgtEl>
                                      </p:cBhvr>
                                    </p:animEffect>
                                  </p:childTnLst>
                                </p:cTn>
                              </p:par>
                            </p:childTnLst>
                          </p:cTn>
                        </p:par>
                        <p:par>
                          <p:cTn id="103" fill="hold">
                            <p:stCondLst>
                              <p:cond delay="12000"/>
                            </p:stCondLst>
                            <p:childTnLst>
                              <p:par>
                                <p:cTn id="104" presetID="10" presetClass="entr" presetSubtype="0" fill="hold" nodeType="after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350"/>
                                        <p:tgtEl>
                                          <p:spTgt spid="141"/>
                                        </p:tgtEl>
                                      </p:cBhvr>
                                    </p:animEffect>
                                  </p:childTnLst>
                                </p:cTn>
                              </p:par>
                            </p:childTnLst>
                          </p:cTn>
                        </p:par>
                        <p:par>
                          <p:cTn id="107" fill="hold">
                            <p:stCondLst>
                              <p:cond delay="12500"/>
                            </p:stCondLst>
                            <p:childTnLst>
                              <p:par>
                                <p:cTn id="108" presetID="10" presetClass="entr" presetSubtype="0" fill="hold" nodeType="afterEffect">
                                  <p:stCondLst>
                                    <p:cond delay="0"/>
                                  </p:stCondLst>
                                  <p:childTnLst>
                                    <p:set>
                                      <p:cBhvr>
                                        <p:cTn id="109" dur="1" fill="hold">
                                          <p:stCondLst>
                                            <p:cond delay="0"/>
                                          </p:stCondLst>
                                        </p:cTn>
                                        <p:tgtEl>
                                          <p:spTgt spid="142"/>
                                        </p:tgtEl>
                                        <p:attrNameLst>
                                          <p:attrName>style.visibility</p:attrName>
                                        </p:attrNameLst>
                                      </p:cBhvr>
                                      <p:to>
                                        <p:strVal val="visible"/>
                                      </p:to>
                                    </p:set>
                                    <p:animEffect transition="in" filter="fade">
                                      <p:cBhvr>
                                        <p:cTn id="110" dur="350"/>
                                        <p:tgtEl>
                                          <p:spTgt spid="142"/>
                                        </p:tgtEl>
                                      </p:cBhvr>
                                    </p:animEffect>
                                  </p:childTnLst>
                                </p:cTn>
                              </p:par>
                            </p:childTnLst>
                          </p:cTn>
                        </p:par>
                        <p:par>
                          <p:cTn id="111" fill="hold">
                            <p:stCondLst>
                              <p:cond delay="13000"/>
                            </p:stCondLst>
                            <p:childTnLst>
                              <p:par>
                                <p:cTn id="112" presetID="10" presetClass="entr" presetSubtype="0" fill="hold" grpId="0" nodeType="afterEffect">
                                  <p:stCondLst>
                                    <p:cond delay="0"/>
                                  </p:stCondLst>
                                  <p:childTnLst>
                                    <p:set>
                                      <p:cBhvr>
                                        <p:cTn id="113" dur="1" fill="hold">
                                          <p:stCondLst>
                                            <p:cond delay="0"/>
                                          </p:stCondLst>
                                        </p:cTn>
                                        <p:tgtEl>
                                          <p:spTgt spid="143"/>
                                        </p:tgtEl>
                                        <p:attrNameLst>
                                          <p:attrName>style.visibility</p:attrName>
                                        </p:attrNameLst>
                                      </p:cBhvr>
                                      <p:to>
                                        <p:strVal val="visible"/>
                                      </p:to>
                                    </p:set>
                                    <p:animEffect transition="in" filter="fade">
                                      <p:cBhvr>
                                        <p:cTn id="114" dur="350"/>
                                        <p:tgtEl>
                                          <p:spTgt spid="143"/>
                                        </p:tgtEl>
                                      </p:cBhvr>
                                    </p:animEffect>
                                  </p:childTnLst>
                                </p:cTn>
                              </p:par>
                            </p:childTnLst>
                          </p:cTn>
                        </p:par>
                        <p:par>
                          <p:cTn id="115" fill="hold">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144"/>
                                        </p:tgtEl>
                                        <p:attrNameLst>
                                          <p:attrName>style.visibility</p:attrName>
                                        </p:attrNameLst>
                                      </p:cBhvr>
                                      <p:to>
                                        <p:strVal val="visible"/>
                                      </p:to>
                                    </p:set>
                                    <p:animEffect transition="in" filter="fade">
                                      <p:cBhvr>
                                        <p:cTn id="118" dur="350"/>
                                        <p:tgtEl>
                                          <p:spTgt spid="144"/>
                                        </p:tgtEl>
                                      </p:cBhvr>
                                    </p:animEffect>
                                  </p:childTnLst>
                                </p:cTn>
                              </p:par>
                            </p:childTnLst>
                          </p:cTn>
                        </p:par>
                        <p:par>
                          <p:cTn id="119" fill="hold">
                            <p:stCondLst>
                              <p:cond delay="14000"/>
                            </p:stCondLst>
                            <p:childTnLst>
                              <p:par>
                                <p:cTn id="120" presetID="10" presetClass="entr" presetSubtype="0" fill="hold" grpId="0" nodeType="afterEffect">
                                  <p:stCondLst>
                                    <p:cond delay="0"/>
                                  </p:stCondLst>
                                  <p:childTnLst>
                                    <p:set>
                                      <p:cBhvr>
                                        <p:cTn id="121" dur="1" fill="hold">
                                          <p:stCondLst>
                                            <p:cond delay="0"/>
                                          </p:stCondLst>
                                        </p:cTn>
                                        <p:tgtEl>
                                          <p:spTgt spid="149"/>
                                        </p:tgtEl>
                                        <p:attrNameLst>
                                          <p:attrName>style.visibility</p:attrName>
                                        </p:attrNameLst>
                                      </p:cBhvr>
                                      <p:to>
                                        <p:strVal val="visible"/>
                                      </p:to>
                                    </p:set>
                                    <p:animEffect transition="in" filter="fade">
                                      <p:cBhvr>
                                        <p:cTn id="122" dur="350"/>
                                        <p:tgtEl>
                                          <p:spTgt spid="149"/>
                                        </p:tgtEl>
                                      </p:cBhvr>
                                    </p:animEffect>
                                  </p:childTnLst>
                                </p:cTn>
                              </p:par>
                            </p:childTnLst>
                          </p:cTn>
                        </p:par>
                        <p:par>
                          <p:cTn id="123" fill="hold">
                            <p:stCondLst>
                              <p:cond delay="14500"/>
                            </p:stCondLst>
                            <p:childTnLst>
                              <p:par>
                                <p:cTn id="124" presetID="10" presetClass="entr" presetSubtype="0" fill="hold" grpId="0" nodeType="afterEffect">
                                  <p:stCondLst>
                                    <p:cond delay="0"/>
                                  </p:stCondLst>
                                  <p:childTnLst>
                                    <p:set>
                                      <p:cBhvr>
                                        <p:cTn id="125" dur="1" fill="hold">
                                          <p:stCondLst>
                                            <p:cond delay="0"/>
                                          </p:stCondLst>
                                        </p:cTn>
                                        <p:tgtEl>
                                          <p:spTgt spid="150"/>
                                        </p:tgtEl>
                                        <p:attrNameLst>
                                          <p:attrName>style.visibility</p:attrName>
                                        </p:attrNameLst>
                                      </p:cBhvr>
                                      <p:to>
                                        <p:strVal val="visible"/>
                                      </p:to>
                                    </p:set>
                                    <p:animEffect transition="in" filter="fade">
                                      <p:cBhvr>
                                        <p:cTn id="126" dur="350"/>
                                        <p:tgtEl>
                                          <p:spTgt spid="150"/>
                                        </p:tgtEl>
                                      </p:cBhvr>
                                    </p:animEffect>
                                  </p:childTnLst>
                                </p:cTn>
                              </p:par>
                            </p:childTnLst>
                          </p:cTn>
                        </p:par>
                        <p:par>
                          <p:cTn id="127" fill="hold">
                            <p:stCondLst>
                              <p:cond delay="15000"/>
                            </p:stCondLst>
                            <p:childTnLst>
                              <p:par>
                                <p:cTn id="128" presetID="10" presetClass="entr" presetSubtype="0" fill="hold" grpId="0" nodeType="afterEffect">
                                  <p:stCondLst>
                                    <p:cond delay="0"/>
                                  </p:stCondLst>
                                  <p:childTnLst>
                                    <p:set>
                                      <p:cBhvr>
                                        <p:cTn id="129" dur="1" fill="hold">
                                          <p:stCondLst>
                                            <p:cond delay="0"/>
                                          </p:stCondLst>
                                        </p:cTn>
                                        <p:tgtEl>
                                          <p:spTgt spid="151"/>
                                        </p:tgtEl>
                                        <p:attrNameLst>
                                          <p:attrName>style.visibility</p:attrName>
                                        </p:attrNameLst>
                                      </p:cBhvr>
                                      <p:to>
                                        <p:strVal val="visible"/>
                                      </p:to>
                                    </p:set>
                                    <p:animEffect transition="in" filter="fade">
                                      <p:cBhvr>
                                        <p:cTn id="130" dur="350"/>
                                        <p:tgtEl>
                                          <p:spTgt spid="151"/>
                                        </p:tgtEl>
                                      </p:cBhvr>
                                    </p:animEffect>
                                  </p:childTnLst>
                                </p:cTn>
                              </p:par>
                            </p:childTnLst>
                          </p:cTn>
                        </p:par>
                        <p:par>
                          <p:cTn id="131" fill="hold">
                            <p:stCondLst>
                              <p:cond delay="15500"/>
                            </p:stCondLst>
                            <p:childTnLst>
                              <p:par>
                                <p:cTn id="132" presetID="10" presetClass="entr" presetSubtype="0" fill="hold" grpId="0" nodeType="afterEffect">
                                  <p:stCondLst>
                                    <p:cond delay="0"/>
                                  </p:stCondLst>
                                  <p:childTnLst>
                                    <p:set>
                                      <p:cBhvr>
                                        <p:cTn id="133" dur="1" fill="hold">
                                          <p:stCondLst>
                                            <p:cond delay="0"/>
                                          </p:stCondLst>
                                        </p:cTn>
                                        <p:tgtEl>
                                          <p:spTgt spid="152"/>
                                        </p:tgtEl>
                                        <p:attrNameLst>
                                          <p:attrName>style.visibility</p:attrName>
                                        </p:attrNameLst>
                                      </p:cBhvr>
                                      <p:to>
                                        <p:strVal val="visible"/>
                                      </p:to>
                                    </p:set>
                                    <p:animEffect transition="in" filter="fade">
                                      <p:cBhvr>
                                        <p:cTn id="134" dur="3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22" grpId="0" animBg="1"/>
      <p:bldP spid="126" grpId="0" animBg="1"/>
      <p:bldP spid="143" grpId="0"/>
      <p:bldP spid="144" grpId="0"/>
      <p:bldP spid="55" grpId="0" animBg="1"/>
      <p:bldP spid="113" grpId="0" animBg="1"/>
      <p:bldP spid="149" grpId="0"/>
      <p:bldP spid="150" grpId="0"/>
      <p:bldP spid="151" grpId="0"/>
      <p:bldP spid="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31905" y="2672340"/>
            <a:ext cx="3287607" cy="584775"/>
          </a:xfrm>
          <a:prstGeom prst="rect">
            <a:avLst/>
          </a:prstGeom>
          <a:noFill/>
        </p:spPr>
        <p:txBody>
          <a:bodyPr wrap="square" rtlCol="0">
            <a:spAutoFit/>
          </a:bodyPr>
          <a:lstStyle/>
          <a:p>
            <a:pPr algn="ctr"/>
            <a:r>
              <a:rPr lang="zh-CN" altLang="en-US" sz="3200">
                <a:solidFill>
                  <a:prstClr val="black"/>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smtClean="0">
                <a:solidFill>
                  <a:srgbClr val="0070C0"/>
                </a:solidFill>
                <a:latin typeface="微软雅黑" panose="020B0503020204020204" pitchFamily="34" charset="-122"/>
                <a:ea typeface="微软雅黑" panose="020B0503020204020204" pitchFamily="34" charset="-122"/>
              </a:rPr>
              <a:t>02</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893606" y="548680"/>
            <a:ext cx="4404788" cy="641296"/>
            <a:chOff x="2920205" y="411510"/>
            <a:chExt cx="3303591" cy="480972"/>
          </a:xfrm>
        </p:grpSpPr>
        <p:grpSp>
          <p:nvGrpSpPr>
            <p:cNvPr id="44" name="组合 43"/>
            <p:cNvGrpSpPr/>
            <p:nvPr/>
          </p:nvGrpSpPr>
          <p:grpSpPr>
            <a:xfrm>
              <a:off x="2920205" y="411510"/>
              <a:ext cx="3303591" cy="466068"/>
              <a:chOff x="4143851" y="532568"/>
              <a:chExt cx="4142700" cy="584449"/>
            </a:xfrm>
          </p:grpSpPr>
          <p:sp>
            <p:nvSpPr>
              <p:cNvPr id="46" name="圆角矩形 45"/>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45" name="Text Box 18"/>
            <p:cNvSpPr txBox="1">
              <a:spLocks noChangeArrowheads="1"/>
            </p:cNvSpPr>
            <p:nvPr/>
          </p:nvSpPr>
          <p:spPr bwMode="gray">
            <a:xfrm>
              <a:off x="3419873" y="453901"/>
              <a:ext cx="2448272"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prstClr val="black">
                      <a:lumMod val="75000"/>
                      <a:lumOff val="25000"/>
                    </a:prstClr>
                  </a:solidFill>
                  <a:latin typeface="方正正大黑简体" panose="02000000000000000000" pitchFamily="2" charset="-122"/>
                  <a:ea typeface="方正正大黑简体" panose="02000000000000000000" pitchFamily="2" charset="-122"/>
                </a:rPr>
                <a:t>方案评估</a:t>
              </a:r>
            </a:p>
          </p:txBody>
        </p:sp>
      </p:grpSp>
      <p:sp>
        <p:nvSpPr>
          <p:cNvPr id="117" name="圆角矩形 116"/>
          <p:cNvSpPr/>
          <p:nvPr/>
        </p:nvSpPr>
        <p:spPr>
          <a:xfrm>
            <a:off x="9114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8" name="圆角矩形 117"/>
          <p:cNvSpPr/>
          <p:nvPr/>
        </p:nvSpPr>
        <p:spPr>
          <a:xfrm>
            <a:off x="36419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圆角矩形 118"/>
          <p:cNvSpPr/>
          <p:nvPr/>
        </p:nvSpPr>
        <p:spPr>
          <a:xfrm>
            <a:off x="6372425"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120" name="组合 119"/>
          <p:cNvGrpSpPr/>
          <p:nvPr/>
        </p:nvGrpSpPr>
        <p:grpSpPr>
          <a:xfrm>
            <a:off x="2949491" y="2000195"/>
            <a:ext cx="926499" cy="158012"/>
            <a:chOff x="4111386" y="2043778"/>
            <a:chExt cx="926499" cy="158012"/>
          </a:xfrm>
        </p:grpSpPr>
        <p:grpSp>
          <p:nvGrpSpPr>
            <p:cNvPr id="198" name="组合 197"/>
            <p:cNvGrpSpPr/>
            <p:nvPr/>
          </p:nvGrpSpPr>
          <p:grpSpPr>
            <a:xfrm>
              <a:off x="4879875" y="2043778"/>
              <a:ext cx="158010" cy="158012"/>
              <a:chOff x="4486616" y="3001075"/>
              <a:chExt cx="274695" cy="274699"/>
            </a:xfrm>
          </p:grpSpPr>
          <p:sp>
            <p:nvSpPr>
              <p:cNvPr id="204" name="椭圆 20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5" name="椭圆 20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9" name="组合 198"/>
            <p:cNvGrpSpPr/>
            <p:nvPr/>
          </p:nvGrpSpPr>
          <p:grpSpPr>
            <a:xfrm>
              <a:off x="4111386" y="2043778"/>
              <a:ext cx="158010" cy="158012"/>
              <a:chOff x="4486616" y="3001075"/>
              <a:chExt cx="274695" cy="274699"/>
            </a:xfrm>
          </p:grpSpPr>
          <p:sp>
            <p:nvSpPr>
              <p:cNvPr id="202" name="椭圆 20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3" name="椭圆 20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00" name="圆角矩形 19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1" name="圆角矩形 20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1" name="组合 120"/>
          <p:cNvGrpSpPr/>
          <p:nvPr/>
        </p:nvGrpSpPr>
        <p:grpSpPr>
          <a:xfrm>
            <a:off x="5670067" y="2000195"/>
            <a:ext cx="926499" cy="158012"/>
            <a:chOff x="4111386" y="2043778"/>
            <a:chExt cx="926499" cy="158012"/>
          </a:xfrm>
        </p:grpSpPr>
        <p:grpSp>
          <p:nvGrpSpPr>
            <p:cNvPr id="190" name="组合 189"/>
            <p:cNvGrpSpPr/>
            <p:nvPr/>
          </p:nvGrpSpPr>
          <p:grpSpPr>
            <a:xfrm>
              <a:off x="4879875" y="2043778"/>
              <a:ext cx="158010" cy="158012"/>
              <a:chOff x="4486616" y="3001075"/>
              <a:chExt cx="274695" cy="274699"/>
            </a:xfrm>
          </p:grpSpPr>
          <p:sp>
            <p:nvSpPr>
              <p:cNvPr id="196" name="椭圆 19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7" name="椭圆 19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91" name="组合 190"/>
            <p:cNvGrpSpPr/>
            <p:nvPr/>
          </p:nvGrpSpPr>
          <p:grpSpPr>
            <a:xfrm>
              <a:off x="4111386" y="2043778"/>
              <a:ext cx="158010" cy="158012"/>
              <a:chOff x="4486616" y="3001075"/>
              <a:chExt cx="274695" cy="274699"/>
            </a:xfrm>
          </p:grpSpPr>
          <p:sp>
            <p:nvSpPr>
              <p:cNvPr id="194" name="椭圆 19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5" name="椭圆 19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92" name="圆角矩形 19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3" name="圆角矩形 19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2" name="组合 121"/>
          <p:cNvGrpSpPr/>
          <p:nvPr/>
        </p:nvGrpSpPr>
        <p:grpSpPr>
          <a:xfrm>
            <a:off x="2949491" y="5464194"/>
            <a:ext cx="926499" cy="158012"/>
            <a:chOff x="4111386" y="2043778"/>
            <a:chExt cx="926499" cy="158012"/>
          </a:xfrm>
        </p:grpSpPr>
        <p:grpSp>
          <p:nvGrpSpPr>
            <p:cNvPr id="182" name="组合 181"/>
            <p:cNvGrpSpPr/>
            <p:nvPr/>
          </p:nvGrpSpPr>
          <p:grpSpPr>
            <a:xfrm>
              <a:off x="4879875" y="2043778"/>
              <a:ext cx="158010" cy="158012"/>
              <a:chOff x="4486616" y="3001075"/>
              <a:chExt cx="274695" cy="274699"/>
            </a:xfrm>
          </p:grpSpPr>
          <p:sp>
            <p:nvSpPr>
              <p:cNvPr id="188" name="椭圆 1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9" name="椭圆 1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3" name="组合 182"/>
            <p:cNvGrpSpPr/>
            <p:nvPr/>
          </p:nvGrpSpPr>
          <p:grpSpPr>
            <a:xfrm>
              <a:off x="4111386" y="2043778"/>
              <a:ext cx="158010" cy="158012"/>
              <a:chOff x="4486616" y="3001075"/>
              <a:chExt cx="274695" cy="274699"/>
            </a:xfrm>
          </p:grpSpPr>
          <p:sp>
            <p:nvSpPr>
              <p:cNvPr id="186" name="椭圆 18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7" name="椭圆 18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84" name="圆角矩形 18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5" name="圆角矩形 18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3" name="组合 122"/>
          <p:cNvGrpSpPr/>
          <p:nvPr/>
        </p:nvGrpSpPr>
        <p:grpSpPr>
          <a:xfrm>
            <a:off x="5670067" y="5464194"/>
            <a:ext cx="926499" cy="158012"/>
            <a:chOff x="4111386" y="2043778"/>
            <a:chExt cx="926499" cy="158012"/>
          </a:xfrm>
        </p:grpSpPr>
        <p:grpSp>
          <p:nvGrpSpPr>
            <p:cNvPr id="174" name="组合 173"/>
            <p:cNvGrpSpPr/>
            <p:nvPr/>
          </p:nvGrpSpPr>
          <p:grpSpPr>
            <a:xfrm>
              <a:off x="4879875" y="2043778"/>
              <a:ext cx="158010" cy="158012"/>
              <a:chOff x="4486616" y="3001075"/>
              <a:chExt cx="274695" cy="274699"/>
            </a:xfrm>
          </p:grpSpPr>
          <p:sp>
            <p:nvSpPr>
              <p:cNvPr id="180" name="椭圆 17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1" name="椭圆 18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75" name="组合 174"/>
            <p:cNvGrpSpPr/>
            <p:nvPr/>
          </p:nvGrpSpPr>
          <p:grpSpPr>
            <a:xfrm>
              <a:off x="4111386" y="2043778"/>
              <a:ext cx="158010" cy="158012"/>
              <a:chOff x="4486616" y="3001075"/>
              <a:chExt cx="274695" cy="274699"/>
            </a:xfrm>
          </p:grpSpPr>
          <p:sp>
            <p:nvSpPr>
              <p:cNvPr id="178" name="椭圆 17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9" name="椭圆 17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76" name="圆角矩形 17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77" name="圆角矩形 17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 name="组合 9"/>
          <p:cNvGrpSpPr/>
          <p:nvPr/>
        </p:nvGrpSpPr>
        <p:grpSpPr>
          <a:xfrm>
            <a:off x="911425" y="3715132"/>
            <a:ext cx="2252284" cy="853540"/>
            <a:chOff x="683568" y="2786349"/>
            <a:chExt cx="1689213" cy="640155"/>
          </a:xfrm>
        </p:grpSpPr>
        <p:grpSp>
          <p:nvGrpSpPr>
            <p:cNvPr id="126" name="组合 125"/>
            <p:cNvGrpSpPr/>
            <p:nvPr/>
          </p:nvGrpSpPr>
          <p:grpSpPr>
            <a:xfrm>
              <a:off x="683568" y="2786349"/>
              <a:ext cx="1689213" cy="640155"/>
              <a:chOff x="1947258" y="3466616"/>
              <a:chExt cx="2252284" cy="853540"/>
            </a:xfrm>
          </p:grpSpPr>
          <p:sp>
            <p:nvSpPr>
              <p:cNvPr id="167" name="矩形 166"/>
              <p:cNvSpPr/>
              <p:nvPr/>
            </p:nvSpPr>
            <p:spPr>
              <a:xfrm>
                <a:off x="1947258" y="3471751"/>
                <a:ext cx="2252284" cy="84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8" name="矩形 16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9" name="矩形 16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3" name="文本框 110"/>
            <p:cNvSpPr txBox="1"/>
            <p:nvPr/>
          </p:nvSpPr>
          <p:spPr>
            <a:xfrm>
              <a:off x="1168606"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11" name="组合 10"/>
          <p:cNvGrpSpPr/>
          <p:nvPr/>
        </p:nvGrpSpPr>
        <p:grpSpPr>
          <a:xfrm>
            <a:off x="3641925" y="3715132"/>
            <a:ext cx="2252284" cy="853540"/>
            <a:chOff x="2731443" y="2786349"/>
            <a:chExt cx="1689213" cy="640155"/>
          </a:xfrm>
        </p:grpSpPr>
        <p:grpSp>
          <p:nvGrpSpPr>
            <p:cNvPr id="127" name="组合 126"/>
            <p:cNvGrpSpPr/>
            <p:nvPr/>
          </p:nvGrpSpPr>
          <p:grpSpPr>
            <a:xfrm>
              <a:off x="2731443" y="2786349"/>
              <a:ext cx="1689213" cy="640155"/>
              <a:chOff x="1947258" y="3466616"/>
              <a:chExt cx="2252284" cy="853540"/>
            </a:xfrm>
          </p:grpSpPr>
          <p:sp>
            <p:nvSpPr>
              <p:cNvPr id="164" name="矩形 163"/>
              <p:cNvSpPr/>
              <p:nvPr/>
            </p:nvSpPr>
            <p:spPr>
              <a:xfrm>
                <a:off x="1947258" y="3471751"/>
                <a:ext cx="2252284" cy="84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5" name="矩形 16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6" name="矩形 16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4" name="文本框 111"/>
            <p:cNvSpPr txBox="1"/>
            <p:nvPr/>
          </p:nvSpPr>
          <p:spPr>
            <a:xfrm>
              <a:off x="3216481"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12" name="组合 11"/>
          <p:cNvGrpSpPr/>
          <p:nvPr/>
        </p:nvGrpSpPr>
        <p:grpSpPr>
          <a:xfrm>
            <a:off x="6372425" y="3715134"/>
            <a:ext cx="2252284" cy="853540"/>
            <a:chOff x="4779318" y="2786349"/>
            <a:chExt cx="1689213" cy="640155"/>
          </a:xfrm>
        </p:grpSpPr>
        <p:grpSp>
          <p:nvGrpSpPr>
            <p:cNvPr id="128" name="组合 127"/>
            <p:cNvGrpSpPr/>
            <p:nvPr/>
          </p:nvGrpSpPr>
          <p:grpSpPr>
            <a:xfrm>
              <a:off x="4779318" y="2786349"/>
              <a:ext cx="1689213" cy="640155"/>
              <a:chOff x="1947258" y="3466616"/>
              <a:chExt cx="2252284" cy="853540"/>
            </a:xfrm>
          </p:grpSpPr>
          <p:sp>
            <p:nvSpPr>
              <p:cNvPr id="161" name="矩形 160"/>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2" name="矩形 161"/>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3" name="矩形 162"/>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5" name="文本框 112"/>
            <p:cNvSpPr txBox="1"/>
            <p:nvPr/>
          </p:nvSpPr>
          <p:spPr>
            <a:xfrm>
              <a:off x="5264356"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6" name="组合 5"/>
          <p:cNvGrpSpPr/>
          <p:nvPr/>
        </p:nvGrpSpPr>
        <p:grpSpPr>
          <a:xfrm>
            <a:off x="1076004" y="1893047"/>
            <a:ext cx="1923123" cy="596842"/>
            <a:chOff x="807003" y="1419785"/>
            <a:chExt cx="1442342" cy="447632"/>
          </a:xfrm>
        </p:grpSpPr>
        <p:grpSp>
          <p:nvGrpSpPr>
            <p:cNvPr id="124" name="组合 123"/>
            <p:cNvGrpSpPr/>
            <p:nvPr/>
          </p:nvGrpSpPr>
          <p:grpSpPr>
            <a:xfrm>
              <a:off x="872045" y="1419785"/>
              <a:ext cx="1312260" cy="447632"/>
              <a:chOff x="2198560" y="1644530"/>
              <a:chExt cx="1749680" cy="596843"/>
            </a:xfrm>
          </p:grpSpPr>
          <p:pic>
            <p:nvPicPr>
              <p:cNvPr id="172" name="图片 171"/>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73" name="图片 17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6" name="文本框 113"/>
            <p:cNvSpPr txBox="1"/>
            <p:nvPr/>
          </p:nvSpPr>
          <p:spPr>
            <a:xfrm>
              <a:off x="807003" y="1491630"/>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grpSp>
        <p:nvGrpSpPr>
          <p:cNvPr id="7" name="组合 6"/>
          <p:cNvGrpSpPr/>
          <p:nvPr/>
        </p:nvGrpSpPr>
        <p:grpSpPr>
          <a:xfrm>
            <a:off x="3819336" y="1893047"/>
            <a:ext cx="1923123" cy="596843"/>
            <a:chOff x="2864502" y="1419785"/>
            <a:chExt cx="1442342" cy="447632"/>
          </a:xfrm>
        </p:grpSpPr>
        <p:grpSp>
          <p:nvGrpSpPr>
            <p:cNvPr id="129" name="组合 128"/>
            <p:cNvGrpSpPr/>
            <p:nvPr/>
          </p:nvGrpSpPr>
          <p:grpSpPr>
            <a:xfrm>
              <a:off x="2930731" y="1419785"/>
              <a:ext cx="1312260" cy="447632"/>
              <a:chOff x="2198560" y="1644530"/>
              <a:chExt cx="1749680" cy="596843"/>
            </a:xfrm>
          </p:grpSpPr>
          <p:pic>
            <p:nvPicPr>
              <p:cNvPr id="159" name="图片 158"/>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60" name="图片 15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7" name="文本框 114"/>
            <p:cNvSpPr txBox="1"/>
            <p:nvPr/>
          </p:nvSpPr>
          <p:spPr>
            <a:xfrm>
              <a:off x="2864502"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grpSp>
        <p:nvGrpSpPr>
          <p:cNvPr id="8" name="组合 7"/>
          <p:cNvGrpSpPr/>
          <p:nvPr/>
        </p:nvGrpSpPr>
        <p:grpSpPr>
          <a:xfrm>
            <a:off x="6524459" y="1893047"/>
            <a:ext cx="1923123" cy="596843"/>
            <a:chOff x="4893344" y="1419785"/>
            <a:chExt cx="1442342" cy="447632"/>
          </a:xfrm>
        </p:grpSpPr>
        <p:grpSp>
          <p:nvGrpSpPr>
            <p:cNvPr id="131" name="组合 130"/>
            <p:cNvGrpSpPr/>
            <p:nvPr/>
          </p:nvGrpSpPr>
          <p:grpSpPr>
            <a:xfrm>
              <a:off x="4958386" y="1419785"/>
              <a:ext cx="1312260" cy="447632"/>
              <a:chOff x="2198560" y="1644530"/>
              <a:chExt cx="1749680" cy="596843"/>
            </a:xfrm>
          </p:grpSpPr>
          <p:pic>
            <p:nvPicPr>
              <p:cNvPr id="155" name="图片 154"/>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6" name="图片 155"/>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38" name="文本框 115"/>
            <p:cNvSpPr txBox="1"/>
            <p:nvPr/>
          </p:nvSpPr>
          <p:spPr>
            <a:xfrm>
              <a:off x="4893344"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sp>
        <p:nvSpPr>
          <p:cNvPr id="139" name="文本框 116"/>
          <p:cNvSpPr txBox="1"/>
          <p:nvPr/>
        </p:nvSpPr>
        <p:spPr>
          <a:xfrm>
            <a:off x="1257907"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ct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0" name="文本框 117"/>
          <p:cNvSpPr txBox="1"/>
          <p:nvPr/>
        </p:nvSpPr>
        <p:spPr>
          <a:xfrm>
            <a:off x="3991353"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1" name="文本框 118"/>
          <p:cNvSpPr txBox="1"/>
          <p:nvPr/>
        </p:nvSpPr>
        <p:spPr>
          <a:xfrm>
            <a:off x="6724798"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611181" y="5025361"/>
            <a:ext cx="1749680" cy="596843"/>
            <a:chOff x="4958386" y="3769021"/>
            <a:chExt cx="1312260" cy="447632"/>
          </a:xfrm>
        </p:grpSpPr>
        <p:grpSp>
          <p:nvGrpSpPr>
            <p:cNvPr id="132" name="组合 131"/>
            <p:cNvGrpSpPr/>
            <p:nvPr/>
          </p:nvGrpSpPr>
          <p:grpSpPr>
            <a:xfrm>
              <a:off x="4958386" y="3769021"/>
              <a:ext cx="1312260" cy="447632"/>
              <a:chOff x="2198560" y="1644530"/>
              <a:chExt cx="1749680" cy="596843"/>
            </a:xfrm>
          </p:grpSpPr>
          <p:pic>
            <p:nvPicPr>
              <p:cNvPr id="153" name="图片 15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4" name="图片 15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44" name="组合 143"/>
            <p:cNvGrpSpPr/>
            <p:nvPr/>
          </p:nvGrpSpPr>
          <p:grpSpPr>
            <a:xfrm>
              <a:off x="5546940" y="3867894"/>
              <a:ext cx="227425" cy="223469"/>
              <a:chOff x="5037571" y="856343"/>
              <a:chExt cx="715006" cy="702571"/>
            </a:xfrm>
            <a:solidFill>
              <a:srgbClr val="002060"/>
            </a:solidFill>
          </p:grpSpPr>
          <p:sp>
            <p:nvSpPr>
              <p:cNvPr id="14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4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206" name="圆角矩形 205"/>
          <p:cNvSpPr/>
          <p:nvPr/>
        </p:nvSpPr>
        <p:spPr>
          <a:xfrm>
            <a:off x="9124303" y="1604798"/>
            <a:ext cx="2252284" cy="4374039"/>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207" name="组合 206"/>
          <p:cNvGrpSpPr/>
          <p:nvPr/>
        </p:nvGrpSpPr>
        <p:grpSpPr>
          <a:xfrm>
            <a:off x="8421945" y="2000195"/>
            <a:ext cx="926499" cy="158012"/>
            <a:chOff x="4111386" y="2043778"/>
            <a:chExt cx="926499" cy="158012"/>
          </a:xfrm>
        </p:grpSpPr>
        <p:grpSp>
          <p:nvGrpSpPr>
            <p:cNvPr id="208" name="组合 207"/>
            <p:cNvGrpSpPr/>
            <p:nvPr/>
          </p:nvGrpSpPr>
          <p:grpSpPr>
            <a:xfrm>
              <a:off x="4879875" y="2043778"/>
              <a:ext cx="158010" cy="158012"/>
              <a:chOff x="4486616" y="3001075"/>
              <a:chExt cx="274695" cy="274699"/>
            </a:xfrm>
          </p:grpSpPr>
          <p:sp>
            <p:nvSpPr>
              <p:cNvPr id="214" name="椭圆 21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5" name="椭圆 21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09" name="组合 208"/>
            <p:cNvGrpSpPr/>
            <p:nvPr/>
          </p:nvGrpSpPr>
          <p:grpSpPr>
            <a:xfrm>
              <a:off x="4111386" y="2043778"/>
              <a:ext cx="158010" cy="158012"/>
              <a:chOff x="4486616" y="3001075"/>
              <a:chExt cx="274695" cy="274699"/>
            </a:xfrm>
          </p:grpSpPr>
          <p:sp>
            <p:nvSpPr>
              <p:cNvPr id="212" name="椭圆 2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3" name="椭圆 2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10" name="圆角矩形 20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11" name="圆角矩形 21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16" name="组合 215"/>
          <p:cNvGrpSpPr/>
          <p:nvPr/>
        </p:nvGrpSpPr>
        <p:grpSpPr>
          <a:xfrm>
            <a:off x="8421945" y="5464194"/>
            <a:ext cx="926499" cy="158012"/>
            <a:chOff x="4111386" y="2043778"/>
            <a:chExt cx="926499" cy="158012"/>
          </a:xfrm>
        </p:grpSpPr>
        <p:grpSp>
          <p:nvGrpSpPr>
            <p:cNvPr id="217" name="组合 216"/>
            <p:cNvGrpSpPr/>
            <p:nvPr/>
          </p:nvGrpSpPr>
          <p:grpSpPr>
            <a:xfrm>
              <a:off x="4879875" y="2043778"/>
              <a:ext cx="158010" cy="158012"/>
              <a:chOff x="4486616" y="3001075"/>
              <a:chExt cx="274695" cy="274699"/>
            </a:xfrm>
          </p:grpSpPr>
          <p:sp>
            <p:nvSpPr>
              <p:cNvPr id="223" name="椭圆 22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4" name="椭圆 22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218" name="组合 217"/>
            <p:cNvGrpSpPr/>
            <p:nvPr/>
          </p:nvGrpSpPr>
          <p:grpSpPr>
            <a:xfrm>
              <a:off x="4111386" y="2043778"/>
              <a:ext cx="158010" cy="158012"/>
              <a:chOff x="4486616" y="3001075"/>
              <a:chExt cx="274695" cy="274699"/>
            </a:xfrm>
          </p:grpSpPr>
          <p:sp>
            <p:nvSpPr>
              <p:cNvPr id="221" name="椭圆 22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2" name="椭圆 22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19" name="圆角矩形 21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0" name="圆角矩形 21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 name="组合 12"/>
          <p:cNvGrpSpPr/>
          <p:nvPr/>
        </p:nvGrpSpPr>
        <p:grpSpPr>
          <a:xfrm>
            <a:off x="9124303" y="3715132"/>
            <a:ext cx="2252284" cy="853540"/>
            <a:chOff x="6843227" y="2786349"/>
            <a:chExt cx="1689213" cy="640155"/>
          </a:xfrm>
        </p:grpSpPr>
        <p:grpSp>
          <p:nvGrpSpPr>
            <p:cNvPr id="225" name="组合 224"/>
            <p:cNvGrpSpPr/>
            <p:nvPr/>
          </p:nvGrpSpPr>
          <p:grpSpPr>
            <a:xfrm>
              <a:off x="6843227" y="2786349"/>
              <a:ext cx="1689213" cy="640155"/>
              <a:chOff x="1947258" y="3466616"/>
              <a:chExt cx="2252284" cy="853540"/>
            </a:xfrm>
          </p:grpSpPr>
          <p:sp>
            <p:nvSpPr>
              <p:cNvPr id="226" name="矩形 225"/>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7" name="矩形 226"/>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8" name="矩形 227"/>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235" name="文本框 112"/>
            <p:cNvSpPr txBox="1"/>
            <p:nvPr/>
          </p:nvSpPr>
          <p:spPr>
            <a:xfrm>
              <a:off x="7328265" y="2836419"/>
              <a:ext cx="719138" cy="530915"/>
            </a:xfrm>
            <a:prstGeom prst="rect">
              <a:avLst/>
            </a:prstGeom>
            <a:noFill/>
          </p:spPr>
          <p:txBody>
            <a:bodyPr wrap="square" rtlCol="0">
              <a:spAutoFit/>
            </a:bodyPr>
            <a:lstStyle/>
            <a:p>
              <a:pPr algn="ctr"/>
              <a:r>
                <a:rPr lang="en-US" altLang="zh-CN" sz="4000" dirty="0">
                  <a:solidFill>
                    <a:prstClr val="white"/>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prstClr val="white"/>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9" name="组合 8"/>
          <p:cNvGrpSpPr/>
          <p:nvPr/>
        </p:nvGrpSpPr>
        <p:grpSpPr>
          <a:xfrm>
            <a:off x="9276337" y="1893047"/>
            <a:ext cx="1923123" cy="596843"/>
            <a:chOff x="6957253" y="1419785"/>
            <a:chExt cx="1442342" cy="447632"/>
          </a:xfrm>
        </p:grpSpPr>
        <p:grpSp>
          <p:nvGrpSpPr>
            <p:cNvPr id="229" name="组合 228"/>
            <p:cNvGrpSpPr/>
            <p:nvPr/>
          </p:nvGrpSpPr>
          <p:grpSpPr>
            <a:xfrm>
              <a:off x="7022295" y="1419785"/>
              <a:ext cx="1312260" cy="447632"/>
              <a:chOff x="2198560" y="1644530"/>
              <a:chExt cx="1749680" cy="596843"/>
            </a:xfrm>
          </p:grpSpPr>
          <p:pic>
            <p:nvPicPr>
              <p:cNvPr id="230" name="图片 22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231" name="图片 230"/>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236" name="文本框 115"/>
            <p:cNvSpPr txBox="1"/>
            <p:nvPr/>
          </p:nvSpPr>
          <p:spPr>
            <a:xfrm>
              <a:off x="6957253" y="1503652"/>
              <a:ext cx="1442342" cy="315423"/>
            </a:xfrm>
            <a:prstGeom prst="rect">
              <a:avLst/>
            </a:prstGeom>
            <a:noFill/>
          </p:spPr>
          <p:txBody>
            <a:bodyPr wrap="square" rtlCol="0">
              <a:spAutoFit/>
            </a:bodyPr>
            <a:lstStyle/>
            <a:p>
              <a:pPr algn="ctr"/>
              <a:r>
                <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grpSp>
      <p:sp>
        <p:nvSpPr>
          <p:cNvPr id="237" name="文本框 118"/>
          <p:cNvSpPr txBox="1"/>
          <p:nvPr/>
        </p:nvSpPr>
        <p:spPr>
          <a:xfrm>
            <a:off x="9458242" y="2468893"/>
            <a:ext cx="1559316" cy="1384995"/>
          </a:xfrm>
          <a:prstGeom prst="rect">
            <a:avLst/>
          </a:prstGeom>
          <a:noFill/>
        </p:spPr>
        <p:txBody>
          <a:bodyPr wrap="square"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63060" y="5025361"/>
            <a:ext cx="1749680" cy="596843"/>
            <a:chOff x="7022295" y="3769021"/>
            <a:chExt cx="1312260" cy="447632"/>
          </a:xfrm>
        </p:grpSpPr>
        <p:grpSp>
          <p:nvGrpSpPr>
            <p:cNvPr id="232" name="组合 231"/>
            <p:cNvGrpSpPr/>
            <p:nvPr/>
          </p:nvGrpSpPr>
          <p:grpSpPr>
            <a:xfrm>
              <a:off x="7022295" y="3769021"/>
              <a:ext cx="1312260" cy="447632"/>
              <a:chOff x="2198560" y="1644530"/>
              <a:chExt cx="1749680" cy="596843"/>
            </a:xfrm>
          </p:grpSpPr>
          <p:pic>
            <p:nvPicPr>
              <p:cNvPr id="233" name="图片 23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234" name="图片 23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38" name="组合 237"/>
            <p:cNvGrpSpPr/>
            <p:nvPr/>
          </p:nvGrpSpPr>
          <p:grpSpPr>
            <a:xfrm>
              <a:off x="7582582" y="3867894"/>
              <a:ext cx="227425" cy="223469"/>
              <a:chOff x="5037571" y="856343"/>
              <a:chExt cx="715006" cy="702571"/>
            </a:xfrm>
            <a:solidFill>
              <a:srgbClr val="002060"/>
            </a:solidFill>
          </p:grpSpPr>
          <p:sp>
            <p:nvSpPr>
              <p:cNvPr id="23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2" name="组合 1"/>
          <p:cNvGrpSpPr/>
          <p:nvPr/>
        </p:nvGrpSpPr>
        <p:grpSpPr>
          <a:xfrm>
            <a:off x="1162727" y="5025361"/>
            <a:ext cx="1749680" cy="596843"/>
            <a:chOff x="872045" y="3769021"/>
            <a:chExt cx="1312260" cy="447632"/>
          </a:xfrm>
        </p:grpSpPr>
        <p:grpSp>
          <p:nvGrpSpPr>
            <p:cNvPr id="125" name="组合 124"/>
            <p:cNvGrpSpPr/>
            <p:nvPr/>
          </p:nvGrpSpPr>
          <p:grpSpPr>
            <a:xfrm>
              <a:off x="872045" y="3769021"/>
              <a:ext cx="1312260" cy="447632"/>
              <a:chOff x="2198560" y="1644530"/>
              <a:chExt cx="1749680" cy="596843"/>
            </a:xfrm>
          </p:grpSpPr>
          <p:pic>
            <p:nvPicPr>
              <p:cNvPr id="170" name="图片 169"/>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71" name="图片 170"/>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42" name="组合 241"/>
            <p:cNvGrpSpPr/>
            <p:nvPr/>
          </p:nvGrpSpPr>
          <p:grpSpPr>
            <a:xfrm>
              <a:off x="1475656" y="3867894"/>
              <a:ext cx="227425" cy="223469"/>
              <a:chOff x="5037571" y="856343"/>
              <a:chExt cx="715006" cy="702571"/>
            </a:xfrm>
            <a:solidFill>
              <a:srgbClr val="002060"/>
            </a:solidFill>
          </p:grpSpPr>
          <p:sp>
            <p:nvSpPr>
              <p:cNvPr id="24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 name="组合 2"/>
          <p:cNvGrpSpPr/>
          <p:nvPr/>
        </p:nvGrpSpPr>
        <p:grpSpPr>
          <a:xfrm>
            <a:off x="3907641" y="5025361"/>
            <a:ext cx="1749680" cy="596843"/>
            <a:chOff x="2930731" y="3769021"/>
            <a:chExt cx="1312260" cy="447632"/>
          </a:xfrm>
        </p:grpSpPr>
        <p:grpSp>
          <p:nvGrpSpPr>
            <p:cNvPr id="130" name="组合 129"/>
            <p:cNvGrpSpPr/>
            <p:nvPr/>
          </p:nvGrpSpPr>
          <p:grpSpPr>
            <a:xfrm>
              <a:off x="2930731" y="3769021"/>
              <a:ext cx="1312260" cy="447632"/>
              <a:chOff x="2198560" y="1644530"/>
              <a:chExt cx="1749680" cy="596843"/>
            </a:xfrm>
          </p:grpSpPr>
          <p:pic>
            <p:nvPicPr>
              <p:cNvPr id="157" name="图片 156"/>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58" name="图片 157"/>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246" name="组合 245"/>
            <p:cNvGrpSpPr/>
            <p:nvPr/>
          </p:nvGrpSpPr>
          <p:grpSpPr>
            <a:xfrm>
              <a:off x="3511298" y="3867894"/>
              <a:ext cx="227425" cy="223469"/>
              <a:chOff x="5037571" y="856343"/>
              <a:chExt cx="715006" cy="702571"/>
            </a:xfrm>
            <a:solidFill>
              <a:srgbClr val="002060"/>
            </a:solidFill>
          </p:grpSpPr>
          <p:sp>
            <p:nvSpPr>
              <p:cNvPr id="247"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249"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350"/>
                                        <p:tgtEl>
                                          <p:spTgt spid="1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5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350"/>
                                        <p:tgtEl>
                                          <p:spTgt spid="1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5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35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350"/>
                                        <p:tgtEl>
                                          <p:spTgt spid="1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350"/>
                                        <p:tgtEl>
                                          <p:spTgt spid="1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350"/>
                                        <p:tgtEl>
                                          <p:spTgt spid="1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5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350"/>
                                        <p:tgtEl>
                                          <p:spTgt spid="14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350"/>
                                        <p:tgtEl>
                                          <p:spTgt spid="1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350"/>
                                        <p:tgtEl>
                                          <p:spTgt spid="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350"/>
                                        <p:tgtEl>
                                          <p:spTgt spid="12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fade">
                                      <p:cBhvr>
                                        <p:cTn id="63" dur="350"/>
                                        <p:tgtEl>
                                          <p:spTgt spid="12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350"/>
                                        <p:tgtEl>
                                          <p:spTgt spid="11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50"/>
                                        <p:tgtEl>
                                          <p:spTgt spid="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fade">
                                      <p:cBhvr>
                                        <p:cTn id="75" dur="350"/>
                                        <p:tgtEl>
                                          <p:spTgt spid="14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350"/>
                                        <p:tgtEl>
                                          <p:spTgt spid="1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350"/>
                                        <p:tgtEl>
                                          <p:spTgt spid="4"/>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07"/>
                                        </p:tgtEl>
                                        <p:attrNameLst>
                                          <p:attrName>style.visibility</p:attrName>
                                        </p:attrNameLst>
                                      </p:cBhvr>
                                      <p:to>
                                        <p:strVal val="visible"/>
                                      </p:to>
                                    </p:set>
                                    <p:animEffect transition="in" filter="fade">
                                      <p:cBhvr>
                                        <p:cTn id="87" dur="350"/>
                                        <p:tgtEl>
                                          <p:spTgt spid="20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16"/>
                                        </p:tgtEl>
                                        <p:attrNameLst>
                                          <p:attrName>style.visibility</p:attrName>
                                        </p:attrNameLst>
                                      </p:cBhvr>
                                      <p:to>
                                        <p:strVal val="visible"/>
                                      </p:to>
                                    </p:set>
                                    <p:animEffect transition="in" filter="fade">
                                      <p:cBhvr>
                                        <p:cTn id="91" dur="350"/>
                                        <p:tgtEl>
                                          <p:spTgt spid="21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fade">
                                      <p:cBhvr>
                                        <p:cTn id="95" dur="350"/>
                                        <p:tgtEl>
                                          <p:spTgt spid="20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350"/>
                                        <p:tgtEl>
                                          <p:spTgt spid="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37"/>
                                        </p:tgtEl>
                                        <p:attrNameLst>
                                          <p:attrName>style.visibility</p:attrName>
                                        </p:attrNameLst>
                                      </p:cBhvr>
                                      <p:to>
                                        <p:strVal val="visible"/>
                                      </p:to>
                                    </p:set>
                                    <p:animEffect transition="in" filter="fade">
                                      <p:cBhvr>
                                        <p:cTn id="103" dur="350"/>
                                        <p:tgtEl>
                                          <p:spTgt spid="23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350"/>
                                        <p:tgtEl>
                                          <p:spTgt spid="13"/>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3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19" grpId="0" animBg="1"/>
      <p:bldP spid="139" grpId="0"/>
      <p:bldP spid="140" grpId="0"/>
      <p:bldP spid="141" grpId="0"/>
      <p:bldP spid="206" grpId="0" animBg="1"/>
      <p:bldP spid="2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椭圆 162"/>
          <p:cNvSpPr>
            <a:spLocks noChangeAspect="1"/>
          </p:cNvSpPr>
          <p:nvPr/>
        </p:nvSpPr>
        <p:spPr>
          <a:xfrm>
            <a:off x="2835767" y="2887098"/>
            <a:ext cx="1823244" cy="1823244"/>
          </a:xfrm>
          <a:prstGeom prst="ellipse">
            <a:avLst/>
          </a:prstGeom>
          <a:gradFill>
            <a:gsLst>
              <a:gs pos="0">
                <a:srgbClr val="CACACA"/>
              </a:gs>
              <a:gs pos="100000">
                <a:schemeClr val="bg1"/>
              </a:gs>
            </a:gsLst>
            <a:lin ang="5400000" scaled="1"/>
          </a:gradFill>
          <a:ln w="31750" cap="flat">
            <a:gradFill>
              <a:gsLst>
                <a:gs pos="0">
                  <a:schemeClr val="bg1"/>
                </a:gs>
                <a:gs pos="100000">
                  <a:srgbClr val="CDCDCD"/>
                </a:gs>
              </a:gsLst>
              <a:lin ang="5400000" scaled="1"/>
            </a:gradFill>
            <a:prstDash val="solid"/>
            <a:miter lim="800000"/>
          </a:ln>
          <a:effectLst>
            <a:outerShdw blurRad="279400" dist="25400" dir="5400000" sx="102000" sy="102000" algn="t" rotWithShape="0">
              <a:schemeClr val="tx1">
                <a:lumMod val="95000"/>
                <a:lumOff val="5000"/>
                <a:alpha val="28000"/>
              </a:schemeClr>
            </a:outerShdw>
          </a:effectLst>
        </p:spPr>
        <p:txBody>
          <a:bodyPr lIns="91440" tIns="45720" rIns="91440" bIns="45720"/>
          <a:lstStyle/>
          <a:p>
            <a:pPr>
              <a:defRPr/>
            </a:pPr>
            <a:endParaRPr lang="zh-CN" altLang="en-US" sz="2400">
              <a:solidFill>
                <a:prstClr val="black"/>
              </a:solidFill>
            </a:endParaRPr>
          </a:p>
        </p:txBody>
      </p:sp>
      <p:sp>
        <p:nvSpPr>
          <p:cNvPr id="200" name="文本框 51"/>
          <p:cNvSpPr txBox="1">
            <a:spLocks noChangeAspect="1"/>
          </p:cNvSpPr>
          <p:nvPr/>
        </p:nvSpPr>
        <p:spPr>
          <a:xfrm>
            <a:off x="3135733" y="3284015"/>
            <a:ext cx="1205779" cy="913199"/>
          </a:xfrm>
          <a:prstGeom prst="rect">
            <a:avLst/>
          </a:prstGeom>
          <a:noFill/>
        </p:spPr>
        <p:txBody>
          <a:bodyPr wrap="none" lIns="91440" tIns="45720" rIns="91440" bIns="45720">
            <a:spAutoFit/>
          </a:bodyPr>
          <a:lstStyle/>
          <a:p>
            <a:pPr algn="ctr">
              <a:defRPr/>
            </a:pPr>
            <a:r>
              <a:rPr lang="en-US" altLang="zh-CN" sz="2665" dirty="0">
                <a:solidFill>
                  <a:prstClr val="black">
                    <a:lumMod val="65000"/>
                    <a:lumOff val="35000"/>
                  </a:prstClr>
                </a:solidFill>
              </a:rPr>
              <a:t>Sample</a:t>
            </a:r>
          </a:p>
          <a:p>
            <a:pPr algn="ctr">
              <a:defRPr/>
            </a:pPr>
            <a:r>
              <a:rPr lang="en-US" altLang="zh-CN" sz="2665" dirty="0">
                <a:solidFill>
                  <a:prstClr val="black">
                    <a:lumMod val="65000"/>
                    <a:lumOff val="35000"/>
                  </a:prstClr>
                </a:solidFill>
                <a:latin typeface="Arial Black" panose="020B0A04020102020204" pitchFamily="34" charset="0"/>
              </a:rPr>
              <a:t>TEXT</a:t>
            </a:r>
            <a:endParaRPr lang="zh-CN" altLang="en-US" sz="2665" dirty="0">
              <a:solidFill>
                <a:prstClr val="black">
                  <a:lumMod val="65000"/>
                  <a:lumOff val="35000"/>
                </a:prstClr>
              </a:solidFill>
              <a:latin typeface="Arial Black" panose="020B0A04020102020204" pitchFamily="34" charset="0"/>
            </a:endParaRPr>
          </a:p>
        </p:txBody>
      </p:sp>
      <p:grpSp>
        <p:nvGrpSpPr>
          <p:cNvPr id="2" name="组合 1"/>
          <p:cNvGrpSpPr/>
          <p:nvPr/>
        </p:nvGrpSpPr>
        <p:grpSpPr>
          <a:xfrm>
            <a:off x="1309126" y="1316766"/>
            <a:ext cx="4841583" cy="4946761"/>
            <a:chOff x="1043608" y="1131590"/>
            <a:chExt cx="3631187" cy="3710071"/>
          </a:xfrm>
        </p:grpSpPr>
        <p:grpSp>
          <p:nvGrpSpPr>
            <p:cNvPr id="164" name="组合 2"/>
            <p:cNvGrpSpPr>
              <a:grpSpLocks noChangeAspect="1"/>
            </p:cNvGrpSpPr>
            <p:nvPr/>
          </p:nvGrpSpPr>
          <p:grpSpPr bwMode="auto">
            <a:xfrm>
              <a:off x="2312877" y="1131590"/>
              <a:ext cx="1114858" cy="1465551"/>
              <a:chOff x="3134642" y="175171"/>
              <a:chExt cx="1634868" cy="2149364"/>
            </a:xfrm>
          </p:grpSpPr>
          <p:sp>
            <p:nvSpPr>
              <p:cNvPr id="165" name="Freeform 5"/>
              <p:cNvSpPr/>
              <p:nvPr/>
            </p:nvSpPr>
            <p:spPr bwMode="auto">
              <a:xfrm>
                <a:off x="3134642" y="175171"/>
                <a:ext cx="1634868" cy="2149364"/>
              </a:xfrm>
              <a:custGeom>
                <a:avLst/>
                <a:gdLst>
                  <a:gd name="T0" fmla="*/ 552 w 552"/>
                  <a:gd name="T1" fmla="*/ 285 h 726"/>
                  <a:gd name="T2" fmla="*/ 552 w 552"/>
                  <a:gd name="T3" fmla="*/ 276 h 726"/>
                  <a:gd name="T4" fmla="*/ 552 w 552"/>
                  <a:gd name="T5" fmla="*/ 269 h 726"/>
                  <a:gd name="T6" fmla="*/ 552 w 552"/>
                  <a:gd name="T7" fmla="*/ 263 h 726"/>
                  <a:gd name="T8" fmla="*/ 276 w 552"/>
                  <a:gd name="T9" fmla="*/ 0 h 726"/>
                  <a:gd name="T10" fmla="*/ 1 w 552"/>
                  <a:gd name="T11" fmla="*/ 263 h 726"/>
                  <a:gd name="T12" fmla="*/ 0 w 552"/>
                  <a:gd name="T13" fmla="*/ 269 h 726"/>
                  <a:gd name="T14" fmla="*/ 0 w 552"/>
                  <a:gd name="T15" fmla="*/ 276 h 726"/>
                  <a:gd name="T16" fmla="*/ 0 w 552"/>
                  <a:gd name="T17" fmla="*/ 285 h 726"/>
                  <a:gd name="T18" fmla="*/ 276 w 552"/>
                  <a:gd name="T19" fmla="*/ 726 h 726"/>
                  <a:gd name="T20" fmla="*/ 552 w 552"/>
                  <a:gd name="T21" fmla="*/ 28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6">
                    <a:moveTo>
                      <a:pt x="552" y="285"/>
                    </a:moveTo>
                    <a:cubicBezTo>
                      <a:pt x="552" y="282"/>
                      <a:pt x="552" y="279"/>
                      <a:pt x="552" y="276"/>
                    </a:cubicBezTo>
                    <a:cubicBezTo>
                      <a:pt x="552" y="274"/>
                      <a:pt x="552" y="272"/>
                      <a:pt x="552" y="269"/>
                    </a:cubicBezTo>
                    <a:cubicBezTo>
                      <a:pt x="552" y="267"/>
                      <a:pt x="552" y="265"/>
                      <a:pt x="552" y="263"/>
                    </a:cubicBezTo>
                    <a:cubicBezTo>
                      <a:pt x="546" y="117"/>
                      <a:pt x="425" y="0"/>
                      <a:pt x="276" y="0"/>
                    </a:cubicBezTo>
                    <a:cubicBezTo>
                      <a:pt x="128" y="0"/>
                      <a:pt x="7" y="117"/>
                      <a:pt x="1" y="263"/>
                    </a:cubicBezTo>
                    <a:cubicBezTo>
                      <a:pt x="0" y="265"/>
                      <a:pt x="0" y="267"/>
                      <a:pt x="0" y="269"/>
                    </a:cubicBezTo>
                    <a:cubicBezTo>
                      <a:pt x="0" y="272"/>
                      <a:pt x="0" y="274"/>
                      <a:pt x="0" y="276"/>
                    </a:cubicBezTo>
                    <a:cubicBezTo>
                      <a:pt x="0" y="279"/>
                      <a:pt x="0" y="282"/>
                      <a:pt x="0" y="285"/>
                    </a:cubicBezTo>
                    <a:cubicBezTo>
                      <a:pt x="6" y="556"/>
                      <a:pt x="276" y="726"/>
                      <a:pt x="276" y="726"/>
                    </a:cubicBezTo>
                    <a:cubicBezTo>
                      <a:pt x="276" y="726"/>
                      <a:pt x="546" y="556"/>
                      <a:pt x="552" y="285"/>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66" name="椭圆 165"/>
              <p:cNvSpPr/>
              <p:nvPr/>
            </p:nvSpPr>
            <p:spPr>
              <a:xfrm>
                <a:off x="3268076" y="311727"/>
                <a:ext cx="1368000" cy="1367999"/>
              </a:xfrm>
              <a:prstGeom prst="ellipse">
                <a:avLst/>
              </a:prstGeom>
              <a:solidFill>
                <a:schemeClr val="accent1"/>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8" name="文本框 52"/>
              <p:cNvSpPr txBox="1">
                <a:spLocks noChangeArrowheads="1"/>
              </p:cNvSpPr>
              <p:nvPr/>
            </p:nvSpPr>
            <p:spPr bwMode="auto">
              <a:xfrm>
                <a:off x="3515786" y="566914"/>
                <a:ext cx="806056" cy="8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endParaRPr lang="en-US" altLang="zh-CN" sz="2135" dirty="0">
                  <a:solidFill>
                    <a:prstClr val="white"/>
                  </a:solidFill>
                  <a:latin typeface="Tahoma" panose="020B0604030504040204" pitchFamily="34" charset="0"/>
                  <a:cs typeface="Tahoma" panose="020B0604030504040204" pitchFamily="34" charset="0"/>
                </a:endParaRP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69" name="组合 1"/>
            <p:cNvGrpSpPr>
              <a:grpSpLocks noChangeAspect="1"/>
            </p:cNvGrpSpPr>
            <p:nvPr/>
          </p:nvGrpSpPr>
          <p:grpSpPr bwMode="auto">
            <a:xfrm>
              <a:off x="1043608" y="1674872"/>
              <a:ext cx="1419008" cy="1384373"/>
              <a:chOff x="955236" y="1261745"/>
              <a:chExt cx="2081765" cy="2030441"/>
            </a:xfrm>
          </p:grpSpPr>
          <p:sp>
            <p:nvSpPr>
              <p:cNvPr id="170" name="Freeform 6"/>
              <p:cNvSpPr/>
              <p:nvPr/>
            </p:nvSpPr>
            <p:spPr bwMode="auto">
              <a:xfrm>
                <a:off x="955236" y="1261745"/>
                <a:ext cx="2081765" cy="2030441"/>
              </a:xfrm>
              <a:custGeom>
                <a:avLst/>
                <a:gdLst>
                  <a:gd name="T0" fmla="*/ 459 w 703"/>
                  <a:gd name="T1" fmla="*/ 78 h 686"/>
                  <a:gd name="T2" fmla="*/ 451 w 703"/>
                  <a:gd name="T3" fmla="*/ 73 h 686"/>
                  <a:gd name="T4" fmla="*/ 446 w 703"/>
                  <a:gd name="T5" fmla="*/ 70 h 686"/>
                  <a:gd name="T6" fmla="*/ 440 w 703"/>
                  <a:gd name="T7" fmla="*/ 67 h 686"/>
                  <a:gd name="T8" fmla="*/ 74 w 703"/>
                  <a:gd name="T9" fmla="*/ 174 h 686"/>
                  <a:gd name="T10" fmla="*/ 164 w 703"/>
                  <a:gd name="T11" fmla="*/ 545 h 686"/>
                  <a:gd name="T12" fmla="*/ 170 w 703"/>
                  <a:gd name="T13" fmla="*/ 548 h 686"/>
                  <a:gd name="T14" fmla="*/ 175 w 703"/>
                  <a:gd name="T15" fmla="*/ 552 h 686"/>
                  <a:gd name="T16" fmla="*/ 183 w 703"/>
                  <a:gd name="T17" fmla="*/ 556 h 686"/>
                  <a:gd name="T18" fmla="*/ 703 w 703"/>
                  <a:gd name="T19" fmla="*/ 537 h 686"/>
                  <a:gd name="T20" fmla="*/ 459 w 703"/>
                  <a:gd name="T21" fmla="*/ 7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459" y="78"/>
                    </a:moveTo>
                    <a:cubicBezTo>
                      <a:pt x="456" y="76"/>
                      <a:pt x="454" y="75"/>
                      <a:pt x="451" y="73"/>
                    </a:cubicBezTo>
                    <a:cubicBezTo>
                      <a:pt x="449" y="72"/>
                      <a:pt x="447" y="71"/>
                      <a:pt x="446" y="70"/>
                    </a:cubicBezTo>
                    <a:cubicBezTo>
                      <a:pt x="444" y="69"/>
                      <a:pt x="442" y="68"/>
                      <a:pt x="440" y="67"/>
                    </a:cubicBezTo>
                    <a:cubicBezTo>
                      <a:pt x="310" y="0"/>
                      <a:pt x="148" y="46"/>
                      <a:pt x="74" y="174"/>
                    </a:cubicBezTo>
                    <a:cubicBezTo>
                      <a:pt x="0" y="303"/>
                      <a:pt x="41" y="466"/>
                      <a:pt x="164" y="545"/>
                    </a:cubicBezTo>
                    <a:cubicBezTo>
                      <a:pt x="166" y="546"/>
                      <a:pt x="168" y="547"/>
                      <a:pt x="170" y="548"/>
                    </a:cubicBezTo>
                    <a:cubicBezTo>
                      <a:pt x="171" y="549"/>
                      <a:pt x="173" y="550"/>
                      <a:pt x="175" y="552"/>
                    </a:cubicBezTo>
                    <a:cubicBezTo>
                      <a:pt x="178" y="553"/>
                      <a:pt x="180" y="555"/>
                      <a:pt x="183" y="556"/>
                    </a:cubicBezTo>
                    <a:cubicBezTo>
                      <a:pt x="421" y="686"/>
                      <a:pt x="703" y="537"/>
                      <a:pt x="703" y="537"/>
                    </a:cubicBezTo>
                    <a:cubicBezTo>
                      <a:pt x="703" y="537"/>
                      <a:pt x="691" y="219"/>
                      <a:pt x="459" y="7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71" name="椭圆 170"/>
              <p:cNvSpPr/>
              <p:nvPr/>
            </p:nvSpPr>
            <p:spPr>
              <a:xfrm>
                <a:off x="1209481" y="1512440"/>
                <a:ext cx="1367999" cy="1368000"/>
              </a:xfrm>
              <a:prstGeom prst="ellipse">
                <a:avLst/>
              </a:prstGeom>
              <a:solidFill>
                <a:schemeClr val="accent4"/>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solidFill>
                    <a:prstClr val="black"/>
                  </a:solidFill>
                </a:endParaRPr>
              </a:p>
            </p:txBody>
          </p:sp>
          <p:sp>
            <p:nvSpPr>
              <p:cNvPr id="173" name="文本框 53"/>
              <p:cNvSpPr txBox="1">
                <a:spLocks noChangeArrowheads="1"/>
              </p:cNvSpPr>
              <p:nvPr/>
            </p:nvSpPr>
            <p:spPr bwMode="auto">
              <a:xfrm>
                <a:off x="1457006" y="1767599"/>
                <a:ext cx="806396"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74" name="组合 3"/>
            <p:cNvGrpSpPr>
              <a:grpSpLocks noChangeAspect="1"/>
            </p:cNvGrpSpPr>
            <p:nvPr/>
          </p:nvGrpSpPr>
          <p:grpSpPr bwMode="auto">
            <a:xfrm>
              <a:off x="3254704" y="1674872"/>
              <a:ext cx="1420091" cy="1384373"/>
              <a:chOff x="4870907" y="1261745"/>
              <a:chExt cx="2081765" cy="2030441"/>
            </a:xfrm>
          </p:grpSpPr>
          <p:sp>
            <p:nvSpPr>
              <p:cNvPr id="175" name="Freeform 10"/>
              <p:cNvSpPr/>
              <p:nvPr/>
            </p:nvSpPr>
            <p:spPr bwMode="auto">
              <a:xfrm>
                <a:off x="4870907" y="1261745"/>
                <a:ext cx="2081765" cy="2030441"/>
              </a:xfrm>
              <a:custGeom>
                <a:avLst/>
                <a:gdLst>
                  <a:gd name="T0" fmla="*/ 520 w 703"/>
                  <a:gd name="T1" fmla="*/ 556 h 686"/>
                  <a:gd name="T2" fmla="*/ 528 w 703"/>
                  <a:gd name="T3" fmla="*/ 552 h 686"/>
                  <a:gd name="T4" fmla="*/ 533 w 703"/>
                  <a:gd name="T5" fmla="*/ 548 h 686"/>
                  <a:gd name="T6" fmla="*/ 538 w 703"/>
                  <a:gd name="T7" fmla="*/ 545 h 686"/>
                  <a:gd name="T8" fmla="*/ 629 w 703"/>
                  <a:gd name="T9" fmla="*/ 174 h 686"/>
                  <a:gd name="T10" fmla="*/ 262 w 703"/>
                  <a:gd name="T11" fmla="*/ 67 h 686"/>
                  <a:gd name="T12" fmla="*/ 257 w 703"/>
                  <a:gd name="T13" fmla="*/ 70 h 686"/>
                  <a:gd name="T14" fmla="*/ 251 w 703"/>
                  <a:gd name="T15" fmla="*/ 73 h 686"/>
                  <a:gd name="T16" fmla="*/ 244 w 703"/>
                  <a:gd name="T17" fmla="*/ 78 h 686"/>
                  <a:gd name="T18" fmla="*/ 0 w 703"/>
                  <a:gd name="T19" fmla="*/ 538 h 686"/>
                  <a:gd name="T20" fmla="*/ 520 w 703"/>
                  <a:gd name="T21" fmla="*/ 55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6">
                    <a:moveTo>
                      <a:pt x="520" y="556"/>
                    </a:moveTo>
                    <a:cubicBezTo>
                      <a:pt x="522" y="555"/>
                      <a:pt x="525" y="553"/>
                      <a:pt x="528" y="552"/>
                    </a:cubicBezTo>
                    <a:cubicBezTo>
                      <a:pt x="529" y="550"/>
                      <a:pt x="531" y="549"/>
                      <a:pt x="533" y="548"/>
                    </a:cubicBezTo>
                    <a:cubicBezTo>
                      <a:pt x="535" y="547"/>
                      <a:pt x="537" y="546"/>
                      <a:pt x="538" y="545"/>
                    </a:cubicBezTo>
                    <a:cubicBezTo>
                      <a:pt x="662" y="466"/>
                      <a:pt x="703" y="303"/>
                      <a:pt x="629" y="174"/>
                    </a:cubicBezTo>
                    <a:cubicBezTo>
                      <a:pt x="554" y="46"/>
                      <a:pt x="393" y="0"/>
                      <a:pt x="262" y="67"/>
                    </a:cubicBezTo>
                    <a:cubicBezTo>
                      <a:pt x="261" y="68"/>
                      <a:pt x="259" y="69"/>
                      <a:pt x="257" y="70"/>
                    </a:cubicBezTo>
                    <a:cubicBezTo>
                      <a:pt x="255" y="71"/>
                      <a:pt x="253" y="72"/>
                      <a:pt x="251" y="73"/>
                    </a:cubicBezTo>
                    <a:cubicBezTo>
                      <a:pt x="249" y="75"/>
                      <a:pt x="246" y="76"/>
                      <a:pt x="244" y="78"/>
                    </a:cubicBezTo>
                    <a:cubicBezTo>
                      <a:pt x="12" y="219"/>
                      <a:pt x="0" y="538"/>
                      <a:pt x="0" y="538"/>
                    </a:cubicBezTo>
                    <a:cubicBezTo>
                      <a:pt x="0" y="538"/>
                      <a:pt x="282" y="686"/>
                      <a:pt x="520" y="5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76" name="椭圆 175"/>
              <p:cNvSpPr/>
              <p:nvPr/>
            </p:nvSpPr>
            <p:spPr>
              <a:xfrm>
                <a:off x="5326671" y="1512440"/>
                <a:ext cx="1368000" cy="1368000"/>
              </a:xfrm>
              <a:prstGeom prst="ellipse">
                <a:avLst/>
              </a:prstGeom>
              <a:solidFill>
                <a:schemeClr val="accent3"/>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78" name="文本框 54"/>
              <p:cNvSpPr txBox="1">
                <a:spLocks noChangeArrowheads="1"/>
              </p:cNvSpPr>
              <p:nvPr/>
            </p:nvSpPr>
            <p:spPr bwMode="auto">
              <a:xfrm>
                <a:off x="5574530" y="1767599"/>
                <a:ext cx="805781" cy="82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endParaRPr lang="en-US" altLang="zh-CN" sz="2135" dirty="0">
                  <a:solidFill>
                    <a:prstClr val="white"/>
                  </a:solidFill>
                  <a:latin typeface="Tahoma" panose="020B0604030504040204" pitchFamily="34" charset="0"/>
                  <a:cs typeface="Tahoma" panose="020B0604030504040204" pitchFamily="34" charset="0"/>
                </a:endParaRP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79" name="组合 4"/>
            <p:cNvGrpSpPr>
              <a:grpSpLocks noChangeAspect="1"/>
            </p:cNvGrpSpPr>
            <p:nvPr/>
          </p:nvGrpSpPr>
          <p:grpSpPr bwMode="auto">
            <a:xfrm>
              <a:off x="3254704" y="2915229"/>
              <a:ext cx="1420091" cy="1387619"/>
              <a:chOff x="4870907" y="3469943"/>
              <a:chExt cx="2081765" cy="2034197"/>
            </a:xfrm>
          </p:grpSpPr>
          <p:sp>
            <p:nvSpPr>
              <p:cNvPr id="180" name="Freeform 9"/>
              <p:cNvSpPr/>
              <p:nvPr/>
            </p:nvSpPr>
            <p:spPr bwMode="auto">
              <a:xfrm>
                <a:off x="4870907" y="3469943"/>
                <a:ext cx="2081765" cy="2034197"/>
              </a:xfrm>
              <a:custGeom>
                <a:avLst/>
                <a:gdLst>
                  <a:gd name="T0" fmla="*/ 244 w 703"/>
                  <a:gd name="T1" fmla="*/ 608 h 687"/>
                  <a:gd name="T2" fmla="*/ 251 w 703"/>
                  <a:gd name="T3" fmla="*/ 613 h 687"/>
                  <a:gd name="T4" fmla="*/ 257 w 703"/>
                  <a:gd name="T5" fmla="*/ 616 h 687"/>
                  <a:gd name="T6" fmla="*/ 262 w 703"/>
                  <a:gd name="T7" fmla="*/ 619 h 687"/>
                  <a:gd name="T8" fmla="*/ 629 w 703"/>
                  <a:gd name="T9" fmla="*/ 512 h 687"/>
                  <a:gd name="T10" fmla="*/ 538 w 703"/>
                  <a:gd name="T11" fmla="*/ 141 h 687"/>
                  <a:gd name="T12" fmla="*/ 533 w 703"/>
                  <a:gd name="T13" fmla="*/ 138 h 687"/>
                  <a:gd name="T14" fmla="*/ 528 w 703"/>
                  <a:gd name="T15" fmla="*/ 135 h 687"/>
                  <a:gd name="T16" fmla="*/ 520 w 703"/>
                  <a:gd name="T17" fmla="*/ 130 h 687"/>
                  <a:gd name="T18" fmla="*/ 0 w 703"/>
                  <a:gd name="T19" fmla="*/ 149 h 687"/>
                  <a:gd name="T20" fmla="*/ 244 w 703"/>
                  <a:gd name="T21" fmla="*/ 60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244" y="608"/>
                    </a:moveTo>
                    <a:cubicBezTo>
                      <a:pt x="246" y="610"/>
                      <a:pt x="249" y="611"/>
                      <a:pt x="251" y="613"/>
                    </a:cubicBezTo>
                    <a:cubicBezTo>
                      <a:pt x="253" y="614"/>
                      <a:pt x="255" y="615"/>
                      <a:pt x="257" y="616"/>
                    </a:cubicBezTo>
                    <a:cubicBezTo>
                      <a:pt x="259" y="617"/>
                      <a:pt x="261" y="618"/>
                      <a:pt x="262" y="619"/>
                    </a:cubicBezTo>
                    <a:cubicBezTo>
                      <a:pt x="393" y="687"/>
                      <a:pt x="554" y="640"/>
                      <a:pt x="629" y="512"/>
                    </a:cubicBezTo>
                    <a:cubicBezTo>
                      <a:pt x="703" y="383"/>
                      <a:pt x="662" y="220"/>
                      <a:pt x="538" y="141"/>
                    </a:cubicBezTo>
                    <a:cubicBezTo>
                      <a:pt x="537" y="140"/>
                      <a:pt x="535" y="139"/>
                      <a:pt x="533" y="138"/>
                    </a:cubicBezTo>
                    <a:cubicBezTo>
                      <a:pt x="531" y="137"/>
                      <a:pt x="529" y="136"/>
                      <a:pt x="528" y="135"/>
                    </a:cubicBezTo>
                    <a:cubicBezTo>
                      <a:pt x="525" y="133"/>
                      <a:pt x="522" y="132"/>
                      <a:pt x="520" y="130"/>
                    </a:cubicBezTo>
                    <a:cubicBezTo>
                      <a:pt x="282" y="0"/>
                      <a:pt x="0" y="149"/>
                      <a:pt x="0" y="149"/>
                    </a:cubicBezTo>
                    <a:cubicBezTo>
                      <a:pt x="0" y="149"/>
                      <a:pt x="12" y="468"/>
                      <a:pt x="244" y="608"/>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81" name="椭圆 180"/>
              <p:cNvSpPr/>
              <p:nvPr/>
            </p:nvSpPr>
            <p:spPr>
              <a:xfrm>
                <a:off x="5326671" y="3897489"/>
                <a:ext cx="1368000" cy="1367999"/>
              </a:xfrm>
              <a:prstGeom prst="ellipse">
                <a:avLst/>
              </a:prstGeom>
              <a:solidFill>
                <a:schemeClr val="accent4"/>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83" name="文本框 55"/>
              <p:cNvSpPr txBox="1">
                <a:spLocks noChangeArrowheads="1"/>
              </p:cNvSpPr>
              <p:nvPr/>
            </p:nvSpPr>
            <p:spPr bwMode="auto">
              <a:xfrm>
                <a:off x="5574530" y="4152860"/>
                <a:ext cx="805781"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90" name="组合 5"/>
            <p:cNvGrpSpPr>
              <a:grpSpLocks noChangeAspect="1"/>
            </p:cNvGrpSpPr>
            <p:nvPr/>
          </p:nvGrpSpPr>
          <p:grpSpPr bwMode="auto">
            <a:xfrm>
              <a:off x="2312877" y="3375025"/>
              <a:ext cx="1114858" cy="1466636"/>
              <a:chOff x="3134642" y="4438847"/>
              <a:chExt cx="1634868" cy="2151867"/>
            </a:xfrm>
          </p:grpSpPr>
          <p:sp>
            <p:nvSpPr>
              <p:cNvPr id="191" name="Freeform 8"/>
              <p:cNvSpPr/>
              <p:nvPr/>
            </p:nvSpPr>
            <p:spPr bwMode="auto">
              <a:xfrm>
                <a:off x="3134642" y="4438847"/>
                <a:ext cx="1634868" cy="2151867"/>
              </a:xfrm>
              <a:custGeom>
                <a:avLst/>
                <a:gdLst>
                  <a:gd name="T0" fmla="*/ 0 w 552"/>
                  <a:gd name="T1" fmla="*/ 441 h 727"/>
                  <a:gd name="T2" fmla="*/ 0 w 552"/>
                  <a:gd name="T3" fmla="*/ 450 h 727"/>
                  <a:gd name="T4" fmla="*/ 0 w 552"/>
                  <a:gd name="T5" fmla="*/ 457 h 727"/>
                  <a:gd name="T6" fmla="*/ 1 w 552"/>
                  <a:gd name="T7" fmla="*/ 463 h 727"/>
                  <a:gd name="T8" fmla="*/ 276 w 552"/>
                  <a:gd name="T9" fmla="*/ 727 h 727"/>
                  <a:gd name="T10" fmla="*/ 552 w 552"/>
                  <a:gd name="T11" fmla="*/ 463 h 727"/>
                  <a:gd name="T12" fmla="*/ 552 w 552"/>
                  <a:gd name="T13" fmla="*/ 457 h 727"/>
                  <a:gd name="T14" fmla="*/ 552 w 552"/>
                  <a:gd name="T15" fmla="*/ 450 h 727"/>
                  <a:gd name="T16" fmla="*/ 552 w 552"/>
                  <a:gd name="T17" fmla="*/ 441 h 727"/>
                  <a:gd name="T18" fmla="*/ 276 w 552"/>
                  <a:gd name="T19" fmla="*/ 0 h 727"/>
                  <a:gd name="T20" fmla="*/ 0 w 552"/>
                  <a:gd name="T21" fmla="*/ 44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727">
                    <a:moveTo>
                      <a:pt x="0" y="441"/>
                    </a:moveTo>
                    <a:cubicBezTo>
                      <a:pt x="0" y="444"/>
                      <a:pt x="0" y="447"/>
                      <a:pt x="0" y="450"/>
                    </a:cubicBezTo>
                    <a:cubicBezTo>
                      <a:pt x="0" y="453"/>
                      <a:pt x="0" y="455"/>
                      <a:pt x="0" y="457"/>
                    </a:cubicBezTo>
                    <a:cubicBezTo>
                      <a:pt x="0" y="459"/>
                      <a:pt x="0" y="461"/>
                      <a:pt x="1" y="463"/>
                    </a:cubicBezTo>
                    <a:cubicBezTo>
                      <a:pt x="7" y="610"/>
                      <a:pt x="128" y="727"/>
                      <a:pt x="276" y="727"/>
                    </a:cubicBezTo>
                    <a:cubicBezTo>
                      <a:pt x="425" y="727"/>
                      <a:pt x="546" y="610"/>
                      <a:pt x="552" y="463"/>
                    </a:cubicBezTo>
                    <a:cubicBezTo>
                      <a:pt x="552" y="461"/>
                      <a:pt x="552" y="459"/>
                      <a:pt x="552" y="457"/>
                    </a:cubicBezTo>
                    <a:cubicBezTo>
                      <a:pt x="552" y="455"/>
                      <a:pt x="552" y="453"/>
                      <a:pt x="552" y="450"/>
                    </a:cubicBezTo>
                    <a:cubicBezTo>
                      <a:pt x="552" y="447"/>
                      <a:pt x="552" y="444"/>
                      <a:pt x="552" y="441"/>
                    </a:cubicBezTo>
                    <a:cubicBezTo>
                      <a:pt x="546" y="170"/>
                      <a:pt x="276" y="0"/>
                      <a:pt x="276" y="0"/>
                    </a:cubicBezTo>
                    <a:cubicBezTo>
                      <a:pt x="276" y="0"/>
                      <a:pt x="6" y="170"/>
                      <a:pt x="0" y="441"/>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92" name="椭圆 191"/>
              <p:cNvSpPr/>
              <p:nvPr/>
            </p:nvSpPr>
            <p:spPr>
              <a:xfrm>
                <a:off x="3268076" y="5099237"/>
                <a:ext cx="1368000" cy="1368000"/>
              </a:xfrm>
              <a:prstGeom prst="ellipse">
                <a:avLst/>
              </a:prstGeom>
              <a:solidFill>
                <a:schemeClr val="accent4"/>
              </a:solidFill>
              <a:ln w="28575">
                <a:noFill/>
              </a:ln>
              <a:effectLst>
                <a:innerShdw blurRad="127000" dist="63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94" name="文本框 56"/>
              <p:cNvSpPr txBox="1">
                <a:spLocks noChangeArrowheads="1"/>
              </p:cNvSpPr>
              <p:nvPr/>
            </p:nvSpPr>
            <p:spPr bwMode="auto">
              <a:xfrm>
                <a:off x="3515786" y="5354242"/>
                <a:ext cx="806056" cy="82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nvGrpSpPr>
            <p:cNvPr id="195" name="组合 6"/>
            <p:cNvGrpSpPr>
              <a:grpSpLocks noChangeAspect="1"/>
            </p:cNvGrpSpPr>
            <p:nvPr/>
          </p:nvGrpSpPr>
          <p:grpSpPr bwMode="auto">
            <a:xfrm>
              <a:off x="1043608" y="2915229"/>
              <a:ext cx="1419008" cy="1387619"/>
              <a:chOff x="955236" y="3469943"/>
              <a:chExt cx="2081765" cy="2034197"/>
            </a:xfrm>
          </p:grpSpPr>
          <p:sp>
            <p:nvSpPr>
              <p:cNvPr id="196" name="Freeform 7"/>
              <p:cNvSpPr/>
              <p:nvPr/>
            </p:nvSpPr>
            <p:spPr bwMode="auto">
              <a:xfrm>
                <a:off x="955236" y="3469943"/>
                <a:ext cx="2081765" cy="2034197"/>
              </a:xfrm>
              <a:custGeom>
                <a:avLst/>
                <a:gdLst>
                  <a:gd name="T0" fmla="*/ 183 w 703"/>
                  <a:gd name="T1" fmla="*/ 130 h 687"/>
                  <a:gd name="T2" fmla="*/ 175 w 703"/>
                  <a:gd name="T3" fmla="*/ 135 h 687"/>
                  <a:gd name="T4" fmla="*/ 170 w 703"/>
                  <a:gd name="T5" fmla="*/ 138 h 687"/>
                  <a:gd name="T6" fmla="*/ 164 w 703"/>
                  <a:gd name="T7" fmla="*/ 141 h 687"/>
                  <a:gd name="T8" fmla="*/ 74 w 703"/>
                  <a:gd name="T9" fmla="*/ 512 h 687"/>
                  <a:gd name="T10" fmla="*/ 440 w 703"/>
                  <a:gd name="T11" fmla="*/ 619 h 687"/>
                  <a:gd name="T12" fmla="*/ 446 w 703"/>
                  <a:gd name="T13" fmla="*/ 616 h 687"/>
                  <a:gd name="T14" fmla="*/ 451 w 703"/>
                  <a:gd name="T15" fmla="*/ 613 h 687"/>
                  <a:gd name="T16" fmla="*/ 459 w 703"/>
                  <a:gd name="T17" fmla="*/ 608 h 687"/>
                  <a:gd name="T18" fmla="*/ 703 w 703"/>
                  <a:gd name="T19" fmla="*/ 149 h 687"/>
                  <a:gd name="T20" fmla="*/ 183 w 703"/>
                  <a:gd name="T21" fmla="*/ 13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3" h="687">
                    <a:moveTo>
                      <a:pt x="183" y="130"/>
                    </a:moveTo>
                    <a:cubicBezTo>
                      <a:pt x="180" y="132"/>
                      <a:pt x="178" y="133"/>
                      <a:pt x="175" y="135"/>
                    </a:cubicBezTo>
                    <a:cubicBezTo>
                      <a:pt x="173" y="136"/>
                      <a:pt x="171" y="137"/>
                      <a:pt x="170" y="138"/>
                    </a:cubicBezTo>
                    <a:cubicBezTo>
                      <a:pt x="168" y="139"/>
                      <a:pt x="166" y="140"/>
                      <a:pt x="164" y="141"/>
                    </a:cubicBezTo>
                    <a:cubicBezTo>
                      <a:pt x="41" y="220"/>
                      <a:pt x="0" y="383"/>
                      <a:pt x="74" y="512"/>
                    </a:cubicBezTo>
                    <a:cubicBezTo>
                      <a:pt x="148" y="640"/>
                      <a:pt x="310" y="687"/>
                      <a:pt x="440" y="619"/>
                    </a:cubicBezTo>
                    <a:cubicBezTo>
                      <a:pt x="442" y="618"/>
                      <a:pt x="444" y="617"/>
                      <a:pt x="446" y="616"/>
                    </a:cubicBezTo>
                    <a:cubicBezTo>
                      <a:pt x="448" y="615"/>
                      <a:pt x="449" y="614"/>
                      <a:pt x="451" y="613"/>
                    </a:cubicBezTo>
                    <a:cubicBezTo>
                      <a:pt x="454" y="611"/>
                      <a:pt x="456" y="610"/>
                      <a:pt x="459" y="608"/>
                    </a:cubicBezTo>
                    <a:cubicBezTo>
                      <a:pt x="691" y="468"/>
                      <a:pt x="703" y="149"/>
                      <a:pt x="703" y="149"/>
                    </a:cubicBezTo>
                    <a:cubicBezTo>
                      <a:pt x="703" y="149"/>
                      <a:pt x="421" y="0"/>
                      <a:pt x="183" y="13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2400">
                  <a:solidFill>
                    <a:prstClr val="black"/>
                  </a:solidFill>
                </a:endParaRPr>
              </a:p>
            </p:txBody>
          </p:sp>
          <p:sp>
            <p:nvSpPr>
              <p:cNvPr id="197" name="椭圆 196"/>
              <p:cNvSpPr/>
              <p:nvPr/>
            </p:nvSpPr>
            <p:spPr>
              <a:xfrm>
                <a:off x="1209481" y="3897489"/>
                <a:ext cx="1367999" cy="1367999"/>
              </a:xfrm>
              <a:prstGeom prst="ellipse">
                <a:avLst/>
              </a:prstGeom>
              <a:solidFill>
                <a:schemeClr val="accent4"/>
              </a:solidFill>
              <a:ln w="28575" cap="flat">
                <a:noFill/>
                <a:prstDash val="solid"/>
                <a:miter lim="800000"/>
              </a:ln>
              <a:effectLst>
                <a:innerShdw blurRad="127000" dist="63500" dir="16200000">
                  <a:prstClr val="black">
                    <a:alpha val="30000"/>
                  </a:prstClr>
                </a:innerShdw>
              </a:effectLst>
            </p:spPr>
            <p:txBody>
              <a:bodyPr/>
              <a:lstStyle/>
              <a:p>
                <a:pPr>
                  <a:defRPr/>
                </a:pPr>
                <a:endParaRPr lang="zh-CN" altLang="en-US" sz="2400">
                  <a:solidFill>
                    <a:prstClr val="black"/>
                  </a:solidFill>
                </a:endParaRPr>
              </a:p>
            </p:txBody>
          </p:sp>
          <p:sp>
            <p:nvSpPr>
              <p:cNvPr id="199" name="文本框 57"/>
              <p:cNvSpPr txBox="1">
                <a:spLocks noChangeArrowheads="1"/>
              </p:cNvSpPr>
              <p:nvPr/>
            </p:nvSpPr>
            <p:spPr bwMode="auto">
              <a:xfrm>
                <a:off x="1457006" y="4152860"/>
                <a:ext cx="806396" cy="82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135" dirty="0">
                    <a:solidFill>
                      <a:prstClr val="white"/>
                    </a:solidFill>
                    <a:latin typeface="Tahoma" panose="020B0604030504040204" pitchFamily="34" charset="0"/>
                    <a:cs typeface="Tahoma" panose="020B0604030504040204" pitchFamily="34" charset="0"/>
                  </a:rPr>
                  <a:t>添加</a:t>
                </a:r>
              </a:p>
              <a:p>
                <a:r>
                  <a:rPr lang="zh-CN" altLang="en-US" sz="2135" dirty="0">
                    <a:solidFill>
                      <a:prstClr val="white"/>
                    </a:solidFill>
                    <a:latin typeface="Tahoma" panose="020B0604030504040204" pitchFamily="34" charset="0"/>
                    <a:cs typeface="Tahoma" panose="020B0604030504040204" pitchFamily="34" charset="0"/>
                  </a:rPr>
                  <a:t>标题</a:t>
                </a:r>
              </a:p>
            </p:txBody>
          </p:sp>
        </p:grpSp>
      </p:grpSp>
      <p:sp>
        <p:nvSpPr>
          <p:cNvPr id="201" name="矩形 47"/>
          <p:cNvSpPr>
            <a:spLocks noChangeArrowheads="1"/>
          </p:cNvSpPr>
          <p:nvPr/>
        </p:nvSpPr>
        <p:spPr bwMode="auto">
          <a:xfrm>
            <a:off x="7069767" y="3797367"/>
            <a:ext cx="4092575" cy="20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lnSpc>
                <a:spcPct val="130000"/>
              </a:lnSpc>
              <a:spcBef>
                <a:spcPct val="0"/>
              </a:spcBef>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endParaRPr lang="en-US" altLang="zh-CN" sz="1600" dirty="0">
              <a:solidFill>
                <a:prstClr val="black">
                  <a:lumMod val="65000"/>
                  <a:lumOff val="35000"/>
                </a:prstClr>
              </a:solidFill>
              <a:latin typeface="Arial Unicode MS" panose="020B0604020202020204" charset="-122"/>
              <a:ea typeface="Arial Unicode MS" panose="020B0604020202020204" charset="-122"/>
              <a:cs typeface="Arial Unicode MS" panose="020B0604020202020204" charset="-122"/>
              <a:sym typeface="Calibri" panose="020F0502020204030204" pitchFamily="34" charset="0"/>
            </a:endParaRPr>
          </a:p>
          <a:p>
            <a:pPr>
              <a:defRPr/>
            </a:pPr>
            <a:r>
              <a:rPr lang="en-US" altLang="zh-CN" sz="1600" dirty="0">
                <a:solidFill>
                  <a:prstClr val="black">
                    <a:lumMod val="65000"/>
                    <a:lumOff val="35000"/>
                  </a:prstClr>
                </a:solidFill>
                <a:latin typeface="Arial Unicode MS" panose="020B0604020202020204" charset="-122"/>
                <a:ea typeface="Arial Unicode MS" panose="020B0604020202020204" charset="-122"/>
                <a:cs typeface="Arial Unicode MS" panose="020B0604020202020204" charset="-122"/>
                <a:sym typeface="Calibri" panose="020F0502020204030204" pitchFamily="34" charset="0"/>
              </a:rPr>
              <a:t>This is a sample text. Insert your desired text here. Again, this is a dummy text, enter your own text here.</a:t>
            </a:r>
            <a:endParaRPr lang="zh-CN" altLang="en-US" sz="1600" dirty="0">
              <a:solidFill>
                <a:prstClr val="black">
                  <a:lumMod val="65000"/>
                  <a:lumOff val="35000"/>
                </a:prstClr>
              </a:solidFill>
              <a:latin typeface="Arial Unicode MS" panose="020B0604020202020204" charset="-122"/>
              <a:ea typeface="Arial Unicode MS" panose="020B0604020202020204" charset="-122"/>
              <a:cs typeface="Arial Unicode MS" panose="020B0604020202020204" charset="-122"/>
              <a:sym typeface="宋体" panose="02010600030101010101" pitchFamily="2" charset="-122"/>
            </a:endParaRPr>
          </a:p>
        </p:txBody>
      </p:sp>
      <p:sp>
        <p:nvSpPr>
          <p:cNvPr id="202" name="文本框 48"/>
          <p:cNvSpPr>
            <a:spLocks noChangeArrowheads="1"/>
          </p:cNvSpPr>
          <p:nvPr/>
        </p:nvSpPr>
        <p:spPr bwMode="auto">
          <a:xfrm>
            <a:off x="7069765" y="3068704"/>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defRPr/>
            </a:pPr>
            <a:r>
              <a:rPr lang="zh-CN" altLang="en-US" sz="3600"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cxnSp>
        <p:nvCxnSpPr>
          <p:cNvPr id="203" name="直接连接符 202"/>
          <p:cNvCxnSpPr/>
          <p:nvPr/>
        </p:nvCxnSpPr>
        <p:spPr>
          <a:xfrm>
            <a:off x="7069767" y="3706879"/>
            <a:ext cx="382587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strVal val="4*#ppt_w"/>
                                          </p:val>
                                        </p:tav>
                                        <p:tav tm="100000">
                                          <p:val>
                                            <p:strVal val="#ppt_w"/>
                                          </p:val>
                                        </p:tav>
                                      </p:tavLst>
                                    </p:anim>
                                    <p:anim calcmode="lin" valueType="num">
                                      <p:cBhvr>
                                        <p:cTn id="8" dur="500" fill="hold"/>
                                        <p:tgtEl>
                                          <p:spTgt spid="16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strVal val="4*#ppt_w"/>
                                          </p:val>
                                        </p:tav>
                                        <p:tav tm="100000">
                                          <p:val>
                                            <p:strVal val="#ppt_w"/>
                                          </p:val>
                                        </p:tav>
                                      </p:tavLst>
                                    </p:anim>
                                    <p:anim calcmode="lin" valueType="num">
                                      <p:cBhvr>
                                        <p:cTn id="12" dur="500" fill="hold"/>
                                        <p:tgtEl>
                                          <p:spTgt spid="200"/>
                                        </p:tgtEl>
                                        <p:attrNameLst>
                                          <p:attrName>ppt_h</p:attrName>
                                        </p:attrNameLst>
                                      </p:cBhvr>
                                      <p:tavLst>
                                        <p:tav tm="0">
                                          <p:val>
                                            <p:strVal val="4*#ppt_h"/>
                                          </p:val>
                                        </p:tav>
                                        <p:tav tm="100000">
                                          <p:val>
                                            <p:strVal val="#ppt_h"/>
                                          </p:val>
                                        </p:tav>
                                      </p:tavLst>
                                    </p:anim>
                                  </p:childTnLst>
                                </p:cTn>
                              </p:par>
                            </p:childTnLst>
                          </p:cTn>
                        </p:par>
                        <p:par>
                          <p:cTn id="13" fill="hold">
                            <p:stCondLst>
                              <p:cond delay="500"/>
                            </p:stCondLst>
                            <p:childTnLst>
                              <p:par>
                                <p:cTn id="14" presetID="3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style.rotation</p:attrName>
                                        </p:attrNameLst>
                                      </p:cBhvr>
                                      <p:tavLst>
                                        <p:tav tm="0">
                                          <p:val>
                                            <p:fltVal val="720"/>
                                          </p:val>
                                        </p:tav>
                                        <p:tav tm="100000">
                                          <p:val>
                                            <p:fltVal val="0"/>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ppt_w</p:attrName>
                                        </p:attrNameLst>
                                      </p:cBhvr>
                                      <p:tavLst>
                                        <p:tav tm="0">
                                          <p:val>
                                            <p:fltVal val="0"/>
                                          </p:val>
                                        </p:tav>
                                        <p:tav tm="100000">
                                          <p:val>
                                            <p:strVal val="#ppt_w"/>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350"/>
                                        <p:tgtEl>
                                          <p:spTgt spid="20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350"/>
                                        <p:tgtEl>
                                          <p:spTgt spid="203"/>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35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200" grpId="0"/>
      <p:bldP spid="201" grpId="0"/>
      <p:bldP spid="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007435" y="1796819"/>
            <a:ext cx="2208245" cy="1440160"/>
          </a:xfrm>
          <a:prstGeom prst="rect">
            <a:avLst/>
          </a:prstGeom>
          <a:gradFill>
            <a:gsLst>
              <a:gs pos="0">
                <a:schemeClr val="bg1">
                  <a:lumMod val="92000"/>
                </a:schemeClr>
              </a:gs>
              <a:gs pos="100000">
                <a:schemeClr val="bg1">
                  <a:lumMod val="90000"/>
                </a:schemeClr>
              </a:gs>
            </a:gsLst>
            <a:lin ang="5400000" scaled="0"/>
          </a:gradFill>
          <a:ln>
            <a:solidFill>
              <a:schemeClr val="bg1"/>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0" name="矩形 39"/>
          <p:cNvSpPr/>
          <p:nvPr/>
        </p:nvSpPr>
        <p:spPr>
          <a:xfrm>
            <a:off x="3599723" y="1796819"/>
            <a:ext cx="7488832" cy="1440160"/>
          </a:xfrm>
          <a:prstGeom prst="rect">
            <a:avLst/>
          </a:prstGeom>
          <a:gradFill>
            <a:gsLst>
              <a:gs pos="0">
                <a:schemeClr val="bg1">
                  <a:lumMod val="92000"/>
                </a:schemeClr>
              </a:gs>
              <a:gs pos="100000">
                <a:schemeClr val="bg1">
                  <a:lumMod val="90000"/>
                </a:schemeClr>
              </a:gs>
            </a:gsLst>
            <a:lin ang="5400000" scaled="0"/>
          </a:gradFill>
          <a:ln>
            <a:solidFill>
              <a:schemeClr val="bg2"/>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1" name="矩形 40"/>
          <p:cNvSpPr/>
          <p:nvPr/>
        </p:nvSpPr>
        <p:spPr>
          <a:xfrm>
            <a:off x="8880310" y="4005064"/>
            <a:ext cx="2208245" cy="1440160"/>
          </a:xfrm>
          <a:prstGeom prst="rect">
            <a:avLst/>
          </a:prstGeom>
          <a:gradFill>
            <a:gsLst>
              <a:gs pos="0">
                <a:schemeClr val="bg1">
                  <a:lumMod val="92000"/>
                </a:schemeClr>
              </a:gs>
              <a:gs pos="100000">
                <a:schemeClr val="bg1">
                  <a:lumMod val="90000"/>
                </a:schemeClr>
              </a:gs>
            </a:gsLst>
            <a:lin ang="5400000" scaled="0"/>
          </a:gradFill>
          <a:ln>
            <a:solidFill>
              <a:schemeClr val="bg1"/>
            </a:solidFill>
          </a:ln>
          <a:effectLst>
            <a:outerShdw blurRad="889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2" name="矩形 41"/>
          <p:cNvSpPr/>
          <p:nvPr/>
        </p:nvSpPr>
        <p:spPr>
          <a:xfrm>
            <a:off x="1007435" y="4005064"/>
            <a:ext cx="7488832" cy="1440160"/>
          </a:xfrm>
          <a:prstGeom prst="rect">
            <a:avLst/>
          </a:prstGeom>
          <a:gradFill>
            <a:gsLst>
              <a:gs pos="0">
                <a:schemeClr val="bg1">
                  <a:lumMod val="92000"/>
                </a:schemeClr>
              </a:gs>
              <a:gs pos="100000">
                <a:schemeClr val="bg1">
                  <a:lumMod val="90000"/>
                </a:schemeClr>
              </a:gs>
            </a:gsLst>
            <a:lin ang="5400000" scaled="0"/>
          </a:gradFill>
          <a:ln>
            <a:solidFill>
              <a:schemeClr val="bg2"/>
            </a:solidFill>
          </a:ln>
          <a:effectLst>
            <a:outerShdw blurRad="2286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TextBox 23"/>
          <p:cNvSpPr>
            <a:spLocks noChangeArrowheads="1"/>
          </p:cNvSpPr>
          <p:nvPr/>
        </p:nvSpPr>
        <p:spPr bwMode="auto">
          <a:xfrm>
            <a:off x="4068234" y="2003557"/>
            <a:ext cx="6337300"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在此录入上述图表的综合描述说明，在此录入上述图表的综合描述说明，在此录入述</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a:t>
            </a:r>
            <a:endParaRPr lang="en-US" altLang="zh-CN"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24"/>
          <p:cNvSpPr>
            <a:spLocks noChangeArrowheads="1"/>
          </p:cNvSpPr>
          <p:nvPr/>
        </p:nvSpPr>
        <p:spPr bwMode="auto">
          <a:xfrm>
            <a:off x="1528416" y="1942225"/>
            <a:ext cx="1166283" cy="11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735" b="1" dirty="0">
                <a:solidFill>
                  <a:srgbClr val="0070C0"/>
                </a:solidFill>
                <a:latin typeface="微软雅黑" panose="020B0503020204020204" pitchFamily="34" charset="-122"/>
                <a:ea typeface="微软雅黑" panose="020B0503020204020204" pitchFamily="34" charset="-122"/>
              </a:rPr>
              <a:t>添加标题</a:t>
            </a:r>
          </a:p>
        </p:txBody>
      </p:sp>
      <p:sp>
        <p:nvSpPr>
          <p:cNvPr id="45" name="TextBox 31"/>
          <p:cNvSpPr>
            <a:spLocks noChangeArrowheads="1"/>
          </p:cNvSpPr>
          <p:nvPr/>
        </p:nvSpPr>
        <p:spPr bwMode="auto">
          <a:xfrm>
            <a:off x="9401291" y="4150629"/>
            <a:ext cx="1166284" cy="11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735" b="1" dirty="0">
                <a:solidFill>
                  <a:srgbClr val="0070C0"/>
                </a:solidFill>
                <a:latin typeface="微软雅黑" panose="020B0503020204020204" pitchFamily="34" charset="-122"/>
                <a:ea typeface="微软雅黑" panose="020B0503020204020204" pitchFamily="34" charset="-122"/>
              </a:rPr>
              <a:t>添加标题</a:t>
            </a:r>
          </a:p>
        </p:txBody>
      </p:sp>
      <p:sp>
        <p:nvSpPr>
          <p:cNvPr id="46" name="TextBox 25"/>
          <p:cNvSpPr>
            <a:spLocks noChangeArrowheads="1"/>
          </p:cNvSpPr>
          <p:nvPr/>
        </p:nvSpPr>
        <p:spPr bwMode="auto">
          <a:xfrm>
            <a:off x="1223433" y="4232408"/>
            <a:ext cx="6623051" cy="94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在此录入上述图表的综合描述说明，在此录入上述图表的综合描述说明，在此录入述</a:t>
            </a:r>
            <a:endPar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图表的综合描述说明</a:t>
            </a:r>
            <a:r>
              <a:rPr lang="en-US" altLang="zh-CN"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a:p>
            <a:endParaRPr lang="zh-CN" altLang="en-US" sz="1335"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335"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字号请根据你的内容多少，及演示需要调整大小。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6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36000">
                                          <p:cBhvr additive="base">
                                            <p:cTn id="7" dur="500" fill="hold"/>
                                            <p:tgtEl>
                                              <p:spTgt spid="39"/>
                                            </p:tgtEl>
                                            <p:attrNameLst>
                                              <p:attrName>ppt_x</p:attrName>
                                            </p:attrNameLst>
                                          </p:cBhvr>
                                          <p:tavLst>
                                            <p:tav tm="0">
                                              <p:val>
                                                <p:strVal val="0-#ppt_w/2"/>
                                              </p:val>
                                            </p:tav>
                                            <p:tav tm="100000">
                                              <p:val>
                                                <p:strVal val="#ppt_x"/>
                                              </p:val>
                                            </p:tav>
                                          </p:tavLst>
                                        </p:anim>
                                        <p:anim calcmode="lin" valueType="num" p14:bounceEnd="36000">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0-#ppt_w/2"/>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36000">
                                      <p:stCondLst>
                                        <p:cond delay="300"/>
                                      </p:stCondLst>
                                      <p:childTnLst>
                                        <p:set>
                                          <p:cBhvr>
                                            <p:cTn id="15" dur="1" fill="hold">
                                              <p:stCondLst>
                                                <p:cond delay="0"/>
                                              </p:stCondLst>
                                            </p:cTn>
                                            <p:tgtEl>
                                              <p:spTgt spid="40"/>
                                            </p:tgtEl>
                                            <p:attrNameLst>
                                              <p:attrName>style.visibility</p:attrName>
                                            </p:attrNameLst>
                                          </p:cBhvr>
                                          <p:to>
                                            <p:strVal val="visible"/>
                                          </p:to>
                                        </p:set>
                                        <p:anim calcmode="lin" valueType="num" p14:bounceEnd="36000">
                                          <p:cBhvr additive="base">
                                            <p:cTn id="16" dur="500" fill="hold"/>
                                            <p:tgtEl>
                                              <p:spTgt spid="40"/>
                                            </p:tgtEl>
                                            <p:attrNameLst>
                                              <p:attrName>ppt_x</p:attrName>
                                            </p:attrNameLst>
                                          </p:cBhvr>
                                          <p:tavLst>
                                            <p:tav tm="0">
                                              <p:val>
                                                <p:strVal val="1+#ppt_w/2"/>
                                              </p:val>
                                            </p:tav>
                                            <p:tav tm="100000">
                                              <p:val>
                                                <p:strVal val="#ppt_x"/>
                                              </p:val>
                                            </p:tav>
                                          </p:tavLst>
                                        </p:anim>
                                        <p:anim calcmode="lin" valueType="num" p14:bounceEnd="36000">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1+#ppt_w/2"/>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36000">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14:bounceEnd="36000">
                                          <p:cBhvr additive="base">
                                            <p:cTn id="25" dur="500" fill="hold"/>
                                            <p:tgtEl>
                                              <p:spTgt spid="41"/>
                                            </p:tgtEl>
                                            <p:attrNameLst>
                                              <p:attrName>ppt_x</p:attrName>
                                            </p:attrNameLst>
                                          </p:cBhvr>
                                          <p:tavLst>
                                            <p:tav tm="0">
                                              <p:val>
                                                <p:strVal val="1+#ppt_w/2"/>
                                              </p:val>
                                            </p:tav>
                                            <p:tav tm="100000">
                                              <p:val>
                                                <p:strVal val="#ppt_x"/>
                                              </p:val>
                                            </p:tav>
                                          </p:tavLst>
                                        </p:anim>
                                        <p:anim calcmode="lin" valueType="num" p14:bounceEnd="36000">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1+#ppt_w/2"/>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14:presetBounceEnd="36000">
                                      <p:stCondLst>
                                        <p:cond delay="200"/>
                                      </p:stCondLst>
                                      <p:childTnLst>
                                        <p:set>
                                          <p:cBhvr>
                                            <p:cTn id="33" dur="1" fill="hold">
                                              <p:stCondLst>
                                                <p:cond delay="0"/>
                                              </p:stCondLst>
                                            </p:cTn>
                                            <p:tgtEl>
                                              <p:spTgt spid="42"/>
                                            </p:tgtEl>
                                            <p:attrNameLst>
                                              <p:attrName>style.visibility</p:attrName>
                                            </p:attrNameLst>
                                          </p:cBhvr>
                                          <p:to>
                                            <p:strVal val="visible"/>
                                          </p:to>
                                        </p:set>
                                        <p:anim calcmode="lin" valueType="num" p14:bounceEnd="36000">
                                          <p:cBhvr additive="base">
                                            <p:cTn id="34" dur="500" fill="hold"/>
                                            <p:tgtEl>
                                              <p:spTgt spid="42"/>
                                            </p:tgtEl>
                                            <p:attrNameLst>
                                              <p:attrName>ppt_x</p:attrName>
                                            </p:attrNameLst>
                                          </p:cBhvr>
                                          <p:tavLst>
                                            <p:tav tm="0">
                                              <p:val>
                                                <p:strVal val="0-#ppt_w/2"/>
                                              </p:val>
                                            </p:tav>
                                            <p:tav tm="100000">
                                              <p:val>
                                                <p:strVal val="#ppt_x"/>
                                              </p:val>
                                            </p:tav>
                                          </p:tavLst>
                                        </p:anim>
                                        <p:anim calcmode="lin" valueType="num" p14:bounceEnd="36000">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ppt_x</p:attrName>
                                            </p:attrNameLst>
                                          </p:cBhvr>
                                          <p:tavLst>
                                            <p:tav tm="0">
                                              <p:val>
                                                <p:strVal val="0-#ppt_w/2"/>
                                              </p:val>
                                            </p:tav>
                                            <p:tav tm="100000">
                                              <p:val>
                                                <p:strVal val="#ppt_x"/>
                                              </p:val>
                                            </p:tav>
                                          </p:tavLst>
                                        </p:anim>
                                        <p:anim calcmode="lin" valueType="num">
                                          <p:cBhvr>
                                            <p:cTn id="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bldLvl="0" autoUpdateAnimBg="0"/>
          <p:bldP spid="44" grpId="0" bldLvl="0" autoUpdateAnimBg="0"/>
          <p:bldP spid="45" grpId="0" bldLvl="0" autoUpdateAnimBg="0"/>
          <p:bldP spid="46"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ppt_x</p:attrName>
                                            </p:attrNameLst>
                                          </p:cBhvr>
                                          <p:tavLst>
                                            <p:tav tm="0">
                                              <p:val>
                                                <p:strVal val="0-#ppt_w/2"/>
                                              </p:val>
                                            </p:tav>
                                            <p:tav tm="100000">
                                              <p:val>
                                                <p:strVal val="#ppt_x"/>
                                              </p:val>
                                            </p:tav>
                                          </p:tavLst>
                                        </p:anim>
                                        <p:anim calcmode="lin" valueType="num">
                                          <p:cBhvr>
                                            <p:cTn id="13" dur="500" fill="hold"/>
                                            <p:tgtEl>
                                              <p:spTgt spid="4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30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1+#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1+#ppt_w/2"/>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1+#ppt_w/2"/>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2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ppt_x</p:attrName>
                                            </p:attrNameLst>
                                          </p:cBhvr>
                                          <p:tavLst>
                                            <p:tav tm="0">
                                              <p:val>
                                                <p:strVal val="0-#ppt_w/2"/>
                                              </p:val>
                                            </p:tav>
                                            <p:tav tm="100000">
                                              <p:val>
                                                <p:strVal val="#ppt_x"/>
                                              </p:val>
                                            </p:tav>
                                          </p:tavLst>
                                        </p:anim>
                                        <p:anim calcmode="lin" valueType="num">
                                          <p:cBhvr>
                                            <p:cTn id="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bldLvl="0" autoUpdateAnimBg="0"/>
          <p:bldP spid="44" grpId="0" bldLvl="0" autoUpdateAnimBg="0"/>
          <p:bldP spid="45" grpId="0" bldLvl="0" autoUpdateAnimBg="0"/>
          <p:bldP spid="46" grpId="0" bldLvl="0" autoUpdateAnimBg="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929640" y="1511327"/>
            <a:ext cx="4518101" cy="1580325"/>
            <a:chOff x="2183817" y="975542"/>
            <a:chExt cx="1632394" cy="1407237"/>
          </a:xfrm>
        </p:grpSpPr>
        <p:sp>
          <p:nvSpPr>
            <p:cNvPr id="49" name="六边形 4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0" name="六边形 49"/>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1" name="组合 50"/>
          <p:cNvGrpSpPr/>
          <p:nvPr/>
        </p:nvGrpSpPr>
        <p:grpSpPr>
          <a:xfrm>
            <a:off x="935991" y="3095695"/>
            <a:ext cx="4518101" cy="1580325"/>
            <a:chOff x="2183817" y="975542"/>
            <a:chExt cx="1632394" cy="1407237"/>
          </a:xfrm>
        </p:grpSpPr>
        <p:sp>
          <p:nvSpPr>
            <p:cNvPr id="52" name="六边形 51"/>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六边形 52"/>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4" name="组合 53"/>
          <p:cNvGrpSpPr/>
          <p:nvPr/>
        </p:nvGrpSpPr>
        <p:grpSpPr>
          <a:xfrm>
            <a:off x="5032075" y="2301404"/>
            <a:ext cx="2293195" cy="1580325"/>
            <a:chOff x="2183817" y="975542"/>
            <a:chExt cx="1632394" cy="1407237"/>
          </a:xfrm>
        </p:grpSpPr>
        <p:sp>
          <p:nvSpPr>
            <p:cNvPr id="55" name="六边形 5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6" name="六边形 55"/>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7" name="组合 56"/>
          <p:cNvGrpSpPr/>
          <p:nvPr/>
        </p:nvGrpSpPr>
        <p:grpSpPr>
          <a:xfrm>
            <a:off x="6953319" y="1508787"/>
            <a:ext cx="4518101" cy="1580325"/>
            <a:chOff x="2183817" y="975542"/>
            <a:chExt cx="1632394" cy="1407237"/>
          </a:xfrm>
        </p:grpSpPr>
        <p:sp>
          <p:nvSpPr>
            <p:cNvPr id="58" name="六边形 57"/>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9" name="六边形 58"/>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0" name="组合 59"/>
          <p:cNvGrpSpPr/>
          <p:nvPr/>
        </p:nvGrpSpPr>
        <p:grpSpPr>
          <a:xfrm>
            <a:off x="6959668" y="3086804"/>
            <a:ext cx="4518101" cy="1580325"/>
            <a:chOff x="2183817" y="975542"/>
            <a:chExt cx="1632394" cy="1407237"/>
          </a:xfrm>
        </p:grpSpPr>
        <p:sp>
          <p:nvSpPr>
            <p:cNvPr id="61" name="六边形 6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2" name="六边形 6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cxnSp>
        <p:nvCxnSpPr>
          <p:cNvPr id="63" name="直接连接符 62"/>
          <p:cNvCxnSpPr/>
          <p:nvPr/>
        </p:nvCxnSpPr>
        <p:spPr>
          <a:xfrm>
            <a:off x="6181669" y="2547665"/>
            <a:ext cx="0" cy="108780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4"/>
          <p:cNvSpPr txBox="1"/>
          <p:nvPr/>
        </p:nvSpPr>
        <p:spPr>
          <a:xfrm>
            <a:off x="5089894" y="2632889"/>
            <a:ext cx="1181100" cy="913199"/>
          </a:xfrm>
          <a:prstGeom prst="rect">
            <a:avLst/>
          </a:prstGeom>
          <a:noFill/>
        </p:spPr>
        <p:txBody>
          <a:bodyPr wrap="square" lIns="91440" tIns="45720" rIns="91440" bIns="45720" rtlCol="0">
            <a:spAutoFit/>
          </a:bodyPr>
          <a:lstStyle/>
          <a:p>
            <a:pPr algn="ct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65" name="文本框 38"/>
          <p:cNvSpPr txBox="1"/>
          <p:nvPr/>
        </p:nvSpPr>
        <p:spPr>
          <a:xfrm>
            <a:off x="6086353" y="2632889"/>
            <a:ext cx="1181100" cy="913199"/>
          </a:xfrm>
          <a:prstGeom prst="rect">
            <a:avLst/>
          </a:prstGeom>
          <a:noFill/>
        </p:spPr>
        <p:txBody>
          <a:bodyPr wrap="square" lIns="91440" tIns="45720" rIns="91440" bIns="45720" rtlCol="0">
            <a:spAutoFit/>
          </a:bodyPr>
          <a:lstStyle/>
          <a:p>
            <a:pPr algn="ctr"/>
            <a:r>
              <a:rPr lang="zh-CN" altLang="en-US" sz="2665" b="1"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grpSp>
        <p:nvGrpSpPr>
          <p:cNvPr id="66" name="组合 65"/>
          <p:cNvGrpSpPr/>
          <p:nvPr/>
        </p:nvGrpSpPr>
        <p:grpSpPr>
          <a:xfrm>
            <a:off x="7544245" y="1970114"/>
            <a:ext cx="502883" cy="520841"/>
            <a:chOff x="9450388" y="2662238"/>
            <a:chExt cx="133350" cy="138112"/>
          </a:xfrm>
          <a:solidFill>
            <a:schemeClr val="accent1"/>
          </a:solidFill>
        </p:grpSpPr>
        <p:sp>
          <p:nvSpPr>
            <p:cNvPr id="67"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8"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69"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1"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73" name="Group 4"/>
          <p:cNvGrpSpPr>
            <a:grpSpLocks noChangeAspect="1"/>
          </p:cNvGrpSpPr>
          <p:nvPr/>
        </p:nvGrpSpPr>
        <p:grpSpPr bwMode="auto">
          <a:xfrm>
            <a:off x="7405089" y="3614040"/>
            <a:ext cx="640595" cy="495344"/>
            <a:chOff x="3494" y="1896"/>
            <a:chExt cx="688" cy="532"/>
          </a:xfrm>
          <a:solidFill>
            <a:schemeClr val="accent1"/>
          </a:solidFill>
        </p:grpSpPr>
        <p:sp>
          <p:nvSpPr>
            <p:cNvPr id="74"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5"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99" name="组合 98"/>
          <p:cNvGrpSpPr/>
          <p:nvPr/>
        </p:nvGrpSpPr>
        <p:grpSpPr>
          <a:xfrm>
            <a:off x="1580509" y="3655294"/>
            <a:ext cx="556825" cy="558452"/>
            <a:chOff x="458010" y="4063526"/>
            <a:chExt cx="1087437" cy="1090612"/>
          </a:xfrm>
          <a:solidFill>
            <a:schemeClr val="accent1"/>
          </a:solidFill>
        </p:grpSpPr>
        <p:sp>
          <p:nvSpPr>
            <p:cNvPr id="10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4" name="Group 17"/>
          <p:cNvGrpSpPr>
            <a:grpSpLocks noChangeAspect="1"/>
          </p:cNvGrpSpPr>
          <p:nvPr/>
        </p:nvGrpSpPr>
        <p:grpSpPr bwMode="auto">
          <a:xfrm>
            <a:off x="1571814" y="1980249"/>
            <a:ext cx="575135" cy="617371"/>
            <a:chOff x="231" y="1205"/>
            <a:chExt cx="640" cy="687"/>
          </a:xfrm>
          <a:solidFill>
            <a:schemeClr val="accent1"/>
          </a:solidFill>
        </p:grpSpPr>
        <p:sp>
          <p:nvSpPr>
            <p:cNvPr id="10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7" name="组合 106"/>
          <p:cNvGrpSpPr/>
          <p:nvPr/>
        </p:nvGrpSpPr>
        <p:grpSpPr>
          <a:xfrm>
            <a:off x="2122397" y="1752488"/>
            <a:ext cx="3109507" cy="1082744"/>
            <a:chOff x="5274190" y="2146445"/>
            <a:chExt cx="2901756" cy="812058"/>
          </a:xfrm>
        </p:grpSpPr>
        <p:sp>
          <p:nvSpPr>
            <p:cNvPr id="108" name="TextBox 107"/>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075059" y="1752488"/>
            <a:ext cx="3109507" cy="1082744"/>
            <a:chOff x="5274190" y="2146445"/>
            <a:chExt cx="2901756" cy="812058"/>
          </a:xfrm>
        </p:grpSpPr>
        <p:sp>
          <p:nvSpPr>
            <p:cNvPr id="111" name="TextBox 110"/>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2122397" y="3341680"/>
            <a:ext cx="3109507" cy="1082744"/>
            <a:chOff x="5274190" y="2146445"/>
            <a:chExt cx="2901756" cy="812058"/>
          </a:xfrm>
        </p:grpSpPr>
        <p:sp>
          <p:nvSpPr>
            <p:cNvPr id="114" name="TextBox 113"/>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8075059" y="3341680"/>
            <a:ext cx="3109507" cy="1082744"/>
            <a:chOff x="5274190" y="2146445"/>
            <a:chExt cx="2901756" cy="812058"/>
          </a:xfrm>
        </p:grpSpPr>
        <p:sp>
          <p:nvSpPr>
            <p:cNvPr id="117" name="TextBox 116"/>
            <p:cNvSpPr txBox="1"/>
            <p:nvPr/>
          </p:nvSpPr>
          <p:spPr>
            <a:xfrm>
              <a:off x="5274190" y="2146445"/>
              <a:ext cx="1321182" cy="346249"/>
            </a:xfrm>
            <a:prstGeom prst="rect">
              <a:avLst/>
            </a:prstGeom>
            <a:noFill/>
          </p:spPr>
          <p:txBody>
            <a:bodyPr wrap="none" rtlCol="0">
              <a:spAutoFit/>
            </a:bodyPr>
            <a:lstStyle/>
            <a:p>
              <a:r>
                <a:rPr lang="zh-CN" altLang="en-US" sz="24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GB" sz="2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5398468" y="2483661"/>
              <a:ext cx="2777478" cy="474842"/>
            </a:xfrm>
            <a:prstGeom prst="rect">
              <a:avLst/>
            </a:prstGeom>
            <a:noFill/>
          </p:spPr>
          <p:txBody>
            <a:bodyPr wrap="square" lIns="0" tIns="0" rtlCol="0" anchor="t">
              <a:spAutoFit/>
            </a:bodyPr>
            <a:lstStyle/>
            <a:p>
              <a:pPr>
                <a:lnSpc>
                  <a:spcPct val="130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22" name="矩形 1"/>
          <p:cNvSpPr>
            <a:spLocks noChangeArrowheads="1"/>
          </p:cNvSpPr>
          <p:nvPr/>
        </p:nvSpPr>
        <p:spPr bwMode="auto">
          <a:xfrm>
            <a:off x="1589618" y="5157193"/>
            <a:ext cx="9012767" cy="8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a:off x="1710190" y="5035192"/>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35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p:tgtEl>
                                          <p:spTgt spid="65"/>
                                        </p:tgtEl>
                                        <p:attrNameLst>
                                          <p:attrName>ppt_x</p:attrName>
                                        </p:attrNameLst>
                                      </p:cBhvr>
                                      <p:tavLst>
                                        <p:tav tm="0">
                                          <p:val>
                                            <p:strVal val="#ppt_x-#ppt_w*1.125000"/>
                                          </p:val>
                                        </p:tav>
                                        <p:tav tm="100000">
                                          <p:val>
                                            <p:strVal val="#ppt_x"/>
                                          </p:val>
                                        </p:tav>
                                      </p:tavLst>
                                    </p:anim>
                                    <p:animEffect transition="in" filter="wipe(right)">
                                      <p:cBhvr>
                                        <p:cTn id="16" dur="500"/>
                                        <p:tgtEl>
                                          <p:spTgt spid="65"/>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p:tgtEl>
                                          <p:spTgt spid="64"/>
                                        </p:tgtEl>
                                        <p:attrNameLst>
                                          <p:attrName>ppt_x</p:attrName>
                                        </p:attrNameLst>
                                      </p:cBhvr>
                                      <p:tavLst>
                                        <p:tav tm="0">
                                          <p:val>
                                            <p:strVal val="#ppt_x+#ppt_w*1.125000"/>
                                          </p:val>
                                        </p:tav>
                                        <p:tav tm="100000">
                                          <p:val>
                                            <p:strVal val="#ppt_x"/>
                                          </p:val>
                                        </p:tav>
                                      </p:tavLst>
                                    </p:anim>
                                    <p:animEffect transition="in" filter="wipe(left)">
                                      <p:cBhvr>
                                        <p:cTn id="20" dur="500"/>
                                        <p:tgtEl>
                                          <p:spTgt spid="6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350"/>
                                        <p:tgtEl>
                                          <p:spTgt spid="4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350"/>
                                        <p:tgtEl>
                                          <p:spTgt spid="104"/>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350"/>
                                        <p:tgtEl>
                                          <p:spTgt spid="10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350"/>
                                        <p:tgtEl>
                                          <p:spTgt spid="57"/>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350"/>
                                        <p:tgtEl>
                                          <p:spTgt spid="6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350"/>
                                        <p:tgtEl>
                                          <p:spTgt spid="11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350"/>
                                        <p:tgtEl>
                                          <p:spTgt spid="51"/>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350"/>
                                        <p:tgtEl>
                                          <p:spTgt spid="99"/>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350"/>
                                        <p:tgtEl>
                                          <p:spTgt spid="113"/>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350"/>
                                        <p:tgtEl>
                                          <p:spTgt spid="60"/>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350"/>
                                        <p:tgtEl>
                                          <p:spTgt spid="7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350"/>
                                        <p:tgtEl>
                                          <p:spTgt spid="116"/>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fade">
                                      <p:cBhvr>
                                        <p:cTn id="7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317" y="1194491"/>
            <a:ext cx="3876001" cy="545575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5273544" y="5485766"/>
            <a:ext cx="1019547" cy="1019409"/>
            <a:chOff x="3832873" y="2297208"/>
            <a:chExt cx="1516550" cy="1516550"/>
          </a:xfrm>
        </p:grpSpPr>
        <p:grpSp>
          <p:nvGrpSpPr>
            <p:cNvPr id="22"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3" name="椭圆 22"/>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9" name="组合 38"/>
          <p:cNvGrpSpPr/>
          <p:nvPr/>
        </p:nvGrpSpPr>
        <p:grpSpPr>
          <a:xfrm>
            <a:off x="4263795" y="4398321"/>
            <a:ext cx="1019547" cy="1019409"/>
            <a:chOff x="3832873" y="2297208"/>
            <a:chExt cx="1516550" cy="1516550"/>
          </a:xfrm>
        </p:grpSpPr>
        <p:grpSp>
          <p:nvGrpSpPr>
            <p:cNvPr id="40" name="组合 3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43" name="椭圆 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41" name="椭圆 40"/>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4" name="组合 43"/>
          <p:cNvGrpSpPr/>
          <p:nvPr/>
        </p:nvGrpSpPr>
        <p:grpSpPr>
          <a:xfrm>
            <a:off x="6299165" y="3733708"/>
            <a:ext cx="1019547" cy="1019409"/>
            <a:chOff x="3832873" y="2297208"/>
            <a:chExt cx="1516550" cy="1516550"/>
          </a:xfrm>
        </p:grpSpPr>
        <p:grpSp>
          <p:nvGrpSpPr>
            <p:cNvPr id="45" name="组合 4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48" name="椭圆 4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46" name="椭圆 45"/>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9" name="组合 48"/>
          <p:cNvGrpSpPr/>
          <p:nvPr/>
        </p:nvGrpSpPr>
        <p:grpSpPr>
          <a:xfrm>
            <a:off x="4263795" y="3103321"/>
            <a:ext cx="1019547" cy="1019409"/>
            <a:chOff x="3832873" y="2297208"/>
            <a:chExt cx="1516550" cy="1516550"/>
          </a:xfrm>
        </p:grpSpPr>
        <p:grpSp>
          <p:nvGrpSpPr>
            <p:cNvPr id="50" name="组合 4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58" name="椭圆 5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51" name="椭圆 50"/>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9" name="组合 58"/>
          <p:cNvGrpSpPr/>
          <p:nvPr/>
        </p:nvGrpSpPr>
        <p:grpSpPr>
          <a:xfrm>
            <a:off x="6299165" y="2423472"/>
            <a:ext cx="1019547" cy="1019409"/>
            <a:chOff x="3832873" y="2297208"/>
            <a:chExt cx="1516550" cy="1516550"/>
          </a:xfrm>
        </p:grpSpPr>
        <p:grpSp>
          <p:nvGrpSpPr>
            <p:cNvPr id="60" name="组合 5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63" name="椭圆 6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61" name="椭圆 60"/>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4" name="组合 63"/>
          <p:cNvGrpSpPr/>
          <p:nvPr/>
        </p:nvGrpSpPr>
        <p:grpSpPr>
          <a:xfrm>
            <a:off x="5273544" y="1296060"/>
            <a:ext cx="1019547" cy="1019409"/>
            <a:chOff x="3832873" y="2297208"/>
            <a:chExt cx="1516550" cy="1516550"/>
          </a:xfrm>
        </p:grpSpPr>
        <p:grpSp>
          <p:nvGrpSpPr>
            <p:cNvPr id="65" name="组合 64"/>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endParaRPr>
              </a:p>
            </p:txBody>
          </p:sp>
          <p:sp>
            <p:nvSpPr>
              <p:cNvPr id="68" name="椭圆 6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66" name="椭圆 65"/>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9" name="Group 34"/>
          <p:cNvGrpSpPr/>
          <p:nvPr/>
        </p:nvGrpSpPr>
        <p:grpSpPr>
          <a:xfrm>
            <a:off x="5595161" y="1579640"/>
            <a:ext cx="399256" cy="324841"/>
            <a:chOff x="1550139" y="1314466"/>
            <a:chExt cx="509139" cy="414300"/>
          </a:xfrm>
          <a:solidFill>
            <a:schemeClr val="bg1"/>
          </a:solidFill>
        </p:grpSpPr>
        <p:sp>
          <p:nvSpPr>
            <p:cNvPr id="70"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71"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72"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73" name="矩形 3"/>
          <p:cNvSpPr>
            <a:spLocks noChangeArrowheads="1"/>
          </p:cNvSpPr>
          <p:nvPr/>
        </p:nvSpPr>
        <p:spPr bwMode="auto">
          <a:xfrm>
            <a:off x="6485277" y="1607048"/>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4" name="文本框 13"/>
          <p:cNvSpPr txBox="1"/>
          <p:nvPr/>
        </p:nvSpPr>
        <p:spPr>
          <a:xfrm>
            <a:off x="7619737" y="141013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5" name="矩形 3"/>
          <p:cNvSpPr>
            <a:spLocks noChangeArrowheads="1"/>
          </p:cNvSpPr>
          <p:nvPr/>
        </p:nvSpPr>
        <p:spPr bwMode="auto">
          <a:xfrm>
            <a:off x="7628342" y="2413313"/>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6" name="文本框 13"/>
          <p:cNvSpPr txBox="1"/>
          <p:nvPr/>
        </p:nvSpPr>
        <p:spPr>
          <a:xfrm>
            <a:off x="7619737" y="2819588"/>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7" name="Freeform 20"/>
          <p:cNvSpPr>
            <a:spLocks noEditPoints="1"/>
          </p:cNvSpPr>
          <p:nvPr/>
        </p:nvSpPr>
        <p:spPr bwMode="auto">
          <a:xfrm>
            <a:off x="6599880" y="2786019"/>
            <a:ext cx="397789" cy="270276"/>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4" tIns="60941" rIns="121884" bIns="60941" numCol="1" anchor="t" anchorCtr="0" compatLnSpc="1"/>
          <a:lstStyle/>
          <a:p>
            <a:endParaRPr lang="en-US" sz="2400">
              <a:solidFill>
                <a:prstClr val="black"/>
              </a:solidFill>
            </a:endParaRPr>
          </a:p>
        </p:txBody>
      </p:sp>
      <p:sp>
        <p:nvSpPr>
          <p:cNvPr id="78" name="矩形 3"/>
          <p:cNvSpPr>
            <a:spLocks noChangeArrowheads="1"/>
          </p:cNvSpPr>
          <p:nvPr/>
        </p:nvSpPr>
        <p:spPr bwMode="auto">
          <a:xfrm>
            <a:off x="2743783" y="2921157"/>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9" name="文本框 13"/>
          <p:cNvSpPr txBox="1"/>
          <p:nvPr/>
        </p:nvSpPr>
        <p:spPr>
          <a:xfrm>
            <a:off x="915299" y="3312953"/>
            <a:ext cx="3111004" cy="753390"/>
          </a:xfrm>
          <a:prstGeom prst="rect">
            <a:avLst/>
          </a:prstGeom>
          <a:noFill/>
        </p:spPr>
        <p:txBody>
          <a:bodyPr wrap="square" lIns="87739" tIns="43868" rIns="87739" bIns="43868" rtlCol="0">
            <a:spAutoFit/>
          </a:bodyPr>
          <a:lstStyle/>
          <a:p>
            <a:pPr algn="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0" name="Group 20"/>
          <p:cNvGrpSpPr/>
          <p:nvPr/>
        </p:nvGrpSpPr>
        <p:grpSpPr>
          <a:xfrm>
            <a:off x="4557166" y="3448656"/>
            <a:ext cx="412479" cy="285661"/>
            <a:chOff x="7416800" y="1122363"/>
            <a:chExt cx="366713" cy="254000"/>
          </a:xfrm>
          <a:solidFill>
            <a:schemeClr val="bg1"/>
          </a:solidFill>
        </p:grpSpPr>
        <p:sp>
          <p:nvSpPr>
            <p:cNvPr id="81"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82"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83" name="矩形 3"/>
          <p:cNvSpPr>
            <a:spLocks noChangeArrowheads="1"/>
          </p:cNvSpPr>
          <p:nvPr/>
        </p:nvSpPr>
        <p:spPr bwMode="auto">
          <a:xfrm>
            <a:off x="7619737" y="3733707"/>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84" name="文本框 13"/>
          <p:cNvSpPr txBox="1"/>
          <p:nvPr/>
        </p:nvSpPr>
        <p:spPr>
          <a:xfrm>
            <a:off x="7619737" y="412305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85" name="组合 84"/>
          <p:cNvGrpSpPr/>
          <p:nvPr/>
        </p:nvGrpSpPr>
        <p:grpSpPr>
          <a:xfrm>
            <a:off x="6601856" y="3998453"/>
            <a:ext cx="422217" cy="403548"/>
            <a:chOff x="3294063" y="754063"/>
            <a:chExt cx="5600701" cy="5353051"/>
          </a:xfrm>
          <a:solidFill>
            <a:schemeClr val="bg1"/>
          </a:solidFill>
        </p:grpSpPr>
        <p:sp>
          <p:nvSpPr>
            <p:cNvPr id="86"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7"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8"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89"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0"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1"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2"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3"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4"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5"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sp>
          <p:nvSpPr>
            <p:cNvPr id="96"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endParaRPr>
            </a:p>
          </p:txBody>
        </p:sp>
      </p:grpSp>
      <p:sp>
        <p:nvSpPr>
          <p:cNvPr id="97" name="矩形 3"/>
          <p:cNvSpPr>
            <a:spLocks noChangeArrowheads="1"/>
          </p:cNvSpPr>
          <p:nvPr/>
        </p:nvSpPr>
        <p:spPr bwMode="auto">
          <a:xfrm>
            <a:off x="2743786" y="4470079"/>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98" name="文本框 13"/>
          <p:cNvSpPr txBox="1"/>
          <p:nvPr/>
        </p:nvSpPr>
        <p:spPr>
          <a:xfrm>
            <a:off x="915299" y="4823786"/>
            <a:ext cx="3111004" cy="753390"/>
          </a:xfrm>
          <a:prstGeom prst="rect">
            <a:avLst/>
          </a:prstGeom>
          <a:noFill/>
        </p:spPr>
        <p:txBody>
          <a:bodyPr wrap="square" lIns="87739" tIns="43868" rIns="87739" bIns="43868" rtlCol="0">
            <a:spAutoFit/>
          </a:bodyPr>
          <a:lstStyle/>
          <a:p>
            <a:pPr algn="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99" name="Group 23"/>
          <p:cNvGrpSpPr/>
          <p:nvPr/>
        </p:nvGrpSpPr>
        <p:grpSpPr>
          <a:xfrm>
            <a:off x="4636062" y="4749393"/>
            <a:ext cx="342533" cy="298579"/>
            <a:chOff x="7540014" y="4306907"/>
            <a:chExt cx="389342" cy="339426"/>
          </a:xfrm>
          <a:solidFill>
            <a:schemeClr val="bg1"/>
          </a:solidFill>
        </p:grpSpPr>
        <p:sp>
          <p:nvSpPr>
            <p:cNvPr id="10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7"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8"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09"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0"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111" name="矩形 3"/>
          <p:cNvSpPr>
            <a:spLocks noChangeArrowheads="1"/>
          </p:cNvSpPr>
          <p:nvPr/>
        </p:nvSpPr>
        <p:spPr bwMode="auto">
          <a:xfrm>
            <a:off x="6485277" y="5761348"/>
            <a:ext cx="1210537" cy="4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5" tIns="45709" rIns="91415" bIns="45709">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12" name="文本框 13"/>
          <p:cNvSpPr txBox="1"/>
          <p:nvPr/>
        </p:nvSpPr>
        <p:spPr>
          <a:xfrm>
            <a:off x="7619737" y="5564434"/>
            <a:ext cx="3250636" cy="753390"/>
          </a:xfrm>
          <a:prstGeom prst="rect">
            <a:avLst/>
          </a:prstGeom>
          <a:noFill/>
        </p:spPr>
        <p:txBody>
          <a:bodyPr wrap="square" lIns="87739" tIns="43868" rIns="87739" bIns="43868" rtlCol="0">
            <a:spAutoFit/>
          </a:bodyPr>
          <a:lstStyle/>
          <a:p>
            <a:pPr>
              <a:lnSpc>
                <a:spcPct val="12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13" name="Group 9"/>
          <p:cNvGrpSpPr/>
          <p:nvPr/>
        </p:nvGrpSpPr>
        <p:grpSpPr>
          <a:xfrm>
            <a:off x="5590945" y="5876080"/>
            <a:ext cx="384744" cy="285259"/>
            <a:chOff x="4572000" y="3414713"/>
            <a:chExt cx="374651" cy="277813"/>
          </a:xfrm>
          <a:solidFill>
            <a:schemeClr val="bg1"/>
          </a:solidFill>
        </p:grpSpPr>
        <p:sp>
          <p:nvSpPr>
            <p:cNvPr id="11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 dur="500" fill="hold"/>
                                        <p:tgtEl>
                                          <p:spTgt spid="21"/>
                                        </p:tgtEl>
                                        <p:attrNameLst>
                                          <p:attrName>ppt_h</p:attrName>
                                        </p:attrNameLst>
                                      </p:cBhvr>
                                      <p:tavLst>
                                        <p:tav tm="0">
                                          <p:val>
                                            <p:strVal val="(6*min(max(#ppt_w*#ppt_h,.3),1)-7.4)/-.7*#ppt_h"/>
                                          </p:val>
                                        </p:tav>
                                        <p:tav tm="100000">
                                          <p:val>
                                            <p:strVal val="#ppt_h"/>
                                          </p:val>
                                        </p:tav>
                                      </p:tavLst>
                                    </p:anim>
                                    <p:anim calcmode="lin" valueType="num">
                                      <p:cBhvr>
                                        <p:cTn id="13" dur="500" fill="hold"/>
                                        <p:tgtEl>
                                          <p:spTgt spid="21"/>
                                        </p:tgtEl>
                                        <p:attrNameLst>
                                          <p:attrName>ppt_x</p:attrName>
                                        </p:attrNameLst>
                                      </p:cBhvr>
                                      <p:tavLst>
                                        <p:tav tm="0">
                                          <p:val>
                                            <p:fltVal val="0.5"/>
                                          </p:val>
                                        </p:tav>
                                        <p:tav tm="100000">
                                          <p:val>
                                            <p:strVal val="#ppt_x"/>
                                          </p:val>
                                        </p:tav>
                                      </p:tavLst>
                                    </p:anim>
                                    <p:anim calcmode="lin" valueType="num">
                                      <p:cBhvr>
                                        <p:cTn id="14" dur="500" fill="hold"/>
                                        <p:tgtEl>
                                          <p:spTgt spid="21"/>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strVal val="(6*min(max(#ppt_w*#ppt_h,.3),1)-7.4)/-.7*#ppt_w"/>
                                          </p:val>
                                        </p:tav>
                                        <p:tav tm="100000">
                                          <p:val>
                                            <p:strVal val="#ppt_w"/>
                                          </p:val>
                                        </p:tav>
                                      </p:tavLst>
                                    </p:anim>
                                    <p:anim calcmode="lin" valueType="num">
                                      <p:cBhvr>
                                        <p:cTn id="18" dur="500" fill="hold"/>
                                        <p:tgtEl>
                                          <p:spTgt spid="39"/>
                                        </p:tgtEl>
                                        <p:attrNameLst>
                                          <p:attrName>ppt_h</p:attrName>
                                        </p:attrNameLst>
                                      </p:cBhvr>
                                      <p:tavLst>
                                        <p:tav tm="0">
                                          <p:val>
                                            <p:strVal val="(6*min(max(#ppt_w*#ppt_h,.3),1)-7.4)/-.7*#ppt_h"/>
                                          </p:val>
                                        </p:tav>
                                        <p:tav tm="100000">
                                          <p:val>
                                            <p:strVal val="#ppt_h"/>
                                          </p:val>
                                        </p:tav>
                                      </p:tavLst>
                                    </p:anim>
                                    <p:anim calcmode="lin" valueType="num">
                                      <p:cBhvr>
                                        <p:cTn id="19" dur="500" fill="hold"/>
                                        <p:tgtEl>
                                          <p:spTgt spid="39"/>
                                        </p:tgtEl>
                                        <p:attrNameLst>
                                          <p:attrName>ppt_x</p:attrName>
                                        </p:attrNameLst>
                                      </p:cBhvr>
                                      <p:tavLst>
                                        <p:tav tm="0">
                                          <p:val>
                                            <p:fltVal val="0.5"/>
                                          </p:val>
                                        </p:tav>
                                        <p:tav tm="100000">
                                          <p:val>
                                            <p:strVal val="#ppt_x"/>
                                          </p:val>
                                        </p:tav>
                                      </p:tavLst>
                                    </p:anim>
                                    <p:anim calcmode="lin" valueType="num">
                                      <p:cBhvr>
                                        <p:cTn id="20" dur="500" fill="hold"/>
                                        <p:tgtEl>
                                          <p:spTgt spid="39"/>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strVal val="(6*min(max(#ppt_w*#ppt_h,.3),1)-7.4)/-.7*#ppt_w"/>
                                          </p:val>
                                        </p:tav>
                                        <p:tav tm="100000">
                                          <p:val>
                                            <p:strVal val="#ppt_w"/>
                                          </p:val>
                                        </p:tav>
                                      </p:tavLst>
                                    </p:anim>
                                    <p:anim calcmode="lin" valueType="num">
                                      <p:cBhvr>
                                        <p:cTn id="24" dur="500" fill="hold"/>
                                        <p:tgtEl>
                                          <p:spTgt spid="49"/>
                                        </p:tgtEl>
                                        <p:attrNameLst>
                                          <p:attrName>ppt_h</p:attrName>
                                        </p:attrNameLst>
                                      </p:cBhvr>
                                      <p:tavLst>
                                        <p:tav tm="0">
                                          <p:val>
                                            <p:strVal val="(6*min(max(#ppt_w*#ppt_h,.3),1)-7.4)/-.7*#ppt_h"/>
                                          </p:val>
                                        </p:tav>
                                        <p:tav tm="100000">
                                          <p:val>
                                            <p:strVal val="#ppt_h"/>
                                          </p:val>
                                        </p:tav>
                                      </p:tavLst>
                                    </p:anim>
                                    <p:anim calcmode="lin" valueType="num">
                                      <p:cBhvr>
                                        <p:cTn id="25" dur="500" fill="hold"/>
                                        <p:tgtEl>
                                          <p:spTgt spid="49"/>
                                        </p:tgtEl>
                                        <p:attrNameLst>
                                          <p:attrName>ppt_x</p:attrName>
                                        </p:attrNameLst>
                                      </p:cBhvr>
                                      <p:tavLst>
                                        <p:tav tm="0">
                                          <p:val>
                                            <p:fltVal val="0.5"/>
                                          </p:val>
                                        </p:tav>
                                        <p:tav tm="100000">
                                          <p:val>
                                            <p:strVal val="#ppt_x"/>
                                          </p:val>
                                        </p:tav>
                                      </p:tavLst>
                                    </p:anim>
                                    <p:anim calcmode="lin" valueType="num">
                                      <p:cBhvr>
                                        <p:cTn id="26" dur="500" fill="hold"/>
                                        <p:tgtEl>
                                          <p:spTgt spid="49"/>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60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strVal val="(6*min(max(#ppt_w*#ppt_h,.3),1)-7.4)/-.7*#ppt_w"/>
                                          </p:val>
                                        </p:tav>
                                        <p:tav tm="100000">
                                          <p:val>
                                            <p:strVal val="#ppt_w"/>
                                          </p:val>
                                        </p:tav>
                                      </p:tavLst>
                                    </p:anim>
                                    <p:anim calcmode="lin" valueType="num">
                                      <p:cBhvr>
                                        <p:cTn id="30" dur="500" fill="hold"/>
                                        <p:tgtEl>
                                          <p:spTgt spid="59"/>
                                        </p:tgtEl>
                                        <p:attrNameLst>
                                          <p:attrName>ppt_h</p:attrName>
                                        </p:attrNameLst>
                                      </p:cBhvr>
                                      <p:tavLst>
                                        <p:tav tm="0">
                                          <p:val>
                                            <p:strVal val="(6*min(max(#ppt_w*#ppt_h,.3),1)-7.4)/-.7*#ppt_h"/>
                                          </p:val>
                                        </p:tav>
                                        <p:tav tm="100000">
                                          <p:val>
                                            <p:strVal val="#ppt_h"/>
                                          </p:val>
                                        </p:tav>
                                      </p:tavLst>
                                    </p:anim>
                                    <p:anim calcmode="lin" valueType="num">
                                      <p:cBhvr>
                                        <p:cTn id="31" dur="500" fill="hold"/>
                                        <p:tgtEl>
                                          <p:spTgt spid="59"/>
                                        </p:tgtEl>
                                        <p:attrNameLst>
                                          <p:attrName>ppt_x</p:attrName>
                                        </p:attrNameLst>
                                      </p:cBhvr>
                                      <p:tavLst>
                                        <p:tav tm="0">
                                          <p:val>
                                            <p:fltVal val="0.5"/>
                                          </p:val>
                                        </p:tav>
                                        <p:tav tm="100000">
                                          <p:val>
                                            <p:strVal val="#ppt_x"/>
                                          </p:val>
                                        </p:tav>
                                      </p:tavLst>
                                    </p:anim>
                                    <p:anim calcmode="lin" valueType="num">
                                      <p:cBhvr>
                                        <p:cTn id="32" dur="500" fill="hold"/>
                                        <p:tgtEl>
                                          <p:spTgt spid="59"/>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90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strVal val="(6*min(max(#ppt_w*#ppt_h,.3),1)-7.4)/-.7*#ppt_w"/>
                                          </p:val>
                                        </p:tav>
                                        <p:tav tm="100000">
                                          <p:val>
                                            <p:strVal val="#ppt_w"/>
                                          </p:val>
                                        </p:tav>
                                      </p:tavLst>
                                    </p:anim>
                                    <p:anim calcmode="lin" valueType="num">
                                      <p:cBhvr>
                                        <p:cTn id="36" dur="500" fill="hold"/>
                                        <p:tgtEl>
                                          <p:spTgt spid="64"/>
                                        </p:tgtEl>
                                        <p:attrNameLst>
                                          <p:attrName>ppt_h</p:attrName>
                                        </p:attrNameLst>
                                      </p:cBhvr>
                                      <p:tavLst>
                                        <p:tav tm="0">
                                          <p:val>
                                            <p:strVal val="(6*min(max(#ppt_w*#ppt_h,.3),1)-7.4)/-.7*#ppt_h"/>
                                          </p:val>
                                        </p:tav>
                                        <p:tav tm="100000">
                                          <p:val>
                                            <p:strVal val="#ppt_h"/>
                                          </p:val>
                                        </p:tav>
                                      </p:tavLst>
                                    </p:anim>
                                    <p:anim calcmode="lin" valueType="num">
                                      <p:cBhvr>
                                        <p:cTn id="37" dur="500" fill="hold"/>
                                        <p:tgtEl>
                                          <p:spTgt spid="64"/>
                                        </p:tgtEl>
                                        <p:attrNameLst>
                                          <p:attrName>ppt_x</p:attrName>
                                        </p:attrNameLst>
                                      </p:cBhvr>
                                      <p:tavLst>
                                        <p:tav tm="0">
                                          <p:val>
                                            <p:fltVal val="0.5"/>
                                          </p:val>
                                        </p:tav>
                                        <p:tav tm="100000">
                                          <p:val>
                                            <p:strVal val="#ppt_x"/>
                                          </p:val>
                                        </p:tav>
                                      </p:tavLst>
                                    </p:anim>
                                    <p:anim calcmode="lin" valueType="num">
                                      <p:cBhvr>
                                        <p:cTn id="38" dur="500" fill="hold"/>
                                        <p:tgtEl>
                                          <p:spTgt spid="64"/>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1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strVal val="(6*min(max(#ppt_w*#ppt_h,.3),1)-7.4)/-.7*#ppt_w"/>
                                          </p:val>
                                        </p:tav>
                                        <p:tav tm="100000">
                                          <p:val>
                                            <p:strVal val="#ppt_w"/>
                                          </p:val>
                                        </p:tav>
                                      </p:tavLst>
                                    </p:anim>
                                    <p:anim calcmode="lin" valueType="num">
                                      <p:cBhvr>
                                        <p:cTn id="42" dur="500" fill="hold"/>
                                        <p:tgtEl>
                                          <p:spTgt spid="44"/>
                                        </p:tgtEl>
                                        <p:attrNameLst>
                                          <p:attrName>ppt_h</p:attrName>
                                        </p:attrNameLst>
                                      </p:cBhvr>
                                      <p:tavLst>
                                        <p:tav tm="0">
                                          <p:val>
                                            <p:strVal val="(6*min(max(#ppt_w*#ppt_h,.3),1)-7.4)/-.7*#ppt_h"/>
                                          </p:val>
                                        </p:tav>
                                        <p:tav tm="100000">
                                          <p:val>
                                            <p:strVal val="#ppt_h"/>
                                          </p:val>
                                        </p:tav>
                                      </p:tavLst>
                                    </p:anim>
                                    <p:anim calcmode="lin" valueType="num">
                                      <p:cBhvr>
                                        <p:cTn id="43" dur="500" fill="hold"/>
                                        <p:tgtEl>
                                          <p:spTgt spid="44"/>
                                        </p:tgtEl>
                                        <p:attrNameLst>
                                          <p:attrName>ppt_x</p:attrName>
                                        </p:attrNameLst>
                                      </p:cBhvr>
                                      <p:tavLst>
                                        <p:tav tm="0">
                                          <p:val>
                                            <p:fltVal val="0.5"/>
                                          </p:val>
                                        </p:tav>
                                        <p:tav tm="100000">
                                          <p:val>
                                            <p:strVal val="#ppt_x"/>
                                          </p:val>
                                        </p:tav>
                                      </p:tavLst>
                                    </p:anim>
                                    <p:anim calcmode="lin" valueType="num">
                                      <p:cBhvr>
                                        <p:cTn id="44" dur="500" fill="hold"/>
                                        <p:tgtEl>
                                          <p:spTgt spid="4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 calcmode="lin" valueType="num">
                                      <p:cBhvr>
                                        <p:cTn id="50" dur="500" fill="hold"/>
                                        <p:tgtEl>
                                          <p:spTgt spid="69"/>
                                        </p:tgtEl>
                                        <p:attrNameLst>
                                          <p:attrName>style.rotation</p:attrName>
                                        </p:attrNameLst>
                                      </p:cBhvr>
                                      <p:tavLst>
                                        <p:tav tm="0">
                                          <p:val>
                                            <p:fltVal val="90"/>
                                          </p:val>
                                        </p:tav>
                                        <p:tav tm="100000">
                                          <p:val>
                                            <p:fltVal val="0"/>
                                          </p:val>
                                        </p:tav>
                                      </p:tavLst>
                                    </p:anim>
                                    <p:animEffect transition="in" filter="fade">
                                      <p:cBhvr>
                                        <p:cTn id="51" dur="500"/>
                                        <p:tgtEl>
                                          <p:spTgt spid="6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500"/>
                                        <p:tgtEl>
                                          <p:spTgt spid="7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right)">
                                      <p:cBhvr>
                                        <p:cTn id="58" dur="750"/>
                                        <p:tgtEl>
                                          <p:spTgt spid="74"/>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 calcmode="lin" valueType="num">
                                      <p:cBhvr>
                                        <p:cTn id="64" dur="500" fill="hold"/>
                                        <p:tgtEl>
                                          <p:spTgt spid="77"/>
                                        </p:tgtEl>
                                        <p:attrNameLst>
                                          <p:attrName>style.rotation</p:attrName>
                                        </p:attrNameLst>
                                      </p:cBhvr>
                                      <p:tavLst>
                                        <p:tav tm="0">
                                          <p:val>
                                            <p:fltVal val="90"/>
                                          </p:val>
                                        </p:tav>
                                        <p:tav tm="100000">
                                          <p:val>
                                            <p:fltVal val="0"/>
                                          </p:val>
                                        </p:tav>
                                      </p:tavLst>
                                    </p:anim>
                                    <p:animEffect transition="in" filter="fade">
                                      <p:cBhvr>
                                        <p:cTn id="65" dur="500"/>
                                        <p:tgtEl>
                                          <p:spTgt spid="77"/>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500"/>
                                        <p:tgtEl>
                                          <p:spTgt spid="7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right)">
                                      <p:cBhvr>
                                        <p:cTn id="72" dur="750"/>
                                        <p:tgtEl>
                                          <p:spTgt spid="76"/>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p:cTn id="76" dur="500" fill="hold"/>
                                        <p:tgtEl>
                                          <p:spTgt spid="80"/>
                                        </p:tgtEl>
                                        <p:attrNameLst>
                                          <p:attrName>ppt_w</p:attrName>
                                        </p:attrNameLst>
                                      </p:cBhvr>
                                      <p:tavLst>
                                        <p:tav tm="0">
                                          <p:val>
                                            <p:fltVal val="0"/>
                                          </p:val>
                                        </p:tav>
                                        <p:tav tm="100000">
                                          <p:val>
                                            <p:strVal val="#ppt_w"/>
                                          </p:val>
                                        </p:tav>
                                      </p:tavLst>
                                    </p:anim>
                                    <p:anim calcmode="lin" valueType="num">
                                      <p:cBhvr>
                                        <p:cTn id="77" dur="500" fill="hold"/>
                                        <p:tgtEl>
                                          <p:spTgt spid="80"/>
                                        </p:tgtEl>
                                        <p:attrNameLst>
                                          <p:attrName>ppt_h</p:attrName>
                                        </p:attrNameLst>
                                      </p:cBhvr>
                                      <p:tavLst>
                                        <p:tav tm="0">
                                          <p:val>
                                            <p:fltVal val="0"/>
                                          </p:val>
                                        </p:tav>
                                        <p:tav tm="100000">
                                          <p:val>
                                            <p:strVal val="#ppt_h"/>
                                          </p:val>
                                        </p:tav>
                                      </p:tavLst>
                                    </p:anim>
                                    <p:anim calcmode="lin" valueType="num">
                                      <p:cBhvr>
                                        <p:cTn id="78" dur="500" fill="hold"/>
                                        <p:tgtEl>
                                          <p:spTgt spid="80"/>
                                        </p:tgtEl>
                                        <p:attrNameLst>
                                          <p:attrName>style.rotation</p:attrName>
                                        </p:attrNameLst>
                                      </p:cBhvr>
                                      <p:tavLst>
                                        <p:tav tm="0">
                                          <p:val>
                                            <p:fltVal val="90"/>
                                          </p:val>
                                        </p:tav>
                                        <p:tav tm="100000">
                                          <p:val>
                                            <p:fltVal val="0"/>
                                          </p:val>
                                        </p:tav>
                                      </p:tavLst>
                                    </p:anim>
                                    <p:animEffect transition="in" filter="fade">
                                      <p:cBhvr>
                                        <p:cTn id="79" dur="500"/>
                                        <p:tgtEl>
                                          <p:spTgt spid="80"/>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right)">
                                      <p:cBhvr>
                                        <p:cTn id="86" dur="750"/>
                                        <p:tgtEl>
                                          <p:spTgt spid="79"/>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fltVal val="0"/>
                                          </p:val>
                                        </p:tav>
                                        <p:tav tm="100000">
                                          <p:val>
                                            <p:strVal val="#ppt_w"/>
                                          </p:val>
                                        </p:tav>
                                      </p:tavLst>
                                    </p:anim>
                                    <p:anim calcmode="lin" valueType="num">
                                      <p:cBhvr>
                                        <p:cTn id="91" dur="500" fill="hold"/>
                                        <p:tgtEl>
                                          <p:spTgt spid="85"/>
                                        </p:tgtEl>
                                        <p:attrNameLst>
                                          <p:attrName>ppt_h</p:attrName>
                                        </p:attrNameLst>
                                      </p:cBhvr>
                                      <p:tavLst>
                                        <p:tav tm="0">
                                          <p:val>
                                            <p:fltVal val="0"/>
                                          </p:val>
                                        </p:tav>
                                        <p:tav tm="100000">
                                          <p:val>
                                            <p:strVal val="#ppt_h"/>
                                          </p:val>
                                        </p:tav>
                                      </p:tavLst>
                                    </p:anim>
                                    <p:anim calcmode="lin" valueType="num">
                                      <p:cBhvr>
                                        <p:cTn id="92" dur="500" fill="hold"/>
                                        <p:tgtEl>
                                          <p:spTgt spid="85"/>
                                        </p:tgtEl>
                                        <p:attrNameLst>
                                          <p:attrName>style.rotation</p:attrName>
                                        </p:attrNameLst>
                                      </p:cBhvr>
                                      <p:tavLst>
                                        <p:tav tm="0">
                                          <p:val>
                                            <p:fltVal val="90"/>
                                          </p:val>
                                        </p:tav>
                                        <p:tav tm="100000">
                                          <p:val>
                                            <p:fltVal val="0"/>
                                          </p:val>
                                        </p:tav>
                                      </p:tavLst>
                                    </p:anim>
                                    <p:animEffect transition="in" filter="fade">
                                      <p:cBhvr>
                                        <p:cTn id="93" dur="500"/>
                                        <p:tgtEl>
                                          <p:spTgt spid="85"/>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left)">
                                      <p:cBhvr>
                                        <p:cTn id="97" dur="500"/>
                                        <p:tgtEl>
                                          <p:spTgt spid="8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right)">
                                      <p:cBhvr>
                                        <p:cTn id="100" dur="750"/>
                                        <p:tgtEl>
                                          <p:spTgt spid="84"/>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500" fill="hold"/>
                                        <p:tgtEl>
                                          <p:spTgt spid="99"/>
                                        </p:tgtEl>
                                        <p:attrNameLst>
                                          <p:attrName>ppt_w</p:attrName>
                                        </p:attrNameLst>
                                      </p:cBhvr>
                                      <p:tavLst>
                                        <p:tav tm="0">
                                          <p:val>
                                            <p:fltVal val="0"/>
                                          </p:val>
                                        </p:tav>
                                        <p:tav tm="100000">
                                          <p:val>
                                            <p:strVal val="#ppt_w"/>
                                          </p:val>
                                        </p:tav>
                                      </p:tavLst>
                                    </p:anim>
                                    <p:anim calcmode="lin" valueType="num">
                                      <p:cBhvr>
                                        <p:cTn id="105" dur="500" fill="hold"/>
                                        <p:tgtEl>
                                          <p:spTgt spid="99"/>
                                        </p:tgtEl>
                                        <p:attrNameLst>
                                          <p:attrName>ppt_h</p:attrName>
                                        </p:attrNameLst>
                                      </p:cBhvr>
                                      <p:tavLst>
                                        <p:tav tm="0">
                                          <p:val>
                                            <p:fltVal val="0"/>
                                          </p:val>
                                        </p:tav>
                                        <p:tav tm="100000">
                                          <p:val>
                                            <p:strVal val="#ppt_h"/>
                                          </p:val>
                                        </p:tav>
                                      </p:tavLst>
                                    </p:anim>
                                    <p:anim calcmode="lin" valueType="num">
                                      <p:cBhvr>
                                        <p:cTn id="106" dur="500" fill="hold"/>
                                        <p:tgtEl>
                                          <p:spTgt spid="99"/>
                                        </p:tgtEl>
                                        <p:attrNameLst>
                                          <p:attrName>style.rotation</p:attrName>
                                        </p:attrNameLst>
                                      </p:cBhvr>
                                      <p:tavLst>
                                        <p:tav tm="0">
                                          <p:val>
                                            <p:fltVal val="90"/>
                                          </p:val>
                                        </p:tav>
                                        <p:tav tm="100000">
                                          <p:val>
                                            <p:fltVal val="0"/>
                                          </p:val>
                                        </p:tav>
                                      </p:tavLst>
                                    </p:anim>
                                    <p:animEffect transition="in" filter="fade">
                                      <p:cBhvr>
                                        <p:cTn id="107" dur="500"/>
                                        <p:tgtEl>
                                          <p:spTgt spid="99"/>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wipe(left)">
                                      <p:cBhvr>
                                        <p:cTn id="111" dur="500"/>
                                        <p:tgtEl>
                                          <p:spTgt spid="9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wipe(right)">
                                      <p:cBhvr>
                                        <p:cTn id="114" dur="750"/>
                                        <p:tgtEl>
                                          <p:spTgt spid="98"/>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13"/>
                                        </p:tgtEl>
                                        <p:attrNameLst>
                                          <p:attrName>style.visibility</p:attrName>
                                        </p:attrNameLst>
                                      </p:cBhvr>
                                      <p:to>
                                        <p:strVal val="visible"/>
                                      </p:to>
                                    </p:set>
                                    <p:anim calcmode="lin" valueType="num">
                                      <p:cBhvr>
                                        <p:cTn id="118" dur="500" fill="hold"/>
                                        <p:tgtEl>
                                          <p:spTgt spid="113"/>
                                        </p:tgtEl>
                                        <p:attrNameLst>
                                          <p:attrName>ppt_w</p:attrName>
                                        </p:attrNameLst>
                                      </p:cBhvr>
                                      <p:tavLst>
                                        <p:tav tm="0">
                                          <p:val>
                                            <p:fltVal val="0"/>
                                          </p:val>
                                        </p:tav>
                                        <p:tav tm="100000">
                                          <p:val>
                                            <p:strVal val="#ppt_w"/>
                                          </p:val>
                                        </p:tav>
                                      </p:tavLst>
                                    </p:anim>
                                    <p:anim calcmode="lin" valueType="num">
                                      <p:cBhvr>
                                        <p:cTn id="119" dur="500" fill="hold"/>
                                        <p:tgtEl>
                                          <p:spTgt spid="113"/>
                                        </p:tgtEl>
                                        <p:attrNameLst>
                                          <p:attrName>ppt_h</p:attrName>
                                        </p:attrNameLst>
                                      </p:cBhvr>
                                      <p:tavLst>
                                        <p:tav tm="0">
                                          <p:val>
                                            <p:fltVal val="0"/>
                                          </p:val>
                                        </p:tav>
                                        <p:tav tm="100000">
                                          <p:val>
                                            <p:strVal val="#ppt_h"/>
                                          </p:val>
                                        </p:tav>
                                      </p:tavLst>
                                    </p:anim>
                                    <p:anim calcmode="lin" valueType="num">
                                      <p:cBhvr>
                                        <p:cTn id="120" dur="500" fill="hold"/>
                                        <p:tgtEl>
                                          <p:spTgt spid="113"/>
                                        </p:tgtEl>
                                        <p:attrNameLst>
                                          <p:attrName>style.rotation</p:attrName>
                                        </p:attrNameLst>
                                      </p:cBhvr>
                                      <p:tavLst>
                                        <p:tav tm="0">
                                          <p:val>
                                            <p:fltVal val="90"/>
                                          </p:val>
                                        </p:tav>
                                        <p:tav tm="100000">
                                          <p:val>
                                            <p:fltVal val="0"/>
                                          </p:val>
                                        </p:tav>
                                      </p:tavLst>
                                    </p:anim>
                                    <p:animEffect transition="in" filter="fade">
                                      <p:cBhvr>
                                        <p:cTn id="121" dur="500"/>
                                        <p:tgtEl>
                                          <p:spTgt spid="113"/>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11"/>
                                        </p:tgtEl>
                                        <p:attrNameLst>
                                          <p:attrName>style.visibility</p:attrName>
                                        </p:attrNameLst>
                                      </p:cBhvr>
                                      <p:to>
                                        <p:strVal val="visible"/>
                                      </p:to>
                                    </p:set>
                                    <p:animEffect transition="in" filter="wipe(left)">
                                      <p:cBhvr>
                                        <p:cTn id="125" dur="500"/>
                                        <p:tgtEl>
                                          <p:spTgt spid="111"/>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wipe(right)">
                                      <p:cBhvr>
                                        <p:cTn id="128"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animBg="1"/>
      <p:bldP spid="78" grpId="0"/>
      <p:bldP spid="79" grpId="0"/>
      <p:bldP spid="83" grpId="0"/>
      <p:bldP spid="84" grpId="0"/>
      <p:bldP spid="97" grpId="0"/>
      <p:bldP spid="98" grpId="0"/>
      <p:bldP spid="111" grpId="0"/>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 y="376"/>
            <a:ext cx="5135892" cy="6857624"/>
            <a:chOff x="-1687901" y="0"/>
            <a:chExt cx="6871401" cy="5143500"/>
          </a:xfrm>
        </p:grpSpPr>
        <p:sp>
          <p:nvSpPr>
            <p:cNvPr id="3" name="Rectangle 5"/>
            <p:cNvSpPr>
              <a:spLocks noChangeArrowheads="1"/>
            </p:cNvSpPr>
            <p:nvPr/>
          </p:nvSpPr>
          <p:spPr bwMode="auto">
            <a:xfrm>
              <a:off x="-1687901" y="0"/>
              <a:ext cx="4926406"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4" name="组合 3"/>
            <p:cNvGrpSpPr/>
            <p:nvPr/>
          </p:nvGrpSpPr>
          <p:grpSpPr>
            <a:xfrm>
              <a:off x="-1687901" y="1419311"/>
              <a:ext cx="6871401" cy="2468018"/>
              <a:chOff x="-1687901" y="1440287"/>
              <a:chExt cx="6871401" cy="2052526"/>
            </a:xfrm>
          </p:grpSpPr>
          <p:sp>
            <p:nvSpPr>
              <p:cNvPr id="5" name="Rectangle 7"/>
              <p:cNvSpPr>
                <a:spLocks noChangeArrowheads="1"/>
              </p:cNvSpPr>
              <p:nvPr/>
            </p:nvSpPr>
            <p:spPr bwMode="auto">
              <a:xfrm>
                <a:off x="-1687901" y="1440287"/>
                <a:ext cx="6871401"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6"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grpSp>
        <p:nvGrpSpPr>
          <p:cNvPr id="7" name="组合 6"/>
          <p:cNvGrpSpPr/>
          <p:nvPr/>
        </p:nvGrpSpPr>
        <p:grpSpPr>
          <a:xfrm>
            <a:off x="9840416" y="219086"/>
            <a:ext cx="1365299" cy="1583748"/>
            <a:chOff x="1319382" y="150709"/>
            <a:chExt cx="1489821" cy="1728192"/>
          </a:xfrm>
          <a:effectLst>
            <a:outerShdw blurRad="317500" dist="127000" dir="2700000" algn="tl" rotWithShape="0">
              <a:prstClr val="black">
                <a:alpha val="40000"/>
              </a:prstClr>
            </a:outerShdw>
          </a:effectLst>
        </p:grpSpPr>
        <p:sp>
          <p:nvSpPr>
            <p:cNvPr id="8" name="六边形 7"/>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9" name="六边形 8"/>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1" name="文本框 10"/>
          <p:cNvSpPr txBox="1"/>
          <p:nvPr/>
        </p:nvSpPr>
        <p:spPr>
          <a:xfrm flipH="1">
            <a:off x="9888649" y="604981"/>
            <a:ext cx="1283127" cy="502766"/>
          </a:xfrm>
          <a:prstGeom prst="rect">
            <a:avLst/>
          </a:prstGeom>
          <a:noFill/>
        </p:spPr>
        <p:txBody>
          <a:bodyPr wrap="square" rtlCol="0">
            <a:spAutoFit/>
          </a:bodyPr>
          <a:lstStyle/>
          <a:p>
            <a:pPr algn="ctr"/>
            <a:r>
              <a:rPr lang="zh-CN" altLang="en-US" sz="2665" b="1" dirty="0">
                <a:solidFill>
                  <a:srgbClr val="0070C0"/>
                </a:solidFill>
                <a:latin typeface="微软雅黑" panose="020B0503020204020204" pitchFamily="34" charset="-122"/>
                <a:ea typeface="微软雅黑" panose="020B0503020204020204" pitchFamily="34" charset="-122"/>
              </a:rPr>
              <a:t>目录</a:t>
            </a:r>
          </a:p>
        </p:txBody>
      </p:sp>
      <p:sp>
        <p:nvSpPr>
          <p:cNvPr id="12" name="文本框 11"/>
          <p:cNvSpPr txBox="1"/>
          <p:nvPr/>
        </p:nvSpPr>
        <p:spPr>
          <a:xfrm flipH="1">
            <a:off x="9888649" y="991274"/>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Contents</a:t>
            </a:r>
          </a:p>
        </p:txBody>
      </p:sp>
      <p:sp>
        <p:nvSpPr>
          <p:cNvPr id="13" name="文本框 92"/>
          <p:cNvSpPr txBox="1"/>
          <p:nvPr/>
        </p:nvSpPr>
        <p:spPr>
          <a:xfrm>
            <a:off x="7019354" y="1111715"/>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文本框 93"/>
          <p:cNvSpPr txBox="1"/>
          <p:nvPr/>
        </p:nvSpPr>
        <p:spPr>
          <a:xfrm>
            <a:off x="7019353" y="2235220"/>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 name="文本框 94"/>
          <p:cNvSpPr txBox="1"/>
          <p:nvPr/>
        </p:nvSpPr>
        <p:spPr>
          <a:xfrm>
            <a:off x="7019354" y="3406548"/>
            <a:ext cx="1810108"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文本框 95"/>
          <p:cNvSpPr txBox="1"/>
          <p:nvPr/>
        </p:nvSpPr>
        <p:spPr>
          <a:xfrm>
            <a:off x="7019353" y="4562291"/>
            <a:ext cx="1873001"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864164" y="932723"/>
            <a:ext cx="3246544" cy="705747"/>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37" name="组合 36"/>
          <p:cNvGrpSpPr/>
          <p:nvPr/>
        </p:nvGrpSpPr>
        <p:grpSpPr>
          <a:xfrm>
            <a:off x="5864164" y="2084851"/>
            <a:ext cx="3246544" cy="705747"/>
            <a:chOff x="4721209" y="2847941"/>
            <a:chExt cx="3246544" cy="705747"/>
          </a:xfrm>
        </p:grpSpPr>
        <p:sp>
          <p:nvSpPr>
            <p:cNvPr id="38" name="任意多边形 37"/>
            <p:cNvSpPr/>
            <p:nvPr/>
          </p:nvSpPr>
          <p:spPr>
            <a:xfrm>
              <a:off x="4820098" y="2923568"/>
              <a:ext cx="961048" cy="528576"/>
            </a:xfrm>
            <a:custGeom>
              <a:avLst/>
              <a:gdLst>
                <a:gd name="connsiteX0" fmla="*/ 264349 w 1760619"/>
                <a:gd name="connsiteY0" fmla="*/ 0 h 528698"/>
                <a:gd name="connsiteX1" fmla="*/ 1760619 w 1760619"/>
                <a:gd name="connsiteY1" fmla="*/ 0 h 528698"/>
                <a:gd name="connsiteX2" fmla="*/ 1760619 w 1760619"/>
                <a:gd name="connsiteY2" fmla="*/ 528698 h 528698"/>
                <a:gd name="connsiteX3" fmla="*/ 264349 w 1760619"/>
                <a:gd name="connsiteY3" fmla="*/ 528698 h 528698"/>
                <a:gd name="connsiteX4" fmla="*/ 0 w 1760619"/>
                <a:gd name="connsiteY4" fmla="*/ 264349 h 528698"/>
                <a:gd name="connsiteX5" fmla="*/ 264349 w 1760619"/>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19" h="528698">
                  <a:moveTo>
                    <a:pt x="264349" y="0"/>
                  </a:moveTo>
                  <a:lnTo>
                    <a:pt x="1760619" y="0"/>
                  </a:lnTo>
                  <a:lnTo>
                    <a:pt x="1760619" y="528698"/>
                  </a:lnTo>
                  <a:lnTo>
                    <a:pt x="264349" y="528698"/>
                  </a:lnTo>
                  <a:cubicBezTo>
                    <a:pt x="118353" y="528698"/>
                    <a:pt x="0" y="410345"/>
                    <a:pt x="0" y="264349"/>
                  </a:cubicBezTo>
                  <a:cubicBezTo>
                    <a:pt x="0" y="118353"/>
                    <a:pt x="118353" y="0"/>
                    <a:pt x="264349" y="0"/>
                  </a:cubicBez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39" name="Group 52"/>
            <p:cNvGrpSpPr>
              <a:grpSpLocks noChangeAspect="1"/>
            </p:cNvGrpSpPr>
            <p:nvPr/>
          </p:nvGrpSpPr>
          <p:grpSpPr bwMode="auto">
            <a:xfrm>
              <a:off x="5185930" y="3042824"/>
              <a:ext cx="327747" cy="324803"/>
              <a:chOff x="3783" y="2102"/>
              <a:chExt cx="116" cy="115"/>
            </a:xfrm>
            <a:solidFill>
              <a:schemeClr val="bg1"/>
            </a:solidFill>
            <a:effectLst/>
          </p:grpSpPr>
          <p:sp>
            <p:nvSpPr>
              <p:cNvPr id="4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6"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7"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8"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49"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50"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40" name="组合 39"/>
            <p:cNvGrpSpPr/>
            <p:nvPr/>
          </p:nvGrpSpPr>
          <p:grpSpPr>
            <a:xfrm>
              <a:off x="4721209" y="2847941"/>
              <a:ext cx="3246544" cy="705747"/>
              <a:chOff x="6095999" y="2039788"/>
              <a:chExt cx="3246121" cy="705910"/>
            </a:xfrm>
          </p:grpSpPr>
          <p:sp>
            <p:nvSpPr>
              <p:cNvPr id="41" name="任意多边形 40"/>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42" name="圆角矩形 41"/>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43" name="圆角矩形 42"/>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51" name="组合 50"/>
          <p:cNvGrpSpPr/>
          <p:nvPr/>
        </p:nvGrpSpPr>
        <p:grpSpPr>
          <a:xfrm>
            <a:off x="5864164" y="3255209"/>
            <a:ext cx="3246544" cy="705747"/>
            <a:chOff x="4721209" y="3841304"/>
            <a:chExt cx="3246544" cy="705747"/>
          </a:xfrm>
        </p:grpSpPr>
        <p:sp>
          <p:nvSpPr>
            <p:cNvPr id="52" name="任意多边形 51"/>
            <p:cNvSpPr/>
            <p:nvPr/>
          </p:nvSpPr>
          <p:spPr>
            <a:xfrm>
              <a:off x="4820097" y="3928621"/>
              <a:ext cx="946457" cy="528576"/>
            </a:xfrm>
            <a:custGeom>
              <a:avLst/>
              <a:gdLst>
                <a:gd name="connsiteX0" fmla="*/ 264349 w 1524184"/>
                <a:gd name="connsiteY0" fmla="*/ 0 h 528698"/>
                <a:gd name="connsiteX1" fmla="*/ 1524184 w 1524184"/>
                <a:gd name="connsiteY1" fmla="*/ 0 h 528698"/>
                <a:gd name="connsiteX2" fmla="*/ 1524184 w 1524184"/>
                <a:gd name="connsiteY2" fmla="*/ 528698 h 528698"/>
                <a:gd name="connsiteX3" fmla="*/ 264349 w 1524184"/>
                <a:gd name="connsiteY3" fmla="*/ 528698 h 528698"/>
                <a:gd name="connsiteX4" fmla="*/ 0 w 1524184"/>
                <a:gd name="connsiteY4" fmla="*/ 264349 h 528698"/>
                <a:gd name="connsiteX5" fmla="*/ 264349 w 1524184"/>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184" h="528698">
                  <a:moveTo>
                    <a:pt x="264349" y="0"/>
                  </a:moveTo>
                  <a:lnTo>
                    <a:pt x="1524184" y="0"/>
                  </a:lnTo>
                  <a:lnTo>
                    <a:pt x="1524184" y="528698"/>
                  </a:lnTo>
                  <a:lnTo>
                    <a:pt x="264349" y="528698"/>
                  </a:lnTo>
                  <a:cubicBezTo>
                    <a:pt x="118353" y="528698"/>
                    <a:pt x="0" y="410345"/>
                    <a:pt x="0" y="264349"/>
                  </a:cubicBezTo>
                  <a:cubicBezTo>
                    <a:pt x="0" y="118353"/>
                    <a:pt x="118353" y="0"/>
                    <a:pt x="264349" y="0"/>
                  </a:cubicBez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53" name="Group 62"/>
            <p:cNvGrpSpPr>
              <a:grpSpLocks noChangeAspect="1"/>
            </p:cNvGrpSpPr>
            <p:nvPr/>
          </p:nvGrpSpPr>
          <p:grpSpPr bwMode="auto">
            <a:xfrm>
              <a:off x="5187856" y="4045815"/>
              <a:ext cx="349498" cy="278957"/>
              <a:chOff x="3775" y="2110"/>
              <a:chExt cx="129" cy="103"/>
            </a:xfrm>
            <a:solidFill>
              <a:schemeClr val="bg1"/>
            </a:solidFill>
            <a:effectLst/>
          </p:grpSpPr>
          <p:sp>
            <p:nvSpPr>
              <p:cNvPr id="58"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59"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60"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54" name="组合 53"/>
            <p:cNvGrpSpPr/>
            <p:nvPr/>
          </p:nvGrpSpPr>
          <p:grpSpPr>
            <a:xfrm>
              <a:off x="4721209" y="3841304"/>
              <a:ext cx="3246544" cy="705747"/>
              <a:chOff x="6095999" y="2039788"/>
              <a:chExt cx="3246121" cy="705910"/>
            </a:xfrm>
          </p:grpSpPr>
          <p:sp>
            <p:nvSpPr>
              <p:cNvPr id="55" name="任意多边形 54"/>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56" name="圆角矩形 55"/>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57" name="圆角矩形 56"/>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61" name="组合 60"/>
          <p:cNvGrpSpPr/>
          <p:nvPr/>
        </p:nvGrpSpPr>
        <p:grpSpPr>
          <a:xfrm>
            <a:off x="5864164" y="4409983"/>
            <a:ext cx="3246544" cy="705747"/>
            <a:chOff x="4721209" y="4895918"/>
            <a:chExt cx="3246544" cy="705747"/>
          </a:xfrm>
        </p:grpSpPr>
        <p:sp>
          <p:nvSpPr>
            <p:cNvPr id="62" name="任意多边形 61"/>
            <p:cNvSpPr/>
            <p:nvPr/>
          </p:nvSpPr>
          <p:spPr>
            <a:xfrm>
              <a:off x="4820099" y="4997341"/>
              <a:ext cx="946456" cy="528576"/>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63" name="Group 68"/>
            <p:cNvGrpSpPr>
              <a:grpSpLocks noChangeAspect="1"/>
            </p:cNvGrpSpPr>
            <p:nvPr/>
          </p:nvGrpSpPr>
          <p:grpSpPr bwMode="auto">
            <a:xfrm>
              <a:off x="5188705" y="5093689"/>
              <a:ext cx="311766" cy="300280"/>
              <a:chOff x="3770" y="2095"/>
              <a:chExt cx="137" cy="132"/>
            </a:xfrm>
            <a:solidFill>
              <a:schemeClr val="bg1"/>
            </a:solidFill>
            <a:effectLst/>
          </p:grpSpPr>
          <p:sp>
            <p:nvSpPr>
              <p:cNvPr id="68"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69"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0"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1"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2"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3"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74"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64" name="组合 63"/>
            <p:cNvGrpSpPr/>
            <p:nvPr/>
          </p:nvGrpSpPr>
          <p:grpSpPr>
            <a:xfrm>
              <a:off x="4721209" y="4895918"/>
              <a:ext cx="3246544" cy="705747"/>
              <a:chOff x="6095999" y="2039788"/>
              <a:chExt cx="3246121" cy="705910"/>
            </a:xfrm>
          </p:grpSpPr>
          <p:sp>
            <p:nvSpPr>
              <p:cNvPr id="65" name="任意多边形 64"/>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66" name="圆角矩形 65"/>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67" name="圆角矩形 66"/>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75" name="文本框 95"/>
          <p:cNvSpPr txBox="1"/>
          <p:nvPr/>
        </p:nvSpPr>
        <p:spPr>
          <a:xfrm>
            <a:off x="7019353" y="5679071"/>
            <a:ext cx="1873001" cy="400110"/>
          </a:xfrm>
          <a:prstGeom prst="rect">
            <a:avLst/>
          </a:prstGeom>
          <a:noFill/>
        </p:spPr>
        <p:txBody>
          <a:bodyPr wrap="square" rtlCol="0">
            <a:spAutoFit/>
          </a:bodyPr>
          <a:lstStyle/>
          <a:p>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输入目录文字</a:t>
            </a:r>
            <a:endPar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864164" y="5525793"/>
            <a:ext cx="3246544" cy="705747"/>
            <a:chOff x="4801388" y="3770632"/>
            <a:chExt cx="2434908" cy="529310"/>
          </a:xfrm>
        </p:grpSpPr>
        <p:grpSp>
          <p:nvGrpSpPr>
            <p:cNvPr id="17" name="组合 16"/>
            <p:cNvGrpSpPr/>
            <p:nvPr/>
          </p:nvGrpSpPr>
          <p:grpSpPr>
            <a:xfrm>
              <a:off x="4801388" y="3770632"/>
              <a:ext cx="2434908" cy="529310"/>
              <a:chOff x="4801388" y="3770632"/>
              <a:chExt cx="2434908" cy="529310"/>
            </a:xfrm>
          </p:grpSpPr>
          <p:sp>
            <p:nvSpPr>
              <p:cNvPr id="78" name="任意多边形 77"/>
              <p:cNvSpPr/>
              <p:nvPr/>
            </p:nvSpPr>
            <p:spPr>
              <a:xfrm>
                <a:off x="4875556" y="3846699"/>
                <a:ext cx="709842" cy="396432"/>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80" name="组合 79"/>
              <p:cNvGrpSpPr/>
              <p:nvPr/>
            </p:nvGrpSpPr>
            <p:grpSpPr>
              <a:xfrm>
                <a:off x="4801388" y="3770632"/>
                <a:ext cx="2434908" cy="529310"/>
                <a:chOff x="6095999" y="2039788"/>
                <a:chExt cx="3246121" cy="705910"/>
              </a:xfrm>
            </p:grpSpPr>
            <p:sp>
              <p:nvSpPr>
                <p:cNvPr id="81" name="任意多边形 80"/>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82" name="圆角矩形 81"/>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83" name="圆角矩形 82"/>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grpSp>
          <p:nvGrpSpPr>
            <p:cNvPr id="97" name="组合 96"/>
            <p:cNvGrpSpPr>
              <a:grpSpLocks noChangeAspect="1"/>
            </p:cNvGrpSpPr>
            <p:nvPr/>
          </p:nvGrpSpPr>
          <p:grpSpPr>
            <a:xfrm>
              <a:off x="5148064" y="3939902"/>
              <a:ext cx="247404" cy="220379"/>
              <a:chOff x="12534321" y="-1120753"/>
              <a:chExt cx="472468" cy="420860"/>
            </a:xfrm>
            <a:solidFill>
              <a:schemeClr val="bg1"/>
            </a:solidFill>
          </p:grpSpPr>
          <p:sp>
            <p:nvSpPr>
              <p:cNvPr id="98" name="Freeform 237"/>
              <p:cNvSpPr/>
              <p:nvPr/>
            </p:nvSpPr>
            <p:spPr bwMode="auto">
              <a:xfrm>
                <a:off x="12641911" y="-979298"/>
                <a:ext cx="99406" cy="201077"/>
              </a:xfrm>
              <a:custGeom>
                <a:avLst/>
                <a:gdLst>
                  <a:gd name="T0" fmla="*/ 10 w 36"/>
                  <a:gd name="T1" fmla="*/ 47 h 73"/>
                  <a:gd name="T2" fmla="*/ 18 w 36"/>
                  <a:gd name="T3" fmla="*/ 56 h 73"/>
                  <a:gd name="T4" fmla="*/ 26 w 36"/>
                  <a:gd name="T5" fmla="*/ 49 h 73"/>
                  <a:gd name="T6" fmla="*/ 17 w 36"/>
                  <a:gd name="T7" fmla="*/ 41 h 73"/>
                  <a:gd name="T8" fmla="*/ 6 w 36"/>
                  <a:gd name="T9" fmla="*/ 36 h 73"/>
                  <a:gd name="T10" fmla="*/ 0 w 36"/>
                  <a:gd name="T11" fmla="*/ 24 h 73"/>
                  <a:gd name="T12" fmla="*/ 13 w 36"/>
                  <a:gd name="T13" fmla="*/ 8 h 73"/>
                  <a:gd name="T14" fmla="*/ 13 w 36"/>
                  <a:gd name="T15" fmla="*/ 0 h 73"/>
                  <a:gd name="T16" fmla="*/ 21 w 36"/>
                  <a:gd name="T17" fmla="*/ 0 h 73"/>
                  <a:gd name="T18" fmla="*/ 21 w 36"/>
                  <a:gd name="T19" fmla="*/ 9 h 73"/>
                  <a:gd name="T20" fmla="*/ 26 w 36"/>
                  <a:gd name="T21" fmla="*/ 12 h 73"/>
                  <a:gd name="T22" fmla="*/ 26 w 36"/>
                  <a:gd name="T23" fmla="*/ 9 h 73"/>
                  <a:gd name="T24" fmla="*/ 33 w 36"/>
                  <a:gd name="T25" fmla="*/ 9 h 73"/>
                  <a:gd name="T26" fmla="*/ 33 w 36"/>
                  <a:gd name="T27" fmla="*/ 24 h 73"/>
                  <a:gd name="T28" fmla="*/ 24 w 36"/>
                  <a:gd name="T29" fmla="*/ 24 h 73"/>
                  <a:gd name="T30" fmla="*/ 17 w 36"/>
                  <a:gd name="T31" fmla="*/ 17 h 73"/>
                  <a:gd name="T32" fmla="*/ 10 w 36"/>
                  <a:gd name="T33" fmla="*/ 24 h 73"/>
                  <a:gd name="T34" fmla="*/ 17 w 36"/>
                  <a:gd name="T35" fmla="*/ 31 h 73"/>
                  <a:gd name="T36" fmla="*/ 29 w 36"/>
                  <a:gd name="T37" fmla="*/ 35 h 73"/>
                  <a:gd name="T38" fmla="*/ 36 w 36"/>
                  <a:gd name="T39" fmla="*/ 48 h 73"/>
                  <a:gd name="T40" fmla="*/ 21 w 36"/>
                  <a:gd name="T41" fmla="*/ 65 h 73"/>
                  <a:gd name="T42" fmla="*/ 21 w 36"/>
                  <a:gd name="T43" fmla="*/ 73 h 73"/>
                  <a:gd name="T44" fmla="*/ 13 w 36"/>
                  <a:gd name="T45" fmla="*/ 73 h 73"/>
                  <a:gd name="T46" fmla="*/ 13 w 36"/>
                  <a:gd name="T47" fmla="*/ 63 h 73"/>
                  <a:gd name="T48" fmla="*/ 13 w 36"/>
                  <a:gd name="T49" fmla="*/ 63 h 73"/>
                  <a:gd name="T50" fmla="*/ 8 w 36"/>
                  <a:gd name="T51" fmla="*/ 60 h 73"/>
                  <a:gd name="T52" fmla="*/ 8 w 36"/>
                  <a:gd name="T53" fmla="*/ 63 h 73"/>
                  <a:gd name="T54" fmla="*/ 0 w 36"/>
                  <a:gd name="T55" fmla="*/ 63 h 73"/>
                  <a:gd name="T56" fmla="*/ 0 w 36"/>
                  <a:gd name="T57" fmla="*/ 47 h 73"/>
                  <a:gd name="T58" fmla="*/ 10 w 36"/>
                  <a:gd name="T59"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3">
                    <a:moveTo>
                      <a:pt x="10" y="47"/>
                    </a:moveTo>
                    <a:cubicBezTo>
                      <a:pt x="9" y="52"/>
                      <a:pt x="13" y="56"/>
                      <a:pt x="18" y="56"/>
                    </a:cubicBezTo>
                    <a:cubicBezTo>
                      <a:pt x="22" y="56"/>
                      <a:pt x="26" y="53"/>
                      <a:pt x="26" y="49"/>
                    </a:cubicBezTo>
                    <a:cubicBezTo>
                      <a:pt x="26" y="44"/>
                      <a:pt x="21" y="42"/>
                      <a:pt x="17" y="41"/>
                    </a:cubicBezTo>
                    <a:cubicBezTo>
                      <a:pt x="13" y="39"/>
                      <a:pt x="9" y="38"/>
                      <a:pt x="6" y="36"/>
                    </a:cubicBezTo>
                    <a:cubicBezTo>
                      <a:pt x="2" y="33"/>
                      <a:pt x="0" y="29"/>
                      <a:pt x="0" y="24"/>
                    </a:cubicBezTo>
                    <a:cubicBezTo>
                      <a:pt x="0" y="16"/>
                      <a:pt x="6" y="9"/>
                      <a:pt x="13" y="8"/>
                    </a:cubicBezTo>
                    <a:cubicBezTo>
                      <a:pt x="13" y="0"/>
                      <a:pt x="13" y="0"/>
                      <a:pt x="13" y="0"/>
                    </a:cubicBezTo>
                    <a:cubicBezTo>
                      <a:pt x="21" y="0"/>
                      <a:pt x="21" y="0"/>
                      <a:pt x="21" y="0"/>
                    </a:cubicBezTo>
                    <a:cubicBezTo>
                      <a:pt x="21" y="9"/>
                      <a:pt x="21" y="9"/>
                      <a:pt x="21" y="9"/>
                    </a:cubicBezTo>
                    <a:cubicBezTo>
                      <a:pt x="23" y="10"/>
                      <a:pt x="25" y="11"/>
                      <a:pt x="26" y="12"/>
                    </a:cubicBezTo>
                    <a:cubicBezTo>
                      <a:pt x="26" y="9"/>
                      <a:pt x="26" y="9"/>
                      <a:pt x="26" y="9"/>
                    </a:cubicBezTo>
                    <a:cubicBezTo>
                      <a:pt x="33" y="9"/>
                      <a:pt x="33" y="9"/>
                      <a:pt x="33" y="9"/>
                    </a:cubicBezTo>
                    <a:cubicBezTo>
                      <a:pt x="33" y="24"/>
                      <a:pt x="33" y="24"/>
                      <a:pt x="33" y="24"/>
                    </a:cubicBezTo>
                    <a:cubicBezTo>
                      <a:pt x="24" y="24"/>
                      <a:pt x="24" y="24"/>
                      <a:pt x="24" y="24"/>
                    </a:cubicBezTo>
                    <a:cubicBezTo>
                      <a:pt x="24" y="20"/>
                      <a:pt x="21" y="17"/>
                      <a:pt x="17" y="17"/>
                    </a:cubicBezTo>
                    <a:cubicBezTo>
                      <a:pt x="13" y="17"/>
                      <a:pt x="10" y="19"/>
                      <a:pt x="10" y="24"/>
                    </a:cubicBezTo>
                    <a:cubicBezTo>
                      <a:pt x="10" y="28"/>
                      <a:pt x="14" y="30"/>
                      <a:pt x="17" y="31"/>
                    </a:cubicBezTo>
                    <a:cubicBezTo>
                      <a:pt x="21" y="32"/>
                      <a:pt x="26" y="33"/>
                      <a:pt x="29" y="35"/>
                    </a:cubicBezTo>
                    <a:cubicBezTo>
                      <a:pt x="34" y="38"/>
                      <a:pt x="36" y="43"/>
                      <a:pt x="36" y="48"/>
                    </a:cubicBezTo>
                    <a:cubicBezTo>
                      <a:pt x="36" y="57"/>
                      <a:pt x="30" y="63"/>
                      <a:pt x="21" y="65"/>
                    </a:cubicBezTo>
                    <a:cubicBezTo>
                      <a:pt x="21" y="73"/>
                      <a:pt x="21" y="73"/>
                      <a:pt x="21" y="73"/>
                    </a:cubicBezTo>
                    <a:cubicBezTo>
                      <a:pt x="13" y="73"/>
                      <a:pt x="13" y="73"/>
                      <a:pt x="13" y="73"/>
                    </a:cubicBezTo>
                    <a:cubicBezTo>
                      <a:pt x="13" y="63"/>
                      <a:pt x="13" y="63"/>
                      <a:pt x="13" y="63"/>
                    </a:cubicBezTo>
                    <a:cubicBezTo>
                      <a:pt x="13" y="63"/>
                      <a:pt x="13" y="63"/>
                      <a:pt x="13" y="63"/>
                    </a:cubicBezTo>
                    <a:cubicBezTo>
                      <a:pt x="10" y="63"/>
                      <a:pt x="10" y="62"/>
                      <a:pt x="8" y="60"/>
                    </a:cubicBezTo>
                    <a:cubicBezTo>
                      <a:pt x="8" y="63"/>
                      <a:pt x="8" y="63"/>
                      <a:pt x="8" y="63"/>
                    </a:cubicBezTo>
                    <a:cubicBezTo>
                      <a:pt x="0" y="63"/>
                      <a:pt x="0" y="63"/>
                      <a:pt x="0" y="63"/>
                    </a:cubicBezTo>
                    <a:cubicBezTo>
                      <a:pt x="0" y="47"/>
                      <a:pt x="0" y="47"/>
                      <a:pt x="0" y="47"/>
                    </a:cubicBezTo>
                    <a:lnTo>
                      <a:pt x="10" y="47"/>
                    </a:ln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9" name="Freeform 238"/>
              <p:cNvSpPr/>
              <p:nvPr/>
            </p:nvSpPr>
            <p:spPr bwMode="auto">
              <a:xfrm>
                <a:off x="12796282" y="-907985"/>
                <a:ext cx="143846" cy="143794"/>
              </a:xfrm>
              <a:custGeom>
                <a:avLst/>
                <a:gdLst>
                  <a:gd name="T0" fmla="*/ 123 w 123"/>
                  <a:gd name="T1" fmla="*/ 92 h 123"/>
                  <a:gd name="T2" fmla="*/ 93 w 123"/>
                  <a:gd name="T3" fmla="*/ 123 h 123"/>
                  <a:gd name="T4" fmla="*/ 52 w 123"/>
                  <a:gd name="T5" fmla="*/ 85 h 123"/>
                  <a:gd name="T6" fmla="*/ 31 w 123"/>
                  <a:gd name="T7" fmla="*/ 123 h 123"/>
                  <a:gd name="T8" fmla="*/ 0 w 123"/>
                  <a:gd name="T9" fmla="*/ 0 h 123"/>
                  <a:gd name="T10" fmla="*/ 123 w 123"/>
                  <a:gd name="T11" fmla="*/ 33 h 123"/>
                  <a:gd name="T12" fmla="*/ 83 w 123"/>
                  <a:gd name="T13" fmla="*/ 55 h 123"/>
                  <a:gd name="T14" fmla="*/ 123 w 123"/>
                  <a:gd name="T15" fmla="*/ 9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3">
                    <a:moveTo>
                      <a:pt x="123" y="92"/>
                    </a:moveTo>
                    <a:lnTo>
                      <a:pt x="93" y="123"/>
                    </a:lnTo>
                    <a:lnTo>
                      <a:pt x="52" y="85"/>
                    </a:lnTo>
                    <a:lnTo>
                      <a:pt x="31" y="123"/>
                    </a:lnTo>
                    <a:lnTo>
                      <a:pt x="0" y="0"/>
                    </a:lnTo>
                    <a:lnTo>
                      <a:pt x="123" y="33"/>
                    </a:lnTo>
                    <a:lnTo>
                      <a:pt x="83" y="55"/>
                    </a:lnTo>
                    <a:lnTo>
                      <a:pt x="123" y="92"/>
                    </a:ln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0" name="Freeform 239"/>
              <p:cNvSpPr>
                <a:spLocks noEditPoints="1"/>
              </p:cNvSpPr>
              <p:nvPr/>
            </p:nvSpPr>
            <p:spPr bwMode="auto">
              <a:xfrm>
                <a:off x="12534321" y="-1120753"/>
                <a:ext cx="472468" cy="420860"/>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pic>
        <p:nvPicPr>
          <p:cNvPr id="84" name="图片 83" descr="D:\图图图\商务类图\1个.png1个"/>
          <p:cNvPicPr>
            <a:picLocks noChangeAspect="1"/>
          </p:cNvPicPr>
          <p:nvPr/>
        </p:nvPicPr>
        <p:blipFill>
          <a:blip r:embed="rId3"/>
          <a:srcRect/>
          <a:stretch>
            <a:fillRect/>
          </a:stretch>
        </p:blipFill>
        <p:spPr>
          <a:xfrm>
            <a:off x="225687" y="2129062"/>
            <a:ext cx="4334510" cy="2897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par>
                              <p:cTn id="27" fill="hold">
                                <p:stCondLst>
                                  <p:cond delay="2500"/>
                                </p:stCondLst>
                                <p:childTnLst>
                                  <p:par>
                                    <p:cTn id="28" presetID="2" presetClass="entr" presetSubtype="2" accel="40000" fill="hold" nodeType="afterEffect" p14:presetBounceEnd="40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40000">
                                          <p:cBhvr additive="base">
                                            <p:cTn id="30"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40000" fill="hold" nodeType="withEffect" p14:presetBounceEnd="40000">
                                      <p:stCondLst>
                                        <p:cond delay="250"/>
                                      </p:stCondLst>
                                      <p:childTnLst>
                                        <p:set>
                                          <p:cBhvr>
                                            <p:cTn id="33" dur="1" fill="hold">
                                              <p:stCondLst>
                                                <p:cond delay="0"/>
                                              </p:stCondLst>
                                            </p:cTn>
                                            <p:tgtEl>
                                              <p:spTgt spid="37"/>
                                            </p:tgtEl>
                                            <p:attrNameLst>
                                              <p:attrName>style.visibility</p:attrName>
                                            </p:attrNameLst>
                                          </p:cBhvr>
                                          <p:to>
                                            <p:strVal val="visible"/>
                                          </p:to>
                                        </p:set>
                                        <p:anim calcmode="lin" valueType="num" p14:bounceEnd="40000">
                                          <p:cBhvr additive="base">
                                            <p:cTn id="34"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35" dur="10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accel="40000" fill="hold" nodeType="withEffect" p14:presetBounceEnd="40000">
                                      <p:stCondLst>
                                        <p:cond delay="500"/>
                                      </p:stCondLst>
                                      <p:childTnLst>
                                        <p:set>
                                          <p:cBhvr>
                                            <p:cTn id="37" dur="1" fill="hold">
                                              <p:stCondLst>
                                                <p:cond delay="0"/>
                                              </p:stCondLst>
                                            </p:cTn>
                                            <p:tgtEl>
                                              <p:spTgt spid="51"/>
                                            </p:tgtEl>
                                            <p:attrNameLst>
                                              <p:attrName>style.visibility</p:attrName>
                                            </p:attrNameLst>
                                          </p:cBhvr>
                                          <p:to>
                                            <p:strVal val="visible"/>
                                          </p:to>
                                        </p:set>
                                        <p:anim calcmode="lin" valueType="num" p14:bounceEnd="40000">
                                          <p:cBhvr additive="base">
                                            <p:cTn id="38" dur="10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40000" fill="hold" nodeType="withEffect" p14:presetBounceEnd="40000">
                                      <p:stCondLst>
                                        <p:cond delay="750"/>
                                      </p:stCondLst>
                                      <p:childTnLst>
                                        <p:set>
                                          <p:cBhvr>
                                            <p:cTn id="41" dur="1" fill="hold">
                                              <p:stCondLst>
                                                <p:cond delay="0"/>
                                              </p:stCondLst>
                                            </p:cTn>
                                            <p:tgtEl>
                                              <p:spTgt spid="61"/>
                                            </p:tgtEl>
                                            <p:attrNameLst>
                                              <p:attrName>style.visibility</p:attrName>
                                            </p:attrNameLst>
                                          </p:cBhvr>
                                          <p:to>
                                            <p:strVal val="visible"/>
                                          </p:to>
                                        </p:set>
                                        <p:anim calcmode="lin" valueType="num" p14:bounceEnd="40000">
                                          <p:cBhvr additive="base">
                                            <p:cTn id="42" dur="10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43" dur="10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accel="40000" fill="hold" nodeType="withEffect" p14:presetBounceEnd="40000">
                                      <p:stCondLst>
                                        <p:cond delay="1000"/>
                                      </p:stCondLst>
                                      <p:childTnLst>
                                        <p:set>
                                          <p:cBhvr>
                                            <p:cTn id="45" dur="1" fill="hold">
                                              <p:stCondLst>
                                                <p:cond delay="0"/>
                                              </p:stCondLst>
                                            </p:cTn>
                                            <p:tgtEl>
                                              <p:spTgt spid="18"/>
                                            </p:tgtEl>
                                            <p:attrNameLst>
                                              <p:attrName>style.visibility</p:attrName>
                                            </p:attrNameLst>
                                          </p:cBhvr>
                                          <p:to>
                                            <p:strVal val="visible"/>
                                          </p:to>
                                        </p:set>
                                        <p:anim calcmode="lin" valueType="num" p14:bounceEnd="40000">
                                          <p:cBhvr additive="base">
                                            <p:cTn id="46"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40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par>
                              <p:cTn id="60" fill="hold">
                                <p:stCondLst>
                                  <p:cond delay="50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randombar(horizontal)">
                                          <p:cBhvr>
                                            <p:cTn id="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par>
                              <p:cTn id="27" fill="hold">
                                <p:stCondLst>
                                  <p:cond delay="2500"/>
                                </p:stCondLst>
                                <p:childTnLst>
                                  <p:par>
                                    <p:cTn id="28" presetID="2" presetClass="entr" presetSubtype="2" accel="4000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40000" fill="hold" nodeType="withEffect">
                                      <p:stCondLst>
                                        <p:cond delay="25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1+#ppt_w/2"/>
                                              </p:val>
                                            </p:tav>
                                            <p:tav tm="100000">
                                              <p:val>
                                                <p:strVal val="#ppt_x"/>
                                              </p:val>
                                            </p:tav>
                                          </p:tavLst>
                                        </p:anim>
                                        <p:anim calcmode="lin" valueType="num">
                                          <p:cBhvr additive="base">
                                            <p:cTn id="35" dur="10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accel="40000" fill="hold" nodeType="withEffect">
                                      <p:stCondLst>
                                        <p:cond delay="5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1000" fill="hold"/>
                                            <p:tgtEl>
                                              <p:spTgt spid="51"/>
                                            </p:tgtEl>
                                            <p:attrNameLst>
                                              <p:attrName>ppt_x</p:attrName>
                                            </p:attrNameLst>
                                          </p:cBhvr>
                                          <p:tavLst>
                                            <p:tav tm="0">
                                              <p:val>
                                                <p:strVal val="1+#ppt_w/2"/>
                                              </p:val>
                                            </p:tav>
                                            <p:tav tm="100000">
                                              <p:val>
                                                <p:strVal val="#ppt_x"/>
                                              </p:val>
                                            </p:tav>
                                          </p:tavLst>
                                        </p:anim>
                                        <p:anim calcmode="lin" valueType="num">
                                          <p:cBhvr additive="base">
                                            <p:cTn id="39" dur="1000" fill="hold"/>
                                            <p:tgtEl>
                                              <p:spTgt spid="51"/>
                                            </p:tgtEl>
                                            <p:attrNameLst>
                                              <p:attrName>ppt_y</p:attrName>
                                            </p:attrNameLst>
                                          </p:cBhvr>
                                          <p:tavLst>
                                            <p:tav tm="0">
                                              <p:val>
                                                <p:strVal val="#ppt_y"/>
                                              </p:val>
                                            </p:tav>
                                            <p:tav tm="100000">
                                              <p:val>
                                                <p:strVal val="#ppt_y"/>
                                              </p:val>
                                            </p:tav>
                                          </p:tavLst>
                                        </p:anim>
                                      </p:childTnLst>
                                    </p:cTn>
                                  </p:par>
                                  <p:par>
                                    <p:cTn id="40" presetID="2" presetClass="entr" presetSubtype="2" accel="40000" fill="hold" nodeType="withEffect">
                                      <p:stCondLst>
                                        <p:cond delay="75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1000" fill="hold"/>
                                            <p:tgtEl>
                                              <p:spTgt spid="61"/>
                                            </p:tgtEl>
                                            <p:attrNameLst>
                                              <p:attrName>ppt_x</p:attrName>
                                            </p:attrNameLst>
                                          </p:cBhvr>
                                          <p:tavLst>
                                            <p:tav tm="0">
                                              <p:val>
                                                <p:strVal val="1+#ppt_w/2"/>
                                              </p:val>
                                            </p:tav>
                                            <p:tav tm="100000">
                                              <p:val>
                                                <p:strVal val="#ppt_x"/>
                                              </p:val>
                                            </p:tav>
                                          </p:tavLst>
                                        </p:anim>
                                        <p:anim calcmode="lin" valueType="num">
                                          <p:cBhvr additive="base">
                                            <p:cTn id="43" dur="1000" fill="hold"/>
                                            <p:tgtEl>
                                              <p:spTgt spid="61"/>
                                            </p:tgtEl>
                                            <p:attrNameLst>
                                              <p:attrName>ppt_y</p:attrName>
                                            </p:attrNameLst>
                                          </p:cBhvr>
                                          <p:tavLst>
                                            <p:tav tm="0">
                                              <p:val>
                                                <p:strVal val="#ppt_y"/>
                                              </p:val>
                                            </p:tav>
                                            <p:tav tm="100000">
                                              <p:val>
                                                <p:strVal val="#ppt_y"/>
                                              </p:val>
                                            </p:tav>
                                          </p:tavLst>
                                        </p:anim>
                                      </p:childTnLst>
                                    </p:cTn>
                                  </p:par>
                                  <p:par>
                                    <p:cTn id="44" presetID="2" presetClass="entr" presetSubtype="2" accel="40000" fill="hold" nodeType="withEffect">
                                      <p:stCondLst>
                                        <p:cond delay="10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1+#ppt_w/2"/>
                                              </p:val>
                                            </p:tav>
                                            <p:tav tm="100000">
                                              <p:val>
                                                <p:strVal val="#ppt_x"/>
                                              </p:val>
                                            </p:tav>
                                          </p:tavLst>
                                        </p:anim>
                                        <p:anim calcmode="lin" valueType="num">
                                          <p:cBhvr additive="base">
                                            <p:cTn id="47" dur="10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par>
                              <p:cTn id="52" fill="hold">
                                <p:stCondLst>
                                  <p:cond delay="40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par>
                              <p:cTn id="60" fill="hold">
                                <p:stCondLst>
                                  <p:cond delay="50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5500"/>
                                </p:stCondLst>
                                <p:childTnLst>
                                  <p:par>
                                    <p:cTn id="65" presetID="14" presetClass="entr" presetSubtype="1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randombar(horizontal)">
                                          <p:cBhvr>
                                            <p:cTn id="6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7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nvSpPr>
        <p:spPr>
          <a:xfrm>
            <a:off x="8530688" y="1725203"/>
            <a:ext cx="1368331" cy="136815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27" name="椭圆 26"/>
          <p:cNvSpPr/>
          <p:nvPr/>
        </p:nvSpPr>
        <p:spPr>
          <a:xfrm>
            <a:off x="5411835" y="1725203"/>
            <a:ext cx="1368331" cy="1368152"/>
          </a:xfrm>
          <a:prstGeom prst="ellipse">
            <a:avLst/>
          </a:prstGeom>
          <a:gradFill flip="none" rotWithShape="1">
            <a:gsLst>
              <a:gs pos="50000">
                <a:schemeClr val="bg1">
                  <a:lumMod val="95000"/>
                </a:schemeClr>
              </a:gs>
              <a:gs pos="100000">
                <a:schemeClr val="bg1">
                  <a:lumMod val="85000"/>
                </a:schemeClr>
              </a:gs>
              <a:gs pos="0">
                <a:schemeClr val="bg1">
                  <a:lumMod val="95000"/>
                </a:schemeClr>
              </a:gs>
            </a:gsLst>
            <a:lin ang="16200000" scaled="1"/>
            <a:tileRect/>
          </a:gradFill>
          <a:ln w="38100">
            <a:gradFill flip="none" rotWithShape="1">
              <a:gsLst>
                <a:gs pos="50000">
                  <a:schemeClr val="bg1">
                    <a:lumMod val="92000"/>
                  </a:schemeClr>
                </a:gs>
                <a:gs pos="100000">
                  <a:schemeClr val="bg1"/>
                </a:gs>
                <a:gs pos="0">
                  <a:schemeClr val="bg1">
                    <a:lumMod val="85000"/>
                  </a:schemeClr>
                </a:gs>
              </a:gsLst>
              <a:lin ang="16200000" scaled="1"/>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cxnSp>
        <p:nvCxnSpPr>
          <p:cNvPr id="28" name="直接连接符 27"/>
          <p:cNvCxnSpPr/>
          <p:nvPr/>
        </p:nvCxnSpPr>
        <p:spPr>
          <a:xfrm>
            <a:off x="0" y="3436259"/>
            <a:ext cx="27496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876524"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0" name="直接连接符 29"/>
          <p:cNvCxnSpPr/>
          <p:nvPr/>
        </p:nvCxnSpPr>
        <p:spPr>
          <a:xfrm>
            <a:off x="3147457" y="3436259"/>
            <a:ext cx="274962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6023983"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2" name="直接连接符 31"/>
          <p:cNvCxnSpPr/>
          <p:nvPr/>
        </p:nvCxnSpPr>
        <p:spPr>
          <a:xfrm>
            <a:off x="6294915" y="3436259"/>
            <a:ext cx="274962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9171440" y="3364253"/>
            <a:ext cx="144035" cy="144015"/>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cxnSp>
        <p:nvCxnSpPr>
          <p:cNvPr id="34" name="直接连接符 33"/>
          <p:cNvCxnSpPr/>
          <p:nvPr/>
        </p:nvCxnSpPr>
        <p:spPr>
          <a:xfrm>
            <a:off x="9442373" y="3436259"/>
            <a:ext cx="27496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269100" y="1725203"/>
            <a:ext cx="1368331" cy="136815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sp>
        <p:nvSpPr>
          <p:cNvPr id="36" name="TextBox 35"/>
          <p:cNvSpPr txBox="1"/>
          <p:nvPr/>
        </p:nvSpPr>
        <p:spPr>
          <a:xfrm>
            <a:off x="1871531" y="3861050"/>
            <a:ext cx="2163471"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7" name="TextBox 36"/>
          <p:cNvSpPr txBox="1"/>
          <p:nvPr/>
        </p:nvSpPr>
        <p:spPr>
          <a:xfrm>
            <a:off x="5029435" y="3861050"/>
            <a:ext cx="2088355"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8" name="TextBox 37"/>
          <p:cNvSpPr txBox="1"/>
          <p:nvPr/>
        </p:nvSpPr>
        <p:spPr>
          <a:xfrm>
            <a:off x="8112225" y="3861050"/>
            <a:ext cx="2205260" cy="2246321"/>
          </a:xfrm>
          <a:prstGeom prst="rect">
            <a:avLst/>
          </a:prstGeom>
          <a:noFill/>
        </p:spPr>
        <p:txBody>
          <a:bodyPr wrap="square" lIns="91440" tIns="45720" rIns="91440" bIns="45720" rtlCol="0">
            <a:spAutoFit/>
          </a:bodyPr>
          <a:lstStyle/>
          <a:p>
            <a:pPr algn="just">
              <a:lnSpc>
                <a:spcPct val="15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1000" fill="hold"/>
                                        <p:tgtEl>
                                          <p:spTgt spid="35"/>
                                        </p:tgtEl>
                                        <p:attrNameLst>
                                          <p:attrName>ppt_x</p:attrName>
                                        </p:attrNameLst>
                                      </p:cBhvr>
                                      <p:tavLst>
                                        <p:tav tm="0">
                                          <p:val>
                                            <p:strVal val="0-#ppt_w/2"/>
                                          </p:val>
                                        </p:tav>
                                        <p:tav tm="100000">
                                          <p:val>
                                            <p:strVal val="#ppt_x"/>
                                          </p:val>
                                        </p:tav>
                                      </p:tavLst>
                                    </p:anim>
                                    <p:anim calcmode="lin" valueType="num">
                                      <p:cBhvr additive="base">
                                        <p:cTn id="11" dur="1000" fill="hold"/>
                                        <p:tgtEl>
                                          <p:spTgt spid="35"/>
                                        </p:tgtEl>
                                        <p:attrNameLst>
                                          <p:attrName>ppt_y</p:attrName>
                                        </p:attrNameLst>
                                      </p:cBhvr>
                                      <p:tavLst>
                                        <p:tav tm="0">
                                          <p:val>
                                            <p:strVal val="#ppt_y"/>
                                          </p:val>
                                        </p:tav>
                                        <p:tav tm="100000">
                                          <p:val>
                                            <p:strVal val="#ppt_y"/>
                                          </p:val>
                                        </p:tav>
                                      </p:tavLst>
                                    </p:anim>
                                  </p:childTnLst>
                                </p:cTn>
                              </p:par>
                              <p:par>
                                <p:cTn id="12" presetID="8" presetClass="emph" presetSubtype="0" decel="100000" fill="hold" grpId="1" nodeType="withEffect">
                                  <p:stCondLst>
                                    <p:cond delay="0"/>
                                  </p:stCondLst>
                                  <p:childTnLst>
                                    <p:animRot by="21600000">
                                      <p:cBhvr>
                                        <p:cTn id="13" dur="1000" fill="hold"/>
                                        <p:tgtEl>
                                          <p:spTgt spid="35"/>
                                        </p:tgtEl>
                                        <p:attrNameLst>
                                          <p:attrName>r</p:attrName>
                                        </p:attrNameLst>
                                      </p:cBhvr>
                                    </p:animRo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2" presetClass="entr" presetSubtype="4" accel="10000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35" presetClass="path" presetSubtype="0" decel="100000" fill="hold" grpId="2" nodeType="withEffect">
                                  <p:stCondLst>
                                    <p:cond delay="0"/>
                                  </p:stCondLst>
                                  <p:childTnLst>
                                    <p:animMotion origin="layout" path="M 2.08333E-7 2.96296E-6 L -0.25977 2.96296E-6 " pathEditMode="relative" rAng="0" ptsTypes="AA">
                                      <p:cBhvr>
                                        <p:cTn id="30" dur="1000" spd="-100000" fill="hold"/>
                                        <p:tgtEl>
                                          <p:spTgt spid="27"/>
                                        </p:tgtEl>
                                        <p:attrNameLst>
                                          <p:attrName>ppt_x</p:attrName>
                                          <p:attrName>ppt_y</p:attrName>
                                        </p:attrNameLst>
                                      </p:cBhvr>
                                      <p:rCtr x="-12995" y="0"/>
                                    </p:animMotion>
                                  </p:childTnLst>
                                </p:cTn>
                              </p:par>
                              <p:par>
                                <p:cTn id="31" presetID="8" presetClass="emph" presetSubtype="0" decel="100000" fill="hold" grpId="1" nodeType="withEffect">
                                  <p:stCondLst>
                                    <p:cond delay="0"/>
                                  </p:stCondLst>
                                  <p:childTnLst>
                                    <p:animRot by="21600000">
                                      <p:cBhvr>
                                        <p:cTn id="32" dur="1000" fill="hold"/>
                                        <p:tgtEl>
                                          <p:spTgt spid="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2500"/>
                            </p:stCondLst>
                            <p:childTnLst>
                              <p:par>
                                <p:cTn id="38" presetID="2" presetClass="entr" presetSubtype="4" accel="10000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35" presetClass="path" presetSubtype="0" decel="100000" fill="hold" grpId="2" nodeType="withEffect">
                                  <p:stCondLst>
                                    <p:cond delay="0"/>
                                  </p:stCondLst>
                                  <p:childTnLst>
                                    <p:animMotion origin="layout" path="M 2.08333E-7 2.96296E-6 L -0.25977 2.96296E-6 " pathEditMode="relative" rAng="0" ptsTypes="AA">
                                      <p:cBhvr>
                                        <p:cTn id="49" dur="1000" spd="-100000" fill="hold"/>
                                        <p:tgtEl>
                                          <p:spTgt spid="26"/>
                                        </p:tgtEl>
                                        <p:attrNameLst>
                                          <p:attrName>ppt_x</p:attrName>
                                          <p:attrName>ppt_y</p:attrName>
                                        </p:attrNameLst>
                                      </p:cBhvr>
                                      <p:rCtr x="-12995" y="0"/>
                                    </p:animMotion>
                                  </p:childTnLst>
                                </p:cTn>
                              </p:par>
                              <p:par>
                                <p:cTn id="50" presetID="8" presetClass="emph" presetSubtype="0" decel="100000" fill="hold" grpId="1" nodeType="withEffect">
                                  <p:stCondLst>
                                    <p:cond delay="0"/>
                                  </p:stCondLst>
                                  <p:childTnLst>
                                    <p:animRot by="21600000">
                                      <p:cBhvr>
                                        <p:cTn id="51" dur="1000" fill="hold"/>
                                        <p:tgtEl>
                                          <p:spTgt spid="26"/>
                                        </p:tgtEl>
                                        <p:attrNameLst>
                                          <p:attrName>r</p:attrName>
                                        </p:attrNameLst>
                                      </p:cBhvr>
                                    </p:animRo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22" presetClass="entr" presetSubtype="8"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4000"/>
                            </p:stCondLst>
                            <p:childTnLst>
                              <p:par>
                                <p:cTn id="60" presetID="2" presetClass="entr" presetSubtype="4" accel="10000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0" animBg="1"/>
      <p:bldP spid="27" grpId="1" animBg="1"/>
      <p:bldP spid="27" grpId="2" animBg="1"/>
      <p:bldP spid="29" grpId="0" animBg="1"/>
      <p:bldP spid="31" grpId="0" animBg="1"/>
      <p:bldP spid="33" grpId="0" animBg="1"/>
      <p:bldP spid="35" grpId="0" animBg="1"/>
      <p:bldP spid="35" grpId="1"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a:grpSpLocks noChangeAspect="1"/>
          </p:cNvGrpSpPr>
          <p:nvPr/>
        </p:nvGrpSpPr>
        <p:grpSpPr>
          <a:xfrm>
            <a:off x="527382" y="1796819"/>
            <a:ext cx="2824612" cy="2244748"/>
            <a:chOff x="60747" y="1301264"/>
            <a:chExt cx="2563335" cy="2037109"/>
          </a:xfrm>
        </p:grpSpPr>
        <p:grpSp>
          <p:nvGrpSpPr>
            <p:cNvPr id="62" name="组合 1"/>
            <p:cNvGrpSpPr/>
            <p:nvPr/>
          </p:nvGrpSpPr>
          <p:grpSpPr bwMode="auto">
            <a:xfrm>
              <a:off x="60747" y="1301264"/>
              <a:ext cx="2563335" cy="2037109"/>
              <a:chOff x="3379334" y="3176020"/>
              <a:chExt cx="3417822" cy="2716206"/>
            </a:xfrm>
          </p:grpSpPr>
          <p:graphicFrame>
            <p:nvGraphicFramePr>
              <p:cNvPr id="64" name="图表 7"/>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3"/>
              </a:graphicData>
            </a:graphic>
          </p:graphicFrame>
          <p:sp>
            <p:nvSpPr>
              <p:cNvPr id="65" name="椭圆 64"/>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63" name="文本框 29"/>
            <p:cNvSpPr txBox="1"/>
            <p:nvPr/>
          </p:nvSpPr>
          <p:spPr>
            <a:xfrm>
              <a:off x="989983" y="2091717"/>
              <a:ext cx="704379"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25%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sp>
        <p:nvSpPr>
          <p:cNvPr id="66" name="矩形 47"/>
          <p:cNvSpPr>
            <a:spLocks noChangeArrowheads="1"/>
          </p:cNvSpPr>
          <p:nvPr/>
        </p:nvSpPr>
        <p:spPr bwMode="auto">
          <a:xfrm>
            <a:off x="735569" y="4855724"/>
            <a:ext cx="2408239"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7" name="文本框 48"/>
          <p:cNvSpPr>
            <a:spLocks noChangeArrowheads="1"/>
          </p:cNvSpPr>
          <p:nvPr/>
        </p:nvSpPr>
        <p:spPr bwMode="auto">
          <a:xfrm>
            <a:off x="1029257"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68" name="矩形 47"/>
          <p:cNvSpPr>
            <a:spLocks noChangeArrowheads="1"/>
          </p:cNvSpPr>
          <p:nvPr/>
        </p:nvSpPr>
        <p:spPr bwMode="auto">
          <a:xfrm>
            <a:off x="3474410" y="4855724"/>
            <a:ext cx="2408239"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9" name="文本框 48"/>
          <p:cNvSpPr>
            <a:spLocks noChangeArrowheads="1"/>
          </p:cNvSpPr>
          <p:nvPr/>
        </p:nvSpPr>
        <p:spPr bwMode="auto">
          <a:xfrm>
            <a:off x="3768097"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75" name="矩形 47"/>
          <p:cNvSpPr>
            <a:spLocks noChangeArrowheads="1"/>
          </p:cNvSpPr>
          <p:nvPr/>
        </p:nvSpPr>
        <p:spPr bwMode="auto">
          <a:xfrm>
            <a:off x="6213251" y="4855724"/>
            <a:ext cx="2406651" cy="83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 </a:t>
            </a:r>
          </a:p>
        </p:txBody>
      </p:sp>
      <p:sp>
        <p:nvSpPr>
          <p:cNvPr id="76" name="文本框 48"/>
          <p:cNvSpPr>
            <a:spLocks noChangeArrowheads="1"/>
          </p:cNvSpPr>
          <p:nvPr/>
        </p:nvSpPr>
        <p:spPr bwMode="auto">
          <a:xfrm>
            <a:off x="6506937" y="4347724"/>
            <a:ext cx="1819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77" name="矩形 47"/>
          <p:cNvSpPr>
            <a:spLocks noChangeArrowheads="1"/>
          </p:cNvSpPr>
          <p:nvPr/>
        </p:nvSpPr>
        <p:spPr bwMode="auto">
          <a:xfrm>
            <a:off x="8950503" y="4855724"/>
            <a:ext cx="2408237" cy="8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8" name="文本框 48"/>
          <p:cNvSpPr>
            <a:spLocks noChangeArrowheads="1"/>
          </p:cNvSpPr>
          <p:nvPr/>
        </p:nvSpPr>
        <p:spPr bwMode="auto">
          <a:xfrm>
            <a:off x="9244191" y="4347724"/>
            <a:ext cx="182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nvGrpSpPr>
          <p:cNvPr id="79" name="组合 78"/>
          <p:cNvGrpSpPr>
            <a:grpSpLocks noChangeAspect="1"/>
          </p:cNvGrpSpPr>
          <p:nvPr/>
        </p:nvGrpSpPr>
        <p:grpSpPr>
          <a:xfrm>
            <a:off x="3265614" y="1796819"/>
            <a:ext cx="2824612" cy="2244748"/>
            <a:chOff x="2213804" y="1301264"/>
            <a:chExt cx="2563335" cy="2037109"/>
          </a:xfrm>
        </p:grpSpPr>
        <p:grpSp>
          <p:nvGrpSpPr>
            <p:cNvPr id="80" name="组合 9"/>
            <p:cNvGrpSpPr/>
            <p:nvPr/>
          </p:nvGrpSpPr>
          <p:grpSpPr bwMode="auto">
            <a:xfrm>
              <a:off x="2213804" y="1301264"/>
              <a:ext cx="2563335" cy="2037109"/>
              <a:chOff x="3379334" y="3176020"/>
              <a:chExt cx="3417822" cy="2716206"/>
            </a:xfrm>
          </p:grpSpPr>
          <p:graphicFrame>
            <p:nvGraphicFramePr>
              <p:cNvPr id="82" name="图表 10"/>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4"/>
              </a:graphicData>
            </a:graphic>
          </p:graphicFrame>
          <p:sp>
            <p:nvSpPr>
              <p:cNvPr id="83" name="椭圆 82"/>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81" name="文本框 53"/>
            <p:cNvSpPr txBox="1"/>
            <p:nvPr/>
          </p:nvSpPr>
          <p:spPr>
            <a:xfrm>
              <a:off x="3161467" y="2091717"/>
              <a:ext cx="666555"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15%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grpSp>
        <p:nvGrpSpPr>
          <p:cNvPr id="84" name="组合 83"/>
          <p:cNvGrpSpPr>
            <a:grpSpLocks noChangeAspect="1"/>
          </p:cNvGrpSpPr>
          <p:nvPr/>
        </p:nvGrpSpPr>
        <p:grpSpPr>
          <a:xfrm>
            <a:off x="6003846" y="1796819"/>
            <a:ext cx="2824612" cy="2244748"/>
            <a:chOff x="4366862" y="1301264"/>
            <a:chExt cx="2563335" cy="2037109"/>
          </a:xfrm>
        </p:grpSpPr>
        <p:grpSp>
          <p:nvGrpSpPr>
            <p:cNvPr id="85" name="组合 12"/>
            <p:cNvGrpSpPr/>
            <p:nvPr/>
          </p:nvGrpSpPr>
          <p:grpSpPr bwMode="auto">
            <a:xfrm>
              <a:off x="4366862" y="1301264"/>
              <a:ext cx="2563335" cy="2037109"/>
              <a:chOff x="3379334" y="3176020"/>
              <a:chExt cx="3417822" cy="2716206"/>
            </a:xfrm>
          </p:grpSpPr>
          <p:graphicFrame>
            <p:nvGraphicFramePr>
              <p:cNvPr id="87" name="图表 13"/>
              <p:cNvGraphicFramePr/>
              <p:nvPr/>
            </p:nvGraphicFramePr>
            <p:xfrm>
              <a:off x="3379334" y="3176020"/>
              <a:ext cx="3417822" cy="2716206"/>
            </p:xfrm>
            <a:graphic>
              <a:graphicData uri="http://schemas.openxmlformats.org/drawingml/2006/chart">
                <c:chart xmlns:c="http://schemas.openxmlformats.org/drawingml/2006/chart" xmlns:r="http://schemas.openxmlformats.org/officeDocument/2006/relationships" r:id="rId5"/>
              </a:graphicData>
            </a:graphic>
          </p:graphicFrame>
          <p:sp>
            <p:nvSpPr>
              <p:cNvPr id="88" name="椭圆 87"/>
              <p:cNvSpPr/>
              <p:nvPr/>
            </p:nvSpPr>
            <p:spPr>
              <a:xfrm>
                <a:off x="4197059" y="3642936"/>
                <a:ext cx="1782374"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86" name="文本框 54"/>
            <p:cNvSpPr txBox="1"/>
            <p:nvPr/>
          </p:nvSpPr>
          <p:spPr>
            <a:xfrm>
              <a:off x="5290279" y="2091717"/>
              <a:ext cx="714561"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50%</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grpSp>
        <p:nvGrpSpPr>
          <p:cNvPr id="89" name="组合 88"/>
          <p:cNvGrpSpPr>
            <a:grpSpLocks noChangeAspect="1"/>
          </p:cNvGrpSpPr>
          <p:nvPr/>
        </p:nvGrpSpPr>
        <p:grpSpPr>
          <a:xfrm>
            <a:off x="8742079" y="1796820"/>
            <a:ext cx="2825085" cy="2244313"/>
            <a:chOff x="6519887" y="1300867"/>
            <a:chExt cx="2563764" cy="2036714"/>
          </a:xfrm>
        </p:grpSpPr>
        <p:grpSp>
          <p:nvGrpSpPr>
            <p:cNvPr id="90" name="组合 15"/>
            <p:cNvGrpSpPr/>
            <p:nvPr/>
          </p:nvGrpSpPr>
          <p:grpSpPr bwMode="auto">
            <a:xfrm>
              <a:off x="6519887" y="1300867"/>
              <a:ext cx="2563764" cy="2036714"/>
              <a:chOff x="3379291" y="3175490"/>
              <a:chExt cx="3418394" cy="2715679"/>
            </a:xfrm>
          </p:grpSpPr>
          <p:graphicFrame>
            <p:nvGraphicFramePr>
              <p:cNvPr id="92" name="图表 16"/>
              <p:cNvGraphicFramePr/>
              <p:nvPr/>
            </p:nvGraphicFramePr>
            <p:xfrm>
              <a:off x="3379291" y="3175490"/>
              <a:ext cx="3418394" cy="2715679"/>
            </p:xfrm>
            <a:graphic>
              <a:graphicData uri="http://schemas.openxmlformats.org/drawingml/2006/chart">
                <c:chart xmlns:c="http://schemas.openxmlformats.org/drawingml/2006/chart" xmlns:r="http://schemas.openxmlformats.org/officeDocument/2006/relationships" r:id="rId6"/>
              </a:graphicData>
            </a:graphic>
          </p:graphicFrame>
          <p:sp>
            <p:nvSpPr>
              <p:cNvPr id="93" name="椭圆 92"/>
              <p:cNvSpPr/>
              <p:nvPr/>
            </p:nvSpPr>
            <p:spPr>
              <a:xfrm>
                <a:off x="4197057"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a typeface="微软雅黑" panose="020B0503020204020204" pitchFamily="34" charset="-122"/>
                </a:endParaRPr>
              </a:p>
            </p:txBody>
          </p:sp>
        </p:grpSp>
        <p:sp>
          <p:nvSpPr>
            <p:cNvPr id="91" name="文本框 55"/>
            <p:cNvSpPr txBox="1"/>
            <p:nvPr/>
          </p:nvSpPr>
          <p:spPr>
            <a:xfrm>
              <a:off x="7467582" y="2091718"/>
              <a:ext cx="666555" cy="456260"/>
            </a:xfrm>
            <a:prstGeom prst="rect">
              <a:avLst/>
            </a:prstGeom>
            <a:noFill/>
          </p:spPr>
          <p:txBody>
            <a:bodyPr wrap="none" lIns="91440" tIns="45720" rIns="91440" bIns="45720">
              <a:spAutoFit/>
            </a:bodyPr>
            <a:lstStyle/>
            <a:p>
              <a:pPr>
                <a:defRPr/>
              </a:pPr>
              <a:r>
                <a:rPr lang="en-US" altLang="zh-CN" sz="2665" dirty="0">
                  <a:solidFill>
                    <a:prstClr val="black">
                      <a:lumMod val="65000"/>
                      <a:lumOff val="35000"/>
                    </a:prstClr>
                  </a:solidFill>
                  <a:latin typeface="Impact" panose="020B0806030902050204" pitchFamily="34" charset="0"/>
                  <a:ea typeface="微软雅黑" panose="020B0503020204020204" pitchFamily="34" charset="-122"/>
                </a:rPr>
                <a:t>15%</a:t>
              </a:r>
              <a:endParaRPr lang="zh-CN" altLang="en-US" sz="2665" dirty="0">
                <a:solidFill>
                  <a:prstClr val="black">
                    <a:lumMod val="65000"/>
                    <a:lumOff val="35000"/>
                  </a:prstClr>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35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35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350"/>
                                        <p:tgtEl>
                                          <p:spTgt spid="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35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35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35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350"/>
                                        <p:tgtEl>
                                          <p:spTgt spid="8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350"/>
                                        <p:tgtEl>
                                          <p:spTgt spid="7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350"/>
                                        <p:tgtEl>
                                          <p:spTgt spid="7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350"/>
                                        <p:tgtEl>
                                          <p:spTgt spid="8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350"/>
                                        <p:tgtEl>
                                          <p:spTgt spid="7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3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5" grpId="0"/>
      <p:bldP spid="76" grpId="0"/>
      <p:bldP spid="77"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381026" y="1988841"/>
            <a:ext cx="3551601" cy="1587691"/>
            <a:chOff x="3034220" y="1108578"/>
            <a:chExt cx="3342657" cy="1494285"/>
          </a:xfrm>
        </p:grpSpPr>
        <p:sp>
          <p:nvSpPr>
            <p:cNvPr id="41" name="圆角矩形 40"/>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54"/>
            <p:cNvSpPr txBox="1"/>
            <p:nvPr/>
          </p:nvSpPr>
          <p:spPr>
            <a:xfrm flipH="1">
              <a:off x="4014134" y="1377452"/>
              <a:ext cx="1265069" cy="101384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defTabSz="913765">
                <a:lnSpc>
                  <a:spcPct val="100000"/>
                </a:lnSpc>
                <a:defRPr/>
              </a:pPr>
              <a:r>
                <a:rPr lang="zh-CN" altLang="en-US" sz="3200" b="1" dirty="0">
                  <a:ln>
                    <a:noFill/>
                  </a:ln>
                  <a:solidFill>
                    <a:srgbClr val="0067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grpSp>
      <p:grpSp>
        <p:nvGrpSpPr>
          <p:cNvPr id="43" name="组合 42"/>
          <p:cNvGrpSpPr/>
          <p:nvPr/>
        </p:nvGrpSpPr>
        <p:grpSpPr>
          <a:xfrm>
            <a:off x="4381026" y="3792002"/>
            <a:ext cx="3551601" cy="1587691"/>
            <a:chOff x="3034220" y="2805657"/>
            <a:chExt cx="3342657" cy="1494285"/>
          </a:xfrm>
        </p:grpSpPr>
        <p:sp>
          <p:nvSpPr>
            <p:cNvPr id="44" name="圆角矩形 43"/>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TextBox 55"/>
            <p:cNvSpPr txBox="1"/>
            <p:nvPr/>
          </p:nvSpPr>
          <p:spPr>
            <a:xfrm flipH="1">
              <a:off x="3923769" y="3045877"/>
              <a:ext cx="1355435" cy="101384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solidFill>
                    <a:srgbClr val="0067B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grpSp>
      <p:sp>
        <p:nvSpPr>
          <p:cNvPr id="46" name="圆角矩形 45"/>
          <p:cNvSpPr/>
          <p:nvPr/>
        </p:nvSpPr>
        <p:spPr>
          <a:xfrm>
            <a:off x="2225617" y="2114186"/>
            <a:ext cx="2990823" cy="1337004"/>
          </a:xfrm>
          <a:prstGeom prst="roundRect">
            <a:avLst/>
          </a:prstGeom>
          <a:solidFill>
            <a:schemeClr val="accent3"/>
          </a:solidFill>
          <a:ln w="25400" cap="flat" cmpd="sng" algn="ctr">
            <a:gradFill>
              <a:gsLst>
                <a:gs pos="0">
                  <a:schemeClr val="bg1"/>
                </a:gs>
                <a:gs pos="50000">
                  <a:schemeClr val="bg1">
                    <a:lumMod val="95000"/>
                  </a:schemeClr>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7" name="圆角矩形 46"/>
          <p:cNvSpPr/>
          <p:nvPr/>
        </p:nvSpPr>
        <p:spPr>
          <a:xfrm>
            <a:off x="6914582" y="2114186"/>
            <a:ext cx="2990823" cy="1337004"/>
          </a:xfrm>
          <a:prstGeom prst="roundRect">
            <a:avLst/>
          </a:prstGeom>
          <a:solidFill>
            <a:schemeClr val="accent3"/>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8" name="圆角矩形 47"/>
          <p:cNvSpPr/>
          <p:nvPr/>
        </p:nvSpPr>
        <p:spPr>
          <a:xfrm>
            <a:off x="2225617" y="3917346"/>
            <a:ext cx="2990823" cy="1337004"/>
          </a:xfrm>
          <a:prstGeom prst="roundRect">
            <a:avLst/>
          </a:prstGeom>
          <a:solidFill>
            <a:schemeClr val="accent2"/>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sp>
        <p:nvSpPr>
          <p:cNvPr id="49" name="圆角矩形 48"/>
          <p:cNvSpPr/>
          <p:nvPr/>
        </p:nvSpPr>
        <p:spPr>
          <a:xfrm>
            <a:off x="6914582" y="3917346"/>
            <a:ext cx="2990823" cy="1337004"/>
          </a:xfrm>
          <a:prstGeom prst="roundRect">
            <a:avLst/>
          </a:prstGeom>
          <a:solidFill>
            <a:schemeClr val="accent2"/>
          </a:solidFill>
          <a:ln w="25400" cap="flat" cmpd="sng" algn="ctr">
            <a:gradFill>
              <a:gsLst>
                <a:gs pos="50000">
                  <a:schemeClr val="bg1">
                    <a:lumMod val="95000"/>
                  </a:schemeClr>
                </a:gs>
                <a:gs pos="0">
                  <a:schemeClr val="bg1"/>
                </a:gs>
                <a:gs pos="100000">
                  <a:schemeClr val="bg1">
                    <a:lumMod val="75000"/>
                  </a:schemeClr>
                </a:gs>
              </a:gsLst>
              <a:lin ang="5400000" scaled="0"/>
            </a:gradFill>
            <a:prstDash val="solid"/>
          </a:ln>
          <a:effectLst>
            <a:outerShdw blurRad="215900" dist="152400" dir="2700000" algn="tl" rotWithShape="0">
              <a:prstClr val="black">
                <a:alpha val="18000"/>
              </a:prstClr>
            </a:outerShdw>
          </a:effectLst>
        </p:spPr>
        <p:txBody>
          <a:bodyPr lIns="91440" tIns="45720" rIns="91440" bIns="45720" rtlCol="0" anchor="ctr"/>
          <a:lstStyle/>
          <a:p>
            <a:pPr algn="ctr" defTabSz="913765">
              <a:defRPr/>
            </a:pPr>
            <a:endParaRPr lang="en-US" sz="1865" kern="0">
              <a:solidFill>
                <a:prstClr val="black">
                  <a:lumMod val="65000"/>
                  <a:lumOff val="35000"/>
                </a:prstClr>
              </a:solidFill>
              <a:ea typeface="微软雅黑" panose="020B0503020204020204" pitchFamily="34" charset="-122"/>
            </a:endParaRPr>
          </a:p>
        </p:txBody>
      </p:sp>
      <p:grpSp>
        <p:nvGrpSpPr>
          <p:cNvPr id="50" name="组合 49"/>
          <p:cNvGrpSpPr/>
          <p:nvPr/>
        </p:nvGrpSpPr>
        <p:grpSpPr>
          <a:xfrm>
            <a:off x="1234487" y="2197749"/>
            <a:ext cx="3573301" cy="1169878"/>
            <a:chOff x="971600" y="1305195"/>
            <a:chExt cx="2281014" cy="1101053"/>
          </a:xfrm>
        </p:grpSpPr>
        <p:sp>
          <p:nvSpPr>
            <p:cNvPr id="51" name="圆角矩形 50"/>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52" name="TextBox 56"/>
            <p:cNvSpPr txBox="1"/>
            <p:nvPr/>
          </p:nvSpPr>
          <p:spPr>
            <a:xfrm>
              <a:off x="1186480" y="1446783"/>
              <a:ext cx="1945360"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53" name="组合 52"/>
          <p:cNvGrpSpPr/>
          <p:nvPr/>
        </p:nvGrpSpPr>
        <p:grpSpPr>
          <a:xfrm>
            <a:off x="1234487" y="4000908"/>
            <a:ext cx="3573301" cy="1169878"/>
            <a:chOff x="971600" y="3002273"/>
            <a:chExt cx="2281014" cy="1101053"/>
          </a:xfrm>
        </p:grpSpPr>
        <p:sp>
          <p:nvSpPr>
            <p:cNvPr id="87" name="圆角矩形 8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88" name="TextBox 57"/>
            <p:cNvSpPr txBox="1"/>
            <p:nvPr/>
          </p:nvSpPr>
          <p:spPr>
            <a:xfrm>
              <a:off x="1040620" y="3145435"/>
              <a:ext cx="2091220" cy="608307"/>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9" name="组合 88"/>
          <p:cNvGrpSpPr/>
          <p:nvPr/>
        </p:nvGrpSpPr>
        <p:grpSpPr>
          <a:xfrm>
            <a:off x="7275543" y="2197749"/>
            <a:ext cx="3620991" cy="1169879"/>
            <a:chOff x="5782357" y="1305195"/>
            <a:chExt cx="2463011" cy="1101053"/>
          </a:xfrm>
        </p:grpSpPr>
        <p:sp>
          <p:nvSpPr>
            <p:cNvPr id="90" name="圆角矩形 89"/>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91" name="TextBox 58"/>
            <p:cNvSpPr txBox="1"/>
            <p:nvPr/>
          </p:nvSpPr>
          <p:spPr>
            <a:xfrm>
              <a:off x="5999268" y="1402610"/>
              <a:ext cx="2070187"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92" name="组合 91"/>
          <p:cNvGrpSpPr/>
          <p:nvPr/>
        </p:nvGrpSpPr>
        <p:grpSpPr>
          <a:xfrm>
            <a:off x="7275543" y="4000908"/>
            <a:ext cx="3620991" cy="1169879"/>
            <a:chOff x="5782357" y="3002273"/>
            <a:chExt cx="2463011" cy="1101053"/>
          </a:xfrm>
        </p:grpSpPr>
        <p:sp>
          <p:nvSpPr>
            <p:cNvPr id="93" name="圆角矩形 92"/>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prstClr val="black">
                    <a:lumMod val="65000"/>
                    <a:lumOff val="35000"/>
                  </a:prstClr>
                </a:solidFill>
                <a:ea typeface="微软雅黑" panose="020B0503020204020204" pitchFamily="34" charset="-122"/>
              </a:endParaRPr>
            </a:p>
          </p:txBody>
        </p:sp>
        <p:sp>
          <p:nvSpPr>
            <p:cNvPr id="94" name="TextBox 59"/>
            <p:cNvSpPr txBox="1"/>
            <p:nvPr/>
          </p:nvSpPr>
          <p:spPr>
            <a:xfrm>
              <a:off x="6014842" y="3144246"/>
              <a:ext cx="2057276" cy="869009"/>
            </a:xfrm>
            <a:prstGeom prst="rect">
              <a:avLst/>
            </a:prstGeom>
            <a:noFill/>
          </p:spPr>
          <p:txBody>
            <a:bodyPr wrap="square" rtlCol="0">
              <a:spAutoFit/>
            </a:bodyPr>
            <a:lstStyle/>
            <a:p>
              <a:pPr>
                <a:lnSpc>
                  <a:spcPct val="150000"/>
                </a:lnSpc>
                <a:defRPr/>
              </a:pPr>
              <a:r>
                <a:rPr lang="zh-CN" altLang="en-US" sz="1200" kern="0"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1+#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0-#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1+#ppt_w/2"/>
                                          </p:val>
                                        </p:tav>
                                        <p:tav tm="100000">
                                          <p:val>
                                            <p:strVal val="#ppt_x"/>
                                          </p:val>
                                        </p:tav>
                                      </p:tavLst>
                                    </p:anim>
                                    <p:anim calcmode="lin" valueType="num">
                                      <p:cBhvr additive="base">
                                        <p:cTn id="26" dur="500" fill="hold"/>
                                        <p:tgtEl>
                                          <p:spTgt spid="89"/>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0-#ppt_w/2"/>
                                          </p:val>
                                        </p:tav>
                                        <p:tav tm="100000">
                                          <p:val>
                                            <p:strVal val="#ppt_x"/>
                                          </p:val>
                                        </p:tav>
                                      </p:tavLst>
                                    </p:anim>
                                    <p:anim calcmode="lin" valueType="num">
                                      <p:cBhvr additive="base">
                                        <p:cTn id="45" dur="500" fill="hold"/>
                                        <p:tgtEl>
                                          <p:spTgt spid="53"/>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92"/>
                                        </p:tgtEl>
                                        <p:attrNameLst>
                                          <p:attrName>style.visibility</p:attrName>
                                        </p:attrNameLst>
                                      </p:cBhvr>
                                      <p:to>
                                        <p:strVal val="visible"/>
                                      </p:to>
                                    </p:set>
                                    <p:anim calcmode="lin" valueType="num">
                                      <p:cBhvr additive="base">
                                        <p:cTn id="48" dur="500" fill="hold"/>
                                        <p:tgtEl>
                                          <p:spTgt spid="92"/>
                                        </p:tgtEl>
                                        <p:attrNameLst>
                                          <p:attrName>ppt_x</p:attrName>
                                        </p:attrNameLst>
                                      </p:cBhvr>
                                      <p:tavLst>
                                        <p:tav tm="0">
                                          <p:val>
                                            <p:strVal val="1+#ppt_w/2"/>
                                          </p:val>
                                        </p:tav>
                                        <p:tav tm="100000">
                                          <p:val>
                                            <p:strVal val="#ppt_x"/>
                                          </p:val>
                                        </p:tav>
                                      </p:tavLst>
                                    </p:anim>
                                    <p:anim calcmode="lin" valueType="num">
                                      <p:cBhvr additive="base">
                                        <p:cTn id="49"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val 11"/>
          <p:cNvSpPr>
            <a:spLocks noChangeAspect="1"/>
          </p:cNvSpPr>
          <p:nvPr/>
        </p:nvSpPr>
        <p:spPr>
          <a:xfrm>
            <a:off x="2041383" y="2528455"/>
            <a:ext cx="2447168" cy="2447168"/>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400">
              <a:solidFill>
                <a:prstClr val="white"/>
              </a:solidFill>
              <a:ea typeface="微软雅黑" panose="020B0503020204020204" pitchFamily="34" charset="-122"/>
            </a:endParaRPr>
          </a:p>
        </p:txBody>
      </p:sp>
      <p:sp>
        <p:nvSpPr>
          <p:cNvPr id="119" name="Oval 4"/>
          <p:cNvSpPr/>
          <p:nvPr/>
        </p:nvSpPr>
        <p:spPr>
          <a:xfrm>
            <a:off x="2686811" y="3191276"/>
            <a:ext cx="1138239" cy="1136651"/>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spcCol="953" anchor="ctr"/>
          <a:lstStyle/>
          <a:p>
            <a:pPr algn="ctr" defTabSz="1955165">
              <a:lnSpc>
                <a:spcPct val="90000"/>
              </a:lnSpc>
              <a:spcAft>
                <a:spcPct val="35000"/>
              </a:spcAft>
              <a:defRPr/>
            </a:pPr>
            <a:endParaRPr lang="id-ID" sz="2665" dirty="0">
              <a:solidFill>
                <a:prstClr val="white"/>
              </a:solidFill>
              <a:latin typeface="FontAwesome" pitchFamily="2" charset="0"/>
              <a:ea typeface="微软雅黑" panose="020B0503020204020204" pitchFamily="34" charset="-122"/>
            </a:endParaRPr>
          </a:p>
        </p:txBody>
      </p:sp>
      <p:grpSp>
        <p:nvGrpSpPr>
          <p:cNvPr id="120" name="组合 119"/>
          <p:cNvGrpSpPr>
            <a:grpSpLocks noChangeAspect="1"/>
          </p:cNvGrpSpPr>
          <p:nvPr/>
        </p:nvGrpSpPr>
        <p:grpSpPr>
          <a:xfrm>
            <a:off x="1140376" y="3001448"/>
            <a:ext cx="1499240" cy="1500432"/>
            <a:chOff x="488156" y="2208861"/>
            <a:chExt cx="1496616" cy="1497806"/>
          </a:xfrm>
        </p:grpSpPr>
        <p:sp>
          <p:nvSpPr>
            <p:cNvPr id="121" name="Freeform 15"/>
            <p:cNvSpPr/>
            <p:nvPr/>
          </p:nvSpPr>
          <p:spPr>
            <a:xfrm rot="13500908">
              <a:off x="487561" y="2209456"/>
              <a:ext cx="1497806" cy="149661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2" name="Oval 44"/>
            <p:cNvSpPr/>
            <p:nvPr/>
          </p:nvSpPr>
          <p:spPr>
            <a:xfrm>
              <a:off x="781050" y="2501754"/>
              <a:ext cx="910829" cy="912019"/>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grpSp>
          <p:nvGrpSpPr>
            <p:cNvPr id="123" name="组合 122"/>
            <p:cNvGrpSpPr/>
            <p:nvPr/>
          </p:nvGrpSpPr>
          <p:grpSpPr>
            <a:xfrm>
              <a:off x="998138" y="2719020"/>
              <a:ext cx="503385" cy="430991"/>
              <a:chOff x="2162176" y="-104775"/>
              <a:chExt cx="1655763" cy="1417638"/>
            </a:xfrm>
            <a:solidFill>
              <a:schemeClr val="bg1"/>
            </a:solidFill>
          </p:grpSpPr>
          <p:sp>
            <p:nvSpPr>
              <p:cNvPr id="124"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25"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126" name="组合 125"/>
          <p:cNvGrpSpPr>
            <a:grpSpLocks noChangeAspect="1"/>
          </p:cNvGrpSpPr>
          <p:nvPr/>
        </p:nvGrpSpPr>
        <p:grpSpPr>
          <a:xfrm>
            <a:off x="2514445" y="4101075"/>
            <a:ext cx="1500432" cy="1500432"/>
            <a:chOff x="1627585" y="3212010"/>
            <a:chExt cx="1497806" cy="1497806"/>
          </a:xfrm>
        </p:grpSpPr>
        <p:sp>
          <p:nvSpPr>
            <p:cNvPr id="127" name="Freeform 16"/>
            <p:cNvSpPr/>
            <p:nvPr/>
          </p:nvSpPr>
          <p:spPr>
            <a:xfrm rot="8100908">
              <a:off x="1627585" y="3212010"/>
              <a:ext cx="1497806" cy="149780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8" name="Oval 53"/>
            <p:cNvSpPr/>
            <p:nvPr/>
          </p:nvSpPr>
          <p:spPr>
            <a:xfrm>
              <a:off x="1934766" y="3483473"/>
              <a:ext cx="912019" cy="91201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29" name="Freeform 266"/>
            <p:cNvSpPr>
              <a:spLocks noEditPoints="1"/>
            </p:cNvSpPr>
            <p:nvPr/>
          </p:nvSpPr>
          <p:spPr bwMode="auto">
            <a:xfrm>
              <a:off x="2135981" y="3690641"/>
              <a:ext cx="491729" cy="539354"/>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a typeface="微软雅黑" panose="020B0503020204020204" pitchFamily="34" charset="-122"/>
              </a:endParaRPr>
            </a:p>
          </p:txBody>
        </p:sp>
      </p:grpSp>
      <p:grpSp>
        <p:nvGrpSpPr>
          <p:cNvPr id="130" name="组合 129"/>
          <p:cNvGrpSpPr>
            <a:grpSpLocks noChangeAspect="1"/>
          </p:cNvGrpSpPr>
          <p:nvPr/>
        </p:nvGrpSpPr>
        <p:grpSpPr>
          <a:xfrm>
            <a:off x="2515835" y="1833751"/>
            <a:ext cx="1499240" cy="1499239"/>
            <a:chOff x="1628775" y="1239245"/>
            <a:chExt cx="1496616" cy="1496615"/>
          </a:xfrm>
        </p:grpSpPr>
        <p:sp>
          <p:nvSpPr>
            <p:cNvPr id="131" name="Freeform 12"/>
            <p:cNvSpPr/>
            <p:nvPr/>
          </p:nvSpPr>
          <p:spPr>
            <a:xfrm rot="18900908">
              <a:off x="1628775" y="1239245"/>
              <a:ext cx="1496616" cy="149661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32" name="Oval 52"/>
            <p:cNvSpPr/>
            <p:nvPr/>
          </p:nvSpPr>
          <p:spPr>
            <a:xfrm>
              <a:off x="1940719" y="1544045"/>
              <a:ext cx="912019" cy="912019"/>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33" name="Freeform 25"/>
            <p:cNvSpPr>
              <a:spLocks noEditPoints="1"/>
            </p:cNvSpPr>
            <p:nvPr/>
          </p:nvSpPr>
          <p:spPr bwMode="auto">
            <a:xfrm>
              <a:off x="2037160" y="1803601"/>
              <a:ext cx="675084" cy="507206"/>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a typeface="微软雅黑" panose="020B0503020204020204" pitchFamily="34" charset="-122"/>
              </a:endParaRPr>
            </a:p>
          </p:txBody>
        </p:sp>
      </p:grpSp>
      <p:sp>
        <p:nvSpPr>
          <p:cNvPr id="134" name="文本框 74"/>
          <p:cNvSpPr txBox="1"/>
          <p:nvPr/>
        </p:nvSpPr>
        <p:spPr>
          <a:xfrm>
            <a:off x="7971068" y="1508787"/>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5" name="TextBox 49"/>
          <p:cNvSpPr txBox="1"/>
          <p:nvPr/>
        </p:nvSpPr>
        <p:spPr>
          <a:xfrm>
            <a:off x="7971069" y="189454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6" name="文本框 76"/>
          <p:cNvSpPr txBox="1"/>
          <p:nvPr/>
        </p:nvSpPr>
        <p:spPr>
          <a:xfrm>
            <a:off x="7971068" y="2737034"/>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7" name="TextBox 49"/>
          <p:cNvSpPr txBox="1"/>
          <p:nvPr/>
        </p:nvSpPr>
        <p:spPr>
          <a:xfrm>
            <a:off x="7971069" y="3092702"/>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8" name="文本框 78"/>
          <p:cNvSpPr txBox="1"/>
          <p:nvPr/>
        </p:nvSpPr>
        <p:spPr>
          <a:xfrm>
            <a:off x="7971068" y="3965280"/>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39" name="TextBox 49"/>
          <p:cNvSpPr txBox="1"/>
          <p:nvPr/>
        </p:nvSpPr>
        <p:spPr>
          <a:xfrm>
            <a:off x="7971069" y="4335996"/>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0" name="文本框 80"/>
          <p:cNvSpPr txBox="1"/>
          <p:nvPr/>
        </p:nvSpPr>
        <p:spPr>
          <a:xfrm>
            <a:off x="7971068" y="5193527"/>
            <a:ext cx="1723549" cy="400110"/>
          </a:xfrm>
          <a:prstGeom prst="rect">
            <a:avLst/>
          </a:prstGeom>
          <a:noFill/>
        </p:spPr>
        <p:txBody>
          <a:bodyPr wrap="none" lIns="91440" tIns="45720" rIns="91440" bIns="45720">
            <a:spAutoFit/>
          </a:bodyPr>
          <a:lstStyle/>
          <a:p>
            <a:pPr>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sp>
        <p:nvSpPr>
          <p:cNvPr id="141" name="TextBox 49"/>
          <p:cNvSpPr txBox="1"/>
          <p:nvPr/>
        </p:nvSpPr>
        <p:spPr>
          <a:xfrm>
            <a:off x="7971069" y="5579290"/>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42" name="组合 141"/>
          <p:cNvGrpSpPr>
            <a:grpSpLocks noChangeAspect="1"/>
          </p:cNvGrpSpPr>
          <p:nvPr/>
        </p:nvGrpSpPr>
        <p:grpSpPr>
          <a:xfrm>
            <a:off x="3887755" y="3002838"/>
            <a:ext cx="1500432" cy="1499239"/>
            <a:chOff x="2768205" y="2210051"/>
            <a:chExt cx="1497806" cy="1496615"/>
          </a:xfrm>
        </p:grpSpPr>
        <p:sp>
          <p:nvSpPr>
            <p:cNvPr id="143" name="Freeform 13"/>
            <p:cNvSpPr/>
            <p:nvPr/>
          </p:nvSpPr>
          <p:spPr>
            <a:xfrm rot="2700908">
              <a:off x="2768800" y="2209456"/>
              <a:ext cx="1496615" cy="149780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sp>
          <p:nvSpPr>
            <p:cNvPr id="144" name="Oval 51"/>
            <p:cNvSpPr/>
            <p:nvPr/>
          </p:nvSpPr>
          <p:spPr>
            <a:xfrm>
              <a:off x="3064669" y="2506516"/>
              <a:ext cx="912019" cy="910829"/>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id-ID" sz="2400">
                <a:solidFill>
                  <a:prstClr val="white"/>
                </a:solidFill>
                <a:ea typeface="微软雅黑" panose="020B0503020204020204" pitchFamily="34" charset="-122"/>
              </a:endParaRPr>
            </a:p>
          </p:txBody>
        </p:sp>
        <p:grpSp>
          <p:nvGrpSpPr>
            <p:cNvPr id="145" name="组合 144"/>
            <p:cNvGrpSpPr>
              <a:grpSpLocks noChangeAspect="1"/>
            </p:cNvGrpSpPr>
            <p:nvPr/>
          </p:nvGrpSpPr>
          <p:grpSpPr>
            <a:xfrm>
              <a:off x="3323988" y="2649657"/>
              <a:ext cx="408240" cy="595478"/>
              <a:chOff x="1797050" y="5657850"/>
              <a:chExt cx="422275" cy="615950"/>
            </a:xfrm>
            <a:solidFill>
              <a:schemeClr val="bg1"/>
            </a:solidFill>
          </p:grpSpPr>
          <p:sp>
            <p:nvSpPr>
              <p:cNvPr id="146"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7"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8"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49"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0" name="Freeform 118"/>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1" name="Freeform 119"/>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2" name="Freeform 120"/>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3"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154" name="Freeform 122"/>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155" name="组合 154"/>
          <p:cNvGrpSpPr>
            <a:grpSpLocks noChangeAspect="1"/>
          </p:cNvGrpSpPr>
          <p:nvPr/>
        </p:nvGrpSpPr>
        <p:grpSpPr>
          <a:xfrm>
            <a:off x="6500677" y="1563715"/>
            <a:ext cx="990047" cy="871255"/>
            <a:chOff x="4986998" y="1030693"/>
            <a:chExt cx="988314" cy="869730"/>
          </a:xfrm>
        </p:grpSpPr>
        <p:sp>
          <p:nvSpPr>
            <p:cNvPr id="156" name="Freeform 5"/>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57" name="Freeform 5"/>
            <p:cNvSpPr/>
            <p:nvPr/>
          </p:nvSpPr>
          <p:spPr bwMode="auto">
            <a:xfrm>
              <a:off x="5053720" y="1089321"/>
              <a:ext cx="854869" cy="752474"/>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58" name="文本框 34"/>
            <p:cNvSpPr txBox="1"/>
            <p:nvPr/>
          </p:nvSpPr>
          <p:spPr>
            <a:xfrm>
              <a:off x="5188425" y="1214647"/>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01</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59" name="组合 158"/>
          <p:cNvGrpSpPr>
            <a:grpSpLocks noChangeAspect="1"/>
          </p:cNvGrpSpPr>
          <p:nvPr/>
        </p:nvGrpSpPr>
        <p:grpSpPr>
          <a:xfrm>
            <a:off x="6500677" y="2771874"/>
            <a:ext cx="990047" cy="871255"/>
            <a:chOff x="4986998" y="1936812"/>
            <a:chExt cx="988314" cy="869730"/>
          </a:xfrm>
        </p:grpSpPr>
        <p:sp>
          <p:nvSpPr>
            <p:cNvPr id="160" name="Freeform 5"/>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1" name="Freeform 5"/>
            <p:cNvSpPr/>
            <p:nvPr/>
          </p:nvSpPr>
          <p:spPr bwMode="auto">
            <a:xfrm>
              <a:off x="5053012" y="1996679"/>
              <a:ext cx="842963" cy="741758"/>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62" name="文本框 34"/>
            <p:cNvSpPr txBox="1"/>
            <p:nvPr/>
          </p:nvSpPr>
          <p:spPr>
            <a:xfrm>
              <a:off x="5188425" y="2120766"/>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02</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63" name="组合 162"/>
          <p:cNvGrpSpPr>
            <a:grpSpLocks noChangeAspect="1"/>
          </p:cNvGrpSpPr>
          <p:nvPr/>
        </p:nvGrpSpPr>
        <p:grpSpPr>
          <a:xfrm>
            <a:off x="6500677" y="3980033"/>
            <a:ext cx="990047" cy="871255"/>
            <a:chOff x="4986998" y="2842931"/>
            <a:chExt cx="988314" cy="869730"/>
          </a:xfrm>
        </p:grpSpPr>
        <p:sp>
          <p:nvSpPr>
            <p:cNvPr id="164" name="Freeform 5"/>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5" name="Freeform 5"/>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66" name="文本框 34"/>
            <p:cNvSpPr txBox="1"/>
            <p:nvPr/>
          </p:nvSpPr>
          <p:spPr>
            <a:xfrm>
              <a:off x="5188425" y="3026885"/>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67" name="组合 166"/>
          <p:cNvGrpSpPr>
            <a:grpSpLocks noChangeAspect="1"/>
          </p:cNvGrpSpPr>
          <p:nvPr/>
        </p:nvGrpSpPr>
        <p:grpSpPr>
          <a:xfrm>
            <a:off x="6500677" y="5188191"/>
            <a:ext cx="990047" cy="871255"/>
            <a:chOff x="4986998" y="3749050"/>
            <a:chExt cx="988314" cy="869730"/>
          </a:xfrm>
        </p:grpSpPr>
        <p:sp>
          <p:nvSpPr>
            <p:cNvPr id="168" name="Freeform 5"/>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2400" kern="0">
                <a:solidFill>
                  <a:prstClr val="white"/>
                </a:solidFill>
                <a:ea typeface="微软雅黑" panose="020B0503020204020204" pitchFamily="34" charset="-122"/>
              </a:endParaRPr>
            </a:p>
          </p:txBody>
        </p:sp>
        <p:sp>
          <p:nvSpPr>
            <p:cNvPr id="169" name="Freeform 5"/>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67B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170" name="文本框 34"/>
            <p:cNvSpPr txBox="1"/>
            <p:nvPr/>
          </p:nvSpPr>
          <p:spPr>
            <a:xfrm>
              <a:off x="5188425" y="3933004"/>
              <a:ext cx="584392" cy="501886"/>
            </a:xfrm>
            <a:prstGeom prst="rect">
              <a:avLst/>
            </a:prstGeom>
            <a:noFill/>
          </p:spPr>
          <p:txBody>
            <a:bodyPr wrap="none" lIns="91440" tIns="45720" rIns="91440" bIns="45720">
              <a:spAutoFit/>
            </a:bodyPr>
            <a:lstStyle/>
            <a:p>
              <a:r>
                <a:rPr lang="en-US" altLang="zh-CN" sz="2665" dirty="0">
                  <a:solidFill>
                    <a:prstClr val="white"/>
                  </a:solidFill>
                  <a:latin typeface="微软雅黑" panose="020B0503020204020204" pitchFamily="34" charset="-122"/>
                  <a:ea typeface="微软雅黑" panose="020B0503020204020204" pitchFamily="34" charset="-122"/>
                </a:rPr>
                <a:t>04</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350"/>
                                        <p:tgtEl>
                                          <p:spTgt spid="1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350"/>
                                        <p:tgtEl>
                                          <p:spTgt spid="1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350"/>
                                        <p:tgtEl>
                                          <p:spTgt spid="1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350"/>
                                        <p:tgtEl>
                                          <p:spTgt spid="1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350"/>
                                        <p:tgtEl>
                                          <p:spTgt spid="1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350"/>
                                        <p:tgtEl>
                                          <p:spTgt spid="15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350"/>
                                        <p:tgtEl>
                                          <p:spTgt spid="1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fade">
                                      <p:cBhvr>
                                        <p:cTn id="35" dur="350"/>
                                        <p:tgtEl>
                                          <p:spTgt spid="13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9"/>
                                        </p:tgtEl>
                                        <p:attrNameLst>
                                          <p:attrName>style.visibility</p:attrName>
                                        </p:attrNameLst>
                                      </p:cBhvr>
                                      <p:to>
                                        <p:strVal val="visible"/>
                                      </p:to>
                                    </p:set>
                                    <p:animEffect transition="in" filter="fade">
                                      <p:cBhvr>
                                        <p:cTn id="39" dur="350"/>
                                        <p:tgtEl>
                                          <p:spTgt spid="15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fade">
                                      <p:cBhvr>
                                        <p:cTn id="43" dur="350"/>
                                        <p:tgtEl>
                                          <p:spTgt spid="1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350"/>
                                        <p:tgtEl>
                                          <p:spTgt spid="13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350"/>
                                        <p:tgtEl>
                                          <p:spTgt spid="16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fade">
                                      <p:cBhvr>
                                        <p:cTn id="55" dur="350"/>
                                        <p:tgtEl>
                                          <p:spTgt spid="1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fade">
                                      <p:cBhvr>
                                        <p:cTn id="59" dur="350"/>
                                        <p:tgtEl>
                                          <p:spTgt spid="13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fade">
                                      <p:cBhvr>
                                        <p:cTn id="63" dur="350"/>
                                        <p:tgtEl>
                                          <p:spTgt spid="16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fade">
                                      <p:cBhvr>
                                        <p:cTn id="67" dur="350"/>
                                        <p:tgtEl>
                                          <p:spTgt spid="14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fade">
                                      <p:cBhvr>
                                        <p:cTn id="71" dur="35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p:bldP spid="138" grpId="0"/>
      <p:bldP spid="139" grpId="0"/>
      <p:bldP spid="140" grpId="0"/>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6388241" y="1235345"/>
            <a:ext cx="1621104" cy="1621475"/>
            <a:chOff x="4915371" y="926509"/>
            <a:chExt cx="1215828" cy="1216106"/>
          </a:xfrm>
        </p:grpSpPr>
        <p:sp>
          <p:nvSpPr>
            <p:cNvPr id="117" name="任意多边形 116"/>
            <p:cNvSpPr/>
            <p:nvPr/>
          </p:nvSpPr>
          <p:spPr>
            <a:xfrm rot="13526553">
              <a:off x="4915232" y="926648"/>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3 h 1621104"/>
                <a:gd name="connsiteX3" fmla="*/ 1082 w 1621474"/>
                <a:gd name="connsiteY3" fmla="*/ 820934 h 1621104"/>
                <a:gd name="connsiteX4" fmla="*/ 0 w 1621474"/>
                <a:gd name="connsiteY4" fmla="*/ 810196 h 1621104"/>
                <a:gd name="connsiteX5" fmla="*/ 1 w 1621474"/>
                <a:gd name="connsiteY5" fmla="*/ 810196 h 1621104"/>
                <a:gd name="connsiteX6" fmla="*/ 810197 w 1621474"/>
                <a:gd name="connsiteY6" fmla="*/ 0 h 1621104"/>
                <a:gd name="connsiteX7" fmla="*/ 1620392 w 1621474"/>
                <a:gd name="connsiteY7" fmla="*/ 0 h 1621104"/>
                <a:gd name="connsiteX8" fmla="*/ 1620392 w 1621474"/>
                <a:gd name="connsiteY8" fmla="*/ 800170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20"/>
                    <a:pt x="1035007" y="1621104"/>
                    <a:pt x="811277" y="1621104"/>
                  </a:cubicBezTo>
                  <a:lnTo>
                    <a:pt x="1082" y="1621103"/>
                  </a:lnTo>
                  <a:lnTo>
                    <a:pt x="1082" y="820934"/>
                  </a:lnTo>
                  <a:lnTo>
                    <a:pt x="0" y="810196"/>
                  </a:lnTo>
                  <a:lnTo>
                    <a:pt x="1" y="810196"/>
                  </a:lnTo>
                  <a:cubicBezTo>
                    <a:pt x="1" y="362737"/>
                    <a:pt x="362738" y="0"/>
                    <a:pt x="810197" y="0"/>
                  </a:cubicBezTo>
                  <a:lnTo>
                    <a:pt x="1620392" y="0"/>
                  </a:lnTo>
                  <a:lnTo>
                    <a:pt x="1620392" y="800170"/>
                  </a:lnTo>
                  <a:lnTo>
                    <a:pt x="1621474" y="810908"/>
                  </a:lnTo>
                  <a:lnTo>
                    <a:pt x="1621473" y="810908"/>
                  </a:lnTo>
                  <a:cubicBezTo>
                    <a:pt x="1621473" y="1034638"/>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18" name="Oval 167"/>
            <p:cNvSpPr>
              <a:spLocks noChangeAspect="1"/>
            </p:cNvSpPr>
            <p:nvPr/>
          </p:nvSpPr>
          <p:spPr>
            <a:xfrm rot="10773447" flipV="1">
              <a:off x="5119993" y="1123814"/>
              <a:ext cx="813676" cy="813676"/>
            </a:xfrm>
            <a:prstGeom prst="ellipse">
              <a:avLst/>
            </a:prstGeom>
            <a:solidFill>
              <a:schemeClr val="accent2"/>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19" name="Freeform 10"/>
            <p:cNvSpPr>
              <a:spLocks noEditPoints="1"/>
            </p:cNvSpPr>
            <p:nvPr/>
          </p:nvSpPr>
          <p:spPr bwMode="auto">
            <a:xfrm>
              <a:off x="5278042" y="1354931"/>
              <a:ext cx="421481" cy="395288"/>
            </a:xfrm>
            <a:custGeom>
              <a:avLst/>
              <a:gdLst>
                <a:gd name="T0" fmla="*/ 541812 w 415"/>
                <a:gd name="T1" fmla="*/ 94584 h 390"/>
                <a:gd name="T2" fmla="*/ 137817 w 415"/>
                <a:gd name="T3" fmla="*/ 94584 h 390"/>
                <a:gd name="T4" fmla="*/ 110794 w 415"/>
                <a:gd name="T5" fmla="*/ 36482 h 390"/>
                <a:gd name="T6" fmla="*/ 4053 w 415"/>
                <a:gd name="T7" fmla="*/ 13512 h 390"/>
                <a:gd name="T8" fmla="*/ 89176 w 415"/>
                <a:gd name="T9" fmla="*/ 66209 h 390"/>
                <a:gd name="T10" fmla="*/ 172947 w 415"/>
                <a:gd name="T11" fmla="*/ 343205 h 390"/>
                <a:gd name="T12" fmla="*/ 148627 w 415"/>
                <a:gd name="T13" fmla="*/ 431033 h 390"/>
                <a:gd name="T14" fmla="*/ 174299 w 415"/>
                <a:gd name="T15" fmla="*/ 437789 h 390"/>
                <a:gd name="T16" fmla="*/ 214833 w 415"/>
                <a:gd name="T17" fmla="*/ 526968 h 390"/>
                <a:gd name="T18" fmla="*/ 254017 w 415"/>
                <a:gd name="T19" fmla="*/ 437789 h 390"/>
                <a:gd name="T20" fmla="*/ 358055 w 415"/>
                <a:gd name="T21" fmla="*/ 474271 h 390"/>
                <a:gd name="T22" fmla="*/ 464796 w 415"/>
                <a:gd name="T23" fmla="*/ 474271 h 390"/>
                <a:gd name="T24" fmla="*/ 467499 w 415"/>
                <a:gd name="T25" fmla="*/ 437789 h 390"/>
                <a:gd name="T26" fmla="*/ 467499 w 415"/>
                <a:gd name="T27" fmla="*/ 408062 h 390"/>
                <a:gd name="T28" fmla="*/ 198619 w 415"/>
                <a:gd name="T29" fmla="*/ 362122 h 390"/>
                <a:gd name="T30" fmla="*/ 467499 w 415"/>
                <a:gd name="T31" fmla="*/ 363473 h 390"/>
                <a:gd name="T32" fmla="*/ 559377 w 415"/>
                <a:gd name="T33" fmla="*/ 117554 h 390"/>
                <a:gd name="T34" fmla="*/ 214833 w 415"/>
                <a:gd name="T35" fmla="*/ 497242 h 390"/>
                <a:gd name="T36" fmla="*/ 214833 w 415"/>
                <a:gd name="T37" fmla="*/ 449950 h 390"/>
                <a:gd name="T38" fmla="*/ 214833 w 415"/>
                <a:gd name="T39" fmla="*/ 497242 h 390"/>
                <a:gd name="T40" fmla="*/ 387781 w 415"/>
                <a:gd name="T41" fmla="*/ 474271 h 390"/>
                <a:gd name="T42" fmla="*/ 435071 w 415"/>
                <a:gd name="T43" fmla="*/ 474271 h 390"/>
                <a:gd name="T44" fmla="*/ 505331 w 415"/>
                <a:gd name="T45" fmla="*/ 170251 h 390"/>
                <a:gd name="T46" fmla="*/ 413452 w 415"/>
                <a:gd name="T47" fmla="*/ 131066 h 390"/>
                <a:gd name="T48" fmla="*/ 505331 w 415"/>
                <a:gd name="T49" fmla="*/ 170251 h 390"/>
                <a:gd name="T50" fmla="*/ 413452 w 415"/>
                <a:gd name="T51" fmla="*/ 252674 h 390"/>
                <a:gd name="T52" fmla="*/ 493170 w 415"/>
                <a:gd name="T53" fmla="*/ 206734 h 390"/>
                <a:gd name="T54" fmla="*/ 295902 w 415"/>
                <a:gd name="T55" fmla="*/ 206734 h 390"/>
                <a:gd name="T56" fmla="*/ 378323 w 415"/>
                <a:gd name="T57" fmla="*/ 252674 h 390"/>
                <a:gd name="T58" fmla="*/ 295902 w 415"/>
                <a:gd name="T59" fmla="*/ 206734 h 390"/>
                <a:gd name="T60" fmla="*/ 295902 w 415"/>
                <a:gd name="T61" fmla="*/ 326990 h 390"/>
                <a:gd name="T62" fmla="*/ 378323 w 415"/>
                <a:gd name="T63" fmla="*/ 289157 h 390"/>
                <a:gd name="T64" fmla="*/ 175650 w 415"/>
                <a:gd name="T65" fmla="*/ 206734 h 390"/>
                <a:gd name="T66" fmla="*/ 259421 w 415"/>
                <a:gd name="T67" fmla="*/ 252674 h 390"/>
                <a:gd name="T68" fmla="*/ 175650 w 415"/>
                <a:gd name="T69" fmla="*/ 206734 h 390"/>
                <a:gd name="T70" fmla="*/ 378323 w 415"/>
                <a:gd name="T71" fmla="*/ 131066 h 390"/>
                <a:gd name="T72" fmla="*/ 295902 w 415"/>
                <a:gd name="T73" fmla="*/ 170251 h 390"/>
                <a:gd name="T74" fmla="*/ 259421 w 415"/>
                <a:gd name="T75" fmla="*/ 131066 h 390"/>
                <a:gd name="T76" fmla="*/ 163489 w 415"/>
                <a:gd name="T77" fmla="*/ 170251 h 390"/>
                <a:gd name="T78" fmla="*/ 259421 w 415"/>
                <a:gd name="T79" fmla="*/ 131066 h 390"/>
                <a:gd name="T80" fmla="*/ 259421 w 415"/>
                <a:gd name="T81" fmla="*/ 289157 h 390"/>
                <a:gd name="T82" fmla="*/ 217535 w 415"/>
                <a:gd name="T83" fmla="*/ 326990 h 390"/>
                <a:gd name="T84" fmla="*/ 413452 w 415"/>
                <a:gd name="T85" fmla="*/ 326990 h 390"/>
                <a:gd name="T86" fmla="*/ 467499 w 415"/>
                <a:gd name="T87" fmla="*/ 289157 h 390"/>
                <a:gd name="T88" fmla="*/ 413452 w 415"/>
                <a:gd name="T89" fmla="*/ 32699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0" name="组合 119"/>
          <p:cNvGrpSpPr/>
          <p:nvPr/>
        </p:nvGrpSpPr>
        <p:grpSpPr>
          <a:xfrm>
            <a:off x="7990025" y="2075270"/>
            <a:ext cx="1621104" cy="1621476"/>
            <a:chOff x="6116709" y="1556452"/>
            <a:chExt cx="1215828" cy="1216107"/>
          </a:xfrm>
        </p:grpSpPr>
        <p:sp>
          <p:nvSpPr>
            <p:cNvPr id="121" name="任意多边形 120"/>
            <p:cNvSpPr/>
            <p:nvPr/>
          </p:nvSpPr>
          <p:spPr>
            <a:xfrm rot="2700000" flipH="1" flipV="1">
              <a:off x="6116569" y="1556592"/>
              <a:ext cx="1216107" cy="1215828"/>
            </a:xfrm>
            <a:custGeom>
              <a:avLst/>
              <a:gdLst>
                <a:gd name="connsiteX0" fmla="*/ 237303 w 1621476"/>
                <a:gd name="connsiteY0" fmla="*/ 237301 h 1621104"/>
                <a:gd name="connsiteX1" fmla="*/ 810198 w 1621476"/>
                <a:gd name="connsiteY1" fmla="*/ 0 h 1621104"/>
                <a:gd name="connsiteX2" fmla="*/ 1620393 w 1621476"/>
                <a:gd name="connsiteY2" fmla="*/ 0 h 1621104"/>
                <a:gd name="connsiteX3" fmla="*/ 1620393 w 1621476"/>
                <a:gd name="connsiteY3" fmla="*/ 800169 h 1621104"/>
                <a:gd name="connsiteX4" fmla="*/ 1621476 w 1621476"/>
                <a:gd name="connsiteY4" fmla="*/ 810908 h 1621104"/>
                <a:gd name="connsiteX5" fmla="*/ 1621474 w 1621476"/>
                <a:gd name="connsiteY5" fmla="*/ 810908 h 1621104"/>
                <a:gd name="connsiteX6" fmla="*/ 811278 w 1621476"/>
                <a:gd name="connsiteY6" fmla="*/ 1621103 h 1621104"/>
                <a:gd name="connsiteX7" fmla="*/ 1083 w 1621476"/>
                <a:gd name="connsiteY7" fmla="*/ 1621104 h 1621104"/>
                <a:gd name="connsiteX8" fmla="*/ 1083 w 1621476"/>
                <a:gd name="connsiteY8" fmla="*/ 820935 h 1621104"/>
                <a:gd name="connsiteX9" fmla="*/ 0 w 1621476"/>
                <a:gd name="connsiteY9" fmla="*/ 810196 h 1621104"/>
                <a:gd name="connsiteX10" fmla="*/ 2 w 1621476"/>
                <a:gd name="connsiteY10" fmla="*/ 810196 h 1621104"/>
                <a:gd name="connsiteX11" fmla="*/ 237303 w 1621476"/>
                <a:gd name="connsiteY11" fmla="*/ 237301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6" h="1621104">
                  <a:moveTo>
                    <a:pt x="237303" y="237301"/>
                  </a:moveTo>
                  <a:cubicBezTo>
                    <a:pt x="383920" y="90684"/>
                    <a:pt x="586468" y="0"/>
                    <a:pt x="810198" y="0"/>
                  </a:cubicBezTo>
                  <a:lnTo>
                    <a:pt x="1620393" y="0"/>
                  </a:lnTo>
                  <a:lnTo>
                    <a:pt x="1620393" y="800169"/>
                  </a:lnTo>
                  <a:lnTo>
                    <a:pt x="1621476" y="810908"/>
                  </a:lnTo>
                  <a:lnTo>
                    <a:pt x="1621474" y="810908"/>
                  </a:lnTo>
                  <a:cubicBezTo>
                    <a:pt x="1621474" y="1258367"/>
                    <a:pt x="1258737" y="1621104"/>
                    <a:pt x="811278" y="1621103"/>
                  </a:cubicBezTo>
                  <a:lnTo>
                    <a:pt x="1083" y="1621104"/>
                  </a:lnTo>
                  <a:lnTo>
                    <a:pt x="1083" y="820935"/>
                  </a:lnTo>
                  <a:lnTo>
                    <a:pt x="0" y="810196"/>
                  </a:lnTo>
                  <a:lnTo>
                    <a:pt x="2" y="810196"/>
                  </a:lnTo>
                  <a:cubicBezTo>
                    <a:pt x="2" y="586466"/>
                    <a:pt x="90686" y="383917"/>
                    <a:pt x="237303" y="237301"/>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22" name="Oval 161"/>
            <p:cNvSpPr>
              <a:spLocks noChangeAspect="1"/>
            </p:cNvSpPr>
            <p:nvPr/>
          </p:nvSpPr>
          <p:spPr>
            <a:xfrm flipH="1">
              <a:off x="6327692" y="1749915"/>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23" name="Freeform 63"/>
            <p:cNvSpPr>
              <a:spLocks noChangeAspect="1" noEditPoints="1"/>
            </p:cNvSpPr>
            <p:nvPr/>
          </p:nvSpPr>
          <p:spPr bwMode="auto">
            <a:xfrm>
              <a:off x="6549629" y="1939529"/>
              <a:ext cx="359569" cy="409575"/>
            </a:xfrm>
            <a:custGeom>
              <a:avLst/>
              <a:gdLst>
                <a:gd name="T0" fmla="*/ 435111 w 352"/>
                <a:gd name="T1" fmla="*/ 284936 h 400"/>
                <a:gd name="T2" fmla="*/ 324628 w 352"/>
                <a:gd name="T3" fmla="*/ 182686 h 400"/>
                <a:gd name="T4" fmla="*/ 342360 w 352"/>
                <a:gd name="T5" fmla="*/ 182686 h 400"/>
                <a:gd name="T6" fmla="*/ 426927 w 352"/>
                <a:gd name="T7" fmla="*/ 155420 h 400"/>
                <a:gd name="T8" fmla="*/ 386007 w 352"/>
                <a:gd name="T9" fmla="*/ 130880 h 400"/>
                <a:gd name="T10" fmla="*/ 398283 w 352"/>
                <a:gd name="T11" fmla="*/ 111793 h 400"/>
                <a:gd name="T12" fmla="*/ 394191 w 352"/>
                <a:gd name="T13" fmla="*/ 102250 h 400"/>
                <a:gd name="T14" fmla="*/ 323264 w 352"/>
                <a:gd name="T15" fmla="*/ 132243 h 400"/>
                <a:gd name="T16" fmla="*/ 315080 w 352"/>
                <a:gd name="T17" fmla="*/ 21813 h 400"/>
                <a:gd name="T18" fmla="*/ 193686 w 352"/>
                <a:gd name="T19" fmla="*/ 23177 h 400"/>
                <a:gd name="T20" fmla="*/ 185502 w 352"/>
                <a:gd name="T21" fmla="*/ 147240 h 400"/>
                <a:gd name="T22" fmla="*/ 165042 w 352"/>
                <a:gd name="T23" fmla="*/ 152693 h 400"/>
                <a:gd name="T24" fmla="*/ 151402 w 352"/>
                <a:gd name="T25" fmla="*/ 162236 h 400"/>
                <a:gd name="T26" fmla="*/ 173226 w 352"/>
                <a:gd name="T27" fmla="*/ 177233 h 400"/>
                <a:gd name="T28" fmla="*/ 46375 w 352"/>
                <a:gd name="T29" fmla="*/ 291753 h 400"/>
                <a:gd name="T30" fmla="*/ 203233 w 352"/>
                <a:gd name="T31" fmla="*/ 533062 h 400"/>
                <a:gd name="T32" fmla="*/ 467846 w 352"/>
                <a:gd name="T33" fmla="*/ 365372 h 400"/>
                <a:gd name="T34" fmla="*/ 413287 w 352"/>
                <a:gd name="T35" fmla="*/ 148603 h 400"/>
                <a:gd name="T36" fmla="*/ 342360 w 352"/>
                <a:gd name="T37" fmla="*/ 167690 h 400"/>
                <a:gd name="T38" fmla="*/ 331448 w 352"/>
                <a:gd name="T39" fmla="*/ 166326 h 400"/>
                <a:gd name="T40" fmla="*/ 381915 w 352"/>
                <a:gd name="T41" fmla="*/ 115883 h 400"/>
                <a:gd name="T42" fmla="*/ 325992 w 352"/>
                <a:gd name="T43" fmla="*/ 151330 h 400"/>
                <a:gd name="T44" fmla="*/ 381915 w 352"/>
                <a:gd name="T45" fmla="*/ 115883 h 400"/>
                <a:gd name="T46" fmla="*/ 297348 w 352"/>
                <a:gd name="T47" fmla="*/ 429449 h 400"/>
                <a:gd name="T48" fmla="*/ 249609 w 352"/>
                <a:gd name="T49" fmla="*/ 444446 h 400"/>
                <a:gd name="T50" fmla="*/ 230513 w 352"/>
                <a:gd name="T51" fmla="*/ 468986 h 400"/>
                <a:gd name="T52" fmla="*/ 200505 w 352"/>
                <a:gd name="T53" fmla="*/ 438992 h 400"/>
                <a:gd name="T54" fmla="*/ 166406 w 352"/>
                <a:gd name="T55" fmla="*/ 408999 h 400"/>
                <a:gd name="T56" fmla="*/ 211417 w 352"/>
                <a:gd name="T57" fmla="*/ 381732 h 400"/>
                <a:gd name="T58" fmla="*/ 230513 w 352"/>
                <a:gd name="T59" fmla="*/ 410362 h 400"/>
                <a:gd name="T60" fmla="*/ 193686 w 352"/>
                <a:gd name="T61" fmla="*/ 351739 h 400"/>
                <a:gd name="T62" fmla="*/ 166406 w 352"/>
                <a:gd name="T63" fmla="*/ 306749 h 400"/>
                <a:gd name="T64" fmla="*/ 230513 w 352"/>
                <a:gd name="T65" fmla="*/ 250853 h 400"/>
                <a:gd name="T66" fmla="*/ 249609 w 352"/>
                <a:gd name="T67" fmla="*/ 238583 h 400"/>
                <a:gd name="T68" fmla="*/ 293256 w 352"/>
                <a:gd name="T69" fmla="*/ 264486 h 400"/>
                <a:gd name="T70" fmla="*/ 265977 w 352"/>
                <a:gd name="T71" fmla="*/ 304023 h 400"/>
                <a:gd name="T72" fmla="*/ 249609 w 352"/>
                <a:gd name="T73" fmla="*/ 284936 h 400"/>
                <a:gd name="T74" fmla="*/ 301440 w 352"/>
                <a:gd name="T75" fmla="*/ 343559 h 400"/>
                <a:gd name="T76" fmla="*/ 313716 w 352"/>
                <a:gd name="T77" fmla="*/ 410362 h 4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4" name="组合 123"/>
          <p:cNvGrpSpPr/>
          <p:nvPr/>
        </p:nvGrpSpPr>
        <p:grpSpPr>
          <a:xfrm>
            <a:off x="9599992" y="2921249"/>
            <a:ext cx="1621104" cy="1621475"/>
            <a:chOff x="7324184" y="2190937"/>
            <a:chExt cx="1215828" cy="1216106"/>
          </a:xfrm>
        </p:grpSpPr>
        <p:sp>
          <p:nvSpPr>
            <p:cNvPr id="125" name="任意多边形 124"/>
            <p:cNvSpPr/>
            <p:nvPr/>
          </p:nvSpPr>
          <p:spPr>
            <a:xfrm rot="2726553" flipH="1" flipV="1">
              <a:off x="7324045" y="2191076"/>
              <a:ext cx="1216106" cy="1215828"/>
            </a:xfrm>
            <a:custGeom>
              <a:avLst/>
              <a:gdLst>
                <a:gd name="connsiteX0" fmla="*/ 237302 w 1621474"/>
                <a:gd name="connsiteY0" fmla="*/ 237301 h 1621104"/>
                <a:gd name="connsiteX1" fmla="*/ 810197 w 1621474"/>
                <a:gd name="connsiteY1" fmla="*/ 0 h 1621104"/>
                <a:gd name="connsiteX2" fmla="*/ 1620392 w 1621474"/>
                <a:gd name="connsiteY2" fmla="*/ 0 h 1621104"/>
                <a:gd name="connsiteX3" fmla="*/ 1620392 w 1621474"/>
                <a:gd name="connsiteY3" fmla="*/ 800178 h 1621104"/>
                <a:gd name="connsiteX4" fmla="*/ 1621474 w 1621474"/>
                <a:gd name="connsiteY4" fmla="*/ 810908 h 1621104"/>
                <a:gd name="connsiteX5" fmla="*/ 1621473 w 1621474"/>
                <a:gd name="connsiteY5" fmla="*/ 810908 h 1621104"/>
                <a:gd name="connsiteX6" fmla="*/ 811277 w 1621474"/>
                <a:gd name="connsiteY6" fmla="*/ 1621104 h 1621104"/>
                <a:gd name="connsiteX7" fmla="*/ 1082 w 1621474"/>
                <a:gd name="connsiteY7" fmla="*/ 1621103 h 1621104"/>
                <a:gd name="connsiteX8" fmla="*/ 1082 w 1621474"/>
                <a:gd name="connsiteY8" fmla="*/ 820926 h 1621104"/>
                <a:gd name="connsiteX9" fmla="*/ 0 w 1621474"/>
                <a:gd name="connsiteY9" fmla="*/ 810195 h 1621104"/>
                <a:gd name="connsiteX10" fmla="*/ 1 w 1621474"/>
                <a:gd name="connsiteY10" fmla="*/ 810196 h 1621104"/>
                <a:gd name="connsiteX11" fmla="*/ 237302 w 1621474"/>
                <a:gd name="connsiteY11" fmla="*/ 237301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237302" y="237301"/>
                  </a:moveTo>
                  <a:cubicBezTo>
                    <a:pt x="383918" y="90684"/>
                    <a:pt x="586468" y="0"/>
                    <a:pt x="810197" y="0"/>
                  </a:cubicBezTo>
                  <a:lnTo>
                    <a:pt x="1620392" y="0"/>
                  </a:lnTo>
                  <a:lnTo>
                    <a:pt x="1620392" y="800178"/>
                  </a:lnTo>
                  <a:lnTo>
                    <a:pt x="1621474" y="810908"/>
                  </a:lnTo>
                  <a:lnTo>
                    <a:pt x="1621473" y="810908"/>
                  </a:lnTo>
                  <a:cubicBezTo>
                    <a:pt x="1621473" y="1258367"/>
                    <a:pt x="1258736" y="1621104"/>
                    <a:pt x="811277" y="1621104"/>
                  </a:cubicBezTo>
                  <a:lnTo>
                    <a:pt x="1082" y="1621103"/>
                  </a:lnTo>
                  <a:lnTo>
                    <a:pt x="1082" y="820926"/>
                  </a:lnTo>
                  <a:lnTo>
                    <a:pt x="0" y="810195"/>
                  </a:lnTo>
                  <a:lnTo>
                    <a:pt x="1" y="810196"/>
                  </a:lnTo>
                  <a:cubicBezTo>
                    <a:pt x="1" y="586466"/>
                    <a:pt x="90685" y="383917"/>
                    <a:pt x="237302" y="237301"/>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26" name="Oval 159"/>
            <p:cNvSpPr>
              <a:spLocks noChangeAspect="1"/>
            </p:cNvSpPr>
            <p:nvPr/>
          </p:nvSpPr>
          <p:spPr>
            <a:xfrm rot="10773447" flipV="1">
              <a:off x="7529929" y="2387484"/>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27" name="Freeform 285"/>
            <p:cNvSpPr>
              <a:spLocks noEditPoints="1"/>
            </p:cNvSpPr>
            <p:nvPr/>
          </p:nvSpPr>
          <p:spPr bwMode="auto">
            <a:xfrm>
              <a:off x="7730728" y="2594372"/>
              <a:ext cx="403622" cy="408384"/>
            </a:xfrm>
            <a:custGeom>
              <a:avLst/>
              <a:gdLst>
                <a:gd name="T0" fmla="*/ 270443 w 201"/>
                <a:gd name="T1" fmla="*/ 161055 h 203"/>
                <a:gd name="T2" fmla="*/ 155304 w 201"/>
                <a:gd name="T3" fmla="*/ 276477 h 203"/>
                <a:gd name="T4" fmla="*/ 270443 w 201"/>
                <a:gd name="T5" fmla="*/ 394584 h 203"/>
                <a:gd name="T6" fmla="*/ 385583 w 201"/>
                <a:gd name="T7" fmla="*/ 276477 h 203"/>
                <a:gd name="T8" fmla="*/ 270443 w 201"/>
                <a:gd name="T9" fmla="*/ 161055 h 203"/>
                <a:gd name="T10" fmla="*/ 481978 w 201"/>
                <a:gd name="T11" fmla="*/ 271109 h 203"/>
                <a:gd name="T12" fmla="*/ 481978 w 201"/>
                <a:gd name="T13" fmla="*/ 255003 h 203"/>
                <a:gd name="T14" fmla="*/ 538209 w 201"/>
                <a:gd name="T15" fmla="*/ 241582 h 203"/>
                <a:gd name="T16" fmla="*/ 516788 w 201"/>
                <a:gd name="T17" fmla="*/ 163739 h 203"/>
                <a:gd name="T18" fmla="*/ 460557 w 201"/>
                <a:gd name="T19" fmla="*/ 179845 h 203"/>
                <a:gd name="T20" fmla="*/ 433780 w 201"/>
                <a:gd name="T21" fmla="*/ 136897 h 203"/>
                <a:gd name="T22" fmla="*/ 471268 w 201"/>
                <a:gd name="T23" fmla="*/ 91264 h 203"/>
                <a:gd name="T24" fmla="*/ 409681 w 201"/>
                <a:gd name="T25" fmla="*/ 40264 h 203"/>
                <a:gd name="T26" fmla="*/ 372194 w 201"/>
                <a:gd name="T27" fmla="*/ 85896 h 203"/>
                <a:gd name="T28" fmla="*/ 307931 w 201"/>
                <a:gd name="T29" fmla="*/ 61738 h 203"/>
                <a:gd name="T30" fmla="*/ 307931 w 201"/>
                <a:gd name="T31" fmla="*/ 2684 h 203"/>
                <a:gd name="T32" fmla="*/ 270443 w 201"/>
                <a:gd name="T33" fmla="*/ 0 h 203"/>
                <a:gd name="T34" fmla="*/ 230278 w 201"/>
                <a:gd name="T35" fmla="*/ 2684 h 203"/>
                <a:gd name="T36" fmla="*/ 230278 w 201"/>
                <a:gd name="T37" fmla="*/ 61738 h 203"/>
                <a:gd name="T38" fmla="*/ 182081 w 201"/>
                <a:gd name="T39" fmla="*/ 77843 h 203"/>
                <a:gd name="T40" fmla="*/ 147271 w 201"/>
                <a:gd name="T41" fmla="*/ 29527 h 203"/>
                <a:gd name="T42" fmla="*/ 83007 w 201"/>
                <a:gd name="T43" fmla="*/ 75159 h 203"/>
                <a:gd name="T44" fmla="*/ 115139 w 201"/>
                <a:gd name="T45" fmla="*/ 123475 h 203"/>
                <a:gd name="T46" fmla="*/ 85685 w 201"/>
                <a:gd name="T47" fmla="*/ 161055 h 203"/>
                <a:gd name="T48" fmla="*/ 32132 w 201"/>
                <a:gd name="T49" fmla="*/ 142265 h 203"/>
                <a:gd name="T50" fmla="*/ 2678 w 201"/>
                <a:gd name="T51" fmla="*/ 217424 h 203"/>
                <a:gd name="T52" fmla="*/ 58908 w 201"/>
                <a:gd name="T53" fmla="*/ 236214 h 203"/>
                <a:gd name="T54" fmla="*/ 56231 w 201"/>
                <a:gd name="T55" fmla="*/ 271109 h 203"/>
                <a:gd name="T56" fmla="*/ 56231 w 201"/>
                <a:gd name="T57" fmla="*/ 287214 h 203"/>
                <a:gd name="T58" fmla="*/ 0 w 201"/>
                <a:gd name="T59" fmla="*/ 303320 h 203"/>
                <a:gd name="T60" fmla="*/ 18744 w 201"/>
                <a:gd name="T61" fmla="*/ 381163 h 203"/>
                <a:gd name="T62" fmla="*/ 74974 w 201"/>
                <a:gd name="T63" fmla="*/ 365057 h 203"/>
                <a:gd name="T64" fmla="*/ 104429 w 201"/>
                <a:gd name="T65" fmla="*/ 408005 h 203"/>
                <a:gd name="T66" fmla="*/ 66941 w 201"/>
                <a:gd name="T67" fmla="*/ 453638 h 203"/>
                <a:gd name="T68" fmla="*/ 125850 w 201"/>
                <a:gd name="T69" fmla="*/ 504638 h 203"/>
                <a:gd name="T70" fmla="*/ 163337 w 201"/>
                <a:gd name="T71" fmla="*/ 459006 h 203"/>
                <a:gd name="T72" fmla="*/ 230278 w 201"/>
                <a:gd name="T73" fmla="*/ 483164 h 203"/>
                <a:gd name="T74" fmla="*/ 230278 w 201"/>
                <a:gd name="T75" fmla="*/ 542218 h 203"/>
                <a:gd name="T76" fmla="*/ 270443 w 201"/>
                <a:gd name="T77" fmla="*/ 544902 h 203"/>
                <a:gd name="T78" fmla="*/ 307931 w 201"/>
                <a:gd name="T79" fmla="*/ 542218 h 203"/>
                <a:gd name="T80" fmla="*/ 307931 w 201"/>
                <a:gd name="T81" fmla="*/ 483164 h 203"/>
                <a:gd name="T82" fmla="*/ 358806 w 201"/>
                <a:gd name="T83" fmla="*/ 467059 h 203"/>
                <a:gd name="T84" fmla="*/ 390938 w 201"/>
                <a:gd name="T85" fmla="*/ 515375 h 203"/>
                <a:gd name="T86" fmla="*/ 455202 w 201"/>
                <a:gd name="T87" fmla="*/ 469743 h 203"/>
                <a:gd name="T88" fmla="*/ 423070 w 201"/>
                <a:gd name="T89" fmla="*/ 421427 h 203"/>
                <a:gd name="T90" fmla="*/ 452524 w 201"/>
                <a:gd name="T91" fmla="*/ 381163 h 203"/>
                <a:gd name="T92" fmla="*/ 508755 w 201"/>
                <a:gd name="T93" fmla="*/ 402637 h 203"/>
                <a:gd name="T94" fmla="*/ 535531 w 201"/>
                <a:gd name="T95" fmla="*/ 324794 h 203"/>
                <a:gd name="T96" fmla="*/ 479301 w 201"/>
                <a:gd name="T97" fmla="*/ 306004 h 203"/>
                <a:gd name="T98" fmla="*/ 481978 w 201"/>
                <a:gd name="T99" fmla="*/ 271109 h 203"/>
                <a:gd name="T100" fmla="*/ 270443 w 201"/>
                <a:gd name="T101" fmla="*/ 424111 h 203"/>
                <a:gd name="T102" fmla="*/ 125850 w 201"/>
                <a:gd name="T103" fmla="*/ 276477 h 203"/>
                <a:gd name="T104" fmla="*/ 270443 w 201"/>
                <a:gd name="T105" fmla="*/ 131528 h 203"/>
                <a:gd name="T106" fmla="*/ 415037 w 201"/>
                <a:gd name="T107" fmla="*/ 276477 h 203"/>
                <a:gd name="T108" fmla="*/ 270443 w 201"/>
                <a:gd name="T109" fmla="*/ 424111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28" name="组合 127"/>
          <p:cNvGrpSpPr/>
          <p:nvPr/>
        </p:nvGrpSpPr>
        <p:grpSpPr>
          <a:xfrm>
            <a:off x="6386901" y="4588129"/>
            <a:ext cx="1621104" cy="1621475"/>
            <a:chOff x="4914366" y="3441097"/>
            <a:chExt cx="1215828" cy="1216106"/>
          </a:xfrm>
        </p:grpSpPr>
        <p:sp>
          <p:nvSpPr>
            <p:cNvPr id="129" name="任意多边形 128"/>
            <p:cNvSpPr/>
            <p:nvPr/>
          </p:nvSpPr>
          <p:spPr>
            <a:xfrm rot="13500000">
              <a:off x="4914227" y="3441236"/>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4 h 1621104"/>
                <a:gd name="connsiteX3" fmla="*/ 1082 w 1621474"/>
                <a:gd name="connsiteY3" fmla="*/ 820931 h 1621104"/>
                <a:gd name="connsiteX4" fmla="*/ 0 w 1621474"/>
                <a:gd name="connsiteY4" fmla="*/ 810196 h 1621104"/>
                <a:gd name="connsiteX5" fmla="*/ 1 w 1621474"/>
                <a:gd name="connsiteY5" fmla="*/ 810195 h 1621104"/>
                <a:gd name="connsiteX6" fmla="*/ 810197 w 1621474"/>
                <a:gd name="connsiteY6" fmla="*/ 0 h 1621104"/>
                <a:gd name="connsiteX7" fmla="*/ 1620392 w 1621474"/>
                <a:gd name="connsiteY7" fmla="*/ 0 h 1621104"/>
                <a:gd name="connsiteX8" fmla="*/ 1620392 w 1621474"/>
                <a:gd name="connsiteY8" fmla="*/ 800172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19"/>
                    <a:pt x="1035006" y="1621104"/>
                    <a:pt x="811277" y="1621104"/>
                  </a:cubicBezTo>
                  <a:lnTo>
                    <a:pt x="1082" y="1621104"/>
                  </a:lnTo>
                  <a:lnTo>
                    <a:pt x="1082" y="820931"/>
                  </a:lnTo>
                  <a:lnTo>
                    <a:pt x="0" y="810196"/>
                  </a:lnTo>
                  <a:lnTo>
                    <a:pt x="1" y="810195"/>
                  </a:lnTo>
                  <a:cubicBezTo>
                    <a:pt x="1" y="362737"/>
                    <a:pt x="362738" y="0"/>
                    <a:pt x="810197" y="0"/>
                  </a:cubicBezTo>
                  <a:lnTo>
                    <a:pt x="1620392" y="0"/>
                  </a:lnTo>
                  <a:lnTo>
                    <a:pt x="1620392" y="800172"/>
                  </a:lnTo>
                  <a:lnTo>
                    <a:pt x="1621474" y="810908"/>
                  </a:lnTo>
                  <a:lnTo>
                    <a:pt x="1621473" y="810908"/>
                  </a:lnTo>
                  <a:cubicBezTo>
                    <a:pt x="1621473" y="1034637"/>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30" name="Oval 165"/>
            <p:cNvSpPr>
              <a:spLocks noChangeAspect="1"/>
            </p:cNvSpPr>
            <p:nvPr/>
          </p:nvSpPr>
          <p:spPr>
            <a:xfrm flipH="1">
              <a:off x="5112707" y="3642046"/>
              <a:ext cx="813676" cy="813676"/>
            </a:xfrm>
            <a:prstGeom prst="ellipse">
              <a:avLst/>
            </a:prstGeom>
            <a:solidFill>
              <a:schemeClr val="accent4"/>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31" name="Freeform 307"/>
            <p:cNvSpPr>
              <a:spLocks noChangeAspect="1" noEditPoints="1"/>
            </p:cNvSpPr>
            <p:nvPr/>
          </p:nvSpPr>
          <p:spPr bwMode="auto">
            <a:xfrm>
              <a:off x="5382817" y="3842147"/>
              <a:ext cx="288131" cy="419100"/>
            </a:xfrm>
            <a:custGeom>
              <a:avLst/>
              <a:gdLst>
                <a:gd name="T0" fmla="*/ 238258 w 243"/>
                <a:gd name="T1" fmla="*/ 6329 h 354"/>
                <a:gd name="T2" fmla="*/ 372377 w 243"/>
                <a:gd name="T3" fmla="*/ 143991 h 354"/>
                <a:gd name="T4" fmla="*/ 334508 w 243"/>
                <a:gd name="T5" fmla="*/ 319628 h 354"/>
                <a:gd name="T6" fmla="*/ 317152 w 243"/>
                <a:gd name="T7" fmla="*/ 384503 h 354"/>
                <a:gd name="T8" fmla="*/ 313996 w 243"/>
                <a:gd name="T9" fmla="*/ 436719 h 354"/>
                <a:gd name="T10" fmla="*/ 288750 w 243"/>
                <a:gd name="T11" fmla="*/ 509506 h 354"/>
                <a:gd name="T12" fmla="*/ 225635 w 243"/>
                <a:gd name="T13" fmla="*/ 560140 h 354"/>
                <a:gd name="T14" fmla="*/ 99406 w 243"/>
                <a:gd name="T15" fmla="*/ 519000 h 354"/>
                <a:gd name="T16" fmla="*/ 67848 w 243"/>
                <a:gd name="T17" fmla="*/ 444631 h 354"/>
                <a:gd name="T18" fmla="*/ 67848 w 243"/>
                <a:gd name="T19" fmla="*/ 400326 h 354"/>
                <a:gd name="T20" fmla="*/ 61537 w 243"/>
                <a:gd name="T21" fmla="*/ 365515 h 354"/>
                <a:gd name="T22" fmla="*/ 15779 w 243"/>
                <a:gd name="T23" fmla="*/ 257918 h 354"/>
                <a:gd name="T24" fmla="*/ 116762 w 243"/>
                <a:gd name="T25" fmla="*/ 15823 h 354"/>
                <a:gd name="T26" fmla="*/ 179877 w 243"/>
                <a:gd name="T27" fmla="*/ 0 h 354"/>
                <a:gd name="T28" fmla="*/ 190922 w 243"/>
                <a:gd name="T29" fmla="*/ 387668 h 354"/>
                <a:gd name="T30" fmla="*/ 284016 w 243"/>
                <a:gd name="T31" fmla="*/ 368680 h 354"/>
                <a:gd name="T32" fmla="*/ 323463 w 243"/>
                <a:gd name="T33" fmla="*/ 265829 h 354"/>
                <a:gd name="T34" fmla="*/ 287172 w 243"/>
                <a:gd name="T35" fmla="*/ 69622 h 354"/>
                <a:gd name="T36" fmla="*/ 41025 w 243"/>
                <a:gd name="T37" fmla="*/ 218360 h 354"/>
                <a:gd name="T38" fmla="*/ 97828 w 243"/>
                <a:gd name="T39" fmla="*/ 371844 h 354"/>
                <a:gd name="T40" fmla="*/ 190922 w 243"/>
                <a:gd name="T41" fmla="*/ 387668 h 354"/>
                <a:gd name="T42" fmla="*/ 116762 w 243"/>
                <a:gd name="T43" fmla="*/ 401908 h 354"/>
                <a:gd name="T44" fmla="*/ 116762 w 243"/>
                <a:gd name="T45" fmla="*/ 433555 h 354"/>
                <a:gd name="T46" fmla="*/ 266660 w 243"/>
                <a:gd name="T47" fmla="*/ 433555 h 354"/>
                <a:gd name="T48" fmla="*/ 266660 w 243"/>
                <a:gd name="T49" fmla="*/ 401908 h 354"/>
                <a:gd name="T50" fmla="*/ 190922 w 243"/>
                <a:gd name="T51" fmla="*/ 447796 h 354"/>
                <a:gd name="T52" fmla="*/ 100984 w 243"/>
                <a:gd name="T53" fmla="*/ 457289 h 354"/>
                <a:gd name="T54" fmla="*/ 220902 w 243"/>
                <a:gd name="T55" fmla="*/ 479442 h 354"/>
                <a:gd name="T56" fmla="*/ 280861 w 243"/>
                <a:gd name="T57" fmla="*/ 469948 h 354"/>
                <a:gd name="T58" fmla="*/ 190922 w 243"/>
                <a:gd name="T59" fmla="*/ 447796 h 354"/>
                <a:gd name="T60" fmla="*/ 157787 w 243"/>
                <a:gd name="T61" fmla="*/ 525329 h 354"/>
                <a:gd name="T62" fmla="*/ 250881 w 243"/>
                <a:gd name="T63" fmla="*/ 495265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32" name="组合 131"/>
          <p:cNvGrpSpPr/>
          <p:nvPr/>
        </p:nvGrpSpPr>
        <p:grpSpPr>
          <a:xfrm>
            <a:off x="8003479" y="3760884"/>
            <a:ext cx="1621104" cy="1621475"/>
            <a:chOff x="6126799" y="2820663"/>
            <a:chExt cx="1215828" cy="1216106"/>
          </a:xfrm>
        </p:grpSpPr>
        <p:sp>
          <p:nvSpPr>
            <p:cNvPr id="133" name="任意多边形 132"/>
            <p:cNvSpPr/>
            <p:nvPr/>
          </p:nvSpPr>
          <p:spPr>
            <a:xfrm rot="13500000">
              <a:off x="6126660" y="2820802"/>
              <a:ext cx="1216106" cy="1215828"/>
            </a:xfrm>
            <a:custGeom>
              <a:avLst/>
              <a:gdLst>
                <a:gd name="connsiteX0" fmla="*/ 1384173 w 1621475"/>
                <a:gd name="connsiteY0" fmla="*/ 1383803 h 1621104"/>
                <a:gd name="connsiteX1" fmla="*/ 811277 w 1621475"/>
                <a:gd name="connsiteY1" fmla="*/ 1621103 h 1621104"/>
                <a:gd name="connsiteX2" fmla="*/ 1082 w 1621475"/>
                <a:gd name="connsiteY2" fmla="*/ 1621104 h 1621104"/>
                <a:gd name="connsiteX3" fmla="*/ 1082 w 1621475"/>
                <a:gd name="connsiteY3" fmla="*/ 820935 h 1621104"/>
                <a:gd name="connsiteX4" fmla="*/ 0 w 1621475"/>
                <a:gd name="connsiteY4" fmla="*/ 810196 h 1621104"/>
                <a:gd name="connsiteX5" fmla="*/ 1 w 1621475"/>
                <a:gd name="connsiteY5" fmla="*/ 810196 h 1621104"/>
                <a:gd name="connsiteX6" fmla="*/ 810197 w 1621475"/>
                <a:gd name="connsiteY6" fmla="*/ 0 h 1621104"/>
                <a:gd name="connsiteX7" fmla="*/ 1620392 w 1621475"/>
                <a:gd name="connsiteY7" fmla="*/ 0 h 1621104"/>
                <a:gd name="connsiteX8" fmla="*/ 1620392 w 1621475"/>
                <a:gd name="connsiteY8" fmla="*/ 800169 h 1621104"/>
                <a:gd name="connsiteX9" fmla="*/ 1621475 w 1621475"/>
                <a:gd name="connsiteY9" fmla="*/ 810908 h 1621104"/>
                <a:gd name="connsiteX10" fmla="*/ 1621473 w 1621475"/>
                <a:gd name="connsiteY10" fmla="*/ 810908 h 1621104"/>
                <a:gd name="connsiteX11" fmla="*/ 1384173 w 1621475"/>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5" h="1621104">
                  <a:moveTo>
                    <a:pt x="1384173" y="1383803"/>
                  </a:moveTo>
                  <a:cubicBezTo>
                    <a:pt x="1237555" y="1530420"/>
                    <a:pt x="1035006" y="1621104"/>
                    <a:pt x="811277" y="1621103"/>
                  </a:cubicBezTo>
                  <a:lnTo>
                    <a:pt x="1082" y="1621104"/>
                  </a:lnTo>
                  <a:lnTo>
                    <a:pt x="1082" y="820935"/>
                  </a:lnTo>
                  <a:lnTo>
                    <a:pt x="0" y="810196"/>
                  </a:lnTo>
                  <a:lnTo>
                    <a:pt x="1" y="810196"/>
                  </a:lnTo>
                  <a:cubicBezTo>
                    <a:pt x="1" y="362736"/>
                    <a:pt x="362738" y="0"/>
                    <a:pt x="810197" y="0"/>
                  </a:cubicBezTo>
                  <a:lnTo>
                    <a:pt x="1620392" y="0"/>
                  </a:lnTo>
                  <a:lnTo>
                    <a:pt x="1620392" y="800169"/>
                  </a:lnTo>
                  <a:lnTo>
                    <a:pt x="1621475" y="810908"/>
                  </a:lnTo>
                  <a:lnTo>
                    <a:pt x="1621473" y="810908"/>
                  </a:lnTo>
                  <a:cubicBezTo>
                    <a:pt x="1621473" y="1034637"/>
                    <a:pt x="1530789" y="1237186"/>
                    <a:pt x="1384173"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34" name="Oval 163"/>
            <p:cNvSpPr>
              <a:spLocks noChangeAspect="1"/>
            </p:cNvSpPr>
            <p:nvPr/>
          </p:nvSpPr>
          <p:spPr>
            <a:xfrm flipH="1">
              <a:off x="6351069" y="3009511"/>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b="1" dirty="0">
                <a:solidFill>
                  <a:prstClr val="black"/>
                </a:solidFill>
              </a:endParaRPr>
            </a:p>
          </p:txBody>
        </p:sp>
        <p:sp>
          <p:nvSpPr>
            <p:cNvPr id="135" name="Freeform 267"/>
            <p:cNvSpPr/>
            <p:nvPr/>
          </p:nvSpPr>
          <p:spPr bwMode="auto">
            <a:xfrm>
              <a:off x="6556772" y="3234929"/>
              <a:ext cx="404813" cy="180975"/>
            </a:xfrm>
            <a:custGeom>
              <a:avLst/>
              <a:gdLst>
                <a:gd name="T0" fmla="*/ 267797 w 967"/>
                <a:gd name="T1" fmla="*/ 242133 h 434"/>
                <a:gd name="T2" fmla="*/ 0 w 967"/>
                <a:gd name="T3" fmla="*/ 121067 h 434"/>
                <a:gd name="T4" fmla="*/ 274492 w 967"/>
                <a:gd name="T5" fmla="*/ 0 h 434"/>
                <a:gd name="T6" fmla="*/ 539499 w 967"/>
                <a:gd name="T7" fmla="*/ 118277 h 434"/>
                <a:gd name="T8" fmla="*/ 267797 w 967"/>
                <a:gd name="T9" fmla="*/ 242133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434">
                  <a:moveTo>
                    <a:pt x="480" y="434"/>
                  </a:moveTo>
                  <a:lnTo>
                    <a:pt x="0" y="217"/>
                  </a:lnTo>
                  <a:lnTo>
                    <a:pt x="492" y="0"/>
                  </a:lnTo>
                  <a:lnTo>
                    <a:pt x="967" y="212"/>
                  </a:lnTo>
                  <a:lnTo>
                    <a:pt x="480" y="4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36" name="Rectangle 268"/>
            <p:cNvSpPr>
              <a:spLocks noChangeArrowheads="1"/>
            </p:cNvSpPr>
            <p:nvPr/>
          </p:nvSpPr>
          <p:spPr bwMode="auto">
            <a:xfrm>
              <a:off x="6943726" y="3320654"/>
              <a:ext cx="11906" cy="132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2400">
                <a:solidFill>
                  <a:prstClr val="black"/>
                </a:solidFill>
              </a:endParaRPr>
            </a:p>
          </p:txBody>
        </p:sp>
        <p:sp>
          <p:nvSpPr>
            <p:cNvPr id="137" name="Oval 269"/>
            <p:cNvSpPr>
              <a:spLocks noChangeArrowheads="1"/>
            </p:cNvSpPr>
            <p:nvPr/>
          </p:nvSpPr>
          <p:spPr bwMode="auto">
            <a:xfrm>
              <a:off x="6930629" y="3438525"/>
              <a:ext cx="39290" cy="3929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2400">
                <a:solidFill>
                  <a:prstClr val="black"/>
                </a:solidFill>
              </a:endParaRPr>
            </a:p>
          </p:txBody>
        </p:sp>
        <p:sp>
          <p:nvSpPr>
            <p:cNvPr id="138" name="Freeform 270"/>
            <p:cNvSpPr/>
            <p:nvPr/>
          </p:nvSpPr>
          <p:spPr bwMode="auto">
            <a:xfrm>
              <a:off x="6925866" y="3458766"/>
              <a:ext cx="28575" cy="89297"/>
            </a:xfrm>
            <a:custGeom>
              <a:avLst/>
              <a:gdLst>
                <a:gd name="T0" fmla="*/ 20931 w 29"/>
                <a:gd name="T1" fmla="*/ 6571 h 90"/>
                <a:gd name="T2" fmla="*/ 7849 w 29"/>
                <a:gd name="T3" fmla="*/ 118277 h 90"/>
                <a:gd name="T4" fmla="*/ 37938 w 29"/>
                <a:gd name="T5" fmla="*/ 118277 h 90"/>
                <a:gd name="T6" fmla="*/ 37938 w 29"/>
                <a:gd name="T7" fmla="*/ 0 h 90"/>
                <a:gd name="T8" fmla="*/ 20931 w 29"/>
                <a:gd name="T9" fmla="*/ 657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39" name="Freeform 271"/>
            <p:cNvSpPr/>
            <p:nvPr/>
          </p:nvSpPr>
          <p:spPr bwMode="auto">
            <a:xfrm>
              <a:off x="6948488" y="3458766"/>
              <a:ext cx="28575" cy="89297"/>
            </a:xfrm>
            <a:custGeom>
              <a:avLst/>
              <a:gdLst>
                <a:gd name="T0" fmla="*/ 17007 w 29"/>
                <a:gd name="T1" fmla="*/ 6571 h 90"/>
                <a:gd name="T2" fmla="*/ 30089 w 29"/>
                <a:gd name="T3" fmla="*/ 118277 h 90"/>
                <a:gd name="T4" fmla="*/ 0 w 29"/>
                <a:gd name="T5" fmla="*/ 118277 h 90"/>
                <a:gd name="T6" fmla="*/ 0 w 29"/>
                <a:gd name="T7" fmla="*/ 0 h 90"/>
                <a:gd name="T8" fmla="*/ 17007 w 29"/>
                <a:gd name="T9" fmla="*/ 657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sp>
          <p:nvSpPr>
            <p:cNvPr id="140" name="Freeform 272"/>
            <p:cNvSpPr/>
            <p:nvPr/>
          </p:nvSpPr>
          <p:spPr bwMode="auto">
            <a:xfrm>
              <a:off x="6636544" y="3380185"/>
              <a:ext cx="234554" cy="173831"/>
            </a:xfrm>
            <a:custGeom>
              <a:avLst/>
              <a:gdLst>
                <a:gd name="T0" fmla="*/ 312430 w 237"/>
                <a:gd name="T1" fmla="*/ 0 h 176"/>
                <a:gd name="T2" fmla="*/ 155556 w 237"/>
                <a:gd name="T3" fmla="*/ 72528 h 176"/>
                <a:gd name="T4" fmla="*/ 0 w 237"/>
                <a:gd name="T5" fmla="*/ 0 h 176"/>
                <a:gd name="T6" fmla="*/ 0 w 237"/>
                <a:gd name="T7" fmla="*/ 179343 h 176"/>
                <a:gd name="T8" fmla="*/ 151601 w 237"/>
                <a:gd name="T9" fmla="*/ 232091 h 176"/>
                <a:gd name="T10" fmla="*/ 151601 w 237"/>
                <a:gd name="T11" fmla="*/ 232091 h 176"/>
                <a:gd name="T12" fmla="*/ 155556 w 237"/>
                <a:gd name="T13" fmla="*/ 232091 h 176"/>
                <a:gd name="T14" fmla="*/ 160829 w 237"/>
                <a:gd name="T15" fmla="*/ 232091 h 176"/>
                <a:gd name="T16" fmla="*/ 160829 w 237"/>
                <a:gd name="T17" fmla="*/ 232091 h 176"/>
                <a:gd name="T18" fmla="*/ 312430 w 237"/>
                <a:gd name="T19" fmla="*/ 179343 h 176"/>
                <a:gd name="T20" fmla="*/ 312430 w 237"/>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41" name="组合 140"/>
          <p:cNvGrpSpPr/>
          <p:nvPr/>
        </p:nvGrpSpPr>
        <p:grpSpPr>
          <a:xfrm>
            <a:off x="6384032" y="2913845"/>
            <a:ext cx="1621104" cy="1621475"/>
            <a:chOff x="4912214" y="2185384"/>
            <a:chExt cx="1215828" cy="1216106"/>
          </a:xfrm>
        </p:grpSpPr>
        <p:sp>
          <p:nvSpPr>
            <p:cNvPr id="142" name="任意多边形 141"/>
            <p:cNvSpPr/>
            <p:nvPr/>
          </p:nvSpPr>
          <p:spPr>
            <a:xfrm rot="13500000">
              <a:off x="4912075" y="2185523"/>
              <a:ext cx="1216106" cy="1215828"/>
            </a:xfrm>
            <a:custGeom>
              <a:avLst/>
              <a:gdLst>
                <a:gd name="connsiteX0" fmla="*/ 1384172 w 1621474"/>
                <a:gd name="connsiteY0" fmla="*/ 1383803 h 1621104"/>
                <a:gd name="connsiteX1" fmla="*/ 811277 w 1621474"/>
                <a:gd name="connsiteY1" fmla="*/ 1621104 h 1621104"/>
                <a:gd name="connsiteX2" fmla="*/ 1082 w 1621474"/>
                <a:gd name="connsiteY2" fmla="*/ 1621104 h 1621104"/>
                <a:gd name="connsiteX3" fmla="*/ 1082 w 1621474"/>
                <a:gd name="connsiteY3" fmla="*/ 820931 h 1621104"/>
                <a:gd name="connsiteX4" fmla="*/ 0 w 1621474"/>
                <a:gd name="connsiteY4" fmla="*/ 810196 h 1621104"/>
                <a:gd name="connsiteX5" fmla="*/ 1 w 1621474"/>
                <a:gd name="connsiteY5" fmla="*/ 810195 h 1621104"/>
                <a:gd name="connsiteX6" fmla="*/ 810197 w 1621474"/>
                <a:gd name="connsiteY6" fmla="*/ 0 h 1621104"/>
                <a:gd name="connsiteX7" fmla="*/ 1620392 w 1621474"/>
                <a:gd name="connsiteY7" fmla="*/ 0 h 1621104"/>
                <a:gd name="connsiteX8" fmla="*/ 1620392 w 1621474"/>
                <a:gd name="connsiteY8" fmla="*/ 800172 h 1621104"/>
                <a:gd name="connsiteX9" fmla="*/ 1621474 w 1621474"/>
                <a:gd name="connsiteY9" fmla="*/ 810908 h 1621104"/>
                <a:gd name="connsiteX10" fmla="*/ 1621473 w 1621474"/>
                <a:gd name="connsiteY10" fmla="*/ 810908 h 1621104"/>
                <a:gd name="connsiteX11" fmla="*/ 1384172 w 1621474"/>
                <a:gd name="connsiteY11" fmla="*/ 1383803 h 16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474" h="1621104">
                  <a:moveTo>
                    <a:pt x="1384172" y="1383803"/>
                  </a:moveTo>
                  <a:cubicBezTo>
                    <a:pt x="1237556" y="1530420"/>
                    <a:pt x="1035006" y="1621104"/>
                    <a:pt x="811277" y="1621104"/>
                  </a:cubicBezTo>
                  <a:lnTo>
                    <a:pt x="1082" y="1621104"/>
                  </a:lnTo>
                  <a:lnTo>
                    <a:pt x="1082" y="820931"/>
                  </a:lnTo>
                  <a:lnTo>
                    <a:pt x="0" y="810196"/>
                  </a:lnTo>
                  <a:lnTo>
                    <a:pt x="1" y="810195"/>
                  </a:lnTo>
                  <a:cubicBezTo>
                    <a:pt x="1" y="362737"/>
                    <a:pt x="362738" y="0"/>
                    <a:pt x="810197" y="0"/>
                  </a:cubicBezTo>
                  <a:lnTo>
                    <a:pt x="1620392" y="0"/>
                  </a:lnTo>
                  <a:lnTo>
                    <a:pt x="1620392" y="800172"/>
                  </a:lnTo>
                  <a:lnTo>
                    <a:pt x="1621474" y="810908"/>
                  </a:lnTo>
                  <a:lnTo>
                    <a:pt x="1621473" y="810908"/>
                  </a:lnTo>
                  <a:cubicBezTo>
                    <a:pt x="1621473" y="1034637"/>
                    <a:pt x="1530789" y="1237186"/>
                    <a:pt x="1384172" y="1383803"/>
                  </a:cubicBezTo>
                  <a:close/>
                </a:path>
              </a:pathLst>
            </a:custGeom>
            <a:solidFill>
              <a:srgbClr val="F0F0F0"/>
            </a:solidFill>
            <a:ln w="28575" cap="flat" cmpd="sng" algn="ctr">
              <a:gradFill flip="none" rotWithShape="1">
                <a:gsLst>
                  <a:gs pos="0">
                    <a:srgbClr val="FFFFFF"/>
                  </a:gs>
                  <a:gs pos="100000">
                    <a:srgbClr val="D9D9DA"/>
                  </a:gs>
                </a:gsLst>
                <a:lin ang="16200000" scaled="0"/>
                <a:tileRect/>
              </a:gradFill>
              <a:prstDash val="solid"/>
              <a:miter lim="800000"/>
            </a:ln>
            <a:effectLst>
              <a:outerShdw blurRad="228600" dist="63500" dir="8100000" algn="tr" rotWithShape="0">
                <a:prstClr val="black">
                  <a:alpha val="40000"/>
                </a:prstClr>
              </a:outerShdw>
            </a:effectLst>
          </p:spPr>
          <p:txBody>
            <a:bodyPr lIns="91440" tIns="45720" rIns="91440" bIns="45720" anchor="ctr"/>
            <a:lstStyle/>
            <a:p>
              <a:pPr algn="ctr">
                <a:defRPr/>
              </a:pPr>
              <a:endParaRPr lang="id-ID" sz="2400" kern="0">
                <a:solidFill>
                  <a:prstClr val="white"/>
                </a:solidFill>
              </a:endParaRPr>
            </a:p>
          </p:txBody>
        </p:sp>
        <p:sp>
          <p:nvSpPr>
            <p:cNvPr id="143" name="Oval 157"/>
            <p:cNvSpPr>
              <a:spLocks noChangeAspect="1"/>
            </p:cNvSpPr>
            <p:nvPr/>
          </p:nvSpPr>
          <p:spPr>
            <a:xfrm flipH="1">
              <a:off x="5112884" y="2386332"/>
              <a:ext cx="813676" cy="813676"/>
            </a:xfrm>
            <a:prstGeom prst="ellipse">
              <a:avLst/>
            </a:prstGeom>
            <a:solidFill>
              <a:schemeClr val="accent3"/>
            </a:solidFill>
            <a:ln w="28575" cap="flat">
              <a:noFill/>
              <a:prstDash val="solid"/>
              <a:miter lim="800000"/>
            </a:ln>
            <a:effectLst>
              <a:innerShdw blurRad="152400" dist="76200" dir="13500000">
                <a:prstClr val="black">
                  <a:alpha val="28000"/>
                </a:prstClr>
              </a:innerShdw>
            </a:effectLst>
          </p:spPr>
          <p:txBody>
            <a:bodyPr lIns="91440" tIns="45720" rIns="91440" bIns="45720"/>
            <a:lstStyle/>
            <a:p>
              <a:pPr>
                <a:defRPr/>
              </a:pPr>
              <a:endParaRPr lang="id-ID" sz="2400">
                <a:solidFill>
                  <a:prstClr val="black"/>
                </a:solidFill>
              </a:endParaRPr>
            </a:p>
          </p:txBody>
        </p:sp>
        <p:sp>
          <p:nvSpPr>
            <p:cNvPr id="144" name="Freeform 910"/>
            <p:cNvSpPr/>
            <p:nvPr/>
          </p:nvSpPr>
          <p:spPr bwMode="auto">
            <a:xfrm>
              <a:off x="5320904" y="2615804"/>
              <a:ext cx="377428" cy="381000"/>
            </a:xfrm>
            <a:custGeom>
              <a:avLst/>
              <a:gdLst>
                <a:gd name="T0" fmla="*/ 251521 w 280"/>
                <a:gd name="T1" fmla="*/ 0 h 283"/>
                <a:gd name="T2" fmla="*/ 0 w 280"/>
                <a:gd name="T3" fmla="*/ 218818 h 283"/>
                <a:gd name="T4" fmla="*/ 61084 w 280"/>
                <a:gd name="T5" fmla="*/ 186533 h 283"/>
                <a:gd name="T6" fmla="*/ 125761 w 280"/>
                <a:gd name="T7" fmla="*/ 222405 h 283"/>
                <a:gd name="T8" fmla="*/ 188641 w 280"/>
                <a:gd name="T9" fmla="*/ 186533 h 283"/>
                <a:gd name="T10" fmla="*/ 242538 w 280"/>
                <a:gd name="T11" fmla="*/ 209850 h 283"/>
                <a:gd name="T12" fmla="*/ 242538 w 280"/>
                <a:gd name="T13" fmla="*/ 347956 h 283"/>
                <a:gd name="T14" fmla="*/ 231759 w 280"/>
                <a:gd name="T15" fmla="*/ 347956 h 283"/>
                <a:gd name="T16" fmla="*/ 231759 w 280"/>
                <a:gd name="T17" fmla="*/ 398177 h 283"/>
                <a:gd name="T18" fmla="*/ 231759 w 280"/>
                <a:gd name="T19" fmla="*/ 448398 h 283"/>
                <a:gd name="T20" fmla="*/ 228165 w 280"/>
                <a:gd name="T21" fmla="*/ 464540 h 283"/>
                <a:gd name="T22" fmla="*/ 210200 w 280"/>
                <a:gd name="T23" fmla="*/ 473508 h 283"/>
                <a:gd name="T24" fmla="*/ 203013 w 280"/>
                <a:gd name="T25" fmla="*/ 473508 h 283"/>
                <a:gd name="T26" fmla="*/ 192234 w 280"/>
                <a:gd name="T27" fmla="*/ 468127 h 283"/>
                <a:gd name="T28" fmla="*/ 188641 w 280"/>
                <a:gd name="T29" fmla="*/ 460953 h 283"/>
                <a:gd name="T30" fmla="*/ 186844 w 280"/>
                <a:gd name="T31" fmla="*/ 450191 h 283"/>
                <a:gd name="T32" fmla="*/ 181454 w 280"/>
                <a:gd name="T33" fmla="*/ 437636 h 283"/>
                <a:gd name="T34" fmla="*/ 167082 w 280"/>
                <a:gd name="T35" fmla="*/ 430462 h 283"/>
                <a:gd name="T36" fmla="*/ 154506 w 280"/>
                <a:gd name="T37" fmla="*/ 435842 h 283"/>
                <a:gd name="T38" fmla="*/ 149116 w 280"/>
                <a:gd name="T39" fmla="*/ 450191 h 283"/>
                <a:gd name="T40" fmla="*/ 152709 w 280"/>
                <a:gd name="T41" fmla="*/ 473508 h 283"/>
                <a:gd name="T42" fmla="*/ 163489 w 280"/>
                <a:gd name="T43" fmla="*/ 491444 h 283"/>
                <a:gd name="T44" fmla="*/ 192234 w 280"/>
                <a:gd name="T45" fmla="*/ 505792 h 283"/>
                <a:gd name="T46" fmla="*/ 210200 w 280"/>
                <a:gd name="T47" fmla="*/ 507586 h 283"/>
                <a:gd name="T48" fmla="*/ 210200 w 280"/>
                <a:gd name="T49" fmla="*/ 507586 h 283"/>
                <a:gd name="T50" fmla="*/ 210200 w 280"/>
                <a:gd name="T51" fmla="*/ 507586 h 283"/>
                <a:gd name="T52" fmla="*/ 210200 w 280"/>
                <a:gd name="T53" fmla="*/ 507586 h 283"/>
                <a:gd name="T54" fmla="*/ 210200 w 280"/>
                <a:gd name="T55" fmla="*/ 507586 h 283"/>
                <a:gd name="T56" fmla="*/ 210200 w 280"/>
                <a:gd name="T57" fmla="*/ 507586 h 283"/>
                <a:gd name="T58" fmla="*/ 210200 w 280"/>
                <a:gd name="T59" fmla="*/ 507586 h 283"/>
                <a:gd name="T60" fmla="*/ 210200 w 280"/>
                <a:gd name="T61" fmla="*/ 507586 h 283"/>
                <a:gd name="T62" fmla="*/ 256911 w 280"/>
                <a:gd name="T63" fmla="*/ 487857 h 283"/>
                <a:gd name="T64" fmla="*/ 271283 w 280"/>
                <a:gd name="T65" fmla="*/ 448398 h 283"/>
                <a:gd name="T66" fmla="*/ 271283 w 280"/>
                <a:gd name="T67" fmla="*/ 448398 h 283"/>
                <a:gd name="T68" fmla="*/ 271283 w 280"/>
                <a:gd name="T69" fmla="*/ 448398 h 283"/>
                <a:gd name="T70" fmla="*/ 271283 w 280"/>
                <a:gd name="T71" fmla="*/ 398177 h 283"/>
                <a:gd name="T72" fmla="*/ 271283 w 280"/>
                <a:gd name="T73" fmla="*/ 347956 h 283"/>
                <a:gd name="T74" fmla="*/ 260504 w 280"/>
                <a:gd name="T75" fmla="*/ 347956 h 283"/>
                <a:gd name="T76" fmla="*/ 260504 w 280"/>
                <a:gd name="T77" fmla="*/ 209850 h 283"/>
                <a:gd name="T78" fmla="*/ 314401 w 280"/>
                <a:gd name="T79" fmla="*/ 188327 h 283"/>
                <a:gd name="T80" fmla="*/ 377282 w 280"/>
                <a:gd name="T81" fmla="*/ 222405 h 283"/>
                <a:gd name="T82" fmla="*/ 441958 w 280"/>
                <a:gd name="T83" fmla="*/ 188327 h 283"/>
                <a:gd name="T84" fmla="*/ 503042 w 280"/>
                <a:gd name="T85" fmla="*/ 220612 h 283"/>
                <a:gd name="T86" fmla="*/ 251521 w 28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solidFill>
                  <a:prstClr val="black"/>
                </a:solidFill>
              </a:endParaRPr>
            </a:p>
          </p:txBody>
        </p:sp>
      </p:grpSp>
      <p:grpSp>
        <p:nvGrpSpPr>
          <p:cNvPr id="145" name="组合 144"/>
          <p:cNvGrpSpPr/>
          <p:nvPr/>
        </p:nvGrpSpPr>
        <p:grpSpPr>
          <a:xfrm>
            <a:off x="1103446" y="1270474"/>
            <a:ext cx="3936437" cy="1203179"/>
            <a:chOff x="971600" y="915566"/>
            <a:chExt cx="2952328" cy="902385"/>
          </a:xfrm>
        </p:grpSpPr>
        <p:grpSp>
          <p:nvGrpSpPr>
            <p:cNvPr id="146" name="组合 145"/>
            <p:cNvGrpSpPr/>
            <p:nvPr/>
          </p:nvGrpSpPr>
          <p:grpSpPr>
            <a:xfrm>
              <a:off x="1475656" y="915566"/>
              <a:ext cx="2448272" cy="902385"/>
              <a:chOff x="2195736" y="1145381"/>
              <a:chExt cx="2448272" cy="902385"/>
            </a:xfrm>
          </p:grpSpPr>
          <p:sp>
            <p:nvSpPr>
              <p:cNvPr id="148"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9"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47"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01</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1103446" y="2550616"/>
            <a:ext cx="3936437" cy="1203179"/>
            <a:chOff x="971600" y="915566"/>
            <a:chExt cx="2952328" cy="902385"/>
          </a:xfrm>
        </p:grpSpPr>
        <p:grpSp>
          <p:nvGrpSpPr>
            <p:cNvPr id="151" name="组合 150"/>
            <p:cNvGrpSpPr/>
            <p:nvPr/>
          </p:nvGrpSpPr>
          <p:grpSpPr>
            <a:xfrm>
              <a:off x="1475656" y="915566"/>
              <a:ext cx="2448272" cy="902385"/>
              <a:chOff x="2195736" y="1145381"/>
              <a:chExt cx="2448272" cy="902385"/>
            </a:xfrm>
          </p:grpSpPr>
          <p:sp>
            <p:nvSpPr>
              <p:cNvPr id="153"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4"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52"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02</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1103446" y="3830759"/>
            <a:ext cx="3936437" cy="1203179"/>
            <a:chOff x="971600" y="915566"/>
            <a:chExt cx="2952328" cy="902385"/>
          </a:xfrm>
        </p:grpSpPr>
        <p:grpSp>
          <p:nvGrpSpPr>
            <p:cNvPr id="156" name="组合 155"/>
            <p:cNvGrpSpPr/>
            <p:nvPr/>
          </p:nvGrpSpPr>
          <p:grpSpPr>
            <a:xfrm>
              <a:off x="1475656" y="915566"/>
              <a:ext cx="2448272" cy="902385"/>
              <a:chOff x="2195736" y="1145381"/>
              <a:chExt cx="2448272" cy="902385"/>
            </a:xfrm>
          </p:grpSpPr>
          <p:sp>
            <p:nvSpPr>
              <p:cNvPr id="158" name="文本框 131"/>
              <p:cNvSpPr txBox="1"/>
              <p:nvPr/>
            </p:nvSpPr>
            <p:spPr>
              <a:xfrm>
                <a:off x="2195736" y="1424518"/>
                <a:ext cx="2448272" cy="623248"/>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9"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57"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03</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60" name="组合 159"/>
          <p:cNvGrpSpPr/>
          <p:nvPr/>
        </p:nvGrpSpPr>
        <p:grpSpPr>
          <a:xfrm>
            <a:off x="1103446" y="5061182"/>
            <a:ext cx="3936437" cy="1202127"/>
            <a:chOff x="971600" y="915566"/>
            <a:chExt cx="2952328" cy="901596"/>
          </a:xfrm>
        </p:grpSpPr>
        <p:grpSp>
          <p:nvGrpSpPr>
            <p:cNvPr id="161" name="组合 160"/>
            <p:cNvGrpSpPr/>
            <p:nvPr/>
          </p:nvGrpSpPr>
          <p:grpSpPr>
            <a:xfrm>
              <a:off x="1475656" y="915566"/>
              <a:ext cx="2448272" cy="901596"/>
              <a:chOff x="2195736" y="1145381"/>
              <a:chExt cx="2448272" cy="901596"/>
            </a:xfrm>
          </p:grpSpPr>
          <p:sp>
            <p:nvSpPr>
              <p:cNvPr id="163" name="文本框 131"/>
              <p:cNvSpPr txBox="1"/>
              <p:nvPr/>
            </p:nvSpPr>
            <p:spPr>
              <a:xfrm>
                <a:off x="2195736" y="1424518"/>
                <a:ext cx="2448272" cy="622459"/>
              </a:xfrm>
              <a:prstGeom prst="rect">
                <a:avLst/>
              </a:prstGeom>
              <a:noFill/>
            </p:spPr>
            <p:txBody>
              <a:bodyPr wrap="square" lIns="91440" tIns="45720" rIns="91440" bIns="45720" rtlCol="0">
                <a:spAutoFit/>
              </a:bodyPr>
              <a:lstStyle/>
              <a:p>
                <a:pPr algn="just"/>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您的内容打在这里，在此框中选择粘贴，并选择只保留文字。您的内容打在这里，在此框中选择粘贴，并选择只保留文字。 </a:t>
                </a:r>
              </a:p>
              <a:p>
                <a:pPr algn="just"/>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4" name="文本框 131"/>
              <p:cNvSpPr txBox="1"/>
              <p:nvPr/>
            </p:nvSpPr>
            <p:spPr>
              <a:xfrm>
                <a:off x="2195736" y="1145381"/>
                <a:ext cx="1775168" cy="346249"/>
              </a:xfrm>
              <a:prstGeom prst="rect">
                <a:avLst/>
              </a:prstGeom>
              <a:noFill/>
            </p:spPr>
            <p:txBody>
              <a:bodyPr wrap="square" lIns="91440" tIns="45720" rIns="91440" bIns="45720" rtlCol="0">
                <a:spAutoFit/>
              </a:bodyPr>
              <a:lstStyle/>
              <a:p>
                <a:pPr>
                  <a:defRPr/>
                </a:pPr>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单击添加标题</a:t>
                </a:r>
              </a:p>
            </p:txBody>
          </p:sp>
        </p:grpSp>
        <p:sp>
          <p:nvSpPr>
            <p:cNvPr id="162" name="文本框 131"/>
            <p:cNvSpPr txBox="1"/>
            <p:nvPr/>
          </p:nvSpPr>
          <p:spPr>
            <a:xfrm>
              <a:off x="971600" y="1193634"/>
              <a:ext cx="504056" cy="346249"/>
            </a:xfrm>
            <a:prstGeom prst="rect">
              <a:avLst/>
            </a:prstGeom>
            <a:noFill/>
          </p:spPr>
          <p:txBody>
            <a:bodyPr wrap="square" lIns="91440" tIns="45720" rIns="91440" bIns="45720" rtlCol="0">
              <a:spAutoFit/>
            </a:bodyPr>
            <a:lstStyle/>
            <a:p>
              <a:pPr algn="ct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04</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350" fill="hold"/>
                                        <p:tgtEl>
                                          <p:spTgt spid="124"/>
                                        </p:tgtEl>
                                        <p:attrNameLst>
                                          <p:attrName>ppt_x</p:attrName>
                                        </p:attrNameLst>
                                      </p:cBhvr>
                                      <p:tavLst>
                                        <p:tav tm="0">
                                          <p:val>
                                            <p:strVal val="1+#ppt_w/2"/>
                                          </p:val>
                                        </p:tav>
                                        <p:tav tm="100000">
                                          <p:val>
                                            <p:strVal val="#ppt_x"/>
                                          </p:val>
                                        </p:tav>
                                      </p:tavLst>
                                    </p:anim>
                                    <p:anim calcmode="lin" valueType="num">
                                      <p:cBhvr additive="base">
                                        <p:cTn id="8" dur="35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additive="base">
                                        <p:cTn id="12" dur="350" fill="hold"/>
                                        <p:tgtEl>
                                          <p:spTgt spid="132"/>
                                        </p:tgtEl>
                                        <p:attrNameLst>
                                          <p:attrName>ppt_x</p:attrName>
                                        </p:attrNameLst>
                                      </p:cBhvr>
                                      <p:tavLst>
                                        <p:tav tm="0">
                                          <p:val>
                                            <p:strVal val="1+#ppt_w/2"/>
                                          </p:val>
                                        </p:tav>
                                        <p:tav tm="100000">
                                          <p:val>
                                            <p:strVal val="#ppt_x"/>
                                          </p:val>
                                        </p:tav>
                                      </p:tavLst>
                                    </p:anim>
                                    <p:anim calcmode="lin" valueType="num">
                                      <p:cBhvr additive="base">
                                        <p:cTn id="13" dur="350" fill="hold"/>
                                        <p:tgtEl>
                                          <p:spTgt spid="1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350" fill="hold"/>
                                        <p:tgtEl>
                                          <p:spTgt spid="120"/>
                                        </p:tgtEl>
                                        <p:attrNameLst>
                                          <p:attrName>ppt_x</p:attrName>
                                        </p:attrNameLst>
                                      </p:cBhvr>
                                      <p:tavLst>
                                        <p:tav tm="0">
                                          <p:val>
                                            <p:strVal val="1+#ppt_w/2"/>
                                          </p:val>
                                        </p:tav>
                                        <p:tav tm="100000">
                                          <p:val>
                                            <p:strVal val="#ppt_x"/>
                                          </p:val>
                                        </p:tav>
                                      </p:tavLst>
                                    </p:anim>
                                    <p:anim calcmode="lin" valueType="num">
                                      <p:cBhvr additive="base">
                                        <p:cTn id="18" dur="350" fill="hold"/>
                                        <p:tgtEl>
                                          <p:spTgt spid="1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350" fill="hold"/>
                                        <p:tgtEl>
                                          <p:spTgt spid="116"/>
                                        </p:tgtEl>
                                        <p:attrNameLst>
                                          <p:attrName>ppt_x</p:attrName>
                                        </p:attrNameLst>
                                      </p:cBhvr>
                                      <p:tavLst>
                                        <p:tav tm="0">
                                          <p:val>
                                            <p:strVal val="1+#ppt_w/2"/>
                                          </p:val>
                                        </p:tav>
                                        <p:tav tm="100000">
                                          <p:val>
                                            <p:strVal val="#ppt_x"/>
                                          </p:val>
                                        </p:tav>
                                      </p:tavLst>
                                    </p:anim>
                                    <p:anim calcmode="lin" valueType="num">
                                      <p:cBhvr additive="base">
                                        <p:cTn id="23" dur="35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350" fill="hold"/>
                                        <p:tgtEl>
                                          <p:spTgt spid="141"/>
                                        </p:tgtEl>
                                        <p:attrNameLst>
                                          <p:attrName>ppt_x</p:attrName>
                                        </p:attrNameLst>
                                      </p:cBhvr>
                                      <p:tavLst>
                                        <p:tav tm="0">
                                          <p:val>
                                            <p:strVal val="1+#ppt_w/2"/>
                                          </p:val>
                                        </p:tav>
                                        <p:tav tm="100000">
                                          <p:val>
                                            <p:strVal val="#ppt_x"/>
                                          </p:val>
                                        </p:tav>
                                      </p:tavLst>
                                    </p:anim>
                                    <p:anim calcmode="lin" valueType="num">
                                      <p:cBhvr additive="base">
                                        <p:cTn id="28" dur="350" fill="hold"/>
                                        <p:tgtEl>
                                          <p:spTgt spid="1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350" fill="hold"/>
                                        <p:tgtEl>
                                          <p:spTgt spid="128"/>
                                        </p:tgtEl>
                                        <p:attrNameLst>
                                          <p:attrName>ppt_x</p:attrName>
                                        </p:attrNameLst>
                                      </p:cBhvr>
                                      <p:tavLst>
                                        <p:tav tm="0">
                                          <p:val>
                                            <p:strVal val="1+#ppt_w/2"/>
                                          </p:val>
                                        </p:tav>
                                        <p:tav tm="100000">
                                          <p:val>
                                            <p:strVal val="#ppt_x"/>
                                          </p:val>
                                        </p:tav>
                                      </p:tavLst>
                                    </p:anim>
                                    <p:anim calcmode="lin" valueType="num">
                                      <p:cBhvr additive="base">
                                        <p:cTn id="33" dur="35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45"/>
                                        </p:tgtEl>
                                        <p:attrNameLst>
                                          <p:attrName>style.visibility</p:attrName>
                                        </p:attrNameLst>
                                      </p:cBhvr>
                                      <p:to>
                                        <p:strVal val="visible"/>
                                      </p:to>
                                    </p:set>
                                    <p:anim calcmode="lin" valueType="num">
                                      <p:cBhvr additive="base">
                                        <p:cTn id="37" dur="350" fill="hold"/>
                                        <p:tgtEl>
                                          <p:spTgt spid="145"/>
                                        </p:tgtEl>
                                        <p:attrNameLst>
                                          <p:attrName>ppt_x</p:attrName>
                                        </p:attrNameLst>
                                      </p:cBhvr>
                                      <p:tavLst>
                                        <p:tav tm="0">
                                          <p:val>
                                            <p:strVal val="0-#ppt_w/2"/>
                                          </p:val>
                                        </p:tav>
                                        <p:tav tm="100000">
                                          <p:val>
                                            <p:strVal val="#ppt_x"/>
                                          </p:val>
                                        </p:tav>
                                      </p:tavLst>
                                    </p:anim>
                                    <p:anim calcmode="lin" valueType="num">
                                      <p:cBhvr additive="base">
                                        <p:cTn id="38" dur="350" fill="hold"/>
                                        <p:tgtEl>
                                          <p:spTgt spid="14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50"/>
                                        </p:tgtEl>
                                        <p:attrNameLst>
                                          <p:attrName>style.visibility</p:attrName>
                                        </p:attrNameLst>
                                      </p:cBhvr>
                                      <p:to>
                                        <p:strVal val="visible"/>
                                      </p:to>
                                    </p:set>
                                    <p:anim calcmode="lin" valueType="num">
                                      <p:cBhvr additive="base">
                                        <p:cTn id="42" dur="350" fill="hold"/>
                                        <p:tgtEl>
                                          <p:spTgt spid="150"/>
                                        </p:tgtEl>
                                        <p:attrNameLst>
                                          <p:attrName>ppt_x</p:attrName>
                                        </p:attrNameLst>
                                      </p:cBhvr>
                                      <p:tavLst>
                                        <p:tav tm="0">
                                          <p:val>
                                            <p:strVal val="0-#ppt_w/2"/>
                                          </p:val>
                                        </p:tav>
                                        <p:tav tm="100000">
                                          <p:val>
                                            <p:strVal val="#ppt_x"/>
                                          </p:val>
                                        </p:tav>
                                      </p:tavLst>
                                    </p:anim>
                                    <p:anim calcmode="lin" valueType="num">
                                      <p:cBhvr additive="base">
                                        <p:cTn id="43" dur="350" fill="hold"/>
                                        <p:tgtEl>
                                          <p:spTgt spid="15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55"/>
                                        </p:tgtEl>
                                        <p:attrNameLst>
                                          <p:attrName>style.visibility</p:attrName>
                                        </p:attrNameLst>
                                      </p:cBhvr>
                                      <p:to>
                                        <p:strVal val="visible"/>
                                      </p:to>
                                    </p:set>
                                    <p:anim calcmode="lin" valueType="num">
                                      <p:cBhvr additive="base">
                                        <p:cTn id="47" dur="350" fill="hold"/>
                                        <p:tgtEl>
                                          <p:spTgt spid="155"/>
                                        </p:tgtEl>
                                        <p:attrNameLst>
                                          <p:attrName>ppt_x</p:attrName>
                                        </p:attrNameLst>
                                      </p:cBhvr>
                                      <p:tavLst>
                                        <p:tav tm="0">
                                          <p:val>
                                            <p:strVal val="0-#ppt_w/2"/>
                                          </p:val>
                                        </p:tav>
                                        <p:tav tm="100000">
                                          <p:val>
                                            <p:strVal val="#ppt_x"/>
                                          </p:val>
                                        </p:tav>
                                      </p:tavLst>
                                    </p:anim>
                                    <p:anim calcmode="lin" valueType="num">
                                      <p:cBhvr additive="base">
                                        <p:cTn id="48" dur="350" fill="hold"/>
                                        <p:tgtEl>
                                          <p:spTgt spid="15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0"/>
                                        </p:tgtEl>
                                        <p:attrNameLst>
                                          <p:attrName>style.visibility</p:attrName>
                                        </p:attrNameLst>
                                      </p:cBhvr>
                                      <p:to>
                                        <p:strVal val="visible"/>
                                      </p:to>
                                    </p:set>
                                    <p:anim calcmode="lin" valueType="num">
                                      <p:cBhvr additive="base">
                                        <p:cTn id="52" dur="350" fill="hold"/>
                                        <p:tgtEl>
                                          <p:spTgt spid="160"/>
                                        </p:tgtEl>
                                        <p:attrNameLst>
                                          <p:attrName>ppt_x</p:attrName>
                                        </p:attrNameLst>
                                      </p:cBhvr>
                                      <p:tavLst>
                                        <p:tav tm="0">
                                          <p:val>
                                            <p:strVal val="0-#ppt_w/2"/>
                                          </p:val>
                                        </p:tav>
                                        <p:tav tm="100000">
                                          <p:val>
                                            <p:strVal val="#ppt_x"/>
                                          </p:val>
                                        </p:tav>
                                      </p:tavLst>
                                    </p:anim>
                                    <p:anim calcmode="lin" valueType="num">
                                      <p:cBhvr additive="base">
                                        <p:cTn id="53" dur="35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31905" y="2672340"/>
            <a:ext cx="3287607" cy="584775"/>
          </a:xfrm>
          <a:prstGeom prst="rect">
            <a:avLst/>
          </a:prstGeom>
          <a:noFill/>
        </p:spPr>
        <p:txBody>
          <a:bodyPr wrap="square" rtlCol="0">
            <a:spAutoFit/>
          </a:bodyPr>
          <a:lstStyle/>
          <a:p>
            <a:pPr algn="ctr"/>
            <a:r>
              <a:rPr lang="zh-CN" altLang="en-US" sz="3200">
                <a:solidFill>
                  <a:prstClr val="black"/>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smtClean="0">
                <a:solidFill>
                  <a:srgbClr val="0070C0"/>
                </a:solidFill>
                <a:latin typeface="微软雅黑" panose="020B0503020204020204" pitchFamily="34" charset="-122"/>
                <a:ea typeface="微软雅黑" panose="020B0503020204020204" pitchFamily="34" charset="-122"/>
              </a:rPr>
              <a:t>03</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42"/>
          <p:cNvSpPr txBox="1"/>
          <p:nvPr/>
        </p:nvSpPr>
        <p:spPr>
          <a:xfrm>
            <a:off x="8065492" y="2073502"/>
            <a:ext cx="1723549" cy="400110"/>
          </a:xfrm>
          <a:prstGeom prst="rect">
            <a:avLst/>
          </a:prstGeom>
          <a:noFill/>
        </p:spPr>
        <p:txBody>
          <a:bodyPr wrap="none" lIns="91440" tIns="45720" rIns="91440" bIns="45720">
            <a:spAutoFit/>
          </a:bodyPr>
          <a:lstStyle/>
          <a:p>
            <a:pPr algn="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38" name="文本框 44"/>
          <p:cNvSpPr txBox="1"/>
          <p:nvPr/>
        </p:nvSpPr>
        <p:spPr>
          <a:xfrm>
            <a:off x="8065492" y="3993714"/>
            <a:ext cx="1723549" cy="400110"/>
          </a:xfrm>
          <a:prstGeom prst="rect">
            <a:avLst/>
          </a:prstGeom>
          <a:noFill/>
        </p:spPr>
        <p:txBody>
          <a:bodyPr wrap="none" lIns="91440" tIns="45720" rIns="91440" bIns="45720">
            <a:spAutoFit/>
          </a:bodyPr>
          <a:lstStyle/>
          <a:p>
            <a:pPr algn="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39" name="文本框 46"/>
          <p:cNvSpPr txBox="1"/>
          <p:nvPr/>
        </p:nvSpPr>
        <p:spPr>
          <a:xfrm>
            <a:off x="1007435" y="2073502"/>
            <a:ext cx="1723549" cy="400110"/>
          </a:xfrm>
          <a:prstGeom prst="rect">
            <a:avLst/>
          </a:prstGeom>
          <a:noFill/>
        </p:spPr>
        <p:txBody>
          <a:bodyPr wrap="none" lIns="91440" tIns="45720" rIns="91440" bIns="45720">
            <a:spAutoFit/>
          </a:bodyPr>
          <a:lstStyle/>
          <a:p>
            <a:pP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40" name="TextBox 49"/>
          <p:cNvSpPr txBox="1"/>
          <p:nvPr/>
        </p:nvSpPr>
        <p:spPr>
          <a:xfrm>
            <a:off x="1007435" y="2459263"/>
            <a:ext cx="4367212"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1" name="文本框 54"/>
          <p:cNvSpPr txBox="1"/>
          <p:nvPr/>
        </p:nvSpPr>
        <p:spPr>
          <a:xfrm>
            <a:off x="1007435" y="3993714"/>
            <a:ext cx="1723549" cy="400110"/>
          </a:xfrm>
          <a:prstGeom prst="rect">
            <a:avLst/>
          </a:prstGeom>
          <a:noFill/>
        </p:spPr>
        <p:txBody>
          <a:bodyPr wrap="none" lIns="91440" tIns="45720" rIns="91440" bIns="45720">
            <a:spAutoFit/>
          </a:bodyPr>
          <a:lstStyle/>
          <a:p>
            <a:pPr>
              <a:defRPr/>
            </a:pPr>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添加标题内容</a:t>
            </a:r>
          </a:p>
        </p:txBody>
      </p:sp>
      <p:sp>
        <p:nvSpPr>
          <p:cNvPr id="42" name="TextBox 49"/>
          <p:cNvSpPr txBox="1"/>
          <p:nvPr/>
        </p:nvSpPr>
        <p:spPr>
          <a:xfrm>
            <a:off x="1007435" y="4379476"/>
            <a:ext cx="4367213"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257455" y="1730240"/>
            <a:ext cx="1711325" cy="1717675"/>
            <a:chOff x="4837107" y="1563638"/>
            <a:chExt cx="1283494" cy="1288256"/>
          </a:xfrm>
        </p:grpSpPr>
        <p:sp>
          <p:nvSpPr>
            <p:cNvPr id="44" name="Freeform 1216"/>
            <p:cNvSpPr/>
            <p:nvPr/>
          </p:nvSpPr>
          <p:spPr bwMode="auto">
            <a:xfrm>
              <a:off x="4837107" y="1563638"/>
              <a:ext cx="1283494" cy="1288256"/>
            </a:xfrm>
            <a:custGeom>
              <a:avLst/>
              <a:gdLst>
                <a:gd name="T0" fmla="*/ 129 w 455"/>
                <a:gd name="T1" fmla="*/ 457 h 457"/>
                <a:gd name="T2" fmla="*/ 121 w 455"/>
                <a:gd name="T3" fmla="*/ 457 h 457"/>
                <a:gd name="T4" fmla="*/ 0 w 455"/>
                <a:gd name="T5" fmla="*/ 347 h 457"/>
                <a:gd name="T6" fmla="*/ 0 w 455"/>
                <a:gd name="T7" fmla="*/ 345 h 457"/>
                <a:gd name="T8" fmla="*/ 0 w 455"/>
                <a:gd name="T9" fmla="*/ 0 h 457"/>
                <a:gd name="T10" fmla="*/ 122 w 455"/>
                <a:gd name="T11" fmla="*/ 0 h 457"/>
                <a:gd name="T12" fmla="*/ 455 w 455"/>
                <a:gd name="T13" fmla="*/ 333 h 457"/>
                <a:gd name="T14" fmla="*/ 455 w 455"/>
                <a:gd name="T15" fmla="*/ 455 h 457"/>
                <a:gd name="T16" fmla="*/ 378 w 455"/>
                <a:gd name="T17" fmla="*/ 456 h 457"/>
                <a:gd name="T18" fmla="*/ 129 w 455"/>
                <a:gd name="T19"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129" y="457"/>
                  </a:moveTo>
                  <a:cubicBezTo>
                    <a:pt x="126" y="457"/>
                    <a:pt x="123" y="457"/>
                    <a:pt x="121" y="457"/>
                  </a:cubicBezTo>
                  <a:cubicBezTo>
                    <a:pt x="45" y="452"/>
                    <a:pt x="0" y="390"/>
                    <a:pt x="0" y="347"/>
                  </a:cubicBezTo>
                  <a:cubicBezTo>
                    <a:pt x="0" y="346"/>
                    <a:pt x="0" y="345"/>
                    <a:pt x="0" y="345"/>
                  </a:cubicBezTo>
                  <a:cubicBezTo>
                    <a:pt x="0" y="256"/>
                    <a:pt x="0" y="0"/>
                    <a:pt x="0" y="0"/>
                  </a:cubicBezTo>
                  <a:cubicBezTo>
                    <a:pt x="122" y="0"/>
                    <a:pt x="122" y="0"/>
                    <a:pt x="122" y="0"/>
                  </a:cubicBezTo>
                  <a:cubicBezTo>
                    <a:pt x="306" y="0"/>
                    <a:pt x="455" y="149"/>
                    <a:pt x="455" y="333"/>
                  </a:cubicBezTo>
                  <a:cubicBezTo>
                    <a:pt x="455" y="455"/>
                    <a:pt x="455" y="455"/>
                    <a:pt x="455" y="455"/>
                  </a:cubicBezTo>
                  <a:cubicBezTo>
                    <a:pt x="455" y="455"/>
                    <a:pt x="423" y="455"/>
                    <a:pt x="378" y="456"/>
                  </a:cubicBezTo>
                  <a:cubicBezTo>
                    <a:pt x="303" y="456"/>
                    <a:pt x="192" y="456"/>
                    <a:pt x="129" y="457"/>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grpSp>
          <p:nvGrpSpPr>
            <p:cNvPr id="45" name="组合 44"/>
            <p:cNvGrpSpPr/>
            <p:nvPr/>
          </p:nvGrpSpPr>
          <p:grpSpPr>
            <a:xfrm>
              <a:off x="5084736" y="2012600"/>
              <a:ext cx="638175" cy="559594"/>
              <a:chOff x="1123950" y="3781426"/>
              <a:chExt cx="850900" cy="746125"/>
            </a:xfrm>
            <a:solidFill>
              <a:srgbClr val="00B0F0"/>
            </a:solidFill>
          </p:grpSpPr>
          <p:sp>
            <p:nvSpPr>
              <p:cNvPr id="46"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47"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48" name="组合 47"/>
          <p:cNvGrpSpPr/>
          <p:nvPr/>
        </p:nvGrpSpPr>
        <p:grpSpPr>
          <a:xfrm>
            <a:off x="6257455" y="3729138"/>
            <a:ext cx="1711325" cy="1716087"/>
            <a:chOff x="4837107" y="2918795"/>
            <a:chExt cx="1283494" cy="1287065"/>
          </a:xfrm>
        </p:grpSpPr>
        <p:sp>
          <p:nvSpPr>
            <p:cNvPr id="49" name="Freeform 870"/>
            <p:cNvSpPr/>
            <p:nvPr/>
          </p:nvSpPr>
          <p:spPr bwMode="auto">
            <a:xfrm>
              <a:off x="4837107" y="2918795"/>
              <a:ext cx="1283494" cy="1287065"/>
            </a:xfrm>
            <a:custGeom>
              <a:avLst/>
              <a:gdLst>
                <a:gd name="T0" fmla="*/ 129 w 455"/>
                <a:gd name="T1" fmla="*/ 0 h 457"/>
                <a:gd name="T2" fmla="*/ 121 w 455"/>
                <a:gd name="T3" fmla="*/ 0 h 457"/>
                <a:gd name="T4" fmla="*/ 0 w 455"/>
                <a:gd name="T5" fmla="*/ 110 h 457"/>
                <a:gd name="T6" fmla="*/ 0 w 455"/>
                <a:gd name="T7" fmla="*/ 112 h 457"/>
                <a:gd name="T8" fmla="*/ 0 w 455"/>
                <a:gd name="T9" fmla="*/ 457 h 457"/>
                <a:gd name="T10" fmla="*/ 122 w 455"/>
                <a:gd name="T11" fmla="*/ 457 h 457"/>
                <a:gd name="T12" fmla="*/ 455 w 455"/>
                <a:gd name="T13" fmla="*/ 124 h 457"/>
                <a:gd name="T14" fmla="*/ 455 w 455"/>
                <a:gd name="T15" fmla="*/ 2 h 457"/>
                <a:gd name="T16" fmla="*/ 378 w 455"/>
                <a:gd name="T17" fmla="*/ 1 h 457"/>
                <a:gd name="T18" fmla="*/ 129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129" y="0"/>
                  </a:moveTo>
                  <a:cubicBezTo>
                    <a:pt x="126" y="0"/>
                    <a:pt x="123" y="0"/>
                    <a:pt x="121" y="0"/>
                  </a:cubicBezTo>
                  <a:cubicBezTo>
                    <a:pt x="45" y="5"/>
                    <a:pt x="0" y="67"/>
                    <a:pt x="0" y="110"/>
                  </a:cubicBezTo>
                  <a:cubicBezTo>
                    <a:pt x="0" y="111"/>
                    <a:pt x="0" y="111"/>
                    <a:pt x="0" y="112"/>
                  </a:cubicBezTo>
                  <a:cubicBezTo>
                    <a:pt x="0" y="200"/>
                    <a:pt x="0" y="457"/>
                    <a:pt x="0" y="457"/>
                  </a:cubicBezTo>
                  <a:cubicBezTo>
                    <a:pt x="122" y="457"/>
                    <a:pt x="122" y="457"/>
                    <a:pt x="122" y="457"/>
                  </a:cubicBezTo>
                  <a:cubicBezTo>
                    <a:pt x="306" y="457"/>
                    <a:pt x="455" y="308"/>
                    <a:pt x="455" y="124"/>
                  </a:cubicBezTo>
                  <a:cubicBezTo>
                    <a:pt x="455" y="2"/>
                    <a:pt x="455" y="2"/>
                    <a:pt x="455" y="2"/>
                  </a:cubicBezTo>
                  <a:cubicBezTo>
                    <a:pt x="455" y="2"/>
                    <a:pt x="423" y="2"/>
                    <a:pt x="378" y="1"/>
                  </a:cubicBezTo>
                  <a:cubicBezTo>
                    <a:pt x="304" y="1"/>
                    <a:pt x="192" y="1"/>
                    <a:pt x="129" y="0"/>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grpSp>
          <p:nvGrpSpPr>
            <p:cNvPr id="50" name="组合 49"/>
            <p:cNvGrpSpPr>
              <a:grpSpLocks noChangeAspect="1"/>
            </p:cNvGrpSpPr>
            <p:nvPr/>
          </p:nvGrpSpPr>
          <p:grpSpPr>
            <a:xfrm>
              <a:off x="5169985" y="3160045"/>
              <a:ext cx="467677" cy="804564"/>
              <a:chOff x="2792413" y="5253038"/>
              <a:chExt cx="561975" cy="966788"/>
            </a:xfrm>
            <a:solidFill>
              <a:srgbClr val="0070C0"/>
            </a:solidFill>
          </p:grpSpPr>
          <p:sp>
            <p:nvSpPr>
              <p:cNvPr id="51"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2"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3"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4"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5"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rgbClr val="0067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6"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sp>
            <p:nvSpPr>
              <p:cNvPr id="57"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solidFill>
                <a:srgbClr val="0067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a typeface="微软雅黑" panose="020B0503020204020204" pitchFamily="34" charset="-122"/>
                </a:endParaRPr>
              </a:p>
            </p:txBody>
          </p:sp>
        </p:grpSp>
      </p:grpSp>
      <p:grpSp>
        <p:nvGrpSpPr>
          <p:cNvPr id="58" name="组合 57"/>
          <p:cNvGrpSpPr/>
          <p:nvPr/>
        </p:nvGrpSpPr>
        <p:grpSpPr>
          <a:xfrm>
            <a:off x="4470029" y="3721793"/>
            <a:ext cx="1716088" cy="1717675"/>
            <a:chOff x="3496538" y="2913287"/>
            <a:chExt cx="1287066" cy="1288256"/>
          </a:xfrm>
        </p:grpSpPr>
        <p:sp>
          <p:nvSpPr>
            <p:cNvPr id="59" name="Freeform 862"/>
            <p:cNvSpPr/>
            <p:nvPr/>
          </p:nvSpPr>
          <p:spPr bwMode="auto">
            <a:xfrm>
              <a:off x="3496538" y="2913287"/>
              <a:ext cx="1287066" cy="1288256"/>
            </a:xfrm>
            <a:custGeom>
              <a:avLst/>
              <a:gdLst>
                <a:gd name="T0" fmla="*/ 326 w 456"/>
                <a:gd name="T1" fmla="*/ 1 h 457"/>
                <a:gd name="T2" fmla="*/ 335 w 456"/>
                <a:gd name="T3" fmla="*/ 0 h 457"/>
                <a:gd name="T4" fmla="*/ 456 w 456"/>
                <a:gd name="T5" fmla="*/ 110 h 457"/>
                <a:gd name="T6" fmla="*/ 456 w 456"/>
                <a:gd name="T7" fmla="*/ 112 h 457"/>
                <a:gd name="T8" fmla="*/ 455 w 456"/>
                <a:gd name="T9" fmla="*/ 457 h 457"/>
                <a:gd name="T10" fmla="*/ 333 w 456"/>
                <a:gd name="T11" fmla="*/ 457 h 457"/>
                <a:gd name="T12" fmla="*/ 0 w 456"/>
                <a:gd name="T13" fmla="*/ 124 h 457"/>
                <a:gd name="T14" fmla="*/ 1 w 456"/>
                <a:gd name="T15" fmla="*/ 2 h 457"/>
                <a:gd name="T16" fmla="*/ 77 w 456"/>
                <a:gd name="T17" fmla="*/ 1 h 457"/>
                <a:gd name="T18" fmla="*/ 326 w 456"/>
                <a:gd name="T19" fmla="*/ 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326" y="1"/>
                  </a:moveTo>
                  <a:cubicBezTo>
                    <a:pt x="329" y="1"/>
                    <a:pt x="332" y="0"/>
                    <a:pt x="335" y="0"/>
                  </a:cubicBezTo>
                  <a:cubicBezTo>
                    <a:pt x="411" y="5"/>
                    <a:pt x="456" y="67"/>
                    <a:pt x="456" y="110"/>
                  </a:cubicBezTo>
                  <a:cubicBezTo>
                    <a:pt x="456" y="111"/>
                    <a:pt x="456" y="112"/>
                    <a:pt x="456" y="112"/>
                  </a:cubicBezTo>
                  <a:cubicBezTo>
                    <a:pt x="455" y="201"/>
                    <a:pt x="455" y="457"/>
                    <a:pt x="455" y="457"/>
                  </a:cubicBezTo>
                  <a:cubicBezTo>
                    <a:pt x="333" y="457"/>
                    <a:pt x="333" y="457"/>
                    <a:pt x="333" y="457"/>
                  </a:cubicBezTo>
                  <a:cubicBezTo>
                    <a:pt x="149" y="457"/>
                    <a:pt x="0" y="308"/>
                    <a:pt x="0" y="124"/>
                  </a:cubicBezTo>
                  <a:cubicBezTo>
                    <a:pt x="1" y="2"/>
                    <a:pt x="1" y="2"/>
                    <a:pt x="1" y="2"/>
                  </a:cubicBezTo>
                  <a:cubicBezTo>
                    <a:pt x="1" y="2"/>
                    <a:pt x="32" y="2"/>
                    <a:pt x="77" y="1"/>
                  </a:cubicBezTo>
                  <a:cubicBezTo>
                    <a:pt x="152" y="1"/>
                    <a:pt x="264" y="1"/>
                    <a:pt x="326" y="1"/>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r">
                <a:defRPr/>
              </a:pPr>
              <a:endParaRPr lang="zh-CN" altLang="en-US" sz="2400">
                <a:solidFill>
                  <a:prstClr val="white"/>
                </a:solidFill>
                <a:ea typeface="微软雅黑" panose="020B0503020204020204" pitchFamily="34" charset="-122"/>
              </a:endParaRPr>
            </a:p>
          </p:txBody>
        </p:sp>
        <p:grpSp>
          <p:nvGrpSpPr>
            <p:cNvPr id="60" name="组合 59"/>
            <p:cNvGrpSpPr/>
            <p:nvPr/>
          </p:nvGrpSpPr>
          <p:grpSpPr>
            <a:xfrm>
              <a:off x="3945731" y="3168871"/>
              <a:ext cx="632222" cy="638176"/>
              <a:chOff x="2654300" y="2195513"/>
              <a:chExt cx="842963" cy="850901"/>
            </a:xfrm>
            <a:solidFill>
              <a:srgbClr val="00B0F0"/>
            </a:solidFill>
          </p:grpSpPr>
          <p:sp>
            <p:nvSpPr>
              <p:cNvPr id="61"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2"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3" name="Oval 8"/>
              <p:cNvSpPr>
                <a:spLocks noChangeArrowheads="1"/>
              </p:cNvSpPr>
              <p:nvPr/>
            </p:nvSpPr>
            <p:spPr bwMode="auto">
              <a:xfrm>
                <a:off x="2809875" y="2195513"/>
                <a:ext cx="531812" cy="53022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sp>
            <p:nvSpPr>
              <p:cNvPr id="64"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lgn="r">
                  <a:defRPr/>
                </a:pPr>
                <a:endParaRPr lang="zh-CN" altLang="en-US" sz="2400">
                  <a:solidFill>
                    <a:prstClr val="black"/>
                  </a:solidFill>
                  <a:ea typeface="微软雅黑" panose="020B0503020204020204" pitchFamily="34" charset="-122"/>
                </a:endParaRPr>
              </a:p>
            </p:txBody>
          </p:sp>
        </p:grpSp>
      </p:grpSp>
      <p:grpSp>
        <p:nvGrpSpPr>
          <p:cNvPr id="65" name="组合 64"/>
          <p:cNvGrpSpPr/>
          <p:nvPr/>
        </p:nvGrpSpPr>
        <p:grpSpPr>
          <a:xfrm>
            <a:off x="4470029" y="1730240"/>
            <a:ext cx="1716088" cy="1717675"/>
            <a:chOff x="3496538" y="1563638"/>
            <a:chExt cx="1287066" cy="1288256"/>
          </a:xfrm>
        </p:grpSpPr>
        <p:sp>
          <p:nvSpPr>
            <p:cNvPr id="66" name="Freeform 695"/>
            <p:cNvSpPr/>
            <p:nvPr/>
          </p:nvSpPr>
          <p:spPr bwMode="auto">
            <a:xfrm>
              <a:off x="3496538" y="1563638"/>
              <a:ext cx="1287066" cy="1288256"/>
            </a:xfrm>
            <a:custGeom>
              <a:avLst/>
              <a:gdLst>
                <a:gd name="T0" fmla="*/ 326 w 456"/>
                <a:gd name="T1" fmla="*/ 457 h 457"/>
                <a:gd name="T2" fmla="*/ 335 w 456"/>
                <a:gd name="T3" fmla="*/ 457 h 457"/>
                <a:gd name="T4" fmla="*/ 456 w 456"/>
                <a:gd name="T5" fmla="*/ 347 h 457"/>
                <a:gd name="T6" fmla="*/ 456 w 456"/>
                <a:gd name="T7" fmla="*/ 345 h 457"/>
                <a:gd name="T8" fmla="*/ 456 w 456"/>
                <a:gd name="T9" fmla="*/ 0 h 457"/>
                <a:gd name="T10" fmla="*/ 333 w 456"/>
                <a:gd name="T11" fmla="*/ 0 h 457"/>
                <a:gd name="T12" fmla="*/ 0 w 456"/>
                <a:gd name="T13" fmla="*/ 333 h 457"/>
                <a:gd name="T14" fmla="*/ 0 w 456"/>
                <a:gd name="T15" fmla="*/ 455 h 457"/>
                <a:gd name="T16" fmla="*/ 77 w 456"/>
                <a:gd name="T17" fmla="*/ 456 h 457"/>
                <a:gd name="T18" fmla="*/ 326 w 456"/>
                <a:gd name="T19"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326" y="457"/>
                  </a:moveTo>
                  <a:cubicBezTo>
                    <a:pt x="329" y="457"/>
                    <a:pt x="332" y="457"/>
                    <a:pt x="335" y="457"/>
                  </a:cubicBezTo>
                  <a:cubicBezTo>
                    <a:pt x="411" y="452"/>
                    <a:pt x="456" y="390"/>
                    <a:pt x="456" y="347"/>
                  </a:cubicBezTo>
                  <a:cubicBezTo>
                    <a:pt x="456" y="347"/>
                    <a:pt x="456" y="346"/>
                    <a:pt x="456" y="345"/>
                  </a:cubicBezTo>
                  <a:cubicBezTo>
                    <a:pt x="456" y="257"/>
                    <a:pt x="456" y="0"/>
                    <a:pt x="456" y="0"/>
                  </a:cubicBez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path>
              </a:pathLst>
            </a:custGeom>
            <a:gradFill flip="none" rotWithShape="1">
              <a:gsLst>
                <a:gs pos="0">
                  <a:srgbClr val="F7F9F8"/>
                </a:gs>
                <a:gs pos="100000">
                  <a:srgbClr val="E2E2E4"/>
                </a:gs>
              </a:gsLst>
              <a:lin ang="18900000" scaled="1"/>
              <a:tileRect/>
            </a:gradFill>
            <a:ln w="25400">
              <a:gradFill flip="none" rotWithShape="1">
                <a:gsLst>
                  <a:gs pos="0">
                    <a:srgbClr val="FFFFFF"/>
                  </a:gs>
                  <a:gs pos="100000">
                    <a:srgbClr val="D9D9DA"/>
                  </a:gs>
                </a:gsLst>
                <a:lin ang="8100000" scaled="0"/>
                <a:tileRect/>
              </a:gradFill>
            </a:ln>
            <a:effectLst>
              <a:outerShdw blurRad="254000" dist="114300" dir="8100000" sx="102000" sy="102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prstClr val="white"/>
                </a:solidFill>
                <a:ea typeface="微软雅黑" panose="020B0503020204020204" pitchFamily="34" charset="-122"/>
              </a:endParaRPr>
            </a:p>
          </p:txBody>
        </p:sp>
        <p:sp>
          <p:nvSpPr>
            <p:cNvPr id="67" name="Freeform 5"/>
            <p:cNvSpPr>
              <a:spLocks noEditPoints="1"/>
            </p:cNvSpPr>
            <p:nvPr/>
          </p:nvSpPr>
          <p:spPr bwMode="auto">
            <a:xfrm>
              <a:off x="4061223" y="1922092"/>
              <a:ext cx="401240" cy="663178"/>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accent4"/>
            </a:solidFill>
            <a:ln>
              <a:noFill/>
            </a:ln>
          </p:spPr>
          <p:txBody>
            <a:bodyPr lIns="91440" tIns="45720" rIns="91440" bIns="45720"/>
            <a:lstStyle/>
            <a:p>
              <a:endParaRPr lang="zh-CN" altLang="en-US" sz="2400">
                <a:solidFill>
                  <a:prstClr val="black"/>
                </a:solidFill>
                <a:ea typeface="微软雅黑" panose="020B0503020204020204" pitchFamily="34" charset="-122"/>
              </a:endParaRPr>
            </a:p>
          </p:txBody>
        </p:sp>
      </p:grpSp>
      <p:sp>
        <p:nvSpPr>
          <p:cNvPr id="68" name="TextBox 49"/>
          <p:cNvSpPr txBox="1"/>
          <p:nvPr/>
        </p:nvSpPr>
        <p:spPr>
          <a:xfrm>
            <a:off x="8065491" y="2459263"/>
            <a:ext cx="4367213"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9" name="TextBox 49"/>
          <p:cNvSpPr txBox="1"/>
          <p:nvPr/>
        </p:nvSpPr>
        <p:spPr>
          <a:xfrm>
            <a:off x="8065492" y="4379476"/>
            <a:ext cx="4365625" cy="634020"/>
          </a:xfrm>
          <a:prstGeom prst="rect">
            <a:avLst/>
          </a:prstGeom>
          <a:noFill/>
          <a:ln w="3175">
            <a:noFill/>
          </a:ln>
        </p:spPr>
        <p:txBody>
          <a:bodyPr lIns="91440" tIns="45720" rIns="91440" bIns="45720">
            <a:spAutoFit/>
          </a:bodyPr>
          <a:lstStyle/>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35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35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35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5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35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35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350"/>
                                        <p:tgtEl>
                                          <p:spTgt spid="5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350"/>
                                        <p:tgtEl>
                                          <p:spTgt spid="4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350"/>
                                        <p:tgtEl>
                                          <p:spTgt spid="4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350"/>
                                        <p:tgtEl>
                                          <p:spTgt spid="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35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3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等腰三角形 21"/>
          <p:cNvSpPr/>
          <p:nvPr/>
        </p:nvSpPr>
        <p:spPr bwMode="auto">
          <a:xfrm rot="16200000" flipH="1">
            <a:off x="6078812"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33" name="等腰三角形 21"/>
          <p:cNvSpPr/>
          <p:nvPr/>
        </p:nvSpPr>
        <p:spPr bwMode="auto">
          <a:xfrm rot="5400000">
            <a:off x="3212880"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pitchFamily="34" charset="-122"/>
              <a:ea typeface="微软雅黑" panose="020B0503020204020204" pitchFamily="34" charset="-122"/>
            </a:endParaRPr>
          </a:p>
        </p:txBody>
      </p:sp>
      <p:sp>
        <p:nvSpPr>
          <p:cNvPr id="134" name="椭圆 133"/>
          <p:cNvSpPr/>
          <p:nvPr/>
        </p:nvSpPr>
        <p:spPr bwMode="auto">
          <a:xfrm>
            <a:off x="3181256" y="1893160"/>
            <a:ext cx="364854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pitchFamily="34" charset="-122"/>
            </a:endParaRPr>
          </a:p>
        </p:txBody>
      </p:sp>
      <p:sp>
        <p:nvSpPr>
          <p:cNvPr id="135" name="椭圆 134"/>
          <p:cNvSpPr/>
          <p:nvPr/>
        </p:nvSpPr>
        <p:spPr bwMode="auto">
          <a:xfrm>
            <a:off x="5364353" y="1893160"/>
            <a:ext cx="365013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pitchFamily="34" charset="-122"/>
            </a:endParaRPr>
          </a:p>
        </p:txBody>
      </p:sp>
      <p:cxnSp>
        <p:nvCxnSpPr>
          <p:cNvPr id="136" name="直接连接符 135"/>
          <p:cNvCxnSpPr>
            <a:cxnSpLocks noChangeShapeType="1"/>
          </p:cNvCxnSpPr>
          <p:nvPr/>
        </p:nvCxnSpPr>
        <p:spPr bwMode="auto">
          <a:xfrm>
            <a:off x="4183098" y="2703041"/>
            <a:ext cx="571575" cy="268287"/>
          </a:xfrm>
          <a:prstGeom prst="line">
            <a:avLst/>
          </a:prstGeom>
          <a:noFill/>
          <a:ln w="19050" algn="ctr">
            <a:solidFill>
              <a:schemeClr val="bg1"/>
            </a:solidFill>
            <a:round/>
            <a:headEnd type="none" w="med" len="med"/>
            <a:tailEnd type="triangle" w="med" len="med"/>
          </a:ln>
        </p:spPr>
      </p:cxnSp>
      <p:cxnSp>
        <p:nvCxnSpPr>
          <p:cNvPr id="137" name="直接连接符 136"/>
          <p:cNvCxnSpPr>
            <a:cxnSpLocks noChangeShapeType="1"/>
          </p:cNvCxnSpPr>
          <p:nvPr/>
        </p:nvCxnSpPr>
        <p:spPr bwMode="auto">
          <a:xfrm>
            <a:off x="3878257" y="3526949"/>
            <a:ext cx="590627" cy="0"/>
          </a:xfrm>
          <a:prstGeom prst="line">
            <a:avLst/>
          </a:prstGeom>
          <a:noFill/>
          <a:ln w="19050" algn="ctr">
            <a:solidFill>
              <a:schemeClr val="bg1"/>
            </a:solidFill>
            <a:round/>
            <a:headEnd type="none" w="med" len="med"/>
            <a:tailEnd type="triangle" w="med" len="med"/>
          </a:ln>
        </p:spPr>
      </p:cxnSp>
      <p:cxnSp>
        <p:nvCxnSpPr>
          <p:cNvPr id="138" name="直接连接符 137"/>
          <p:cNvCxnSpPr>
            <a:cxnSpLocks noChangeShapeType="1"/>
          </p:cNvCxnSpPr>
          <p:nvPr/>
        </p:nvCxnSpPr>
        <p:spPr bwMode="auto">
          <a:xfrm flipV="1">
            <a:off x="4183096" y="4060352"/>
            <a:ext cx="590627" cy="312739"/>
          </a:xfrm>
          <a:prstGeom prst="line">
            <a:avLst/>
          </a:prstGeom>
          <a:noFill/>
          <a:ln w="19050" algn="ctr">
            <a:solidFill>
              <a:schemeClr val="bg1"/>
            </a:solidFill>
            <a:round/>
            <a:headEnd type="none" w="med" len="med"/>
            <a:tailEnd type="triangle" w="med" len="med"/>
          </a:ln>
        </p:spPr>
      </p:cxnSp>
      <p:cxnSp>
        <p:nvCxnSpPr>
          <p:cNvPr id="139" name="直接连接符 138"/>
          <p:cNvCxnSpPr>
            <a:cxnSpLocks noChangeShapeType="1"/>
          </p:cNvCxnSpPr>
          <p:nvPr/>
        </p:nvCxnSpPr>
        <p:spPr bwMode="auto">
          <a:xfrm flipH="1" flipV="1">
            <a:off x="7515693" y="4047651"/>
            <a:ext cx="590627" cy="312739"/>
          </a:xfrm>
          <a:prstGeom prst="line">
            <a:avLst/>
          </a:prstGeom>
          <a:noFill/>
          <a:ln w="19050" algn="ctr">
            <a:solidFill>
              <a:schemeClr val="bg1"/>
            </a:solidFill>
            <a:round/>
            <a:headEnd type="none" w="med" len="med"/>
            <a:tailEnd type="triangle" w="med" len="med"/>
          </a:ln>
        </p:spPr>
      </p:cxnSp>
      <p:cxnSp>
        <p:nvCxnSpPr>
          <p:cNvPr id="140" name="直接连接符 139"/>
          <p:cNvCxnSpPr>
            <a:cxnSpLocks noChangeShapeType="1"/>
          </p:cNvCxnSpPr>
          <p:nvPr/>
        </p:nvCxnSpPr>
        <p:spPr bwMode="auto">
          <a:xfrm flipH="1">
            <a:off x="7811007" y="3523776"/>
            <a:ext cx="590627" cy="0"/>
          </a:xfrm>
          <a:prstGeom prst="line">
            <a:avLst/>
          </a:prstGeom>
          <a:noFill/>
          <a:ln w="19050" algn="ctr">
            <a:solidFill>
              <a:schemeClr val="bg1"/>
            </a:solidFill>
            <a:round/>
            <a:headEnd type="none" w="med" len="med"/>
            <a:tailEnd type="triangle" w="med" len="med"/>
          </a:ln>
        </p:spPr>
      </p:cxnSp>
      <p:cxnSp>
        <p:nvCxnSpPr>
          <p:cNvPr id="141" name="直接连接符 140"/>
          <p:cNvCxnSpPr>
            <a:cxnSpLocks noChangeShapeType="1"/>
          </p:cNvCxnSpPr>
          <p:nvPr/>
        </p:nvCxnSpPr>
        <p:spPr bwMode="auto">
          <a:xfrm flipH="1">
            <a:off x="7534746" y="2703041"/>
            <a:ext cx="571575" cy="268287"/>
          </a:xfrm>
          <a:prstGeom prst="line">
            <a:avLst/>
          </a:prstGeom>
          <a:noFill/>
          <a:ln w="19050" algn="ctr">
            <a:solidFill>
              <a:schemeClr val="bg1"/>
            </a:solidFill>
            <a:round/>
            <a:headEnd type="none" w="med" len="med"/>
            <a:tailEnd type="triangle" w="med" len="med"/>
          </a:ln>
        </p:spPr>
      </p:cxnSp>
      <p:sp>
        <p:nvSpPr>
          <p:cNvPr id="142" name="Oval 19"/>
          <p:cNvSpPr>
            <a:spLocks noChangeArrowheads="1"/>
          </p:cNvSpPr>
          <p:nvPr/>
        </p:nvSpPr>
        <p:spPr bwMode="auto">
          <a:xfrm>
            <a:off x="3198719" y="1860921"/>
            <a:ext cx="992317" cy="99218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3" name="Oval 19"/>
          <p:cNvSpPr>
            <a:spLocks noChangeArrowheads="1"/>
          </p:cNvSpPr>
          <p:nvPr/>
        </p:nvSpPr>
        <p:spPr bwMode="auto">
          <a:xfrm>
            <a:off x="8010269" y="1860129"/>
            <a:ext cx="992316"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endParaRPr lang="en-US" altLang="zh-CN" sz="1735" b="1" dirty="0">
              <a:solidFill>
                <a:srgbClr val="0070C0"/>
              </a:solidFill>
              <a:latin typeface="微软雅黑" panose="020B0503020204020204" pitchFamily="34" charset="-122"/>
              <a:ea typeface="微软雅黑" panose="020B0503020204020204" pitchFamily="34" charset="-122"/>
            </a:endParaRP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4" name="Oval 19"/>
          <p:cNvSpPr>
            <a:spLocks noChangeArrowheads="1"/>
          </p:cNvSpPr>
          <p:nvPr/>
        </p:nvSpPr>
        <p:spPr bwMode="auto">
          <a:xfrm>
            <a:off x="8506427" y="30475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5" name="Oval 19"/>
          <p:cNvSpPr>
            <a:spLocks noChangeArrowheads="1"/>
          </p:cNvSpPr>
          <p:nvPr/>
        </p:nvSpPr>
        <p:spPr bwMode="auto">
          <a:xfrm>
            <a:off x="8104733" y="42032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6" name="Oval 19"/>
          <p:cNvSpPr>
            <a:spLocks noChangeArrowheads="1"/>
          </p:cNvSpPr>
          <p:nvPr/>
        </p:nvSpPr>
        <p:spPr bwMode="auto">
          <a:xfrm>
            <a:off x="2754164" y="30475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7" name="Oval 19"/>
          <p:cNvSpPr>
            <a:spLocks noChangeArrowheads="1"/>
          </p:cNvSpPr>
          <p:nvPr/>
        </p:nvSpPr>
        <p:spPr bwMode="auto">
          <a:xfrm>
            <a:off x="3160616" y="42032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添加</a:t>
            </a:r>
          </a:p>
          <a:p>
            <a:pPr algn="ctr" defTabSz="1217930">
              <a:defRPr/>
            </a:pPr>
            <a:r>
              <a:rPr lang="zh-CN" altLang="en-US" sz="1735" b="1" dirty="0">
                <a:solidFill>
                  <a:srgbClr val="0070C0"/>
                </a:solidFill>
                <a:latin typeface="微软雅黑" panose="020B0503020204020204" pitchFamily="34" charset="-122"/>
                <a:ea typeface="微软雅黑" panose="020B0503020204020204" pitchFamily="34" charset="-122"/>
              </a:rPr>
              <a:t>标题</a:t>
            </a:r>
            <a:endParaRPr lang="en-US" altLang="ko-KR" sz="1735" b="1" dirty="0">
              <a:solidFill>
                <a:srgbClr val="0070C0"/>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791834" y="1928279"/>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9" name="TextBox 148"/>
          <p:cNvSpPr txBox="1"/>
          <p:nvPr/>
        </p:nvSpPr>
        <p:spPr>
          <a:xfrm>
            <a:off x="9078374" y="1928279"/>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0" name="TextBox 149"/>
          <p:cNvSpPr txBox="1"/>
          <p:nvPr/>
        </p:nvSpPr>
        <p:spPr>
          <a:xfrm>
            <a:off x="579982" y="3134618"/>
            <a:ext cx="2238853"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1" name="TextBox 150"/>
          <p:cNvSpPr txBox="1"/>
          <p:nvPr/>
        </p:nvSpPr>
        <p:spPr>
          <a:xfrm>
            <a:off x="9545841" y="3158229"/>
            <a:ext cx="2244412"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2" name="TextBox 151"/>
          <p:cNvSpPr txBox="1"/>
          <p:nvPr/>
        </p:nvSpPr>
        <p:spPr>
          <a:xfrm>
            <a:off x="9165228" y="4337741"/>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3" name="TextBox 152"/>
          <p:cNvSpPr txBox="1"/>
          <p:nvPr/>
        </p:nvSpPr>
        <p:spPr>
          <a:xfrm>
            <a:off x="721750" y="4331391"/>
            <a:ext cx="2231825" cy="811708"/>
          </a:xfrm>
          <a:prstGeom prst="rect">
            <a:avLst/>
          </a:prstGeom>
          <a:noFill/>
        </p:spPr>
        <p:txBody>
          <a:bodyPr wrap="square" lIns="90631" tIns="45313" rIns="90631" bIns="45313" rtlCol="0">
            <a:spAutoFit/>
          </a:bodyPr>
          <a:lstStyle/>
          <a:p>
            <a:pPr>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154" name="组合 153"/>
          <p:cNvGrpSpPr/>
          <p:nvPr/>
        </p:nvGrpSpPr>
        <p:grpSpPr>
          <a:xfrm>
            <a:off x="5081527" y="2508891"/>
            <a:ext cx="2035861" cy="2036123"/>
            <a:chOff x="5049626" y="2709612"/>
            <a:chExt cx="2035596" cy="2036122"/>
          </a:xfrm>
        </p:grpSpPr>
        <p:sp>
          <p:nvSpPr>
            <p:cNvPr id="155" name="椭圆 154"/>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dirty="0">
                  <a:solidFill>
                    <a:srgbClr val="0070C0"/>
                  </a:solidFill>
                  <a:latin typeface="微软雅黑" panose="020B0503020204020204" pitchFamily="34" charset="-122"/>
                  <a:ea typeface="微软雅黑" panose="020B0503020204020204" pitchFamily="34" charset="-122"/>
                </a:rPr>
                <a:t>添加标题</a:t>
              </a:r>
            </a:p>
          </p:txBody>
        </p:sp>
        <p:sp>
          <p:nvSpPr>
            <p:cNvPr id="156" name="同心圆 155"/>
            <p:cNvSpPr/>
            <p:nvPr/>
          </p:nvSpPr>
          <p:spPr>
            <a:xfrm>
              <a:off x="5175546" y="2835796"/>
              <a:ext cx="1783756" cy="1783754"/>
            </a:xfrm>
            <a:prstGeom prst="donut">
              <a:avLst>
                <a:gd name="adj" fmla="val 90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wipe(left)">
                                      <p:cBhvr>
                                        <p:cTn id="13" dur="500"/>
                                        <p:tgtEl>
                                          <p:spTgt spid="13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wipe(right)">
                                      <p:cBhvr>
                                        <p:cTn id="16" dur="500"/>
                                        <p:tgtEl>
                                          <p:spTgt spid="13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wipe(right)">
                                      <p:cBhvr>
                                        <p:cTn id="20" dur="500"/>
                                        <p:tgtEl>
                                          <p:spTgt spid="1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left)">
                                      <p:cBhvr>
                                        <p:cTn id="23" dur="500"/>
                                        <p:tgtEl>
                                          <p:spTgt spid="133"/>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Scale>
                                      <p:cBhvr>
                                        <p:cTn id="27"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2"/>
                                        </p:tgtEl>
                                        <p:attrNameLst>
                                          <p:attrName>ppt_x</p:attrName>
                                          <p:attrName>ppt_y</p:attrName>
                                        </p:attrNameLst>
                                      </p:cBhvr>
                                    </p:animMotion>
                                    <p:animEffect transition="in" filter="fade">
                                      <p:cBhvr>
                                        <p:cTn id="29" dur="1000"/>
                                        <p:tgtEl>
                                          <p:spTgt spid="142"/>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43"/>
                                        </p:tgtEl>
                                        <p:attrNameLst>
                                          <p:attrName>style.visibility</p:attrName>
                                        </p:attrNameLst>
                                      </p:cBhvr>
                                      <p:to>
                                        <p:strVal val="visible"/>
                                      </p:to>
                                    </p:set>
                                    <p:animScale>
                                      <p:cBhvr>
                                        <p:cTn id="32" dur="1000" decel="50000" fill="hold">
                                          <p:stCondLst>
                                            <p:cond delay="0"/>
                                          </p:stCondLst>
                                        </p:cTn>
                                        <p:tgtEl>
                                          <p:spTgt spid="1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43"/>
                                        </p:tgtEl>
                                        <p:attrNameLst>
                                          <p:attrName>ppt_x</p:attrName>
                                          <p:attrName>ppt_y</p:attrName>
                                        </p:attrNameLst>
                                      </p:cBhvr>
                                    </p:animMotion>
                                    <p:animEffect transition="in" filter="fade">
                                      <p:cBhvr>
                                        <p:cTn id="34" dur="1000"/>
                                        <p:tgtEl>
                                          <p:spTgt spid="143"/>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46"/>
                                        </p:tgtEl>
                                        <p:attrNameLst>
                                          <p:attrName>style.visibility</p:attrName>
                                        </p:attrNameLst>
                                      </p:cBhvr>
                                      <p:to>
                                        <p:strVal val="visible"/>
                                      </p:to>
                                    </p:set>
                                    <p:animScale>
                                      <p:cBhvr>
                                        <p:cTn id="37" dur="1000" decel="50000" fill="hold">
                                          <p:stCondLst>
                                            <p:cond delay="0"/>
                                          </p:stCondLst>
                                        </p:cTn>
                                        <p:tgtEl>
                                          <p:spTgt spid="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6"/>
                                        </p:tgtEl>
                                        <p:attrNameLst>
                                          <p:attrName>ppt_x</p:attrName>
                                          <p:attrName>ppt_y</p:attrName>
                                        </p:attrNameLst>
                                      </p:cBhvr>
                                    </p:animMotion>
                                    <p:animEffect transition="in" filter="fade">
                                      <p:cBhvr>
                                        <p:cTn id="39" dur="1000"/>
                                        <p:tgtEl>
                                          <p:spTgt spid="146"/>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44"/>
                                        </p:tgtEl>
                                        <p:attrNameLst>
                                          <p:attrName>style.visibility</p:attrName>
                                        </p:attrNameLst>
                                      </p:cBhvr>
                                      <p:to>
                                        <p:strVal val="visible"/>
                                      </p:to>
                                    </p:set>
                                    <p:animScale>
                                      <p:cBhvr>
                                        <p:cTn id="42" dur="1000" decel="50000" fill="hold">
                                          <p:stCondLst>
                                            <p:cond delay="0"/>
                                          </p:stCondLst>
                                        </p:cTn>
                                        <p:tgtEl>
                                          <p:spTgt spid="1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44"/>
                                        </p:tgtEl>
                                        <p:attrNameLst>
                                          <p:attrName>ppt_x</p:attrName>
                                          <p:attrName>ppt_y</p:attrName>
                                        </p:attrNameLst>
                                      </p:cBhvr>
                                    </p:animMotion>
                                    <p:animEffect transition="in" filter="fade">
                                      <p:cBhvr>
                                        <p:cTn id="44" dur="1000"/>
                                        <p:tgtEl>
                                          <p:spTgt spid="144"/>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47"/>
                                        </p:tgtEl>
                                        <p:attrNameLst>
                                          <p:attrName>style.visibility</p:attrName>
                                        </p:attrNameLst>
                                      </p:cBhvr>
                                      <p:to>
                                        <p:strVal val="visible"/>
                                      </p:to>
                                    </p:set>
                                    <p:animScale>
                                      <p:cBhvr>
                                        <p:cTn id="47" dur="1000" decel="50000" fill="hold">
                                          <p:stCondLst>
                                            <p:cond delay="0"/>
                                          </p:stCondLst>
                                        </p:cTn>
                                        <p:tgtEl>
                                          <p:spTgt spid="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47"/>
                                        </p:tgtEl>
                                        <p:attrNameLst>
                                          <p:attrName>ppt_x</p:attrName>
                                          <p:attrName>ppt_y</p:attrName>
                                        </p:attrNameLst>
                                      </p:cBhvr>
                                    </p:animMotion>
                                    <p:animEffect transition="in" filter="fade">
                                      <p:cBhvr>
                                        <p:cTn id="49" dur="1000"/>
                                        <p:tgtEl>
                                          <p:spTgt spid="147"/>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45"/>
                                        </p:tgtEl>
                                        <p:attrNameLst>
                                          <p:attrName>style.visibility</p:attrName>
                                        </p:attrNameLst>
                                      </p:cBhvr>
                                      <p:to>
                                        <p:strVal val="visible"/>
                                      </p:to>
                                    </p:set>
                                    <p:animScale>
                                      <p:cBhvr>
                                        <p:cTn id="52" dur="1000" decel="50000" fill="hold">
                                          <p:stCondLst>
                                            <p:cond delay="0"/>
                                          </p:stCondLst>
                                        </p:cTn>
                                        <p:tgtEl>
                                          <p:spTgt spid="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45"/>
                                        </p:tgtEl>
                                        <p:attrNameLst>
                                          <p:attrName>ppt_x</p:attrName>
                                          <p:attrName>ppt_y</p:attrName>
                                        </p:attrNameLst>
                                      </p:cBhvr>
                                    </p:animMotion>
                                    <p:animEffect transition="in" filter="fade">
                                      <p:cBhvr>
                                        <p:cTn id="54" dur="1000"/>
                                        <p:tgtEl>
                                          <p:spTgt spid="145"/>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136"/>
                                        </p:tgtEl>
                                        <p:attrNameLst>
                                          <p:attrName>style.visibility</p:attrName>
                                        </p:attrNameLst>
                                      </p:cBhvr>
                                      <p:to>
                                        <p:strVal val="visible"/>
                                      </p:to>
                                    </p:set>
                                    <p:anim calcmode="lin" valueType="num">
                                      <p:cBhvr additive="base">
                                        <p:cTn id="58" dur="500"/>
                                        <p:tgtEl>
                                          <p:spTgt spid="136"/>
                                        </p:tgtEl>
                                        <p:attrNameLst>
                                          <p:attrName>ppt_x</p:attrName>
                                        </p:attrNameLst>
                                      </p:cBhvr>
                                      <p:tavLst>
                                        <p:tav tm="0">
                                          <p:val>
                                            <p:strVal val="#ppt_x-#ppt_w*1.125000"/>
                                          </p:val>
                                        </p:tav>
                                        <p:tav tm="100000">
                                          <p:val>
                                            <p:strVal val="#ppt_x"/>
                                          </p:val>
                                        </p:tav>
                                      </p:tavLst>
                                    </p:anim>
                                    <p:animEffect transition="in" filter="wipe(right)">
                                      <p:cBhvr>
                                        <p:cTn id="59" dur="500"/>
                                        <p:tgtEl>
                                          <p:spTgt spid="136"/>
                                        </p:tgtEl>
                                      </p:cBhvr>
                                    </p:animEffect>
                                  </p:childTnLst>
                                </p:cTn>
                              </p:par>
                              <p:par>
                                <p:cTn id="60" presetID="12" presetClass="entr" presetSubtype="8" fill="hold" nodeType="with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500"/>
                                        <p:tgtEl>
                                          <p:spTgt spid="137"/>
                                        </p:tgtEl>
                                        <p:attrNameLst>
                                          <p:attrName>ppt_x</p:attrName>
                                        </p:attrNameLst>
                                      </p:cBhvr>
                                      <p:tavLst>
                                        <p:tav tm="0">
                                          <p:val>
                                            <p:strVal val="#ppt_x-#ppt_w*1.125000"/>
                                          </p:val>
                                        </p:tav>
                                        <p:tav tm="100000">
                                          <p:val>
                                            <p:strVal val="#ppt_x"/>
                                          </p:val>
                                        </p:tav>
                                      </p:tavLst>
                                    </p:anim>
                                    <p:animEffect transition="in" filter="wipe(right)">
                                      <p:cBhvr>
                                        <p:cTn id="63" dur="500"/>
                                        <p:tgtEl>
                                          <p:spTgt spid="137"/>
                                        </p:tgtEl>
                                      </p:cBhvr>
                                    </p:animEffect>
                                  </p:childTnLst>
                                </p:cTn>
                              </p:par>
                              <p:par>
                                <p:cTn id="64" presetID="12" presetClass="entr" presetSubtype="8" fill="hold" nodeType="with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additive="base">
                                        <p:cTn id="66" dur="500"/>
                                        <p:tgtEl>
                                          <p:spTgt spid="138"/>
                                        </p:tgtEl>
                                        <p:attrNameLst>
                                          <p:attrName>ppt_x</p:attrName>
                                        </p:attrNameLst>
                                      </p:cBhvr>
                                      <p:tavLst>
                                        <p:tav tm="0">
                                          <p:val>
                                            <p:strVal val="#ppt_x-#ppt_w*1.125000"/>
                                          </p:val>
                                        </p:tav>
                                        <p:tav tm="100000">
                                          <p:val>
                                            <p:strVal val="#ppt_x"/>
                                          </p:val>
                                        </p:tav>
                                      </p:tavLst>
                                    </p:anim>
                                    <p:animEffect transition="in" filter="wipe(right)">
                                      <p:cBhvr>
                                        <p:cTn id="67" dur="500"/>
                                        <p:tgtEl>
                                          <p:spTgt spid="138"/>
                                        </p:tgtEl>
                                      </p:cBhvr>
                                    </p:animEffect>
                                  </p:childTnLst>
                                </p:cTn>
                              </p:par>
                              <p:par>
                                <p:cTn id="68" presetID="12" presetClass="entr" presetSubtype="2" fill="hold" nodeType="withEffect">
                                  <p:stCondLst>
                                    <p:cond delay="0"/>
                                  </p:stCondLst>
                                  <p:childTnLst>
                                    <p:set>
                                      <p:cBhvr>
                                        <p:cTn id="69" dur="1" fill="hold">
                                          <p:stCondLst>
                                            <p:cond delay="0"/>
                                          </p:stCondLst>
                                        </p:cTn>
                                        <p:tgtEl>
                                          <p:spTgt spid="141"/>
                                        </p:tgtEl>
                                        <p:attrNameLst>
                                          <p:attrName>style.visibility</p:attrName>
                                        </p:attrNameLst>
                                      </p:cBhvr>
                                      <p:to>
                                        <p:strVal val="visible"/>
                                      </p:to>
                                    </p:set>
                                    <p:anim calcmode="lin" valueType="num">
                                      <p:cBhvr additive="base">
                                        <p:cTn id="70" dur="500"/>
                                        <p:tgtEl>
                                          <p:spTgt spid="141"/>
                                        </p:tgtEl>
                                        <p:attrNameLst>
                                          <p:attrName>ppt_x</p:attrName>
                                        </p:attrNameLst>
                                      </p:cBhvr>
                                      <p:tavLst>
                                        <p:tav tm="0">
                                          <p:val>
                                            <p:strVal val="#ppt_x+#ppt_w*1.125000"/>
                                          </p:val>
                                        </p:tav>
                                        <p:tav tm="100000">
                                          <p:val>
                                            <p:strVal val="#ppt_x"/>
                                          </p:val>
                                        </p:tav>
                                      </p:tavLst>
                                    </p:anim>
                                    <p:animEffect transition="in" filter="wipe(left)">
                                      <p:cBhvr>
                                        <p:cTn id="71" dur="500"/>
                                        <p:tgtEl>
                                          <p:spTgt spid="141"/>
                                        </p:tgtEl>
                                      </p:cBhvr>
                                    </p:animEffect>
                                  </p:childTnLst>
                                </p:cTn>
                              </p:par>
                              <p:par>
                                <p:cTn id="72" presetID="12" presetClass="entr" presetSubtype="2" fill="hold" nodeType="withEffect">
                                  <p:stCondLst>
                                    <p:cond delay="0"/>
                                  </p:stCondLst>
                                  <p:childTnLst>
                                    <p:set>
                                      <p:cBhvr>
                                        <p:cTn id="73" dur="1" fill="hold">
                                          <p:stCondLst>
                                            <p:cond delay="0"/>
                                          </p:stCondLst>
                                        </p:cTn>
                                        <p:tgtEl>
                                          <p:spTgt spid="140"/>
                                        </p:tgtEl>
                                        <p:attrNameLst>
                                          <p:attrName>style.visibility</p:attrName>
                                        </p:attrNameLst>
                                      </p:cBhvr>
                                      <p:to>
                                        <p:strVal val="visible"/>
                                      </p:to>
                                    </p:set>
                                    <p:anim calcmode="lin" valueType="num">
                                      <p:cBhvr additive="base">
                                        <p:cTn id="74" dur="500"/>
                                        <p:tgtEl>
                                          <p:spTgt spid="140"/>
                                        </p:tgtEl>
                                        <p:attrNameLst>
                                          <p:attrName>ppt_x</p:attrName>
                                        </p:attrNameLst>
                                      </p:cBhvr>
                                      <p:tavLst>
                                        <p:tav tm="0">
                                          <p:val>
                                            <p:strVal val="#ppt_x+#ppt_w*1.125000"/>
                                          </p:val>
                                        </p:tav>
                                        <p:tav tm="100000">
                                          <p:val>
                                            <p:strVal val="#ppt_x"/>
                                          </p:val>
                                        </p:tav>
                                      </p:tavLst>
                                    </p:anim>
                                    <p:animEffect transition="in" filter="wipe(left)">
                                      <p:cBhvr>
                                        <p:cTn id="75" dur="500"/>
                                        <p:tgtEl>
                                          <p:spTgt spid="140"/>
                                        </p:tgtEl>
                                      </p:cBhvr>
                                    </p:animEffect>
                                  </p:childTnLst>
                                </p:cTn>
                              </p:par>
                              <p:par>
                                <p:cTn id="76" presetID="12" presetClass="entr" presetSubtype="2" fill="hold"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additive="base">
                                        <p:cTn id="78" dur="500"/>
                                        <p:tgtEl>
                                          <p:spTgt spid="139"/>
                                        </p:tgtEl>
                                        <p:attrNameLst>
                                          <p:attrName>ppt_x</p:attrName>
                                        </p:attrNameLst>
                                      </p:cBhvr>
                                      <p:tavLst>
                                        <p:tav tm="0">
                                          <p:val>
                                            <p:strVal val="#ppt_x+#ppt_w*1.125000"/>
                                          </p:val>
                                        </p:tav>
                                        <p:tav tm="100000">
                                          <p:val>
                                            <p:strVal val="#ppt_x"/>
                                          </p:val>
                                        </p:tav>
                                      </p:tavLst>
                                    </p:anim>
                                    <p:animEffect transition="in" filter="wipe(left)">
                                      <p:cBhvr>
                                        <p:cTn id="79" dur="500"/>
                                        <p:tgtEl>
                                          <p:spTgt spid="139"/>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wipe(left)">
                                      <p:cBhvr>
                                        <p:cTn id="83" dur="500"/>
                                        <p:tgtEl>
                                          <p:spTgt spid="1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wipe(left)">
                                      <p:cBhvr>
                                        <p:cTn id="86" dur="500"/>
                                        <p:tgtEl>
                                          <p:spTgt spid="14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wipe(left)">
                                      <p:cBhvr>
                                        <p:cTn id="89" dur="500"/>
                                        <p:tgtEl>
                                          <p:spTgt spid="15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wipe(left)">
                                      <p:cBhvr>
                                        <p:cTn id="92" dur="500"/>
                                        <p:tgtEl>
                                          <p:spTgt spid="15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52"/>
                                        </p:tgtEl>
                                        <p:attrNameLst>
                                          <p:attrName>style.visibility</p:attrName>
                                        </p:attrNameLst>
                                      </p:cBhvr>
                                      <p:to>
                                        <p:strVal val="visible"/>
                                      </p:to>
                                    </p:set>
                                    <p:animEffect transition="in" filter="wipe(left)">
                                      <p:cBhvr>
                                        <p:cTn id="95" dur="500"/>
                                        <p:tgtEl>
                                          <p:spTgt spid="15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53"/>
                                        </p:tgtEl>
                                        <p:attrNameLst>
                                          <p:attrName>style.visibility</p:attrName>
                                        </p:attrNameLst>
                                      </p:cBhvr>
                                      <p:to>
                                        <p:strVal val="visible"/>
                                      </p:to>
                                    </p:set>
                                    <p:animEffect transition="in" filter="wipe(left)">
                                      <p:cBhvr>
                                        <p:cTn id="98"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42" grpId="0" animBg="1"/>
      <p:bldP spid="143" grpId="0" animBg="1"/>
      <p:bldP spid="144" grpId="0" animBg="1"/>
      <p:bldP spid="145" grpId="0" animBg="1"/>
      <p:bldP spid="146" grpId="0" animBg="1"/>
      <p:bldP spid="147" grpId="0" animBg="1"/>
      <p:bldP spid="148" grpId="0"/>
      <p:bldP spid="149" grpId="0"/>
      <p:bldP spid="150" grpId="0"/>
      <p:bldP spid="151" grpId="0"/>
      <p:bldP spid="152" grpId="0"/>
      <p:bldP spid="1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1"/>
          <p:cNvSpPr>
            <a:spLocks noChangeArrowheads="1"/>
          </p:cNvSpPr>
          <p:nvPr/>
        </p:nvSpPr>
        <p:spPr bwMode="auto">
          <a:xfrm>
            <a:off x="4614049" y="4900801"/>
            <a:ext cx="1107823" cy="1107041"/>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4" name="Oval 10"/>
          <p:cNvSpPr>
            <a:spLocks noChangeArrowheads="1"/>
          </p:cNvSpPr>
          <p:nvPr/>
        </p:nvSpPr>
        <p:spPr bwMode="auto">
          <a:xfrm>
            <a:off x="6382726" y="3921936"/>
            <a:ext cx="1107185" cy="1108317"/>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5" name="Oval 9"/>
          <p:cNvSpPr>
            <a:spLocks noChangeArrowheads="1"/>
          </p:cNvSpPr>
          <p:nvPr/>
        </p:nvSpPr>
        <p:spPr bwMode="auto">
          <a:xfrm>
            <a:off x="4625170" y="2946898"/>
            <a:ext cx="1107185" cy="1107041"/>
          </a:xfrm>
          <a:prstGeom prst="ellipse">
            <a:avLst/>
          </a:prstGeom>
          <a:solidFill>
            <a:schemeClr val="accent2"/>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43" name="Oval 8"/>
          <p:cNvSpPr>
            <a:spLocks noChangeArrowheads="1"/>
          </p:cNvSpPr>
          <p:nvPr/>
        </p:nvSpPr>
        <p:spPr bwMode="auto">
          <a:xfrm>
            <a:off x="6373021" y="1952728"/>
            <a:ext cx="1107185" cy="1108955"/>
          </a:xfrm>
          <a:prstGeom prst="ellipse">
            <a:avLst/>
          </a:prstGeom>
          <a:solidFill>
            <a:schemeClr val="accent3"/>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rgbClr val="FFFFFF"/>
              </a:solidFill>
            </a:endParaRPr>
          </a:p>
        </p:txBody>
      </p:sp>
      <p:sp>
        <p:nvSpPr>
          <p:cNvPr id="51" name="Oval 11"/>
          <p:cNvSpPr>
            <a:spLocks noChangeArrowheads="1"/>
          </p:cNvSpPr>
          <p:nvPr/>
        </p:nvSpPr>
        <p:spPr bwMode="auto">
          <a:xfrm>
            <a:off x="4614049" y="4900801"/>
            <a:ext cx="1107823" cy="110704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04</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50" name="Oval 10"/>
          <p:cNvSpPr>
            <a:spLocks noChangeArrowheads="1"/>
          </p:cNvSpPr>
          <p:nvPr/>
        </p:nvSpPr>
        <p:spPr bwMode="auto">
          <a:xfrm>
            <a:off x="6387630" y="3921936"/>
            <a:ext cx="1107185" cy="110831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03</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9" name="Oval 9"/>
          <p:cNvSpPr>
            <a:spLocks noChangeArrowheads="1"/>
          </p:cNvSpPr>
          <p:nvPr/>
        </p:nvSpPr>
        <p:spPr bwMode="auto">
          <a:xfrm>
            <a:off x="4625169" y="2946898"/>
            <a:ext cx="1107185" cy="110704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02</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6373020" y="1952728"/>
            <a:ext cx="1107185" cy="110895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3200" dirty="0">
                <a:solidFill>
                  <a:srgbClr val="0070C0"/>
                </a:solidFill>
                <a:latin typeface="微软雅黑" panose="020B0503020204020204" pitchFamily="34" charset="-122"/>
                <a:ea typeface="微软雅黑" panose="020B0503020204020204" pitchFamily="34" charset="-122"/>
              </a:rPr>
              <a:t>01</a:t>
            </a:r>
            <a:endParaRPr lang="zh-CN" altLang="en-US" sz="3200" dirty="0">
              <a:solidFill>
                <a:srgbClr val="0070C0"/>
              </a:solidFill>
              <a:latin typeface="微软雅黑" panose="020B0503020204020204" pitchFamily="34" charset="-122"/>
              <a:ea typeface="微软雅黑" panose="020B0503020204020204" pitchFamily="34" charset="-122"/>
            </a:endParaRPr>
          </a:p>
        </p:txBody>
      </p:sp>
      <p:sp>
        <p:nvSpPr>
          <p:cNvPr id="47" name="Freeform 7"/>
          <p:cNvSpPr/>
          <p:nvPr/>
        </p:nvSpPr>
        <p:spPr bwMode="auto">
          <a:xfrm>
            <a:off x="5501512" y="1737187"/>
            <a:ext cx="1170325"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2" name="Oval 12"/>
          <p:cNvSpPr>
            <a:spLocks noChangeArrowheads="1"/>
          </p:cNvSpPr>
          <p:nvPr/>
        </p:nvSpPr>
        <p:spPr bwMode="auto">
          <a:xfrm>
            <a:off x="5843362" y="2210358"/>
            <a:ext cx="163909" cy="164527"/>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3" name="Oval 13"/>
          <p:cNvSpPr>
            <a:spLocks noChangeArrowheads="1"/>
          </p:cNvSpPr>
          <p:nvPr/>
        </p:nvSpPr>
        <p:spPr bwMode="auto">
          <a:xfrm>
            <a:off x="6210723" y="3432184"/>
            <a:ext cx="16454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4" name="Oval 14"/>
          <p:cNvSpPr>
            <a:spLocks noChangeArrowheads="1"/>
          </p:cNvSpPr>
          <p:nvPr/>
        </p:nvSpPr>
        <p:spPr bwMode="auto">
          <a:xfrm>
            <a:off x="5834432" y="4354293"/>
            <a:ext cx="163909"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5" name="Oval 15"/>
          <p:cNvSpPr>
            <a:spLocks noChangeArrowheads="1"/>
          </p:cNvSpPr>
          <p:nvPr/>
        </p:nvSpPr>
        <p:spPr bwMode="auto">
          <a:xfrm>
            <a:off x="6165441" y="5644991"/>
            <a:ext cx="164548" cy="163888"/>
          </a:xfrm>
          <a:prstGeom prst="ellipse">
            <a:avLst/>
          </a:prstGeom>
          <a:solidFill>
            <a:srgbClr val="FFFFFF"/>
          </a:solidFill>
          <a:ln w="12700" cap="flat">
            <a:solidFill>
              <a:schemeClr val="bg1">
                <a:lumMod val="65000"/>
              </a:schemeClr>
            </a:solidFill>
            <a:prstDash val="solid"/>
            <a:miter lim="800000"/>
          </a:ln>
        </p:spPr>
        <p:txBody>
          <a:bodyPr vert="horz" wrap="square" lIns="91440" tIns="45720" rIns="91440" bIns="45720" numCol="1" anchor="t" anchorCtr="0" compatLnSpc="1"/>
          <a:lstStyle/>
          <a:p>
            <a:endParaRPr lang="zh-CN" altLang="en-US" sz="2400">
              <a:solidFill>
                <a:prstClr val="black"/>
              </a:solidFill>
            </a:endParaRPr>
          </a:p>
        </p:txBody>
      </p:sp>
      <p:sp>
        <p:nvSpPr>
          <p:cNvPr id="56" name="Line 16"/>
          <p:cNvSpPr>
            <a:spLocks noChangeShapeType="1"/>
          </p:cNvSpPr>
          <p:nvPr/>
        </p:nvSpPr>
        <p:spPr bwMode="auto">
          <a:xfrm flipH="1">
            <a:off x="4814623" y="2293259"/>
            <a:ext cx="1028739"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7" name="Line 17"/>
          <p:cNvSpPr>
            <a:spLocks noChangeShapeType="1"/>
          </p:cNvSpPr>
          <p:nvPr/>
        </p:nvSpPr>
        <p:spPr bwMode="auto">
          <a:xfrm flipH="1">
            <a:off x="6375271" y="3513172"/>
            <a:ext cx="1028739"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8" name="Line 18"/>
          <p:cNvSpPr>
            <a:spLocks noChangeShapeType="1"/>
          </p:cNvSpPr>
          <p:nvPr/>
        </p:nvSpPr>
        <p:spPr bwMode="auto">
          <a:xfrm flipH="1">
            <a:off x="4377744" y="4436556"/>
            <a:ext cx="1457965"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59" name="Line 19"/>
          <p:cNvSpPr>
            <a:spLocks noChangeShapeType="1"/>
          </p:cNvSpPr>
          <p:nvPr/>
        </p:nvSpPr>
        <p:spPr bwMode="auto">
          <a:xfrm flipH="1">
            <a:off x="6328075" y="5727892"/>
            <a:ext cx="1027463"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solidFill>
                <a:prstClr val="black"/>
              </a:solidFill>
            </a:endParaRPr>
          </a:p>
        </p:txBody>
      </p:sp>
      <p:sp>
        <p:nvSpPr>
          <p:cNvPr id="60" name="TextBox 59"/>
          <p:cNvSpPr txBox="1"/>
          <p:nvPr/>
        </p:nvSpPr>
        <p:spPr>
          <a:xfrm>
            <a:off x="1647568" y="2148839"/>
            <a:ext cx="2996963" cy="732701"/>
          </a:xfrm>
          <a:prstGeom prst="rect">
            <a:avLst/>
          </a:prstGeom>
          <a:noFill/>
        </p:spPr>
        <p:txBody>
          <a:bodyPr wrap="square" lIns="91440" tIns="45720" rIns="91440" bIns="45720" rtlCol="0">
            <a:spAutoFit/>
          </a:bodyPr>
          <a:lstStyle/>
          <a:p>
            <a:pPr algn="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1" name="TextBox 60"/>
          <p:cNvSpPr txBox="1"/>
          <p:nvPr/>
        </p:nvSpPr>
        <p:spPr>
          <a:xfrm>
            <a:off x="2883243" y="1810190"/>
            <a:ext cx="1761288" cy="431015"/>
          </a:xfrm>
          <a:prstGeom prst="rect">
            <a:avLst/>
          </a:prstGeom>
          <a:noFill/>
        </p:spPr>
        <p:txBody>
          <a:bodyPr wrap="square" lIns="91440" tIns="0" rIns="91440" bIns="0" rtlCol="0" anchor="t">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8" name="TextBox 77"/>
          <p:cNvSpPr txBox="1"/>
          <p:nvPr/>
        </p:nvSpPr>
        <p:spPr>
          <a:xfrm>
            <a:off x="7590381" y="3365411"/>
            <a:ext cx="2937576" cy="732701"/>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9" name="TextBox 78"/>
          <p:cNvSpPr txBox="1"/>
          <p:nvPr/>
        </p:nvSpPr>
        <p:spPr>
          <a:xfrm>
            <a:off x="7590382" y="3026762"/>
            <a:ext cx="1603045" cy="431015"/>
          </a:xfrm>
          <a:prstGeom prst="rect">
            <a:avLst/>
          </a:prstGeom>
          <a:noFill/>
        </p:spPr>
        <p:txBody>
          <a:bodyPr wrap="square" lIns="91440" tIns="0" rIns="91440" bIns="0" rtlCol="0" anchor="t">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0" name="TextBox 79"/>
          <p:cNvSpPr txBox="1"/>
          <p:nvPr/>
        </p:nvSpPr>
        <p:spPr>
          <a:xfrm>
            <a:off x="1087396" y="4330396"/>
            <a:ext cx="3136152" cy="732701"/>
          </a:xfrm>
          <a:prstGeom prst="rect">
            <a:avLst/>
          </a:prstGeom>
          <a:noFill/>
        </p:spPr>
        <p:txBody>
          <a:bodyPr wrap="square" lIns="91440" tIns="45720" rIns="91440" bIns="45720" rtlCol="0">
            <a:spAutoFit/>
          </a:bodyPr>
          <a:lstStyle/>
          <a:p>
            <a:pPr algn="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1" name="TextBox 80"/>
          <p:cNvSpPr txBox="1"/>
          <p:nvPr/>
        </p:nvSpPr>
        <p:spPr>
          <a:xfrm>
            <a:off x="2652585" y="3991747"/>
            <a:ext cx="1570964" cy="431015"/>
          </a:xfrm>
          <a:prstGeom prst="rect">
            <a:avLst/>
          </a:prstGeom>
          <a:noFill/>
        </p:spPr>
        <p:txBody>
          <a:bodyPr wrap="square" lIns="91440" tIns="0" rIns="91440" bIns="0" rtlCol="0" anchor="t">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82" name="TextBox 81"/>
          <p:cNvSpPr txBox="1"/>
          <p:nvPr/>
        </p:nvSpPr>
        <p:spPr>
          <a:xfrm>
            <a:off x="7464329" y="5576813"/>
            <a:ext cx="2948297" cy="732701"/>
          </a:xfrm>
          <a:prstGeom prst="rect">
            <a:avLst/>
          </a:prstGeom>
          <a:noFill/>
        </p:spPr>
        <p:txBody>
          <a:bodyPr wrap="square" lIns="91440" tIns="45720" rIns="91440" bIns="45720" rtlCol="0">
            <a:spAutoFit/>
          </a:bodyPr>
          <a:lstStyle/>
          <a:p>
            <a:pPr>
              <a:lnSpc>
                <a:spcPct val="13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83" name="TextBox 82"/>
          <p:cNvSpPr txBox="1"/>
          <p:nvPr/>
        </p:nvSpPr>
        <p:spPr>
          <a:xfrm>
            <a:off x="7464330" y="5238163"/>
            <a:ext cx="1778525" cy="431015"/>
          </a:xfrm>
          <a:prstGeom prst="rect">
            <a:avLst/>
          </a:prstGeom>
          <a:noFill/>
        </p:spPr>
        <p:txBody>
          <a:bodyPr wrap="square" lIns="91440" tIns="0" rIns="91440" bIns="0" rtlCol="0" anchor="t">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4000"/>
                                        <p:tgtEl>
                                          <p:spTgt spid="47"/>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48"/>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43"/>
                                        </p:tgtEl>
                                        <p:attrNameLst>
                                          <p:attrName>style.visibility</p:attrName>
                                        </p:attrNameLst>
                                      </p:cBhvr>
                                      <p:to>
                                        <p:strVal val="visible"/>
                                      </p:to>
                                    </p:set>
                                  </p:childTnLst>
                                </p:cTn>
                              </p:par>
                              <p:par>
                                <p:cTn id="12" presetID="35" presetClass="path" presetSubtype="0" accel="50000" decel="50000" fill="hold" grpId="1" nodeType="withEffect">
                                  <p:stCondLst>
                                    <p:cond delay="500"/>
                                  </p:stCondLst>
                                  <p:childTnLst>
                                    <p:animMotion origin="layout" path="M -2.08333E-6 0 L -0.02252 0 " pathEditMode="relative" rAng="0" ptsTypes="AA">
                                      <p:cBhvr>
                                        <p:cTn id="13" dur="2000" fill="hold"/>
                                        <p:tgtEl>
                                          <p:spTgt spid="48"/>
                                        </p:tgtEl>
                                        <p:attrNameLst>
                                          <p:attrName>ppt_x</p:attrName>
                                          <p:attrName>ppt_y</p:attrName>
                                        </p:attrNameLst>
                                      </p:cBhvr>
                                      <p:rCtr x="-1133" y="0"/>
                                    </p:animMotion>
                                  </p:childTnLst>
                                </p:cTn>
                              </p:par>
                              <p:par>
                                <p:cTn id="14" presetID="10" presetClass="entr" presetSubtype="0" fill="hold" grpId="0" nodeType="withEffect">
                                  <p:stCondLst>
                                    <p:cond delay="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12" presetClass="entr" presetSubtype="2" fill="hold" grpId="0" nodeType="withEffect">
                                  <p:stCondLst>
                                    <p:cond delay="100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p:tgtEl>
                                          <p:spTgt spid="61"/>
                                        </p:tgtEl>
                                        <p:attrNameLst>
                                          <p:attrName>ppt_x</p:attrName>
                                        </p:attrNameLst>
                                      </p:cBhvr>
                                      <p:tavLst>
                                        <p:tav tm="0">
                                          <p:val>
                                            <p:strVal val="#ppt_x+#ppt_w*1.125000"/>
                                          </p:val>
                                        </p:tav>
                                        <p:tav tm="100000">
                                          <p:val>
                                            <p:strVal val="#ppt_x"/>
                                          </p:val>
                                        </p:tav>
                                      </p:tavLst>
                                    </p:anim>
                                    <p:animEffect transition="in" filter="wipe(left)">
                                      <p:cBhvr>
                                        <p:cTn id="23" dur="500"/>
                                        <p:tgtEl>
                                          <p:spTgt spid="61"/>
                                        </p:tgtEl>
                                      </p:cBhvr>
                                    </p:animEffect>
                                  </p:childTnLst>
                                </p:cTn>
                              </p:par>
                              <p:par>
                                <p:cTn id="24" presetID="12" presetClass="entr" presetSubtype="2" fill="hold" grpId="0" nodeType="withEffect">
                                  <p:stCondLst>
                                    <p:cond delay="100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p:tgtEl>
                                          <p:spTgt spid="60"/>
                                        </p:tgtEl>
                                        <p:attrNameLst>
                                          <p:attrName>ppt_x</p:attrName>
                                        </p:attrNameLst>
                                      </p:cBhvr>
                                      <p:tavLst>
                                        <p:tav tm="0">
                                          <p:val>
                                            <p:strVal val="#ppt_x+#ppt_w*1.125000"/>
                                          </p:val>
                                        </p:tav>
                                        <p:tav tm="100000">
                                          <p:val>
                                            <p:strVal val="#ppt_x"/>
                                          </p:val>
                                        </p:tav>
                                      </p:tavLst>
                                    </p:anim>
                                    <p:animEffect transition="in" filter="wipe(left)">
                                      <p:cBhvr>
                                        <p:cTn id="27" dur="500"/>
                                        <p:tgtEl>
                                          <p:spTgt spid="60"/>
                                        </p:tgtEl>
                                      </p:cBhvr>
                                    </p:animEffect>
                                  </p:childTnLst>
                                </p:cTn>
                              </p:par>
                              <p:par>
                                <p:cTn id="28" presetID="1" presetClass="entr" presetSubtype="0" fill="hold" grpId="0" nodeType="withEffect">
                                  <p:stCondLst>
                                    <p:cond delay="150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1500"/>
                                  </p:stCondLst>
                                  <p:childTnLst>
                                    <p:set>
                                      <p:cBhvr>
                                        <p:cTn id="31" dur="1" fill="hold">
                                          <p:stCondLst>
                                            <p:cond delay="0"/>
                                          </p:stCondLst>
                                        </p:cTn>
                                        <p:tgtEl>
                                          <p:spTgt spid="45"/>
                                        </p:tgtEl>
                                        <p:attrNameLst>
                                          <p:attrName>style.visibility</p:attrName>
                                        </p:attrNameLst>
                                      </p:cBhvr>
                                      <p:to>
                                        <p:strVal val="visible"/>
                                      </p:to>
                                    </p:set>
                                  </p:childTnLst>
                                </p:cTn>
                              </p:par>
                              <p:par>
                                <p:cTn id="32" presetID="63" presetClass="path" presetSubtype="0" accel="50000" decel="50000" fill="hold" grpId="1" nodeType="withEffect">
                                  <p:stCondLst>
                                    <p:cond delay="1500"/>
                                  </p:stCondLst>
                                  <p:childTnLst>
                                    <p:animMotion origin="layout" path="M -2.08333E-6 2.59259E-6 L 0.025 2.59259E-6 " pathEditMode="relative" rAng="0" ptsTypes="AA">
                                      <p:cBhvr>
                                        <p:cTn id="33" dur="2000" fill="hold"/>
                                        <p:tgtEl>
                                          <p:spTgt spid="49"/>
                                        </p:tgtEl>
                                        <p:attrNameLst>
                                          <p:attrName>ppt_x</p:attrName>
                                          <p:attrName>ppt_y</p:attrName>
                                        </p:attrNameLst>
                                      </p:cBhvr>
                                      <p:rCtr x="1250" y="0"/>
                                    </p:animMotion>
                                  </p:childTnLst>
                                </p:cTn>
                              </p:par>
                              <p:par>
                                <p:cTn id="34" presetID="10" presetClass="entr" presetSubtype="0" fill="hold" grpId="0" nodeType="withEffect">
                                  <p:stCondLst>
                                    <p:cond delay="150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par>
                                <p:cTn id="40" presetID="12" presetClass="entr" presetSubtype="8" fill="hold" grpId="0" nodeType="withEffect">
                                  <p:stCondLst>
                                    <p:cond delay="200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p:tgtEl>
                                          <p:spTgt spid="79"/>
                                        </p:tgtEl>
                                        <p:attrNameLst>
                                          <p:attrName>ppt_x</p:attrName>
                                        </p:attrNameLst>
                                      </p:cBhvr>
                                      <p:tavLst>
                                        <p:tav tm="0">
                                          <p:val>
                                            <p:strVal val="#ppt_x-#ppt_w*1.125000"/>
                                          </p:val>
                                        </p:tav>
                                        <p:tav tm="100000">
                                          <p:val>
                                            <p:strVal val="#ppt_x"/>
                                          </p:val>
                                        </p:tav>
                                      </p:tavLst>
                                    </p:anim>
                                    <p:animEffect transition="in" filter="wipe(right)">
                                      <p:cBhvr>
                                        <p:cTn id="43" dur="500"/>
                                        <p:tgtEl>
                                          <p:spTgt spid="79"/>
                                        </p:tgtEl>
                                      </p:cBhvr>
                                    </p:animEffect>
                                  </p:childTnLst>
                                </p:cTn>
                              </p:par>
                              <p:par>
                                <p:cTn id="44" presetID="12" presetClass="entr" presetSubtype="8" fill="hold" grpId="0" nodeType="withEffect">
                                  <p:stCondLst>
                                    <p:cond delay="200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500"/>
                                        <p:tgtEl>
                                          <p:spTgt spid="78"/>
                                        </p:tgtEl>
                                        <p:attrNameLst>
                                          <p:attrName>ppt_x</p:attrName>
                                        </p:attrNameLst>
                                      </p:cBhvr>
                                      <p:tavLst>
                                        <p:tav tm="0">
                                          <p:val>
                                            <p:strVal val="#ppt_x-#ppt_w*1.125000"/>
                                          </p:val>
                                        </p:tav>
                                        <p:tav tm="100000">
                                          <p:val>
                                            <p:strVal val="#ppt_x"/>
                                          </p:val>
                                        </p:tav>
                                      </p:tavLst>
                                    </p:anim>
                                    <p:animEffect transition="in" filter="wipe(right)">
                                      <p:cBhvr>
                                        <p:cTn id="47" dur="500"/>
                                        <p:tgtEl>
                                          <p:spTgt spid="78"/>
                                        </p:tgtEl>
                                      </p:cBhvr>
                                    </p:animEffect>
                                  </p:childTnLst>
                                </p:cTn>
                              </p:par>
                              <p:par>
                                <p:cTn id="48" presetID="1" presetClass="entr" presetSubtype="0" fill="hold" grpId="0" nodeType="withEffect">
                                  <p:stCondLst>
                                    <p:cond delay="250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grpId="0" nodeType="withEffect">
                                  <p:stCondLst>
                                    <p:cond delay="2500"/>
                                  </p:stCondLst>
                                  <p:childTnLst>
                                    <p:set>
                                      <p:cBhvr>
                                        <p:cTn id="51" dur="1" fill="hold">
                                          <p:stCondLst>
                                            <p:cond delay="0"/>
                                          </p:stCondLst>
                                        </p:cTn>
                                        <p:tgtEl>
                                          <p:spTgt spid="44"/>
                                        </p:tgtEl>
                                        <p:attrNameLst>
                                          <p:attrName>style.visibility</p:attrName>
                                        </p:attrNameLst>
                                      </p:cBhvr>
                                      <p:to>
                                        <p:strVal val="visible"/>
                                      </p:to>
                                    </p:set>
                                  </p:childTnLst>
                                </p:cTn>
                              </p:par>
                              <p:par>
                                <p:cTn id="52" presetID="35" presetClass="path" presetSubtype="0" accel="50000" decel="50000" fill="hold" grpId="1" nodeType="withEffect">
                                  <p:stCondLst>
                                    <p:cond delay="2500"/>
                                  </p:stCondLst>
                                  <p:childTnLst>
                                    <p:animMotion origin="layout" path="M -2.08333E-6 0 L -0.02252 0 " pathEditMode="relative" rAng="0" ptsTypes="AA">
                                      <p:cBhvr>
                                        <p:cTn id="53" dur="2000" fill="hold"/>
                                        <p:tgtEl>
                                          <p:spTgt spid="50"/>
                                        </p:tgtEl>
                                        <p:attrNameLst>
                                          <p:attrName>ppt_x</p:attrName>
                                          <p:attrName>ppt_y</p:attrName>
                                        </p:attrNameLst>
                                      </p:cBhvr>
                                      <p:rCtr x="-1133" y="0"/>
                                    </p:animMotion>
                                  </p:childTnLst>
                                </p:cTn>
                              </p:par>
                              <p:par>
                                <p:cTn id="54" presetID="10" presetClass="entr" presetSubtype="0" fill="hold" grpId="0" nodeType="withEffect">
                                  <p:stCondLst>
                                    <p:cond delay="250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58"/>
                                        </p:tgtEl>
                                        <p:attrNameLst>
                                          <p:attrName>style.visibility</p:attrName>
                                        </p:attrNameLst>
                                      </p:cBhvr>
                                      <p:to>
                                        <p:strVal val="visible"/>
                                      </p:to>
                                    </p:set>
                                    <p:animEffect transition="in" filter="wipe(right)">
                                      <p:cBhvr>
                                        <p:cTn id="59" dur="500"/>
                                        <p:tgtEl>
                                          <p:spTgt spid="58"/>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81"/>
                                        </p:tgtEl>
                                        <p:attrNameLst>
                                          <p:attrName>style.visibility</p:attrName>
                                        </p:attrNameLst>
                                      </p:cBhvr>
                                      <p:to>
                                        <p:strVal val="visible"/>
                                      </p:to>
                                    </p:set>
                                    <p:anim calcmode="lin" valueType="num">
                                      <p:cBhvr additive="base">
                                        <p:cTn id="62" dur="500"/>
                                        <p:tgtEl>
                                          <p:spTgt spid="81"/>
                                        </p:tgtEl>
                                        <p:attrNameLst>
                                          <p:attrName>ppt_x</p:attrName>
                                        </p:attrNameLst>
                                      </p:cBhvr>
                                      <p:tavLst>
                                        <p:tav tm="0">
                                          <p:val>
                                            <p:strVal val="#ppt_x+#ppt_w*1.125000"/>
                                          </p:val>
                                        </p:tav>
                                        <p:tav tm="100000">
                                          <p:val>
                                            <p:strVal val="#ppt_x"/>
                                          </p:val>
                                        </p:tav>
                                      </p:tavLst>
                                    </p:anim>
                                    <p:animEffect transition="in" filter="wipe(left)">
                                      <p:cBhvr>
                                        <p:cTn id="63" dur="500"/>
                                        <p:tgtEl>
                                          <p:spTgt spid="81"/>
                                        </p:tgtEl>
                                      </p:cBhvr>
                                    </p:animEffect>
                                  </p:childTnLst>
                                </p:cTn>
                              </p:par>
                              <p:par>
                                <p:cTn id="64" presetID="12" presetClass="entr" presetSubtype="2" fill="hold" grpId="0" nodeType="withEffect">
                                  <p:stCondLst>
                                    <p:cond delay="30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p:tgtEl>
                                          <p:spTgt spid="80"/>
                                        </p:tgtEl>
                                        <p:attrNameLst>
                                          <p:attrName>ppt_x</p:attrName>
                                        </p:attrNameLst>
                                      </p:cBhvr>
                                      <p:tavLst>
                                        <p:tav tm="0">
                                          <p:val>
                                            <p:strVal val="#ppt_x+#ppt_w*1.125000"/>
                                          </p:val>
                                        </p:tav>
                                        <p:tav tm="100000">
                                          <p:val>
                                            <p:strVal val="#ppt_x"/>
                                          </p:val>
                                        </p:tav>
                                      </p:tavLst>
                                    </p:anim>
                                    <p:animEffect transition="in" filter="wipe(left)">
                                      <p:cBhvr>
                                        <p:cTn id="67" dur="500"/>
                                        <p:tgtEl>
                                          <p:spTgt spid="80"/>
                                        </p:tgtEl>
                                      </p:cBhvr>
                                    </p:animEffect>
                                  </p:childTnLst>
                                </p:cTn>
                              </p:par>
                              <p:par>
                                <p:cTn id="68" presetID="1" presetClass="entr" presetSubtype="0" fill="hold" grpId="0" nodeType="withEffect">
                                  <p:stCondLst>
                                    <p:cond delay="350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grpId="0" nodeType="withEffect">
                                  <p:stCondLst>
                                    <p:cond delay="3500"/>
                                  </p:stCondLst>
                                  <p:childTnLst>
                                    <p:set>
                                      <p:cBhvr>
                                        <p:cTn id="71" dur="1" fill="hold">
                                          <p:stCondLst>
                                            <p:cond delay="0"/>
                                          </p:stCondLst>
                                        </p:cTn>
                                        <p:tgtEl>
                                          <p:spTgt spid="46"/>
                                        </p:tgtEl>
                                        <p:attrNameLst>
                                          <p:attrName>style.visibility</p:attrName>
                                        </p:attrNameLst>
                                      </p:cBhvr>
                                      <p:to>
                                        <p:strVal val="visible"/>
                                      </p:to>
                                    </p:set>
                                  </p:childTnLst>
                                </p:cTn>
                              </p:par>
                              <p:par>
                                <p:cTn id="72" presetID="63" presetClass="path" presetSubtype="0" accel="50000" decel="50000" fill="hold" grpId="1" nodeType="withEffect">
                                  <p:stCondLst>
                                    <p:cond delay="3500"/>
                                  </p:stCondLst>
                                  <p:childTnLst>
                                    <p:animMotion origin="layout" path="M -2.08333E-6 2.59259E-6 L 0.025 2.59259E-6 " pathEditMode="relative" rAng="0" ptsTypes="AA">
                                      <p:cBhvr>
                                        <p:cTn id="73" dur="2000" fill="hold"/>
                                        <p:tgtEl>
                                          <p:spTgt spid="51"/>
                                        </p:tgtEl>
                                        <p:attrNameLst>
                                          <p:attrName>ppt_x</p:attrName>
                                          <p:attrName>ppt_y</p:attrName>
                                        </p:attrNameLst>
                                      </p:cBhvr>
                                      <p:rCtr x="1250" y="0"/>
                                    </p:animMotion>
                                  </p:childTnLst>
                                </p:cTn>
                              </p:par>
                              <p:par>
                                <p:cTn id="74" presetID="10" presetClass="entr" presetSubtype="0" fill="hold" grpId="0" nodeType="withEffect">
                                  <p:stCondLst>
                                    <p:cond delay="350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par>
                                <p:cTn id="80" presetID="12" presetClass="entr" presetSubtype="8" fill="hold" grpId="0" nodeType="withEffect">
                                  <p:stCondLst>
                                    <p:cond delay="400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500"/>
                                        <p:tgtEl>
                                          <p:spTgt spid="83"/>
                                        </p:tgtEl>
                                        <p:attrNameLst>
                                          <p:attrName>ppt_x</p:attrName>
                                        </p:attrNameLst>
                                      </p:cBhvr>
                                      <p:tavLst>
                                        <p:tav tm="0">
                                          <p:val>
                                            <p:strVal val="#ppt_x-#ppt_w*1.125000"/>
                                          </p:val>
                                        </p:tav>
                                        <p:tav tm="100000">
                                          <p:val>
                                            <p:strVal val="#ppt_x"/>
                                          </p:val>
                                        </p:tav>
                                      </p:tavLst>
                                    </p:anim>
                                    <p:animEffect transition="in" filter="wipe(right)">
                                      <p:cBhvr>
                                        <p:cTn id="83" dur="500"/>
                                        <p:tgtEl>
                                          <p:spTgt spid="83"/>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500"/>
                                        <p:tgtEl>
                                          <p:spTgt spid="82"/>
                                        </p:tgtEl>
                                        <p:attrNameLst>
                                          <p:attrName>ppt_x</p:attrName>
                                        </p:attrNameLst>
                                      </p:cBhvr>
                                      <p:tavLst>
                                        <p:tav tm="0">
                                          <p:val>
                                            <p:strVal val="#ppt_x-#ppt_w*1.125000"/>
                                          </p:val>
                                        </p:tav>
                                        <p:tav tm="100000">
                                          <p:val>
                                            <p:strVal val="#ppt_x"/>
                                          </p:val>
                                        </p:tav>
                                      </p:tavLst>
                                    </p:anim>
                                    <p:animEffect transition="in" filter="wipe(right)">
                                      <p:cBhvr>
                                        <p:cTn id="8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4" grpId="0" animBg="1"/>
      <p:bldP spid="45" grpId="0" animBg="1"/>
      <p:bldP spid="43" grpId="0" animBg="1"/>
      <p:bldP spid="51" grpId="0" animBg="1"/>
      <p:bldP spid="51" grpId="1" animBg="1"/>
      <p:bldP spid="50" grpId="0" animBg="1"/>
      <p:bldP spid="50" grpId="1" animBg="1"/>
      <p:bldP spid="49" grpId="0" animBg="1"/>
      <p:bldP spid="49" grpId="1" animBg="1"/>
      <p:bldP spid="48" grpId="0" animBg="1"/>
      <p:bldP spid="48" grpId="1" animBg="1"/>
      <p:bldP spid="47"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78" grpId="0"/>
      <p:bldP spid="79" grpId="0"/>
      <p:bldP spid="80" grpId="0"/>
      <p:bldP spid="81" grpId="0"/>
      <p:bldP spid="82" grpId="0"/>
      <p:bldP spid="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701490" y="1436385"/>
            <a:ext cx="3333823" cy="1509875"/>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902849" y="1728298"/>
            <a:ext cx="827811" cy="827996"/>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60" name="Group 41"/>
          <p:cNvGrpSpPr/>
          <p:nvPr/>
        </p:nvGrpSpPr>
        <p:grpSpPr bwMode="auto">
          <a:xfrm>
            <a:off x="3853480" y="1728297"/>
            <a:ext cx="1943637" cy="1066255"/>
            <a:chOff x="0" y="0"/>
            <a:chExt cx="2419" cy="1343"/>
          </a:xfrm>
        </p:grpSpPr>
        <p:sp>
          <p:nvSpPr>
            <p:cNvPr id="6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6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63" name="Freeform 9"/>
          <p:cNvSpPr>
            <a:spLocks noEditPoints="1"/>
          </p:cNvSpPr>
          <p:nvPr/>
        </p:nvSpPr>
        <p:spPr bwMode="auto">
          <a:xfrm>
            <a:off x="3094119" y="1982604"/>
            <a:ext cx="375832" cy="29926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64" name="组合 63"/>
          <p:cNvGrpSpPr/>
          <p:nvPr/>
        </p:nvGrpSpPr>
        <p:grpSpPr>
          <a:xfrm>
            <a:off x="6476478" y="1436385"/>
            <a:ext cx="3333823" cy="1509875"/>
            <a:chOff x="4304043" y="1286668"/>
            <a:chExt cx="3837944" cy="2757793"/>
          </a:xfrm>
          <a:effectLst>
            <a:outerShdw blurRad="381000" dist="254000" dir="8100000" algn="tr" rotWithShape="0">
              <a:prstClr val="black">
                <a:alpha val="40000"/>
              </a:prstClr>
            </a:outerShdw>
          </a:effectLst>
        </p:grpSpPr>
        <p:sp>
          <p:nvSpPr>
            <p:cNvPr id="65" name="圆角矩形 6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677836" y="1728298"/>
            <a:ext cx="827811" cy="827996"/>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70" name="Group 41"/>
          <p:cNvGrpSpPr/>
          <p:nvPr/>
        </p:nvGrpSpPr>
        <p:grpSpPr bwMode="auto">
          <a:xfrm>
            <a:off x="7628467" y="1728297"/>
            <a:ext cx="1943637" cy="1066255"/>
            <a:chOff x="0" y="0"/>
            <a:chExt cx="2419" cy="1343"/>
          </a:xfrm>
        </p:grpSpPr>
        <p:sp>
          <p:nvSpPr>
            <p:cNvPr id="7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7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73" name="Freeform 8"/>
          <p:cNvSpPr>
            <a:spLocks noEditPoints="1"/>
          </p:cNvSpPr>
          <p:nvPr/>
        </p:nvSpPr>
        <p:spPr bwMode="auto">
          <a:xfrm>
            <a:off x="6928813" y="2036282"/>
            <a:ext cx="325856" cy="322967"/>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4" name="组合 73"/>
          <p:cNvGrpSpPr/>
          <p:nvPr/>
        </p:nvGrpSpPr>
        <p:grpSpPr>
          <a:xfrm>
            <a:off x="2701490" y="3383568"/>
            <a:ext cx="3333823" cy="1509875"/>
            <a:chOff x="4304043" y="1286668"/>
            <a:chExt cx="3837944" cy="2757793"/>
          </a:xfrm>
          <a:effectLst>
            <a:outerShdw blurRad="381000" dist="254000" dir="8100000" algn="tr" rotWithShape="0">
              <a:prstClr val="black">
                <a:alpha val="40000"/>
              </a:prstClr>
            </a:outerShdw>
          </a:effectLst>
        </p:grpSpPr>
        <p:sp>
          <p:nvSpPr>
            <p:cNvPr id="75" name="圆角矩形 7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2902849" y="3675482"/>
            <a:ext cx="827811" cy="827996"/>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80" name="Group 41"/>
          <p:cNvGrpSpPr/>
          <p:nvPr/>
        </p:nvGrpSpPr>
        <p:grpSpPr bwMode="auto">
          <a:xfrm>
            <a:off x="3853480" y="3675479"/>
            <a:ext cx="1943637" cy="1066255"/>
            <a:chOff x="0" y="0"/>
            <a:chExt cx="2419" cy="1343"/>
          </a:xfrm>
        </p:grpSpPr>
        <p:sp>
          <p:nvSpPr>
            <p:cNvPr id="8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8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83" name="Freeform 7"/>
          <p:cNvSpPr/>
          <p:nvPr/>
        </p:nvSpPr>
        <p:spPr bwMode="auto">
          <a:xfrm>
            <a:off x="3083457" y="3890957"/>
            <a:ext cx="394825" cy="397044"/>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4" name="组合 83"/>
          <p:cNvGrpSpPr/>
          <p:nvPr/>
        </p:nvGrpSpPr>
        <p:grpSpPr>
          <a:xfrm>
            <a:off x="6478146" y="3383568"/>
            <a:ext cx="3333823" cy="1509875"/>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679505" y="3675482"/>
            <a:ext cx="827811" cy="827996"/>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90" name="Group 41"/>
          <p:cNvGrpSpPr/>
          <p:nvPr/>
        </p:nvGrpSpPr>
        <p:grpSpPr bwMode="auto">
          <a:xfrm>
            <a:off x="7630136" y="3675479"/>
            <a:ext cx="1943637" cy="1066255"/>
            <a:chOff x="0" y="0"/>
            <a:chExt cx="2419" cy="1343"/>
          </a:xfrm>
        </p:grpSpPr>
        <p:sp>
          <p:nvSpPr>
            <p:cNvPr id="9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600" b="1" dirty="0">
                <a:solidFill>
                  <a:srgbClr val="0070C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9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1200" dirty="0">
                <a:solidFill>
                  <a:prstClr val="black">
                    <a:lumMod val="65000"/>
                    <a:lumOff val="35000"/>
                  </a:prst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93" name="Freeform 6"/>
          <p:cNvSpPr>
            <a:spLocks noEditPoints="1"/>
          </p:cNvSpPr>
          <p:nvPr/>
        </p:nvSpPr>
        <p:spPr bwMode="auto">
          <a:xfrm>
            <a:off x="6933233" y="3919601"/>
            <a:ext cx="362839" cy="368401"/>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121891" tIns="60945" rIns="121891" bIns="60945"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4" name="Rectangle 26"/>
          <p:cNvSpPr>
            <a:spLocks noChangeArrowheads="1"/>
          </p:cNvSpPr>
          <p:nvPr/>
        </p:nvSpPr>
        <p:spPr bwMode="auto">
          <a:xfrm>
            <a:off x="1024931" y="5281613"/>
            <a:ext cx="10142139" cy="953135"/>
          </a:xfrm>
          <a:prstGeom prst="rect">
            <a:avLst/>
          </a:prstGeom>
          <a:noFill/>
          <a:ln w="9525">
            <a:noFill/>
            <a:miter lim="800000"/>
          </a:ln>
        </p:spPr>
        <p:txBody>
          <a:bodyPr wrap="square" lIns="91440" tIns="45720" rIns="91440" bIns="45720">
            <a:spAutoFit/>
          </a:bodyPr>
          <a:lstStyle/>
          <a:p>
            <a:pPr>
              <a:lnSpc>
                <a:spcPct val="127000"/>
              </a:lnSpc>
            </a:pPr>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 ，在此框中选择粘贴，并选择只保留文字。</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anim calcmode="lin" valueType="num">
                                      <p:cBhvr>
                                        <p:cTn id="14" dur="500" fill="hold"/>
                                        <p:tgtEl>
                                          <p:spTgt spid="63"/>
                                        </p:tgtEl>
                                        <p:attrNameLst>
                                          <p:attrName>ppt_x</p:attrName>
                                        </p:attrNameLst>
                                      </p:cBhvr>
                                      <p:tavLst>
                                        <p:tav tm="0">
                                          <p:val>
                                            <p:strVal val="#ppt_x"/>
                                          </p:val>
                                        </p:tav>
                                        <p:tav tm="100000">
                                          <p:val>
                                            <p:strVal val="#ppt_x"/>
                                          </p:val>
                                        </p:tav>
                                      </p:tavLst>
                                    </p:anim>
                                    <p:anim calcmode="lin" valueType="num">
                                      <p:cBhvr>
                                        <p:cTn id="15" dur="5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anim calcmode="lin" valueType="num">
                                      <p:cBhvr>
                                        <p:cTn id="34" dur="500" fill="hold"/>
                                        <p:tgtEl>
                                          <p:spTgt spid="73"/>
                                        </p:tgtEl>
                                        <p:attrNameLst>
                                          <p:attrName>ppt_x</p:attrName>
                                        </p:attrNameLst>
                                      </p:cBhvr>
                                      <p:tavLst>
                                        <p:tav tm="0">
                                          <p:val>
                                            <p:strVal val="#ppt_x"/>
                                          </p:val>
                                        </p:tav>
                                        <p:tav tm="100000">
                                          <p:val>
                                            <p:strVal val="#ppt_x"/>
                                          </p:val>
                                        </p:tav>
                                      </p:tavLst>
                                    </p:anim>
                                    <p:anim calcmode="lin" valueType="num">
                                      <p:cBhvr>
                                        <p:cTn id="35" dur="500" fill="hold"/>
                                        <p:tgtEl>
                                          <p:spTgt spid="7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right)">
                                      <p:cBhvr>
                                        <p:cTn id="39" dur="500"/>
                                        <p:tgtEl>
                                          <p:spTgt spid="6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Effect transition="in" filter="fade">
                                      <p:cBhvr>
                                        <p:cTn id="49" dur="500"/>
                                        <p:tgtEl>
                                          <p:spTgt spid="7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anim calcmode="lin" valueType="num">
                                      <p:cBhvr>
                                        <p:cTn id="54" dur="500" fill="hold"/>
                                        <p:tgtEl>
                                          <p:spTgt spid="83"/>
                                        </p:tgtEl>
                                        <p:attrNameLst>
                                          <p:attrName>ppt_x</p:attrName>
                                        </p:attrNameLst>
                                      </p:cBhvr>
                                      <p:tavLst>
                                        <p:tav tm="0">
                                          <p:val>
                                            <p:strVal val="#ppt_x"/>
                                          </p:val>
                                        </p:tav>
                                        <p:tav tm="100000">
                                          <p:val>
                                            <p:strVal val="#ppt_x"/>
                                          </p:val>
                                        </p:tav>
                                      </p:tavLst>
                                    </p:anim>
                                    <p:anim calcmode="lin" valueType="num">
                                      <p:cBhvr>
                                        <p:cTn id="55" dur="500" fill="hold"/>
                                        <p:tgtEl>
                                          <p:spTgt spid="8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right)">
                                      <p:cBhvr>
                                        <p:cTn id="59" dur="500"/>
                                        <p:tgtEl>
                                          <p:spTgt spid="7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wipe(left)">
                                      <p:cBhvr>
                                        <p:cTn id="63" dur="500"/>
                                        <p:tgtEl>
                                          <p:spTgt spid="8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 calcmode="lin" valueType="num">
                                      <p:cBhvr>
                                        <p:cTn id="67" dur="500" fill="hold"/>
                                        <p:tgtEl>
                                          <p:spTgt spid="87"/>
                                        </p:tgtEl>
                                        <p:attrNameLst>
                                          <p:attrName>ppt_w</p:attrName>
                                        </p:attrNameLst>
                                      </p:cBhvr>
                                      <p:tavLst>
                                        <p:tav tm="0">
                                          <p:val>
                                            <p:fltVal val="0"/>
                                          </p:val>
                                        </p:tav>
                                        <p:tav tm="100000">
                                          <p:val>
                                            <p:strVal val="#ppt_w"/>
                                          </p:val>
                                        </p:tav>
                                      </p:tavLst>
                                    </p:anim>
                                    <p:anim calcmode="lin" valueType="num">
                                      <p:cBhvr>
                                        <p:cTn id="68" dur="500" fill="hold"/>
                                        <p:tgtEl>
                                          <p:spTgt spid="87"/>
                                        </p:tgtEl>
                                        <p:attrNameLst>
                                          <p:attrName>ppt_h</p:attrName>
                                        </p:attrNameLst>
                                      </p:cBhvr>
                                      <p:tavLst>
                                        <p:tav tm="0">
                                          <p:val>
                                            <p:fltVal val="0"/>
                                          </p:val>
                                        </p:tav>
                                        <p:tav tm="100000">
                                          <p:val>
                                            <p:strVal val="#ppt_h"/>
                                          </p:val>
                                        </p:tav>
                                      </p:tavLst>
                                    </p:anim>
                                    <p:animEffect transition="in" filter="fade">
                                      <p:cBhvr>
                                        <p:cTn id="69" dur="500"/>
                                        <p:tgtEl>
                                          <p:spTgt spid="8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anim calcmode="lin" valueType="num">
                                      <p:cBhvr>
                                        <p:cTn id="74" dur="500" fill="hold"/>
                                        <p:tgtEl>
                                          <p:spTgt spid="93"/>
                                        </p:tgtEl>
                                        <p:attrNameLst>
                                          <p:attrName>ppt_x</p:attrName>
                                        </p:attrNameLst>
                                      </p:cBhvr>
                                      <p:tavLst>
                                        <p:tav tm="0">
                                          <p:val>
                                            <p:strVal val="#ppt_x"/>
                                          </p:val>
                                        </p:tav>
                                        <p:tav tm="100000">
                                          <p:val>
                                            <p:strVal val="#ppt_x"/>
                                          </p:val>
                                        </p:tav>
                                      </p:tavLst>
                                    </p:anim>
                                    <p:anim calcmode="lin" valueType="num">
                                      <p:cBhvr>
                                        <p:cTn id="75" dur="5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500"/>
                                        <p:tgtEl>
                                          <p:spTgt spid="8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500"/>
                                        <p:tgtEl>
                                          <p:spTgt spid="90"/>
                                        </p:tgtEl>
                                      </p:cBhvr>
                                    </p:animEffect>
                                  </p:childTnLst>
                                </p:cTn>
                              </p:par>
                            </p:childTnLst>
                          </p:cTn>
                        </p:par>
                        <p:par>
                          <p:cTn id="84" fill="hold">
                            <p:stCondLst>
                              <p:cond delay="8000"/>
                            </p:stCondLst>
                            <p:childTnLst>
                              <p:par>
                                <p:cTn id="85" presetID="50" presetClass="entr" presetSubtype="0" decel="100000"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p:cTn id="87" dur="1000" fill="hold"/>
                                        <p:tgtEl>
                                          <p:spTgt spid="94"/>
                                        </p:tgtEl>
                                        <p:attrNameLst>
                                          <p:attrName>ppt_w</p:attrName>
                                        </p:attrNameLst>
                                      </p:cBhvr>
                                      <p:tavLst>
                                        <p:tav tm="0">
                                          <p:val>
                                            <p:strVal val="#ppt_w+.3"/>
                                          </p:val>
                                        </p:tav>
                                        <p:tav tm="100000">
                                          <p:val>
                                            <p:strVal val="#ppt_w"/>
                                          </p:val>
                                        </p:tav>
                                      </p:tavLst>
                                    </p:anim>
                                    <p:anim calcmode="lin" valueType="num">
                                      <p:cBhvr>
                                        <p:cTn id="88" dur="1000" fill="hold"/>
                                        <p:tgtEl>
                                          <p:spTgt spid="94"/>
                                        </p:tgtEl>
                                        <p:attrNameLst>
                                          <p:attrName>ppt_h</p:attrName>
                                        </p:attrNameLst>
                                      </p:cBhvr>
                                      <p:tavLst>
                                        <p:tav tm="0">
                                          <p:val>
                                            <p:strVal val="#ppt_h"/>
                                          </p:val>
                                        </p:tav>
                                        <p:tav tm="100000">
                                          <p:val>
                                            <p:strVal val="#ppt_h"/>
                                          </p:val>
                                        </p:tav>
                                      </p:tavLst>
                                    </p:anim>
                                    <p:animEffect transition="in" filter="fade">
                                      <p:cBhvr>
                                        <p:cTn id="8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3" grpId="0" animBg="1"/>
      <p:bldP spid="83" grpId="0" animBg="1"/>
      <p:bldP spid="93" grpId="0" animBg="1"/>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92"/>
          <p:cNvSpPr txBox="1"/>
          <p:nvPr/>
        </p:nvSpPr>
        <p:spPr>
          <a:xfrm>
            <a:off x="5225555" y="2729490"/>
            <a:ext cx="3287607" cy="523220"/>
          </a:xfrm>
          <a:prstGeom prst="rect">
            <a:avLst/>
          </a:prstGeom>
          <a:noFill/>
        </p:spPr>
        <p:txBody>
          <a:bodyPr wrap="square" rtlCol="0">
            <a:spAutoFit/>
          </a:bodyPr>
          <a:lstStyle/>
          <a:p>
            <a:pPr algn="ct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a:t>输入目录文字</a:t>
            </a:r>
          </a:p>
        </p:txBody>
      </p:sp>
      <p:grpSp>
        <p:nvGrpSpPr>
          <p:cNvPr id="21" name="组合 20"/>
          <p:cNvGrpSpPr/>
          <p:nvPr/>
        </p:nvGrpSpPr>
        <p:grpSpPr>
          <a:xfrm>
            <a:off x="3139852" y="2339211"/>
            <a:ext cx="5896528" cy="1281811"/>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nvGrpSpPr>
            <p:cNvPr id="24"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2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3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gr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65000"/>
                      <a:lumOff val="35000"/>
                    </a:prstClr>
                  </a:solidFill>
                  <a:ea typeface="微软雅黑" panose="020B0503020204020204" pitchFamily="34" charset="-122"/>
                </a:endParaRPr>
              </a:p>
            </p:txBody>
          </p:sp>
        </p:grpSp>
      </p:grpSp>
      <p:sp>
        <p:nvSpPr>
          <p:cNvPr id="18" name="文本框 17"/>
          <p:cNvSpPr txBox="1"/>
          <p:nvPr/>
        </p:nvSpPr>
        <p:spPr>
          <a:xfrm>
            <a:off x="2051551" y="3726710"/>
            <a:ext cx="8088899" cy="1015471"/>
          </a:xfrm>
          <a:prstGeom prst="rect">
            <a:avLst/>
          </a:prstGeom>
          <a:noFill/>
        </p:spPr>
        <p:txBody>
          <a:bodyPr wrap="square" rtlCol="0">
            <a:spAutoFit/>
          </a:bodyPr>
          <a:lstStyle/>
          <a:p>
            <a:pPr algn="ctr">
              <a:lnSpc>
                <a:spcPct val="150000"/>
              </a:lnSpc>
            </a:pP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335">
                <a:solidFill>
                  <a:prstClr val="black">
                    <a:lumMod val="50000"/>
                    <a:lumOff val="50000"/>
                  </a:prstClr>
                </a:solidFill>
                <a:latin typeface="微软雅黑" panose="020B0503020204020204" pitchFamily="34" charset="-122"/>
                <a:ea typeface="微软雅黑" panose="020B0503020204020204" pitchFamily="34" charset="-122"/>
                <a:sym typeface="+mn-lt"/>
              </a:rPr>
              <a:t>,</a:t>
            </a:r>
            <a:r>
              <a:rPr lang="zh-CN" altLang="en-US" sz="1335">
                <a:solidFill>
                  <a:prstClr val="black">
                    <a:lumMod val="50000"/>
                    <a:lumOff val="50000"/>
                  </a:prstClr>
                </a:solidFill>
                <a:latin typeface="微软雅黑" panose="020B0503020204020204" pitchFamily="34" charset="-122"/>
                <a:ea typeface="微软雅黑" panose="020B0503020204020204" pitchFamily="34" charset="-122"/>
                <a:sym typeface="+mn-lt"/>
              </a:rPr>
              <a:t>而且是以现代信息技术为基础的整体的教学体系的一系列的改革和变化。</a:t>
            </a:r>
          </a:p>
        </p:txBody>
      </p:sp>
      <p:sp>
        <p:nvSpPr>
          <p:cNvPr id="19" name="文本框 18"/>
          <p:cNvSpPr txBox="1"/>
          <p:nvPr/>
        </p:nvSpPr>
        <p:spPr>
          <a:xfrm>
            <a:off x="4052073"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8" name="文本框 97"/>
          <p:cNvSpPr txBox="1"/>
          <p:nvPr/>
        </p:nvSpPr>
        <p:spPr>
          <a:xfrm>
            <a:off x="5341871"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99" name="文本框 98"/>
          <p:cNvSpPr txBox="1"/>
          <p:nvPr/>
        </p:nvSpPr>
        <p:spPr>
          <a:xfrm>
            <a:off x="6631670" y="4898582"/>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0" name="文本框 99"/>
          <p:cNvSpPr txBox="1"/>
          <p:nvPr/>
        </p:nvSpPr>
        <p:spPr>
          <a:xfrm>
            <a:off x="4052073"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1" name="文本框 100"/>
          <p:cNvSpPr txBox="1"/>
          <p:nvPr/>
        </p:nvSpPr>
        <p:spPr>
          <a:xfrm>
            <a:off x="5341871"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sp>
        <p:nvSpPr>
          <p:cNvPr id="102" name="文本框 101"/>
          <p:cNvSpPr txBox="1"/>
          <p:nvPr/>
        </p:nvSpPr>
        <p:spPr>
          <a:xfrm>
            <a:off x="6631670" y="5267914"/>
            <a:ext cx="1516263"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rPr>
              <a:t>★ 添加标题</a:t>
            </a:r>
          </a:p>
        </p:txBody>
      </p:sp>
      <p:grpSp>
        <p:nvGrpSpPr>
          <p:cNvPr id="103" name="组合 102"/>
          <p:cNvGrpSpPr/>
          <p:nvPr/>
        </p:nvGrpSpPr>
        <p:grpSpPr>
          <a:xfrm>
            <a:off x="5413351" y="548681"/>
            <a:ext cx="1365299" cy="1583748"/>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a:solidFill>
                  <a:prstClr val="white"/>
                </a:solidFill>
              </a:endParaRPr>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45" dirty="0">
                <a:solidFill>
                  <a:prstClr val="white"/>
                </a:solidFill>
              </a:endParaRPr>
            </a:p>
          </p:txBody>
        </p:sp>
        <p:sp>
          <p:nvSpPr>
            <p:cNvPr id="106" name="矩形 259"/>
            <p:cNvSpPr>
              <a:spLocks noChangeArrowheads="1"/>
            </p:cNvSpPr>
            <p:nvPr/>
          </p:nvSpPr>
          <p:spPr bwMode="auto">
            <a:xfrm>
              <a:off x="1457601" y="641371"/>
              <a:ext cx="1213382" cy="67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buFont typeface="Arial" panose="020B0604020202020204" pitchFamily="34" charset="0"/>
                <a:buNone/>
              </a:pPr>
              <a:endParaRPr lang="zh-CN" altLang="en-US" sz="4015" b="1" cap="all" dirty="0">
                <a:solidFill>
                  <a:srgbClr val="0070C0"/>
                </a:solidFill>
                <a:latin typeface="Arial" panose="020B0604020202020204" pitchFamily="34" charset="0"/>
                <a:cs typeface="Arial" panose="020B0604020202020204" pitchFamily="34" charset="0"/>
              </a:endParaRPr>
            </a:p>
          </p:txBody>
        </p:sp>
      </p:grpSp>
      <p:sp>
        <p:nvSpPr>
          <p:cNvPr id="107" name="文本框 106"/>
          <p:cNvSpPr txBox="1"/>
          <p:nvPr/>
        </p:nvSpPr>
        <p:spPr>
          <a:xfrm flipH="1">
            <a:off x="5461583" y="934576"/>
            <a:ext cx="1283127" cy="502766"/>
          </a:xfrm>
          <a:prstGeom prst="rect">
            <a:avLst/>
          </a:prstGeom>
          <a:noFill/>
        </p:spPr>
        <p:txBody>
          <a:bodyPr wrap="square" rtlCol="0">
            <a:spAutoFit/>
          </a:bodyPr>
          <a:lstStyle/>
          <a:p>
            <a:pPr algn="ctr"/>
            <a:r>
              <a:rPr lang="en-US" altLang="zh-CN" sz="2665" b="1" dirty="0">
                <a:solidFill>
                  <a:srgbClr val="0070C0"/>
                </a:solidFill>
                <a:latin typeface="微软雅黑" panose="020B0503020204020204" pitchFamily="34" charset="-122"/>
                <a:ea typeface="微软雅黑" panose="020B0503020204020204" pitchFamily="34" charset="-122"/>
              </a:rPr>
              <a:t>01</a:t>
            </a:r>
            <a:endParaRPr lang="zh-CN" altLang="en-US" sz="2665" b="1" dirty="0">
              <a:solidFill>
                <a:srgbClr val="0070C0"/>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flipH="1">
            <a:off x="5461583" y="1320868"/>
            <a:ext cx="1283127" cy="338554"/>
          </a:xfrm>
          <a:prstGeom prst="rect">
            <a:avLst/>
          </a:prstGeom>
          <a:noFill/>
        </p:spPr>
        <p:txBody>
          <a:bodyPr wrap="square" rtlCol="0">
            <a:spAutoFit/>
          </a:bodyPr>
          <a:lstStyle/>
          <a:p>
            <a:pPr algn="ctr"/>
            <a:r>
              <a:rPr lang="en-US" altLang="zh-CN" sz="1600" b="1" dirty="0">
                <a:solidFill>
                  <a:srgbClr val="0070C0"/>
                </a:solidFill>
                <a:latin typeface="微软雅黑" panose="020B0503020204020204" pitchFamily="34" charset="-122"/>
                <a:ea typeface="微软雅黑" panose="020B0503020204020204" pitchFamily="34" charset="-122"/>
              </a:rPr>
              <a:t>PART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pageCurlDoubl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14:presetBounceEnd="4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4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p:tgtEl>
                                              <p:spTgt spid="107"/>
                                            </p:tgtEl>
                                            <p:attrNameLst>
                                              <p:attrName>ppt_y</p:attrName>
                                            </p:attrNameLst>
                                          </p:cBhvr>
                                          <p:tavLst>
                                            <p:tav tm="0">
                                              <p:val>
                                                <p:strVal val="#ppt_y+#ppt_h*1.125000"/>
                                              </p:val>
                                            </p:tav>
                                            <p:tav tm="100000">
                                              <p:val>
                                                <p:strVal val="#ppt_y"/>
                                              </p:val>
                                            </p:tav>
                                          </p:tavLst>
                                        </p:anim>
                                        <p:animEffect transition="in" filter="wipe(up)">
                                          <p:cBhvr>
                                            <p:cTn id="14" dur="500"/>
                                            <p:tgtEl>
                                              <p:spTgt spid="10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down)">
                                          <p:cBhvr>
                                            <p:cTn id="18" dur="500"/>
                                            <p:tgtEl>
                                              <p:spTgt spid="108"/>
                                            </p:tgtEl>
                                          </p:cBhvr>
                                        </p:animEffect>
                                      </p:childTnLst>
                                    </p:cTn>
                                  </p:par>
                                </p:childTnLst>
                              </p:cTn>
                            </p:par>
                            <p:par>
                              <p:cTn id="19" fill="hold">
                                <p:stCondLst>
                                  <p:cond delay="1500"/>
                                </p:stCondLst>
                                <p:childTnLst>
                                  <p:par>
                                    <p:cTn id="20" presetID="2" presetClass="entr" presetSubtype="2" accel="40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fill="hold"/>
                                            <p:tgtEl>
                                              <p:spTgt spid="99"/>
                                            </p:tgtEl>
                                            <p:attrNameLst>
                                              <p:attrName>ppt_x</p:attrName>
                                            </p:attrNameLst>
                                          </p:cBhvr>
                                          <p:tavLst>
                                            <p:tav tm="0">
                                              <p:val>
                                                <p:strVal val="#ppt_x"/>
                                              </p:val>
                                            </p:tav>
                                            <p:tav tm="100000">
                                              <p:val>
                                                <p:strVal val="#ppt_x"/>
                                              </p:val>
                                            </p:tav>
                                          </p:tavLst>
                                        </p:anim>
                                        <p:anim calcmode="lin" valueType="num">
                                          <p:cBhvr additive="base">
                                            <p:cTn id="46" dur="500" fill="hold"/>
                                            <p:tgtEl>
                                              <p:spTgt spid="9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80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ppt_x"/>
                                              </p:val>
                                            </p:tav>
                                            <p:tav tm="100000">
                                              <p:val>
                                                <p:strVal val="#ppt_x"/>
                                              </p:val>
                                            </p:tav>
                                          </p:tavLst>
                                        </p:anim>
                                        <p:anim calcmode="lin" valueType="num">
                                          <p:cBhvr additive="base">
                                            <p:cTn id="54" dur="500" fill="hold"/>
                                            <p:tgtEl>
                                              <p:spTgt spid="10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ppt_x"/>
                                              </p:val>
                                            </p:tav>
                                            <p:tav tm="100000">
                                              <p:val>
                                                <p:strVal val="#ppt_x"/>
                                              </p:val>
                                            </p:tav>
                                          </p:tavLst>
                                        </p:anim>
                                        <p:anim calcmode="lin" valueType="num">
                                          <p:cBhvr additive="base">
                                            <p:cTn id="5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98" grpId="0"/>
          <p:bldP spid="99" grpId="0"/>
          <p:bldP spid="100" grpId="0"/>
          <p:bldP spid="101" grpId="0"/>
          <p:bldP spid="102" grpId="0"/>
          <p:bldP spid="107" grpId="0"/>
          <p:bldP spid="108"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625055" y="2596521"/>
            <a:ext cx="9281832" cy="2399155"/>
            <a:chOff x="1260022" y="2163164"/>
            <a:chExt cx="6960165" cy="1748634"/>
          </a:xfrm>
          <a:noFill/>
          <a:effectLst>
            <a:outerShdw blurRad="76200" dist="38100" dir="5400000" algn="t" rotWithShape="0">
              <a:prstClr val="black">
                <a:alpha val="28000"/>
              </a:prstClr>
            </a:outerShdw>
          </a:effectLst>
        </p:grpSpPr>
        <p:sp>
          <p:nvSpPr>
            <p:cNvPr id="21"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2"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3"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sp>
          <p:nvSpPr>
            <p:cNvPr id="24"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2400">
                <a:solidFill>
                  <a:srgbClr val="00B485"/>
                </a:solidFill>
                <a:latin typeface="Roboto" pitchFamily="2" charset="0"/>
                <a:ea typeface="Roboto" pitchFamily="2" charset="0"/>
              </a:endParaRPr>
            </a:p>
          </p:txBody>
        </p:sp>
      </p:grpSp>
      <p:grpSp>
        <p:nvGrpSpPr>
          <p:cNvPr id="25" name="组合 24"/>
          <p:cNvGrpSpPr/>
          <p:nvPr/>
        </p:nvGrpSpPr>
        <p:grpSpPr>
          <a:xfrm>
            <a:off x="1459556" y="1412777"/>
            <a:ext cx="3100275" cy="1348566"/>
            <a:chOff x="5428907" y="1204578"/>
            <a:chExt cx="2324804" cy="982910"/>
          </a:xfrm>
        </p:grpSpPr>
        <p:sp>
          <p:nvSpPr>
            <p:cNvPr id="26" name="TextBox 25"/>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8" name="组合 27"/>
          <p:cNvGrpSpPr/>
          <p:nvPr/>
        </p:nvGrpSpPr>
        <p:grpSpPr>
          <a:xfrm>
            <a:off x="2022229" y="2997586"/>
            <a:ext cx="1609075" cy="1608818"/>
            <a:chOff x="2201071" y="3406041"/>
            <a:chExt cx="1805286" cy="1805938"/>
          </a:xfrm>
        </p:grpSpPr>
        <p:grpSp>
          <p:nvGrpSpPr>
            <p:cNvPr id="29" name="组合 28"/>
            <p:cNvGrpSpPr/>
            <p:nvPr/>
          </p:nvGrpSpPr>
          <p:grpSpPr>
            <a:xfrm>
              <a:off x="2201071"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endParaRPr>
              </a:p>
            </p:txBody>
          </p:sp>
        </p:grpSp>
        <p:sp>
          <p:nvSpPr>
            <p:cNvPr id="30" name="TextBox 29"/>
            <p:cNvSpPr txBox="1"/>
            <p:nvPr/>
          </p:nvSpPr>
          <p:spPr>
            <a:xfrm>
              <a:off x="2570587"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35" name="组合 34"/>
          <p:cNvGrpSpPr/>
          <p:nvPr/>
        </p:nvGrpSpPr>
        <p:grpSpPr>
          <a:xfrm>
            <a:off x="6640289" y="2997586"/>
            <a:ext cx="1609075" cy="1608818"/>
            <a:chOff x="7382260" y="3406041"/>
            <a:chExt cx="1805286" cy="1805938"/>
          </a:xfrm>
        </p:grpSpPr>
        <p:grpSp>
          <p:nvGrpSpPr>
            <p:cNvPr id="36" name="组合 35"/>
            <p:cNvGrpSpPr/>
            <p:nvPr/>
          </p:nvGrpSpPr>
          <p:grpSpPr>
            <a:xfrm>
              <a:off x="738226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9" name="椭圆 38"/>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37" name="TextBox 36"/>
            <p:cNvSpPr txBox="1"/>
            <p:nvPr/>
          </p:nvSpPr>
          <p:spPr>
            <a:xfrm>
              <a:off x="7794633"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42" name="组合 41"/>
          <p:cNvGrpSpPr/>
          <p:nvPr/>
        </p:nvGrpSpPr>
        <p:grpSpPr>
          <a:xfrm>
            <a:off x="4348572" y="2997586"/>
            <a:ext cx="1609075" cy="1608818"/>
            <a:chOff x="4811090" y="3406041"/>
            <a:chExt cx="1805286" cy="1805938"/>
          </a:xfrm>
        </p:grpSpPr>
        <p:grpSp>
          <p:nvGrpSpPr>
            <p:cNvPr id="43" name="组合 42"/>
            <p:cNvGrpSpPr/>
            <p:nvPr/>
          </p:nvGrpSpPr>
          <p:grpSpPr>
            <a:xfrm>
              <a:off x="4811090" y="3406041"/>
              <a:ext cx="1805286" cy="1805938"/>
              <a:chOff x="4345444" y="2542859"/>
              <a:chExt cx="1810550" cy="1811205"/>
            </a:xfrm>
          </p:grpSpPr>
          <p:grpSp>
            <p:nvGrpSpPr>
              <p:cNvPr id="59"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62" name="椭圆 6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0" name="椭圆 59"/>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4" name="TextBox 43"/>
            <p:cNvSpPr txBox="1"/>
            <p:nvPr/>
          </p:nvSpPr>
          <p:spPr>
            <a:xfrm>
              <a:off x="5263545"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63" name="组合 62"/>
          <p:cNvGrpSpPr/>
          <p:nvPr/>
        </p:nvGrpSpPr>
        <p:grpSpPr>
          <a:xfrm>
            <a:off x="8942120" y="2997586"/>
            <a:ext cx="1609075" cy="1608818"/>
            <a:chOff x="9964778" y="3406041"/>
            <a:chExt cx="1805286" cy="1805938"/>
          </a:xfrm>
        </p:grpSpPr>
        <p:grpSp>
          <p:nvGrpSpPr>
            <p:cNvPr id="64" name="组合 63"/>
            <p:cNvGrpSpPr/>
            <p:nvPr/>
          </p:nvGrpSpPr>
          <p:grpSpPr>
            <a:xfrm>
              <a:off x="9964778" y="3406041"/>
              <a:ext cx="1805286" cy="1805938"/>
              <a:chOff x="4345444" y="2542859"/>
              <a:chExt cx="1810550" cy="1811205"/>
            </a:xfrm>
          </p:grpSpPr>
          <p:grpSp>
            <p:nvGrpSpPr>
              <p:cNvPr id="66"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8" name="同心圆 6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69" name="椭圆 6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7" name="椭圆 66"/>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5" name="TextBox 64"/>
            <p:cNvSpPr txBox="1"/>
            <p:nvPr/>
          </p:nvSpPr>
          <p:spPr>
            <a:xfrm>
              <a:off x="10434021" y="3876616"/>
              <a:ext cx="1023615" cy="932815"/>
            </a:xfrm>
            <a:prstGeom prst="rect">
              <a:avLst/>
            </a:prstGeom>
            <a:noFill/>
          </p:spPr>
          <p:txBody>
            <a:bodyPr wrap="square" rtlCol="0">
              <a:spAutoFit/>
            </a:bodyPr>
            <a:lstStyle/>
            <a:p>
              <a:r>
                <a:rPr lang="zh-CN" altLang="en-US" sz="2400" dirty="0">
                  <a:solidFill>
                    <a:prstClr val="white"/>
                  </a:solidFill>
                  <a:latin typeface="微软雅黑" panose="020B0503020204020204" pitchFamily="34" charset="-122"/>
                  <a:ea typeface="微软雅黑" panose="020B0503020204020204" pitchFamily="34" charset="-122"/>
                </a:rPr>
                <a:t>添加</a:t>
              </a:r>
              <a:endParaRPr lang="en-US" altLang="zh-CN" sz="2400" dirty="0">
                <a:solidFill>
                  <a:prstClr val="white"/>
                </a:solidFill>
                <a:latin typeface="微软雅黑" panose="020B0503020204020204" pitchFamily="34" charset="-122"/>
                <a:ea typeface="微软雅黑" panose="020B0503020204020204" pitchFamily="34" charset="-122"/>
              </a:endParaRPr>
            </a:p>
            <a:p>
              <a:r>
                <a:rPr lang="zh-CN" altLang="en-US" sz="2400" dirty="0">
                  <a:solidFill>
                    <a:prstClr val="white"/>
                  </a:solidFill>
                  <a:latin typeface="微软雅黑" panose="020B0503020204020204" pitchFamily="34" charset="-122"/>
                  <a:ea typeface="微软雅黑" panose="020B0503020204020204" pitchFamily="34" charset="-122"/>
                </a:rPr>
                <a:t>内容</a:t>
              </a:r>
            </a:p>
          </p:txBody>
        </p:sp>
      </p:grpSp>
      <p:grpSp>
        <p:nvGrpSpPr>
          <p:cNvPr id="70" name="组合 69"/>
          <p:cNvGrpSpPr/>
          <p:nvPr/>
        </p:nvGrpSpPr>
        <p:grpSpPr>
          <a:xfrm>
            <a:off x="6004060" y="1412777"/>
            <a:ext cx="3100275" cy="1348566"/>
            <a:chOff x="5428907" y="1204578"/>
            <a:chExt cx="2324804" cy="982910"/>
          </a:xfrm>
        </p:grpSpPr>
        <p:sp>
          <p:nvSpPr>
            <p:cNvPr id="71" name="TextBox 70"/>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3" name="组合 72"/>
          <p:cNvGrpSpPr/>
          <p:nvPr/>
        </p:nvGrpSpPr>
        <p:grpSpPr>
          <a:xfrm>
            <a:off x="3731808" y="4773150"/>
            <a:ext cx="3100275" cy="1348566"/>
            <a:chOff x="5428907" y="1204578"/>
            <a:chExt cx="2324804" cy="982910"/>
          </a:xfrm>
        </p:grpSpPr>
        <p:sp>
          <p:nvSpPr>
            <p:cNvPr id="74" name="TextBox 73"/>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6" name="组合 75"/>
          <p:cNvGrpSpPr/>
          <p:nvPr/>
        </p:nvGrpSpPr>
        <p:grpSpPr>
          <a:xfrm>
            <a:off x="8276312" y="4773150"/>
            <a:ext cx="3100275" cy="1348566"/>
            <a:chOff x="5428907" y="1204578"/>
            <a:chExt cx="2324804" cy="982910"/>
          </a:xfrm>
        </p:grpSpPr>
        <p:sp>
          <p:nvSpPr>
            <p:cNvPr id="77" name="TextBox 76"/>
            <p:cNvSpPr txBox="1"/>
            <p:nvPr/>
          </p:nvSpPr>
          <p:spPr>
            <a:xfrm>
              <a:off x="5428907" y="1514664"/>
              <a:ext cx="2324804" cy="672824"/>
            </a:xfrm>
            <a:prstGeom prst="rect">
              <a:avLst/>
            </a:prstGeom>
            <a:noFill/>
          </p:spPr>
          <p:txBody>
            <a:bodyPr wrap="square" lIns="121908" tIns="60953" rIns="121908" bIns="60953" rtlCol="0">
              <a:spAutoFit/>
            </a:bodyPr>
            <a:lstStyle/>
            <a:p>
              <a:pPr>
                <a:lnSpc>
                  <a:spcPct val="13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6087253" y="1204578"/>
              <a:ext cx="1008112" cy="358873"/>
            </a:xfrm>
            <a:prstGeom prst="rect">
              <a:avLst/>
            </a:prstGeom>
            <a:noFill/>
          </p:spPr>
          <p:txBody>
            <a:bodyPr wrap="square" lIns="121908" tIns="0" rIns="121908" bIns="0" rtlCol="0" anchor="t">
              <a:spAutoFit/>
            </a:bodyPr>
            <a:lstStyle/>
            <a:p>
              <a:pPr>
                <a:lnSpc>
                  <a:spcPct val="150000"/>
                </a:lnSpc>
              </a:pPr>
              <a:r>
                <a:rPr lang="zh-CN" altLang="en-US" sz="2135" dirty="0">
                  <a:solidFill>
                    <a:srgbClr val="0070C0"/>
                  </a:solidFill>
                  <a:latin typeface="微软雅黑" panose="020B0503020204020204" pitchFamily="34" charset="-122"/>
                  <a:ea typeface="微软雅黑" panose="020B0503020204020204" pitchFamily="34" charset="-122"/>
                  <a:cs typeface="华文黑体" pitchFamily="2" charset="-122"/>
                </a:rPr>
                <a:t>添加标题</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58000">
                                          <p:cBhvr additive="base">
                                            <p:cTn id="11"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14:bounceEnd="58000">
                                          <p:cBhvr additive="base">
                                            <p:cTn id="15"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8000">
                                          <p:cBhvr additive="base">
                                            <p:cTn id="19" dur="2000" fill="hold"/>
                                            <p:tgtEl>
                                              <p:spTgt spid="35"/>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14:bounceEnd="58000">
                                          <p:cBhvr additive="base">
                                            <p:cTn id="23" dur="20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63"/>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anim calcmode="lin" valueType="num">
                                          <p:cBhvr>
                                            <p:cTn id="41" dur="500" fill="hold"/>
                                            <p:tgtEl>
                                              <p:spTgt spid="70"/>
                                            </p:tgtEl>
                                            <p:attrNameLst>
                                              <p:attrName>ppt_x</p:attrName>
                                            </p:attrNameLst>
                                          </p:cBhvr>
                                          <p:tavLst>
                                            <p:tav tm="0">
                                              <p:val>
                                                <p:strVal val="#ppt_x"/>
                                              </p:val>
                                            </p:tav>
                                            <p:tav tm="100000">
                                              <p:val>
                                                <p:strVal val="#ppt_x"/>
                                              </p:val>
                                            </p:tav>
                                          </p:tavLst>
                                        </p:anim>
                                        <p:anim calcmode="lin" valueType="num">
                                          <p:cBhvr>
                                            <p:cTn id="42" dur="5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anim calcmode="lin" valueType="num">
                                          <p:cBhvr>
                                            <p:cTn id="47" dur="500" fill="hold"/>
                                            <p:tgtEl>
                                              <p:spTgt spid="76"/>
                                            </p:tgtEl>
                                            <p:attrNameLst>
                                              <p:attrName>ppt_x</p:attrName>
                                            </p:attrNameLst>
                                          </p:cBhvr>
                                          <p:tavLst>
                                            <p:tav tm="0">
                                              <p:val>
                                                <p:strVal val="#ppt_x"/>
                                              </p:val>
                                            </p:tav>
                                            <p:tav tm="100000">
                                              <p:val>
                                                <p:strVal val="#ppt_x"/>
                                              </p:val>
                                            </p:tav>
                                          </p:tavLst>
                                        </p:anim>
                                        <p:anim calcmode="lin" valueType="num">
                                          <p:cBhvr>
                                            <p:cTn id="48"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0-#ppt_w/2"/>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2000" fill="hold"/>
                                            <p:tgtEl>
                                              <p:spTgt spid="42"/>
                                            </p:tgtEl>
                                            <p:attrNameLst>
                                              <p:attrName>ppt_x</p:attrName>
                                            </p:attrNameLst>
                                          </p:cBhvr>
                                          <p:tavLst>
                                            <p:tav tm="0">
                                              <p:val>
                                                <p:strVal val="1+#ppt_w/2"/>
                                              </p:val>
                                            </p:tav>
                                            <p:tav tm="100000">
                                              <p:val>
                                                <p:strVal val="#ppt_x"/>
                                              </p:val>
                                            </p:tav>
                                          </p:tavLst>
                                        </p:anim>
                                        <p:anim calcmode="lin" valueType="num">
                                          <p:cBhvr additive="base">
                                            <p:cTn id="16" dur="2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0-#ppt_w/2"/>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2000" fill="hold"/>
                                            <p:tgtEl>
                                              <p:spTgt spid="63"/>
                                            </p:tgtEl>
                                            <p:attrNameLst>
                                              <p:attrName>ppt_x</p:attrName>
                                            </p:attrNameLst>
                                          </p:cBhvr>
                                          <p:tavLst>
                                            <p:tav tm="0">
                                              <p:val>
                                                <p:strVal val="1+#ppt_w/2"/>
                                              </p:val>
                                            </p:tav>
                                            <p:tav tm="100000">
                                              <p:val>
                                                <p:strVal val="#ppt_x"/>
                                              </p:val>
                                            </p:tav>
                                          </p:tavLst>
                                        </p:anim>
                                        <p:anim calcmode="lin" valueType="num">
                                          <p:cBhvr additive="base">
                                            <p:cTn id="24" dur="2000" fill="hold"/>
                                            <p:tgtEl>
                                              <p:spTgt spid="63"/>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anim calcmode="lin" valueType="num">
                                          <p:cBhvr>
                                            <p:cTn id="41" dur="500" fill="hold"/>
                                            <p:tgtEl>
                                              <p:spTgt spid="70"/>
                                            </p:tgtEl>
                                            <p:attrNameLst>
                                              <p:attrName>ppt_x</p:attrName>
                                            </p:attrNameLst>
                                          </p:cBhvr>
                                          <p:tavLst>
                                            <p:tav tm="0">
                                              <p:val>
                                                <p:strVal val="#ppt_x"/>
                                              </p:val>
                                            </p:tav>
                                            <p:tav tm="100000">
                                              <p:val>
                                                <p:strVal val="#ppt_x"/>
                                              </p:val>
                                            </p:tav>
                                          </p:tavLst>
                                        </p:anim>
                                        <p:anim calcmode="lin" valueType="num">
                                          <p:cBhvr>
                                            <p:cTn id="42" dur="5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anim calcmode="lin" valueType="num">
                                          <p:cBhvr>
                                            <p:cTn id="47" dur="500" fill="hold"/>
                                            <p:tgtEl>
                                              <p:spTgt spid="76"/>
                                            </p:tgtEl>
                                            <p:attrNameLst>
                                              <p:attrName>ppt_x</p:attrName>
                                            </p:attrNameLst>
                                          </p:cBhvr>
                                          <p:tavLst>
                                            <p:tav tm="0">
                                              <p:val>
                                                <p:strVal val="#ppt_x"/>
                                              </p:val>
                                            </p:tav>
                                            <p:tav tm="100000">
                                              <p:val>
                                                <p:strVal val="#ppt_x"/>
                                              </p:val>
                                            </p:tav>
                                          </p:tavLst>
                                        </p:anim>
                                        <p:anim calcmode="lin" valueType="num">
                                          <p:cBhvr>
                                            <p:cTn id="48"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8429856"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1" name="椭圆 20"/>
          <p:cNvSpPr/>
          <p:nvPr/>
        </p:nvSpPr>
        <p:spPr>
          <a:xfrm>
            <a:off x="5037847"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椭圆 21"/>
          <p:cNvSpPr/>
          <p:nvPr/>
        </p:nvSpPr>
        <p:spPr>
          <a:xfrm>
            <a:off x="1613968" y="3933158"/>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椭圆 22"/>
          <p:cNvSpPr/>
          <p:nvPr/>
        </p:nvSpPr>
        <p:spPr>
          <a:xfrm>
            <a:off x="7792513"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椭圆 23"/>
          <p:cNvSpPr/>
          <p:nvPr/>
        </p:nvSpPr>
        <p:spPr>
          <a:xfrm>
            <a:off x="4412708"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椭圆 26"/>
          <p:cNvSpPr/>
          <p:nvPr/>
        </p:nvSpPr>
        <p:spPr>
          <a:xfrm>
            <a:off x="973609" y="2251877"/>
            <a:ext cx="1039299" cy="10391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13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44389"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28"/>
          <p:cNvSpPr txBox="1"/>
          <p:nvPr/>
        </p:nvSpPr>
        <p:spPr>
          <a:xfrm>
            <a:off x="2150073" y="2180862"/>
            <a:ext cx="1353303"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项目展示一</a:t>
            </a:r>
          </a:p>
        </p:txBody>
      </p:sp>
      <p:sp>
        <p:nvSpPr>
          <p:cNvPr id="30" name="TextBox 29"/>
          <p:cNvSpPr txBox="1"/>
          <p:nvPr/>
        </p:nvSpPr>
        <p:spPr>
          <a:xfrm>
            <a:off x="5513865"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TextBox 30"/>
          <p:cNvSpPr txBox="1"/>
          <p:nvPr/>
        </p:nvSpPr>
        <p:spPr>
          <a:xfrm>
            <a:off x="5519548" y="2180862"/>
            <a:ext cx="1224608"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项目展示二</a:t>
            </a:r>
          </a:p>
        </p:txBody>
      </p:sp>
      <p:sp>
        <p:nvSpPr>
          <p:cNvPr id="32" name="TextBox 31"/>
          <p:cNvSpPr txBox="1"/>
          <p:nvPr/>
        </p:nvSpPr>
        <p:spPr>
          <a:xfrm>
            <a:off x="8887633" y="2500663"/>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TextBox 32"/>
          <p:cNvSpPr txBox="1"/>
          <p:nvPr/>
        </p:nvSpPr>
        <p:spPr>
          <a:xfrm>
            <a:off x="8893317" y="2180862"/>
            <a:ext cx="137969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项目展示三</a:t>
            </a:r>
          </a:p>
        </p:txBody>
      </p:sp>
      <p:sp>
        <p:nvSpPr>
          <p:cNvPr id="34" name="TextBox 33"/>
          <p:cNvSpPr txBox="1"/>
          <p:nvPr/>
        </p:nvSpPr>
        <p:spPr>
          <a:xfrm>
            <a:off x="2749530"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extBox 34"/>
          <p:cNvSpPr txBox="1"/>
          <p:nvPr/>
        </p:nvSpPr>
        <p:spPr>
          <a:xfrm>
            <a:off x="2755213" y="3853841"/>
            <a:ext cx="154035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项目展示四</a:t>
            </a:r>
          </a:p>
        </p:txBody>
      </p:sp>
      <p:sp>
        <p:nvSpPr>
          <p:cNvPr id="36" name="TextBox 35"/>
          <p:cNvSpPr txBox="1"/>
          <p:nvPr/>
        </p:nvSpPr>
        <p:spPr>
          <a:xfrm>
            <a:off x="6119008"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7" name="TextBox 36"/>
          <p:cNvSpPr txBox="1"/>
          <p:nvPr/>
        </p:nvSpPr>
        <p:spPr>
          <a:xfrm>
            <a:off x="6124691" y="3853841"/>
            <a:ext cx="1555692"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项目展示五</a:t>
            </a:r>
          </a:p>
        </p:txBody>
      </p:sp>
      <p:sp>
        <p:nvSpPr>
          <p:cNvPr id="38" name="TextBox 37"/>
          <p:cNvSpPr txBox="1"/>
          <p:nvPr/>
        </p:nvSpPr>
        <p:spPr>
          <a:xfrm>
            <a:off x="9492774" y="4173645"/>
            <a:ext cx="2004529" cy="830592"/>
          </a:xfrm>
          <a:prstGeom prst="rect">
            <a:avLst/>
          </a:prstGeom>
          <a:noFill/>
        </p:spPr>
        <p:txBody>
          <a:bodyPr wrap="square" lIns="90660" tIns="45329" rIns="90660" bIns="45329" rtlCol="0">
            <a:spAutoFit/>
          </a:bodyPr>
          <a:lstStyle/>
          <a:p>
            <a:pPr algn="just">
              <a:lnSpc>
                <a:spcPct val="150000"/>
              </a:lnSpc>
            </a:pPr>
            <a:r>
              <a:rPr lang="zh-CN" altLang="en-US" sz="106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9498457" y="3853842"/>
            <a:ext cx="1393704" cy="369332"/>
          </a:xfrm>
          <a:prstGeom prst="rect">
            <a:avLst/>
          </a:prstGeom>
          <a:noFill/>
        </p:spPr>
        <p:txBody>
          <a:bodyPr wrap="square" lIns="90660" tIns="0" rIns="90660" bIns="0" rtlCol="0" anchor="t">
            <a:spAutoFit/>
          </a:bodyPr>
          <a:lstStyle/>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cs typeface="华文黑体" pitchFamily="2" charset="-122"/>
              </a:rPr>
              <a:t>项目展示六</a:t>
            </a:r>
          </a:p>
        </p:txBody>
      </p:sp>
      <p:sp>
        <p:nvSpPr>
          <p:cNvPr id="40" name="Freeform 20"/>
          <p:cNvSpPr>
            <a:spLocks noEditPoints="1"/>
          </p:cNvSpPr>
          <p:nvPr/>
        </p:nvSpPr>
        <p:spPr bwMode="auto">
          <a:xfrm>
            <a:off x="1313279" y="2488030"/>
            <a:ext cx="378867" cy="563108"/>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prstClr val="black"/>
              </a:solidFill>
            </a:endParaRPr>
          </a:p>
        </p:txBody>
      </p:sp>
      <p:sp>
        <p:nvSpPr>
          <p:cNvPr id="41" name="Freeform 48"/>
          <p:cNvSpPr>
            <a:spLocks noEditPoints="1"/>
          </p:cNvSpPr>
          <p:nvPr/>
        </p:nvSpPr>
        <p:spPr bwMode="auto">
          <a:xfrm>
            <a:off x="8111646" y="2448409"/>
            <a:ext cx="401036" cy="642353"/>
          </a:xfrm>
          <a:custGeom>
            <a:avLst/>
            <a:gdLst>
              <a:gd name="T0" fmla="*/ 59 w 87"/>
              <a:gd name="T1" fmla="*/ 140 h 140"/>
              <a:gd name="T2" fmla="*/ 59 w 87"/>
              <a:gd name="T3" fmla="*/ 0 h 140"/>
              <a:gd name="T4" fmla="*/ 59 w 87"/>
              <a:gd name="T5" fmla="*/ 19 h 140"/>
              <a:gd name="T6" fmla="*/ 58 w 87"/>
              <a:gd name="T7" fmla="*/ 96 h 140"/>
              <a:gd name="T8" fmla="*/ 40 w 87"/>
              <a:gd name="T9" fmla="*/ 75 h 140"/>
              <a:gd name="T10" fmla="*/ 40 w 87"/>
              <a:gd name="T11" fmla="*/ 45 h 140"/>
              <a:gd name="T12" fmla="*/ 40 w 87"/>
              <a:gd name="T13" fmla="*/ 45 h 140"/>
              <a:gd name="T14" fmla="*/ 45 w 87"/>
              <a:gd name="T15" fmla="*/ 72 h 140"/>
              <a:gd name="T16" fmla="*/ 41 w 87"/>
              <a:gd name="T17" fmla="*/ 70 h 140"/>
              <a:gd name="T18" fmla="*/ 38 w 87"/>
              <a:gd name="T19" fmla="*/ 68 h 140"/>
              <a:gd name="T20" fmla="*/ 39 w 87"/>
              <a:gd name="T21" fmla="*/ 72 h 140"/>
              <a:gd name="T22" fmla="*/ 43 w 87"/>
              <a:gd name="T23" fmla="*/ 71 h 140"/>
              <a:gd name="T24" fmla="*/ 80 w 87"/>
              <a:gd name="T25" fmla="*/ 76 h 140"/>
              <a:gd name="T26" fmla="*/ 66 w 87"/>
              <a:gd name="T27" fmla="*/ 111 h 140"/>
              <a:gd name="T28" fmla="*/ 14 w 87"/>
              <a:gd name="T29" fmla="*/ 111 h 140"/>
              <a:gd name="T30" fmla="*/ 0 w 87"/>
              <a:gd name="T31" fmla="*/ 70 h 140"/>
              <a:gd name="T32" fmla="*/ 14 w 87"/>
              <a:gd name="T33" fmla="*/ 29 h 140"/>
              <a:gd name="T34" fmla="*/ 66 w 87"/>
              <a:gd name="T35" fmla="*/ 29 h 140"/>
              <a:gd name="T36" fmla="*/ 79 w 87"/>
              <a:gd name="T37" fmla="*/ 62 h 140"/>
              <a:gd name="T38" fmla="*/ 20 w 87"/>
              <a:gd name="T39" fmla="*/ 35 h 140"/>
              <a:gd name="T40" fmla="*/ 60 w 87"/>
              <a:gd name="T41" fmla="*/ 29 h 140"/>
              <a:gd name="T42" fmla="*/ 23 w 87"/>
              <a:gd name="T43" fmla="*/ 27 h 140"/>
              <a:gd name="T44" fmla="*/ 20 w 87"/>
              <a:gd name="T45" fmla="*/ 35 h 140"/>
              <a:gd name="T46" fmla="*/ 20 w 87"/>
              <a:gd name="T47" fmla="*/ 105 h 140"/>
              <a:gd name="T48" fmla="*/ 23 w 87"/>
              <a:gd name="T49" fmla="*/ 113 h 140"/>
              <a:gd name="T50" fmla="*/ 60 w 87"/>
              <a:gd name="T51" fmla="*/ 111 h 140"/>
              <a:gd name="T52" fmla="*/ 40 w 87"/>
              <a:gd name="T53" fmla="*/ 37 h 140"/>
              <a:gd name="T54" fmla="*/ 73 w 87"/>
              <a:gd name="T55" fmla="*/ 70 h 140"/>
              <a:gd name="T56" fmla="*/ 11 w 87"/>
              <a:gd name="T57" fmla="*/ 68 h 140"/>
              <a:gd name="T58" fmla="*/ 12 w 87"/>
              <a:gd name="T59" fmla="*/ 72 h 140"/>
              <a:gd name="T60" fmla="*/ 14 w 87"/>
              <a:gd name="T61" fmla="*/ 69 h 140"/>
              <a:gd name="T62" fmla="*/ 66 w 87"/>
              <a:gd name="T63" fmla="*/ 71 h 140"/>
              <a:gd name="T64" fmla="*/ 70 w 87"/>
              <a:gd name="T65" fmla="*/ 70 h 140"/>
              <a:gd name="T66" fmla="*/ 69 w 87"/>
              <a:gd name="T67" fmla="*/ 66 h 140"/>
              <a:gd name="T68" fmla="*/ 67 w 87"/>
              <a:gd name="T69" fmla="*/ 69 h 140"/>
              <a:gd name="T70" fmla="*/ 39 w 87"/>
              <a:gd name="T71" fmla="*/ 96 h 140"/>
              <a:gd name="T72" fmla="*/ 36 w 87"/>
              <a:gd name="T73" fmla="*/ 99 h 140"/>
              <a:gd name="T74" fmla="*/ 40 w 87"/>
              <a:gd name="T75" fmla="*/ 99 h 140"/>
              <a:gd name="T76" fmla="*/ 41 w 87"/>
              <a:gd name="T77" fmla="*/ 95 h 140"/>
              <a:gd name="T78" fmla="*/ 42 w 87"/>
              <a:gd name="T79" fmla="*/ 42 h 140"/>
              <a:gd name="T80" fmla="*/ 40 w 87"/>
              <a:gd name="T81" fmla="*/ 39 h 140"/>
              <a:gd name="T82" fmla="*/ 36 w 87"/>
              <a:gd name="T83"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40">
                <a:moveTo>
                  <a:pt x="21" y="121"/>
                </a:moveTo>
                <a:cubicBezTo>
                  <a:pt x="59" y="121"/>
                  <a:pt x="59" y="121"/>
                  <a:pt x="59" y="121"/>
                </a:cubicBezTo>
                <a:cubicBezTo>
                  <a:pt x="59" y="140"/>
                  <a:pt x="59" y="140"/>
                  <a:pt x="59" y="140"/>
                </a:cubicBezTo>
                <a:cubicBezTo>
                  <a:pt x="21" y="140"/>
                  <a:pt x="21" y="140"/>
                  <a:pt x="21" y="140"/>
                </a:cubicBezTo>
                <a:lnTo>
                  <a:pt x="21" y="121"/>
                </a:lnTo>
                <a:close/>
                <a:moveTo>
                  <a:pt x="59" y="0"/>
                </a:moveTo>
                <a:cubicBezTo>
                  <a:pt x="21" y="0"/>
                  <a:pt x="21" y="0"/>
                  <a:pt x="21" y="0"/>
                </a:cubicBezTo>
                <a:cubicBezTo>
                  <a:pt x="21" y="19"/>
                  <a:pt x="21" y="19"/>
                  <a:pt x="21" y="19"/>
                </a:cubicBezTo>
                <a:cubicBezTo>
                  <a:pt x="59" y="19"/>
                  <a:pt x="59" y="19"/>
                  <a:pt x="59" y="19"/>
                </a:cubicBezTo>
                <a:lnTo>
                  <a:pt x="59" y="0"/>
                </a:lnTo>
                <a:close/>
                <a:moveTo>
                  <a:pt x="58" y="96"/>
                </a:moveTo>
                <a:cubicBezTo>
                  <a:pt x="58" y="96"/>
                  <a:pt x="58" y="96"/>
                  <a:pt x="58" y="96"/>
                </a:cubicBezTo>
                <a:cubicBezTo>
                  <a:pt x="58" y="96"/>
                  <a:pt x="58" y="96"/>
                  <a:pt x="58" y="96"/>
                </a:cubicBezTo>
                <a:cubicBezTo>
                  <a:pt x="58" y="96"/>
                  <a:pt x="58" y="96"/>
                  <a:pt x="58" y="96"/>
                </a:cubicBezTo>
                <a:cubicBezTo>
                  <a:pt x="40" y="75"/>
                  <a:pt x="40" y="75"/>
                  <a:pt x="40" y="75"/>
                </a:cubicBezTo>
                <a:cubicBezTo>
                  <a:pt x="37" y="75"/>
                  <a:pt x="35" y="73"/>
                  <a:pt x="35" y="70"/>
                </a:cubicBezTo>
                <a:cubicBezTo>
                  <a:pt x="35" y="68"/>
                  <a:pt x="36" y="66"/>
                  <a:pt x="37" y="65"/>
                </a:cubicBezTo>
                <a:cubicBezTo>
                  <a:pt x="40" y="45"/>
                  <a:pt x="40" y="45"/>
                  <a:pt x="40" y="45"/>
                </a:cubicBezTo>
                <a:cubicBezTo>
                  <a:pt x="40" y="45"/>
                  <a:pt x="40" y="45"/>
                  <a:pt x="40" y="45"/>
                </a:cubicBezTo>
                <a:cubicBezTo>
                  <a:pt x="40" y="45"/>
                  <a:pt x="40" y="45"/>
                  <a:pt x="40" y="45"/>
                </a:cubicBezTo>
                <a:cubicBezTo>
                  <a:pt x="40" y="45"/>
                  <a:pt x="40" y="45"/>
                  <a:pt x="40" y="45"/>
                </a:cubicBezTo>
                <a:cubicBezTo>
                  <a:pt x="43" y="66"/>
                  <a:pt x="43" y="66"/>
                  <a:pt x="43" y="66"/>
                </a:cubicBezTo>
                <a:cubicBezTo>
                  <a:pt x="44" y="66"/>
                  <a:pt x="45" y="68"/>
                  <a:pt x="45" y="70"/>
                </a:cubicBezTo>
                <a:cubicBezTo>
                  <a:pt x="45" y="71"/>
                  <a:pt x="45" y="72"/>
                  <a:pt x="45" y="72"/>
                </a:cubicBezTo>
                <a:cubicBezTo>
                  <a:pt x="58" y="96"/>
                  <a:pt x="58" y="96"/>
                  <a:pt x="58" y="96"/>
                </a:cubicBezTo>
                <a:close/>
                <a:moveTo>
                  <a:pt x="43" y="71"/>
                </a:moveTo>
                <a:cubicBezTo>
                  <a:pt x="41" y="70"/>
                  <a:pt x="41" y="70"/>
                  <a:pt x="41" y="70"/>
                </a:cubicBezTo>
                <a:cubicBezTo>
                  <a:pt x="42" y="69"/>
                  <a:pt x="42" y="69"/>
                  <a:pt x="42" y="68"/>
                </a:cubicBezTo>
                <a:cubicBezTo>
                  <a:pt x="40" y="69"/>
                  <a:pt x="40" y="69"/>
                  <a:pt x="40" y="69"/>
                </a:cubicBezTo>
                <a:cubicBezTo>
                  <a:pt x="38" y="68"/>
                  <a:pt x="38" y="68"/>
                  <a:pt x="38" y="68"/>
                </a:cubicBezTo>
                <a:cubicBezTo>
                  <a:pt x="38" y="68"/>
                  <a:pt x="38" y="69"/>
                  <a:pt x="38" y="70"/>
                </a:cubicBezTo>
                <a:cubicBezTo>
                  <a:pt x="37" y="71"/>
                  <a:pt x="37" y="71"/>
                  <a:pt x="37" y="71"/>
                </a:cubicBezTo>
                <a:cubicBezTo>
                  <a:pt x="39" y="72"/>
                  <a:pt x="39" y="72"/>
                  <a:pt x="39" y="72"/>
                </a:cubicBezTo>
                <a:cubicBezTo>
                  <a:pt x="39" y="72"/>
                  <a:pt x="39" y="73"/>
                  <a:pt x="40" y="73"/>
                </a:cubicBezTo>
                <a:cubicBezTo>
                  <a:pt x="40" y="73"/>
                  <a:pt x="41" y="72"/>
                  <a:pt x="41" y="72"/>
                </a:cubicBezTo>
                <a:lnTo>
                  <a:pt x="43" y="71"/>
                </a:lnTo>
                <a:close/>
                <a:moveTo>
                  <a:pt x="87" y="69"/>
                </a:moveTo>
                <a:cubicBezTo>
                  <a:pt x="87" y="73"/>
                  <a:pt x="84" y="77"/>
                  <a:pt x="81" y="77"/>
                </a:cubicBezTo>
                <a:cubicBezTo>
                  <a:pt x="81" y="77"/>
                  <a:pt x="80" y="76"/>
                  <a:pt x="80" y="76"/>
                </a:cubicBezTo>
                <a:cubicBezTo>
                  <a:pt x="78" y="86"/>
                  <a:pt x="73" y="95"/>
                  <a:pt x="66" y="101"/>
                </a:cubicBezTo>
                <a:cubicBezTo>
                  <a:pt x="66" y="101"/>
                  <a:pt x="66" y="101"/>
                  <a:pt x="66" y="101"/>
                </a:cubicBezTo>
                <a:cubicBezTo>
                  <a:pt x="66" y="111"/>
                  <a:pt x="66" y="111"/>
                  <a:pt x="66" y="111"/>
                </a:cubicBezTo>
                <a:cubicBezTo>
                  <a:pt x="66" y="116"/>
                  <a:pt x="62" y="119"/>
                  <a:pt x="57" y="119"/>
                </a:cubicBezTo>
                <a:cubicBezTo>
                  <a:pt x="23" y="119"/>
                  <a:pt x="23" y="119"/>
                  <a:pt x="23" y="119"/>
                </a:cubicBezTo>
                <a:cubicBezTo>
                  <a:pt x="18" y="119"/>
                  <a:pt x="14" y="116"/>
                  <a:pt x="14" y="111"/>
                </a:cubicBezTo>
                <a:cubicBezTo>
                  <a:pt x="14" y="101"/>
                  <a:pt x="14" y="101"/>
                  <a:pt x="14" y="101"/>
                </a:cubicBezTo>
                <a:cubicBezTo>
                  <a:pt x="14" y="101"/>
                  <a:pt x="14" y="101"/>
                  <a:pt x="14" y="101"/>
                </a:cubicBezTo>
                <a:cubicBezTo>
                  <a:pt x="6" y="94"/>
                  <a:pt x="0" y="82"/>
                  <a:pt x="0" y="70"/>
                </a:cubicBezTo>
                <a:cubicBezTo>
                  <a:pt x="0" y="58"/>
                  <a:pt x="6" y="46"/>
                  <a:pt x="14" y="39"/>
                </a:cubicBezTo>
                <a:cubicBezTo>
                  <a:pt x="14" y="39"/>
                  <a:pt x="14" y="39"/>
                  <a:pt x="14" y="39"/>
                </a:cubicBezTo>
                <a:cubicBezTo>
                  <a:pt x="14" y="29"/>
                  <a:pt x="14" y="29"/>
                  <a:pt x="14" y="29"/>
                </a:cubicBezTo>
                <a:cubicBezTo>
                  <a:pt x="14" y="24"/>
                  <a:pt x="18" y="21"/>
                  <a:pt x="23" y="21"/>
                </a:cubicBezTo>
                <a:cubicBezTo>
                  <a:pt x="57" y="21"/>
                  <a:pt x="57" y="21"/>
                  <a:pt x="57" y="21"/>
                </a:cubicBezTo>
                <a:cubicBezTo>
                  <a:pt x="62" y="21"/>
                  <a:pt x="66" y="24"/>
                  <a:pt x="66" y="29"/>
                </a:cubicBezTo>
                <a:cubicBezTo>
                  <a:pt x="66" y="39"/>
                  <a:pt x="66" y="39"/>
                  <a:pt x="66" y="39"/>
                </a:cubicBezTo>
                <a:cubicBezTo>
                  <a:pt x="66" y="39"/>
                  <a:pt x="66" y="39"/>
                  <a:pt x="66" y="39"/>
                </a:cubicBezTo>
                <a:cubicBezTo>
                  <a:pt x="73" y="45"/>
                  <a:pt x="78" y="53"/>
                  <a:pt x="79" y="62"/>
                </a:cubicBezTo>
                <a:cubicBezTo>
                  <a:pt x="80" y="62"/>
                  <a:pt x="81" y="62"/>
                  <a:pt x="81" y="62"/>
                </a:cubicBezTo>
                <a:cubicBezTo>
                  <a:pt x="84" y="62"/>
                  <a:pt x="87" y="65"/>
                  <a:pt x="87" y="69"/>
                </a:cubicBezTo>
                <a:close/>
                <a:moveTo>
                  <a:pt x="20" y="35"/>
                </a:moveTo>
                <a:cubicBezTo>
                  <a:pt x="26" y="32"/>
                  <a:pt x="33" y="30"/>
                  <a:pt x="40" y="30"/>
                </a:cubicBezTo>
                <a:cubicBezTo>
                  <a:pt x="47" y="30"/>
                  <a:pt x="54" y="32"/>
                  <a:pt x="60" y="35"/>
                </a:cubicBezTo>
                <a:cubicBezTo>
                  <a:pt x="60" y="29"/>
                  <a:pt x="60" y="29"/>
                  <a:pt x="60" y="29"/>
                </a:cubicBezTo>
                <a:cubicBezTo>
                  <a:pt x="60" y="28"/>
                  <a:pt x="60" y="28"/>
                  <a:pt x="60" y="27"/>
                </a:cubicBezTo>
                <a:cubicBezTo>
                  <a:pt x="59" y="27"/>
                  <a:pt x="58" y="27"/>
                  <a:pt x="57" y="27"/>
                </a:cubicBezTo>
                <a:cubicBezTo>
                  <a:pt x="23" y="27"/>
                  <a:pt x="23" y="27"/>
                  <a:pt x="23" y="27"/>
                </a:cubicBezTo>
                <a:cubicBezTo>
                  <a:pt x="22" y="27"/>
                  <a:pt x="21" y="27"/>
                  <a:pt x="20" y="27"/>
                </a:cubicBezTo>
                <a:cubicBezTo>
                  <a:pt x="20" y="28"/>
                  <a:pt x="20" y="28"/>
                  <a:pt x="20" y="29"/>
                </a:cubicBezTo>
                <a:lnTo>
                  <a:pt x="20" y="35"/>
                </a:lnTo>
                <a:close/>
                <a:moveTo>
                  <a:pt x="60" y="105"/>
                </a:moveTo>
                <a:cubicBezTo>
                  <a:pt x="54" y="108"/>
                  <a:pt x="47" y="110"/>
                  <a:pt x="40" y="110"/>
                </a:cubicBezTo>
                <a:cubicBezTo>
                  <a:pt x="33" y="110"/>
                  <a:pt x="26" y="108"/>
                  <a:pt x="20" y="105"/>
                </a:cubicBezTo>
                <a:cubicBezTo>
                  <a:pt x="20" y="111"/>
                  <a:pt x="20" y="111"/>
                  <a:pt x="20" y="111"/>
                </a:cubicBezTo>
                <a:cubicBezTo>
                  <a:pt x="20" y="112"/>
                  <a:pt x="20" y="112"/>
                  <a:pt x="20" y="113"/>
                </a:cubicBezTo>
                <a:cubicBezTo>
                  <a:pt x="21" y="113"/>
                  <a:pt x="22" y="113"/>
                  <a:pt x="23" y="113"/>
                </a:cubicBezTo>
                <a:cubicBezTo>
                  <a:pt x="57" y="113"/>
                  <a:pt x="57" y="113"/>
                  <a:pt x="57" y="113"/>
                </a:cubicBezTo>
                <a:cubicBezTo>
                  <a:pt x="58" y="113"/>
                  <a:pt x="59" y="113"/>
                  <a:pt x="60" y="113"/>
                </a:cubicBezTo>
                <a:cubicBezTo>
                  <a:pt x="60" y="112"/>
                  <a:pt x="60" y="112"/>
                  <a:pt x="60" y="111"/>
                </a:cubicBezTo>
                <a:lnTo>
                  <a:pt x="60" y="105"/>
                </a:lnTo>
                <a:close/>
                <a:moveTo>
                  <a:pt x="73" y="70"/>
                </a:moveTo>
                <a:cubicBezTo>
                  <a:pt x="73" y="52"/>
                  <a:pt x="58" y="37"/>
                  <a:pt x="40" y="37"/>
                </a:cubicBezTo>
                <a:cubicBezTo>
                  <a:pt x="22" y="37"/>
                  <a:pt x="7" y="52"/>
                  <a:pt x="7" y="70"/>
                </a:cubicBezTo>
                <a:cubicBezTo>
                  <a:pt x="7" y="88"/>
                  <a:pt x="22" y="103"/>
                  <a:pt x="40" y="103"/>
                </a:cubicBezTo>
                <a:cubicBezTo>
                  <a:pt x="58" y="103"/>
                  <a:pt x="73" y="88"/>
                  <a:pt x="73" y="70"/>
                </a:cubicBezTo>
                <a:close/>
                <a:moveTo>
                  <a:pt x="13" y="68"/>
                </a:moveTo>
                <a:cubicBezTo>
                  <a:pt x="12" y="66"/>
                  <a:pt x="12" y="66"/>
                  <a:pt x="12" y="66"/>
                </a:cubicBezTo>
                <a:cubicBezTo>
                  <a:pt x="11" y="68"/>
                  <a:pt x="11" y="68"/>
                  <a:pt x="11" y="68"/>
                </a:cubicBezTo>
                <a:cubicBezTo>
                  <a:pt x="11" y="68"/>
                  <a:pt x="10" y="69"/>
                  <a:pt x="9" y="69"/>
                </a:cubicBezTo>
                <a:cubicBezTo>
                  <a:pt x="11" y="70"/>
                  <a:pt x="11" y="70"/>
                  <a:pt x="11" y="70"/>
                </a:cubicBezTo>
                <a:cubicBezTo>
                  <a:pt x="12" y="72"/>
                  <a:pt x="12" y="72"/>
                  <a:pt x="12" y="72"/>
                </a:cubicBezTo>
                <a:cubicBezTo>
                  <a:pt x="13" y="71"/>
                  <a:pt x="13" y="71"/>
                  <a:pt x="13" y="71"/>
                </a:cubicBezTo>
                <a:cubicBezTo>
                  <a:pt x="15" y="71"/>
                  <a:pt x="15" y="71"/>
                  <a:pt x="15" y="71"/>
                </a:cubicBezTo>
                <a:cubicBezTo>
                  <a:pt x="14" y="69"/>
                  <a:pt x="14" y="69"/>
                  <a:pt x="14" y="69"/>
                </a:cubicBezTo>
                <a:cubicBezTo>
                  <a:pt x="14" y="68"/>
                  <a:pt x="15" y="68"/>
                  <a:pt x="15" y="67"/>
                </a:cubicBezTo>
                <a:cubicBezTo>
                  <a:pt x="14" y="67"/>
                  <a:pt x="14" y="67"/>
                  <a:pt x="13" y="68"/>
                </a:cubicBezTo>
                <a:close/>
                <a:moveTo>
                  <a:pt x="66" y="71"/>
                </a:moveTo>
                <a:cubicBezTo>
                  <a:pt x="68" y="71"/>
                  <a:pt x="68" y="71"/>
                  <a:pt x="68" y="71"/>
                </a:cubicBezTo>
                <a:cubicBezTo>
                  <a:pt x="69" y="71"/>
                  <a:pt x="69" y="72"/>
                  <a:pt x="70" y="72"/>
                </a:cubicBezTo>
                <a:cubicBezTo>
                  <a:pt x="70" y="70"/>
                  <a:pt x="70" y="70"/>
                  <a:pt x="70" y="70"/>
                </a:cubicBezTo>
                <a:cubicBezTo>
                  <a:pt x="72" y="69"/>
                  <a:pt x="72" y="69"/>
                  <a:pt x="72" y="69"/>
                </a:cubicBezTo>
                <a:cubicBezTo>
                  <a:pt x="71" y="69"/>
                  <a:pt x="70" y="68"/>
                  <a:pt x="70" y="68"/>
                </a:cubicBezTo>
                <a:cubicBezTo>
                  <a:pt x="69" y="66"/>
                  <a:pt x="69" y="66"/>
                  <a:pt x="69" y="66"/>
                </a:cubicBezTo>
                <a:cubicBezTo>
                  <a:pt x="68" y="68"/>
                  <a:pt x="68" y="68"/>
                  <a:pt x="68" y="68"/>
                </a:cubicBezTo>
                <a:cubicBezTo>
                  <a:pt x="67" y="68"/>
                  <a:pt x="67" y="68"/>
                  <a:pt x="66" y="68"/>
                </a:cubicBezTo>
                <a:cubicBezTo>
                  <a:pt x="66" y="68"/>
                  <a:pt x="67" y="69"/>
                  <a:pt x="67" y="69"/>
                </a:cubicBezTo>
                <a:lnTo>
                  <a:pt x="66" y="71"/>
                </a:lnTo>
                <a:close/>
                <a:moveTo>
                  <a:pt x="41" y="95"/>
                </a:moveTo>
                <a:cubicBezTo>
                  <a:pt x="39" y="96"/>
                  <a:pt x="39" y="96"/>
                  <a:pt x="39" y="96"/>
                </a:cubicBezTo>
                <a:cubicBezTo>
                  <a:pt x="37" y="96"/>
                  <a:pt x="37" y="96"/>
                  <a:pt x="37" y="96"/>
                </a:cubicBezTo>
                <a:cubicBezTo>
                  <a:pt x="38" y="97"/>
                  <a:pt x="38" y="97"/>
                  <a:pt x="38" y="97"/>
                </a:cubicBezTo>
                <a:cubicBezTo>
                  <a:pt x="36" y="99"/>
                  <a:pt x="36" y="99"/>
                  <a:pt x="36" y="99"/>
                </a:cubicBezTo>
                <a:cubicBezTo>
                  <a:pt x="38" y="99"/>
                  <a:pt x="38" y="99"/>
                  <a:pt x="38" y="99"/>
                </a:cubicBezTo>
                <a:cubicBezTo>
                  <a:pt x="39" y="101"/>
                  <a:pt x="39" y="101"/>
                  <a:pt x="39" y="101"/>
                </a:cubicBezTo>
                <a:cubicBezTo>
                  <a:pt x="40" y="99"/>
                  <a:pt x="40" y="99"/>
                  <a:pt x="40" y="99"/>
                </a:cubicBezTo>
                <a:cubicBezTo>
                  <a:pt x="42" y="99"/>
                  <a:pt x="42" y="99"/>
                  <a:pt x="42" y="99"/>
                </a:cubicBezTo>
                <a:cubicBezTo>
                  <a:pt x="41" y="97"/>
                  <a:pt x="41" y="97"/>
                  <a:pt x="41" y="97"/>
                </a:cubicBezTo>
                <a:lnTo>
                  <a:pt x="41" y="95"/>
                </a:lnTo>
                <a:close/>
                <a:moveTo>
                  <a:pt x="39" y="44"/>
                </a:moveTo>
                <a:cubicBezTo>
                  <a:pt x="40" y="42"/>
                  <a:pt x="40" y="42"/>
                  <a:pt x="40" y="42"/>
                </a:cubicBezTo>
                <a:cubicBezTo>
                  <a:pt x="42" y="42"/>
                  <a:pt x="42" y="42"/>
                  <a:pt x="42" y="42"/>
                </a:cubicBezTo>
                <a:cubicBezTo>
                  <a:pt x="41" y="41"/>
                  <a:pt x="41" y="41"/>
                  <a:pt x="41" y="41"/>
                </a:cubicBezTo>
                <a:cubicBezTo>
                  <a:pt x="41" y="40"/>
                  <a:pt x="42" y="39"/>
                  <a:pt x="42" y="38"/>
                </a:cubicBezTo>
                <a:cubicBezTo>
                  <a:pt x="40" y="39"/>
                  <a:pt x="40" y="39"/>
                  <a:pt x="40" y="39"/>
                </a:cubicBezTo>
                <a:cubicBezTo>
                  <a:pt x="38" y="38"/>
                  <a:pt x="38" y="38"/>
                  <a:pt x="38" y="38"/>
                </a:cubicBezTo>
                <a:cubicBezTo>
                  <a:pt x="38" y="40"/>
                  <a:pt x="38" y="40"/>
                  <a:pt x="38" y="40"/>
                </a:cubicBezTo>
                <a:cubicBezTo>
                  <a:pt x="36" y="41"/>
                  <a:pt x="36" y="41"/>
                  <a:pt x="36" y="41"/>
                </a:cubicBezTo>
                <a:cubicBezTo>
                  <a:pt x="38" y="42"/>
                  <a:pt x="38" y="42"/>
                  <a:pt x="38" y="42"/>
                </a:cubicBezTo>
                <a:lnTo>
                  <a:pt x="39" y="44"/>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2" name="Freeform 61"/>
          <p:cNvSpPr>
            <a:spLocks noEditPoints="1"/>
          </p:cNvSpPr>
          <p:nvPr/>
        </p:nvSpPr>
        <p:spPr bwMode="auto">
          <a:xfrm>
            <a:off x="8661288" y="4233528"/>
            <a:ext cx="576435" cy="423184"/>
          </a:xfrm>
          <a:custGeom>
            <a:avLst/>
            <a:gdLst>
              <a:gd name="T0" fmla="*/ 10 w 94"/>
              <a:gd name="T1" fmla="*/ 45 h 69"/>
              <a:gd name="T2" fmla="*/ 28 w 94"/>
              <a:gd name="T3" fmla="*/ 45 h 69"/>
              <a:gd name="T4" fmla="*/ 4 w 94"/>
              <a:gd name="T5" fmla="*/ 30 h 69"/>
              <a:gd name="T6" fmla="*/ 65 w 94"/>
              <a:gd name="T7" fmla="*/ 50 h 69"/>
              <a:gd name="T8" fmla="*/ 77 w 94"/>
              <a:gd name="T9" fmla="*/ 52 h 69"/>
              <a:gd name="T10" fmla="*/ 86 w 94"/>
              <a:gd name="T11" fmla="*/ 46 h 69"/>
              <a:gd name="T12" fmla="*/ 94 w 94"/>
              <a:gd name="T13" fmla="*/ 59 h 69"/>
              <a:gd name="T14" fmla="*/ 73 w 94"/>
              <a:gd name="T15" fmla="*/ 69 h 69"/>
              <a:gd name="T16" fmla="*/ 23 w 94"/>
              <a:gd name="T17" fmla="*/ 59 h 69"/>
              <a:gd name="T18" fmla="*/ 3 w 94"/>
              <a:gd name="T19" fmla="*/ 49 h 69"/>
              <a:gd name="T20" fmla="*/ 22 w 94"/>
              <a:gd name="T21" fmla="*/ 49 h 69"/>
              <a:gd name="T22" fmla="*/ 28 w 94"/>
              <a:gd name="T23" fmla="*/ 52 h 69"/>
              <a:gd name="T24" fmla="*/ 45 w 94"/>
              <a:gd name="T25" fmla="*/ 57 h 69"/>
              <a:gd name="T26" fmla="*/ 45 w 94"/>
              <a:gd name="T27" fmla="*/ 49 h 69"/>
              <a:gd name="T28" fmla="*/ 51 w 94"/>
              <a:gd name="T29" fmla="*/ 47 h 69"/>
              <a:gd name="T30" fmla="*/ 51 w 94"/>
              <a:gd name="T31" fmla="*/ 51 h 69"/>
              <a:gd name="T32" fmla="*/ 60 w 94"/>
              <a:gd name="T33" fmla="*/ 47 h 69"/>
              <a:gd name="T34" fmla="*/ 89 w 94"/>
              <a:gd name="T35" fmla="*/ 30 h 69"/>
              <a:gd name="T36" fmla="*/ 70 w 94"/>
              <a:gd name="T37" fmla="*/ 30 h 69"/>
              <a:gd name="T38" fmla="*/ 70 w 94"/>
              <a:gd name="T39" fmla="*/ 33 h 69"/>
              <a:gd name="T40" fmla="*/ 71 w 94"/>
              <a:gd name="T41" fmla="*/ 40 h 69"/>
              <a:gd name="T42" fmla="*/ 72 w 94"/>
              <a:gd name="T43" fmla="*/ 41 h 69"/>
              <a:gd name="T44" fmla="*/ 87 w 94"/>
              <a:gd name="T45" fmla="*/ 41 h 69"/>
              <a:gd name="T46" fmla="*/ 88 w 94"/>
              <a:gd name="T47" fmla="*/ 34 h 69"/>
              <a:gd name="T48" fmla="*/ 89 w 94"/>
              <a:gd name="T49" fmla="*/ 31 h 69"/>
              <a:gd name="T50" fmla="*/ 63 w 94"/>
              <a:gd name="T51" fmla="*/ 24 h 69"/>
              <a:gd name="T52" fmla="*/ 33 w 94"/>
              <a:gd name="T53" fmla="*/ 14 h 69"/>
              <a:gd name="T54" fmla="*/ 36 w 94"/>
              <a:gd name="T55" fmla="*/ 33 h 69"/>
              <a:gd name="T56" fmla="*/ 42 w 94"/>
              <a:gd name="T57" fmla="*/ 43 h 69"/>
              <a:gd name="T58" fmla="*/ 49 w 94"/>
              <a:gd name="T59" fmla="*/ 44 h 69"/>
              <a:gd name="T60" fmla="*/ 55 w 94"/>
              <a:gd name="T61" fmla="*/ 43 h 69"/>
              <a:gd name="T62" fmla="*/ 61 w 94"/>
              <a:gd name="T63"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3" name="Freeform 20"/>
          <p:cNvSpPr>
            <a:spLocks noEditPoints="1"/>
          </p:cNvSpPr>
          <p:nvPr/>
        </p:nvSpPr>
        <p:spPr bwMode="auto">
          <a:xfrm>
            <a:off x="1892411" y="4168939"/>
            <a:ext cx="495287" cy="552365"/>
          </a:xfrm>
          <a:custGeom>
            <a:avLst/>
            <a:gdLst>
              <a:gd name="T0" fmla="*/ 27 w 77"/>
              <a:gd name="T1" fmla="*/ 51 h 86"/>
              <a:gd name="T2" fmla="*/ 16 w 77"/>
              <a:gd name="T3" fmla="*/ 51 h 86"/>
              <a:gd name="T4" fmla="*/ 48 w 77"/>
              <a:gd name="T5" fmla="*/ 12 h 86"/>
              <a:gd name="T6" fmla="*/ 43 w 77"/>
              <a:gd name="T7" fmla="*/ 11 h 86"/>
              <a:gd name="T8" fmla="*/ 39 w 77"/>
              <a:gd name="T9" fmla="*/ 12 h 86"/>
              <a:gd name="T10" fmla="*/ 40 w 77"/>
              <a:gd name="T11" fmla="*/ 14 h 86"/>
              <a:gd name="T12" fmla="*/ 47 w 77"/>
              <a:gd name="T13" fmla="*/ 16 h 86"/>
              <a:gd name="T14" fmla="*/ 48 w 77"/>
              <a:gd name="T15" fmla="*/ 22 h 86"/>
              <a:gd name="T16" fmla="*/ 44 w 77"/>
              <a:gd name="T17" fmla="*/ 25 h 86"/>
              <a:gd name="T18" fmla="*/ 42 w 77"/>
              <a:gd name="T19" fmla="*/ 27 h 86"/>
              <a:gd name="T20" fmla="*/ 40 w 77"/>
              <a:gd name="T21" fmla="*/ 25 h 86"/>
              <a:gd name="T22" fmla="*/ 35 w 77"/>
              <a:gd name="T23" fmla="*/ 24 h 86"/>
              <a:gd name="T24" fmla="*/ 34 w 77"/>
              <a:gd name="T25" fmla="*/ 20 h 86"/>
              <a:gd name="T26" fmla="*/ 39 w 77"/>
              <a:gd name="T27" fmla="*/ 21 h 86"/>
              <a:gd name="T28" fmla="*/ 44 w 77"/>
              <a:gd name="T29" fmla="*/ 20 h 86"/>
              <a:gd name="T30" fmla="*/ 42 w 77"/>
              <a:gd name="T31" fmla="*/ 18 h 86"/>
              <a:gd name="T32" fmla="*/ 37 w 77"/>
              <a:gd name="T33" fmla="*/ 17 h 86"/>
              <a:gd name="T34" fmla="*/ 34 w 77"/>
              <a:gd name="T35" fmla="*/ 13 h 86"/>
              <a:gd name="T36" fmla="*/ 40 w 77"/>
              <a:gd name="T37" fmla="*/ 7 h 86"/>
              <a:gd name="T38" fmla="*/ 42 w 77"/>
              <a:gd name="T39" fmla="*/ 6 h 86"/>
              <a:gd name="T40" fmla="*/ 46 w 77"/>
              <a:gd name="T41" fmla="*/ 9 h 86"/>
              <a:gd name="T42" fmla="*/ 41 w 77"/>
              <a:gd name="T43" fmla="*/ 0 h 86"/>
              <a:gd name="T44" fmla="*/ 41 w 77"/>
              <a:gd name="T45" fmla="*/ 34 h 86"/>
              <a:gd name="T46" fmla="*/ 41 w 77"/>
              <a:gd name="T47" fmla="*/ 0 h 86"/>
              <a:gd name="T48" fmla="*/ 29 w 77"/>
              <a:gd name="T49" fmla="*/ 17 h 86"/>
              <a:gd name="T50" fmla="*/ 53 w 77"/>
              <a:gd name="T51" fmla="*/ 17 h 86"/>
              <a:gd name="T52" fmla="*/ 20 w 77"/>
              <a:gd name="T53" fmla="*/ 49 h 86"/>
              <a:gd name="T54" fmla="*/ 20 w 77"/>
              <a:gd name="T55" fmla="*/ 55 h 86"/>
              <a:gd name="T56" fmla="*/ 20 w 77"/>
              <a:gd name="T57" fmla="*/ 49 h 86"/>
              <a:gd name="T58" fmla="*/ 41 w 77"/>
              <a:gd name="T59" fmla="*/ 39 h 86"/>
              <a:gd name="T60" fmla="*/ 24 w 77"/>
              <a:gd name="T61" fmla="*/ 37 h 86"/>
              <a:gd name="T62" fmla="*/ 17 w 77"/>
              <a:gd name="T63" fmla="*/ 34 h 86"/>
              <a:gd name="T64" fmla="*/ 7 w 77"/>
              <a:gd name="T65" fmla="*/ 50 h 86"/>
              <a:gd name="T66" fmla="*/ 0 w 77"/>
              <a:gd name="T67" fmla="*/ 52 h 86"/>
              <a:gd name="T68" fmla="*/ 1 w 77"/>
              <a:gd name="T69" fmla="*/ 66 h 86"/>
              <a:gd name="T70" fmla="*/ 20 w 77"/>
              <a:gd name="T71" fmla="*/ 77 h 86"/>
              <a:gd name="T72" fmla="*/ 21 w 77"/>
              <a:gd name="T73" fmla="*/ 86 h 86"/>
              <a:gd name="T74" fmla="*/ 33 w 77"/>
              <a:gd name="T75" fmla="*/ 85 h 86"/>
              <a:gd name="T76" fmla="*/ 38 w 77"/>
              <a:gd name="T77" fmla="*/ 81 h 86"/>
              <a:gd name="T78" fmla="*/ 47 w 77"/>
              <a:gd name="T79" fmla="*/ 85 h 86"/>
              <a:gd name="T80" fmla="*/ 58 w 77"/>
              <a:gd name="T81" fmla="*/ 86 h 86"/>
              <a:gd name="T82" fmla="*/ 60 w 77"/>
              <a:gd name="T83" fmla="*/ 75 h 86"/>
              <a:gd name="T84" fmla="*/ 73 w 77"/>
              <a:gd name="T85" fmla="*/ 61 h 86"/>
              <a:gd name="T86" fmla="*/ 73 w 77"/>
              <a:gd name="T87" fmla="*/ 55 h 86"/>
              <a:gd name="T88" fmla="*/ 50 w 77"/>
              <a:gd name="T89"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86">
                <a:moveTo>
                  <a:pt x="22" y="46"/>
                </a:moveTo>
                <a:cubicBezTo>
                  <a:pt x="25" y="46"/>
                  <a:pt x="27" y="48"/>
                  <a:pt x="27" y="51"/>
                </a:cubicBezTo>
                <a:cubicBezTo>
                  <a:pt x="27" y="54"/>
                  <a:pt x="25" y="57"/>
                  <a:pt x="22" y="57"/>
                </a:cubicBezTo>
                <a:cubicBezTo>
                  <a:pt x="19" y="57"/>
                  <a:pt x="16" y="54"/>
                  <a:pt x="16" y="51"/>
                </a:cubicBezTo>
                <a:cubicBezTo>
                  <a:pt x="16" y="48"/>
                  <a:pt x="19" y="46"/>
                  <a:pt x="22" y="46"/>
                </a:cubicBezTo>
                <a:close/>
                <a:moveTo>
                  <a:pt x="48" y="12"/>
                </a:moveTo>
                <a:cubicBezTo>
                  <a:pt x="43" y="12"/>
                  <a:pt x="43" y="12"/>
                  <a:pt x="43" y="12"/>
                </a:cubicBezTo>
                <a:cubicBezTo>
                  <a:pt x="43" y="12"/>
                  <a:pt x="43" y="11"/>
                  <a:pt x="43" y="11"/>
                </a:cubicBezTo>
                <a:cubicBezTo>
                  <a:pt x="42" y="10"/>
                  <a:pt x="40" y="10"/>
                  <a:pt x="39" y="11"/>
                </a:cubicBezTo>
                <a:cubicBezTo>
                  <a:pt x="39" y="11"/>
                  <a:pt x="39" y="12"/>
                  <a:pt x="39" y="12"/>
                </a:cubicBezTo>
                <a:cubicBezTo>
                  <a:pt x="39" y="12"/>
                  <a:pt x="39" y="13"/>
                  <a:pt x="39" y="13"/>
                </a:cubicBezTo>
                <a:cubicBezTo>
                  <a:pt x="39" y="13"/>
                  <a:pt x="40" y="13"/>
                  <a:pt x="40" y="14"/>
                </a:cubicBezTo>
                <a:cubicBezTo>
                  <a:pt x="42" y="14"/>
                  <a:pt x="42" y="14"/>
                  <a:pt x="42" y="14"/>
                </a:cubicBezTo>
                <a:cubicBezTo>
                  <a:pt x="44" y="15"/>
                  <a:pt x="46" y="15"/>
                  <a:pt x="47" y="16"/>
                </a:cubicBezTo>
                <a:cubicBezTo>
                  <a:pt x="48" y="17"/>
                  <a:pt x="48" y="18"/>
                  <a:pt x="48" y="20"/>
                </a:cubicBezTo>
                <a:cubicBezTo>
                  <a:pt x="48" y="20"/>
                  <a:pt x="48" y="21"/>
                  <a:pt x="48" y="22"/>
                </a:cubicBezTo>
                <a:cubicBezTo>
                  <a:pt x="47" y="23"/>
                  <a:pt x="47" y="23"/>
                  <a:pt x="46" y="24"/>
                </a:cubicBezTo>
                <a:cubicBezTo>
                  <a:pt x="46" y="24"/>
                  <a:pt x="45" y="25"/>
                  <a:pt x="44" y="25"/>
                </a:cubicBezTo>
                <a:cubicBezTo>
                  <a:pt x="44" y="25"/>
                  <a:pt x="43" y="25"/>
                  <a:pt x="42" y="25"/>
                </a:cubicBezTo>
                <a:cubicBezTo>
                  <a:pt x="42" y="27"/>
                  <a:pt x="42" y="27"/>
                  <a:pt x="42" y="27"/>
                </a:cubicBezTo>
                <a:cubicBezTo>
                  <a:pt x="40" y="27"/>
                  <a:pt x="40" y="27"/>
                  <a:pt x="40" y="27"/>
                </a:cubicBezTo>
                <a:cubicBezTo>
                  <a:pt x="40" y="25"/>
                  <a:pt x="40" y="25"/>
                  <a:pt x="40" y="25"/>
                </a:cubicBezTo>
                <a:cubicBezTo>
                  <a:pt x="39" y="25"/>
                  <a:pt x="38" y="25"/>
                  <a:pt x="37" y="25"/>
                </a:cubicBezTo>
                <a:cubicBezTo>
                  <a:pt x="37" y="24"/>
                  <a:pt x="36" y="24"/>
                  <a:pt x="35" y="24"/>
                </a:cubicBezTo>
                <a:cubicBezTo>
                  <a:pt x="35" y="23"/>
                  <a:pt x="35" y="23"/>
                  <a:pt x="34" y="22"/>
                </a:cubicBezTo>
                <a:cubicBezTo>
                  <a:pt x="34" y="21"/>
                  <a:pt x="34" y="21"/>
                  <a:pt x="34" y="20"/>
                </a:cubicBezTo>
                <a:cubicBezTo>
                  <a:pt x="38" y="19"/>
                  <a:pt x="38" y="19"/>
                  <a:pt x="38" y="19"/>
                </a:cubicBezTo>
                <a:cubicBezTo>
                  <a:pt x="38" y="20"/>
                  <a:pt x="39" y="21"/>
                  <a:pt x="39" y="21"/>
                </a:cubicBezTo>
                <a:cubicBezTo>
                  <a:pt x="40" y="22"/>
                  <a:pt x="42" y="23"/>
                  <a:pt x="43" y="21"/>
                </a:cubicBezTo>
                <a:cubicBezTo>
                  <a:pt x="44" y="21"/>
                  <a:pt x="44" y="21"/>
                  <a:pt x="44" y="20"/>
                </a:cubicBezTo>
                <a:cubicBezTo>
                  <a:pt x="44" y="20"/>
                  <a:pt x="44" y="20"/>
                  <a:pt x="43" y="19"/>
                </a:cubicBezTo>
                <a:cubicBezTo>
                  <a:pt x="43" y="19"/>
                  <a:pt x="43" y="19"/>
                  <a:pt x="42" y="18"/>
                </a:cubicBezTo>
                <a:cubicBezTo>
                  <a:pt x="40" y="18"/>
                  <a:pt x="40" y="18"/>
                  <a:pt x="40" y="18"/>
                </a:cubicBezTo>
                <a:cubicBezTo>
                  <a:pt x="39" y="17"/>
                  <a:pt x="37" y="17"/>
                  <a:pt x="37" y="17"/>
                </a:cubicBezTo>
                <a:cubicBezTo>
                  <a:pt x="36" y="16"/>
                  <a:pt x="35" y="16"/>
                  <a:pt x="35" y="15"/>
                </a:cubicBezTo>
                <a:cubicBezTo>
                  <a:pt x="35" y="14"/>
                  <a:pt x="34" y="14"/>
                  <a:pt x="34" y="13"/>
                </a:cubicBezTo>
                <a:cubicBezTo>
                  <a:pt x="34" y="11"/>
                  <a:pt x="35" y="10"/>
                  <a:pt x="36" y="9"/>
                </a:cubicBezTo>
                <a:cubicBezTo>
                  <a:pt x="37" y="8"/>
                  <a:pt x="38" y="8"/>
                  <a:pt x="40" y="7"/>
                </a:cubicBezTo>
                <a:cubicBezTo>
                  <a:pt x="40" y="6"/>
                  <a:pt x="40" y="6"/>
                  <a:pt x="40" y="6"/>
                </a:cubicBezTo>
                <a:cubicBezTo>
                  <a:pt x="42" y="6"/>
                  <a:pt x="42" y="6"/>
                  <a:pt x="42" y="6"/>
                </a:cubicBezTo>
                <a:cubicBezTo>
                  <a:pt x="42" y="7"/>
                  <a:pt x="42" y="7"/>
                  <a:pt x="42" y="7"/>
                </a:cubicBezTo>
                <a:cubicBezTo>
                  <a:pt x="44" y="8"/>
                  <a:pt x="45" y="8"/>
                  <a:pt x="46" y="9"/>
                </a:cubicBezTo>
                <a:cubicBezTo>
                  <a:pt x="47" y="9"/>
                  <a:pt x="47" y="10"/>
                  <a:pt x="48" y="12"/>
                </a:cubicBezTo>
                <a:close/>
                <a:moveTo>
                  <a:pt x="41" y="0"/>
                </a:moveTo>
                <a:cubicBezTo>
                  <a:pt x="31" y="0"/>
                  <a:pt x="24" y="7"/>
                  <a:pt x="24" y="17"/>
                </a:cubicBezTo>
                <a:cubicBezTo>
                  <a:pt x="24" y="26"/>
                  <a:pt x="31" y="34"/>
                  <a:pt x="41" y="34"/>
                </a:cubicBezTo>
                <a:cubicBezTo>
                  <a:pt x="50" y="34"/>
                  <a:pt x="58" y="26"/>
                  <a:pt x="58" y="17"/>
                </a:cubicBezTo>
                <a:cubicBezTo>
                  <a:pt x="58" y="7"/>
                  <a:pt x="50" y="0"/>
                  <a:pt x="41" y="0"/>
                </a:cubicBezTo>
                <a:close/>
                <a:moveTo>
                  <a:pt x="41" y="5"/>
                </a:moveTo>
                <a:cubicBezTo>
                  <a:pt x="34" y="5"/>
                  <a:pt x="29" y="10"/>
                  <a:pt x="29" y="17"/>
                </a:cubicBezTo>
                <a:cubicBezTo>
                  <a:pt x="29" y="23"/>
                  <a:pt x="34" y="29"/>
                  <a:pt x="41" y="29"/>
                </a:cubicBezTo>
                <a:cubicBezTo>
                  <a:pt x="47" y="29"/>
                  <a:pt x="53" y="23"/>
                  <a:pt x="53" y="17"/>
                </a:cubicBezTo>
                <a:cubicBezTo>
                  <a:pt x="53" y="10"/>
                  <a:pt x="47" y="5"/>
                  <a:pt x="41" y="5"/>
                </a:cubicBezTo>
                <a:close/>
                <a:moveTo>
                  <a:pt x="20" y="49"/>
                </a:moveTo>
                <a:cubicBezTo>
                  <a:pt x="18" y="49"/>
                  <a:pt x="17" y="51"/>
                  <a:pt x="17" y="52"/>
                </a:cubicBezTo>
                <a:cubicBezTo>
                  <a:pt x="17" y="54"/>
                  <a:pt x="18" y="55"/>
                  <a:pt x="20" y="55"/>
                </a:cubicBezTo>
                <a:cubicBezTo>
                  <a:pt x="22" y="55"/>
                  <a:pt x="23" y="54"/>
                  <a:pt x="23" y="52"/>
                </a:cubicBezTo>
                <a:cubicBezTo>
                  <a:pt x="23" y="51"/>
                  <a:pt x="22" y="49"/>
                  <a:pt x="20" y="49"/>
                </a:cubicBezTo>
                <a:close/>
                <a:moveTo>
                  <a:pt x="50" y="37"/>
                </a:moveTo>
                <a:cubicBezTo>
                  <a:pt x="48" y="38"/>
                  <a:pt x="44" y="39"/>
                  <a:pt x="41" y="39"/>
                </a:cubicBezTo>
                <a:cubicBezTo>
                  <a:pt x="37" y="39"/>
                  <a:pt x="33" y="38"/>
                  <a:pt x="29" y="36"/>
                </a:cubicBezTo>
                <a:cubicBezTo>
                  <a:pt x="27" y="36"/>
                  <a:pt x="26" y="37"/>
                  <a:pt x="24" y="37"/>
                </a:cubicBezTo>
                <a:cubicBezTo>
                  <a:pt x="21" y="33"/>
                  <a:pt x="21" y="33"/>
                  <a:pt x="21" y="33"/>
                </a:cubicBezTo>
                <a:cubicBezTo>
                  <a:pt x="19" y="30"/>
                  <a:pt x="18" y="31"/>
                  <a:pt x="17" y="34"/>
                </a:cubicBezTo>
                <a:cubicBezTo>
                  <a:pt x="15" y="42"/>
                  <a:pt x="15" y="42"/>
                  <a:pt x="15" y="42"/>
                </a:cubicBezTo>
                <a:cubicBezTo>
                  <a:pt x="11" y="44"/>
                  <a:pt x="9" y="47"/>
                  <a:pt x="7" y="50"/>
                </a:cubicBezTo>
                <a:cubicBezTo>
                  <a:pt x="1" y="50"/>
                  <a:pt x="1" y="50"/>
                  <a:pt x="1" y="50"/>
                </a:cubicBezTo>
                <a:cubicBezTo>
                  <a:pt x="1" y="50"/>
                  <a:pt x="0" y="51"/>
                  <a:pt x="0" y="52"/>
                </a:cubicBezTo>
                <a:cubicBezTo>
                  <a:pt x="0" y="65"/>
                  <a:pt x="0" y="65"/>
                  <a:pt x="0" y="65"/>
                </a:cubicBezTo>
                <a:cubicBezTo>
                  <a:pt x="0" y="65"/>
                  <a:pt x="1" y="66"/>
                  <a:pt x="1" y="66"/>
                </a:cubicBezTo>
                <a:cubicBezTo>
                  <a:pt x="8" y="66"/>
                  <a:pt x="8" y="66"/>
                  <a:pt x="8" y="66"/>
                </a:cubicBezTo>
                <a:cubicBezTo>
                  <a:pt x="10" y="71"/>
                  <a:pt x="14" y="74"/>
                  <a:pt x="20" y="77"/>
                </a:cubicBezTo>
                <a:cubicBezTo>
                  <a:pt x="20" y="85"/>
                  <a:pt x="20" y="85"/>
                  <a:pt x="20" y="85"/>
                </a:cubicBezTo>
                <a:cubicBezTo>
                  <a:pt x="20" y="85"/>
                  <a:pt x="20" y="86"/>
                  <a:pt x="21" y="86"/>
                </a:cubicBezTo>
                <a:cubicBezTo>
                  <a:pt x="32" y="86"/>
                  <a:pt x="32" y="86"/>
                  <a:pt x="32" y="86"/>
                </a:cubicBezTo>
                <a:cubicBezTo>
                  <a:pt x="32" y="86"/>
                  <a:pt x="33" y="85"/>
                  <a:pt x="33" y="85"/>
                </a:cubicBezTo>
                <a:cubicBezTo>
                  <a:pt x="33" y="81"/>
                  <a:pt x="33" y="81"/>
                  <a:pt x="33" y="81"/>
                </a:cubicBezTo>
                <a:cubicBezTo>
                  <a:pt x="34" y="81"/>
                  <a:pt x="36" y="81"/>
                  <a:pt x="38" y="81"/>
                </a:cubicBezTo>
                <a:cubicBezTo>
                  <a:pt x="41" y="81"/>
                  <a:pt x="44" y="81"/>
                  <a:pt x="47" y="80"/>
                </a:cubicBezTo>
                <a:cubicBezTo>
                  <a:pt x="47" y="85"/>
                  <a:pt x="47" y="85"/>
                  <a:pt x="47" y="85"/>
                </a:cubicBezTo>
                <a:cubicBezTo>
                  <a:pt x="47" y="85"/>
                  <a:pt x="47" y="86"/>
                  <a:pt x="48" y="86"/>
                </a:cubicBezTo>
                <a:cubicBezTo>
                  <a:pt x="58" y="86"/>
                  <a:pt x="58" y="86"/>
                  <a:pt x="58" y="86"/>
                </a:cubicBezTo>
                <a:cubicBezTo>
                  <a:pt x="59" y="86"/>
                  <a:pt x="60" y="85"/>
                  <a:pt x="60" y="85"/>
                </a:cubicBezTo>
                <a:cubicBezTo>
                  <a:pt x="60" y="75"/>
                  <a:pt x="60" y="75"/>
                  <a:pt x="60" y="75"/>
                </a:cubicBezTo>
                <a:cubicBezTo>
                  <a:pt x="66" y="71"/>
                  <a:pt x="70" y="66"/>
                  <a:pt x="70" y="60"/>
                </a:cubicBezTo>
                <a:cubicBezTo>
                  <a:pt x="71" y="60"/>
                  <a:pt x="72" y="61"/>
                  <a:pt x="73" y="61"/>
                </a:cubicBezTo>
                <a:cubicBezTo>
                  <a:pt x="75" y="61"/>
                  <a:pt x="77" y="59"/>
                  <a:pt x="77" y="58"/>
                </a:cubicBezTo>
                <a:cubicBezTo>
                  <a:pt x="77" y="56"/>
                  <a:pt x="75" y="55"/>
                  <a:pt x="73" y="55"/>
                </a:cubicBezTo>
                <a:cubicBezTo>
                  <a:pt x="72" y="55"/>
                  <a:pt x="71" y="55"/>
                  <a:pt x="70" y="56"/>
                </a:cubicBezTo>
                <a:cubicBezTo>
                  <a:pt x="69" y="47"/>
                  <a:pt x="61" y="40"/>
                  <a:pt x="50" y="37"/>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4" name="Freeform 6"/>
          <p:cNvSpPr>
            <a:spLocks noEditPoints="1"/>
          </p:cNvSpPr>
          <p:nvPr/>
        </p:nvSpPr>
        <p:spPr bwMode="auto">
          <a:xfrm>
            <a:off x="5256282" y="4248257"/>
            <a:ext cx="626836" cy="393729"/>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
        <p:nvSpPr>
          <p:cNvPr id="45" name="Freeform 8"/>
          <p:cNvSpPr>
            <a:spLocks noEditPoints="1"/>
          </p:cNvSpPr>
          <p:nvPr/>
        </p:nvSpPr>
        <p:spPr bwMode="auto">
          <a:xfrm>
            <a:off x="4626288" y="2501454"/>
            <a:ext cx="612141" cy="536263"/>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3"/>
          </a:solidFill>
          <a:ln>
            <a:noFill/>
          </a:ln>
        </p:spPr>
        <p:txBody>
          <a:bodyPr vert="horz" wrap="square" lIns="90660" tIns="45329" rIns="90660" bIns="45329" numCol="1" anchor="t" anchorCtr="0" compatLnSpc="1"/>
          <a:lstStyle/>
          <a:p>
            <a:endParaRPr lang="zh-CN" altLang="en-US" sz="240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4/3*#ppt_w"/>
                                          </p:val>
                                        </p:tav>
                                        <p:tav tm="100000">
                                          <p:val>
                                            <p:strVal val="#ppt_w"/>
                                          </p:val>
                                        </p:tav>
                                      </p:tavLst>
                                    </p:anim>
                                    <p:anim calcmode="lin" valueType="num">
                                      <p:cBhvr>
                                        <p:cTn id="8" dur="500" fill="hold"/>
                                        <p:tgtEl>
                                          <p:spTgt spid="2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4/3*#ppt_w"/>
                                          </p:val>
                                        </p:tav>
                                        <p:tav tm="100000">
                                          <p:val>
                                            <p:strVal val="#ppt_w"/>
                                          </p:val>
                                        </p:tav>
                                      </p:tavLst>
                                    </p:anim>
                                    <p:anim calcmode="lin" valueType="num">
                                      <p:cBhvr>
                                        <p:cTn id="13" dur="500" fill="hold"/>
                                        <p:tgtEl>
                                          <p:spTgt spid="24"/>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strVal val="4/3*#ppt_w"/>
                                          </p:val>
                                        </p:tav>
                                        <p:tav tm="100000">
                                          <p:val>
                                            <p:strVal val="#ppt_w"/>
                                          </p:val>
                                        </p:tav>
                                      </p:tavLst>
                                    </p:anim>
                                    <p:anim calcmode="lin" valueType="num">
                                      <p:cBhvr>
                                        <p:cTn id="18" dur="500" fill="hold"/>
                                        <p:tgtEl>
                                          <p:spTgt spid="2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strVal val="4/3*#ppt_w"/>
                                          </p:val>
                                        </p:tav>
                                        <p:tav tm="100000">
                                          <p:val>
                                            <p:strVal val="#ppt_w"/>
                                          </p:val>
                                        </p:tav>
                                      </p:tavLst>
                                    </p:anim>
                                    <p:anim calcmode="lin" valueType="num">
                                      <p:cBhvr>
                                        <p:cTn id="23" dur="500" fill="hold"/>
                                        <p:tgtEl>
                                          <p:spTgt spid="22"/>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strVal val="4/3*#ppt_w"/>
                                          </p:val>
                                        </p:tav>
                                        <p:tav tm="100000">
                                          <p:val>
                                            <p:strVal val="#ppt_w"/>
                                          </p:val>
                                        </p:tav>
                                      </p:tavLst>
                                    </p:anim>
                                    <p:anim calcmode="lin" valueType="num">
                                      <p:cBhvr>
                                        <p:cTn id="28" dur="500" fill="hold"/>
                                        <p:tgtEl>
                                          <p:spTgt spid="21"/>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23" presetClass="entr" presetSubtype="28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strVal val="4/3*#ppt_w"/>
                                          </p:val>
                                        </p:tav>
                                        <p:tav tm="100000">
                                          <p:val>
                                            <p:strVal val="#ppt_w"/>
                                          </p:val>
                                        </p:tav>
                                      </p:tavLst>
                                    </p:anim>
                                    <p:anim calcmode="lin" valueType="num">
                                      <p:cBhvr>
                                        <p:cTn id="33" dur="500" fill="hold"/>
                                        <p:tgtEl>
                                          <p:spTgt spid="20"/>
                                        </p:tgtEl>
                                        <p:attrNameLst>
                                          <p:attrName>ppt_h</p:attrName>
                                        </p:attrNameLst>
                                      </p:cBhvr>
                                      <p:tavLst>
                                        <p:tav tm="0">
                                          <p:val>
                                            <p:strVal val="4/3*#ppt_h"/>
                                          </p:val>
                                        </p:tav>
                                        <p:tav tm="100000">
                                          <p:val>
                                            <p:strVal val="#ppt_h"/>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3500"/>
                            </p:stCondLst>
                            <p:childTnLst>
                              <p:par>
                                <p:cTn id="54" presetID="14" presetClass="entr" presetSubtype="1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par>
                                <p:cTn id="57" presetID="14" presetClass="entr" presetSubtype="10" fill="hold" grpId="0" nodeType="with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6900"/>
                            </p:stCondLst>
                            <p:childTnLst>
                              <p:par>
                                <p:cTn id="61" presetID="14" presetClass="entr" presetSubtype="10" fill="hold" grpId="0" nodeType="afterEffect">
                                  <p:stCondLst>
                                    <p:cond delay="0"/>
                                  </p:stCondLst>
                                  <p:iterate type="lt">
                                    <p:tmPct val="10000"/>
                                  </p:iterate>
                                  <p:childTnLst>
                                    <p:set>
                                      <p:cBhvr>
                                        <p:cTn id="62" dur="1" fill="hold">
                                          <p:stCondLst>
                                            <p:cond delay="0"/>
                                          </p:stCondLst>
                                        </p:cTn>
                                        <p:tgtEl>
                                          <p:spTgt spid="31"/>
                                        </p:tgtEl>
                                        <p:attrNameLst>
                                          <p:attrName>style.visibility</p:attrName>
                                        </p:attrNameLst>
                                      </p:cBhvr>
                                      <p:to>
                                        <p:strVal val="visible"/>
                                      </p:to>
                                    </p:set>
                                    <p:animEffect transition="in" filter="randombar(horizontal)">
                                      <p:cBhvr>
                                        <p:cTn id="63" dur="500"/>
                                        <p:tgtEl>
                                          <p:spTgt spid="31"/>
                                        </p:tgtEl>
                                      </p:cBhvr>
                                    </p:animEffect>
                                  </p:childTnLst>
                                </p:cTn>
                              </p:par>
                              <p:par>
                                <p:cTn id="64" presetID="14" presetClass="entr" presetSubtype="10" fill="hold" grpId="0" nodeType="withEffect">
                                  <p:stCondLst>
                                    <p:cond delay="0"/>
                                  </p:stCondLst>
                                  <p:iterate type="lt">
                                    <p:tmPct val="10000"/>
                                  </p:iterate>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par>
                          <p:cTn id="67" fill="hold">
                            <p:stCondLst>
                              <p:cond delay="9300"/>
                            </p:stCondLst>
                            <p:childTnLst>
                              <p:par>
                                <p:cTn id="68" presetID="14" presetClass="entr" presetSubtype="10" fill="hold" grpId="0" nodeType="afterEffect">
                                  <p:stCondLst>
                                    <p:cond delay="0"/>
                                  </p:stCondLst>
                                  <p:iterate type="lt">
                                    <p:tmPct val="10000"/>
                                  </p:iterate>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par>
                                <p:cTn id="71" presetID="14" presetClass="entr" presetSubtype="10" fill="hold" grpId="0" nodeType="withEffect">
                                  <p:stCondLst>
                                    <p:cond delay="0"/>
                                  </p:stCondLst>
                                  <p:iterate type="lt">
                                    <p:tmPct val="10000"/>
                                  </p:iterate>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childTnLst>
                          </p:cTn>
                        </p:par>
                        <p:par>
                          <p:cTn id="74" fill="hold">
                            <p:stCondLst>
                              <p:cond delay="11700"/>
                            </p:stCondLst>
                            <p:childTnLst>
                              <p:par>
                                <p:cTn id="75" presetID="14" presetClass="entr" presetSubtype="10" fill="hold" grpId="0" nodeType="afterEffect">
                                  <p:stCondLst>
                                    <p:cond delay="0"/>
                                  </p:stCondLst>
                                  <p:iterate type="lt">
                                    <p:tmPct val="10000"/>
                                  </p:iterate>
                                  <p:childTnLst>
                                    <p:set>
                                      <p:cBhvr>
                                        <p:cTn id="76" dur="1" fill="hold">
                                          <p:stCondLst>
                                            <p:cond delay="0"/>
                                          </p:stCondLst>
                                        </p:cTn>
                                        <p:tgtEl>
                                          <p:spTgt spid="35"/>
                                        </p:tgtEl>
                                        <p:attrNameLst>
                                          <p:attrName>style.visibility</p:attrName>
                                        </p:attrNameLst>
                                      </p:cBhvr>
                                      <p:to>
                                        <p:strVal val="visible"/>
                                      </p:to>
                                    </p:set>
                                    <p:animEffect transition="in" filter="randombar(horizontal)">
                                      <p:cBhvr>
                                        <p:cTn id="77" dur="500"/>
                                        <p:tgtEl>
                                          <p:spTgt spid="35"/>
                                        </p:tgtEl>
                                      </p:cBhvr>
                                    </p:animEffect>
                                  </p:childTnLst>
                                </p:cTn>
                              </p:par>
                              <p:par>
                                <p:cTn id="78" presetID="14" presetClass="entr" presetSubtype="10" fill="hold" grpId="0" nodeType="withEffect">
                                  <p:stCondLst>
                                    <p:cond delay="0"/>
                                  </p:stCondLst>
                                  <p:iterate type="lt">
                                    <p:tmPct val="10000"/>
                                  </p:iterate>
                                  <p:childTnLst>
                                    <p:set>
                                      <p:cBhvr>
                                        <p:cTn id="79" dur="1" fill="hold">
                                          <p:stCondLst>
                                            <p:cond delay="0"/>
                                          </p:stCondLst>
                                        </p:cTn>
                                        <p:tgtEl>
                                          <p:spTgt spid="34"/>
                                        </p:tgtEl>
                                        <p:attrNameLst>
                                          <p:attrName>style.visibility</p:attrName>
                                        </p:attrNameLst>
                                      </p:cBhvr>
                                      <p:to>
                                        <p:strVal val="visible"/>
                                      </p:to>
                                    </p:set>
                                    <p:animEffect transition="in" filter="randombar(horizontal)">
                                      <p:cBhvr>
                                        <p:cTn id="80" dur="500"/>
                                        <p:tgtEl>
                                          <p:spTgt spid="34"/>
                                        </p:tgtEl>
                                      </p:cBhvr>
                                    </p:animEffect>
                                  </p:childTnLst>
                                </p:cTn>
                              </p:par>
                            </p:childTnLst>
                          </p:cTn>
                        </p:par>
                        <p:par>
                          <p:cTn id="81" fill="hold">
                            <p:stCondLst>
                              <p:cond delay="14100"/>
                            </p:stCondLst>
                            <p:childTnLst>
                              <p:par>
                                <p:cTn id="82" presetID="14" presetClass="entr" presetSubtype="10" fill="hold" grpId="0" nodeType="afterEffect">
                                  <p:stCondLst>
                                    <p:cond delay="0"/>
                                  </p:stCondLst>
                                  <p:iterate type="lt">
                                    <p:tmPct val="10000"/>
                                  </p:iterate>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par>
                                <p:cTn id="85" presetID="14" presetClass="entr" presetSubtype="10" fill="hold" grpId="0" nodeType="with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par>
                          <p:cTn id="88" fill="hold">
                            <p:stCondLst>
                              <p:cond delay="16500"/>
                            </p:stCondLst>
                            <p:childTnLst>
                              <p:par>
                                <p:cTn id="89" presetID="14" presetClass="entr" presetSubtype="10" fill="hold" grpId="0" nodeType="afterEffect">
                                  <p:stCondLst>
                                    <p:cond delay="0"/>
                                  </p:stCondLst>
                                  <p:iterate type="lt">
                                    <p:tmPct val="10000"/>
                                  </p:iterate>
                                  <p:childTnLst>
                                    <p:set>
                                      <p:cBhvr>
                                        <p:cTn id="90" dur="1" fill="hold">
                                          <p:stCondLst>
                                            <p:cond delay="0"/>
                                          </p:stCondLst>
                                        </p:cTn>
                                        <p:tgtEl>
                                          <p:spTgt spid="39"/>
                                        </p:tgtEl>
                                        <p:attrNameLst>
                                          <p:attrName>style.visibility</p:attrName>
                                        </p:attrNameLst>
                                      </p:cBhvr>
                                      <p:to>
                                        <p:strVal val="visible"/>
                                      </p:to>
                                    </p:set>
                                    <p:animEffect transition="in" filter="randombar(horizontal)">
                                      <p:cBhvr>
                                        <p:cTn id="91" dur="500"/>
                                        <p:tgtEl>
                                          <p:spTgt spid="39"/>
                                        </p:tgtEl>
                                      </p:cBhvr>
                                    </p:animEffect>
                                  </p:childTnLst>
                                </p:cTn>
                              </p:par>
                              <p:par>
                                <p:cTn id="92" presetID="14" presetClass="entr" presetSubtype="10" fill="hold" grpId="0" nodeType="withEffect">
                                  <p:stCondLst>
                                    <p:cond delay="0"/>
                                  </p:stCondLst>
                                  <p:iterate type="lt">
                                    <p:tmPct val="10000"/>
                                  </p:iterate>
                                  <p:childTnLst>
                                    <p:set>
                                      <p:cBhvr>
                                        <p:cTn id="93" dur="1" fill="hold">
                                          <p:stCondLst>
                                            <p:cond delay="0"/>
                                          </p:stCondLst>
                                        </p:cTn>
                                        <p:tgtEl>
                                          <p:spTgt spid="38"/>
                                        </p:tgtEl>
                                        <p:attrNameLst>
                                          <p:attrName>style.visibility</p:attrName>
                                        </p:attrNameLst>
                                      </p:cBhvr>
                                      <p:to>
                                        <p:strVal val="visible"/>
                                      </p:to>
                                    </p:set>
                                    <p:animEffect transition="in" filter="randombar(horizontal)">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animBg="1"/>
      <p:bldP spid="42" grpId="0" animBg="1"/>
      <p:bldP spid="43" grpId="0" animBg="1"/>
      <p:bldP spid="44"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871531" y="1383891"/>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4" name="圆角矩形 3"/>
          <p:cNvSpPr/>
          <p:nvPr/>
        </p:nvSpPr>
        <p:spPr>
          <a:xfrm>
            <a:off x="1871531" y="2710004"/>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5" name="圆角矩形 4"/>
          <p:cNvSpPr/>
          <p:nvPr/>
        </p:nvSpPr>
        <p:spPr>
          <a:xfrm>
            <a:off x="1871531" y="4036117"/>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sp>
        <p:nvSpPr>
          <p:cNvPr id="6" name="圆角矩形 5"/>
          <p:cNvSpPr/>
          <p:nvPr/>
        </p:nvSpPr>
        <p:spPr>
          <a:xfrm>
            <a:off x="1871531" y="5362229"/>
            <a:ext cx="8480323" cy="1032387"/>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91440" tIns="45720" rIns="91440" bIns="45720"/>
          <a:lstStyle/>
          <a:p>
            <a:pPr>
              <a:defRPr/>
            </a:pPr>
            <a:endParaRPr lang="zh-CN" altLang="en-US" sz="2400">
              <a:solidFill>
                <a:prstClr val="black"/>
              </a:solidFill>
            </a:endParaRPr>
          </a:p>
        </p:txBody>
      </p:sp>
      <p:cxnSp>
        <p:nvCxnSpPr>
          <p:cNvPr id="8" name="直接连接符 7"/>
          <p:cNvCxnSpPr/>
          <p:nvPr/>
        </p:nvCxnSpPr>
        <p:spPr>
          <a:xfrm>
            <a:off x="3189823" y="1519239"/>
            <a:ext cx="0" cy="722312"/>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2034123" y="1525588"/>
            <a:ext cx="747363" cy="747712"/>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椭圆 15"/>
          <p:cNvSpPr/>
          <p:nvPr/>
        </p:nvSpPr>
        <p:spPr bwMode="auto">
          <a:xfrm>
            <a:off x="2024603" y="2852739"/>
            <a:ext cx="748052" cy="747712"/>
          </a:xfrm>
          <a:prstGeom prst="ellipse">
            <a:avLst/>
          </a:prstGeom>
          <a:solidFill>
            <a:srgbClr val="0070C0"/>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2" name="椭圆 21"/>
          <p:cNvSpPr/>
          <p:nvPr/>
        </p:nvSpPr>
        <p:spPr bwMode="auto">
          <a:xfrm>
            <a:off x="2026188" y="4178301"/>
            <a:ext cx="747019" cy="747713"/>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8" name="椭圆 27"/>
          <p:cNvSpPr/>
          <p:nvPr/>
        </p:nvSpPr>
        <p:spPr bwMode="auto">
          <a:xfrm>
            <a:off x="2049997" y="5503863"/>
            <a:ext cx="747712" cy="747712"/>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33" name="直接连接符 32"/>
          <p:cNvCxnSpPr/>
          <p:nvPr/>
        </p:nvCxnSpPr>
        <p:spPr>
          <a:xfrm>
            <a:off x="3189823" y="2862263"/>
            <a:ext cx="0" cy="7239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189823" y="4206877"/>
            <a:ext cx="0" cy="722313"/>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189823" y="5549901"/>
            <a:ext cx="0" cy="7239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424773" y="1412776"/>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37" name="TextBox 49"/>
          <p:cNvSpPr txBox="1"/>
          <p:nvPr/>
        </p:nvSpPr>
        <p:spPr>
          <a:xfrm>
            <a:off x="3424774" y="178636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424773" y="2744689"/>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39" name="TextBox 49"/>
          <p:cNvSpPr txBox="1"/>
          <p:nvPr/>
        </p:nvSpPr>
        <p:spPr>
          <a:xfrm>
            <a:off x="3424774" y="311986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424773" y="4062315"/>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41" name="TextBox 49"/>
          <p:cNvSpPr txBox="1"/>
          <p:nvPr/>
        </p:nvSpPr>
        <p:spPr>
          <a:xfrm>
            <a:off x="3424774" y="4437492"/>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424773" y="5379940"/>
            <a:ext cx="2031325" cy="461665"/>
          </a:xfrm>
          <a:prstGeom prst="rect">
            <a:avLst/>
          </a:prstGeom>
          <a:noFill/>
        </p:spPr>
        <p:txBody>
          <a:bodyPr wrap="none" lIns="91440" tIns="45720" rIns="91440" bIns="45720">
            <a:spAutoFit/>
          </a:bodyPr>
          <a:lstStyle/>
          <a:p>
            <a:pPr>
              <a:defRPr/>
            </a:pPr>
            <a:r>
              <a:rPr lang="zh-CN" altLang="en-US" sz="2400" dirty="0">
                <a:solidFill>
                  <a:srgbClr val="0070C0"/>
                </a:solidFill>
                <a:latin typeface="方正正大黑简体" panose="02000000000000000000" pitchFamily="2" charset="-122"/>
                <a:ea typeface="方正正大黑简体" panose="02000000000000000000" pitchFamily="2" charset="-122"/>
              </a:rPr>
              <a:t>添加标题内容</a:t>
            </a:r>
          </a:p>
        </p:txBody>
      </p:sp>
      <p:sp>
        <p:nvSpPr>
          <p:cNvPr id="43" name="TextBox 49"/>
          <p:cNvSpPr txBox="1"/>
          <p:nvPr/>
        </p:nvSpPr>
        <p:spPr>
          <a:xfrm>
            <a:off x="3424774" y="5755118"/>
            <a:ext cx="4365625" cy="589007"/>
          </a:xfrm>
          <a:prstGeom prst="rect">
            <a:avLst/>
          </a:prstGeom>
          <a:noFill/>
          <a:ln w="3175">
            <a:noFill/>
          </a:ln>
        </p:spPr>
        <p:txBody>
          <a:bodyPr lIns="91440" tIns="45720" rIns="91440" bIns="45720">
            <a:spAutoFit/>
          </a:bodyPr>
          <a:lstStyle/>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1218565">
              <a:lnSpc>
                <a:spcPct val="110000"/>
              </a:lnSpc>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985174" y="4304775"/>
            <a:ext cx="1017188" cy="592624"/>
            <a:chOff x="6983413" y="2925763"/>
            <a:chExt cx="547688" cy="319088"/>
          </a:xfrm>
          <a:solidFill>
            <a:schemeClr val="accent3"/>
          </a:solidFill>
        </p:grpSpPr>
        <p:sp>
          <p:nvSpPr>
            <p:cNvPr id="45" name="Freeform 3843"/>
            <p:cNvSpPr/>
            <p:nvPr/>
          </p:nvSpPr>
          <p:spPr bwMode="auto">
            <a:xfrm>
              <a:off x="7286626" y="2959101"/>
              <a:ext cx="104775" cy="150813"/>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6" name="Freeform 3844"/>
            <p:cNvSpPr/>
            <p:nvPr/>
          </p:nvSpPr>
          <p:spPr bwMode="auto">
            <a:xfrm>
              <a:off x="7316788" y="2952751"/>
              <a:ext cx="109538" cy="25400"/>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7" name="Freeform 3845"/>
            <p:cNvSpPr/>
            <p:nvPr/>
          </p:nvSpPr>
          <p:spPr bwMode="auto">
            <a:xfrm>
              <a:off x="7129463" y="2925763"/>
              <a:ext cx="101600" cy="90488"/>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8" name="Freeform 3846"/>
            <p:cNvSpPr>
              <a:spLocks noEditPoints="1"/>
            </p:cNvSpPr>
            <p:nvPr/>
          </p:nvSpPr>
          <p:spPr bwMode="auto">
            <a:xfrm>
              <a:off x="7339013" y="3052763"/>
              <a:ext cx="192088"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49" name="Freeform 3847"/>
            <p:cNvSpPr>
              <a:spLocks noEditPoints="1"/>
            </p:cNvSpPr>
            <p:nvPr/>
          </p:nvSpPr>
          <p:spPr bwMode="auto">
            <a:xfrm>
              <a:off x="6983413" y="3052763"/>
              <a:ext cx="190500" cy="192088"/>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0" name="Freeform 3848"/>
            <p:cNvSpPr/>
            <p:nvPr/>
          </p:nvSpPr>
          <p:spPr bwMode="auto">
            <a:xfrm>
              <a:off x="7065963" y="2989263"/>
              <a:ext cx="385763" cy="176213"/>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1" name="Freeform 3849"/>
            <p:cNvSpPr/>
            <p:nvPr/>
          </p:nvSpPr>
          <p:spPr bwMode="auto">
            <a:xfrm>
              <a:off x="7132638" y="3038476"/>
              <a:ext cx="112713" cy="90488"/>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sp>
          <p:nvSpPr>
            <p:cNvPr id="52" name="Freeform 3850"/>
            <p:cNvSpPr>
              <a:spLocks noEditPoints="1"/>
            </p:cNvSpPr>
            <p:nvPr/>
          </p:nvSpPr>
          <p:spPr bwMode="auto">
            <a:xfrm>
              <a:off x="7219951" y="3082926"/>
              <a:ext cx="104775" cy="109538"/>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prstClr val="black"/>
                </a:solidFill>
              </a:endParaRPr>
            </a:p>
          </p:txBody>
        </p:sp>
      </p:grpSp>
      <p:sp>
        <p:nvSpPr>
          <p:cNvPr id="74783" name="Freeform 12"/>
          <p:cNvSpPr>
            <a:spLocks noEditPoints="1"/>
          </p:cNvSpPr>
          <p:nvPr/>
        </p:nvSpPr>
        <p:spPr bwMode="auto">
          <a:xfrm>
            <a:off x="8628597" y="1601788"/>
            <a:ext cx="1477963" cy="681037"/>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2"/>
          </a:solidFill>
          <a:ln>
            <a:noFill/>
          </a:ln>
        </p:spPr>
        <p:txBody>
          <a:bodyPr lIns="91440" tIns="45720" rIns="91440" bIns="45720"/>
          <a:lstStyle/>
          <a:p>
            <a:endParaRPr lang="zh-CN" altLang="en-US" sz="2400">
              <a:solidFill>
                <a:prstClr val="black"/>
              </a:solidFill>
            </a:endParaRPr>
          </a:p>
        </p:txBody>
      </p:sp>
      <p:sp>
        <p:nvSpPr>
          <p:cNvPr id="74784" name="Freeform 28"/>
          <p:cNvSpPr>
            <a:spLocks noEditPoints="1"/>
          </p:cNvSpPr>
          <p:nvPr/>
        </p:nvSpPr>
        <p:spPr bwMode="auto">
          <a:xfrm>
            <a:off x="8769885" y="2890839"/>
            <a:ext cx="1376363" cy="722312"/>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rgbClr val="0070C0"/>
          </a:solidFill>
          <a:ln>
            <a:noFill/>
          </a:ln>
        </p:spPr>
        <p:txBody>
          <a:bodyPr lIns="91440" tIns="45720" rIns="91440" bIns="45720"/>
          <a:lstStyle/>
          <a:p>
            <a:endParaRPr lang="zh-CN" altLang="en-US" sz="2400">
              <a:solidFill>
                <a:prstClr val="black"/>
              </a:solidFill>
            </a:endParaRPr>
          </a:p>
        </p:txBody>
      </p:sp>
      <p:sp>
        <p:nvSpPr>
          <p:cNvPr id="74785" name="Freeform 16"/>
          <p:cNvSpPr>
            <a:spLocks noEditPoints="1"/>
          </p:cNvSpPr>
          <p:nvPr/>
        </p:nvSpPr>
        <p:spPr bwMode="auto">
          <a:xfrm>
            <a:off x="8863548" y="5640388"/>
            <a:ext cx="1274763" cy="542925"/>
          </a:xfrm>
          <a:custGeom>
            <a:avLst/>
            <a:gdLst>
              <a:gd name="T0" fmla="*/ 1155065 w 373"/>
              <a:gd name="T1" fmla="*/ 54682 h 159"/>
              <a:gd name="T2" fmla="*/ 973945 w 373"/>
              <a:gd name="T3" fmla="*/ 0 h 159"/>
              <a:gd name="T4" fmla="*/ 0 w 373"/>
              <a:gd name="T5" fmla="*/ 187968 h 159"/>
              <a:gd name="T6" fmla="*/ 82016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3"/>
          </a:solidFill>
          <a:ln>
            <a:noFill/>
          </a:ln>
        </p:spPr>
        <p:txBody>
          <a:bodyPr lIns="91440" tIns="45720" rIns="91440" bIns="45720"/>
          <a:lstStyle/>
          <a:p>
            <a:endParaRPr lang="zh-CN" altLang="en-US" sz="2400">
              <a:solidFill>
                <a:prstClr val="black"/>
              </a:solidFill>
            </a:endParaRPr>
          </a:p>
        </p:txBody>
      </p:sp>
      <p:sp>
        <p:nvSpPr>
          <p:cNvPr id="7" name="TextBox 6"/>
          <p:cNvSpPr txBox="1"/>
          <p:nvPr/>
        </p:nvSpPr>
        <p:spPr>
          <a:xfrm>
            <a:off x="2101259" y="1591669"/>
            <a:ext cx="613092" cy="584775"/>
          </a:xfrm>
          <a:prstGeom prst="rect">
            <a:avLst/>
          </a:prstGeom>
          <a:noFill/>
        </p:spPr>
        <p:txBody>
          <a:bodyPr wrap="square" rtlCol="0">
            <a:spAutoFit/>
          </a:bodyPr>
          <a:lstStyle/>
          <a:p>
            <a:pPr algn="ctr"/>
            <a:r>
              <a:rPr lang="en-US" altLang="zh-CN" sz="3200" dirty="0">
                <a:solidFill>
                  <a:prstClr val="white"/>
                </a:solidFill>
              </a:rPr>
              <a:t>1</a:t>
            </a:r>
            <a:endParaRPr lang="zh-CN" altLang="en-US" sz="3200" dirty="0">
              <a:solidFill>
                <a:prstClr val="white"/>
              </a:solidFill>
            </a:endParaRPr>
          </a:p>
        </p:txBody>
      </p:sp>
      <p:sp>
        <p:nvSpPr>
          <p:cNvPr id="57" name="TextBox 56"/>
          <p:cNvSpPr txBox="1"/>
          <p:nvPr/>
        </p:nvSpPr>
        <p:spPr>
          <a:xfrm>
            <a:off x="2092083" y="2918819"/>
            <a:ext cx="613092" cy="584775"/>
          </a:xfrm>
          <a:prstGeom prst="rect">
            <a:avLst/>
          </a:prstGeom>
          <a:noFill/>
        </p:spPr>
        <p:txBody>
          <a:bodyPr wrap="square" rtlCol="0">
            <a:spAutoFit/>
          </a:bodyPr>
          <a:lstStyle/>
          <a:p>
            <a:pPr algn="ctr"/>
            <a:r>
              <a:rPr lang="en-US" altLang="zh-CN" sz="3200" dirty="0">
                <a:solidFill>
                  <a:prstClr val="white"/>
                </a:solidFill>
              </a:rPr>
              <a:t>2</a:t>
            </a:r>
            <a:endParaRPr lang="zh-CN" altLang="en-US" sz="3200" dirty="0">
              <a:solidFill>
                <a:prstClr val="white"/>
              </a:solidFill>
            </a:endParaRPr>
          </a:p>
        </p:txBody>
      </p:sp>
      <p:sp>
        <p:nvSpPr>
          <p:cNvPr id="58" name="TextBox 57"/>
          <p:cNvSpPr txBox="1"/>
          <p:nvPr/>
        </p:nvSpPr>
        <p:spPr>
          <a:xfrm>
            <a:off x="2093153" y="4244381"/>
            <a:ext cx="613092" cy="584775"/>
          </a:xfrm>
          <a:prstGeom prst="rect">
            <a:avLst/>
          </a:prstGeom>
          <a:noFill/>
        </p:spPr>
        <p:txBody>
          <a:bodyPr wrap="square" rtlCol="0">
            <a:spAutoFit/>
          </a:bodyPr>
          <a:lstStyle/>
          <a:p>
            <a:pPr algn="ctr"/>
            <a:r>
              <a:rPr lang="en-US" altLang="zh-CN" sz="3200" dirty="0">
                <a:solidFill>
                  <a:prstClr val="white"/>
                </a:solidFill>
              </a:rPr>
              <a:t>3</a:t>
            </a:r>
            <a:endParaRPr lang="zh-CN" altLang="en-US" sz="3200" dirty="0">
              <a:solidFill>
                <a:prstClr val="white"/>
              </a:solidFill>
            </a:endParaRPr>
          </a:p>
        </p:txBody>
      </p:sp>
      <p:sp>
        <p:nvSpPr>
          <p:cNvPr id="59" name="TextBox 58"/>
          <p:cNvSpPr txBox="1"/>
          <p:nvPr/>
        </p:nvSpPr>
        <p:spPr>
          <a:xfrm>
            <a:off x="2117309" y="5569943"/>
            <a:ext cx="613092" cy="584775"/>
          </a:xfrm>
          <a:prstGeom prst="rect">
            <a:avLst/>
          </a:prstGeom>
          <a:noFill/>
        </p:spPr>
        <p:txBody>
          <a:bodyPr wrap="square" rtlCol="0">
            <a:spAutoFit/>
          </a:bodyPr>
          <a:lstStyle/>
          <a:p>
            <a:pPr algn="ctr"/>
            <a:r>
              <a:rPr lang="en-US" altLang="zh-CN" sz="3200" dirty="0">
                <a:solidFill>
                  <a:prstClr val="white"/>
                </a:solidFill>
              </a:rPr>
              <a:t>4</a:t>
            </a:r>
            <a:endParaRPr lang="zh-CN" altLang="en-US" sz="3200" dirty="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83"/>
                                        </p:tgtEl>
                                        <p:attrNameLst>
                                          <p:attrName>style.visibility</p:attrName>
                                        </p:attrNameLst>
                                      </p:cBhvr>
                                      <p:to>
                                        <p:strVal val="visible"/>
                                      </p:to>
                                    </p:set>
                                    <p:animEffect transition="in" filter="fade">
                                      <p:cBhvr>
                                        <p:cTn id="16" dur="500"/>
                                        <p:tgtEl>
                                          <p:spTgt spid="747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784"/>
                                        </p:tgtEl>
                                        <p:attrNameLst>
                                          <p:attrName>style.visibility</p:attrName>
                                        </p:attrNameLst>
                                      </p:cBhvr>
                                      <p:to>
                                        <p:strVal val="visible"/>
                                      </p:to>
                                    </p:set>
                                    <p:animEffect transition="in" filter="fade">
                                      <p:cBhvr>
                                        <p:cTn id="40" dur="500"/>
                                        <p:tgtEl>
                                          <p:spTgt spid="747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785"/>
                                        </p:tgtEl>
                                        <p:attrNameLst>
                                          <p:attrName>style.visibility</p:attrName>
                                        </p:attrNameLst>
                                      </p:cBhvr>
                                      <p:to>
                                        <p:strVal val="visible"/>
                                      </p:to>
                                    </p:set>
                                    <p:animEffect transition="in" filter="fade">
                                      <p:cBhvr>
                                        <p:cTn id="88" dur="500"/>
                                        <p:tgtEl>
                                          <p:spTgt spid="747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par>
                          <p:cTn id="92" fill="hold">
                            <p:stCondLst>
                              <p:cond delay="5000"/>
                            </p:stCondLst>
                            <p:childTnLst>
                              <p:par>
                                <p:cTn id="93" presetID="10" presetClass="entr" presetSubtype="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6" grpId="0" animBg="1"/>
      <p:bldP spid="22" grpId="0" animBg="1"/>
      <p:bldP spid="28" grpId="0" animBg="1"/>
      <p:bldP spid="36" grpId="0"/>
      <p:bldP spid="37" grpId="0"/>
      <p:bldP spid="38" grpId="0"/>
      <p:bldP spid="39" grpId="0"/>
      <p:bldP spid="40" grpId="0"/>
      <p:bldP spid="41" grpId="0"/>
      <p:bldP spid="42" grpId="0"/>
      <p:bldP spid="43" grpId="0"/>
      <p:bldP spid="74783" grpId="0" animBg="1"/>
      <p:bldP spid="74784" grpId="0" animBg="1"/>
      <p:bldP spid="74785" grpId="0" animBg="1"/>
      <p:bldP spid="7" grpId="0"/>
      <p:bldP spid="57" grpId="0"/>
      <p:bldP spid="58"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54784" y="2237621"/>
            <a:ext cx="2869520" cy="1050290"/>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 </a:t>
            </a:r>
          </a:p>
        </p:txBody>
      </p:sp>
      <p:sp>
        <p:nvSpPr>
          <p:cNvPr id="30" name="TextBox 29"/>
          <p:cNvSpPr txBox="1"/>
          <p:nvPr/>
        </p:nvSpPr>
        <p:spPr>
          <a:xfrm>
            <a:off x="8400556" y="223762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1" name="TextBox 30"/>
          <p:cNvSpPr txBox="1"/>
          <p:nvPr/>
        </p:nvSpPr>
        <p:spPr>
          <a:xfrm>
            <a:off x="1054784" y="4314271"/>
            <a:ext cx="2869520" cy="1050290"/>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 。</a:t>
            </a:r>
          </a:p>
        </p:txBody>
      </p:sp>
      <p:sp>
        <p:nvSpPr>
          <p:cNvPr id="32" name="TextBox 31"/>
          <p:cNvSpPr txBox="1"/>
          <p:nvPr/>
        </p:nvSpPr>
        <p:spPr>
          <a:xfrm>
            <a:off x="8400556" y="4314271"/>
            <a:ext cx="2869520" cy="1052596"/>
          </a:xfrm>
          <a:prstGeom prst="rect">
            <a:avLst/>
          </a:prstGeom>
          <a:noFill/>
        </p:spPr>
        <p:txBody>
          <a:bodyPr wrap="square" lIns="91440" tIns="45720" rIns="91440" bIns="45720" rtlCol="0">
            <a:spAutoFit/>
          </a:bodyPr>
          <a:lstStyle/>
          <a:p>
            <a:pPr algn="just">
              <a:lnSpc>
                <a:spcPct val="13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grpSp>
        <p:nvGrpSpPr>
          <p:cNvPr id="33" name="组合 32"/>
          <p:cNvGrpSpPr/>
          <p:nvPr/>
        </p:nvGrpSpPr>
        <p:grpSpPr>
          <a:xfrm>
            <a:off x="5293055" y="2953490"/>
            <a:ext cx="756608" cy="756511"/>
            <a:chOff x="3570825" y="3196716"/>
            <a:chExt cx="756510" cy="756510"/>
          </a:xfrm>
          <a:solidFill>
            <a:srgbClr val="00B050"/>
          </a:solidFill>
          <a:effectLst/>
        </p:grpSpPr>
        <p:sp>
          <p:nvSpPr>
            <p:cNvPr id="34" name="泪滴形 33"/>
            <p:cNvSpPr/>
            <p:nvPr/>
          </p:nvSpPr>
          <p:spPr>
            <a:xfrm rot="5400000">
              <a:off x="3570825" y="3196716"/>
              <a:ext cx="756510" cy="756510"/>
            </a:xfrm>
            <a:prstGeom prst="teardrop">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5" name="TextBox 34"/>
            <p:cNvSpPr txBox="1"/>
            <p:nvPr/>
          </p:nvSpPr>
          <p:spPr>
            <a:xfrm>
              <a:off x="3741357" y="3344140"/>
              <a:ext cx="415444"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A</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6142325" y="2953490"/>
            <a:ext cx="756608" cy="756511"/>
            <a:chOff x="4419984" y="3196716"/>
            <a:chExt cx="756510" cy="756510"/>
          </a:xfrm>
          <a:solidFill>
            <a:srgbClr val="00B050"/>
          </a:solidFill>
          <a:effectLst/>
        </p:grpSpPr>
        <p:sp>
          <p:nvSpPr>
            <p:cNvPr id="37" name="泪滴形 36"/>
            <p:cNvSpPr/>
            <p:nvPr/>
          </p:nvSpPr>
          <p:spPr>
            <a:xfrm rot="10800000">
              <a:off x="4419984" y="3196716"/>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38" name="TextBox 37"/>
            <p:cNvSpPr txBox="1"/>
            <p:nvPr/>
          </p:nvSpPr>
          <p:spPr>
            <a:xfrm>
              <a:off x="4600934" y="3344141"/>
              <a:ext cx="394609"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B</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293055" y="3804374"/>
            <a:ext cx="756608" cy="756511"/>
            <a:chOff x="3570825" y="4047600"/>
            <a:chExt cx="756510" cy="756510"/>
          </a:xfrm>
          <a:solidFill>
            <a:srgbClr val="FFC000"/>
          </a:solidFill>
          <a:effectLst/>
        </p:grpSpPr>
        <p:sp>
          <p:nvSpPr>
            <p:cNvPr id="40" name="泪滴形 39"/>
            <p:cNvSpPr/>
            <p:nvPr/>
          </p:nvSpPr>
          <p:spPr>
            <a:xfrm>
              <a:off x="3570825" y="4047600"/>
              <a:ext cx="756510" cy="756510"/>
            </a:xfrm>
            <a:prstGeom prst="teardrop">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41" name="TextBox 40"/>
            <p:cNvSpPr txBox="1"/>
            <p:nvPr/>
          </p:nvSpPr>
          <p:spPr>
            <a:xfrm>
              <a:off x="3753377" y="4195023"/>
              <a:ext cx="391403"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C</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6142325" y="3804374"/>
            <a:ext cx="756608" cy="756511"/>
            <a:chOff x="4419984" y="4047600"/>
            <a:chExt cx="756510" cy="756510"/>
          </a:xfrm>
          <a:solidFill>
            <a:srgbClr val="FFC000"/>
          </a:solidFill>
          <a:effectLst/>
        </p:grpSpPr>
        <p:sp>
          <p:nvSpPr>
            <p:cNvPr id="66" name="泪滴形 65"/>
            <p:cNvSpPr/>
            <p:nvPr/>
          </p:nvSpPr>
          <p:spPr>
            <a:xfrm rot="16200000">
              <a:off x="4419984" y="4047600"/>
              <a:ext cx="756510" cy="756510"/>
            </a:xfrm>
            <a:prstGeom prst="teardrop">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400">
                <a:solidFill>
                  <a:srgbClr val="FFFFFF"/>
                </a:solidFill>
              </a:endParaRPr>
            </a:p>
          </p:txBody>
        </p:sp>
        <p:sp>
          <p:nvSpPr>
            <p:cNvPr id="67" name="TextBox 66"/>
            <p:cNvSpPr txBox="1"/>
            <p:nvPr/>
          </p:nvSpPr>
          <p:spPr>
            <a:xfrm>
              <a:off x="4584105" y="4195023"/>
              <a:ext cx="428267" cy="461664"/>
            </a:xfrm>
            <a:prstGeom prst="rect">
              <a:avLst/>
            </a:prstGeom>
            <a:noFill/>
            <a:ln>
              <a:noFill/>
            </a:ln>
          </p:spPr>
          <p:txBody>
            <a:bodyPr wrap="none" rtlCol="0" anchor="ctr">
              <a:spAutoFit/>
            </a:bodyPr>
            <a:lstStyle/>
            <a:p>
              <a:pPr algn="ctr"/>
              <a:r>
                <a:rPr lang="en-US" altLang="zh-CN" sz="2400" b="1" dirty="0">
                  <a:solidFill>
                    <a:prstClr val="white"/>
                  </a:solidFill>
                  <a:latin typeface="微软雅黑" panose="020B0503020204020204" pitchFamily="34" charset="-122"/>
                  <a:ea typeface="微软雅黑" panose="020B0503020204020204" pitchFamily="34" charset="-122"/>
                </a:rPr>
                <a:t>D</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68" name="椭圆 67"/>
          <p:cNvSpPr/>
          <p:nvPr/>
        </p:nvSpPr>
        <p:spPr>
          <a:xfrm>
            <a:off x="4172735" y="1974478"/>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69" name="椭圆 68"/>
          <p:cNvSpPr/>
          <p:nvPr/>
        </p:nvSpPr>
        <p:spPr>
          <a:xfrm>
            <a:off x="6549308" y="1974478"/>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70" name="椭圆 69"/>
          <p:cNvSpPr/>
          <p:nvPr/>
        </p:nvSpPr>
        <p:spPr>
          <a:xfrm>
            <a:off x="4172735" y="4047469"/>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
        <p:nvSpPr>
          <p:cNvPr id="71" name="椭圆 70"/>
          <p:cNvSpPr/>
          <p:nvPr/>
        </p:nvSpPr>
        <p:spPr>
          <a:xfrm>
            <a:off x="6549308" y="4047469"/>
            <a:ext cx="1469957" cy="146976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添加</a:t>
            </a:r>
            <a:endParaRPr lang="en-US" altLang="zh-CN"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1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30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par>
                                <p:cTn id="25" presetID="23" presetClass="entr" presetSubtype="16" fill="hold" grpId="0" nodeType="withEffect">
                                  <p:stCondLst>
                                    <p:cond delay="5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300" fill="hold"/>
                                        <p:tgtEl>
                                          <p:spTgt spid="68"/>
                                        </p:tgtEl>
                                        <p:attrNameLst>
                                          <p:attrName>ppt_w</p:attrName>
                                        </p:attrNameLst>
                                      </p:cBhvr>
                                      <p:tavLst>
                                        <p:tav tm="0">
                                          <p:val>
                                            <p:fltVal val="0"/>
                                          </p:val>
                                        </p:tav>
                                        <p:tav tm="100000">
                                          <p:val>
                                            <p:strVal val="#ppt_w"/>
                                          </p:val>
                                        </p:tav>
                                      </p:tavLst>
                                    </p:anim>
                                    <p:anim calcmode="lin" valueType="num">
                                      <p:cBhvr>
                                        <p:cTn id="28" dur="300" fill="hold"/>
                                        <p:tgtEl>
                                          <p:spTgt spid="68"/>
                                        </p:tgtEl>
                                        <p:attrNameLst>
                                          <p:attrName>ppt_h</p:attrName>
                                        </p:attrNameLst>
                                      </p:cBhvr>
                                      <p:tavLst>
                                        <p:tav tm="0">
                                          <p:val>
                                            <p:fltVal val="0"/>
                                          </p:val>
                                        </p:tav>
                                        <p:tav tm="100000">
                                          <p:val>
                                            <p:strVal val="#ppt_h"/>
                                          </p:val>
                                        </p:tav>
                                      </p:tavLst>
                                    </p:anim>
                                  </p:childTnLst>
                                </p:cTn>
                              </p:par>
                              <p:par>
                                <p:cTn id="29" presetID="6" presetClass="emph" presetSubtype="0" autoRev="1" fill="hold" grpId="1" nodeType="withEffect">
                                  <p:stCondLst>
                                    <p:cond delay="750"/>
                                  </p:stCondLst>
                                  <p:childTnLst>
                                    <p:animScale>
                                      <p:cBhvr>
                                        <p:cTn id="30" dur="200" fill="hold"/>
                                        <p:tgtEl>
                                          <p:spTgt spid="68"/>
                                        </p:tgtEl>
                                      </p:cBhvr>
                                      <p:by x="110000" y="110000"/>
                                    </p:animScale>
                                  </p:childTnLst>
                                </p:cTn>
                              </p:par>
                              <p:par>
                                <p:cTn id="31" presetID="23" presetClass="entr" presetSubtype="16" fill="hold" grpId="0" nodeType="withEffect">
                                  <p:stCondLst>
                                    <p:cond delay="75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000"/>
                                  </p:stCondLst>
                                  <p:childTnLst>
                                    <p:animScale>
                                      <p:cBhvr>
                                        <p:cTn id="36" dur="200" fill="hold"/>
                                        <p:tgtEl>
                                          <p:spTgt spid="69"/>
                                        </p:tgtEl>
                                      </p:cBhvr>
                                      <p:by x="110000" y="110000"/>
                                    </p:animScale>
                                  </p:childTnLst>
                                </p:cTn>
                              </p:par>
                              <p:par>
                                <p:cTn id="37" presetID="23" presetClass="entr" presetSubtype="16" fill="hold" grpId="0" nodeType="withEffect">
                                  <p:stCondLst>
                                    <p:cond delay="1000"/>
                                  </p:stCondLst>
                                  <p:childTnLst>
                                    <p:set>
                                      <p:cBhvr>
                                        <p:cTn id="38" dur="1" fill="hold">
                                          <p:stCondLst>
                                            <p:cond delay="0"/>
                                          </p:stCondLst>
                                        </p:cTn>
                                        <p:tgtEl>
                                          <p:spTgt spid="70"/>
                                        </p:tgtEl>
                                        <p:attrNameLst>
                                          <p:attrName>style.visibility</p:attrName>
                                        </p:attrNameLst>
                                      </p:cBhvr>
                                      <p:to>
                                        <p:strVal val="visible"/>
                                      </p:to>
                                    </p:set>
                                    <p:anim calcmode="lin" valueType="num">
                                      <p:cBhvr>
                                        <p:cTn id="39" dur="300" fill="hold"/>
                                        <p:tgtEl>
                                          <p:spTgt spid="70"/>
                                        </p:tgtEl>
                                        <p:attrNameLst>
                                          <p:attrName>ppt_w</p:attrName>
                                        </p:attrNameLst>
                                      </p:cBhvr>
                                      <p:tavLst>
                                        <p:tav tm="0">
                                          <p:val>
                                            <p:fltVal val="0"/>
                                          </p:val>
                                        </p:tav>
                                        <p:tav tm="100000">
                                          <p:val>
                                            <p:strVal val="#ppt_w"/>
                                          </p:val>
                                        </p:tav>
                                      </p:tavLst>
                                    </p:anim>
                                    <p:anim calcmode="lin" valueType="num">
                                      <p:cBhvr>
                                        <p:cTn id="40" dur="300" fill="hold"/>
                                        <p:tgtEl>
                                          <p:spTgt spid="70"/>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250"/>
                                  </p:stCondLst>
                                  <p:childTnLst>
                                    <p:animScale>
                                      <p:cBhvr>
                                        <p:cTn id="42" dur="200" fill="hold"/>
                                        <p:tgtEl>
                                          <p:spTgt spid="70"/>
                                        </p:tgtEl>
                                      </p:cBhvr>
                                      <p:by x="110000" y="110000"/>
                                    </p:animScale>
                                  </p:childTnLst>
                                </p:cTn>
                              </p:par>
                              <p:par>
                                <p:cTn id="43" presetID="23" presetClass="entr" presetSubtype="16" fill="hold" grpId="0" nodeType="withEffect">
                                  <p:stCondLst>
                                    <p:cond delay="1250"/>
                                  </p:stCondLst>
                                  <p:childTnLst>
                                    <p:set>
                                      <p:cBhvr>
                                        <p:cTn id="44" dur="1" fill="hold">
                                          <p:stCondLst>
                                            <p:cond delay="0"/>
                                          </p:stCondLst>
                                        </p:cTn>
                                        <p:tgtEl>
                                          <p:spTgt spid="71"/>
                                        </p:tgtEl>
                                        <p:attrNameLst>
                                          <p:attrName>style.visibility</p:attrName>
                                        </p:attrNameLst>
                                      </p:cBhvr>
                                      <p:to>
                                        <p:strVal val="visible"/>
                                      </p:to>
                                    </p:set>
                                    <p:anim calcmode="lin" valueType="num">
                                      <p:cBhvr>
                                        <p:cTn id="45" dur="300" fill="hold"/>
                                        <p:tgtEl>
                                          <p:spTgt spid="71"/>
                                        </p:tgtEl>
                                        <p:attrNameLst>
                                          <p:attrName>ppt_w</p:attrName>
                                        </p:attrNameLst>
                                      </p:cBhvr>
                                      <p:tavLst>
                                        <p:tav tm="0">
                                          <p:val>
                                            <p:fltVal val="0"/>
                                          </p:val>
                                        </p:tav>
                                        <p:tav tm="100000">
                                          <p:val>
                                            <p:strVal val="#ppt_w"/>
                                          </p:val>
                                        </p:tav>
                                      </p:tavLst>
                                    </p:anim>
                                    <p:anim calcmode="lin" valueType="num">
                                      <p:cBhvr>
                                        <p:cTn id="46" dur="300" fill="hold"/>
                                        <p:tgtEl>
                                          <p:spTgt spid="71"/>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500"/>
                                  </p:stCondLst>
                                  <p:childTnLst>
                                    <p:animScale>
                                      <p:cBhvr>
                                        <p:cTn id="48" dur="200" fill="hold"/>
                                        <p:tgtEl>
                                          <p:spTgt spid="71"/>
                                        </p:tgtEl>
                                      </p:cBhvr>
                                      <p:by x="110000" y="110000"/>
                                    </p:animScale>
                                  </p:childTnLst>
                                </p:cTn>
                              </p:par>
                            </p:childTnLst>
                          </p:cTn>
                        </p:par>
                        <p:par>
                          <p:cTn id="49" fill="hold">
                            <p:stCondLst>
                              <p:cond delay="500"/>
                            </p:stCondLst>
                            <p:childTnLst>
                              <p:par>
                                <p:cTn id="50" presetID="2" presetClass="entr" presetSubtype="6" accel="10000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12" accel="10000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3" accel="10000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1+#ppt_w/2"/>
                                          </p:val>
                                        </p:tav>
                                        <p:tav tm="100000">
                                          <p:val>
                                            <p:strVal val="#ppt_x"/>
                                          </p:val>
                                        </p:tav>
                                      </p:tavLst>
                                    </p:anim>
                                    <p:anim calcmode="lin" valueType="num">
                                      <p:cBhvr additive="base">
                                        <p:cTn id="61" dur="500" fill="hold"/>
                                        <p:tgtEl>
                                          <p:spTgt spid="31"/>
                                        </p:tgtEl>
                                        <p:attrNameLst>
                                          <p:attrName>ppt_y</p:attrName>
                                        </p:attrNameLst>
                                      </p:cBhvr>
                                      <p:tavLst>
                                        <p:tav tm="0">
                                          <p:val>
                                            <p:strVal val="0-#ppt_h/2"/>
                                          </p:val>
                                        </p:tav>
                                        <p:tav tm="100000">
                                          <p:val>
                                            <p:strVal val="#ppt_y"/>
                                          </p:val>
                                        </p:tav>
                                      </p:tavLst>
                                    </p:anim>
                                  </p:childTnLst>
                                </p:cTn>
                              </p:par>
                              <p:par>
                                <p:cTn id="62" presetID="2" presetClass="entr" presetSubtype="9" accel="10000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68" grpId="0" animBg="1"/>
      <p:bldP spid="68" grpId="1" animBg="1"/>
      <p:bldP spid="69" grpId="0" animBg="1"/>
      <p:bldP spid="69" grpId="1" animBg="1"/>
      <p:bldP spid="70" grpId="0" animBg="1"/>
      <p:bldP spid="70" grpId="1" animBg="1"/>
      <p:bldP spid="71" grpId="0" animBg="1"/>
      <p:bldP spid="7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62251" y="1429478"/>
            <a:ext cx="6667500" cy="895351"/>
            <a:chOff x="2762250" y="1362508"/>
            <a:chExt cx="6667500" cy="895350"/>
          </a:xfrm>
        </p:grpSpPr>
        <p:sp>
          <p:nvSpPr>
            <p:cNvPr id="3" name="圆角矩形 2"/>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 name="椭圆 4"/>
            <p:cNvSpPr/>
            <p:nvPr/>
          </p:nvSpPr>
          <p:spPr>
            <a:xfrm>
              <a:off x="2984561" y="1486183"/>
              <a:ext cx="648000" cy="648000"/>
            </a:xfrm>
            <a:prstGeom prst="ellipse">
              <a:avLst/>
            </a:prstGeom>
            <a:solidFill>
              <a:schemeClr val="accent3"/>
            </a:solidFill>
            <a:ln w="19050">
              <a:solidFill>
                <a:schemeClr val="accent1"/>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62251" y="2629628"/>
            <a:ext cx="6667500" cy="895351"/>
            <a:chOff x="2762250" y="1362508"/>
            <a:chExt cx="6667500" cy="895350"/>
          </a:xfrm>
        </p:grpSpPr>
        <p:sp>
          <p:nvSpPr>
            <p:cNvPr id="13" name="圆角矩形 12"/>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4" name="椭圆 13"/>
            <p:cNvSpPr/>
            <p:nvPr/>
          </p:nvSpPr>
          <p:spPr>
            <a:xfrm>
              <a:off x="2984561" y="1486183"/>
              <a:ext cx="648000" cy="648000"/>
            </a:xfrm>
            <a:prstGeom prst="ellipse">
              <a:avLst/>
            </a:prstGeom>
            <a:solidFill>
              <a:schemeClr val="accent1"/>
            </a:solidFill>
            <a:ln w="19050">
              <a:solidFill>
                <a:schemeClr val="accent1"/>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762251" y="3829778"/>
            <a:ext cx="6667500" cy="895351"/>
            <a:chOff x="2762250" y="1362508"/>
            <a:chExt cx="6667500" cy="895350"/>
          </a:xfrm>
        </p:grpSpPr>
        <p:sp>
          <p:nvSpPr>
            <p:cNvPr id="17" name="圆角矩形 16"/>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8" name="椭圆 17"/>
            <p:cNvSpPr/>
            <p:nvPr/>
          </p:nvSpPr>
          <p:spPr>
            <a:xfrm>
              <a:off x="2984561" y="1486183"/>
              <a:ext cx="648000" cy="648000"/>
            </a:xfrm>
            <a:prstGeom prst="ellipse">
              <a:avLst/>
            </a:prstGeom>
            <a:solidFill>
              <a:schemeClr val="accent1"/>
            </a:solidFill>
            <a:ln w="19050">
              <a:solidFill>
                <a:schemeClr val="accent2"/>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937086" y="1548573"/>
              <a:ext cx="742951" cy="523220"/>
            </a:xfrm>
            <a:prstGeom prst="rect">
              <a:avLst/>
            </a:prstGeom>
            <a:noFill/>
          </p:spPr>
          <p:txBody>
            <a:bodyPr wrap="square" rtlCol="0">
              <a:spAutoFit/>
            </a:bodyPr>
            <a:lstStyle/>
            <a:p>
              <a:pPr algn="ctr"/>
              <a:r>
                <a:rPr lang="en-US" altLang="zh-CN" sz="2800" dirty="0">
                  <a:solidFill>
                    <a:prstClr val="white"/>
                  </a:solidFill>
                  <a:latin typeface="微软雅黑" panose="020B0503020204020204" pitchFamily="34" charset="-122"/>
                  <a:ea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762251" y="5029928"/>
            <a:ext cx="6667500" cy="895351"/>
            <a:chOff x="2762250" y="1362508"/>
            <a:chExt cx="6667500" cy="895350"/>
          </a:xfrm>
        </p:grpSpPr>
        <p:sp>
          <p:nvSpPr>
            <p:cNvPr id="21" name="圆角矩形 20"/>
            <p:cNvSpPr/>
            <p:nvPr/>
          </p:nvSpPr>
          <p:spPr>
            <a:xfrm>
              <a:off x="2762250" y="1362508"/>
              <a:ext cx="6667500" cy="895350"/>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2984561" y="1486183"/>
              <a:ext cx="648000" cy="648000"/>
            </a:xfrm>
            <a:prstGeom prst="ellipse">
              <a:avLst/>
            </a:prstGeom>
            <a:solidFill>
              <a:schemeClr val="accent2"/>
            </a:solidFill>
            <a:ln w="19050">
              <a:solidFill>
                <a:schemeClr val="accent2"/>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937086" y="1548573"/>
              <a:ext cx="742951" cy="523220"/>
            </a:xfrm>
            <a:prstGeom prst="rect">
              <a:avLst/>
            </a:prstGeom>
            <a:noFill/>
          </p:spPr>
          <p:txBody>
            <a:bodyPr wrap="square" rtlCol="0">
              <a:spAutoFit/>
            </a:bodyPr>
            <a:lstStyle/>
            <a:p>
              <a:pPr algn="ctr"/>
              <a:r>
                <a:rPr lang="en-US" altLang="zh-CN" sz="2800">
                  <a:solidFill>
                    <a:prstClr val="white"/>
                  </a:solidFill>
                  <a:latin typeface="微软雅黑" panose="020B0503020204020204" pitchFamily="34" charset="-122"/>
                  <a:ea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181743" y="2025246"/>
            <a:ext cx="4209515" cy="180065"/>
            <a:chOff x="3891937" y="1868890"/>
            <a:chExt cx="4209515" cy="180065"/>
          </a:xfrm>
        </p:grpSpPr>
        <p:sp>
          <p:nvSpPr>
            <p:cNvPr id="29" name="矩形 28"/>
            <p:cNvSpPr/>
            <p:nvPr/>
          </p:nvSpPr>
          <p:spPr>
            <a:xfrm>
              <a:off x="3891937" y="1868890"/>
              <a:ext cx="4209515" cy="178085"/>
            </a:xfrm>
            <a:prstGeom prst="rect">
              <a:avLst/>
            </a:prstGeom>
            <a:solidFill>
              <a:schemeClr val="bg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3891937" y="1870870"/>
              <a:ext cx="2022179" cy="178085"/>
            </a:xfrm>
            <a:prstGeom prst="rect">
              <a:avLst/>
            </a:prstGeom>
            <a:solidFill>
              <a:schemeClr val="accent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181743" y="3215802"/>
            <a:ext cx="4209515" cy="178085"/>
            <a:chOff x="3891937" y="5505188"/>
            <a:chExt cx="4209515" cy="178085"/>
          </a:xfrm>
        </p:grpSpPr>
        <p:sp>
          <p:nvSpPr>
            <p:cNvPr id="31" name="矩形 30"/>
            <p:cNvSpPr/>
            <p:nvPr/>
          </p:nvSpPr>
          <p:spPr>
            <a:xfrm>
              <a:off x="3891937" y="5505188"/>
              <a:ext cx="4209515" cy="178085"/>
            </a:xfrm>
            <a:prstGeom prst="rect">
              <a:avLst/>
            </a:prstGeom>
            <a:solidFill>
              <a:schemeClr val="bg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3891937" y="5505188"/>
              <a:ext cx="2298856" cy="178085"/>
            </a:xfrm>
            <a:prstGeom prst="rect">
              <a:avLst/>
            </a:prstGeom>
            <a:solidFill>
              <a:schemeClr val="accent3"/>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181743" y="4404380"/>
            <a:ext cx="4209515" cy="180065"/>
            <a:chOff x="3891937" y="3685308"/>
            <a:chExt cx="4209515" cy="180065"/>
          </a:xfrm>
        </p:grpSpPr>
        <p:sp>
          <p:nvSpPr>
            <p:cNvPr id="35" name="矩形 34"/>
            <p:cNvSpPr/>
            <p:nvPr/>
          </p:nvSpPr>
          <p:spPr>
            <a:xfrm>
              <a:off x="3891937" y="3685308"/>
              <a:ext cx="4209515" cy="178085"/>
            </a:xfrm>
            <a:prstGeom prst="rect">
              <a:avLst/>
            </a:prstGeom>
            <a:solidFill>
              <a:schemeClr val="bg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3891937" y="3687288"/>
              <a:ext cx="2784179" cy="178085"/>
            </a:xfrm>
            <a:prstGeom prst="rect">
              <a:avLst/>
            </a:prstGeom>
            <a:solidFill>
              <a:schemeClr val="accent4"/>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81743" y="5593946"/>
            <a:ext cx="4209515" cy="180065"/>
            <a:chOff x="3891937" y="2739127"/>
            <a:chExt cx="4209515" cy="180065"/>
          </a:xfrm>
        </p:grpSpPr>
        <p:sp>
          <p:nvSpPr>
            <p:cNvPr id="37" name="矩形 36"/>
            <p:cNvSpPr/>
            <p:nvPr/>
          </p:nvSpPr>
          <p:spPr>
            <a:xfrm>
              <a:off x="3891937" y="2739127"/>
              <a:ext cx="4209515" cy="178085"/>
            </a:xfrm>
            <a:prstGeom prst="rect">
              <a:avLst/>
            </a:prstGeom>
            <a:solidFill>
              <a:schemeClr val="bg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3891937" y="2741107"/>
              <a:ext cx="3419208" cy="178085"/>
            </a:xfrm>
            <a:prstGeom prst="rect">
              <a:avLst/>
            </a:prstGeom>
            <a:solidFill>
              <a:schemeClr val="accent4"/>
            </a:solidFill>
            <a:ln>
              <a:solidFill>
                <a:schemeClr val="accent3"/>
              </a:solid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4181743" y="1603098"/>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6" name="文本框 45"/>
          <p:cNvSpPr txBox="1"/>
          <p:nvPr/>
        </p:nvSpPr>
        <p:spPr>
          <a:xfrm>
            <a:off x="4181743" y="2791518"/>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7" name="文本框 46"/>
          <p:cNvSpPr txBox="1"/>
          <p:nvPr/>
        </p:nvSpPr>
        <p:spPr>
          <a:xfrm>
            <a:off x="4181743" y="3975733"/>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8" name="文本框 47"/>
          <p:cNvSpPr txBox="1"/>
          <p:nvPr/>
        </p:nvSpPr>
        <p:spPr>
          <a:xfrm>
            <a:off x="4181743" y="5143362"/>
            <a:ext cx="2298856" cy="420564"/>
          </a:xfrm>
          <a:prstGeom prst="rect">
            <a:avLst/>
          </a:prstGeom>
          <a:noFill/>
        </p:spPr>
        <p:txBody>
          <a:bodyPr wrap="square" lIns="91440" tIns="45720" rIns="91440" bIns="45720" rtlCol="0">
            <a:spAutoFit/>
          </a:bodyPr>
          <a:lstStyle/>
          <a:p>
            <a:pPr>
              <a:defRPr/>
            </a:pPr>
            <a:r>
              <a:rPr lang="zh-CN" altLang="en-US" sz="2135" b="1"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rPr>
              <a:t>添加标题内容</a:t>
            </a:r>
          </a:p>
        </p:txBody>
      </p:sp>
      <p:sp>
        <p:nvSpPr>
          <p:cNvPr id="49" name="文本框 48"/>
          <p:cNvSpPr txBox="1"/>
          <p:nvPr/>
        </p:nvSpPr>
        <p:spPr>
          <a:xfrm>
            <a:off x="7427914" y="1599479"/>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35</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427914" y="2773160"/>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52</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427914" y="3964933"/>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76</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427914" y="5152813"/>
            <a:ext cx="958037" cy="461665"/>
          </a:xfrm>
          <a:prstGeom prst="rect">
            <a:avLst/>
          </a:prstGeom>
          <a:noFill/>
        </p:spPr>
        <p:txBody>
          <a:bodyPr wrap="square" lIns="91440" tIns="45720" rIns="91440" bIns="45720" rtlCol="0">
            <a:spAutoFit/>
          </a:bodyPr>
          <a:lstStyle/>
          <a:p>
            <a:pPr algn="r"/>
            <a:r>
              <a:rPr lang="en-US" altLang="zh-CN" sz="2400" b="1" dirty="0">
                <a:solidFill>
                  <a:prstClr val="black">
                    <a:lumMod val="65000"/>
                    <a:lumOff val="35000"/>
                  </a:prstClr>
                </a:solidFill>
                <a:latin typeface="微软雅黑" panose="020B0503020204020204" pitchFamily="34" charset="-122"/>
                <a:ea typeface="微软雅黑" panose="020B0503020204020204" pitchFamily="34" charset="-122"/>
              </a:rPr>
              <a:t>90</a:t>
            </a:r>
            <a:r>
              <a:rPr lang="en-US" altLang="zh-CN" sz="16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8"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000"/>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grpId="0" nodeType="withEffect">
                                  <p:stCondLst>
                                    <p:cond delay="0"/>
                                  </p:stCondLst>
                                  <p:iterate type="lt">
                                    <p:tmPct val="10000"/>
                                  </p:iterate>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grpId="0" nodeType="withEffect">
                                  <p:stCondLst>
                                    <p:cond delay="0"/>
                                  </p:stCondLst>
                                  <p:iterate type="lt">
                                    <p:tmPct val="10000"/>
                                  </p:iterate>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iterate type="lt">
                                    <p:tmPct val="10000"/>
                                  </p:iterate>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flipH="1">
            <a:off x="7401691" y="0"/>
            <a:ext cx="4790308" cy="6857624"/>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zh-CN" altLang="en-US" sz="1705">
                  <a:solidFill>
                    <a:prstClr val="black"/>
                  </a:solidFill>
                </a:endParaRPr>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prstClr val="black"/>
                  </a:solidFill>
                </a:endParaRPr>
              </a:p>
            </p:txBody>
          </p:sp>
        </p:grpSp>
      </p:grpSp>
      <p:sp>
        <p:nvSpPr>
          <p:cNvPr id="13" name="矩形 259"/>
          <p:cNvSpPr>
            <a:spLocks noChangeArrowheads="1"/>
          </p:cNvSpPr>
          <p:nvPr/>
        </p:nvSpPr>
        <p:spPr bwMode="auto">
          <a:xfrm>
            <a:off x="501981" y="3033284"/>
            <a:ext cx="6912768"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5600" b="1" cap="all" smtClean="0">
                <a:solidFill>
                  <a:prstClr val="black">
                    <a:lumMod val="65000"/>
                    <a:lumOff val="35000"/>
                  </a:prstClr>
                </a:solidFill>
                <a:cs typeface="Arial" panose="020B0604020202020204" pitchFamily="34" charset="0"/>
              </a:rPr>
              <a:t>演示结束</a:t>
            </a:r>
            <a:r>
              <a:rPr lang="en-US" altLang="zh-CN" sz="5600" b="1" cap="all" smtClean="0">
                <a:solidFill>
                  <a:prstClr val="black">
                    <a:lumMod val="65000"/>
                    <a:lumOff val="35000"/>
                  </a:prstClr>
                </a:solidFill>
                <a:cs typeface="Arial" panose="020B0604020202020204" pitchFamily="34" charset="0"/>
              </a:rPr>
              <a:t>.</a:t>
            </a:r>
            <a:r>
              <a:rPr lang="zh-CN" altLang="en-US" sz="5600" b="1" cap="all" smtClean="0">
                <a:solidFill>
                  <a:prstClr val="black">
                    <a:lumMod val="65000"/>
                    <a:lumOff val="35000"/>
                  </a:prstClr>
                </a:solidFill>
                <a:cs typeface="Arial" panose="020B0604020202020204" pitchFamily="34" charset="0"/>
              </a:rPr>
              <a:t> </a:t>
            </a:r>
            <a:r>
              <a:rPr lang="zh-CN" altLang="en-US" sz="5600" b="1" cap="all" smtClean="0">
                <a:solidFill>
                  <a:srgbClr val="0070C0"/>
                </a:solidFill>
                <a:cs typeface="Arial" panose="020B0604020202020204" pitchFamily="34" charset="0"/>
              </a:rPr>
              <a:t>感谢聆听</a:t>
            </a:r>
            <a:endParaRPr lang="en-US" altLang="zh-CN" sz="5600" b="1" cap="all" dirty="0">
              <a:solidFill>
                <a:srgbClr val="0070C0"/>
              </a:solidFill>
              <a:cs typeface="Arial" panose="020B0604020202020204" pitchFamily="34" charset="0"/>
            </a:endParaRPr>
          </a:p>
        </p:txBody>
      </p:sp>
      <p:sp>
        <p:nvSpPr>
          <p:cNvPr id="18" name="原创设计师QQ598969553                 _16"/>
          <p:cNvSpPr txBox="1"/>
          <p:nvPr/>
        </p:nvSpPr>
        <p:spPr>
          <a:xfrm>
            <a:off x="501982" y="3897380"/>
            <a:ext cx="6707503" cy="784830"/>
          </a:xfrm>
          <a:prstGeom prst="rect">
            <a:avLst/>
          </a:prstGeom>
          <a:noFill/>
          <a:effectLst/>
        </p:spPr>
        <p:txBody>
          <a:bodyPr wrap="square" rtlCol="0">
            <a:spAutoFit/>
          </a:bodyPr>
          <a:lstStyle/>
          <a:p>
            <a:pPr>
              <a:lnSpc>
                <a:spcPct val="150000"/>
              </a:lnSpc>
            </a:pP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以信息技术为支撑；以现代教育教学理论为指导；强调新型教学模式的构建；教学内容具有更强的时代性和丰富性；教学更适合学生的学习需要和特点。信息化教学不仅仅是在传统教学的基础上对教学媒体 和手段的改变</a:t>
            </a:r>
            <a:r>
              <a:rPr lang="en-US" altLang="zh-CN" sz="100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sz="1000">
                <a:solidFill>
                  <a:prstClr val="black">
                    <a:lumMod val="65000"/>
                    <a:lumOff val="35000"/>
                  </a:prstClr>
                </a:solidFill>
                <a:latin typeface="微软雅黑" panose="020B0503020204020204" pitchFamily="34" charset="-122"/>
                <a:ea typeface="微软雅黑" panose="020B0503020204020204" pitchFamily="34" charset="-122"/>
              </a:rPr>
              <a:t>而且是以现代信息技术为基础的整体的教学体系的一系列的改革和变化。</a:t>
            </a:r>
            <a:endParaRPr lang="en-US" altLang="zh-CN" sz="1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原创设计师QQ598969553                 _15"/>
          <p:cNvSpPr/>
          <p:nvPr/>
        </p:nvSpPr>
        <p:spPr>
          <a:xfrm>
            <a:off x="501982" y="4665465"/>
            <a:ext cx="4538831" cy="33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1400">
                <a:solidFill>
                  <a:prstClr val="black">
                    <a:lumMod val="50000"/>
                    <a:lumOff val="50000"/>
                  </a:prstClr>
                </a:solidFill>
                <a:latin typeface="微软雅黑" panose="020B0503020204020204" pitchFamily="34" charset="-122"/>
                <a:ea typeface="微软雅黑" panose="020B0503020204020204" pitchFamily="34" charset="-122"/>
              </a:rPr>
              <a:t>讲课人：</a:t>
            </a:r>
            <a:r>
              <a:rPr lang="en-US" sz="1400">
                <a:solidFill>
                  <a:prstClr val="black">
                    <a:lumMod val="50000"/>
                    <a:lumOff val="50000"/>
                  </a:prstClr>
                </a:solidFill>
                <a:latin typeface="微软雅黑" panose="020B0503020204020204" pitchFamily="34" charset="-122"/>
                <a:ea typeface="微软雅黑" panose="020B0503020204020204" pitchFamily="34" charset="-122"/>
              </a:rPr>
              <a:t>XXX</a:t>
            </a:r>
            <a:r>
              <a:rPr sz="1400">
                <a:solidFill>
                  <a:prstClr val="black">
                    <a:lumMod val="50000"/>
                    <a:lumOff val="50000"/>
                  </a:prstClr>
                </a:solidFill>
                <a:latin typeface="微软雅黑" panose="020B0503020204020204" pitchFamily="34" charset="-122"/>
                <a:ea typeface="微软雅黑" panose="020B0503020204020204" pitchFamily="34" charset="-122"/>
              </a:rPr>
              <a:t>   时间：20XX年10月30日</a:t>
            </a:r>
          </a:p>
        </p:txBody>
      </p:sp>
      <p:sp>
        <p:nvSpPr>
          <p:cNvPr id="20" name="矩形 259"/>
          <p:cNvSpPr>
            <a:spLocks noChangeArrowheads="1"/>
          </p:cNvSpPr>
          <p:nvPr/>
        </p:nvSpPr>
        <p:spPr bwMode="auto">
          <a:xfrm>
            <a:off x="343965" y="1720876"/>
            <a:ext cx="3422379"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9600" b="1" cap="all" dirty="0">
                <a:solidFill>
                  <a:schemeClr val="tx1">
                    <a:lumMod val="75000"/>
                    <a:lumOff val="25000"/>
                  </a:schemeClr>
                </a:solidFill>
                <a:cs typeface="Arial" panose="020B0604020202020204" pitchFamily="34" charset="0"/>
              </a:rPr>
              <a:t>20XX</a:t>
            </a:r>
          </a:p>
        </p:txBody>
      </p:sp>
      <p:pic>
        <p:nvPicPr>
          <p:cNvPr id="2" name="图片 1" descr="D:\图图图\商务类图\1个.png1个"/>
          <p:cNvPicPr>
            <a:picLocks noChangeAspect="1"/>
          </p:cNvPicPr>
          <p:nvPr/>
        </p:nvPicPr>
        <p:blipFill>
          <a:blip r:embed="rId3"/>
          <a:srcRect/>
          <a:stretch>
            <a:fillRect/>
          </a:stretch>
        </p:blipFill>
        <p:spPr>
          <a:xfrm>
            <a:off x="7844791" y="2064915"/>
            <a:ext cx="4080510" cy="272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
                                        </p:tgtEl>
                                      </p:cBhvr>
                                    </p:animEffect>
                                  </p:childTnLst>
                                </p:cTn>
                              </p:par>
                            </p:childTnLst>
                          </p:cTn>
                        </p:par>
                        <p:par>
                          <p:cTn id="20" fill="hold">
                            <p:stCondLst>
                              <p:cond delay="16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0"/>
                                        </p:tgtEl>
                                      </p:cBhvr>
                                    </p:animEffect>
                                    <p:animScale>
                                      <p:cBhvr>
                                        <p:cTn id="23" dur="250" autoRev="1" fill="hold"/>
                                        <p:tgtEl>
                                          <p:spTgt spid="20"/>
                                        </p:tgtEl>
                                      </p:cBhvr>
                                      <p:by x="105000" y="105000"/>
                                    </p:animScale>
                                  </p:childTnLst>
                                </p:cTn>
                              </p:par>
                            </p:childTnLst>
                          </p:cTn>
                        </p:par>
                        <p:par>
                          <p:cTn id="24" fill="hold">
                            <p:stCondLst>
                              <p:cond delay="21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
                                        </p:tgtEl>
                                      </p:cBhvr>
                                    </p:animEffect>
                                  </p:childTnLst>
                                </p:cTn>
                              </p:par>
                            </p:childTnLst>
                          </p:cTn>
                        </p:par>
                        <p:par>
                          <p:cTn id="32" fill="hold">
                            <p:stCondLst>
                              <p:cond delay="309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99"/>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099"/>
                            </p:stCondLst>
                            <p:childTnLst>
                              <p:par>
                                <p:cTn id="41" presetID="1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8" grpId="0" bldLvl="0" animBg="1"/>
      <p:bldP spid="19" grpId="0" bldLvl="0"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809807" y="3812837"/>
            <a:ext cx="1472183" cy="1314100"/>
            <a:chOff x="3607355" y="3025389"/>
            <a:chExt cx="1104137" cy="985575"/>
          </a:xfrm>
        </p:grpSpPr>
        <p:grpSp>
          <p:nvGrpSpPr>
            <p:cNvPr id="82" name="组合 81"/>
            <p:cNvGrpSpPr/>
            <p:nvPr/>
          </p:nvGrpSpPr>
          <p:grpSpPr>
            <a:xfrm>
              <a:off x="3607355" y="3025389"/>
              <a:ext cx="1104137" cy="985575"/>
              <a:chOff x="3342359" y="1161598"/>
              <a:chExt cx="2123116" cy="1895135"/>
            </a:xfrm>
          </p:grpSpPr>
          <p:sp>
            <p:nvSpPr>
              <p:cNvPr id="83" name="任意多边形 8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5"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alpha val="0"/>
                </a:srgb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94" name="组合 93"/>
            <p:cNvGrpSpPr/>
            <p:nvPr/>
          </p:nvGrpSpPr>
          <p:grpSpPr>
            <a:xfrm>
              <a:off x="3993255" y="3339377"/>
              <a:ext cx="293592" cy="304076"/>
              <a:chOff x="9450388" y="2662238"/>
              <a:chExt cx="133350" cy="138112"/>
            </a:xfrm>
            <a:solidFill>
              <a:srgbClr val="FFB850"/>
            </a:solidFill>
          </p:grpSpPr>
          <p:sp>
            <p:nvSpPr>
              <p:cNvPr id="95" name="Rectangle 239"/>
              <p:cNvSpPr>
                <a:spLocks noChangeArrowheads="1"/>
              </p:cNvSpPr>
              <p:nvPr/>
            </p:nvSpPr>
            <p:spPr bwMode="auto">
              <a:xfrm>
                <a:off x="9450388" y="2778125"/>
                <a:ext cx="26988" cy="222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6" name="Rectangle 240"/>
              <p:cNvSpPr>
                <a:spLocks noChangeArrowheads="1"/>
              </p:cNvSpPr>
              <p:nvPr/>
            </p:nvSpPr>
            <p:spPr bwMode="auto">
              <a:xfrm>
                <a:off x="9488488" y="2751138"/>
                <a:ext cx="22225" cy="492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7" name="Rectangle 241"/>
              <p:cNvSpPr>
                <a:spLocks noChangeArrowheads="1"/>
              </p:cNvSpPr>
              <p:nvPr/>
            </p:nvSpPr>
            <p:spPr bwMode="auto">
              <a:xfrm>
                <a:off x="9521825" y="2713038"/>
                <a:ext cx="23813" cy="873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8"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9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4" name="组合 3"/>
          <p:cNvGrpSpPr/>
          <p:nvPr/>
        </p:nvGrpSpPr>
        <p:grpSpPr>
          <a:xfrm>
            <a:off x="4809807" y="2457152"/>
            <a:ext cx="1472183" cy="1314101"/>
            <a:chOff x="3607355" y="2008626"/>
            <a:chExt cx="1104137" cy="985576"/>
          </a:xfrm>
        </p:grpSpPr>
        <p:grpSp>
          <p:nvGrpSpPr>
            <p:cNvPr id="78" name="组合 77"/>
            <p:cNvGrpSpPr/>
            <p:nvPr/>
          </p:nvGrpSpPr>
          <p:grpSpPr>
            <a:xfrm>
              <a:off x="3607355" y="2008626"/>
              <a:ext cx="1104137" cy="985576"/>
              <a:chOff x="3342359" y="1161598"/>
              <a:chExt cx="2123116" cy="1895135"/>
            </a:xfrm>
          </p:grpSpPr>
          <p:sp>
            <p:nvSpPr>
              <p:cNvPr id="79" name="任意多边形 7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0" name="Group 4"/>
            <p:cNvGrpSpPr>
              <a:grpSpLocks noChangeAspect="1"/>
            </p:cNvGrpSpPr>
            <p:nvPr/>
          </p:nvGrpSpPr>
          <p:grpSpPr bwMode="auto">
            <a:xfrm>
              <a:off x="3968865" y="2351205"/>
              <a:ext cx="383166" cy="296285"/>
              <a:chOff x="3494" y="1896"/>
              <a:chExt cx="688" cy="532"/>
            </a:xfrm>
            <a:solidFill>
              <a:srgbClr val="002060"/>
            </a:solidFill>
          </p:grpSpPr>
          <p:sp>
            <p:nvSpPr>
              <p:cNvPr id="101" name="Rectangle 5"/>
              <p:cNvSpPr>
                <a:spLocks noChangeArrowheads="1"/>
              </p:cNvSpPr>
              <p:nvPr/>
            </p:nvSpPr>
            <p:spPr bwMode="auto">
              <a:xfrm>
                <a:off x="4124" y="2007"/>
                <a:ext cx="58" cy="4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2"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3" name="Rectangle 7"/>
              <p:cNvSpPr>
                <a:spLocks noChangeArrowheads="1"/>
              </p:cNvSpPr>
              <p:nvPr/>
            </p:nvSpPr>
            <p:spPr bwMode="auto">
              <a:xfrm>
                <a:off x="3494" y="2007"/>
                <a:ext cx="57" cy="4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5" name="组合 4"/>
          <p:cNvGrpSpPr/>
          <p:nvPr/>
        </p:nvGrpSpPr>
        <p:grpSpPr>
          <a:xfrm>
            <a:off x="5985637" y="3137744"/>
            <a:ext cx="1472183" cy="1314101"/>
            <a:chOff x="4489227" y="2519070"/>
            <a:chExt cx="1104137" cy="985576"/>
          </a:xfrm>
        </p:grpSpPr>
        <p:grpSp>
          <p:nvGrpSpPr>
            <p:cNvPr id="86" name="组合 85"/>
            <p:cNvGrpSpPr/>
            <p:nvPr/>
          </p:nvGrpSpPr>
          <p:grpSpPr>
            <a:xfrm>
              <a:off x="4489227" y="2519070"/>
              <a:ext cx="1104137" cy="985576"/>
              <a:chOff x="3342359" y="1161598"/>
              <a:chExt cx="2123116" cy="1895135"/>
            </a:xfrm>
          </p:grpSpPr>
          <p:sp>
            <p:nvSpPr>
              <p:cNvPr id="87" name="任意多边形 8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alpha val="0"/>
                </a:schemeClr>
              </a:solidFill>
              <a:ln w="38100">
                <a:solidFill>
                  <a:schemeClr val="accent2"/>
                </a:soli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4" name="组合 103"/>
            <p:cNvGrpSpPr/>
            <p:nvPr/>
          </p:nvGrpSpPr>
          <p:grpSpPr>
            <a:xfrm>
              <a:off x="4874693" y="2851882"/>
              <a:ext cx="342864" cy="343865"/>
              <a:chOff x="458010" y="4063526"/>
              <a:chExt cx="1087437" cy="1090612"/>
            </a:xfrm>
            <a:solidFill>
              <a:srgbClr val="002060"/>
            </a:solidFill>
          </p:grpSpPr>
          <p:sp>
            <p:nvSpPr>
              <p:cNvPr id="105"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06" name="Rectangle 12"/>
              <p:cNvSpPr>
                <a:spLocks noChangeArrowheads="1"/>
              </p:cNvSpPr>
              <p:nvPr/>
            </p:nvSpPr>
            <p:spPr bwMode="auto">
              <a:xfrm>
                <a:off x="682625" y="4338638"/>
                <a:ext cx="636587" cy="71437"/>
              </a:xfrm>
              <a:prstGeom prst="rect">
                <a:avLst/>
              </a:prstGeom>
              <a:solidFill>
                <a:schemeClr val="accent1">
                  <a:alpha val="0"/>
                </a:schemeClr>
              </a:solidFill>
              <a:ln w="9525">
                <a:solidFill>
                  <a:schemeClr val="accent2"/>
                </a:solidFill>
                <a:miter lim="800000"/>
              </a:ln>
            </p:spPr>
            <p:txBody>
              <a:bodyPr vert="horz" wrap="square" lIns="121920" tIns="60960" rIns="121920" bIns="60960" numCol="1" anchor="t" anchorCtr="0" compatLnSpc="1"/>
              <a:lstStyle/>
              <a:p>
                <a:endParaRPr lang="zh-CN" altLang="en-US" sz="2400">
                  <a:solidFill>
                    <a:prstClr val="black"/>
                  </a:solidFill>
                </a:endParaRPr>
              </a:p>
            </p:txBody>
          </p:sp>
          <p:sp>
            <p:nvSpPr>
              <p:cNvPr id="107" name="Rectangle 13"/>
              <p:cNvSpPr>
                <a:spLocks noChangeArrowheads="1"/>
              </p:cNvSpPr>
              <p:nvPr/>
            </p:nvSpPr>
            <p:spPr bwMode="auto">
              <a:xfrm>
                <a:off x="682625" y="4562475"/>
                <a:ext cx="636587" cy="71437"/>
              </a:xfrm>
              <a:prstGeom prst="rect">
                <a:avLst/>
              </a:prstGeom>
              <a:solidFill>
                <a:schemeClr val="accent2">
                  <a:alpha val="0"/>
                </a:schemeClr>
              </a:solidFill>
              <a:ln w="9525">
                <a:solidFill>
                  <a:schemeClr val="accent2"/>
                </a:solidFill>
                <a:miter lim="800000"/>
              </a:ln>
            </p:spPr>
            <p:txBody>
              <a:bodyPr vert="horz" wrap="square" lIns="121920" tIns="60960" rIns="121920" bIns="60960" numCol="1" anchor="t" anchorCtr="0" compatLnSpc="1"/>
              <a:lstStyle/>
              <a:p>
                <a:endParaRPr lang="zh-CN" altLang="en-US" sz="2400">
                  <a:solidFill>
                    <a:prstClr val="black"/>
                  </a:solidFill>
                </a:endParaRPr>
              </a:p>
            </p:txBody>
          </p:sp>
          <p:sp>
            <p:nvSpPr>
              <p:cNvPr id="108" name="Rectangle 14"/>
              <p:cNvSpPr>
                <a:spLocks noChangeArrowheads="1"/>
              </p:cNvSpPr>
              <p:nvPr/>
            </p:nvSpPr>
            <p:spPr bwMode="auto">
              <a:xfrm>
                <a:off x="682625" y="4786313"/>
                <a:ext cx="382587" cy="71437"/>
              </a:xfrm>
              <a:prstGeom prst="rect">
                <a:avLst/>
              </a:prstGeom>
              <a:noFill/>
              <a:ln w="9525">
                <a:solidFill>
                  <a:schemeClr val="accent1"/>
                </a:solidFill>
                <a:miter lim="800000"/>
              </a:ln>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2" name="组合 1"/>
          <p:cNvGrpSpPr/>
          <p:nvPr/>
        </p:nvGrpSpPr>
        <p:grpSpPr>
          <a:xfrm>
            <a:off x="5550418" y="1124744"/>
            <a:ext cx="1472183" cy="1314101"/>
            <a:chOff x="4162813" y="1009320"/>
            <a:chExt cx="1104137" cy="985576"/>
          </a:xfrm>
        </p:grpSpPr>
        <p:grpSp>
          <p:nvGrpSpPr>
            <p:cNvPr id="90" name="组合 89"/>
            <p:cNvGrpSpPr/>
            <p:nvPr/>
          </p:nvGrpSpPr>
          <p:grpSpPr>
            <a:xfrm>
              <a:off x="4162813" y="1009320"/>
              <a:ext cx="1104137" cy="985576"/>
              <a:chOff x="3342359" y="1161598"/>
              <a:chExt cx="2123116" cy="1895135"/>
            </a:xfrm>
          </p:grpSpPr>
          <p:sp>
            <p:nvSpPr>
              <p:cNvPr id="91" name="任意多边形 9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9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09" name="Group 17"/>
            <p:cNvGrpSpPr>
              <a:grpSpLocks noChangeAspect="1"/>
            </p:cNvGrpSpPr>
            <p:nvPr/>
          </p:nvGrpSpPr>
          <p:grpSpPr bwMode="auto">
            <a:xfrm>
              <a:off x="4565598" y="1312510"/>
              <a:ext cx="342891" cy="368073"/>
              <a:chOff x="231" y="1205"/>
              <a:chExt cx="640" cy="687"/>
            </a:xfrm>
            <a:solidFill>
              <a:srgbClr val="002060"/>
            </a:solidFill>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7" name="组合 6"/>
          <p:cNvGrpSpPr/>
          <p:nvPr/>
        </p:nvGrpSpPr>
        <p:grpSpPr>
          <a:xfrm>
            <a:off x="4049269" y="5123575"/>
            <a:ext cx="1472184" cy="1314100"/>
            <a:chOff x="3036952" y="4008443"/>
            <a:chExt cx="1104138" cy="985575"/>
          </a:xfrm>
        </p:grpSpPr>
        <p:grpSp>
          <p:nvGrpSpPr>
            <p:cNvPr id="70" name="组合 69"/>
            <p:cNvGrpSpPr/>
            <p:nvPr/>
          </p:nvGrpSpPr>
          <p:grpSpPr>
            <a:xfrm>
              <a:off x="3036952" y="4008443"/>
              <a:ext cx="1104138" cy="985575"/>
              <a:chOff x="3342359" y="1161598"/>
              <a:chExt cx="2123116" cy="1895135"/>
            </a:xfrm>
          </p:grpSpPr>
          <p:sp>
            <p:nvSpPr>
              <p:cNvPr id="71" name="任意多边形 7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3"/>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7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12" name="组合 111"/>
            <p:cNvGrpSpPr/>
            <p:nvPr/>
          </p:nvGrpSpPr>
          <p:grpSpPr>
            <a:xfrm>
              <a:off x="3396039" y="4425417"/>
              <a:ext cx="385957" cy="151628"/>
              <a:chOff x="9374188" y="5727700"/>
              <a:chExt cx="133350" cy="52388"/>
            </a:xfrm>
            <a:solidFill>
              <a:srgbClr val="002060"/>
            </a:solidFill>
          </p:grpSpPr>
          <p:sp>
            <p:nvSpPr>
              <p:cNvPr id="11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1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3" name="组合 2"/>
          <p:cNvGrpSpPr/>
          <p:nvPr/>
        </p:nvGrpSpPr>
        <p:grpSpPr>
          <a:xfrm>
            <a:off x="3639690" y="1769043"/>
            <a:ext cx="1472183" cy="1314101"/>
            <a:chOff x="2729767" y="1492544"/>
            <a:chExt cx="1104137" cy="985576"/>
          </a:xfrm>
        </p:grpSpPr>
        <p:grpSp>
          <p:nvGrpSpPr>
            <p:cNvPr id="74" name="组合 73"/>
            <p:cNvGrpSpPr/>
            <p:nvPr/>
          </p:nvGrpSpPr>
          <p:grpSpPr>
            <a:xfrm>
              <a:off x="2729767" y="1492544"/>
              <a:ext cx="1104137" cy="985576"/>
              <a:chOff x="3342359" y="1161598"/>
              <a:chExt cx="2123116" cy="1895135"/>
            </a:xfrm>
          </p:grpSpPr>
          <p:sp>
            <p:nvSpPr>
              <p:cNvPr id="75" name="任意多边形 7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77"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alpha val="0"/>
                </a:srgbClr>
              </a:solidFill>
              <a:ln w="38100">
                <a:gradFill flip="none" rotWithShape="1">
                  <a:gsLst>
                    <a:gs pos="100000">
                      <a:schemeClr val="bg1"/>
                    </a:gs>
                    <a:gs pos="0">
                      <a:schemeClr val="bg1">
                        <a:lumMod val="75000"/>
                      </a:schemeClr>
                    </a:gs>
                  </a:gsLst>
                  <a:lin ang="2700000" scaled="1"/>
                  <a:tileRect/>
                </a:gradFill>
              </a:ln>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15" name="Freeform 310"/>
            <p:cNvSpPr>
              <a:spLocks noEditPoints="1"/>
            </p:cNvSpPr>
            <p:nvPr/>
          </p:nvSpPr>
          <p:spPr bwMode="auto">
            <a:xfrm>
              <a:off x="3078590" y="1778814"/>
              <a:ext cx="398325" cy="393086"/>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grpSp>
      <p:sp>
        <p:nvSpPr>
          <p:cNvPr id="117" name="文本框 126"/>
          <p:cNvSpPr txBox="1"/>
          <p:nvPr/>
        </p:nvSpPr>
        <p:spPr>
          <a:xfrm>
            <a:off x="1103446" y="2890214"/>
            <a:ext cx="1645308" cy="318100"/>
          </a:xfrm>
          <a:prstGeom prst="rect">
            <a:avLst/>
          </a:prstGeom>
          <a:noFill/>
        </p:spPr>
        <p:txBody>
          <a:bodyPr wrap="square" lIns="91440" tIns="45720" rIns="91440" bIns="45720"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18" name="文本框 127"/>
          <p:cNvSpPr txBox="1"/>
          <p:nvPr/>
        </p:nvSpPr>
        <p:spPr>
          <a:xfrm>
            <a:off x="1103445" y="3157960"/>
            <a:ext cx="2929123" cy="585032"/>
          </a:xfrm>
          <a:prstGeom prst="rect">
            <a:avLst/>
          </a:prstGeom>
          <a:noFill/>
        </p:spPr>
        <p:txBody>
          <a:bodyPr wrap="square" lIns="91440" tIns="45720" rIns="91440" bIns="45720"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137185" y="2394304"/>
            <a:ext cx="1364664" cy="539497"/>
            <a:chOff x="1602889" y="1961489"/>
            <a:chExt cx="1023498" cy="404623"/>
          </a:xfrm>
        </p:grpSpPr>
        <p:sp>
          <p:nvSpPr>
            <p:cNvPr id="116" name="任意多边形 115"/>
            <p:cNvSpPr/>
            <p:nvPr/>
          </p:nvSpPr>
          <p:spPr>
            <a:xfrm>
              <a:off x="1602889" y="1999399"/>
              <a:ext cx="973614" cy="36671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19" name="椭圆 118"/>
            <p:cNvSpPr/>
            <p:nvPr/>
          </p:nvSpPr>
          <p:spPr>
            <a:xfrm>
              <a:off x="2550430" y="1961489"/>
              <a:ext cx="75957" cy="7595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grpSp>
      <p:sp>
        <p:nvSpPr>
          <p:cNvPr id="122" name="文本框 131"/>
          <p:cNvSpPr txBox="1"/>
          <p:nvPr/>
        </p:nvSpPr>
        <p:spPr>
          <a:xfrm>
            <a:off x="911425" y="4940843"/>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23" name="文本框 168"/>
          <p:cNvSpPr txBox="1"/>
          <p:nvPr/>
        </p:nvSpPr>
        <p:spPr>
          <a:xfrm>
            <a:off x="911424" y="5216981"/>
            <a:ext cx="3117056"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131277" y="4420510"/>
            <a:ext cx="2527180" cy="539497"/>
            <a:chOff x="1598457" y="3481144"/>
            <a:chExt cx="1895385" cy="404623"/>
          </a:xfrm>
        </p:grpSpPr>
        <p:sp>
          <p:nvSpPr>
            <p:cNvPr id="121" name="任意多边形 120"/>
            <p:cNvSpPr/>
            <p:nvPr/>
          </p:nvSpPr>
          <p:spPr>
            <a:xfrm>
              <a:off x="1598457" y="3519054"/>
              <a:ext cx="1845501" cy="36671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4" name="椭圆 123"/>
            <p:cNvSpPr/>
            <p:nvPr/>
          </p:nvSpPr>
          <p:spPr>
            <a:xfrm>
              <a:off x="3417885" y="3481144"/>
              <a:ext cx="75957" cy="75957"/>
            </a:xfrm>
            <a:prstGeom prst="ellipse">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4" name="文本框 138"/>
          <p:cNvSpPr txBox="1"/>
          <p:nvPr/>
        </p:nvSpPr>
        <p:spPr>
          <a:xfrm>
            <a:off x="8039358" y="1711687"/>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45" name="文本框 170"/>
          <p:cNvSpPr txBox="1"/>
          <p:nvPr/>
        </p:nvSpPr>
        <p:spPr>
          <a:xfrm>
            <a:off x="8047445" y="1990157"/>
            <a:ext cx="3137120"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259641" y="1398179"/>
            <a:ext cx="1334288" cy="325539"/>
            <a:chOff x="5444731" y="1214396"/>
            <a:chExt cx="1000716" cy="244154"/>
          </a:xfrm>
        </p:grpSpPr>
        <p:sp>
          <p:nvSpPr>
            <p:cNvPr id="143" name="任意多边形 142"/>
            <p:cNvSpPr/>
            <p:nvPr/>
          </p:nvSpPr>
          <p:spPr>
            <a:xfrm flipH="1">
              <a:off x="5494615" y="1252306"/>
              <a:ext cx="950832" cy="206244"/>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6" name="椭圆 145"/>
            <p:cNvSpPr/>
            <p:nvPr/>
          </p:nvSpPr>
          <p:spPr>
            <a:xfrm flipH="1">
              <a:off x="5444731" y="1214396"/>
              <a:ext cx="75957" cy="759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40" name="文本框 145"/>
          <p:cNvSpPr txBox="1"/>
          <p:nvPr/>
        </p:nvSpPr>
        <p:spPr>
          <a:xfrm>
            <a:off x="8008735" y="3015879"/>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41" name="文本框 172"/>
          <p:cNvSpPr txBox="1"/>
          <p:nvPr/>
        </p:nvSpPr>
        <p:spPr>
          <a:xfrm>
            <a:off x="8013108" y="3288870"/>
            <a:ext cx="2979437"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93275" y="2815028"/>
            <a:ext cx="2103989" cy="207885"/>
            <a:chOff x="4869956" y="2277033"/>
            <a:chExt cx="1577992" cy="155914"/>
          </a:xfrm>
        </p:grpSpPr>
        <p:sp>
          <p:nvSpPr>
            <p:cNvPr id="139" name="任意多边形 138"/>
            <p:cNvSpPr/>
            <p:nvPr/>
          </p:nvSpPr>
          <p:spPr>
            <a:xfrm flipH="1">
              <a:off x="4916121" y="2314944"/>
              <a:ext cx="1531827" cy="118003"/>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2" name="椭圆 141"/>
            <p:cNvSpPr/>
            <p:nvPr/>
          </p:nvSpPr>
          <p:spPr>
            <a:xfrm flipH="1">
              <a:off x="4869956" y="2277033"/>
              <a:ext cx="73337" cy="7595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4" name="文本框 152"/>
          <p:cNvSpPr txBox="1"/>
          <p:nvPr/>
        </p:nvSpPr>
        <p:spPr>
          <a:xfrm>
            <a:off x="8036087" y="5686286"/>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35" name="文本框 174"/>
          <p:cNvSpPr txBox="1"/>
          <p:nvPr/>
        </p:nvSpPr>
        <p:spPr>
          <a:xfrm>
            <a:off x="8040093" y="5952805"/>
            <a:ext cx="3048463"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36" name="组合 135"/>
          <p:cNvGrpSpPr/>
          <p:nvPr/>
        </p:nvGrpSpPr>
        <p:grpSpPr>
          <a:xfrm>
            <a:off x="5631891" y="5363880"/>
            <a:ext cx="2962039" cy="348704"/>
            <a:chOff x="5426151" y="5012686"/>
            <a:chExt cx="2962038" cy="348704"/>
          </a:xfrm>
        </p:grpSpPr>
        <p:sp>
          <p:nvSpPr>
            <p:cNvPr id="137" name="任意多边形 136"/>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8" name="椭圆 137"/>
            <p:cNvSpPr/>
            <p:nvPr/>
          </p:nvSpPr>
          <p:spPr>
            <a:xfrm flipH="1">
              <a:off x="5426151" y="5012686"/>
              <a:ext cx="97782" cy="10127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1" name="文本框 162"/>
          <p:cNvSpPr txBox="1"/>
          <p:nvPr/>
        </p:nvSpPr>
        <p:spPr>
          <a:xfrm>
            <a:off x="8013103" y="4391363"/>
            <a:ext cx="1645308" cy="318100"/>
          </a:xfrm>
          <a:prstGeom prst="rect">
            <a:avLst/>
          </a:prstGeom>
          <a:noFill/>
        </p:spPr>
        <p:txBody>
          <a:bodyPr wrap="square" rtlCol="0">
            <a:spAutoFit/>
          </a:bodyPr>
          <a:lstStyle/>
          <a:p>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32" name="文本框 176"/>
          <p:cNvSpPr txBox="1"/>
          <p:nvPr/>
        </p:nvSpPr>
        <p:spPr>
          <a:xfrm>
            <a:off x="8013101" y="4654643"/>
            <a:ext cx="2979443" cy="585032"/>
          </a:xfrm>
          <a:prstGeom prst="rect">
            <a:avLst/>
          </a:prstGeom>
          <a:noFill/>
        </p:spPr>
        <p:txBody>
          <a:bodyPr wrap="square" rtlCol="0">
            <a:spAutoFit/>
          </a:bodyPr>
          <a:lstStyle/>
          <a:p>
            <a:pPr>
              <a:lnSpc>
                <a:spcPct val="150000"/>
              </a:lnSpc>
            </a:pPr>
            <a:r>
              <a:rPr lang="zh-CN" altLang="en-US" sz="1065"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点击输入简要文字内容，文字内容需概括精炼，言简意赅的说明分项内容。</a:t>
            </a:r>
            <a:endParaRPr lang="zh-CN" altLang="en-US" sz="10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445563" y="4166185"/>
            <a:ext cx="1148367" cy="240511"/>
            <a:chOff x="5584172" y="3290400"/>
            <a:chExt cx="861275" cy="180383"/>
          </a:xfrm>
        </p:grpSpPr>
        <p:sp>
          <p:nvSpPr>
            <p:cNvPr id="130" name="任意多边形 129"/>
            <p:cNvSpPr/>
            <p:nvPr/>
          </p:nvSpPr>
          <p:spPr>
            <a:xfrm flipH="1">
              <a:off x="5630339" y="3328311"/>
              <a:ext cx="815108" cy="14247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132"/>
            <p:cNvSpPr/>
            <p:nvPr/>
          </p:nvSpPr>
          <p:spPr>
            <a:xfrm flipH="1">
              <a:off x="5584172" y="3290400"/>
              <a:ext cx="73337" cy="75957"/>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5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5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5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5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50"/>
                                        <p:tgtEl>
                                          <p:spTgt spid="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35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350"/>
                                        <p:tgtEl>
                                          <p:spTgt spid="1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350"/>
                                        <p:tgtEl>
                                          <p:spTgt spid="145"/>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35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350"/>
                                        <p:tgtEl>
                                          <p:spTgt spid="1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350"/>
                                        <p:tgtEl>
                                          <p:spTgt spid="118"/>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35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350"/>
                                        <p:tgtEl>
                                          <p:spTgt spid="1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fade">
                                      <p:cBhvr>
                                        <p:cTn id="63" dur="350"/>
                                        <p:tgtEl>
                                          <p:spTgt spid="14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350"/>
                                        <p:tgtEl>
                                          <p:spTgt spid="1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fade">
                                      <p:cBhvr>
                                        <p:cTn id="71" dur="350"/>
                                        <p:tgtEl>
                                          <p:spTgt spid="13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350"/>
                                        <p:tgtEl>
                                          <p:spTgt spid="132"/>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right)">
                                      <p:cBhvr>
                                        <p:cTn id="79" dur="350"/>
                                        <p:tgtEl>
                                          <p:spTgt spid="1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fade">
                                      <p:cBhvr>
                                        <p:cTn id="83" dur="350"/>
                                        <p:tgtEl>
                                          <p:spTgt spid="12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350"/>
                                        <p:tgtEl>
                                          <p:spTgt spid="123"/>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wipe(left)">
                                      <p:cBhvr>
                                        <p:cTn id="91" dur="350"/>
                                        <p:tgtEl>
                                          <p:spTgt spid="13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fade">
                                      <p:cBhvr>
                                        <p:cTn id="95" dur="350"/>
                                        <p:tgtEl>
                                          <p:spTgt spid="13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3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22" grpId="0"/>
      <p:bldP spid="123" grpId="0"/>
      <p:bldP spid="144" grpId="0"/>
      <p:bldP spid="145" grpId="0"/>
      <p:bldP spid="140" grpId="0"/>
      <p:bldP spid="141" grpId="0"/>
      <p:bldP spid="134" grpId="0"/>
      <p:bldP spid="135" grpId="0"/>
      <p:bldP spid="131" grpId="0"/>
      <p:bldP spid="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4610006" y="2232671"/>
            <a:ext cx="2888633" cy="3096344"/>
            <a:chOff x="4656747" y="1844824"/>
            <a:chExt cx="2888257" cy="3096344"/>
          </a:xfrm>
        </p:grpSpPr>
        <p:cxnSp>
          <p:nvCxnSpPr>
            <p:cNvPr id="90" name="直接连接符 89"/>
            <p:cNvCxnSpPr/>
            <p:nvPr/>
          </p:nvCxnSpPr>
          <p:spPr>
            <a:xfrm>
              <a:off x="6106792" y="1844824"/>
              <a:ext cx="0" cy="309634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4656747" y="2554739"/>
              <a:ext cx="2884765"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661792" y="2554739"/>
              <a:ext cx="2883212" cy="16882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3" name="Freeform 6"/>
          <p:cNvSpPr>
            <a:spLocks noEditPoints="1"/>
          </p:cNvSpPr>
          <p:nvPr/>
        </p:nvSpPr>
        <p:spPr bwMode="auto">
          <a:xfrm>
            <a:off x="5643346" y="3300482"/>
            <a:ext cx="810609" cy="960725"/>
          </a:xfrm>
          <a:custGeom>
            <a:avLst/>
            <a:gdLst>
              <a:gd name="T0" fmla="*/ 206 w 601"/>
              <a:gd name="T1" fmla="*/ 282 h 712"/>
              <a:gd name="T2" fmla="*/ 305 w 601"/>
              <a:gd name="T3" fmla="*/ 352 h 712"/>
              <a:gd name="T4" fmla="*/ 395 w 601"/>
              <a:gd name="T5" fmla="*/ 282 h 712"/>
              <a:gd name="T6" fmla="*/ 436 w 601"/>
              <a:gd name="T7" fmla="*/ 211 h 712"/>
              <a:gd name="T8" fmla="*/ 433 w 601"/>
              <a:gd name="T9" fmla="*/ 130 h 712"/>
              <a:gd name="T10" fmla="*/ 382 w 601"/>
              <a:gd name="T11" fmla="*/ 27 h 712"/>
              <a:gd name="T12" fmla="*/ 256 w 601"/>
              <a:gd name="T13" fmla="*/ 9 h 712"/>
              <a:gd name="T14" fmla="*/ 170 w 601"/>
              <a:gd name="T15" fmla="*/ 103 h 712"/>
              <a:gd name="T16" fmla="*/ 166 w 601"/>
              <a:gd name="T17" fmla="*/ 211 h 712"/>
              <a:gd name="T18" fmla="*/ 206 w 601"/>
              <a:gd name="T19" fmla="*/ 282 h 712"/>
              <a:gd name="T20" fmla="*/ 341 w 601"/>
              <a:gd name="T21" fmla="*/ 121 h 712"/>
              <a:gd name="T22" fmla="*/ 397 w 601"/>
              <a:gd name="T23" fmla="*/ 164 h 712"/>
              <a:gd name="T24" fmla="*/ 337 w 601"/>
              <a:gd name="T25" fmla="*/ 314 h 712"/>
              <a:gd name="T26" fmla="*/ 256 w 601"/>
              <a:gd name="T27" fmla="*/ 305 h 712"/>
              <a:gd name="T28" fmla="*/ 206 w 601"/>
              <a:gd name="T29" fmla="*/ 179 h 712"/>
              <a:gd name="T30" fmla="*/ 341 w 601"/>
              <a:gd name="T31" fmla="*/ 121 h 712"/>
              <a:gd name="T32" fmla="*/ 536 w 601"/>
              <a:gd name="T33" fmla="*/ 411 h 712"/>
              <a:gd name="T34" fmla="*/ 393 w 601"/>
              <a:gd name="T35" fmla="*/ 335 h 712"/>
              <a:gd name="T36" fmla="*/ 404 w 601"/>
              <a:gd name="T37" fmla="*/ 368 h 712"/>
              <a:gd name="T38" fmla="*/ 334 w 601"/>
              <a:gd name="T39" fmla="*/ 601 h 712"/>
              <a:gd name="T40" fmla="*/ 326 w 601"/>
              <a:gd name="T41" fmla="*/ 601 h 712"/>
              <a:gd name="T42" fmla="*/ 319 w 601"/>
              <a:gd name="T43" fmla="*/ 453 h 712"/>
              <a:gd name="T44" fmla="*/ 285 w 601"/>
              <a:gd name="T45" fmla="*/ 455 h 712"/>
              <a:gd name="T46" fmla="*/ 275 w 601"/>
              <a:gd name="T47" fmla="*/ 601 h 712"/>
              <a:gd name="T48" fmla="*/ 268 w 601"/>
              <a:gd name="T49" fmla="*/ 601 h 712"/>
              <a:gd name="T50" fmla="*/ 200 w 601"/>
              <a:gd name="T51" fmla="*/ 368 h 712"/>
              <a:gd name="T52" fmla="*/ 220 w 601"/>
              <a:gd name="T53" fmla="*/ 355 h 712"/>
              <a:gd name="T54" fmla="*/ 207 w 601"/>
              <a:gd name="T55" fmla="*/ 333 h 712"/>
              <a:gd name="T56" fmla="*/ 115 w 601"/>
              <a:gd name="T57" fmla="*/ 370 h 712"/>
              <a:gd name="T58" fmla="*/ 7 w 601"/>
              <a:gd name="T59" fmla="*/ 578 h 712"/>
              <a:gd name="T60" fmla="*/ 21 w 601"/>
              <a:gd name="T61" fmla="*/ 601 h 712"/>
              <a:gd name="T62" fmla="*/ 19 w 601"/>
              <a:gd name="T63" fmla="*/ 601 h 712"/>
              <a:gd name="T64" fmla="*/ 66 w 601"/>
              <a:gd name="T65" fmla="*/ 641 h 712"/>
              <a:gd name="T66" fmla="*/ 299 w 601"/>
              <a:gd name="T67" fmla="*/ 712 h 712"/>
              <a:gd name="T68" fmla="*/ 533 w 601"/>
              <a:gd name="T69" fmla="*/ 641 h 712"/>
              <a:gd name="T70" fmla="*/ 565 w 601"/>
              <a:gd name="T71" fmla="*/ 614 h 712"/>
              <a:gd name="T72" fmla="*/ 595 w 601"/>
              <a:gd name="T73" fmla="*/ 587 h 712"/>
              <a:gd name="T74" fmla="*/ 536 w 601"/>
              <a:gd name="T75" fmla="*/ 411 h 712"/>
              <a:gd name="T76" fmla="*/ 478 w 601"/>
              <a:gd name="T77" fmla="*/ 555 h 712"/>
              <a:gd name="T78" fmla="*/ 460 w 601"/>
              <a:gd name="T79" fmla="*/ 575 h 712"/>
              <a:gd name="T80" fmla="*/ 382 w 601"/>
              <a:gd name="T81" fmla="*/ 584 h 712"/>
              <a:gd name="T82" fmla="*/ 375 w 601"/>
              <a:gd name="T83" fmla="*/ 571 h 712"/>
              <a:gd name="T84" fmla="*/ 478 w 601"/>
              <a:gd name="T85" fmla="*/ 555 h 712"/>
              <a:gd name="T86" fmla="*/ 324 w 601"/>
              <a:gd name="T87" fmla="*/ 397 h 712"/>
              <a:gd name="T88" fmla="*/ 320 w 601"/>
              <a:gd name="T89" fmla="*/ 441 h 712"/>
              <a:gd name="T90" fmla="*/ 280 w 601"/>
              <a:gd name="T91" fmla="*/ 441 h 712"/>
              <a:gd name="T92" fmla="*/ 275 w 601"/>
              <a:gd name="T93" fmla="*/ 397 h 712"/>
              <a:gd name="T94" fmla="*/ 324 w 601"/>
              <a:gd name="T95" fmla="*/ 39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 h="712">
                <a:moveTo>
                  <a:pt x="206" y="282"/>
                </a:moveTo>
                <a:cubicBezTo>
                  <a:pt x="224" y="320"/>
                  <a:pt x="260" y="356"/>
                  <a:pt x="305" y="352"/>
                </a:cubicBezTo>
                <a:cubicBezTo>
                  <a:pt x="348" y="352"/>
                  <a:pt x="379" y="318"/>
                  <a:pt x="395" y="282"/>
                </a:cubicBezTo>
                <a:cubicBezTo>
                  <a:pt x="406" y="258"/>
                  <a:pt x="427" y="238"/>
                  <a:pt x="436" y="211"/>
                </a:cubicBezTo>
                <a:cubicBezTo>
                  <a:pt x="438" y="184"/>
                  <a:pt x="431" y="157"/>
                  <a:pt x="433" y="130"/>
                </a:cubicBezTo>
                <a:cubicBezTo>
                  <a:pt x="436" y="90"/>
                  <a:pt x="415" y="49"/>
                  <a:pt x="382" y="27"/>
                </a:cubicBezTo>
                <a:cubicBezTo>
                  <a:pt x="344" y="5"/>
                  <a:pt x="296" y="0"/>
                  <a:pt x="256" y="9"/>
                </a:cubicBezTo>
                <a:cubicBezTo>
                  <a:pt x="211" y="20"/>
                  <a:pt x="179" y="61"/>
                  <a:pt x="170" y="103"/>
                </a:cubicBezTo>
                <a:cubicBezTo>
                  <a:pt x="164" y="139"/>
                  <a:pt x="166" y="175"/>
                  <a:pt x="166" y="211"/>
                </a:cubicBezTo>
                <a:cubicBezTo>
                  <a:pt x="175" y="235"/>
                  <a:pt x="195" y="258"/>
                  <a:pt x="206" y="282"/>
                </a:cubicBezTo>
                <a:close/>
                <a:moveTo>
                  <a:pt x="341" y="121"/>
                </a:moveTo>
                <a:cubicBezTo>
                  <a:pt x="357" y="139"/>
                  <a:pt x="377" y="152"/>
                  <a:pt x="397" y="164"/>
                </a:cubicBezTo>
                <a:cubicBezTo>
                  <a:pt x="391" y="217"/>
                  <a:pt x="382" y="278"/>
                  <a:pt x="337" y="314"/>
                </a:cubicBezTo>
                <a:cubicBezTo>
                  <a:pt x="312" y="332"/>
                  <a:pt x="276" y="325"/>
                  <a:pt x="256" y="305"/>
                </a:cubicBezTo>
                <a:cubicBezTo>
                  <a:pt x="224" y="271"/>
                  <a:pt x="213" y="224"/>
                  <a:pt x="206" y="179"/>
                </a:cubicBezTo>
                <a:cubicBezTo>
                  <a:pt x="256" y="175"/>
                  <a:pt x="303" y="155"/>
                  <a:pt x="341" y="121"/>
                </a:cubicBezTo>
                <a:close/>
                <a:moveTo>
                  <a:pt x="536" y="411"/>
                </a:moveTo>
                <a:cubicBezTo>
                  <a:pt x="500" y="368"/>
                  <a:pt x="447" y="348"/>
                  <a:pt x="393" y="335"/>
                </a:cubicBezTo>
                <a:cubicBezTo>
                  <a:pt x="386" y="348"/>
                  <a:pt x="382" y="364"/>
                  <a:pt x="404" y="368"/>
                </a:cubicBezTo>
                <a:cubicBezTo>
                  <a:pt x="383" y="446"/>
                  <a:pt x="357" y="524"/>
                  <a:pt x="334" y="601"/>
                </a:cubicBezTo>
                <a:cubicBezTo>
                  <a:pt x="326" y="601"/>
                  <a:pt x="326" y="601"/>
                  <a:pt x="326" y="601"/>
                </a:cubicBezTo>
                <a:cubicBezTo>
                  <a:pt x="322" y="553"/>
                  <a:pt x="319" y="504"/>
                  <a:pt x="319" y="453"/>
                </a:cubicBezTo>
                <a:cubicBezTo>
                  <a:pt x="308" y="453"/>
                  <a:pt x="296" y="453"/>
                  <a:pt x="285" y="455"/>
                </a:cubicBezTo>
                <a:cubicBezTo>
                  <a:pt x="283" y="504"/>
                  <a:pt x="279" y="553"/>
                  <a:pt x="275" y="601"/>
                </a:cubicBezTo>
                <a:cubicBezTo>
                  <a:pt x="268" y="601"/>
                  <a:pt x="268" y="601"/>
                  <a:pt x="268" y="601"/>
                </a:cubicBezTo>
                <a:cubicBezTo>
                  <a:pt x="247" y="524"/>
                  <a:pt x="222" y="446"/>
                  <a:pt x="200" y="368"/>
                </a:cubicBezTo>
                <a:cubicBezTo>
                  <a:pt x="204" y="366"/>
                  <a:pt x="213" y="359"/>
                  <a:pt x="220" y="355"/>
                </a:cubicBezTo>
                <a:cubicBezTo>
                  <a:pt x="216" y="350"/>
                  <a:pt x="211" y="339"/>
                  <a:pt x="207" y="333"/>
                </a:cubicBezTo>
                <a:cubicBezTo>
                  <a:pt x="175" y="346"/>
                  <a:pt x="144" y="353"/>
                  <a:pt x="115" y="370"/>
                </a:cubicBezTo>
                <a:cubicBezTo>
                  <a:pt x="43" y="413"/>
                  <a:pt x="0" y="495"/>
                  <a:pt x="7" y="578"/>
                </a:cubicBezTo>
                <a:cubicBezTo>
                  <a:pt x="10" y="588"/>
                  <a:pt x="15" y="595"/>
                  <a:pt x="21" y="601"/>
                </a:cubicBezTo>
                <a:cubicBezTo>
                  <a:pt x="19" y="601"/>
                  <a:pt x="19" y="601"/>
                  <a:pt x="19" y="601"/>
                </a:cubicBezTo>
                <a:cubicBezTo>
                  <a:pt x="66" y="641"/>
                  <a:pt x="66" y="641"/>
                  <a:pt x="66" y="641"/>
                </a:cubicBezTo>
                <a:cubicBezTo>
                  <a:pt x="133" y="686"/>
                  <a:pt x="213" y="712"/>
                  <a:pt x="299" y="712"/>
                </a:cubicBezTo>
                <a:cubicBezTo>
                  <a:pt x="386" y="712"/>
                  <a:pt x="466" y="686"/>
                  <a:pt x="533" y="641"/>
                </a:cubicBezTo>
                <a:cubicBezTo>
                  <a:pt x="565" y="614"/>
                  <a:pt x="565" y="614"/>
                  <a:pt x="565" y="614"/>
                </a:cubicBezTo>
                <a:cubicBezTo>
                  <a:pt x="577" y="608"/>
                  <a:pt x="588" y="599"/>
                  <a:pt x="595" y="587"/>
                </a:cubicBezTo>
                <a:cubicBezTo>
                  <a:pt x="601" y="524"/>
                  <a:pt x="581" y="457"/>
                  <a:pt x="536" y="411"/>
                </a:cubicBezTo>
                <a:close/>
                <a:moveTo>
                  <a:pt x="478" y="555"/>
                </a:moveTo>
                <a:cubicBezTo>
                  <a:pt x="476" y="564"/>
                  <a:pt x="471" y="573"/>
                  <a:pt x="460" y="575"/>
                </a:cubicBezTo>
                <a:cubicBezTo>
                  <a:pt x="435" y="582"/>
                  <a:pt x="408" y="587"/>
                  <a:pt x="382" y="584"/>
                </a:cubicBezTo>
                <a:cubicBezTo>
                  <a:pt x="379" y="580"/>
                  <a:pt x="377" y="575"/>
                  <a:pt x="375" y="571"/>
                </a:cubicBezTo>
                <a:cubicBezTo>
                  <a:pt x="408" y="571"/>
                  <a:pt x="444" y="567"/>
                  <a:pt x="478" y="555"/>
                </a:cubicBezTo>
                <a:close/>
                <a:moveTo>
                  <a:pt x="324" y="397"/>
                </a:moveTo>
                <a:cubicBezTo>
                  <a:pt x="335" y="412"/>
                  <a:pt x="326" y="425"/>
                  <a:pt x="320" y="441"/>
                </a:cubicBezTo>
                <a:cubicBezTo>
                  <a:pt x="306" y="441"/>
                  <a:pt x="293" y="441"/>
                  <a:pt x="280" y="441"/>
                </a:cubicBezTo>
                <a:cubicBezTo>
                  <a:pt x="273" y="425"/>
                  <a:pt x="267" y="410"/>
                  <a:pt x="275" y="397"/>
                </a:cubicBezTo>
                <a:cubicBezTo>
                  <a:pt x="291" y="393"/>
                  <a:pt x="309" y="391"/>
                  <a:pt x="324" y="397"/>
                </a:cubicBezTo>
                <a:close/>
              </a:path>
            </a:pathLst>
          </a:custGeom>
          <a:solidFill>
            <a:schemeClr val="bg1">
              <a:lumMod val="65000"/>
            </a:schemeClr>
          </a:solidFill>
          <a:ln w="127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29" rIns="0" bIns="45329" rtlCol="0" anchor="ctr"/>
          <a:lstStyle/>
          <a:p>
            <a:pPr algn="ctr"/>
            <a:endParaRPr lang="zh-CN" altLang="en-US" sz="2400">
              <a:ln w="12700">
                <a:noFill/>
              </a:ln>
              <a:solidFill>
                <a:prstClr val="white"/>
              </a:solidFill>
              <a:latin typeface="微软雅黑" panose="020B0503020204020204" pitchFamily="34" charset="-122"/>
              <a:ea typeface="微软雅黑" panose="020B0503020204020204" pitchFamily="34" charset="-122"/>
            </a:endParaRPr>
          </a:p>
        </p:txBody>
      </p:sp>
      <p:sp>
        <p:nvSpPr>
          <p:cNvPr id="94" name="矩形 93"/>
          <p:cNvSpPr/>
          <p:nvPr/>
        </p:nvSpPr>
        <p:spPr>
          <a:xfrm>
            <a:off x="6588209" y="1680505"/>
            <a:ext cx="3212011"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矩形 94"/>
          <p:cNvSpPr/>
          <p:nvPr/>
        </p:nvSpPr>
        <p:spPr>
          <a:xfrm>
            <a:off x="8074951" y="2895995"/>
            <a:ext cx="3109615"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6" name="矩形 95"/>
          <p:cNvSpPr/>
          <p:nvPr/>
        </p:nvSpPr>
        <p:spPr>
          <a:xfrm>
            <a:off x="8074951" y="4265199"/>
            <a:ext cx="3109615"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7" name="矩形 96"/>
          <p:cNvSpPr/>
          <p:nvPr/>
        </p:nvSpPr>
        <p:spPr>
          <a:xfrm>
            <a:off x="2255762" y="5445961"/>
            <a:ext cx="3168164"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i</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文字。</a:t>
            </a:r>
          </a:p>
        </p:txBody>
      </p:sp>
      <p:sp>
        <p:nvSpPr>
          <p:cNvPr id="98" name="矩形 97"/>
          <p:cNvSpPr/>
          <p:nvPr/>
        </p:nvSpPr>
        <p:spPr>
          <a:xfrm>
            <a:off x="815416" y="4265199"/>
            <a:ext cx="3131001"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9" name="矩形 98"/>
          <p:cNvSpPr/>
          <p:nvPr/>
        </p:nvSpPr>
        <p:spPr>
          <a:xfrm>
            <a:off x="815415" y="2895995"/>
            <a:ext cx="3154696" cy="512556"/>
          </a:xfrm>
          <a:prstGeom prst="rect">
            <a:avLst/>
          </a:prstGeom>
        </p:spPr>
        <p:txBody>
          <a:bodyPr wrap="square" lIns="90660" tIns="45329" rIns="90660" bIns="45329">
            <a:spAutoFit/>
          </a:bodyPr>
          <a:lstStyle/>
          <a:p>
            <a:pPr algn="just">
              <a:lnSpc>
                <a:spcPct val="114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0" name="Freeform 12"/>
          <p:cNvSpPr>
            <a:spLocks noEditPoints="1"/>
          </p:cNvSpPr>
          <p:nvPr/>
        </p:nvSpPr>
        <p:spPr bwMode="auto">
          <a:xfrm>
            <a:off x="5003585" y="2745765"/>
            <a:ext cx="2090131" cy="2086543"/>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chemeClr val="accent3"/>
          </a:solidFill>
          <a:ln w="38100">
            <a:noFill/>
          </a:ln>
          <a:effectLst>
            <a:innerShdw blurRad="889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660" tIns="45329" rIns="90660" bIns="45329" rtlCol="0" anchor="ctr"/>
          <a:lstStyle/>
          <a:p>
            <a:pPr algn="ct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101" name="组合 100"/>
          <p:cNvGrpSpPr/>
          <p:nvPr/>
        </p:nvGrpSpPr>
        <p:grpSpPr>
          <a:xfrm>
            <a:off x="4253618" y="1776721"/>
            <a:ext cx="3602959" cy="4027132"/>
            <a:chOff x="4300406" y="1680710"/>
            <a:chExt cx="3602490" cy="4027132"/>
          </a:xfrm>
        </p:grpSpPr>
        <p:sp>
          <p:nvSpPr>
            <p:cNvPr id="102" name="椭圆 101"/>
            <p:cNvSpPr/>
            <p:nvPr/>
          </p:nvSpPr>
          <p:spPr>
            <a:xfrm>
              <a:off x="5737315" y="1680710"/>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1</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3" name="椭圆 102"/>
            <p:cNvSpPr/>
            <p:nvPr/>
          </p:nvSpPr>
          <p:spPr>
            <a:xfrm>
              <a:off x="5737314" y="4992059"/>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4</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4" name="椭圆 103"/>
            <p:cNvSpPr/>
            <p:nvPr/>
          </p:nvSpPr>
          <p:spPr>
            <a:xfrm>
              <a:off x="4303901" y="2488683"/>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6</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5" name="椭圆 104"/>
            <p:cNvSpPr/>
            <p:nvPr/>
          </p:nvSpPr>
          <p:spPr>
            <a:xfrm>
              <a:off x="4300406" y="4165196"/>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5</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6" name="椭圆 105"/>
            <p:cNvSpPr/>
            <p:nvPr/>
          </p:nvSpPr>
          <p:spPr>
            <a:xfrm>
              <a:off x="7187113" y="2501077"/>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2</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sp>
          <p:nvSpPr>
            <p:cNvPr id="107" name="椭圆 106"/>
            <p:cNvSpPr/>
            <p:nvPr/>
          </p:nvSpPr>
          <p:spPr>
            <a:xfrm>
              <a:off x="7183620" y="4169188"/>
              <a:ext cx="715783" cy="71578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28575">
              <a:gradFill flip="none" rotWithShape="1">
                <a:gsLst>
                  <a:gs pos="100000">
                    <a:srgbClr val="E0E0E0"/>
                  </a:gs>
                  <a:gs pos="0">
                    <a:schemeClr val="bg1"/>
                  </a:gs>
                </a:gsLst>
                <a:lin ang="0" scaled="0"/>
                <a:tileRect/>
              </a:gradFill>
            </a:ln>
            <a:effectLst>
              <a:outerShdw blurRad="368300" dist="203200" dir="2700000" algn="tr" rotWithShape="0">
                <a:prstClr val="black">
                  <a:alpha val="3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800" b="1" dirty="0">
                  <a:ln w="12700">
                    <a:noFill/>
                  </a:ln>
                  <a:solidFill>
                    <a:srgbClr val="0070C0"/>
                  </a:solidFill>
                  <a:latin typeface="微软雅黑" panose="020B0503020204020204" pitchFamily="34" charset="-122"/>
                  <a:ea typeface="微软雅黑" panose="020B0503020204020204" pitchFamily="34" charset="-122"/>
                </a:rPr>
                <a:t>3</a:t>
              </a:r>
              <a:endParaRPr lang="zh-CN" altLang="en-US" sz="2800" b="1" dirty="0">
                <a:ln w="12700">
                  <a:noFill/>
                </a:ln>
                <a:solidFill>
                  <a:srgbClr val="0070C0"/>
                </a:solidFill>
                <a:latin typeface="微软雅黑" panose="020B0503020204020204" pitchFamily="34" charset="-122"/>
                <a:ea typeface="微软雅黑" panose="020B0503020204020204" pitchFamily="34" charset="-122"/>
              </a:endParaRPr>
            </a:p>
          </p:txBody>
        </p:sp>
      </p:grpSp>
      <p:sp>
        <p:nvSpPr>
          <p:cNvPr id="108" name="TextBox 107"/>
          <p:cNvSpPr txBox="1"/>
          <p:nvPr/>
        </p:nvSpPr>
        <p:spPr>
          <a:xfrm>
            <a:off x="6588208" y="141277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09" name="TextBox 108"/>
          <p:cNvSpPr txBox="1"/>
          <p:nvPr/>
        </p:nvSpPr>
        <p:spPr>
          <a:xfrm>
            <a:off x="8074949" y="257648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0" name="TextBox 109"/>
          <p:cNvSpPr txBox="1"/>
          <p:nvPr/>
        </p:nvSpPr>
        <p:spPr>
          <a:xfrm>
            <a:off x="8074949" y="4005065"/>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1" name="TextBox 110"/>
          <p:cNvSpPr txBox="1"/>
          <p:nvPr/>
        </p:nvSpPr>
        <p:spPr>
          <a:xfrm>
            <a:off x="2255760" y="5157193"/>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2" name="TextBox 111"/>
          <p:cNvSpPr txBox="1"/>
          <p:nvPr/>
        </p:nvSpPr>
        <p:spPr>
          <a:xfrm>
            <a:off x="815413" y="2576487"/>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113" name="TextBox 112"/>
          <p:cNvSpPr txBox="1"/>
          <p:nvPr/>
        </p:nvSpPr>
        <p:spPr>
          <a:xfrm>
            <a:off x="815413" y="4005065"/>
            <a:ext cx="1003828" cy="337765"/>
          </a:xfrm>
          <a:prstGeom prst="rect">
            <a:avLst/>
          </a:prstGeom>
          <a:noFill/>
        </p:spPr>
        <p:txBody>
          <a:bodyPr wrap="none" lIns="90660" tIns="45329" rIns="90660" bIns="45329"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500" fill="hold"/>
                                        <p:tgtEl>
                                          <p:spTgt spid="93"/>
                                        </p:tgtEl>
                                        <p:attrNameLst>
                                          <p:attrName>ppt_w</p:attrName>
                                        </p:attrNameLst>
                                      </p:cBhvr>
                                      <p:tavLst>
                                        <p:tav tm="0">
                                          <p:val>
                                            <p:fltVal val="0"/>
                                          </p:val>
                                        </p:tav>
                                        <p:tav tm="100000">
                                          <p:val>
                                            <p:strVal val="#ppt_w"/>
                                          </p:val>
                                        </p:tav>
                                      </p:tavLst>
                                    </p:anim>
                                    <p:anim calcmode="lin" valueType="num">
                                      <p:cBhvr>
                                        <p:cTn id="12" dur="500" fill="hold"/>
                                        <p:tgtEl>
                                          <p:spTgt spid="93"/>
                                        </p:tgtEl>
                                        <p:attrNameLst>
                                          <p:attrName>ppt_h</p:attrName>
                                        </p:attrNameLst>
                                      </p:cBhvr>
                                      <p:tavLst>
                                        <p:tav tm="0">
                                          <p:val>
                                            <p:fltVal val="0"/>
                                          </p:val>
                                        </p:tav>
                                        <p:tav tm="100000">
                                          <p:val>
                                            <p:strVal val="#ppt_h"/>
                                          </p:val>
                                        </p:tav>
                                      </p:tavLst>
                                    </p:anim>
                                  </p:childTnLst>
                                </p:cTn>
                              </p:par>
                              <p:par>
                                <p:cTn id="13" presetID="8" presetClass="emph" presetSubtype="0" repeatCount="indefinite" fill="hold" grpId="0" nodeType="withEffect">
                                  <p:stCondLst>
                                    <p:cond delay="0"/>
                                  </p:stCondLst>
                                  <p:childTnLst>
                                    <p:animRot by="70800000">
                                      <p:cBhvr>
                                        <p:cTn id="14" dur="7000" fill="hold"/>
                                        <p:tgtEl>
                                          <p:spTgt spid="100"/>
                                        </p:tgtEl>
                                        <p:attrNameLst>
                                          <p:attrName>r</p:attrName>
                                        </p:attrNameLst>
                                      </p:cBhvr>
                                    </p:animRot>
                                  </p:childTnLst>
                                </p:cTn>
                              </p:par>
                              <p:par>
                                <p:cTn id="15" presetID="35"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2000"/>
                                        <p:tgtEl>
                                          <p:spTgt spid="101"/>
                                        </p:tgtEl>
                                      </p:cBhvr>
                                    </p:animEffect>
                                    <p:anim calcmode="lin" valueType="num">
                                      <p:cBhvr>
                                        <p:cTn id="18" dur="2000" fill="hold"/>
                                        <p:tgtEl>
                                          <p:spTgt spid="101"/>
                                        </p:tgtEl>
                                        <p:attrNameLst>
                                          <p:attrName>style.rotation</p:attrName>
                                        </p:attrNameLst>
                                      </p:cBhvr>
                                      <p:tavLst>
                                        <p:tav tm="0">
                                          <p:val>
                                            <p:fltVal val="720"/>
                                          </p:val>
                                        </p:tav>
                                        <p:tav tm="100000">
                                          <p:val>
                                            <p:fltVal val="0"/>
                                          </p:val>
                                        </p:tav>
                                      </p:tavLst>
                                    </p:anim>
                                    <p:anim calcmode="lin" valueType="num">
                                      <p:cBhvr>
                                        <p:cTn id="19" dur="2000" fill="hold"/>
                                        <p:tgtEl>
                                          <p:spTgt spid="101"/>
                                        </p:tgtEl>
                                        <p:attrNameLst>
                                          <p:attrName>ppt_h</p:attrName>
                                        </p:attrNameLst>
                                      </p:cBhvr>
                                      <p:tavLst>
                                        <p:tav tm="0">
                                          <p:val>
                                            <p:fltVal val="0"/>
                                          </p:val>
                                        </p:tav>
                                        <p:tav tm="100000">
                                          <p:val>
                                            <p:strVal val="#ppt_h"/>
                                          </p:val>
                                        </p:tav>
                                      </p:tavLst>
                                    </p:anim>
                                    <p:anim calcmode="lin" valueType="num">
                                      <p:cBhvr>
                                        <p:cTn id="20" dur="2000" fill="hold"/>
                                        <p:tgtEl>
                                          <p:spTgt spid="101"/>
                                        </p:tgtEl>
                                        <p:attrNameLst>
                                          <p:attrName>ppt_w</p:attrName>
                                        </p:attrNameLst>
                                      </p:cBhvr>
                                      <p:tavLst>
                                        <p:tav tm="0">
                                          <p:val>
                                            <p:fltVal val="0"/>
                                          </p:val>
                                        </p:tav>
                                        <p:tav tm="100000">
                                          <p:val>
                                            <p:strVal val="#ppt_w"/>
                                          </p:val>
                                        </p:tav>
                                      </p:tavLst>
                                    </p:anim>
                                  </p:childTnLst>
                                </p:cTn>
                              </p:par>
                              <p:par>
                                <p:cTn id="21" presetID="6" presetClass="entr" presetSubtype="16" fill="hold" nodeType="withEffect">
                                  <p:stCondLst>
                                    <p:cond delay="2000"/>
                                  </p:stCondLst>
                                  <p:childTnLst>
                                    <p:set>
                                      <p:cBhvr>
                                        <p:cTn id="22" dur="1" fill="hold">
                                          <p:stCondLst>
                                            <p:cond delay="0"/>
                                          </p:stCondLst>
                                        </p:cTn>
                                        <p:tgtEl>
                                          <p:spTgt spid="89"/>
                                        </p:tgtEl>
                                        <p:attrNameLst>
                                          <p:attrName>style.visibility</p:attrName>
                                        </p:attrNameLst>
                                      </p:cBhvr>
                                      <p:to>
                                        <p:strVal val="visible"/>
                                      </p:to>
                                    </p:set>
                                    <p:animEffect transition="in" filter="circle(in)">
                                      <p:cBhvr>
                                        <p:cTn id="23" dur="1000"/>
                                        <p:tgtEl>
                                          <p:spTgt spid="89"/>
                                        </p:tgtEl>
                                      </p:cBhvr>
                                    </p:animEffect>
                                  </p:childTnLst>
                                </p:cTn>
                              </p:par>
                              <p:par>
                                <p:cTn id="24" presetID="23" presetClass="entr" presetSubtype="528" fill="hold" grpId="0" nodeType="withEffect">
                                  <p:stCondLst>
                                    <p:cond delay="3000"/>
                                  </p:stCondLst>
                                  <p:childTnLst>
                                    <p:set>
                                      <p:cBhvr>
                                        <p:cTn id="25" dur="1" fill="hold">
                                          <p:stCondLst>
                                            <p:cond delay="0"/>
                                          </p:stCondLst>
                                        </p:cTn>
                                        <p:tgtEl>
                                          <p:spTgt spid="108"/>
                                        </p:tgtEl>
                                        <p:attrNameLst>
                                          <p:attrName>style.visibility</p:attrName>
                                        </p:attrNameLst>
                                      </p:cBhvr>
                                      <p:to>
                                        <p:strVal val="visible"/>
                                      </p:to>
                                    </p:set>
                                    <p:anim calcmode="lin" valueType="num">
                                      <p:cBhvr>
                                        <p:cTn id="26" dur="500" fill="hold"/>
                                        <p:tgtEl>
                                          <p:spTgt spid="108"/>
                                        </p:tgtEl>
                                        <p:attrNameLst>
                                          <p:attrName>ppt_w</p:attrName>
                                        </p:attrNameLst>
                                      </p:cBhvr>
                                      <p:tavLst>
                                        <p:tav tm="0">
                                          <p:val>
                                            <p:fltVal val="0"/>
                                          </p:val>
                                        </p:tav>
                                        <p:tav tm="100000">
                                          <p:val>
                                            <p:strVal val="#ppt_w"/>
                                          </p:val>
                                        </p:tav>
                                      </p:tavLst>
                                    </p:anim>
                                    <p:anim calcmode="lin" valueType="num">
                                      <p:cBhvr>
                                        <p:cTn id="27" dur="500" fill="hold"/>
                                        <p:tgtEl>
                                          <p:spTgt spid="108"/>
                                        </p:tgtEl>
                                        <p:attrNameLst>
                                          <p:attrName>ppt_h</p:attrName>
                                        </p:attrNameLst>
                                      </p:cBhvr>
                                      <p:tavLst>
                                        <p:tav tm="0">
                                          <p:val>
                                            <p:fltVal val="0"/>
                                          </p:val>
                                        </p:tav>
                                        <p:tav tm="100000">
                                          <p:val>
                                            <p:strVal val="#ppt_h"/>
                                          </p:val>
                                        </p:tav>
                                      </p:tavLst>
                                    </p:anim>
                                    <p:anim calcmode="lin" valueType="num">
                                      <p:cBhvr>
                                        <p:cTn id="28" dur="500" fill="hold"/>
                                        <p:tgtEl>
                                          <p:spTgt spid="108"/>
                                        </p:tgtEl>
                                        <p:attrNameLst>
                                          <p:attrName>ppt_x</p:attrName>
                                        </p:attrNameLst>
                                      </p:cBhvr>
                                      <p:tavLst>
                                        <p:tav tm="0">
                                          <p:val>
                                            <p:fltVal val="0.5"/>
                                          </p:val>
                                        </p:tav>
                                        <p:tav tm="100000">
                                          <p:val>
                                            <p:strVal val="#ppt_x"/>
                                          </p:val>
                                        </p:tav>
                                      </p:tavLst>
                                    </p:anim>
                                    <p:anim calcmode="lin" valueType="num">
                                      <p:cBhvr>
                                        <p:cTn id="29" dur="500" fill="hold"/>
                                        <p:tgtEl>
                                          <p:spTgt spid="10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30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500" fill="hold"/>
                                        <p:tgtEl>
                                          <p:spTgt spid="109"/>
                                        </p:tgtEl>
                                        <p:attrNameLst>
                                          <p:attrName>ppt_w</p:attrName>
                                        </p:attrNameLst>
                                      </p:cBhvr>
                                      <p:tavLst>
                                        <p:tav tm="0">
                                          <p:val>
                                            <p:fltVal val="0"/>
                                          </p:val>
                                        </p:tav>
                                        <p:tav tm="100000">
                                          <p:val>
                                            <p:strVal val="#ppt_w"/>
                                          </p:val>
                                        </p:tav>
                                      </p:tavLst>
                                    </p:anim>
                                    <p:anim calcmode="lin" valueType="num">
                                      <p:cBhvr>
                                        <p:cTn id="33" dur="500" fill="hold"/>
                                        <p:tgtEl>
                                          <p:spTgt spid="109"/>
                                        </p:tgtEl>
                                        <p:attrNameLst>
                                          <p:attrName>ppt_h</p:attrName>
                                        </p:attrNameLst>
                                      </p:cBhvr>
                                      <p:tavLst>
                                        <p:tav tm="0">
                                          <p:val>
                                            <p:fltVal val="0"/>
                                          </p:val>
                                        </p:tav>
                                        <p:tav tm="100000">
                                          <p:val>
                                            <p:strVal val="#ppt_h"/>
                                          </p:val>
                                        </p:tav>
                                      </p:tavLst>
                                    </p:anim>
                                    <p:anim calcmode="lin" valueType="num">
                                      <p:cBhvr>
                                        <p:cTn id="34" dur="500" fill="hold"/>
                                        <p:tgtEl>
                                          <p:spTgt spid="109"/>
                                        </p:tgtEl>
                                        <p:attrNameLst>
                                          <p:attrName>ppt_x</p:attrName>
                                        </p:attrNameLst>
                                      </p:cBhvr>
                                      <p:tavLst>
                                        <p:tav tm="0">
                                          <p:val>
                                            <p:fltVal val="0.5"/>
                                          </p:val>
                                        </p:tav>
                                        <p:tav tm="100000">
                                          <p:val>
                                            <p:strVal val="#ppt_x"/>
                                          </p:val>
                                        </p:tav>
                                      </p:tavLst>
                                    </p:anim>
                                    <p:anim calcmode="lin" valueType="num">
                                      <p:cBhvr>
                                        <p:cTn id="35" dur="500" fill="hold"/>
                                        <p:tgtEl>
                                          <p:spTgt spid="10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3000"/>
                                  </p:stCondLst>
                                  <p:childTnLst>
                                    <p:set>
                                      <p:cBhvr>
                                        <p:cTn id="37" dur="1" fill="hold">
                                          <p:stCondLst>
                                            <p:cond delay="0"/>
                                          </p:stCondLst>
                                        </p:cTn>
                                        <p:tgtEl>
                                          <p:spTgt spid="110"/>
                                        </p:tgtEl>
                                        <p:attrNameLst>
                                          <p:attrName>style.visibility</p:attrName>
                                        </p:attrNameLst>
                                      </p:cBhvr>
                                      <p:to>
                                        <p:strVal val="visible"/>
                                      </p:to>
                                    </p:set>
                                    <p:anim calcmode="lin" valueType="num">
                                      <p:cBhvr>
                                        <p:cTn id="38" dur="500" fill="hold"/>
                                        <p:tgtEl>
                                          <p:spTgt spid="110"/>
                                        </p:tgtEl>
                                        <p:attrNameLst>
                                          <p:attrName>ppt_w</p:attrName>
                                        </p:attrNameLst>
                                      </p:cBhvr>
                                      <p:tavLst>
                                        <p:tav tm="0">
                                          <p:val>
                                            <p:fltVal val="0"/>
                                          </p:val>
                                        </p:tav>
                                        <p:tav tm="100000">
                                          <p:val>
                                            <p:strVal val="#ppt_w"/>
                                          </p:val>
                                        </p:tav>
                                      </p:tavLst>
                                    </p:anim>
                                    <p:anim calcmode="lin" valueType="num">
                                      <p:cBhvr>
                                        <p:cTn id="39" dur="500" fill="hold"/>
                                        <p:tgtEl>
                                          <p:spTgt spid="110"/>
                                        </p:tgtEl>
                                        <p:attrNameLst>
                                          <p:attrName>ppt_h</p:attrName>
                                        </p:attrNameLst>
                                      </p:cBhvr>
                                      <p:tavLst>
                                        <p:tav tm="0">
                                          <p:val>
                                            <p:fltVal val="0"/>
                                          </p:val>
                                        </p:tav>
                                        <p:tav tm="100000">
                                          <p:val>
                                            <p:strVal val="#ppt_h"/>
                                          </p:val>
                                        </p:tav>
                                      </p:tavLst>
                                    </p:anim>
                                    <p:anim calcmode="lin" valueType="num">
                                      <p:cBhvr>
                                        <p:cTn id="40" dur="500" fill="hold"/>
                                        <p:tgtEl>
                                          <p:spTgt spid="110"/>
                                        </p:tgtEl>
                                        <p:attrNameLst>
                                          <p:attrName>ppt_x</p:attrName>
                                        </p:attrNameLst>
                                      </p:cBhvr>
                                      <p:tavLst>
                                        <p:tav tm="0">
                                          <p:val>
                                            <p:fltVal val="0.5"/>
                                          </p:val>
                                        </p:tav>
                                        <p:tav tm="100000">
                                          <p:val>
                                            <p:strVal val="#ppt_x"/>
                                          </p:val>
                                        </p:tav>
                                      </p:tavLst>
                                    </p:anim>
                                    <p:anim calcmode="lin" valueType="num">
                                      <p:cBhvr>
                                        <p:cTn id="41" dur="500" fill="hold"/>
                                        <p:tgtEl>
                                          <p:spTgt spid="11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3000"/>
                                  </p:stCondLst>
                                  <p:childTnLst>
                                    <p:set>
                                      <p:cBhvr>
                                        <p:cTn id="43" dur="1" fill="hold">
                                          <p:stCondLst>
                                            <p:cond delay="0"/>
                                          </p:stCondLst>
                                        </p:cTn>
                                        <p:tgtEl>
                                          <p:spTgt spid="111"/>
                                        </p:tgtEl>
                                        <p:attrNameLst>
                                          <p:attrName>style.visibility</p:attrName>
                                        </p:attrNameLst>
                                      </p:cBhvr>
                                      <p:to>
                                        <p:strVal val="visible"/>
                                      </p:to>
                                    </p:set>
                                    <p:anim calcmode="lin" valueType="num">
                                      <p:cBhvr>
                                        <p:cTn id="44" dur="500" fill="hold"/>
                                        <p:tgtEl>
                                          <p:spTgt spid="111"/>
                                        </p:tgtEl>
                                        <p:attrNameLst>
                                          <p:attrName>ppt_w</p:attrName>
                                        </p:attrNameLst>
                                      </p:cBhvr>
                                      <p:tavLst>
                                        <p:tav tm="0">
                                          <p:val>
                                            <p:fltVal val="0"/>
                                          </p:val>
                                        </p:tav>
                                        <p:tav tm="100000">
                                          <p:val>
                                            <p:strVal val="#ppt_w"/>
                                          </p:val>
                                        </p:tav>
                                      </p:tavLst>
                                    </p:anim>
                                    <p:anim calcmode="lin" valueType="num">
                                      <p:cBhvr>
                                        <p:cTn id="45" dur="500" fill="hold"/>
                                        <p:tgtEl>
                                          <p:spTgt spid="111"/>
                                        </p:tgtEl>
                                        <p:attrNameLst>
                                          <p:attrName>ppt_h</p:attrName>
                                        </p:attrNameLst>
                                      </p:cBhvr>
                                      <p:tavLst>
                                        <p:tav tm="0">
                                          <p:val>
                                            <p:fltVal val="0"/>
                                          </p:val>
                                        </p:tav>
                                        <p:tav tm="100000">
                                          <p:val>
                                            <p:strVal val="#ppt_h"/>
                                          </p:val>
                                        </p:tav>
                                      </p:tavLst>
                                    </p:anim>
                                    <p:anim calcmode="lin" valueType="num">
                                      <p:cBhvr>
                                        <p:cTn id="46" dur="500" fill="hold"/>
                                        <p:tgtEl>
                                          <p:spTgt spid="111"/>
                                        </p:tgtEl>
                                        <p:attrNameLst>
                                          <p:attrName>ppt_x</p:attrName>
                                        </p:attrNameLst>
                                      </p:cBhvr>
                                      <p:tavLst>
                                        <p:tav tm="0">
                                          <p:val>
                                            <p:fltVal val="0.5"/>
                                          </p:val>
                                        </p:tav>
                                        <p:tav tm="100000">
                                          <p:val>
                                            <p:strVal val="#ppt_x"/>
                                          </p:val>
                                        </p:tav>
                                      </p:tavLst>
                                    </p:anim>
                                    <p:anim calcmode="lin" valueType="num">
                                      <p:cBhvr>
                                        <p:cTn id="47" dur="500" fill="hold"/>
                                        <p:tgtEl>
                                          <p:spTgt spid="11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300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anim calcmode="lin" valueType="num">
                                      <p:cBhvr>
                                        <p:cTn id="52" dur="500" fill="hold"/>
                                        <p:tgtEl>
                                          <p:spTgt spid="113"/>
                                        </p:tgtEl>
                                        <p:attrNameLst>
                                          <p:attrName>ppt_x</p:attrName>
                                        </p:attrNameLst>
                                      </p:cBhvr>
                                      <p:tavLst>
                                        <p:tav tm="0">
                                          <p:val>
                                            <p:fltVal val="0.5"/>
                                          </p:val>
                                        </p:tav>
                                        <p:tav tm="100000">
                                          <p:val>
                                            <p:strVal val="#ppt_x"/>
                                          </p:val>
                                        </p:tav>
                                      </p:tavLst>
                                    </p:anim>
                                    <p:anim calcmode="lin" valueType="num">
                                      <p:cBhvr>
                                        <p:cTn id="53" dur="500" fill="hold"/>
                                        <p:tgtEl>
                                          <p:spTgt spid="113"/>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3000"/>
                                  </p:stCondLst>
                                  <p:childTnLst>
                                    <p:set>
                                      <p:cBhvr>
                                        <p:cTn id="55" dur="1" fill="hold">
                                          <p:stCondLst>
                                            <p:cond delay="0"/>
                                          </p:stCondLst>
                                        </p:cTn>
                                        <p:tgtEl>
                                          <p:spTgt spid="112"/>
                                        </p:tgtEl>
                                        <p:attrNameLst>
                                          <p:attrName>style.visibility</p:attrName>
                                        </p:attrNameLst>
                                      </p:cBhvr>
                                      <p:to>
                                        <p:strVal val="visible"/>
                                      </p:to>
                                    </p:set>
                                    <p:anim calcmode="lin" valueType="num">
                                      <p:cBhvr>
                                        <p:cTn id="56" dur="500" fill="hold"/>
                                        <p:tgtEl>
                                          <p:spTgt spid="112"/>
                                        </p:tgtEl>
                                        <p:attrNameLst>
                                          <p:attrName>ppt_w</p:attrName>
                                        </p:attrNameLst>
                                      </p:cBhvr>
                                      <p:tavLst>
                                        <p:tav tm="0">
                                          <p:val>
                                            <p:fltVal val="0"/>
                                          </p:val>
                                        </p:tav>
                                        <p:tav tm="100000">
                                          <p:val>
                                            <p:strVal val="#ppt_w"/>
                                          </p:val>
                                        </p:tav>
                                      </p:tavLst>
                                    </p:anim>
                                    <p:anim calcmode="lin" valueType="num">
                                      <p:cBhvr>
                                        <p:cTn id="57" dur="500" fill="hold"/>
                                        <p:tgtEl>
                                          <p:spTgt spid="112"/>
                                        </p:tgtEl>
                                        <p:attrNameLst>
                                          <p:attrName>ppt_h</p:attrName>
                                        </p:attrNameLst>
                                      </p:cBhvr>
                                      <p:tavLst>
                                        <p:tav tm="0">
                                          <p:val>
                                            <p:fltVal val="0"/>
                                          </p:val>
                                        </p:tav>
                                        <p:tav tm="100000">
                                          <p:val>
                                            <p:strVal val="#ppt_h"/>
                                          </p:val>
                                        </p:tav>
                                      </p:tavLst>
                                    </p:anim>
                                    <p:anim calcmode="lin" valueType="num">
                                      <p:cBhvr>
                                        <p:cTn id="58" dur="500" fill="hold"/>
                                        <p:tgtEl>
                                          <p:spTgt spid="112"/>
                                        </p:tgtEl>
                                        <p:attrNameLst>
                                          <p:attrName>ppt_x</p:attrName>
                                        </p:attrNameLst>
                                      </p:cBhvr>
                                      <p:tavLst>
                                        <p:tav tm="0">
                                          <p:val>
                                            <p:fltVal val="0.5"/>
                                          </p:val>
                                        </p:tav>
                                        <p:tav tm="100000">
                                          <p:val>
                                            <p:strVal val="#ppt_x"/>
                                          </p:val>
                                        </p:tav>
                                      </p:tavLst>
                                    </p:anim>
                                    <p:anim calcmode="lin" valueType="num">
                                      <p:cBhvr>
                                        <p:cTn id="59" dur="500" fill="hold"/>
                                        <p:tgtEl>
                                          <p:spTgt spid="112"/>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35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 calcmode="lin" valueType="num">
                                      <p:cBhvr>
                                        <p:cTn id="64" dur="500" fill="hold"/>
                                        <p:tgtEl>
                                          <p:spTgt spid="94"/>
                                        </p:tgtEl>
                                        <p:attrNameLst>
                                          <p:attrName>ppt_x</p:attrName>
                                        </p:attrNameLst>
                                      </p:cBhvr>
                                      <p:tavLst>
                                        <p:tav tm="0">
                                          <p:val>
                                            <p:fltVal val="0.5"/>
                                          </p:val>
                                        </p:tav>
                                        <p:tav tm="100000">
                                          <p:val>
                                            <p:strVal val="#ppt_x"/>
                                          </p:val>
                                        </p:tav>
                                      </p:tavLst>
                                    </p:anim>
                                    <p:anim calcmode="lin" valueType="num">
                                      <p:cBhvr>
                                        <p:cTn id="65" dur="500" fill="hold"/>
                                        <p:tgtEl>
                                          <p:spTgt spid="94"/>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3500"/>
                                  </p:stCondLst>
                                  <p:childTnLst>
                                    <p:set>
                                      <p:cBhvr>
                                        <p:cTn id="67" dur="1" fill="hold">
                                          <p:stCondLst>
                                            <p:cond delay="0"/>
                                          </p:stCondLst>
                                        </p:cTn>
                                        <p:tgtEl>
                                          <p:spTgt spid="95"/>
                                        </p:tgtEl>
                                        <p:attrNameLst>
                                          <p:attrName>style.visibility</p:attrName>
                                        </p:attrNameLst>
                                      </p:cBhvr>
                                      <p:to>
                                        <p:strVal val="visible"/>
                                      </p:to>
                                    </p:set>
                                    <p:anim calcmode="lin" valueType="num">
                                      <p:cBhvr>
                                        <p:cTn id="68" dur="500" fill="hold"/>
                                        <p:tgtEl>
                                          <p:spTgt spid="95"/>
                                        </p:tgtEl>
                                        <p:attrNameLst>
                                          <p:attrName>ppt_w</p:attrName>
                                        </p:attrNameLst>
                                      </p:cBhvr>
                                      <p:tavLst>
                                        <p:tav tm="0">
                                          <p:val>
                                            <p:fltVal val="0"/>
                                          </p:val>
                                        </p:tav>
                                        <p:tav tm="100000">
                                          <p:val>
                                            <p:strVal val="#ppt_w"/>
                                          </p:val>
                                        </p:tav>
                                      </p:tavLst>
                                    </p:anim>
                                    <p:anim calcmode="lin" valueType="num">
                                      <p:cBhvr>
                                        <p:cTn id="69" dur="500" fill="hold"/>
                                        <p:tgtEl>
                                          <p:spTgt spid="95"/>
                                        </p:tgtEl>
                                        <p:attrNameLst>
                                          <p:attrName>ppt_h</p:attrName>
                                        </p:attrNameLst>
                                      </p:cBhvr>
                                      <p:tavLst>
                                        <p:tav tm="0">
                                          <p:val>
                                            <p:fltVal val="0"/>
                                          </p:val>
                                        </p:tav>
                                        <p:tav tm="100000">
                                          <p:val>
                                            <p:strVal val="#ppt_h"/>
                                          </p:val>
                                        </p:tav>
                                      </p:tavLst>
                                    </p:anim>
                                    <p:anim calcmode="lin" valueType="num">
                                      <p:cBhvr>
                                        <p:cTn id="70" dur="500" fill="hold"/>
                                        <p:tgtEl>
                                          <p:spTgt spid="95"/>
                                        </p:tgtEl>
                                        <p:attrNameLst>
                                          <p:attrName>ppt_x</p:attrName>
                                        </p:attrNameLst>
                                      </p:cBhvr>
                                      <p:tavLst>
                                        <p:tav tm="0">
                                          <p:val>
                                            <p:fltVal val="0.5"/>
                                          </p:val>
                                        </p:tav>
                                        <p:tav tm="100000">
                                          <p:val>
                                            <p:strVal val="#ppt_x"/>
                                          </p:val>
                                        </p:tav>
                                      </p:tavLst>
                                    </p:anim>
                                    <p:anim calcmode="lin" valueType="num">
                                      <p:cBhvr>
                                        <p:cTn id="71" dur="500" fill="hold"/>
                                        <p:tgtEl>
                                          <p:spTgt spid="95"/>
                                        </p:tgtEl>
                                        <p:attrNameLst>
                                          <p:attrName>ppt_y</p:attrName>
                                        </p:attrNameLst>
                                      </p:cBhvr>
                                      <p:tavLst>
                                        <p:tav tm="0">
                                          <p:val>
                                            <p:fltVal val="0.5"/>
                                          </p:val>
                                        </p:tav>
                                        <p:tav tm="100000">
                                          <p:val>
                                            <p:strVal val="#ppt_y"/>
                                          </p:val>
                                        </p:tav>
                                      </p:tavLst>
                                    </p:anim>
                                  </p:childTnLst>
                                </p:cTn>
                              </p:par>
                              <p:par>
                                <p:cTn id="72" presetID="23" presetClass="entr" presetSubtype="528" fill="hold" grpId="0" nodeType="withEffect">
                                  <p:stCondLst>
                                    <p:cond delay="3500"/>
                                  </p:stCondLst>
                                  <p:childTnLst>
                                    <p:set>
                                      <p:cBhvr>
                                        <p:cTn id="73" dur="1" fill="hold">
                                          <p:stCondLst>
                                            <p:cond delay="0"/>
                                          </p:stCondLst>
                                        </p:cTn>
                                        <p:tgtEl>
                                          <p:spTgt spid="96"/>
                                        </p:tgtEl>
                                        <p:attrNameLst>
                                          <p:attrName>style.visibility</p:attrName>
                                        </p:attrNameLst>
                                      </p:cBhvr>
                                      <p:to>
                                        <p:strVal val="visible"/>
                                      </p:to>
                                    </p:set>
                                    <p:anim calcmode="lin" valueType="num">
                                      <p:cBhvr>
                                        <p:cTn id="74" dur="500" fill="hold"/>
                                        <p:tgtEl>
                                          <p:spTgt spid="96"/>
                                        </p:tgtEl>
                                        <p:attrNameLst>
                                          <p:attrName>ppt_w</p:attrName>
                                        </p:attrNameLst>
                                      </p:cBhvr>
                                      <p:tavLst>
                                        <p:tav tm="0">
                                          <p:val>
                                            <p:fltVal val="0"/>
                                          </p:val>
                                        </p:tav>
                                        <p:tav tm="100000">
                                          <p:val>
                                            <p:strVal val="#ppt_w"/>
                                          </p:val>
                                        </p:tav>
                                      </p:tavLst>
                                    </p:anim>
                                    <p:anim calcmode="lin" valueType="num">
                                      <p:cBhvr>
                                        <p:cTn id="75" dur="500" fill="hold"/>
                                        <p:tgtEl>
                                          <p:spTgt spid="96"/>
                                        </p:tgtEl>
                                        <p:attrNameLst>
                                          <p:attrName>ppt_h</p:attrName>
                                        </p:attrNameLst>
                                      </p:cBhvr>
                                      <p:tavLst>
                                        <p:tav tm="0">
                                          <p:val>
                                            <p:fltVal val="0"/>
                                          </p:val>
                                        </p:tav>
                                        <p:tav tm="100000">
                                          <p:val>
                                            <p:strVal val="#ppt_h"/>
                                          </p:val>
                                        </p:tav>
                                      </p:tavLst>
                                    </p:anim>
                                    <p:anim calcmode="lin" valueType="num">
                                      <p:cBhvr>
                                        <p:cTn id="76" dur="500" fill="hold"/>
                                        <p:tgtEl>
                                          <p:spTgt spid="96"/>
                                        </p:tgtEl>
                                        <p:attrNameLst>
                                          <p:attrName>ppt_x</p:attrName>
                                        </p:attrNameLst>
                                      </p:cBhvr>
                                      <p:tavLst>
                                        <p:tav tm="0">
                                          <p:val>
                                            <p:fltVal val="0.5"/>
                                          </p:val>
                                        </p:tav>
                                        <p:tav tm="100000">
                                          <p:val>
                                            <p:strVal val="#ppt_x"/>
                                          </p:val>
                                        </p:tav>
                                      </p:tavLst>
                                    </p:anim>
                                    <p:anim calcmode="lin" valueType="num">
                                      <p:cBhvr>
                                        <p:cTn id="77" dur="500" fill="hold"/>
                                        <p:tgtEl>
                                          <p:spTgt spid="96"/>
                                        </p:tgtEl>
                                        <p:attrNameLst>
                                          <p:attrName>ppt_y</p:attrName>
                                        </p:attrNameLst>
                                      </p:cBhvr>
                                      <p:tavLst>
                                        <p:tav tm="0">
                                          <p:val>
                                            <p:fltVal val="0.5"/>
                                          </p:val>
                                        </p:tav>
                                        <p:tav tm="100000">
                                          <p:val>
                                            <p:strVal val="#ppt_y"/>
                                          </p:val>
                                        </p:tav>
                                      </p:tavLst>
                                    </p:anim>
                                  </p:childTnLst>
                                </p:cTn>
                              </p:par>
                              <p:par>
                                <p:cTn id="78" presetID="23" presetClass="entr" presetSubtype="528" fill="hold" grpId="0" nodeType="withEffect">
                                  <p:stCondLst>
                                    <p:cond delay="3500"/>
                                  </p:stCondLst>
                                  <p:childTnLst>
                                    <p:set>
                                      <p:cBhvr>
                                        <p:cTn id="79" dur="1" fill="hold">
                                          <p:stCondLst>
                                            <p:cond delay="0"/>
                                          </p:stCondLst>
                                        </p:cTn>
                                        <p:tgtEl>
                                          <p:spTgt spid="97"/>
                                        </p:tgtEl>
                                        <p:attrNameLst>
                                          <p:attrName>style.visibility</p:attrName>
                                        </p:attrNameLst>
                                      </p:cBhvr>
                                      <p:to>
                                        <p:strVal val="visible"/>
                                      </p:to>
                                    </p:set>
                                    <p:anim calcmode="lin" valueType="num">
                                      <p:cBhvr>
                                        <p:cTn id="80" dur="500" fill="hold"/>
                                        <p:tgtEl>
                                          <p:spTgt spid="97"/>
                                        </p:tgtEl>
                                        <p:attrNameLst>
                                          <p:attrName>ppt_w</p:attrName>
                                        </p:attrNameLst>
                                      </p:cBhvr>
                                      <p:tavLst>
                                        <p:tav tm="0">
                                          <p:val>
                                            <p:fltVal val="0"/>
                                          </p:val>
                                        </p:tav>
                                        <p:tav tm="100000">
                                          <p:val>
                                            <p:strVal val="#ppt_w"/>
                                          </p:val>
                                        </p:tav>
                                      </p:tavLst>
                                    </p:anim>
                                    <p:anim calcmode="lin" valueType="num">
                                      <p:cBhvr>
                                        <p:cTn id="81" dur="500" fill="hold"/>
                                        <p:tgtEl>
                                          <p:spTgt spid="97"/>
                                        </p:tgtEl>
                                        <p:attrNameLst>
                                          <p:attrName>ppt_h</p:attrName>
                                        </p:attrNameLst>
                                      </p:cBhvr>
                                      <p:tavLst>
                                        <p:tav tm="0">
                                          <p:val>
                                            <p:fltVal val="0"/>
                                          </p:val>
                                        </p:tav>
                                        <p:tav tm="100000">
                                          <p:val>
                                            <p:strVal val="#ppt_h"/>
                                          </p:val>
                                        </p:tav>
                                      </p:tavLst>
                                    </p:anim>
                                    <p:anim calcmode="lin" valueType="num">
                                      <p:cBhvr>
                                        <p:cTn id="82" dur="500" fill="hold"/>
                                        <p:tgtEl>
                                          <p:spTgt spid="97"/>
                                        </p:tgtEl>
                                        <p:attrNameLst>
                                          <p:attrName>ppt_x</p:attrName>
                                        </p:attrNameLst>
                                      </p:cBhvr>
                                      <p:tavLst>
                                        <p:tav tm="0">
                                          <p:val>
                                            <p:fltVal val="0.5"/>
                                          </p:val>
                                        </p:tav>
                                        <p:tav tm="100000">
                                          <p:val>
                                            <p:strVal val="#ppt_x"/>
                                          </p:val>
                                        </p:tav>
                                      </p:tavLst>
                                    </p:anim>
                                    <p:anim calcmode="lin" valueType="num">
                                      <p:cBhvr>
                                        <p:cTn id="83" dur="500" fill="hold"/>
                                        <p:tgtEl>
                                          <p:spTgt spid="97"/>
                                        </p:tgtEl>
                                        <p:attrNameLst>
                                          <p:attrName>ppt_y</p:attrName>
                                        </p:attrNameLst>
                                      </p:cBhvr>
                                      <p:tavLst>
                                        <p:tav tm="0">
                                          <p:val>
                                            <p:fltVal val="0.5"/>
                                          </p:val>
                                        </p:tav>
                                        <p:tav tm="100000">
                                          <p:val>
                                            <p:strVal val="#ppt_y"/>
                                          </p:val>
                                        </p:tav>
                                      </p:tavLst>
                                    </p:anim>
                                  </p:childTnLst>
                                </p:cTn>
                              </p:par>
                              <p:par>
                                <p:cTn id="84" presetID="23" presetClass="entr" presetSubtype="528" fill="hold" grpId="0" nodeType="withEffect">
                                  <p:stCondLst>
                                    <p:cond delay="3500"/>
                                  </p:stCondLst>
                                  <p:childTnLst>
                                    <p:set>
                                      <p:cBhvr>
                                        <p:cTn id="85" dur="1" fill="hold">
                                          <p:stCondLst>
                                            <p:cond delay="0"/>
                                          </p:stCondLst>
                                        </p:cTn>
                                        <p:tgtEl>
                                          <p:spTgt spid="98"/>
                                        </p:tgtEl>
                                        <p:attrNameLst>
                                          <p:attrName>style.visibility</p:attrName>
                                        </p:attrNameLst>
                                      </p:cBhvr>
                                      <p:to>
                                        <p:strVal val="visible"/>
                                      </p:to>
                                    </p:set>
                                    <p:anim calcmode="lin" valueType="num">
                                      <p:cBhvr>
                                        <p:cTn id="86" dur="500" fill="hold"/>
                                        <p:tgtEl>
                                          <p:spTgt spid="98"/>
                                        </p:tgtEl>
                                        <p:attrNameLst>
                                          <p:attrName>ppt_w</p:attrName>
                                        </p:attrNameLst>
                                      </p:cBhvr>
                                      <p:tavLst>
                                        <p:tav tm="0">
                                          <p:val>
                                            <p:fltVal val="0"/>
                                          </p:val>
                                        </p:tav>
                                        <p:tav tm="100000">
                                          <p:val>
                                            <p:strVal val="#ppt_w"/>
                                          </p:val>
                                        </p:tav>
                                      </p:tavLst>
                                    </p:anim>
                                    <p:anim calcmode="lin" valueType="num">
                                      <p:cBhvr>
                                        <p:cTn id="87" dur="500" fill="hold"/>
                                        <p:tgtEl>
                                          <p:spTgt spid="98"/>
                                        </p:tgtEl>
                                        <p:attrNameLst>
                                          <p:attrName>ppt_h</p:attrName>
                                        </p:attrNameLst>
                                      </p:cBhvr>
                                      <p:tavLst>
                                        <p:tav tm="0">
                                          <p:val>
                                            <p:fltVal val="0"/>
                                          </p:val>
                                        </p:tav>
                                        <p:tav tm="100000">
                                          <p:val>
                                            <p:strVal val="#ppt_h"/>
                                          </p:val>
                                        </p:tav>
                                      </p:tavLst>
                                    </p:anim>
                                    <p:anim calcmode="lin" valueType="num">
                                      <p:cBhvr>
                                        <p:cTn id="88" dur="500" fill="hold"/>
                                        <p:tgtEl>
                                          <p:spTgt spid="98"/>
                                        </p:tgtEl>
                                        <p:attrNameLst>
                                          <p:attrName>ppt_x</p:attrName>
                                        </p:attrNameLst>
                                      </p:cBhvr>
                                      <p:tavLst>
                                        <p:tav tm="0">
                                          <p:val>
                                            <p:fltVal val="0.5"/>
                                          </p:val>
                                        </p:tav>
                                        <p:tav tm="100000">
                                          <p:val>
                                            <p:strVal val="#ppt_x"/>
                                          </p:val>
                                        </p:tav>
                                      </p:tavLst>
                                    </p:anim>
                                    <p:anim calcmode="lin" valueType="num">
                                      <p:cBhvr>
                                        <p:cTn id="89" dur="500" fill="hold"/>
                                        <p:tgtEl>
                                          <p:spTgt spid="98"/>
                                        </p:tgtEl>
                                        <p:attrNameLst>
                                          <p:attrName>ppt_y</p:attrName>
                                        </p:attrNameLst>
                                      </p:cBhvr>
                                      <p:tavLst>
                                        <p:tav tm="0">
                                          <p:val>
                                            <p:fltVal val="0.5"/>
                                          </p:val>
                                        </p:tav>
                                        <p:tav tm="100000">
                                          <p:val>
                                            <p:strVal val="#ppt_y"/>
                                          </p:val>
                                        </p:tav>
                                      </p:tavLst>
                                    </p:anim>
                                  </p:childTnLst>
                                </p:cTn>
                              </p:par>
                              <p:par>
                                <p:cTn id="90" presetID="23" presetClass="entr" presetSubtype="528" fill="hold" grpId="0" nodeType="withEffect">
                                  <p:stCondLst>
                                    <p:cond delay="35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fltVal val="0"/>
                                          </p:val>
                                        </p:tav>
                                        <p:tav tm="100000">
                                          <p:val>
                                            <p:strVal val="#ppt_w"/>
                                          </p:val>
                                        </p:tav>
                                      </p:tavLst>
                                    </p:anim>
                                    <p:anim calcmode="lin" valueType="num">
                                      <p:cBhvr>
                                        <p:cTn id="93" dur="500" fill="hold"/>
                                        <p:tgtEl>
                                          <p:spTgt spid="99"/>
                                        </p:tgtEl>
                                        <p:attrNameLst>
                                          <p:attrName>ppt_h</p:attrName>
                                        </p:attrNameLst>
                                      </p:cBhvr>
                                      <p:tavLst>
                                        <p:tav tm="0">
                                          <p:val>
                                            <p:fltVal val="0"/>
                                          </p:val>
                                        </p:tav>
                                        <p:tav tm="100000">
                                          <p:val>
                                            <p:strVal val="#ppt_h"/>
                                          </p:val>
                                        </p:tav>
                                      </p:tavLst>
                                    </p:anim>
                                    <p:anim calcmode="lin" valueType="num">
                                      <p:cBhvr>
                                        <p:cTn id="94" dur="500" fill="hold"/>
                                        <p:tgtEl>
                                          <p:spTgt spid="99"/>
                                        </p:tgtEl>
                                        <p:attrNameLst>
                                          <p:attrName>ppt_x</p:attrName>
                                        </p:attrNameLst>
                                      </p:cBhvr>
                                      <p:tavLst>
                                        <p:tav tm="0">
                                          <p:val>
                                            <p:fltVal val="0.5"/>
                                          </p:val>
                                        </p:tav>
                                        <p:tav tm="100000">
                                          <p:val>
                                            <p:strVal val="#ppt_x"/>
                                          </p:val>
                                        </p:tav>
                                      </p:tavLst>
                                    </p:anim>
                                    <p:anim calcmode="lin" valueType="num">
                                      <p:cBhvr>
                                        <p:cTn id="95"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P spid="98" grpId="0"/>
      <p:bldP spid="99" grpId="0"/>
      <p:bldP spid="100" grpId="0" animBg="1"/>
      <p:bldP spid="100" grpId="1" animBg="1"/>
      <p:bldP spid="108" grpId="0"/>
      <p:bldP spid="109" grpId="0"/>
      <p:bldP spid="110" grpId="0"/>
      <p:bldP spid="111" grpId="0"/>
      <p:bldP spid="112" grpId="0"/>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6"/>
          <p:cNvSpPr/>
          <p:nvPr/>
        </p:nvSpPr>
        <p:spPr bwMode="auto">
          <a:xfrm>
            <a:off x="8394651" y="1844824"/>
            <a:ext cx="1026000" cy="1025733"/>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0" name="Freeform 7"/>
          <p:cNvSpPr/>
          <p:nvPr/>
        </p:nvSpPr>
        <p:spPr bwMode="auto">
          <a:xfrm>
            <a:off x="7765755" y="2870561"/>
            <a:ext cx="1027797" cy="102752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1" name="Freeform 8"/>
          <p:cNvSpPr/>
          <p:nvPr/>
        </p:nvSpPr>
        <p:spPr bwMode="auto">
          <a:xfrm>
            <a:off x="6743346" y="2870561"/>
            <a:ext cx="1022407" cy="102752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2" name="Freeform 9"/>
          <p:cNvSpPr/>
          <p:nvPr/>
        </p:nvSpPr>
        <p:spPr bwMode="auto">
          <a:xfrm>
            <a:off x="6110856" y="1844824"/>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8" name="Freeform 10"/>
          <p:cNvSpPr/>
          <p:nvPr/>
        </p:nvSpPr>
        <p:spPr bwMode="auto">
          <a:xfrm>
            <a:off x="5088451" y="1844824"/>
            <a:ext cx="1022407" cy="1025733"/>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49" name="Freeform 11"/>
          <p:cNvSpPr/>
          <p:nvPr/>
        </p:nvSpPr>
        <p:spPr bwMode="auto">
          <a:xfrm>
            <a:off x="5088451" y="2870561"/>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0" name="Freeform 12"/>
          <p:cNvSpPr/>
          <p:nvPr/>
        </p:nvSpPr>
        <p:spPr bwMode="auto">
          <a:xfrm>
            <a:off x="6110856" y="3499291"/>
            <a:ext cx="1026000" cy="102573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1" name="Freeform 13"/>
          <p:cNvSpPr/>
          <p:nvPr/>
        </p:nvSpPr>
        <p:spPr bwMode="auto">
          <a:xfrm>
            <a:off x="6110856" y="4525026"/>
            <a:ext cx="1026000" cy="102752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2" name="Freeform 14"/>
          <p:cNvSpPr/>
          <p:nvPr/>
        </p:nvSpPr>
        <p:spPr bwMode="auto">
          <a:xfrm>
            <a:off x="5088451" y="4525026"/>
            <a:ext cx="1022407" cy="102752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3" name="Freeform 15"/>
          <p:cNvSpPr/>
          <p:nvPr/>
        </p:nvSpPr>
        <p:spPr bwMode="auto">
          <a:xfrm>
            <a:off x="4459554" y="3499291"/>
            <a:ext cx="1022407" cy="1025733"/>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4" name="Freeform 16"/>
          <p:cNvSpPr/>
          <p:nvPr/>
        </p:nvSpPr>
        <p:spPr bwMode="auto">
          <a:xfrm>
            <a:off x="3431760" y="3499291"/>
            <a:ext cx="1027797" cy="1025733"/>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5" name="Freeform 17"/>
          <p:cNvSpPr/>
          <p:nvPr/>
        </p:nvSpPr>
        <p:spPr bwMode="auto">
          <a:xfrm>
            <a:off x="2804657" y="4525026"/>
            <a:ext cx="1022407" cy="102752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6" name="矩形 55"/>
          <p:cNvSpPr/>
          <p:nvPr/>
        </p:nvSpPr>
        <p:spPr>
          <a:xfrm>
            <a:off x="9420651" y="1844826"/>
            <a:ext cx="2771349" cy="399860"/>
          </a:xfrm>
          <a:prstGeom prst="rect">
            <a:avLst/>
          </a:prstGeom>
          <a:solidFill>
            <a:schemeClr val="accent1"/>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7" name="矩形 56"/>
          <p:cNvSpPr/>
          <p:nvPr/>
        </p:nvSpPr>
        <p:spPr>
          <a:xfrm>
            <a:off x="0" y="5152693"/>
            <a:ext cx="2816536" cy="399860"/>
          </a:xfrm>
          <a:prstGeom prst="rect">
            <a:avLst/>
          </a:prstGeom>
          <a:solidFill>
            <a:schemeClr val="accent4"/>
          </a:solidFill>
          <a:ln>
            <a:noFill/>
          </a:ln>
        </p:spPr>
        <p:txBody>
          <a:bodyPr vert="horz" wrap="square" lIns="83993" tIns="41997" rIns="83993" bIns="41997" numCol="1" anchor="t" anchorCtr="0" compatLnSpc="1"/>
          <a:lstStyle/>
          <a:p>
            <a:endParaRPr lang="zh-CN" altLang="en-US" sz="2400">
              <a:solidFill>
                <a:prstClr val="black"/>
              </a:solidFill>
            </a:endParaRPr>
          </a:p>
        </p:txBody>
      </p:sp>
      <p:sp>
        <p:nvSpPr>
          <p:cNvPr id="58" name="TextBox 57"/>
          <p:cNvSpPr txBox="1"/>
          <p:nvPr/>
        </p:nvSpPr>
        <p:spPr>
          <a:xfrm>
            <a:off x="9001094" y="2439462"/>
            <a:ext cx="2117676" cy="515830"/>
          </a:xfrm>
          <a:prstGeom prst="rect">
            <a:avLst/>
          </a:prstGeom>
          <a:noFill/>
        </p:spPr>
        <p:txBody>
          <a:bodyPr wrap="square" lIns="83993" tIns="41997" rIns="83993" bIns="41997" rtlCol="0">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58"/>
          <p:cNvSpPr txBox="1"/>
          <p:nvPr/>
        </p:nvSpPr>
        <p:spPr>
          <a:xfrm>
            <a:off x="9001098" y="2819564"/>
            <a:ext cx="2640241" cy="805011"/>
          </a:xfrm>
          <a:prstGeom prst="rect">
            <a:avLst/>
          </a:prstGeom>
          <a:noFill/>
        </p:spPr>
        <p:txBody>
          <a:bodyPr wrap="square" lIns="83993" tIns="41997" rIns="83993" bIns="41997" rtlCol="0">
            <a:spAutoFit/>
          </a:bodyPr>
          <a:lstStyle/>
          <a:p>
            <a:pP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0" name="TextBox 59"/>
          <p:cNvSpPr txBox="1"/>
          <p:nvPr/>
        </p:nvSpPr>
        <p:spPr>
          <a:xfrm>
            <a:off x="2495131" y="2004101"/>
            <a:ext cx="2352171" cy="515830"/>
          </a:xfrm>
          <a:prstGeom prst="rect">
            <a:avLst/>
          </a:prstGeom>
          <a:noFill/>
        </p:spPr>
        <p:txBody>
          <a:bodyPr wrap="square" lIns="83993" tIns="41997" rIns="83993" bIns="41997" rtlCol="0">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1" name="TextBox 60"/>
          <p:cNvSpPr txBox="1"/>
          <p:nvPr/>
        </p:nvSpPr>
        <p:spPr>
          <a:xfrm>
            <a:off x="2207062" y="2384203"/>
            <a:ext cx="2640241" cy="805011"/>
          </a:xfrm>
          <a:prstGeom prst="rect">
            <a:avLst/>
          </a:prstGeom>
          <a:noFill/>
        </p:spPr>
        <p:txBody>
          <a:bodyPr wrap="square" lIns="83993" tIns="41997" rIns="83993" bIns="41997" rtlCol="0">
            <a:spAutoFit/>
          </a:bodyPr>
          <a:lstStyle/>
          <a:p>
            <a:pPr algn="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6" name="TextBox 75"/>
          <p:cNvSpPr txBox="1"/>
          <p:nvPr/>
        </p:nvSpPr>
        <p:spPr>
          <a:xfrm>
            <a:off x="7416711" y="4102543"/>
            <a:ext cx="2117676" cy="515830"/>
          </a:xfrm>
          <a:prstGeom prst="rect">
            <a:avLst/>
          </a:prstGeom>
          <a:noFill/>
        </p:spPr>
        <p:txBody>
          <a:bodyPr wrap="square" lIns="83993" tIns="41997" rIns="83993" bIns="41997" rtlCol="0">
            <a:spAutoFit/>
          </a:bodyPr>
          <a:lstStyle/>
          <a:p>
            <a:pP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77" name="TextBox 76"/>
          <p:cNvSpPr txBox="1"/>
          <p:nvPr/>
        </p:nvSpPr>
        <p:spPr>
          <a:xfrm>
            <a:off x="7416716" y="4482646"/>
            <a:ext cx="2640241" cy="805011"/>
          </a:xfrm>
          <a:prstGeom prst="rect">
            <a:avLst/>
          </a:prstGeom>
          <a:noFill/>
        </p:spPr>
        <p:txBody>
          <a:bodyPr wrap="square" lIns="83993" tIns="41997" rIns="83993" bIns="41997" rtlCol="0">
            <a:spAutoFit/>
          </a:bodyPr>
          <a:lstStyle/>
          <a:p>
            <a:pP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prstClr val="black">
                    <a:lumMod val="50000"/>
                    <a:lumOff val="50000"/>
                  </a:prstClr>
                </a:solidFill>
                <a:latin typeface="微软雅黑" panose="020B0503020204020204" pitchFamily="34" charset="-122"/>
                <a:ea typeface="微软雅黑" panose="020B0503020204020204" pitchFamily="34" charset="-122"/>
              </a:rPr>
              <a:t>在这里。</a:t>
            </a:r>
          </a:p>
        </p:txBody>
      </p:sp>
      <p:sp>
        <p:nvSpPr>
          <p:cNvPr id="94" name="TextBox 93"/>
          <p:cNvSpPr txBox="1"/>
          <p:nvPr/>
        </p:nvSpPr>
        <p:spPr>
          <a:xfrm>
            <a:off x="1073226" y="3703367"/>
            <a:ext cx="2117676" cy="515830"/>
          </a:xfrm>
          <a:prstGeom prst="rect">
            <a:avLst/>
          </a:prstGeom>
          <a:noFill/>
        </p:spPr>
        <p:txBody>
          <a:bodyPr wrap="square" lIns="83993" tIns="41997" rIns="83993" bIns="41997" rtlCol="0">
            <a:spAutoFit/>
          </a:bodyPr>
          <a:lstStyle/>
          <a:p>
            <a:pPr algn="r">
              <a:lnSpc>
                <a:spcPct val="150000"/>
              </a:lnSpc>
            </a:pPr>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95" name="TextBox 94"/>
          <p:cNvSpPr txBox="1"/>
          <p:nvPr/>
        </p:nvSpPr>
        <p:spPr>
          <a:xfrm>
            <a:off x="550662" y="4083468"/>
            <a:ext cx="2640241" cy="805011"/>
          </a:xfrm>
          <a:prstGeom prst="rect">
            <a:avLst/>
          </a:prstGeom>
          <a:noFill/>
        </p:spPr>
        <p:txBody>
          <a:bodyPr wrap="square" lIns="83993" tIns="41997" rIns="83993" bIns="41997" rtlCol="0">
            <a:spAutoFit/>
          </a:bodyPr>
          <a:lstStyle/>
          <a:p>
            <a:pPr algn="r">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96" name="椭圆 95"/>
          <p:cNvSpPr/>
          <p:nvPr/>
        </p:nvSpPr>
        <p:spPr>
          <a:xfrm>
            <a:off x="7217715" y="2327982"/>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 name="椭圆 96"/>
          <p:cNvSpPr/>
          <p:nvPr/>
        </p:nvSpPr>
        <p:spPr>
          <a:xfrm>
            <a:off x="5562819" y="2327982"/>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8" name="椭圆 97"/>
          <p:cNvSpPr/>
          <p:nvPr/>
        </p:nvSpPr>
        <p:spPr>
          <a:xfrm>
            <a:off x="5562819" y="3973397"/>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9" name="椭圆 98"/>
          <p:cNvSpPr/>
          <p:nvPr/>
        </p:nvSpPr>
        <p:spPr>
          <a:xfrm>
            <a:off x="3907921" y="3973397"/>
            <a:ext cx="1099671" cy="1099527"/>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zh-CN" altLang="en-US" sz="24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0" name="Freeform 6"/>
          <p:cNvSpPr>
            <a:spLocks noEditPoints="1"/>
          </p:cNvSpPr>
          <p:nvPr/>
        </p:nvSpPr>
        <p:spPr bwMode="auto">
          <a:xfrm>
            <a:off x="5883147" y="2648267"/>
            <a:ext cx="459013" cy="458955"/>
          </a:xfrm>
          <a:custGeom>
            <a:avLst/>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1" name="Freeform 7"/>
          <p:cNvSpPr>
            <a:spLocks noEditPoints="1"/>
          </p:cNvSpPr>
          <p:nvPr/>
        </p:nvSpPr>
        <p:spPr bwMode="auto">
          <a:xfrm>
            <a:off x="5934953" y="4285854"/>
            <a:ext cx="355407" cy="474615"/>
          </a:xfrm>
          <a:custGeom>
            <a:avLst/>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2" name="Freeform 8"/>
          <p:cNvSpPr>
            <a:spLocks noEditPoints="1"/>
          </p:cNvSpPr>
          <p:nvPr/>
        </p:nvSpPr>
        <p:spPr bwMode="auto">
          <a:xfrm>
            <a:off x="4288343" y="4253862"/>
            <a:ext cx="338824" cy="538597"/>
          </a:xfrm>
          <a:custGeom>
            <a:avLst/>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
        <p:nvSpPr>
          <p:cNvPr id="103" name="Freeform 9"/>
          <p:cNvSpPr>
            <a:spLocks noEditPoints="1"/>
          </p:cNvSpPr>
          <p:nvPr/>
        </p:nvSpPr>
        <p:spPr bwMode="auto">
          <a:xfrm>
            <a:off x="7546362" y="2656583"/>
            <a:ext cx="442377" cy="442323"/>
          </a:xfrm>
          <a:custGeom>
            <a:avLst/>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chemeClr val="accent2"/>
          </a:solidFill>
          <a:ln>
            <a:noFill/>
          </a:ln>
        </p:spPr>
        <p:txBody>
          <a:bodyPr vert="horz" wrap="square" lIns="91440" tIns="45720" rIns="91440" bIns="45720" numCol="1" anchor="t" anchorCtr="0" compatLnSpc="1"/>
          <a:lstStyle/>
          <a:p>
            <a:endParaRPr lang="zh-CN" altLang="en-US" sz="2400">
              <a:solidFill>
                <a:prstClr val="black"/>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200"/>
                                        <p:tgtEl>
                                          <p:spTgt spid="5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2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00"/>
                                        <p:tgtEl>
                                          <p:spTgt spid="4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200"/>
                                        <p:tgtEl>
                                          <p:spTgt spid="4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200"/>
                                        <p:tgtEl>
                                          <p:spTgt spid="4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200"/>
                                        <p:tgtEl>
                                          <p:spTgt spid="4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200"/>
                                        <p:tgtEl>
                                          <p:spTgt spid="4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200"/>
                                        <p:tgtEl>
                                          <p:spTgt spid="51"/>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200"/>
                                        <p:tgtEl>
                                          <p:spTgt spid="5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200"/>
                                        <p:tgtEl>
                                          <p:spTgt spid="53"/>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right)">
                                      <p:cBhvr>
                                        <p:cTn id="51" dur="200"/>
                                        <p:tgtEl>
                                          <p:spTgt spid="5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200"/>
                                        <p:tgtEl>
                                          <p:spTgt spid="55"/>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right)">
                                      <p:cBhvr>
                                        <p:cTn id="59" dur="200"/>
                                        <p:tgtEl>
                                          <p:spTgt spid="57"/>
                                        </p:tgtEl>
                                      </p:cBhvr>
                                    </p:animEffect>
                                  </p:childTnLst>
                                </p:cTn>
                              </p:par>
                            </p:childTnLst>
                          </p:cTn>
                        </p:par>
                        <p:par>
                          <p:cTn id="60" fill="hold">
                            <p:stCondLst>
                              <p:cond delay="7000"/>
                            </p:stCondLst>
                            <p:childTnLst>
                              <p:par>
                                <p:cTn id="61" presetID="23" presetClass="entr" presetSubtype="32" fill="hold" grpId="0" nodeType="after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strVal val="4*#ppt_w"/>
                                          </p:val>
                                        </p:tav>
                                        <p:tav tm="100000">
                                          <p:val>
                                            <p:strVal val="#ppt_w"/>
                                          </p:val>
                                        </p:tav>
                                      </p:tavLst>
                                    </p:anim>
                                    <p:anim calcmode="lin" valueType="num">
                                      <p:cBhvr>
                                        <p:cTn id="64" dur="500" fill="hold"/>
                                        <p:tgtEl>
                                          <p:spTgt spid="96"/>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p:cTn id="67" dur="500" fill="hold"/>
                                        <p:tgtEl>
                                          <p:spTgt spid="103"/>
                                        </p:tgtEl>
                                        <p:attrNameLst>
                                          <p:attrName>ppt_w</p:attrName>
                                        </p:attrNameLst>
                                      </p:cBhvr>
                                      <p:tavLst>
                                        <p:tav tm="0">
                                          <p:val>
                                            <p:strVal val="4*#ppt_w"/>
                                          </p:val>
                                        </p:tav>
                                        <p:tav tm="100000">
                                          <p:val>
                                            <p:strVal val="#ppt_w"/>
                                          </p:val>
                                        </p:tav>
                                      </p:tavLst>
                                    </p:anim>
                                    <p:anim calcmode="lin" valueType="num">
                                      <p:cBhvr>
                                        <p:cTn id="68" dur="500" fill="hold"/>
                                        <p:tgtEl>
                                          <p:spTgt spid="103"/>
                                        </p:tgtEl>
                                        <p:attrNameLst>
                                          <p:attrName>ppt_h</p:attrName>
                                        </p:attrNameLst>
                                      </p:cBhvr>
                                      <p:tavLst>
                                        <p:tav tm="0">
                                          <p:val>
                                            <p:strVal val="4*#ppt_h"/>
                                          </p:val>
                                        </p:tav>
                                        <p:tav tm="100000">
                                          <p:val>
                                            <p:strVal val="#ppt_h"/>
                                          </p:val>
                                        </p:tav>
                                      </p:tavLst>
                                    </p:anim>
                                  </p:childTnLst>
                                </p:cTn>
                              </p:par>
                            </p:childTnLst>
                          </p:cTn>
                        </p:par>
                        <p:par>
                          <p:cTn id="69" fill="hold">
                            <p:stCondLst>
                              <p:cond delay="7500"/>
                            </p:stCondLst>
                            <p:childTnLst>
                              <p:par>
                                <p:cTn id="70" presetID="1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p:tgtEl>
                                          <p:spTgt spid="58"/>
                                        </p:tgtEl>
                                        <p:attrNameLst>
                                          <p:attrName>ppt_x</p:attrName>
                                        </p:attrNameLst>
                                      </p:cBhvr>
                                      <p:tavLst>
                                        <p:tav tm="0">
                                          <p:val>
                                            <p:strVal val="#ppt_x-#ppt_w*1.125000"/>
                                          </p:val>
                                        </p:tav>
                                        <p:tav tm="100000">
                                          <p:val>
                                            <p:strVal val="#ppt_x"/>
                                          </p:val>
                                        </p:tav>
                                      </p:tavLst>
                                    </p:anim>
                                    <p:animEffect transition="in" filter="wipe(right)">
                                      <p:cBhvr>
                                        <p:cTn id="73" dur="500"/>
                                        <p:tgtEl>
                                          <p:spTgt spid="5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additive="base">
                                        <p:cTn id="76" dur="500"/>
                                        <p:tgtEl>
                                          <p:spTgt spid="59"/>
                                        </p:tgtEl>
                                        <p:attrNameLst>
                                          <p:attrName>ppt_x</p:attrName>
                                        </p:attrNameLst>
                                      </p:cBhvr>
                                      <p:tavLst>
                                        <p:tav tm="0">
                                          <p:val>
                                            <p:strVal val="#ppt_x-#ppt_w*1.125000"/>
                                          </p:val>
                                        </p:tav>
                                        <p:tav tm="100000">
                                          <p:val>
                                            <p:strVal val="#ppt_x"/>
                                          </p:val>
                                        </p:tav>
                                      </p:tavLst>
                                    </p:anim>
                                    <p:animEffect transition="in" filter="wipe(right)">
                                      <p:cBhvr>
                                        <p:cTn id="77" dur="500"/>
                                        <p:tgtEl>
                                          <p:spTgt spid="59"/>
                                        </p:tgtEl>
                                      </p:cBhvr>
                                    </p:animEffect>
                                  </p:childTnLst>
                                </p:cTn>
                              </p:par>
                            </p:childTnLst>
                          </p:cTn>
                        </p:par>
                        <p:par>
                          <p:cTn id="78" fill="hold">
                            <p:stCondLst>
                              <p:cond delay="8000"/>
                            </p:stCondLst>
                            <p:childTnLst>
                              <p:par>
                                <p:cTn id="79" presetID="23" presetClass="entr" presetSubtype="32" fill="hold" grpId="0" nodeType="after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p:cTn id="81" dur="500" fill="hold"/>
                                        <p:tgtEl>
                                          <p:spTgt spid="97"/>
                                        </p:tgtEl>
                                        <p:attrNameLst>
                                          <p:attrName>ppt_w</p:attrName>
                                        </p:attrNameLst>
                                      </p:cBhvr>
                                      <p:tavLst>
                                        <p:tav tm="0">
                                          <p:val>
                                            <p:strVal val="4*#ppt_w"/>
                                          </p:val>
                                        </p:tav>
                                        <p:tav tm="100000">
                                          <p:val>
                                            <p:strVal val="#ppt_w"/>
                                          </p:val>
                                        </p:tav>
                                      </p:tavLst>
                                    </p:anim>
                                    <p:anim calcmode="lin" valueType="num">
                                      <p:cBhvr>
                                        <p:cTn id="82" dur="500" fill="hold"/>
                                        <p:tgtEl>
                                          <p:spTgt spid="97"/>
                                        </p:tgtEl>
                                        <p:attrNameLst>
                                          <p:attrName>ppt_h</p:attrName>
                                        </p:attrNameLst>
                                      </p:cBhvr>
                                      <p:tavLst>
                                        <p:tav tm="0">
                                          <p:val>
                                            <p:strVal val="4*#ppt_h"/>
                                          </p:val>
                                        </p:tav>
                                        <p:tav tm="100000">
                                          <p:val>
                                            <p:strVal val="#ppt_h"/>
                                          </p:val>
                                        </p:tav>
                                      </p:tavLst>
                                    </p:anim>
                                  </p:childTnLst>
                                </p:cTn>
                              </p:par>
                              <p:par>
                                <p:cTn id="83" presetID="23" presetClass="entr" presetSubtype="32"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p:cTn id="85" dur="500" fill="hold"/>
                                        <p:tgtEl>
                                          <p:spTgt spid="100"/>
                                        </p:tgtEl>
                                        <p:attrNameLst>
                                          <p:attrName>ppt_w</p:attrName>
                                        </p:attrNameLst>
                                      </p:cBhvr>
                                      <p:tavLst>
                                        <p:tav tm="0">
                                          <p:val>
                                            <p:strVal val="4*#ppt_w"/>
                                          </p:val>
                                        </p:tav>
                                        <p:tav tm="100000">
                                          <p:val>
                                            <p:strVal val="#ppt_w"/>
                                          </p:val>
                                        </p:tav>
                                      </p:tavLst>
                                    </p:anim>
                                    <p:anim calcmode="lin" valueType="num">
                                      <p:cBhvr>
                                        <p:cTn id="86" dur="500" fill="hold"/>
                                        <p:tgtEl>
                                          <p:spTgt spid="100"/>
                                        </p:tgtEl>
                                        <p:attrNameLst>
                                          <p:attrName>ppt_h</p:attrName>
                                        </p:attrNameLst>
                                      </p:cBhvr>
                                      <p:tavLst>
                                        <p:tav tm="0">
                                          <p:val>
                                            <p:strVal val="4*#ppt_h"/>
                                          </p:val>
                                        </p:tav>
                                        <p:tav tm="100000">
                                          <p:val>
                                            <p:strVal val="#ppt_h"/>
                                          </p:val>
                                        </p:tav>
                                      </p:tavLst>
                                    </p:anim>
                                  </p:childTnLst>
                                </p:cTn>
                              </p:par>
                            </p:childTnLst>
                          </p:cTn>
                        </p:par>
                        <p:par>
                          <p:cTn id="87" fill="hold">
                            <p:stCondLst>
                              <p:cond delay="8500"/>
                            </p:stCondLst>
                            <p:childTnLst>
                              <p:par>
                                <p:cTn id="88" presetID="12" presetClass="entr" presetSubtype="2"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p:tgtEl>
                                          <p:spTgt spid="60"/>
                                        </p:tgtEl>
                                        <p:attrNameLst>
                                          <p:attrName>ppt_x</p:attrName>
                                        </p:attrNameLst>
                                      </p:cBhvr>
                                      <p:tavLst>
                                        <p:tav tm="0">
                                          <p:val>
                                            <p:strVal val="#ppt_x+#ppt_w*1.125000"/>
                                          </p:val>
                                        </p:tav>
                                        <p:tav tm="100000">
                                          <p:val>
                                            <p:strVal val="#ppt_x"/>
                                          </p:val>
                                        </p:tav>
                                      </p:tavLst>
                                    </p:anim>
                                    <p:animEffect transition="in" filter="wipe(left)">
                                      <p:cBhvr>
                                        <p:cTn id="91" dur="500"/>
                                        <p:tgtEl>
                                          <p:spTgt spid="60"/>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p:tgtEl>
                                          <p:spTgt spid="61"/>
                                        </p:tgtEl>
                                        <p:attrNameLst>
                                          <p:attrName>ppt_x</p:attrName>
                                        </p:attrNameLst>
                                      </p:cBhvr>
                                      <p:tavLst>
                                        <p:tav tm="0">
                                          <p:val>
                                            <p:strVal val="#ppt_x+#ppt_w*1.125000"/>
                                          </p:val>
                                        </p:tav>
                                        <p:tav tm="100000">
                                          <p:val>
                                            <p:strVal val="#ppt_x"/>
                                          </p:val>
                                        </p:tav>
                                      </p:tavLst>
                                    </p:anim>
                                    <p:animEffect transition="in" filter="wipe(left)">
                                      <p:cBhvr>
                                        <p:cTn id="95" dur="500"/>
                                        <p:tgtEl>
                                          <p:spTgt spid="61"/>
                                        </p:tgtEl>
                                      </p:cBhvr>
                                    </p:animEffect>
                                  </p:childTnLst>
                                </p:cTn>
                              </p:par>
                            </p:childTnLst>
                          </p:cTn>
                        </p:par>
                        <p:par>
                          <p:cTn id="96" fill="hold">
                            <p:stCondLst>
                              <p:cond delay="9000"/>
                            </p:stCondLst>
                            <p:childTnLst>
                              <p:par>
                                <p:cTn id="97" presetID="23" presetClass="entr" presetSubtype="32"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strVal val="4*#ppt_w"/>
                                          </p:val>
                                        </p:tav>
                                        <p:tav tm="100000">
                                          <p:val>
                                            <p:strVal val="#ppt_w"/>
                                          </p:val>
                                        </p:tav>
                                      </p:tavLst>
                                    </p:anim>
                                    <p:anim calcmode="lin" valueType="num">
                                      <p:cBhvr>
                                        <p:cTn id="100" dur="500" fill="hold"/>
                                        <p:tgtEl>
                                          <p:spTgt spid="98"/>
                                        </p:tgtEl>
                                        <p:attrNameLst>
                                          <p:attrName>ppt_h</p:attrName>
                                        </p:attrNameLst>
                                      </p:cBhvr>
                                      <p:tavLst>
                                        <p:tav tm="0">
                                          <p:val>
                                            <p:strVal val="4*#ppt_h"/>
                                          </p:val>
                                        </p:tav>
                                        <p:tav tm="100000">
                                          <p:val>
                                            <p:strVal val="#ppt_h"/>
                                          </p:val>
                                        </p:tav>
                                      </p:tavLst>
                                    </p:anim>
                                  </p:childTnLst>
                                </p:cTn>
                              </p:par>
                              <p:par>
                                <p:cTn id="101" presetID="23" presetClass="entr" presetSubtype="32"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p:cTn id="103" dur="500" fill="hold"/>
                                        <p:tgtEl>
                                          <p:spTgt spid="101"/>
                                        </p:tgtEl>
                                        <p:attrNameLst>
                                          <p:attrName>ppt_w</p:attrName>
                                        </p:attrNameLst>
                                      </p:cBhvr>
                                      <p:tavLst>
                                        <p:tav tm="0">
                                          <p:val>
                                            <p:strVal val="4*#ppt_w"/>
                                          </p:val>
                                        </p:tav>
                                        <p:tav tm="100000">
                                          <p:val>
                                            <p:strVal val="#ppt_w"/>
                                          </p:val>
                                        </p:tav>
                                      </p:tavLst>
                                    </p:anim>
                                    <p:anim calcmode="lin" valueType="num">
                                      <p:cBhvr>
                                        <p:cTn id="104" dur="500" fill="hold"/>
                                        <p:tgtEl>
                                          <p:spTgt spid="101"/>
                                        </p:tgtEl>
                                        <p:attrNameLst>
                                          <p:attrName>ppt_h</p:attrName>
                                        </p:attrNameLst>
                                      </p:cBhvr>
                                      <p:tavLst>
                                        <p:tav tm="0">
                                          <p:val>
                                            <p:strVal val="4*#ppt_h"/>
                                          </p:val>
                                        </p:tav>
                                        <p:tav tm="100000">
                                          <p:val>
                                            <p:strVal val="#ppt_h"/>
                                          </p:val>
                                        </p:tav>
                                      </p:tavLst>
                                    </p:anim>
                                  </p:childTnLst>
                                </p:cTn>
                              </p:par>
                            </p:childTnLst>
                          </p:cTn>
                        </p:par>
                        <p:par>
                          <p:cTn id="105" fill="hold">
                            <p:stCondLst>
                              <p:cond delay="9500"/>
                            </p:stCondLst>
                            <p:childTnLst>
                              <p:par>
                                <p:cTn id="106" presetID="12" presetClass="entr" presetSubtype="8" fill="hold" grpId="0" nodeType="afterEffect">
                                  <p:stCondLst>
                                    <p:cond delay="0"/>
                                  </p:stCondLst>
                                  <p:childTnLst>
                                    <p:set>
                                      <p:cBhvr>
                                        <p:cTn id="107" dur="1" fill="hold">
                                          <p:stCondLst>
                                            <p:cond delay="0"/>
                                          </p:stCondLst>
                                        </p:cTn>
                                        <p:tgtEl>
                                          <p:spTgt spid="76"/>
                                        </p:tgtEl>
                                        <p:attrNameLst>
                                          <p:attrName>style.visibility</p:attrName>
                                        </p:attrNameLst>
                                      </p:cBhvr>
                                      <p:to>
                                        <p:strVal val="visible"/>
                                      </p:to>
                                    </p:set>
                                    <p:anim calcmode="lin" valueType="num">
                                      <p:cBhvr additive="base">
                                        <p:cTn id="108" dur="500"/>
                                        <p:tgtEl>
                                          <p:spTgt spid="76"/>
                                        </p:tgtEl>
                                        <p:attrNameLst>
                                          <p:attrName>ppt_x</p:attrName>
                                        </p:attrNameLst>
                                      </p:cBhvr>
                                      <p:tavLst>
                                        <p:tav tm="0">
                                          <p:val>
                                            <p:strVal val="#ppt_x-#ppt_w*1.125000"/>
                                          </p:val>
                                        </p:tav>
                                        <p:tav tm="100000">
                                          <p:val>
                                            <p:strVal val="#ppt_x"/>
                                          </p:val>
                                        </p:tav>
                                      </p:tavLst>
                                    </p:anim>
                                    <p:animEffect transition="in" filter="wipe(right)">
                                      <p:cBhvr>
                                        <p:cTn id="109" dur="500"/>
                                        <p:tgtEl>
                                          <p:spTgt spid="76"/>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additive="base">
                                        <p:cTn id="112" dur="500"/>
                                        <p:tgtEl>
                                          <p:spTgt spid="77"/>
                                        </p:tgtEl>
                                        <p:attrNameLst>
                                          <p:attrName>ppt_x</p:attrName>
                                        </p:attrNameLst>
                                      </p:cBhvr>
                                      <p:tavLst>
                                        <p:tav tm="0">
                                          <p:val>
                                            <p:strVal val="#ppt_x-#ppt_w*1.125000"/>
                                          </p:val>
                                        </p:tav>
                                        <p:tav tm="100000">
                                          <p:val>
                                            <p:strVal val="#ppt_x"/>
                                          </p:val>
                                        </p:tav>
                                      </p:tavLst>
                                    </p:anim>
                                    <p:animEffect transition="in" filter="wipe(right)">
                                      <p:cBhvr>
                                        <p:cTn id="113" dur="500"/>
                                        <p:tgtEl>
                                          <p:spTgt spid="77"/>
                                        </p:tgtEl>
                                      </p:cBhvr>
                                    </p:animEffect>
                                  </p:childTnLst>
                                </p:cTn>
                              </p:par>
                            </p:childTnLst>
                          </p:cTn>
                        </p:par>
                        <p:par>
                          <p:cTn id="114" fill="hold">
                            <p:stCondLst>
                              <p:cond delay="10000"/>
                            </p:stCondLst>
                            <p:childTnLst>
                              <p:par>
                                <p:cTn id="115" presetID="23" presetClass="entr" presetSubtype="32" fill="hold" grpId="0"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p:cTn id="117" dur="500" fill="hold"/>
                                        <p:tgtEl>
                                          <p:spTgt spid="99"/>
                                        </p:tgtEl>
                                        <p:attrNameLst>
                                          <p:attrName>ppt_w</p:attrName>
                                        </p:attrNameLst>
                                      </p:cBhvr>
                                      <p:tavLst>
                                        <p:tav tm="0">
                                          <p:val>
                                            <p:strVal val="4*#ppt_w"/>
                                          </p:val>
                                        </p:tav>
                                        <p:tav tm="100000">
                                          <p:val>
                                            <p:strVal val="#ppt_w"/>
                                          </p:val>
                                        </p:tav>
                                      </p:tavLst>
                                    </p:anim>
                                    <p:anim calcmode="lin" valueType="num">
                                      <p:cBhvr>
                                        <p:cTn id="118" dur="500" fill="hold"/>
                                        <p:tgtEl>
                                          <p:spTgt spid="99"/>
                                        </p:tgtEl>
                                        <p:attrNameLst>
                                          <p:attrName>ppt_h</p:attrName>
                                        </p:attrNameLst>
                                      </p:cBhvr>
                                      <p:tavLst>
                                        <p:tav tm="0">
                                          <p:val>
                                            <p:strVal val="4*#ppt_h"/>
                                          </p:val>
                                        </p:tav>
                                        <p:tav tm="100000">
                                          <p:val>
                                            <p:strVal val="#ppt_h"/>
                                          </p:val>
                                        </p:tav>
                                      </p:tavLst>
                                    </p:anim>
                                  </p:childTnLst>
                                </p:cTn>
                              </p:par>
                              <p:par>
                                <p:cTn id="119" presetID="23" presetClass="entr" presetSubtype="32" fill="hold" grpId="0" nodeType="withEffect">
                                  <p:stCondLst>
                                    <p:cond delay="0"/>
                                  </p:stCondLst>
                                  <p:childTnLst>
                                    <p:set>
                                      <p:cBhvr>
                                        <p:cTn id="120" dur="1" fill="hold">
                                          <p:stCondLst>
                                            <p:cond delay="0"/>
                                          </p:stCondLst>
                                        </p:cTn>
                                        <p:tgtEl>
                                          <p:spTgt spid="102"/>
                                        </p:tgtEl>
                                        <p:attrNameLst>
                                          <p:attrName>style.visibility</p:attrName>
                                        </p:attrNameLst>
                                      </p:cBhvr>
                                      <p:to>
                                        <p:strVal val="visible"/>
                                      </p:to>
                                    </p:set>
                                    <p:anim calcmode="lin" valueType="num">
                                      <p:cBhvr>
                                        <p:cTn id="121" dur="500" fill="hold"/>
                                        <p:tgtEl>
                                          <p:spTgt spid="102"/>
                                        </p:tgtEl>
                                        <p:attrNameLst>
                                          <p:attrName>ppt_w</p:attrName>
                                        </p:attrNameLst>
                                      </p:cBhvr>
                                      <p:tavLst>
                                        <p:tav tm="0">
                                          <p:val>
                                            <p:strVal val="4*#ppt_w"/>
                                          </p:val>
                                        </p:tav>
                                        <p:tav tm="100000">
                                          <p:val>
                                            <p:strVal val="#ppt_w"/>
                                          </p:val>
                                        </p:tav>
                                      </p:tavLst>
                                    </p:anim>
                                    <p:anim calcmode="lin" valueType="num">
                                      <p:cBhvr>
                                        <p:cTn id="122" dur="500" fill="hold"/>
                                        <p:tgtEl>
                                          <p:spTgt spid="102"/>
                                        </p:tgtEl>
                                        <p:attrNameLst>
                                          <p:attrName>ppt_h</p:attrName>
                                        </p:attrNameLst>
                                      </p:cBhvr>
                                      <p:tavLst>
                                        <p:tav tm="0">
                                          <p:val>
                                            <p:strVal val="4*#ppt_h"/>
                                          </p:val>
                                        </p:tav>
                                        <p:tav tm="100000">
                                          <p:val>
                                            <p:strVal val="#ppt_h"/>
                                          </p:val>
                                        </p:tav>
                                      </p:tavLst>
                                    </p:anim>
                                  </p:childTnLst>
                                </p:cTn>
                              </p:par>
                            </p:childTnLst>
                          </p:cTn>
                        </p:par>
                        <p:par>
                          <p:cTn id="123" fill="hold">
                            <p:stCondLst>
                              <p:cond delay="10500"/>
                            </p:stCondLst>
                            <p:childTnLst>
                              <p:par>
                                <p:cTn id="124" presetID="12" presetClass="entr" presetSubtype="2" fill="hold" grpId="0" nodeType="afterEffect">
                                  <p:stCondLst>
                                    <p:cond delay="0"/>
                                  </p:stCondLst>
                                  <p:childTnLst>
                                    <p:set>
                                      <p:cBhvr>
                                        <p:cTn id="125" dur="1" fill="hold">
                                          <p:stCondLst>
                                            <p:cond delay="0"/>
                                          </p:stCondLst>
                                        </p:cTn>
                                        <p:tgtEl>
                                          <p:spTgt spid="94"/>
                                        </p:tgtEl>
                                        <p:attrNameLst>
                                          <p:attrName>style.visibility</p:attrName>
                                        </p:attrNameLst>
                                      </p:cBhvr>
                                      <p:to>
                                        <p:strVal val="visible"/>
                                      </p:to>
                                    </p:set>
                                    <p:anim calcmode="lin" valueType="num">
                                      <p:cBhvr additive="base">
                                        <p:cTn id="126" dur="500"/>
                                        <p:tgtEl>
                                          <p:spTgt spid="94"/>
                                        </p:tgtEl>
                                        <p:attrNameLst>
                                          <p:attrName>ppt_x</p:attrName>
                                        </p:attrNameLst>
                                      </p:cBhvr>
                                      <p:tavLst>
                                        <p:tav tm="0">
                                          <p:val>
                                            <p:strVal val="#ppt_x+#ppt_w*1.125000"/>
                                          </p:val>
                                        </p:tav>
                                        <p:tav tm="100000">
                                          <p:val>
                                            <p:strVal val="#ppt_x"/>
                                          </p:val>
                                        </p:tav>
                                      </p:tavLst>
                                    </p:anim>
                                    <p:animEffect transition="in" filter="wipe(left)">
                                      <p:cBhvr>
                                        <p:cTn id="127" dur="500"/>
                                        <p:tgtEl>
                                          <p:spTgt spid="94"/>
                                        </p:tgtEl>
                                      </p:cBhvr>
                                    </p:animEffect>
                                  </p:childTnLst>
                                </p:cTn>
                              </p:par>
                              <p:par>
                                <p:cTn id="128" presetID="12" presetClass="entr" presetSubtype="2"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 calcmode="lin" valueType="num">
                                      <p:cBhvr additive="base">
                                        <p:cTn id="130" dur="500"/>
                                        <p:tgtEl>
                                          <p:spTgt spid="95"/>
                                        </p:tgtEl>
                                        <p:attrNameLst>
                                          <p:attrName>ppt_x</p:attrName>
                                        </p:attrNameLst>
                                      </p:cBhvr>
                                      <p:tavLst>
                                        <p:tav tm="0">
                                          <p:val>
                                            <p:strVal val="#ppt_x+#ppt_w*1.125000"/>
                                          </p:val>
                                        </p:tav>
                                        <p:tav tm="100000">
                                          <p:val>
                                            <p:strVal val="#ppt_x"/>
                                          </p:val>
                                        </p:tav>
                                      </p:tavLst>
                                    </p:anim>
                                    <p:animEffect transition="in" filter="wipe(left)">
                                      <p:cBhvr>
                                        <p:cTn id="1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76" grpId="0"/>
      <p:bldP spid="77" grpId="0"/>
      <p:bldP spid="94" grpId="0"/>
      <p:bldP spid="95" grpId="0"/>
      <p:bldP spid="96" grpId="0" animBg="1"/>
      <p:bldP spid="97" grpId="0" animBg="1"/>
      <p:bldP spid="98" grpId="0" animBg="1"/>
      <p:bldP spid="99" grpId="0" animBg="1"/>
      <p:bldP spid="100" grpId="0" animBg="1"/>
      <p:bldP spid="101" grpId="0" animBg="1"/>
      <p:bldP spid="102" grpId="0" animBg="1"/>
      <p:bldP spid="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765144" y="1700809"/>
            <a:ext cx="1825259" cy="2134081"/>
            <a:chOff x="4323858" y="1485396"/>
            <a:chExt cx="1368944" cy="1600561"/>
          </a:xfrm>
        </p:grpSpPr>
        <p:sp>
          <p:nvSpPr>
            <p:cNvPr id="26" name="Freeform 7"/>
            <p:cNvSpPr/>
            <p:nvPr/>
          </p:nvSpPr>
          <p:spPr bwMode="auto">
            <a:xfrm>
              <a:off x="4323858" y="1485396"/>
              <a:ext cx="1368944" cy="1600561"/>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0" name="Group 121"/>
            <p:cNvGrpSpPr/>
            <p:nvPr/>
          </p:nvGrpSpPr>
          <p:grpSpPr>
            <a:xfrm>
              <a:off x="5110024" y="1696761"/>
              <a:ext cx="355518" cy="356126"/>
              <a:chOff x="9145588" y="4435475"/>
              <a:chExt cx="464344" cy="465138"/>
            </a:xfrm>
            <a:solidFill>
              <a:srgbClr val="5A8A26"/>
            </a:solidFill>
          </p:grpSpPr>
          <p:sp>
            <p:nvSpPr>
              <p:cNvPr id="7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7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8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8" name="组合 7"/>
          <p:cNvGrpSpPr/>
          <p:nvPr/>
        </p:nvGrpSpPr>
        <p:grpSpPr>
          <a:xfrm>
            <a:off x="6487942" y="2373797"/>
            <a:ext cx="1790945" cy="2296793"/>
            <a:chOff x="4865956" y="1990137"/>
            <a:chExt cx="1343209" cy="1722595"/>
          </a:xfrm>
        </p:grpSpPr>
        <p:sp>
          <p:nvSpPr>
            <p:cNvPr id="27" name="Freeform 8"/>
            <p:cNvSpPr/>
            <p:nvPr/>
          </p:nvSpPr>
          <p:spPr bwMode="auto">
            <a:xfrm>
              <a:off x="4865956" y="1990137"/>
              <a:ext cx="1343209" cy="1722595"/>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1" name="Group 131"/>
            <p:cNvGrpSpPr/>
            <p:nvPr/>
          </p:nvGrpSpPr>
          <p:grpSpPr>
            <a:xfrm>
              <a:off x="5714130" y="2817271"/>
              <a:ext cx="355518" cy="345187"/>
              <a:chOff x="8216107" y="4449763"/>
              <a:chExt cx="464344" cy="450850"/>
            </a:xfrm>
            <a:solidFill>
              <a:srgbClr val="5A8A26"/>
            </a:solidFill>
          </p:grpSpPr>
          <p:sp>
            <p:nvSpPr>
              <p:cNvPr id="6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9" name="组合 8"/>
          <p:cNvGrpSpPr/>
          <p:nvPr/>
        </p:nvGrpSpPr>
        <p:grpSpPr>
          <a:xfrm>
            <a:off x="5415367" y="4321921"/>
            <a:ext cx="2559125" cy="1270708"/>
            <a:chOff x="4061525" y="3451230"/>
            <a:chExt cx="1919344" cy="953031"/>
          </a:xfrm>
        </p:grpSpPr>
        <p:sp>
          <p:nvSpPr>
            <p:cNvPr id="29" name="Freeform 10"/>
            <p:cNvSpPr/>
            <p:nvPr/>
          </p:nvSpPr>
          <p:spPr bwMode="auto">
            <a:xfrm>
              <a:off x="4061525" y="3451230"/>
              <a:ext cx="1919344" cy="953031"/>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2" name="Group 134"/>
            <p:cNvGrpSpPr/>
            <p:nvPr/>
          </p:nvGrpSpPr>
          <p:grpSpPr>
            <a:xfrm>
              <a:off x="4975717" y="3965347"/>
              <a:ext cx="356126" cy="299608"/>
              <a:chOff x="5368132" y="2625725"/>
              <a:chExt cx="465138" cy="391319"/>
            </a:xfrm>
            <a:solidFill>
              <a:srgbClr val="5A8A26"/>
            </a:solidFill>
          </p:grpSpPr>
          <p:sp>
            <p:nvSpPr>
              <p:cNvPr id="6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6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grpSp>
        <p:nvGrpSpPr>
          <p:cNvPr id="10" name="组合 9"/>
          <p:cNvGrpSpPr/>
          <p:nvPr/>
        </p:nvGrpSpPr>
        <p:grpSpPr>
          <a:xfrm>
            <a:off x="4559743" y="3462974"/>
            <a:ext cx="1903848" cy="2134081"/>
            <a:chOff x="3419807" y="2807020"/>
            <a:chExt cx="1427886" cy="1600561"/>
          </a:xfrm>
        </p:grpSpPr>
        <p:sp>
          <p:nvSpPr>
            <p:cNvPr id="28" name="Freeform 9"/>
            <p:cNvSpPr/>
            <p:nvPr/>
          </p:nvSpPr>
          <p:spPr bwMode="auto">
            <a:xfrm>
              <a:off x="3419807" y="2807020"/>
              <a:ext cx="1427886" cy="1600561"/>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3" name="Group 138"/>
            <p:cNvGrpSpPr/>
            <p:nvPr/>
          </p:nvGrpSpPr>
          <p:grpSpPr>
            <a:xfrm>
              <a:off x="3706007" y="3834726"/>
              <a:ext cx="355518" cy="355518"/>
              <a:chOff x="4439444" y="2582069"/>
              <a:chExt cx="464344" cy="464344"/>
            </a:xfrm>
            <a:solidFill>
              <a:srgbClr val="5A8A26"/>
            </a:solidFill>
          </p:grpSpPr>
          <p:sp>
            <p:nvSpPr>
              <p:cNvPr id="6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11" name="组合 10"/>
          <p:cNvGrpSpPr/>
          <p:nvPr/>
        </p:nvGrpSpPr>
        <p:grpSpPr>
          <a:xfrm>
            <a:off x="3949847" y="2627275"/>
            <a:ext cx="1793159" cy="2294579"/>
            <a:chOff x="2962385" y="2180246"/>
            <a:chExt cx="1344869" cy="1720934"/>
          </a:xfrm>
        </p:grpSpPr>
        <p:sp>
          <p:nvSpPr>
            <p:cNvPr id="24" name="Freeform 5"/>
            <p:cNvSpPr/>
            <p:nvPr/>
          </p:nvSpPr>
          <p:spPr bwMode="auto">
            <a:xfrm>
              <a:off x="2962385" y="2180246"/>
              <a:ext cx="1344869" cy="1720934"/>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4" name="Group 142"/>
            <p:cNvGrpSpPr/>
            <p:nvPr/>
          </p:nvGrpSpPr>
          <p:grpSpPr>
            <a:xfrm>
              <a:off x="3114023" y="2751039"/>
              <a:ext cx="355518" cy="355518"/>
              <a:chOff x="4439444" y="1652588"/>
              <a:chExt cx="464344" cy="464344"/>
            </a:xfrm>
            <a:solidFill>
              <a:srgbClr val="5A8A26"/>
            </a:solidFill>
          </p:grpSpPr>
          <p:sp>
            <p:nvSpPr>
              <p:cNvPr id="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sp>
            <p:nvSpPr>
              <p:cNvPr id="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prstClr val="black"/>
                  </a:solidFill>
                  <a:ea typeface="微软雅黑" panose="020B0503020204020204" pitchFamily="34" charset="-122"/>
                  <a:sym typeface="Gill Sans" charset="0"/>
                </a:endParaRPr>
              </a:p>
            </p:txBody>
          </p:sp>
        </p:grpSp>
      </p:grpSp>
      <p:grpSp>
        <p:nvGrpSpPr>
          <p:cNvPr id="6" name="组合 5"/>
          <p:cNvGrpSpPr/>
          <p:nvPr/>
        </p:nvGrpSpPr>
        <p:grpSpPr>
          <a:xfrm>
            <a:off x="4253133" y="1705235"/>
            <a:ext cx="2560232" cy="1270708"/>
            <a:chOff x="3189850" y="1488716"/>
            <a:chExt cx="1920174" cy="953031"/>
          </a:xfrm>
        </p:grpSpPr>
        <p:sp>
          <p:nvSpPr>
            <p:cNvPr id="25" name="Freeform 6"/>
            <p:cNvSpPr/>
            <p:nvPr/>
          </p:nvSpPr>
          <p:spPr bwMode="auto">
            <a:xfrm>
              <a:off x="3189850" y="1488716"/>
              <a:ext cx="1920174" cy="953031"/>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nvGrpSpPr>
            <p:cNvPr id="39" name="Group 146"/>
            <p:cNvGrpSpPr/>
            <p:nvPr/>
          </p:nvGrpSpPr>
          <p:grpSpPr>
            <a:xfrm>
              <a:off x="3837886" y="1663944"/>
              <a:ext cx="355518" cy="277730"/>
              <a:chOff x="2581275" y="1710532"/>
              <a:chExt cx="464344" cy="362744"/>
            </a:xfrm>
            <a:solidFill>
              <a:srgbClr val="5A8A26"/>
            </a:solidFill>
          </p:grpSpPr>
          <p:sp>
            <p:nvSpPr>
              <p:cNvPr id="5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sp>
            <p:nvSpPr>
              <p:cNvPr id="5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ea typeface="微软雅黑" panose="020B0503020204020204" pitchFamily="34" charset="-122"/>
                  <a:sym typeface="Gill Sans" charset="0"/>
                </a:endParaRPr>
              </a:p>
            </p:txBody>
          </p:sp>
        </p:grpSp>
      </p:grpSp>
      <p:sp>
        <p:nvSpPr>
          <p:cNvPr id="50" name="TextBox 49"/>
          <p:cNvSpPr txBox="1"/>
          <p:nvPr/>
        </p:nvSpPr>
        <p:spPr>
          <a:xfrm>
            <a:off x="5681178" y="4004408"/>
            <a:ext cx="867545" cy="502766"/>
          </a:xfrm>
          <a:prstGeom prst="rect">
            <a:avLst/>
          </a:prstGeom>
          <a:noFill/>
        </p:spPr>
        <p:txBody>
          <a:bodyPr wrap="none" rtlCol="0">
            <a:spAutoFit/>
          </a:bodyPr>
          <a:lstStyle/>
          <a:p>
            <a:pPr algn="ctr"/>
            <a:r>
              <a:rPr lang="zh-CN" altLang="en-US" sz="2665" dirty="0">
                <a:solidFill>
                  <a:srgbClr val="0070C0"/>
                </a:solidFill>
                <a:latin typeface="微软雅黑" panose="020B0503020204020204" pitchFamily="34" charset="-122"/>
                <a:ea typeface="微软雅黑" panose="020B0503020204020204" pitchFamily="34" charset="-122"/>
              </a:rPr>
              <a:t>标题</a:t>
            </a:r>
            <a:endParaRPr lang="en-GB" sz="2665" dirty="0">
              <a:solidFill>
                <a:srgbClr val="0070C0"/>
              </a:solidFill>
              <a:latin typeface="微软雅黑" panose="020B0503020204020204" pitchFamily="34" charset="-122"/>
              <a:ea typeface="微软雅黑" panose="020B0503020204020204" pitchFamily="34" charset="-122"/>
            </a:endParaRPr>
          </a:p>
        </p:txBody>
      </p:sp>
      <p:sp>
        <p:nvSpPr>
          <p:cNvPr id="51" name="Oval 2"/>
          <p:cNvSpPr>
            <a:spLocks noChangeAspect="1"/>
          </p:cNvSpPr>
          <p:nvPr/>
        </p:nvSpPr>
        <p:spPr bwMode="auto">
          <a:xfrm>
            <a:off x="5624949" y="3040639"/>
            <a:ext cx="978839" cy="998981"/>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accent3"/>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gradFill>
                <a:gsLst>
                  <a:gs pos="0">
                    <a:srgbClr val="FFFFFF"/>
                  </a:gs>
                  <a:gs pos="100000">
                    <a:srgbClr val="FFFFFF"/>
                  </a:gs>
                </a:gsLst>
                <a:lin ang="5400000" scaled="0"/>
              </a:gradFill>
              <a:ea typeface="微软雅黑" panose="020B0503020204020204" pitchFamily="34" charset="-122"/>
            </a:endParaRPr>
          </a:p>
        </p:txBody>
      </p:sp>
      <p:grpSp>
        <p:nvGrpSpPr>
          <p:cNvPr id="84" name="组合 83"/>
          <p:cNvGrpSpPr/>
          <p:nvPr/>
        </p:nvGrpSpPr>
        <p:grpSpPr>
          <a:xfrm>
            <a:off x="1375647" y="1735778"/>
            <a:ext cx="2565023" cy="1006341"/>
            <a:chOff x="1072034" y="1783252"/>
            <a:chExt cx="1923767" cy="754756"/>
          </a:xfrm>
        </p:grpSpPr>
        <p:sp>
          <p:nvSpPr>
            <p:cNvPr id="85" name="TextBox 84"/>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TextBox 85"/>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1375647" y="3136397"/>
            <a:ext cx="2565023" cy="1006341"/>
            <a:chOff x="1072034" y="1783252"/>
            <a:chExt cx="1923767" cy="754756"/>
          </a:xfrm>
        </p:grpSpPr>
        <p:sp>
          <p:nvSpPr>
            <p:cNvPr id="88" name="TextBox 87"/>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9" name="TextBox 8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1375647" y="4593874"/>
            <a:ext cx="2565023" cy="1006341"/>
            <a:chOff x="1072034" y="1783252"/>
            <a:chExt cx="1923767" cy="754756"/>
          </a:xfrm>
        </p:grpSpPr>
        <p:sp>
          <p:nvSpPr>
            <p:cNvPr id="91" name="TextBox 90"/>
            <p:cNvSpPr txBox="1"/>
            <p:nvPr/>
          </p:nvSpPr>
          <p:spPr>
            <a:xfrm>
              <a:off x="1072034" y="2087885"/>
              <a:ext cx="1923767" cy="450123"/>
            </a:xfrm>
            <a:prstGeom prst="rect">
              <a:avLst/>
            </a:prstGeom>
            <a:noFill/>
          </p:spPr>
          <p:txBody>
            <a:bodyPr wrap="square" lIns="0" tIns="0" rtlCol="0" anchor="t">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2" name="TextBox 91"/>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8405643" y="1740466"/>
            <a:ext cx="2566090" cy="1006341"/>
            <a:chOff x="1071233" y="1783252"/>
            <a:chExt cx="1924568" cy="754756"/>
          </a:xfrm>
        </p:grpSpPr>
        <p:sp>
          <p:nvSpPr>
            <p:cNvPr id="94" name="TextBox 9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5" name="TextBox 9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8405643" y="3197946"/>
            <a:ext cx="2566090" cy="1006341"/>
            <a:chOff x="1071233" y="1783252"/>
            <a:chExt cx="1924568" cy="754756"/>
          </a:xfrm>
        </p:grpSpPr>
        <p:sp>
          <p:nvSpPr>
            <p:cNvPr id="97" name="TextBox 9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8" name="TextBox 9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8405643" y="4489186"/>
            <a:ext cx="2566090" cy="1006341"/>
            <a:chOff x="1071233" y="1783252"/>
            <a:chExt cx="1924568" cy="754756"/>
          </a:xfrm>
        </p:grpSpPr>
        <p:sp>
          <p:nvSpPr>
            <p:cNvPr id="100" name="TextBox 9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1" name="TextBox 10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b="1" dirty="0">
                  <a:solidFill>
                    <a:srgbClr val="0070C0"/>
                  </a:solidFill>
                  <a:latin typeface="微软雅黑" panose="020B0503020204020204" pitchFamily="34" charset="-122"/>
                  <a:ea typeface="微软雅黑" panose="020B0503020204020204" pitchFamily="34" charset="-122"/>
                </a:rPr>
                <a:t>标题文字</a:t>
              </a:r>
              <a:endParaRPr lang="en-US" sz="2135"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4000"/>
                            </p:stCondLst>
                            <p:childTnLst>
                              <p:par>
                                <p:cTn id="37" presetID="2" presetClass="entr" presetSubtype="6"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1+#ppt_w/2"/>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fill="hold"/>
                                        <p:tgtEl>
                                          <p:spTgt spid="93"/>
                                        </p:tgtEl>
                                        <p:attrNameLst>
                                          <p:attrName>ppt_x</p:attrName>
                                        </p:attrNameLst>
                                      </p:cBhvr>
                                      <p:tavLst>
                                        <p:tav tm="0">
                                          <p:val>
                                            <p:strVal val="0-#ppt_w/2"/>
                                          </p:val>
                                        </p:tav>
                                        <p:tav tm="100000">
                                          <p:val>
                                            <p:strVal val="#ppt_x"/>
                                          </p:val>
                                        </p:tav>
                                      </p:tavLst>
                                    </p:anim>
                                    <p:anim calcmode="lin" valueType="num">
                                      <p:cBhvr additive="base">
                                        <p:cTn id="44" dur="500" fill="hold"/>
                                        <p:tgtEl>
                                          <p:spTgt spid="9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additive="base">
                                        <p:cTn id="47" dur="500" fill="hold"/>
                                        <p:tgtEl>
                                          <p:spTgt spid="87"/>
                                        </p:tgtEl>
                                        <p:attrNameLst>
                                          <p:attrName>ppt_x</p:attrName>
                                        </p:attrNameLst>
                                      </p:cBhvr>
                                      <p:tavLst>
                                        <p:tav tm="0">
                                          <p:val>
                                            <p:strVal val="1+#ppt_w/2"/>
                                          </p:val>
                                        </p:tav>
                                        <p:tav tm="100000">
                                          <p:val>
                                            <p:strVal val="#ppt_x"/>
                                          </p:val>
                                        </p:tav>
                                      </p:tavLst>
                                    </p:anim>
                                    <p:anim calcmode="lin" valueType="num">
                                      <p:cBhvr additive="base">
                                        <p:cTn id="48" dur="500" fill="hold"/>
                                        <p:tgtEl>
                                          <p:spTgt spid="8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0-#ppt_w/2"/>
                                          </p:val>
                                        </p:tav>
                                        <p:tav tm="100000">
                                          <p:val>
                                            <p:strVal val="#ppt_x"/>
                                          </p:val>
                                        </p:tav>
                                      </p:tavLst>
                                    </p:anim>
                                    <p:anim calcmode="lin" valueType="num">
                                      <p:cBhvr additive="base">
                                        <p:cTn id="52" dur="500" fill="hold"/>
                                        <p:tgtEl>
                                          <p:spTgt spid="96"/>
                                        </p:tgtEl>
                                        <p:attrNameLst>
                                          <p:attrName>ppt_y</p:attrName>
                                        </p:attrNameLst>
                                      </p:cBhvr>
                                      <p:tavLst>
                                        <p:tav tm="0">
                                          <p:val>
                                            <p:strVal val="#ppt_y"/>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1+#ppt_w/2"/>
                                          </p:val>
                                        </p:tav>
                                        <p:tav tm="100000">
                                          <p:val>
                                            <p:strVal val="#ppt_x"/>
                                          </p:val>
                                        </p:tav>
                                      </p:tavLst>
                                    </p:anim>
                                    <p:anim calcmode="lin" valueType="num">
                                      <p:cBhvr additive="base">
                                        <p:cTn id="56" dur="500" fill="hold"/>
                                        <p:tgtEl>
                                          <p:spTgt spid="90"/>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0-#ppt_w/2"/>
                                          </p:val>
                                        </p:tav>
                                        <p:tav tm="100000">
                                          <p:val>
                                            <p:strVal val="#ppt_x"/>
                                          </p:val>
                                        </p:tav>
                                      </p:tavLst>
                                    </p:anim>
                                    <p:anim calcmode="lin" valueType="num">
                                      <p:cBhvr additive="base">
                                        <p:cTn id="60"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1208165"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 name="Freeform 5"/>
          <p:cNvSpPr/>
          <p:nvPr/>
        </p:nvSpPr>
        <p:spPr bwMode="auto">
          <a:xfrm rot="5400000">
            <a:off x="1462581" y="1773503"/>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5"/>
          <p:cNvSpPr/>
          <p:nvPr/>
        </p:nvSpPr>
        <p:spPr bwMode="auto">
          <a:xfrm rot="5400000">
            <a:off x="1715790" y="199799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 name="文本框 15"/>
          <p:cNvSpPr txBox="1"/>
          <p:nvPr/>
        </p:nvSpPr>
        <p:spPr>
          <a:xfrm>
            <a:off x="2009875" y="2237626"/>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01</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8" name="Freeform 5"/>
          <p:cNvSpPr/>
          <p:nvPr/>
        </p:nvSpPr>
        <p:spPr bwMode="auto">
          <a:xfrm rot="5400000">
            <a:off x="3662689"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 name="Freeform 5"/>
          <p:cNvSpPr/>
          <p:nvPr/>
        </p:nvSpPr>
        <p:spPr bwMode="auto">
          <a:xfrm rot="5400000">
            <a:off x="3917106" y="4365145"/>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 name="Freeform 5"/>
          <p:cNvSpPr/>
          <p:nvPr/>
        </p:nvSpPr>
        <p:spPr bwMode="auto">
          <a:xfrm rot="5400000">
            <a:off x="4170314" y="458964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 name="文本框 54"/>
          <p:cNvSpPr txBox="1"/>
          <p:nvPr/>
        </p:nvSpPr>
        <p:spPr>
          <a:xfrm>
            <a:off x="4464399" y="4829267"/>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02</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13" name="Freeform 5"/>
          <p:cNvSpPr/>
          <p:nvPr/>
        </p:nvSpPr>
        <p:spPr bwMode="auto">
          <a:xfrm rot="5400000">
            <a:off x="6131028"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 name="Freeform 5"/>
          <p:cNvSpPr/>
          <p:nvPr/>
        </p:nvSpPr>
        <p:spPr bwMode="auto">
          <a:xfrm rot="5400000">
            <a:off x="6385445" y="1773503"/>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 name="Freeform 5"/>
          <p:cNvSpPr/>
          <p:nvPr/>
        </p:nvSpPr>
        <p:spPr bwMode="auto">
          <a:xfrm rot="5400000">
            <a:off x="6638653" y="1997999"/>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 name="文本框 59"/>
          <p:cNvSpPr txBox="1"/>
          <p:nvPr/>
        </p:nvSpPr>
        <p:spPr>
          <a:xfrm>
            <a:off x="6864887" y="2237626"/>
            <a:ext cx="946731"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03</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18" name="Freeform 5"/>
          <p:cNvSpPr/>
          <p:nvPr/>
        </p:nvSpPr>
        <p:spPr bwMode="auto">
          <a:xfrm rot="5400000">
            <a:off x="8608075"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 name="Freeform 5"/>
          <p:cNvSpPr/>
          <p:nvPr/>
        </p:nvSpPr>
        <p:spPr bwMode="auto">
          <a:xfrm rot="5400000">
            <a:off x="8862493" y="4365145"/>
            <a:ext cx="1866929" cy="165524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 name="Freeform 5"/>
          <p:cNvSpPr/>
          <p:nvPr/>
        </p:nvSpPr>
        <p:spPr bwMode="auto">
          <a:xfrm rot="5400000">
            <a:off x="9115701" y="4589641"/>
            <a:ext cx="1360511" cy="12062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1" name="文本框 87"/>
          <p:cNvSpPr txBox="1"/>
          <p:nvPr/>
        </p:nvSpPr>
        <p:spPr>
          <a:xfrm>
            <a:off x="9409786" y="4829267"/>
            <a:ext cx="772340" cy="646331"/>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ea typeface="微软雅黑" panose="020B0503020204020204" pitchFamily="34" charset="-122"/>
              </a:rPr>
              <a:t>04</a:t>
            </a:r>
            <a:endParaRPr lang="zh-CN" altLang="en-US" sz="3600" dirty="0">
              <a:solidFill>
                <a:prstClr val="white"/>
              </a:solidFill>
              <a:latin typeface="Impact" panose="020B0806030902050204" pitchFamily="34" charset="0"/>
              <a:ea typeface="微软雅黑" panose="020B0503020204020204" pitchFamily="34" charset="-122"/>
            </a:endParaRPr>
          </a:p>
        </p:txBody>
      </p:sp>
      <p:sp>
        <p:nvSpPr>
          <p:cNvPr id="24" name="Freeform 5"/>
          <p:cNvSpPr/>
          <p:nvPr/>
        </p:nvSpPr>
        <p:spPr bwMode="auto">
          <a:xfrm rot="5400000">
            <a:off x="1208167"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lumMod val="65000"/>
                  <a:lumOff val="35000"/>
                </a:prstClr>
              </a:solidFill>
              <a:ea typeface="微软雅黑" panose="020B0503020204020204" pitchFamily="34" charset="-122"/>
            </a:endParaRPr>
          </a:p>
        </p:txBody>
      </p:sp>
      <p:sp>
        <p:nvSpPr>
          <p:cNvPr id="29" name="Freeform 5"/>
          <p:cNvSpPr/>
          <p:nvPr/>
        </p:nvSpPr>
        <p:spPr bwMode="auto">
          <a:xfrm rot="5400000">
            <a:off x="3658911"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 name="Freeform 5"/>
          <p:cNvSpPr/>
          <p:nvPr/>
        </p:nvSpPr>
        <p:spPr bwMode="auto">
          <a:xfrm rot="5400000">
            <a:off x="6131028" y="4139576"/>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9" name="Freeform 5"/>
          <p:cNvSpPr/>
          <p:nvPr/>
        </p:nvSpPr>
        <p:spPr bwMode="auto">
          <a:xfrm rot="5400000">
            <a:off x="8608076" y="1547932"/>
            <a:ext cx="2375760" cy="21063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25" name="组合 24"/>
          <p:cNvGrpSpPr/>
          <p:nvPr/>
        </p:nvGrpSpPr>
        <p:grpSpPr>
          <a:xfrm>
            <a:off x="6456696" y="4452510"/>
            <a:ext cx="1689835" cy="1429525"/>
            <a:chOff x="6455856" y="4453542"/>
            <a:chExt cx="1689614" cy="1429856"/>
          </a:xfrm>
        </p:grpSpPr>
        <p:sp>
          <p:nvSpPr>
            <p:cNvPr id="45" name="文本框 38"/>
            <p:cNvSpPr txBox="1"/>
            <p:nvPr/>
          </p:nvSpPr>
          <p:spPr>
            <a:xfrm>
              <a:off x="6671673" y="4453542"/>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49" name="矩形 47"/>
            <p:cNvSpPr>
              <a:spLocks noChangeArrowheads="1"/>
            </p:cNvSpPr>
            <p:nvPr/>
          </p:nvSpPr>
          <p:spPr bwMode="auto">
            <a:xfrm>
              <a:off x="6455856" y="4853652"/>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597457" y="4446858"/>
            <a:ext cx="1689835" cy="706721"/>
            <a:chOff x="1597250" y="4447889"/>
            <a:chExt cx="1689614" cy="706885"/>
          </a:xfrm>
        </p:grpSpPr>
        <p:sp>
          <p:nvSpPr>
            <p:cNvPr id="46" name="文本框 27"/>
            <p:cNvSpPr txBox="1"/>
            <p:nvPr/>
          </p:nvSpPr>
          <p:spPr>
            <a:xfrm>
              <a:off x="1793588" y="4447889"/>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0" name="矩形 47"/>
            <p:cNvSpPr>
              <a:spLocks noChangeArrowheads="1"/>
            </p:cNvSpPr>
            <p:nvPr/>
          </p:nvSpPr>
          <p:spPr bwMode="auto">
            <a:xfrm>
              <a:off x="1597250" y="4847998"/>
              <a:ext cx="1689614" cy="30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 </a:t>
              </a:r>
            </a:p>
          </p:txBody>
        </p:sp>
      </p:grpSp>
      <p:grpSp>
        <p:nvGrpSpPr>
          <p:cNvPr id="22" name="组合 21"/>
          <p:cNvGrpSpPr/>
          <p:nvPr/>
        </p:nvGrpSpPr>
        <p:grpSpPr>
          <a:xfrm>
            <a:off x="4011465" y="1846753"/>
            <a:ext cx="1689835" cy="1429523"/>
            <a:chOff x="4010943" y="1847180"/>
            <a:chExt cx="1689614" cy="1429855"/>
          </a:xfrm>
        </p:grpSpPr>
        <p:sp>
          <p:nvSpPr>
            <p:cNvPr id="47" name="文本框 29"/>
            <p:cNvSpPr txBox="1"/>
            <p:nvPr/>
          </p:nvSpPr>
          <p:spPr>
            <a:xfrm>
              <a:off x="4196909" y="1847180"/>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010943" y="2247289"/>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8938259" y="1845192"/>
            <a:ext cx="1689835" cy="1429522"/>
            <a:chOff x="8937096" y="1845618"/>
            <a:chExt cx="1689614" cy="1429854"/>
          </a:xfrm>
        </p:grpSpPr>
        <p:sp>
          <p:nvSpPr>
            <p:cNvPr id="48" name="文本框 41"/>
            <p:cNvSpPr txBox="1"/>
            <p:nvPr/>
          </p:nvSpPr>
          <p:spPr>
            <a:xfrm>
              <a:off x="9138404" y="1845618"/>
              <a:ext cx="1277281" cy="400203"/>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添加标题</a:t>
              </a:r>
            </a:p>
          </p:txBody>
        </p:sp>
        <p:sp>
          <p:nvSpPr>
            <p:cNvPr id="52" name="矩形 47"/>
            <p:cNvSpPr>
              <a:spLocks noChangeArrowheads="1"/>
            </p:cNvSpPr>
            <p:nvPr/>
          </p:nvSpPr>
          <p:spPr bwMode="auto">
            <a:xfrm>
              <a:off x="8937096" y="2245726"/>
              <a:ext cx="1689614" cy="10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p:stCondLst>
                              <p:cond delay="2500"/>
                            </p:stCondLst>
                            <p:childTnLst>
                              <p:par>
                                <p:cTn id="142" presetID="14" presetClass="entr" presetSubtype="5"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randombar(vertical)">
                                      <p:cBhvr>
                                        <p:cTn id="144" dur="250"/>
                                        <p:tgtEl>
                                          <p:spTgt spid="22"/>
                                        </p:tgtEl>
                                      </p:cBhvr>
                                    </p:animEffect>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randombar(vertical)">
                                      <p:cBhvr>
                                        <p:cTn id="148" dur="250"/>
                                        <p:tgtEl>
                                          <p:spTgt spid="26"/>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randombar(vertical)">
                                      <p:cBhvr>
                                        <p:cTn id="152" dur="250"/>
                                        <p:tgtEl>
                                          <p:spTgt spid="25"/>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randombar(vertical)">
                                      <p:cBhvr>
                                        <p:cTn id="1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896844" y="1466470"/>
            <a:ext cx="3559792" cy="854609"/>
            <a:chOff x="5172633" y="1099852"/>
            <a:chExt cx="2669844" cy="640957"/>
          </a:xfrm>
        </p:grpSpPr>
        <p:sp>
          <p:nvSpPr>
            <p:cNvPr id="44" name="任意多边形 43"/>
            <p:cNvSpPr/>
            <p:nvPr/>
          </p:nvSpPr>
          <p:spPr bwMode="auto">
            <a:xfrm>
              <a:off x="5172633"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49" name="任意多边形 48"/>
            <p:cNvSpPr/>
            <p:nvPr/>
          </p:nvSpPr>
          <p:spPr bwMode="auto">
            <a:xfrm>
              <a:off x="5273919"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0" name="组合 179"/>
            <p:cNvGrpSpPr/>
            <p:nvPr/>
          </p:nvGrpSpPr>
          <p:grpSpPr>
            <a:xfrm>
              <a:off x="5682570" y="1242021"/>
              <a:ext cx="1790862" cy="376524"/>
              <a:chOff x="3457192" y="3906440"/>
              <a:chExt cx="1951476" cy="502032"/>
            </a:xfrm>
          </p:grpSpPr>
          <p:sp>
            <p:nvSpPr>
              <p:cNvPr id="181" name="文本框 180"/>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2" name="文本框 181"/>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896844" y="2806320"/>
            <a:ext cx="3559792" cy="854610"/>
            <a:chOff x="5172633" y="2104739"/>
            <a:chExt cx="2669844" cy="640957"/>
          </a:xfrm>
        </p:grpSpPr>
        <p:sp>
          <p:nvSpPr>
            <p:cNvPr id="117" name="任意多边形 116"/>
            <p:cNvSpPr/>
            <p:nvPr/>
          </p:nvSpPr>
          <p:spPr bwMode="auto">
            <a:xfrm>
              <a:off x="5172633" y="2104739"/>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18" name="任意多边形 117"/>
            <p:cNvSpPr/>
            <p:nvPr/>
          </p:nvSpPr>
          <p:spPr bwMode="auto">
            <a:xfrm>
              <a:off x="5273919" y="2176337"/>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3" name="组合 182"/>
            <p:cNvGrpSpPr/>
            <p:nvPr/>
          </p:nvGrpSpPr>
          <p:grpSpPr>
            <a:xfrm>
              <a:off x="5682570" y="2242415"/>
              <a:ext cx="1790862" cy="376524"/>
              <a:chOff x="3457192" y="3906440"/>
              <a:chExt cx="1951476" cy="502032"/>
            </a:xfrm>
          </p:grpSpPr>
          <p:sp>
            <p:nvSpPr>
              <p:cNvPr id="184" name="文本框 183"/>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5" name="文本框 184"/>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6896844" y="4146170"/>
            <a:ext cx="3559792" cy="854609"/>
            <a:chOff x="5172633" y="3109627"/>
            <a:chExt cx="2669844" cy="640957"/>
          </a:xfrm>
        </p:grpSpPr>
        <p:sp>
          <p:nvSpPr>
            <p:cNvPr id="131" name="任意多边形 130"/>
            <p:cNvSpPr/>
            <p:nvPr/>
          </p:nvSpPr>
          <p:spPr bwMode="auto">
            <a:xfrm>
              <a:off x="5172633" y="3109627"/>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32" name="任意多边形 131"/>
            <p:cNvSpPr/>
            <p:nvPr/>
          </p:nvSpPr>
          <p:spPr bwMode="auto">
            <a:xfrm>
              <a:off x="5273919" y="3181224"/>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86" name="组合 185"/>
            <p:cNvGrpSpPr/>
            <p:nvPr/>
          </p:nvGrpSpPr>
          <p:grpSpPr>
            <a:xfrm>
              <a:off x="5682570" y="3252309"/>
              <a:ext cx="1790862" cy="376524"/>
              <a:chOff x="3457192" y="3906440"/>
              <a:chExt cx="1951476" cy="502032"/>
            </a:xfrm>
          </p:grpSpPr>
          <p:sp>
            <p:nvSpPr>
              <p:cNvPr id="187" name="文本框 186"/>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88" name="文本框 187"/>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6421665" y="1412777"/>
            <a:ext cx="1085408" cy="961991"/>
            <a:chOff x="4816249" y="1059582"/>
            <a:chExt cx="814056" cy="721493"/>
          </a:xfrm>
        </p:grpSpPr>
        <p:grpSp>
          <p:nvGrpSpPr>
            <p:cNvPr id="2" name="组合 1"/>
            <p:cNvGrpSpPr/>
            <p:nvPr/>
          </p:nvGrpSpPr>
          <p:grpSpPr>
            <a:xfrm rot="16200000">
              <a:off x="4862530" y="1013301"/>
              <a:ext cx="721493" cy="814056"/>
              <a:chOff x="8439634" y="3544648"/>
              <a:chExt cx="1611146" cy="1817848"/>
            </a:xfrm>
          </p:grpSpPr>
          <p:sp>
            <p:nvSpPr>
              <p:cNvPr id="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58" name="Group 17"/>
            <p:cNvGrpSpPr>
              <a:grpSpLocks noChangeAspect="1"/>
            </p:cNvGrpSpPr>
            <p:nvPr/>
          </p:nvGrpSpPr>
          <p:grpSpPr bwMode="auto">
            <a:xfrm>
              <a:off x="5100998" y="1293837"/>
              <a:ext cx="244558" cy="262518"/>
              <a:chOff x="231" y="1205"/>
              <a:chExt cx="640" cy="687"/>
            </a:xfrm>
            <a:solidFill>
              <a:schemeClr val="bg1"/>
            </a:solidFill>
            <a:effectLst/>
          </p:grpSpPr>
          <p:sp>
            <p:nvSpPr>
              <p:cNvPr id="15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6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grpSp>
        <p:nvGrpSpPr>
          <p:cNvPr id="16" name="组合 15"/>
          <p:cNvGrpSpPr/>
          <p:nvPr/>
        </p:nvGrpSpPr>
        <p:grpSpPr>
          <a:xfrm>
            <a:off x="6421665" y="2752627"/>
            <a:ext cx="1085408" cy="961991"/>
            <a:chOff x="4816249" y="2064470"/>
            <a:chExt cx="814056" cy="721493"/>
          </a:xfrm>
        </p:grpSpPr>
        <p:grpSp>
          <p:nvGrpSpPr>
            <p:cNvPr id="119" name="组合 118"/>
            <p:cNvGrpSpPr/>
            <p:nvPr/>
          </p:nvGrpSpPr>
          <p:grpSpPr>
            <a:xfrm rot="16200000">
              <a:off x="4862530" y="2018189"/>
              <a:ext cx="721493" cy="814056"/>
              <a:chOff x="8439634" y="3544648"/>
              <a:chExt cx="1611146" cy="1817848"/>
            </a:xfrm>
          </p:grpSpPr>
          <p:sp>
            <p:nvSpPr>
              <p:cNvPr id="12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2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4" name="Freeform 987"/>
            <p:cNvSpPr>
              <a:spLocks noEditPoints="1"/>
            </p:cNvSpPr>
            <p:nvPr/>
          </p:nvSpPr>
          <p:spPr bwMode="auto">
            <a:xfrm>
              <a:off x="5115967" y="2232351"/>
              <a:ext cx="219441" cy="352982"/>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15" name="组合 14"/>
          <p:cNvGrpSpPr/>
          <p:nvPr/>
        </p:nvGrpSpPr>
        <p:grpSpPr>
          <a:xfrm>
            <a:off x="6421665" y="4092478"/>
            <a:ext cx="1085408" cy="961991"/>
            <a:chOff x="4816249" y="3069358"/>
            <a:chExt cx="814056" cy="721493"/>
          </a:xfrm>
        </p:grpSpPr>
        <p:grpSp>
          <p:nvGrpSpPr>
            <p:cNvPr id="133" name="组合 132"/>
            <p:cNvGrpSpPr/>
            <p:nvPr/>
          </p:nvGrpSpPr>
          <p:grpSpPr>
            <a:xfrm rot="16200000">
              <a:off x="4862530" y="3023077"/>
              <a:ext cx="721493" cy="814056"/>
              <a:chOff x="8439634" y="3544648"/>
              <a:chExt cx="1611146" cy="1817848"/>
            </a:xfrm>
          </p:grpSpPr>
          <p:sp>
            <p:nvSpPr>
              <p:cNvPr id="13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3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6" name="Freeform 979"/>
            <p:cNvSpPr>
              <a:spLocks noEditPoints="1"/>
            </p:cNvSpPr>
            <p:nvPr/>
          </p:nvSpPr>
          <p:spPr bwMode="auto">
            <a:xfrm>
              <a:off x="5061992" y="3288764"/>
              <a:ext cx="319465" cy="285681"/>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9" name="组合 8"/>
          <p:cNvGrpSpPr/>
          <p:nvPr/>
        </p:nvGrpSpPr>
        <p:grpSpPr>
          <a:xfrm>
            <a:off x="1735364" y="1466470"/>
            <a:ext cx="3559792" cy="854609"/>
            <a:chOff x="1301523" y="1099852"/>
            <a:chExt cx="2669844" cy="640957"/>
          </a:xfrm>
        </p:grpSpPr>
        <p:sp>
          <p:nvSpPr>
            <p:cNvPr id="110" name="任意多边形 109"/>
            <p:cNvSpPr/>
            <p:nvPr/>
          </p:nvSpPr>
          <p:spPr bwMode="auto">
            <a:xfrm>
              <a:off x="1301523"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11" name="任意多边形 110"/>
            <p:cNvSpPr/>
            <p:nvPr/>
          </p:nvSpPr>
          <p:spPr bwMode="auto">
            <a:xfrm>
              <a:off x="1391454"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1" name="组合 170"/>
            <p:cNvGrpSpPr/>
            <p:nvPr/>
          </p:nvGrpSpPr>
          <p:grpSpPr>
            <a:xfrm>
              <a:off x="1619672" y="1242021"/>
              <a:ext cx="1741207" cy="376524"/>
              <a:chOff x="3457192" y="3906440"/>
              <a:chExt cx="2321609" cy="502032"/>
            </a:xfrm>
          </p:grpSpPr>
          <p:sp>
            <p:nvSpPr>
              <p:cNvPr id="172" name="文本框 171"/>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3" name="文本框 172"/>
              <p:cNvSpPr txBox="1"/>
              <p:nvPr/>
            </p:nvSpPr>
            <p:spPr>
              <a:xfrm>
                <a:off x="3457192" y="4135512"/>
                <a:ext cx="2321609"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1735364" y="2806320"/>
            <a:ext cx="3559792" cy="854610"/>
            <a:chOff x="1301523" y="2104739"/>
            <a:chExt cx="2669844" cy="640957"/>
          </a:xfrm>
        </p:grpSpPr>
        <p:sp>
          <p:nvSpPr>
            <p:cNvPr id="124" name="任意多边形 123"/>
            <p:cNvSpPr/>
            <p:nvPr/>
          </p:nvSpPr>
          <p:spPr bwMode="auto">
            <a:xfrm>
              <a:off x="1301523" y="2104739"/>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25" name="任意多边形 124"/>
            <p:cNvSpPr/>
            <p:nvPr/>
          </p:nvSpPr>
          <p:spPr bwMode="auto">
            <a:xfrm>
              <a:off x="1391454" y="2176337"/>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4" name="组合 173"/>
            <p:cNvGrpSpPr/>
            <p:nvPr/>
          </p:nvGrpSpPr>
          <p:grpSpPr>
            <a:xfrm>
              <a:off x="1619672" y="2242415"/>
              <a:ext cx="1790862" cy="376524"/>
              <a:chOff x="3457192" y="3906440"/>
              <a:chExt cx="1951476" cy="502032"/>
            </a:xfrm>
          </p:grpSpPr>
          <p:sp>
            <p:nvSpPr>
              <p:cNvPr id="175" name="文本框 174"/>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6" name="文本框 175"/>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1735364" y="4146170"/>
            <a:ext cx="3559792" cy="854609"/>
            <a:chOff x="1301523" y="3109627"/>
            <a:chExt cx="2669844" cy="640957"/>
          </a:xfrm>
        </p:grpSpPr>
        <p:sp>
          <p:nvSpPr>
            <p:cNvPr id="138" name="任意多边形 137"/>
            <p:cNvSpPr/>
            <p:nvPr/>
          </p:nvSpPr>
          <p:spPr bwMode="auto">
            <a:xfrm>
              <a:off x="1301523" y="3109627"/>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sp>
          <p:nvSpPr>
            <p:cNvPr id="139" name="任意多边形 138"/>
            <p:cNvSpPr/>
            <p:nvPr/>
          </p:nvSpPr>
          <p:spPr bwMode="auto">
            <a:xfrm>
              <a:off x="1391454" y="3181224"/>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endParaRPr>
            </a:p>
          </p:txBody>
        </p:sp>
        <p:grpSp>
          <p:nvGrpSpPr>
            <p:cNvPr id="177" name="组合 176"/>
            <p:cNvGrpSpPr/>
            <p:nvPr/>
          </p:nvGrpSpPr>
          <p:grpSpPr>
            <a:xfrm>
              <a:off x="1619672" y="3252309"/>
              <a:ext cx="1790862" cy="376524"/>
              <a:chOff x="3457192" y="3906440"/>
              <a:chExt cx="1951476" cy="502032"/>
            </a:xfrm>
          </p:grpSpPr>
          <p:sp>
            <p:nvSpPr>
              <p:cNvPr id="178" name="文本框 177"/>
              <p:cNvSpPr txBox="1"/>
              <p:nvPr/>
            </p:nvSpPr>
            <p:spPr>
              <a:xfrm>
                <a:off x="3457511" y="3906440"/>
                <a:ext cx="1725052" cy="318100"/>
              </a:xfrm>
              <a:prstGeom prst="rect">
                <a:avLst/>
              </a:prstGeom>
              <a:noFill/>
            </p:spPr>
            <p:txBody>
              <a:bodyPr wrap="square" rtlCol="0">
                <a:spAutoFit/>
              </a:bodyPr>
              <a:lstStyle/>
              <a:p>
                <a:r>
                  <a:rPr lang="zh-CN" altLang="en-US" sz="1465" dirty="0">
                    <a:solidFill>
                      <a:prstClr val="white"/>
                    </a:solidFill>
                    <a:latin typeface="微软雅黑" panose="020B0503020204020204" pitchFamily="34" charset="-122"/>
                    <a:ea typeface="微软雅黑" panose="020B0503020204020204" pitchFamily="34" charset="-122"/>
                  </a:rPr>
                  <a:t>在此添加标题</a:t>
                </a:r>
              </a:p>
            </p:txBody>
          </p:sp>
          <p:sp>
            <p:nvSpPr>
              <p:cNvPr id="179" name="文本框 178"/>
              <p:cNvSpPr txBox="1"/>
              <p:nvPr/>
            </p:nvSpPr>
            <p:spPr>
              <a:xfrm>
                <a:off x="3457192" y="4135512"/>
                <a:ext cx="1951476" cy="272960"/>
              </a:xfrm>
              <a:prstGeom prst="rect">
                <a:avLst/>
              </a:prstGeom>
              <a:noFill/>
            </p:spPr>
            <p:txBody>
              <a:bodyPr wrap="square" rtlCol="0">
                <a:spAutoFit/>
              </a:bodyPr>
              <a:lstStyle/>
              <a:p>
                <a:pPr defTabSz="1218565">
                  <a:lnSpc>
                    <a:spcPct val="110000"/>
                  </a:lnSpc>
                  <a:defRPr/>
                </a:pPr>
                <a:r>
                  <a:rPr lang="zh-CN" altLang="en-US" sz="1065"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065" dirty="0">
                  <a:solidFill>
                    <a:prstClr val="white"/>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684929" y="2752627"/>
            <a:ext cx="1085408" cy="961991"/>
            <a:chOff x="3513697" y="2064470"/>
            <a:chExt cx="814056" cy="721493"/>
          </a:xfrm>
        </p:grpSpPr>
        <p:grpSp>
          <p:nvGrpSpPr>
            <p:cNvPr id="126" name="组合 125"/>
            <p:cNvGrpSpPr/>
            <p:nvPr/>
          </p:nvGrpSpPr>
          <p:grpSpPr>
            <a:xfrm rot="5400000" flipH="1">
              <a:off x="3559978" y="2018189"/>
              <a:ext cx="721493" cy="814056"/>
              <a:chOff x="8439634" y="3544648"/>
              <a:chExt cx="1611146" cy="1817848"/>
            </a:xfrm>
          </p:grpSpPr>
          <p:sp>
            <p:nvSpPr>
              <p:cNvPr id="128"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29"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5" name="Freeform 975"/>
            <p:cNvSpPr>
              <a:spLocks noEditPoints="1"/>
            </p:cNvSpPr>
            <p:nvPr/>
          </p:nvSpPr>
          <p:spPr bwMode="auto">
            <a:xfrm>
              <a:off x="3798493" y="2286531"/>
              <a:ext cx="224599" cy="27737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8" name="组合 7"/>
          <p:cNvGrpSpPr/>
          <p:nvPr/>
        </p:nvGrpSpPr>
        <p:grpSpPr>
          <a:xfrm>
            <a:off x="4684929" y="4092478"/>
            <a:ext cx="1085408" cy="961991"/>
            <a:chOff x="3513697" y="3069358"/>
            <a:chExt cx="814056" cy="721493"/>
          </a:xfrm>
        </p:grpSpPr>
        <p:grpSp>
          <p:nvGrpSpPr>
            <p:cNvPr id="140" name="组合 139"/>
            <p:cNvGrpSpPr/>
            <p:nvPr/>
          </p:nvGrpSpPr>
          <p:grpSpPr>
            <a:xfrm rot="5400000" flipH="1">
              <a:off x="3559978" y="3023077"/>
              <a:ext cx="721493" cy="814056"/>
              <a:chOff x="8439634" y="3544648"/>
              <a:chExt cx="1611146" cy="1817848"/>
            </a:xfrm>
          </p:grpSpPr>
          <p:sp>
            <p:nvSpPr>
              <p:cNvPr id="14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4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7" name="Freeform 983"/>
            <p:cNvSpPr>
              <a:spLocks noEditPoints="1"/>
            </p:cNvSpPr>
            <p:nvPr/>
          </p:nvSpPr>
          <p:spPr bwMode="auto">
            <a:xfrm>
              <a:off x="3770343" y="3288235"/>
              <a:ext cx="299947" cy="30774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400">
                <a:solidFill>
                  <a:prstClr val="black"/>
                </a:solidFill>
              </a:endParaRPr>
            </a:p>
          </p:txBody>
        </p:sp>
      </p:grpSp>
      <p:grpSp>
        <p:nvGrpSpPr>
          <p:cNvPr id="4" name="组合 3"/>
          <p:cNvGrpSpPr/>
          <p:nvPr/>
        </p:nvGrpSpPr>
        <p:grpSpPr>
          <a:xfrm>
            <a:off x="4684929" y="1412777"/>
            <a:ext cx="1085408" cy="961991"/>
            <a:chOff x="3513697" y="1059582"/>
            <a:chExt cx="814056" cy="721493"/>
          </a:xfrm>
        </p:grpSpPr>
        <p:grpSp>
          <p:nvGrpSpPr>
            <p:cNvPr id="112" name="组合 111"/>
            <p:cNvGrpSpPr/>
            <p:nvPr/>
          </p:nvGrpSpPr>
          <p:grpSpPr>
            <a:xfrm rot="5400000" flipH="1">
              <a:off x="3559978" y="1013301"/>
              <a:ext cx="721493" cy="814056"/>
              <a:chOff x="8439634" y="3544648"/>
              <a:chExt cx="1611146" cy="1817848"/>
            </a:xfrm>
          </p:grpSpPr>
          <p:sp>
            <p:nvSpPr>
              <p:cNvPr id="114"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15"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161" name="组合 160"/>
            <p:cNvGrpSpPr/>
            <p:nvPr/>
          </p:nvGrpSpPr>
          <p:grpSpPr>
            <a:xfrm>
              <a:off x="3785120" y="1270129"/>
              <a:ext cx="271208" cy="306068"/>
              <a:chOff x="10815638" y="1174750"/>
              <a:chExt cx="728663" cy="822325"/>
            </a:xfrm>
            <a:solidFill>
              <a:schemeClr val="bg1"/>
            </a:solidFill>
          </p:grpSpPr>
          <p:sp>
            <p:nvSpPr>
              <p:cNvPr id="162"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163"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grpSp>
      </p:grpSp>
      <p:sp>
        <p:nvSpPr>
          <p:cNvPr id="190" name="文本框 189"/>
          <p:cNvSpPr txBox="1"/>
          <p:nvPr/>
        </p:nvSpPr>
        <p:spPr>
          <a:xfrm>
            <a:off x="911426" y="5486021"/>
            <a:ext cx="10273141" cy="609398"/>
          </a:xfrm>
          <a:prstGeom prst="rect">
            <a:avLst/>
          </a:prstGeom>
          <a:noFill/>
        </p:spPr>
        <p:txBody>
          <a:bodyPr wrap="square" lIns="91440" tIns="45720" rIns="91440" bIns="45720" rtlCol="0">
            <a:spAutoFit/>
          </a:bodyPr>
          <a:lstStyle/>
          <a:p>
            <a:pPr algn="just">
              <a:lnSpc>
                <a:spcPct val="120000"/>
              </a:lnSpc>
              <a:spcBef>
                <a:spcPct val="0"/>
              </a:spcBef>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190"/>
                                        </p:tgtEl>
                                        <p:attrNameLst>
                                          <p:attrName>style.visibility</p:attrName>
                                        </p:attrNameLst>
                                      </p:cBhvr>
                                      <p:to>
                                        <p:strVal val="visible"/>
                                      </p:to>
                                    </p:set>
                                    <p:animEffect transition="in" filter="wipe(up)">
                                      <p:cBhvr>
                                        <p:cTn id="4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www.2ppt.co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4507</Words>
  <Application>Microsoft Office PowerPoint</Application>
  <PresentationFormat>宽屏</PresentationFormat>
  <Paragraphs>468</Paragraphs>
  <Slides>35</Slides>
  <Notes>35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Bebas Neue</vt:lpstr>
      <vt:lpstr>Arial Black</vt:lpstr>
      <vt:lpstr>宋体</vt:lpstr>
      <vt:lpstr>Roboto</vt:lpstr>
      <vt:lpstr>Tahoma</vt:lpstr>
      <vt:lpstr>Times New Roman</vt:lpstr>
      <vt:lpstr>微软雅黑</vt:lpstr>
      <vt:lpstr>Calibri</vt:lpstr>
      <vt:lpstr>Arial</vt:lpstr>
      <vt:lpstr>Impact</vt:lpstr>
      <vt:lpstr>FontAwesome</vt:lpstr>
      <vt:lpstr>方正兰亭细黑_GBK_M</vt:lpstr>
      <vt:lpstr>华文黑体</vt:lpstr>
      <vt:lpstr>Arial Unicode MS</vt:lpstr>
      <vt:lpstr>Lato Light</vt:lpstr>
      <vt:lpstr>方正正大黑简体</vt:lpstr>
      <vt:lpstr>Gill Sans</vt:lpstr>
      <vt:lpstr>方正兰亭黑_GBK</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2017-11-29T02:16:00Z</dcterms:created>
  <dcterms:modified xsi:type="dcterms:W3CDTF">2023-01-10T05:22:03Z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F42A615843804532852D2EC8488C7B65</vt:lpwstr>
  </property>
  <property fmtid="{A09F084E-AD41-489F-8076-AA5BE3082BCA}" pid="100">
    <vt:ui4>5</vt:ui4>
  </property>
  <property fmtid="{64440492-4C8B-11D1-8B70-080036B11A03}" pid="11">
    <vt:lpwstr>www.2ppt.com-爱PPT提供资源下载</vt:lpwstr>
  </property>
</Properties>
</file>