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69" r:id="rId3"/>
    <p:sldId id="275" r:id="rId4"/>
    <p:sldId id="261" r:id="rId5"/>
    <p:sldId id="258" r:id="rId6"/>
    <p:sldId id="271" r:id="rId7"/>
    <p:sldId id="276" r:id="rId8"/>
    <p:sldId id="266" r:id="rId9"/>
    <p:sldId id="265" r:id="rId10"/>
    <p:sldId id="281" r:id="rId11"/>
    <p:sldId id="285" r:id="rId12"/>
    <p:sldId id="262" r:id="rId13"/>
    <p:sldId id="279" r:id="rId14"/>
    <p:sldId id="260" r:id="rId15"/>
    <p:sldId id="259" r:id="rId16"/>
    <p:sldId id="284" r:id="rId17"/>
    <p:sldId id="264" r:id="rId18"/>
    <p:sldId id="268" r:id="rId19"/>
    <p:sldId id="283" r:id="rId20"/>
    <p:sldId id="267" r:id="rId21"/>
    <p:sldId id="257" r:id="rId22"/>
    <p:sldId id="263" r:id="rId23"/>
    <p:sldId id="274" r:id="rId24"/>
    <p:sldId id="27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2" autoAdjust="0"/>
    <p:restoredTop sz="92503" autoAdjust="0"/>
  </p:normalViewPr>
  <p:slideViewPr>
    <p:cSldViewPr snapToGrid="0">
      <p:cViewPr varScale="1">
        <p:scale>
          <a:sx n="102" d="100"/>
          <a:sy n="102" d="100"/>
        </p:scale>
        <p:origin x="72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D4EF6-FDB4-43E5-A0A2-1234D0920B0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5D862-3F99-412E-A34C-FF6A891E80A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25D862-3F99-412E-A34C-FF6A891E80A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393D85-6C62-4CE5-96D2-7F88BA23D07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FFC46-61F5-4217-8305-65DD089A1A1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393D85-6C62-4CE5-96D2-7F88BA23D07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FFC46-61F5-4217-8305-65DD089A1A1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5393D85-6C62-4CE5-96D2-7F88BA23D07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FFC46-61F5-4217-8305-65DD089A1A1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393D85-6C62-4CE5-96D2-7F88BA23D07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FFC46-61F5-4217-8305-65DD089A1A1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5393D85-6C62-4CE5-96D2-7F88BA23D07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8FFC46-61F5-4217-8305-65DD089A1A1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5393D85-6C62-4CE5-96D2-7F88BA23D07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8FFC46-61F5-4217-8305-65DD089A1A1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5393D85-6C62-4CE5-96D2-7F88BA23D07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8FFC46-61F5-4217-8305-65DD089A1A1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393D85-6C62-4CE5-96D2-7F88BA23D07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8FFC46-61F5-4217-8305-65DD089A1A1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5393D85-6C62-4CE5-96D2-7F88BA23D07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8FFC46-61F5-4217-8305-65DD089A1A1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5393D85-6C62-4CE5-96D2-7F88BA23D07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8FFC46-61F5-4217-8305-65DD089A1A1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93D85-6C62-4CE5-96D2-7F88BA23D07B}"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FFC46-61F5-4217-8305-65DD089A1A1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83672" y="2783695"/>
            <a:ext cx="7348654" cy="10588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585999" y="2921620"/>
            <a:ext cx="9144000" cy="668410"/>
          </a:xfrm>
        </p:spPr>
        <p:txBody>
          <a:bodyPr>
            <a:normAutofit/>
          </a:bodyPr>
          <a:lstStyle/>
          <a:p>
            <a:r>
              <a:rPr lang="zh-CN" altLang="en-US" sz="3200" dirty="0">
                <a:solidFill>
                  <a:schemeClr val="bg1"/>
                </a:solidFill>
                <a:latin typeface="黑体" panose="02010609060101010101" pitchFamily="49" charset="-122"/>
                <a:ea typeface="黑体" panose="02010609060101010101" pitchFamily="49" charset="-122"/>
              </a:rPr>
              <a:t>简约杂志风计划总结模版</a:t>
            </a:r>
          </a:p>
        </p:txBody>
      </p:sp>
      <p:sp>
        <p:nvSpPr>
          <p:cNvPr id="3" name="副标题 2"/>
          <p:cNvSpPr>
            <a:spLocks noGrp="1"/>
          </p:cNvSpPr>
          <p:nvPr>
            <p:ph type="subTitle" idx="1"/>
          </p:nvPr>
        </p:nvSpPr>
        <p:spPr>
          <a:xfrm>
            <a:off x="1861943" y="3980431"/>
            <a:ext cx="9144000" cy="820332"/>
          </a:xfrm>
        </p:spPr>
        <p:txBody>
          <a:bodyPr>
            <a:normAutofit/>
          </a:bodyPr>
          <a:lstStyle/>
          <a:p>
            <a:r>
              <a:rPr lang="en-US" altLang="zh-CN" sz="1800" dirty="0"/>
              <a:t>Say </a:t>
            </a:r>
            <a:r>
              <a:rPr lang="en-US" altLang="zh-CN" sz="1800" dirty="0" err="1"/>
              <a:t>somethink</a:t>
            </a:r>
            <a:r>
              <a:rPr lang="en-US" altLang="zh-CN" sz="1800" dirty="0"/>
              <a:t> whatever </a:t>
            </a:r>
            <a:r>
              <a:rPr lang="en-US" altLang="zh-CN" sz="1800" dirty="0" err="1"/>
              <a:t>balabalabalabala</a:t>
            </a:r>
            <a:endParaRPr lang="zh-CN" altLang="en-US" sz="1800" dirty="0"/>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3" cstate="email"/>
          <a:srcRect/>
          <a:stretch>
            <a:fillRect/>
          </a:stretch>
        </p:blipFill>
        <p:spPr>
          <a:xfrm>
            <a:off x="787400" y="1609408"/>
            <a:ext cx="1468120" cy="4351338"/>
          </a:xfrm>
          <a:prstGeom prst="rect">
            <a:avLst/>
          </a:prstGeom>
        </p:spPr>
      </p:pic>
      <p:pic>
        <p:nvPicPr>
          <p:cNvPr id="5" name="内容占位符 3"/>
          <p:cNvPicPr>
            <a:picLocks noChangeAspect="1"/>
          </p:cNvPicPr>
          <p:nvPr/>
        </p:nvPicPr>
        <p:blipFill rotWithShape="1">
          <a:blip r:embed="rId4" cstate="email"/>
          <a:srcRect/>
          <a:stretch>
            <a:fillRect/>
          </a:stretch>
        </p:blipFill>
        <p:spPr>
          <a:xfrm>
            <a:off x="2510282" y="639151"/>
            <a:ext cx="1310640" cy="4351338"/>
          </a:xfrm>
          <a:prstGeom prst="rect">
            <a:avLst/>
          </a:prstGeom>
        </p:spPr>
      </p:pic>
      <p:pic>
        <p:nvPicPr>
          <p:cNvPr id="6" name="内容占位符 3"/>
          <p:cNvPicPr>
            <a:picLocks noChangeAspect="1"/>
          </p:cNvPicPr>
          <p:nvPr/>
        </p:nvPicPr>
        <p:blipFill rotWithShape="1">
          <a:blip r:embed="rId5" cstate="email"/>
          <a:srcRect/>
          <a:stretch>
            <a:fillRect/>
          </a:stretch>
        </p:blipFill>
        <p:spPr>
          <a:xfrm>
            <a:off x="4075684" y="1937028"/>
            <a:ext cx="1266692" cy="4351338"/>
          </a:xfrm>
          <a:prstGeom prst="rect">
            <a:avLst/>
          </a:prstGeom>
        </p:spPr>
      </p:pic>
      <p:sp>
        <p:nvSpPr>
          <p:cNvPr id="7" name="矩形 14"/>
          <p:cNvSpPr>
            <a:spLocks noChangeArrowheads="1"/>
          </p:cNvSpPr>
          <p:nvPr/>
        </p:nvSpPr>
        <p:spPr bwMode="auto">
          <a:xfrm>
            <a:off x="6624318" y="2713220"/>
            <a:ext cx="40959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1400" b="1" dirty="0">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latin typeface="等线 Light" panose="02010600030101010101" pitchFamily="2" charset="-122"/>
              <a:ea typeface="造字工房悦黑体验版纤细体"/>
              <a:cs typeface="造字工房悦黑体验版纤细体"/>
            </a:endParaRPr>
          </a:p>
        </p:txBody>
      </p:sp>
      <p:sp>
        <p:nvSpPr>
          <p:cNvPr id="8" name="矩形 7"/>
          <p:cNvSpPr/>
          <p:nvPr/>
        </p:nvSpPr>
        <p:spPr>
          <a:xfrm>
            <a:off x="6609328" y="1429197"/>
            <a:ext cx="2341498" cy="1015663"/>
          </a:xfrm>
          <a:prstGeom prst="rect">
            <a:avLst/>
          </a:prstGeom>
        </p:spPr>
        <p:txBody>
          <a:bodyPr wrap="square">
            <a:spAutoFit/>
          </a:bodyPr>
          <a:lstStyle/>
          <a:p>
            <a:r>
              <a:rPr lang="en-US" altLang="zh-CN" sz="6000" b="1" dirty="0">
                <a:latin typeface="黑体" panose="02010609060101010101" pitchFamily="49" charset="-122"/>
                <a:ea typeface="黑体" panose="02010609060101010101" pitchFamily="49" charset="-122"/>
              </a:rPr>
              <a:t>Title</a:t>
            </a:r>
          </a:p>
        </p:txBody>
      </p:sp>
    </p:spTree>
  </p:cSld>
  <p:clrMapOvr>
    <a:masterClrMapping/>
  </p:clrMapOvr>
  <p:transition spd="slow" advTm="2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38439" y="2220715"/>
            <a:ext cx="1252266" cy="2400657"/>
          </a:xfrm>
          <a:prstGeom prst="rect">
            <a:avLst/>
          </a:prstGeom>
          <a:noFill/>
        </p:spPr>
        <p:txBody>
          <a:bodyPr wrap="none" lIns="91440" tIns="45720" rIns="91440" bIns="45720">
            <a:spAutoFit/>
          </a:bodyPr>
          <a:lstStyle/>
          <a:p>
            <a:pPr algn="ctr"/>
            <a:r>
              <a:rPr lang="en-US" altLang="zh-CN" sz="15000" b="1" dirty="0">
                <a:ln w="0"/>
                <a:effectLst>
                  <a:outerShdw blurRad="38100" dist="19050" dir="2700000" algn="tl" rotWithShape="0">
                    <a:schemeClr val="dk1">
                      <a:alpha val="40000"/>
                    </a:schemeClr>
                  </a:outerShdw>
                </a:effectLst>
              </a:rPr>
              <a:t>2</a:t>
            </a:r>
            <a:endParaRPr lang="zh-CN" altLang="en-US" sz="15000" b="1" cap="none" spc="0" dirty="0">
              <a:ln w="0"/>
              <a:solidFill>
                <a:schemeClr val="tx1"/>
              </a:solidFill>
              <a:effectLst>
                <a:outerShdw blurRad="38100" dist="19050" dir="2700000" algn="tl" rotWithShape="0">
                  <a:schemeClr val="dk1">
                    <a:alpha val="40000"/>
                  </a:schemeClr>
                </a:outerShdw>
              </a:effectLst>
            </a:endParaRPr>
          </a:p>
        </p:txBody>
      </p:sp>
      <p:sp>
        <p:nvSpPr>
          <p:cNvPr id="6" name="矩形 5"/>
          <p:cNvSpPr/>
          <p:nvPr/>
        </p:nvSpPr>
        <p:spPr>
          <a:xfrm>
            <a:off x="4437776" y="1501630"/>
            <a:ext cx="3053593" cy="415255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588778" y="4983061"/>
            <a:ext cx="2759978" cy="5285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2000">
        <p:cut/>
      </p:transition>
    </mc:Choice>
    <mc:Fallback xmlns="">
      <p:transition advTm="2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0" y="0"/>
            <a:ext cx="5489737" cy="6858000"/>
          </a:xfrm>
          <a:prstGeom prst="rect">
            <a:avLst/>
          </a:prstGeom>
        </p:spPr>
      </p:pic>
      <p:sp>
        <p:nvSpPr>
          <p:cNvPr id="3" name="矩形 2"/>
          <p:cNvSpPr/>
          <p:nvPr/>
        </p:nvSpPr>
        <p:spPr>
          <a:xfrm>
            <a:off x="7861688" y="1455596"/>
            <a:ext cx="2341498" cy="2123658"/>
          </a:xfrm>
          <a:prstGeom prst="rect">
            <a:avLst/>
          </a:prstGeom>
        </p:spPr>
        <p:txBody>
          <a:bodyPr wrap="square">
            <a:spAutoFit/>
          </a:bodyPr>
          <a:lstStyle/>
          <a:p>
            <a:r>
              <a:rPr lang="en-US" altLang="zh-CN" sz="6600" b="1" dirty="0">
                <a:solidFill>
                  <a:schemeClr val="bg1"/>
                </a:solidFill>
                <a:latin typeface="黑体" panose="02010609060101010101" pitchFamily="49" charset="-122"/>
                <a:ea typeface="黑体" panose="02010609060101010101" pitchFamily="49" charset="-122"/>
              </a:rPr>
              <a:t>Title</a:t>
            </a:r>
          </a:p>
        </p:txBody>
      </p:sp>
      <p:sp>
        <p:nvSpPr>
          <p:cNvPr id="4" name="矩形 14"/>
          <p:cNvSpPr>
            <a:spLocks noChangeArrowheads="1"/>
          </p:cNvSpPr>
          <p:nvPr/>
        </p:nvSpPr>
        <p:spPr bwMode="auto">
          <a:xfrm>
            <a:off x="6637645" y="2978410"/>
            <a:ext cx="47895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1400" b="1" dirty="0">
                <a:solidFill>
                  <a:schemeClr val="bg1"/>
                </a:solidFill>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a:t>
            </a:r>
            <a:endParaRPr lang="zh-CN" altLang="en-US" sz="1400" b="1" dirty="0">
              <a:solidFill>
                <a:schemeClr val="bg1"/>
              </a:solidFill>
              <a:latin typeface="等线 Light" panose="02010600030101010101" pitchFamily="2" charset="-122"/>
              <a:ea typeface="造字工房悦黑体验版纤细体"/>
              <a:cs typeface="造字工房悦黑体验版纤细体"/>
            </a:endParaRPr>
          </a:p>
        </p:txBody>
      </p:sp>
    </p:spTree>
  </p:cSld>
  <p:clrMapOvr>
    <a:masterClrMapping/>
  </p:clrMapOvr>
  <mc:AlternateContent xmlns:mc="http://schemas.openxmlformats.org/markup-compatibility/2006" xmlns:p14="http://schemas.microsoft.com/office/powerpoint/2010/main">
    <mc:Choice Requires="p14">
      <p:transition spd="slow" p14:dur="3400" advTm="2000">
        <p14:revea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7250176" y="0"/>
            <a:ext cx="4809744" cy="6795224"/>
          </a:xfrm>
          <a:prstGeom prst="rect">
            <a:avLst/>
          </a:prstGeom>
        </p:spPr>
      </p:pic>
      <p:sp>
        <p:nvSpPr>
          <p:cNvPr id="5" name="矩形 4"/>
          <p:cNvSpPr/>
          <p:nvPr/>
        </p:nvSpPr>
        <p:spPr>
          <a:xfrm>
            <a:off x="792480" y="479606"/>
            <a:ext cx="10607040" cy="5714092"/>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14"/>
          <p:cNvSpPr>
            <a:spLocks noChangeArrowheads="1"/>
          </p:cNvSpPr>
          <p:nvPr/>
        </p:nvSpPr>
        <p:spPr bwMode="auto">
          <a:xfrm>
            <a:off x="1412807" y="980946"/>
            <a:ext cx="33319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b="1" dirty="0">
                <a:solidFill>
                  <a:schemeClr val="bg1"/>
                </a:solidFill>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solidFill>
                <a:schemeClr val="bg1"/>
              </a:solidFill>
              <a:latin typeface="等线 Light" panose="02010600030101010101" pitchFamily="2" charset="-122"/>
              <a:ea typeface="造字工房悦黑体验版纤细体"/>
              <a:cs typeface="造字工房悦黑体验版纤细体"/>
            </a:endParaRPr>
          </a:p>
        </p:txBody>
      </p:sp>
      <p:sp>
        <p:nvSpPr>
          <p:cNvPr id="7" name="矩形 14"/>
          <p:cNvSpPr>
            <a:spLocks noChangeArrowheads="1"/>
          </p:cNvSpPr>
          <p:nvPr/>
        </p:nvSpPr>
        <p:spPr bwMode="auto">
          <a:xfrm>
            <a:off x="1412806" y="3082724"/>
            <a:ext cx="427679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b="1" dirty="0">
                <a:solidFill>
                  <a:schemeClr val="bg1"/>
                </a:solidFill>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solidFill>
                <a:schemeClr val="bg1"/>
              </a:solidFill>
              <a:latin typeface="等线 Light" panose="02010600030101010101" pitchFamily="2" charset="-122"/>
              <a:ea typeface="造字工房悦黑体验版纤细体"/>
              <a:cs typeface="造字工房悦黑体验版纤细体"/>
            </a:endParaRPr>
          </a:p>
        </p:txBody>
      </p:sp>
    </p:spTree>
  </p:cSld>
  <p:clrMapOvr>
    <a:masterClrMapping/>
  </p:clrMapOvr>
  <p:transition spd="slow" advTm="2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cstate="email"/>
          <a:stretch>
            <a:fillRect/>
          </a:stretch>
        </p:blipFill>
        <p:spPr>
          <a:xfrm>
            <a:off x="7058722" y="-35046"/>
            <a:ext cx="5133278" cy="6893046"/>
          </a:xfrm>
          <a:prstGeom prst="rect">
            <a:avLst/>
          </a:prstGeom>
        </p:spPr>
      </p:pic>
      <p:sp>
        <p:nvSpPr>
          <p:cNvPr id="6" name="矩形 14"/>
          <p:cNvSpPr>
            <a:spLocks noChangeArrowheads="1"/>
          </p:cNvSpPr>
          <p:nvPr/>
        </p:nvSpPr>
        <p:spPr bwMode="auto">
          <a:xfrm>
            <a:off x="1088870" y="3540009"/>
            <a:ext cx="505545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1400" b="1" dirty="0">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latin typeface="等线 Light" panose="02010600030101010101" pitchFamily="2" charset="-122"/>
              <a:ea typeface="造字工房悦黑体验版纤细体"/>
              <a:cs typeface="造字工房悦黑体验版纤细体"/>
            </a:endParaRPr>
          </a:p>
        </p:txBody>
      </p:sp>
      <p:sp>
        <p:nvSpPr>
          <p:cNvPr id="7" name="矩形 14"/>
          <p:cNvSpPr>
            <a:spLocks noChangeArrowheads="1"/>
          </p:cNvSpPr>
          <p:nvPr/>
        </p:nvSpPr>
        <p:spPr bwMode="auto">
          <a:xfrm>
            <a:off x="1088870" y="4898867"/>
            <a:ext cx="501084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1400" b="1" dirty="0">
                <a:latin typeface="造字工房悦黑体验版纤细体"/>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latin typeface="造字工房悦黑体验版纤细体"/>
              <a:ea typeface="造字工房悦黑体验版纤细体"/>
              <a:cs typeface="造字工房悦黑体验版纤细体"/>
            </a:endParaRPr>
          </a:p>
        </p:txBody>
      </p:sp>
      <p:sp>
        <p:nvSpPr>
          <p:cNvPr id="9" name="矩形 8"/>
          <p:cNvSpPr/>
          <p:nvPr/>
        </p:nvSpPr>
        <p:spPr>
          <a:xfrm>
            <a:off x="1088870" y="1844917"/>
            <a:ext cx="2341498" cy="1015663"/>
          </a:xfrm>
          <a:prstGeom prst="rect">
            <a:avLst/>
          </a:prstGeom>
        </p:spPr>
        <p:txBody>
          <a:bodyPr wrap="square">
            <a:spAutoFit/>
          </a:bodyPr>
          <a:lstStyle/>
          <a:p>
            <a:r>
              <a:rPr lang="en-US" altLang="zh-CN" sz="6000" b="1" dirty="0">
                <a:latin typeface="黑体" panose="02010609060101010101" pitchFamily="49" charset="-122"/>
                <a:ea typeface="黑体" panose="02010609060101010101" pitchFamily="49" charset="-122"/>
              </a:rPr>
              <a:t>Title</a:t>
            </a:r>
          </a:p>
        </p:txBody>
      </p:sp>
    </p:spTree>
  </p:cSld>
  <p:clrMapOvr>
    <a:masterClrMapping/>
  </p:clrMapOvr>
  <mc:AlternateContent xmlns:mc="http://schemas.openxmlformats.org/markup-compatibility/2006" xmlns:p14="http://schemas.microsoft.com/office/powerpoint/2010/main">
    <mc:Choice Requires="p14">
      <p:transition p14:dur="100" advTm="2000">
        <p:cut/>
      </p:transition>
    </mc:Choice>
    <mc:Fallback xmlns="">
      <p:transition advTm="2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3" cstate="email"/>
          <a:srcRect/>
          <a:stretch>
            <a:fillRect/>
          </a:stretch>
        </p:blipFill>
        <p:spPr>
          <a:xfrm>
            <a:off x="0" y="0"/>
            <a:ext cx="12192000" cy="6858000"/>
          </a:xfrm>
          <a:prstGeom prst="rect">
            <a:avLst/>
          </a:prstGeom>
        </p:spPr>
      </p:pic>
      <p:grpSp>
        <p:nvGrpSpPr>
          <p:cNvPr id="11" name="组合 10"/>
          <p:cNvGrpSpPr/>
          <p:nvPr/>
        </p:nvGrpSpPr>
        <p:grpSpPr>
          <a:xfrm>
            <a:off x="733518" y="845820"/>
            <a:ext cx="10485120" cy="5166360"/>
            <a:chOff x="651217" y="719262"/>
            <a:chExt cx="10485120" cy="5166360"/>
          </a:xfrm>
        </p:grpSpPr>
        <p:sp>
          <p:nvSpPr>
            <p:cNvPr id="8" name="矩形 7"/>
            <p:cNvSpPr/>
            <p:nvPr/>
          </p:nvSpPr>
          <p:spPr>
            <a:xfrm>
              <a:off x="651217" y="719262"/>
              <a:ext cx="10485120" cy="5166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348721" y="966464"/>
              <a:ext cx="4664978" cy="4671955"/>
            </a:xfrm>
            <a:prstGeom prst="ellipse">
              <a:avLst/>
            </a:prstGeom>
            <a:blipFill dpi="0" rotWithShape="1">
              <a:blip r:embed="rId4">
                <a:alphaModFix amt="56000"/>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矩形 14"/>
          <p:cNvSpPr>
            <a:spLocks noChangeArrowheads="1"/>
          </p:cNvSpPr>
          <p:nvPr/>
        </p:nvSpPr>
        <p:spPr bwMode="auto">
          <a:xfrm>
            <a:off x="6624318" y="2713220"/>
            <a:ext cx="40959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1400" b="1" dirty="0">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latin typeface="等线 Light" panose="02010600030101010101" pitchFamily="2" charset="-122"/>
              <a:ea typeface="造字工房悦黑体验版纤细体"/>
              <a:cs typeface="造字工房悦黑体验版纤细体"/>
            </a:endParaRPr>
          </a:p>
        </p:txBody>
      </p:sp>
      <p:sp>
        <p:nvSpPr>
          <p:cNvPr id="13" name="矩形 12"/>
          <p:cNvSpPr/>
          <p:nvPr/>
        </p:nvSpPr>
        <p:spPr>
          <a:xfrm>
            <a:off x="6609328" y="1429197"/>
            <a:ext cx="2341498" cy="1015663"/>
          </a:xfrm>
          <a:prstGeom prst="rect">
            <a:avLst/>
          </a:prstGeom>
        </p:spPr>
        <p:txBody>
          <a:bodyPr wrap="square">
            <a:spAutoFit/>
          </a:bodyPr>
          <a:lstStyle/>
          <a:p>
            <a:r>
              <a:rPr lang="en-US" altLang="zh-CN" sz="6000" b="1" dirty="0">
                <a:latin typeface="黑体" panose="02010609060101010101" pitchFamily="49" charset="-122"/>
                <a:ea typeface="黑体" panose="02010609060101010101" pitchFamily="49" charset="-122"/>
              </a:rPr>
              <a:t>Title</a:t>
            </a:r>
          </a:p>
        </p:txBody>
      </p:sp>
    </p:spTree>
  </p:cSld>
  <p:clrMapOvr>
    <a:masterClrMapping/>
  </p:clrMapOvr>
  <mc:AlternateContent xmlns:mc="http://schemas.openxmlformats.org/markup-compatibility/2006" xmlns:p14="http://schemas.microsoft.com/office/powerpoint/2010/main">
    <mc:Choice Requires="p14">
      <p:transition spd="slow" p14:dur="3400" advTm="2000">
        <p14:revea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38439" y="2220715"/>
            <a:ext cx="1252266" cy="2400657"/>
          </a:xfrm>
          <a:prstGeom prst="rect">
            <a:avLst/>
          </a:prstGeom>
          <a:noFill/>
        </p:spPr>
        <p:txBody>
          <a:bodyPr wrap="none" lIns="91440" tIns="45720" rIns="91440" bIns="45720">
            <a:spAutoFit/>
          </a:bodyPr>
          <a:lstStyle/>
          <a:p>
            <a:pPr algn="ctr"/>
            <a:r>
              <a:rPr lang="en-US" altLang="zh-CN" sz="15000" b="1" dirty="0">
                <a:ln w="0"/>
                <a:effectLst>
                  <a:outerShdw blurRad="38100" dist="19050" dir="2700000" algn="tl" rotWithShape="0">
                    <a:schemeClr val="dk1">
                      <a:alpha val="40000"/>
                    </a:schemeClr>
                  </a:outerShdw>
                </a:effectLst>
              </a:rPr>
              <a:t>3</a:t>
            </a:r>
            <a:endParaRPr lang="zh-CN" altLang="en-US" sz="15000" b="1" cap="none" spc="0" dirty="0">
              <a:ln w="0"/>
              <a:solidFill>
                <a:schemeClr val="tx1"/>
              </a:solidFill>
              <a:effectLst>
                <a:outerShdw blurRad="38100" dist="19050" dir="2700000" algn="tl" rotWithShape="0">
                  <a:schemeClr val="dk1">
                    <a:alpha val="40000"/>
                  </a:schemeClr>
                </a:outerShdw>
              </a:effectLst>
            </a:endParaRPr>
          </a:p>
        </p:txBody>
      </p:sp>
      <p:sp>
        <p:nvSpPr>
          <p:cNvPr id="6" name="矩形 5"/>
          <p:cNvSpPr/>
          <p:nvPr/>
        </p:nvSpPr>
        <p:spPr>
          <a:xfrm>
            <a:off x="4437776" y="1501630"/>
            <a:ext cx="3053593" cy="415255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588778" y="4983061"/>
            <a:ext cx="2759978" cy="5285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cstate="email"/>
          <a:stretch>
            <a:fillRect/>
          </a:stretch>
        </p:blipFill>
        <p:spPr>
          <a:xfrm>
            <a:off x="7597833" y="1153186"/>
            <a:ext cx="3399605" cy="4723156"/>
          </a:xfrm>
          <a:prstGeom prst="rect">
            <a:avLst/>
          </a:prstGeom>
        </p:spPr>
      </p:pic>
      <p:sp>
        <p:nvSpPr>
          <p:cNvPr id="3" name="L 形 2"/>
          <p:cNvSpPr/>
          <p:nvPr/>
        </p:nvSpPr>
        <p:spPr>
          <a:xfrm>
            <a:off x="6966065" y="5876342"/>
            <a:ext cx="465513" cy="465513"/>
          </a:xfrm>
          <a:prstGeom prst="corner">
            <a:avLst>
              <a:gd name="adj1" fmla="val 23134"/>
              <a:gd name="adj2" fmla="val 246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L 形 4"/>
          <p:cNvSpPr/>
          <p:nvPr/>
        </p:nvSpPr>
        <p:spPr>
          <a:xfrm rot="16200000">
            <a:off x="11079964" y="5876341"/>
            <a:ext cx="465513" cy="465513"/>
          </a:xfrm>
          <a:prstGeom prst="corner">
            <a:avLst>
              <a:gd name="adj1" fmla="val 23134"/>
              <a:gd name="adj2" fmla="val 246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L 形 7"/>
          <p:cNvSpPr/>
          <p:nvPr/>
        </p:nvSpPr>
        <p:spPr>
          <a:xfrm rot="10800000">
            <a:off x="11005450" y="593946"/>
            <a:ext cx="465513" cy="465513"/>
          </a:xfrm>
          <a:prstGeom prst="corner">
            <a:avLst>
              <a:gd name="adj1" fmla="val 23134"/>
              <a:gd name="adj2" fmla="val 246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L 形 8"/>
          <p:cNvSpPr/>
          <p:nvPr/>
        </p:nvSpPr>
        <p:spPr>
          <a:xfrm rot="5400000">
            <a:off x="6966065" y="593947"/>
            <a:ext cx="465513" cy="465513"/>
          </a:xfrm>
          <a:prstGeom prst="corner">
            <a:avLst>
              <a:gd name="adj1" fmla="val 23134"/>
              <a:gd name="adj2" fmla="val 246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33807" y="1969481"/>
            <a:ext cx="2341498" cy="1107996"/>
          </a:xfrm>
          <a:prstGeom prst="rect">
            <a:avLst/>
          </a:prstGeom>
        </p:spPr>
        <p:txBody>
          <a:bodyPr wrap="square">
            <a:spAutoFit/>
          </a:bodyPr>
          <a:lstStyle/>
          <a:p>
            <a:r>
              <a:rPr lang="en-US" altLang="zh-CN" sz="6600" b="1" dirty="0">
                <a:latin typeface="黑体" panose="02010609060101010101" pitchFamily="49" charset="-122"/>
                <a:ea typeface="黑体" panose="02010609060101010101" pitchFamily="49" charset="-122"/>
              </a:rPr>
              <a:t>Title</a:t>
            </a:r>
          </a:p>
        </p:txBody>
      </p:sp>
      <p:sp>
        <p:nvSpPr>
          <p:cNvPr id="11" name="矩形 14"/>
          <p:cNvSpPr>
            <a:spLocks noChangeArrowheads="1"/>
          </p:cNvSpPr>
          <p:nvPr/>
        </p:nvSpPr>
        <p:spPr bwMode="auto">
          <a:xfrm>
            <a:off x="1133807" y="4060458"/>
            <a:ext cx="40959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1400" b="1" dirty="0">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latin typeface="等线 Light" panose="02010600030101010101" pitchFamily="2" charset="-122"/>
              <a:ea typeface="造字工房悦黑体验版纤细体"/>
              <a:cs typeface="造字工房悦黑体验版纤细体"/>
            </a:endParaRPr>
          </a:p>
        </p:txBody>
      </p:sp>
    </p:spTree>
  </p:cSld>
  <p:clrMapOvr>
    <a:masterClrMapping/>
  </p:clrMapOvr>
  <mc:AlternateContent xmlns:mc="http://schemas.openxmlformats.org/markup-compatibility/2006" xmlns:p14="http://schemas.microsoft.com/office/powerpoint/2010/main">
    <mc:Choice Requires="p14">
      <p:transition p14:dur="100" advTm="2000">
        <p:cut/>
      </p:transition>
    </mc:Choice>
    <mc:Fallback xmlns="">
      <p:transition advTm="2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4"/>
          <p:cNvSpPr>
            <a:spLocks noChangeArrowheads="1"/>
          </p:cNvSpPr>
          <p:nvPr/>
        </p:nvSpPr>
        <p:spPr bwMode="auto">
          <a:xfrm>
            <a:off x="5907968" y="3597604"/>
            <a:ext cx="52542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1400" b="1" dirty="0">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latin typeface="等线 Light" panose="02010600030101010101" pitchFamily="2" charset="-122"/>
              <a:ea typeface="造字工房悦黑体验版纤细体"/>
              <a:cs typeface="造字工房悦黑体验版纤细体"/>
            </a:endParaRPr>
          </a:p>
        </p:txBody>
      </p:sp>
      <p:sp>
        <p:nvSpPr>
          <p:cNvPr id="5" name="矩形 4"/>
          <p:cNvSpPr/>
          <p:nvPr/>
        </p:nvSpPr>
        <p:spPr>
          <a:xfrm>
            <a:off x="5907968" y="2255838"/>
            <a:ext cx="3057761" cy="1107996"/>
          </a:xfrm>
          <a:prstGeom prst="rect">
            <a:avLst/>
          </a:prstGeom>
        </p:spPr>
        <p:txBody>
          <a:bodyPr wrap="square">
            <a:spAutoFit/>
          </a:bodyPr>
          <a:lstStyle/>
          <a:p>
            <a:r>
              <a:rPr lang="en-US" altLang="zh-CN" sz="6600" b="1" dirty="0">
                <a:latin typeface="黑体" panose="02010609060101010101" pitchFamily="49" charset="-122"/>
                <a:ea typeface="黑体" panose="02010609060101010101" pitchFamily="49" charset="-122"/>
              </a:rPr>
              <a:t>Title</a:t>
            </a:r>
          </a:p>
        </p:txBody>
      </p:sp>
      <p:grpSp>
        <p:nvGrpSpPr>
          <p:cNvPr id="7" name="组合 6"/>
          <p:cNvGrpSpPr/>
          <p:nvPr/>
        </p:nvGrpSpPr>
        <p:grpSpPr>
          <a:xfrm>
            <a:off x="906043" y="1066164"/>
            <a:ext cx="4059248" cy="5220293"/>
            <a:chOff x="906043" y="1066164"/>
            <a:chExt cx="4059248" cy="5220293"/>
          </a:xfrm>
        </p:grpSpPr>
        <p:pic>
          <p:nvPicPr>
            <p:cNvPr id="2" name="图片 1"/>
            <p:cNvPicPr>
              <a:picLocks noChangeAspect="1"/>
            </p:cNvPicPr>
            <p:nvPr/>
          </p:nvPicPr>
          <p:blipFill rotWithShape="1">
            <a:blip r:embed="rId3" cstate="email"/>
            <a:srcRect/>
            <a:stretch>
              <a:fillRect/>
            </a:stretch>
          </p:blipFill>
          <p:spPr>
            <a:xfrm>
              <a:off x="906043" y="1066164"/>
              <a:ext cx="4059247" cy="2293138"/>
            </a:xfrm>
            <a:prstGeom prst="rect">
              <a:avLst/>
            </a:prstGeom>
          </p:spPr>
        </p:pic>
        <p:pic>
          <p:nvPicPr>
            <p:cNvPr id="3" name="图片 2"/>
            <p:cNvPicPr>
              <a:picLocks noChangeAspect="1"/>
            </p:cNvPicPr>
            <p:nvPr/>
          </p:nvPicPr>
          <p:blipFill rotWithShape="1">
            <a:blip r:embed="rId4" cstate="email"/>
            <a:srcRect/>
            <a:stretch>
              <a:fillRect/>
            </a:stretch>
          </p:blipFill>
          <p:spPr>
            <a:xfrm>
              <a:off x="906043" y="3570312"/>
              <a:ext cx="4059248" cy="2716145"/>
            </a:xfrm>
            <a:prstGeom prst="rect">
              <a:avLst/>
            </a:prstGeom>
          </p:spPr>
        </p:pic>
        <p:sp>
          <p:nvSpPr>
            <p:cNvPr id="6" name="图文框 5"/>
            <p:cNvSpPr/>
            <p:nvPr/>
          </p:nvSpPr>
          <p:spPr>
            <a:xfrm>
              <a:off x="1179871" y="1347019"/>
              <a:ext cx="3490452" cy="4768646"/>
            </a:xfrm>
            <a:prstGeom prst="frame">
              <a:avLst>
                <a:gd name="adj1" fmla="val 43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3400" advTm="2000">
        <p14:revea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38439" y="2220715"/>
            <a:ext cx="1252266" cy="2400657"/>
          </a:xfrm>
          <a:prstGeom prst="rect">
            <a:avLst/>
          </a:prstGeom>
          <a:noFill/>
        </p:spPr>
        <p:txBody>
          <a:bodyPr wrap="none" lIns="91440" tIns="45720" rIns="91440" bIns="45720">
            <a:spAutoFit/>
          </a:bodyPr>
          <a:lstStyle/>
          <a:p>
            <a:pPr algn="ctr"/>
            <a:r>
              <a:rPr lang="en-US" altLang="zh-CN" sz="15000" b="1" dirty="0">
                <a:ln w="0"/>
                <a:effectLst>
                  <a:outerShdw blurRad="38100" dist="19050" dir="2700000" algn="tl" rotWithShape="0">
                    <a:schemeClr val="dk1">
                      <a:alpha val="40000"/>
                    </a:schemeClr>
                  </a:outerShdw>
                </a:effectLst>
              </a:rPr>
              <a:t>4</a:t>
            </a:r>
            <a:endParaRPr lang="zh-CN" altLang="en-US" sz="15000" b="1" cap="none" spc="0" dirty="0">
              <a:ln w="0"/>
              <a:solidFill>
                <a:schemeClr val="tx1"/>
              </a:solidFill>
              <a:effectLst>
                <a:outerShdw blurRad="38100" dist="19050" dir="2700000" algn="tl" rotWithShape="0">
                  <a:schemeClr val="dk1">
                    <a:alpha val="40000"/>
                  </a:schemeClr>
                </a:outerShdw>
              </a:effectLst>
            </a:endParaRPr>
          </a:p>
        </p:txBody>
      </p:sp>
      <p:sp>
        <p:nvSpPr>
          <p:cNvPr id="6" name="矩形 5"/>
          <p:cNvSpPr/>
          <p:nvPr/>
        </p:nvSpPr>
        <p:spPr>
          <a:xfrm>
            <a:off x="4437776" y="1501630"/>
            <a:ext cx="3053593" cy="415255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588778" y="4983061"/>
            <a:ext cx="2759978" cy="5285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289040" y="833120"/>
            <a:ext cx="5090160" cy="529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2"/>
          <p:cNvSpPr txBox="1"/>
          <p:nvPr/>
        </p:nvSpPr>
        <p:spPr>
          <a:xfrm>
            <a:off x="391532" y="3299483"/>
            <a:ext cx="3884127"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600" dirty="0">
                <a:latin typeface="黑体" panose="02010609060101010101" pitchFamily="49" charset="-122"/>
                <a:ea typeface="黑体" panose="02010609060101010101" pitchFamily="49" charset="-122"/>
              </a:rPr>
              <a:t>CONTENT</a:t>
            </a:r>
            <a:endParaRPr lang="zh-CN" altLang="en-US" sz="6600" dirty="0">
              <a:latin typeface="黑体" panose="02010609060101010101" pitchFamily="49" charset="-122"/>
              <a:ea typeface="黑体" panose="02010609060101010101" pitchFamily="49" charset="-122"/>
            </a:endParaRPr>
          </a:p>
        </p:txBody>
      </p:sp>
      <p:sp>
        <p:nvSpPr>
          <p:cNvPr id="11" name="文本框 6"/>
          <p:cNvSpPr txBox="1">
            <a:spLocks noChangeArrowheads="1"/>
          </p:cNvSpPr>
          <p:nvPr/>
        </p:nvSpPr>
        <p:spPr bwMode="auto">
          <a:xfrm>
            <a:off x="806493" y="4511714"/>
            <a:ext cx="4035933"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50" dirty="0">
                <a:latin typeface="华文细黑" panose="02010600040101010101" pitchFamily="2" charset="-122"/>
                <a:ea typeface="华文细黑" panose="02010600040101010101" pitchFamily="2" charset="-122"/>
              </a:rPr>
              <a:t>Lorem ipsum dolor sit </a:t>
            </a:r>
            <a:r>
              <a:rPr lang="en-US" altLang="zh-CN" sz="1050" dirty="0" err="1">
                <a:latin typeface="华文细黑" panose="02010600040101010101" pitchFamily="2" charset="-122"/>
                <a:ea typeface="华文细黑" panose="02010600040101010101" pitchFamily="2" charset="-122"/>
              </a:rPr>
              <a:t>amet</a:t>
            </a:r>
            <a:r>
              <a:rPr lang="en-US" altLang="zh-CN" sz="1050" dirty="0">
                <a:latin typeface="华文细黑" panose="02010600040101010101" pitchFamily="2" charset="-122"/>
                <a:ea typeface="华文细黑" panose="02010600040101010101" pitchFamily="2" charset="-122"/>
              </a:rPr>
              <a:t>, </a:t>
            </a:r>
            <a:r>
              <a:rPr lang="en-US" altLang="zh-CN" sz="1050" dirty="0" err="1">
                <a:latin typeface="华文细黑" panose="02010600040101010101" pitchFamily="2" charset="-122"/>
                <a:ea typeface="华文细黑" panose="02010600040101010101" pitchFamily="2" charset="-122"/>
              </a:rPr>
              <a:t>consectetur</a:t>
            </a:r>
            <a:r>
              <a:rPr lang="en-US" altLang="zh-CN" sz="1050" dirty="0">
                <a:latin typeface="华文细黑" panose="02010600040101010101" pitchFamily="2" charset="-122"/>
                <a:ea typeface="华文细黑" panose="02010600040101010101" pitchFamily="2" charset="-122"/>
              </a:rPr>
              <a:t> </a:t>
            </a:r>
            <a:r>
              <a:rPr lang="en-US" altLang="zh-CN" sz="1050" dirty="0" err="1">
                <a:latin typeface="华文细黑" panose="02010600040101010101" pitchFamily="2" charset="-122"/>
                <a:ea typeface="华文细黑" panose="02010600040101010101" pitchFamily="2" charset="-122"/>
              </a:rPr>
              <a:t>adipiscing</a:t>
            </a:r>
            <a:r>
              <a:rPr lang="en-US" altLang="zh-CN" sz="1050" dirty="0">
                <a:latin typeface="华文细黑" panose="02010600040101010101" pitchFamily="2" charset="-122"/>
                <a:ea typeface="华文细黑" panose="02010600040101010101" pitchFamily="2" charset="-122"/>
              </a:rPr>
              <a:t> </a:t>
            </a:r>
            <a:r>
              <a:rPr lang="en-US" altLang="zh-CN" sz="1050" dirty="0" err="1">
                <a:latin typeface="华文细黑" panose="02010600040101010101" pitchFamily="2" charset="-122"/>
                <a:ea typeface="华文细黑" panose="02010600040101010101" pitchFamily="2" charset="-122"/>
              </a:rPr>
              <a:t>elit</a:t>
            </a:r>
            <a:r>
              <a:rPr lang="en-US" altLang="zh-CN" sz="1050" dirty="0">
                <a:latin typeface="华文细黑" panose="02010600040101010101" pitchFamily="2" charset="-122"/>
                <a:ea typeface="华文细黑" panose="02010600040101010101" pitchFamily="2" charset="-122"/>
              </a:rPr>
              <a:t>. </a:t>
            </a:r>
            <a:r>
              <a:rPr lang="en-US" altLang="zh-CN" sz="1050" dirty="0" err="1">
                <a:latin typeface="华文细黑" panose="02010600040101010101" pitchFamily="2" charset="-122"/>
                <a:ea typeface="华文细黑" panose="02010600040101010101" pitchFamily="2" charset="-122"/>
              </a:rPr>
              <a:t>Donec</a:t>
            </a:r>
            <a:r>
              <a:rPr lang="en-US" altLang="zh-CN" sz="1050" dirty="0">
                <a:latin typeface="华文细黑" panose="02010600040101010101" pitchFamily="2" charset="-122"/>
                <a:ea typeface="华文细黑" panose="02010600040101010101" pitchFamily="2" charset="-122"/>
              </a:rPr>
              <a:t> </a:t>
            </a:r>
            <a:r>
              <a:rPr lang="en-US" altLang="zh-CN" sz="1050" dirty="0" err="1">
                <a:latin typeface="华文细黑" panose="02010600040101010101" pitchFamily="2" charset="-122"/>
                <a:ea typeface="华文细黑" panose="02010600040101010101" pitchFamily="2" charset="-122"/>
              </a:rPr>
              <a:t>luctus</a:t>
            </a:r>
            <a:r>
              <a:rPr lang="en-US" altLang="zh-CN" sz="1050" dirty="0">
                <a:latin typeface="华文细黑" panose="02010600040101010101" pitchFamily="2" charset="-122"/>
                <a:ea typeface="华文细黑" panose="02010600040101010101" pitchFamily="2" charset="-122"/>
              </a:rPr>
              <a:t> </a:t>
            </a:r>
            <a:r>
              <a:rPr lang="en-US" altLang="zh-CN" sz="1050" dirty="0" err="1">
                <a:latin typeface="华文细黑" panose="02010600040101010101" pitchFamily="2" charset="-122"/>
                <a:ea typeface="华文细黑" panose="02010600040101010101" pitchFamily="2" charset="-122"/>
              </a:rPr>
              <a:t>nibh</a:t>
            </a:r>
            <a:r>
              <a:rPr lang="en-US" altLang="zh-CN" sz="1050" dirty="0">
                <a:latin typeface="华文细黑" panose="02010600040101010101" pitchFamily="2" charset="-122"/>
                <a:ea typeface="华文细黑" panose="02010600040101010101" pitchFamily="2" charset="-122"/>
              </a:rPr>
              <a:t> sit </a:t>
            </a:r>
            <a:r>
              <a:rPr lang="en-US" altLang="zh-CN" sz="1050" dirty="0" err="1">
                <a:latin typeface="华文细黑" panose="02010600040101010101" pitchFamily="2" charset="-122"/>
                <a:ea typeface="华文细黑" panose="02010600040101010101" pitchFamily="2" charset="-122"/>
              </a:rPr>
              <a:t>amet</a:t>
            </a:r>
            <a:r>
              <a:rPr lang="en-US" altLang="zh-CN" sz="1050" dirty="0">
                <a:latin typeface="华文细黑" panose="02010600040101010101" pitchFamily="2" charset="-122"/>
                <a:ea typeface="华文细黑" panose="02010600040101010101" pitchFamily="2" charset="-122"/>
              </a:rPr>
              <a:t> </a:t>
            </a:r>
            <a:r>
              <a:rPr lang="en-US" altLang="zh-CN" sz="1050" dirty="0" err="1">
                <a:latin typeface="华文细黑" panose="02010600040101010101" pitchFamily="2" charset="-122"/>
                <a:ea typeface="华文细黑" panose="02010600040101010101" pitchFamily="2" charset="-122"/>
              </a:rPr>
              <a:t>sem</a:t>
            </a:r>
            <a:r>
              <a:rPr lang="en-US" altLang="zh-CN" sz="1050" dirty="0">
                <a:latin typeface="华文细黑" panose="02010600040101010101" pitchFamily="2" charset="-122"/>
                <a:ea typeface="华文细黑" panose="02010600040101010101" pitchFamily="2" charset="-122"/>
              </a:rPr>
              <a:t> </a:t>
            </a:r>
            <a:r>
              <a:rPr lang="en-US" altLang="zh-CN" sz="1050" dirty="0" err="1">
                <a:latin typeface="华文细黑" panose="02010600040101010101" pitchFamily="2" charset="-122"/>
                <a:ea typeface="华文细黑" panose="02010600040101010101" pitchFamily="2" charset="-122"/>
              </a:rPr>
              <a:t>vulputate</a:t>
            </a:r>
            <a:r>
              <a:rPr lang="en-US" altLang="zh-CN" sz="1050" dirty="0">
                <a:latin typeface="华文细黑" panose="02010600040101010101" pitchFamily="2" charset="-122"/>
                <a:ea typeface="华文细黑" panose="02010600040101010101" pitchFamily="2" charset="-122"/>
              </a:rPr>
              <a:t> </a:t>
            </a:r>
            <a:r>
              <a:rPr lang="en-US" altLang="zh-CN" sz="1050" dirty="0" err="1">
                <a:latin typeface="华文细黑" panose="02010600040101010101" pitchFamily="2" charset="-122"/>
                <a:ea typeface="华文细黑" panose="02010600040101010101" pitchFamily="2" charset="-122"/>
              </a:rPr>
              <a:t>venenatis</a:t>
            </a:r>
            <a:r>
              <a:rPr lang="en-US" altLang="zh-CN" sz="1050" dirty="0">
                <a:latin typeface="华文细黑" panose="02010600040101010101" pitchFamily="2" charset="-122"/>
                <a:ea typeface="华文细黑" panose="02010600040101010101" pitchFamily="2" charset="-122"/>
              </a:rPr>
              <a:t> </a:t>
            </a:r>
            <a:r>
              <a:rPr lang="en-US" altLang="zh-CN" sz="1050" dirty="0" err="1">
                <a:latin typeface="华文细黑" panose="02010600040101010101" pitchFamily="2" charset="-122"/>
                <a:ea typeface="华文细黑" panose="02010600040101010101" pitchFamily="2" charset="-122"/>
              </a:rPr>
              <a:t>bibendum</a:t>
            </a:r>
            <a:r>
              <a:rPr lang="en-US" altLang="zh-CN" sz="1050" dirty="0">
                <a:latin typeface="华文细黑" panose="02010600040101010101" pitchFamily="2" charset="-122"/>
                <a:ea typeface="华文细黑" panose="02010600040101010101" pitchFamily="2" charset="-122"/>
              </a:rPr>
              <a:t> </a:t>
            </a:r>
            <a:r>
              <a:rPr lang="en-US" altLang="zh-CN" sz="1050" dirty="0" err="1">
                <a:latin typeface="华文细黑" panose="02010600040101010101" pitchFamily="2" charset="-122"/>
                <a:ea typeface="华文细黑" panose="02010600040101010101" pitchFamily="2" charset="-122"/>
              </a:rPr>
              <a:t>orci</a:t>
            </a:r>
            <a:r>
              <a:rPr lang="en-US" altLang="zh-CN" sz="1050" dirty="0">
                <a:latin typeface="华文细黑" panose="02010600040101010101" pitchFamily="2" charset="-122"/>
                <a:ea typeface="华文细黑" panose="02010600040101010101" pitchFamily="2" charset="-122"/>
              </a:rPr>
              <a:t> </a:t>
            </a:r>
            <a:r>
              <a:rPr lang="en-US" altLang="zh-CN" sz="1050" dirty="0" err="1">
                <a:latin typeface="华文细黑" panose="02010600040101010101" pitchFamily="2" charset="-122"/>
                <a:ea typeface="华文细黑" panose="02010600040101010101" pitchFamily="2" charset="-122"/>
              </a:rPr>
              <a:t>pulvinar</a:t>
            </a:r>
            <a:r>
              <a:rPr lang="en-US" altLang="zh-CN" sz="1050" dirty="0">
                <a:latin typeface="华文细黑" panose="02010600040101010101" pitchFamily="2" charset="-122"/>
                <a:ea typeface="华文细黑" panose="02010600040101010101" pitchFamily="2" charset="-122"/>
              </a:rPr>
              <a:t>. </a:t>
            </a:r>
          </a:p>
        </p:txBody>
      </p:sp>
      <p:sp>
        <p:nvSpPr>
          <p:cNvPr id="12" name="文本框 6"/>
          <p:cNvSpPr txBox="1">
            <a:spLocks noChangeArrowheads="1"/>
          </p:cNvSpPr>
          <p:nvPr/>
        </p:nvSpPr>
        <p:spPr bwMode="auto">
          <a:xfrm>
            <a:off x="6713172" y="1297481"/>
            <a:ext cx="37450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000" dirty="0">
                <a:solidFill>
                  <a:schemeClr val="bg1"/>
                </a:solidFill>
                <a:latin typeface="微软雅黑 Light" panose="020B0502040204020203" pitchFamily="34" charset="-122"/>
                <a:ea typeface="微软雅黑 Light" panose="020B0502040204020203" pitchFamily="34" charset="-122"/>
              </a:rPr>
              <a:t>1. Add Your Text </a:t>
            </a:r>
            <a:r>
              <a:rPr lang="en-US" altLang="zh-CN" sz="2000" dirty="0" err="1">
                <a:solidFill>
                  <a:schemeClr val="bg1"/>
                </a:solidFill>
                <a:latin typeface="微软雅黑 Light" panose="020B0502040204020203" pitchFamily="34" charset="-122"/>
                <a:ea typeface="微软雅黑 Light" panose="020B0502040204020203" pitchFamily="34" charset="-122"/>
              </a:rPr>
              <a:t>Here.Your</a:t>
            </a:r>
            <a:r>
              <a:rPr lang="en-US" altLang="zh-CN" sz="2000" dirty="0">
                <a:solidFill>
                  <a:schemeClr val="bg1"/>
                </a:solidFill>
                <a:latin typeface="微软雅黑 Light" panose="020B0502040204020203" pitchFamily="34" charset="-122"/>
                <a:ea typeface="微软雅黑 Light" panose="020B0502040204020203" pitchFamily="34" charset="-122"/>
              </a:rPr>
              <a:t> text and paste it </a:t>
            </a:r>
            <a:r>
              <a:rPr lang="en-US" altLang="zh-CN" sz="2000" dirty="0" err="1">
                <a:solidFill>
                  <a:schemeClr val="bg1"/>
                </a:solidFill>
                <a:latin typeface="微软雅黑 Light" panose="020B0502040204020203" pitchFamily="34" charset="-122"/>
                <a:ea typeface="微软雅黑 Light" panose="020B0502040204020203" pitchFamily="34" charset="-122"/>
              </a:rPr>
              <a:t>here.Text</a:t>
            </a:r>
            <a:r>
              <a:rPr lang="en-US" altLang="zh-CN" sz="2000" dirty="0">
                <a:solidFill>
                  <a:schemeClr val="bg1"/>
                </a:solidFill>
                <a:latin typeface="微软雅黑 Light" panose="020B0502040204020203" pitchFamily="34" charset="-122"/>
                <a:ea typeface="微软雅黑 Light" panose="020B0502040204020203" pitchFamily="34" charset="-122"/>
              </a:rPr>
              <a:t> or Copy Your text and paste it here</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19" name="文本框 6"/>
          <p:cNvSpPr txBox="1">
            <a:spLocks noChangeArrowheads="1"/>
          </p:cNvSpPr>
          <p:nvPr/>
        </p:nvSpPr>
        <p:spPr bwMode="auto">
          <a:xfrm>
            <a:off x="6713172" y="2393739"/>
            <a:ext cx="37450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000" dirty="0">
                <a:solidFill>
                  <a:schemeClr val="bg1"/>
                </a:solidFill>
                <a:latin typeface="微软雅黑 Light" panose="020B0502040204020203" pitchFamily="34" charset="-122"/>
                <a:ea typeface="微软雅黑 Light" panose="020B0502040204020203" pitchFamily="34" charset="-122"/>
              </a:rPr>
              <a:t>2. Add Your Text </a:t>
            </a:r>
            <a:r>
              <a:rPr lang="en-US" altLang="zh-CN" sz="2000" dirty="0" err="1">
                <a:solidFill>
                  <a:schemeClr val="bg1"/>
                </a:solidFill>
                <a:latin typeface="微软雅黑 Light" panose="020B0502040204020203" pitchFamily="34" charset="-122"/>
                <a:ea typeface="微软雅黑 Light" panose="020B0502040204020203" pitchFamily="34" charset="-122"/>
              </a:rPr>
              <a:t>Here.Your</a:t>
            </a:r>
            <a:r>
              <a:rPr lang="en-US" altLang="zh-CN" sz="2000" dirty="0">
                <a:solidFill>
                  <a:schemeClr val="bg1"/>
                </a:solidFill>
                <a:latin typeface="微软雅黑 Light" panose="020B0502040204020203" pitchFamily="34" charset="-122"/>
                <a:ea typeface="微软雅黑 Light" panose="020B0502040204020203" pitchFamily="34" charset="-122"/>
              </a:rPr>
              <a:t> text and paste it </a:t>
            </a:r>
            <a:r>
              <a:rPr lang="en-US" altLang="zh-CN" sz="2000" dirty="0" err="1">
                <a:solidFill>
                  <a:schemeClr val="bg1"/>
                </a:solidFill>
                <a:latin typeface="微软雅黑 Light" panose="020B0502040204020203" pitchFamily="34" charset="-122"/>
                <a:ea typeface="微软雅黑 Light" panose="020B0502040204020203" pitchFamily="34" charset="-122"/>
              </a:rPr>
              <a:t>here.Text</a:t>
            </a:r>
            <a:r>
              <a:rPr lang="en-US" altLang="zh-CN" sz="2000" dirty="0">
                <a:solidFill>
                  <a:schemeClr val="bg1"/>
                </a:solidFill>
                <a:latin typeface="微软雅黑 Light" panose="020B0502040204020203" pitchFamily="34" charset="-122"/>
                <a:ea typeface="微软雅黑 Light" panose="020B0502040204020203" pitchFamily="34" charset="-122"/>
              </a:rPr>
              <a:t> or Copy Your text and paste it here</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20" name="文本框 6"/>
          <p:cNvSpPr txBox="1">
            <a:spLocks noChangeArrowheads="1"/>
          </p:cNvSpPr>
          <p:nvPr/>
        </p:nvSpPr>
        <p:spPr bwMode="auto">
          <a:xfrm>
            <a:off x="6713172" y="3570590"/>
            <a:ext cx="37450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000" dirty="0">
                <a:solidFill>
                  <a:schemeClr val="bg1"/>
                </a:solidFill>
                <a:latin typeface="微软雅黑 Light" panose="020B0502040204020203" pitchFamily="34" charset="-122"/>
                <a:ea typeface="微软雅黑 Light" panose="020B0502040204020203" pitchFamily="34" charset="-122"/>
              </a:rPr>
              <a:t>3. Add Your Text </a:t>
            </a:r>
            <a:r>
              <a:rPr lang="en-US" altLang="zh-CN" sz="2000" dirty="0" err="1">
                <a:solidFill>
                  <a:schemeClr val="bg1"/>
                </a:solidFill>
                <a:latin typeface="微软雅黑 Light" panose="020B0502040204020203" pitchFamily="34" charset="-122"/>
                <a:ea typeface="微软雅黑 Light" panose="020B0502040204020203" pitchFamily="34" charset="-122"/>
              </a:rPr>
              <a:t>Here.Your</a:t>
            </a:r>
            <a:r>
              <a:rPr lang="en-US" altLang="zh-CN" sz="2000" dirty="0">
                <a:solidFill>
                  <a:schemeClr val="bg1"/>
                </a:solidFill>
                <a:latin typeface="微软雅黑 Light" panose="020B0502040204020203" pitchFamily="34" charset="-122"/>
                <a:ea typeface="微软雅黑 Light" panose="020B0502040204020203" pitchFamily="34" charset="-122"/>
              </a:rPr>
              <a:t> text and paste it </a:t>
            </a:r>
            <a:r>
              <a:rPr lang="en-US" altLang="zh-CN" sz="2000" dirty="0" err="1">
                <a:solidFill>
                  <a:schemeClr val="bg1"/>
                </a:solidFill>
                <a:latin typeface="微软雅黑 Light" panose="020B0502040204020203" pitchFamily="34" charset="-122"/>
                <a:ea typeface="微软雅黑 Light" panose="020B0502040204020203" pitchFamily="34" charset="-122"/>
              </a:rPr>
              <a:t>here.Text</a:t>
            </a:r>
            <a:r>
              <a:rPr lang="en-US" altLang="zh-CN" sz="2000" dirty="0">
                <a:solidFill>
                  <a:schemeClr val="bg1"/>
                </a:solidFill>
                <a:latin typeface="微软雅黑 Light" panose="020B0502040204020203" pitchFamily="34" charset="-122"/>
                <a:ea typeface="微软雅黑 Light" panose="020B0502040204020203" pitchFamily="34" charset="-122"/>
              </a:rPr>
              <a:t> or Copy Your text and paste it here</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8" name="文本框 6"/>
          <p:cNvSpPr txBox="1">
            <a:spLocks noChangeArrowheads="1"/>
          </p:cNvSpPr>
          <p:nvPr/>
        </p:nvSpPr>
        <p:spPr bwMode="auto">
          <a:xfrm>
            <a:off x="6713172" y="4747442"/>
            <a:ext cx="37450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000" dirty="0">
                <a:solidFill>
                  <a:schemeClr val="bg1"/>
                </a:solidFill>
                <a:latin typeface="微软雅黑 Light" panose="020B0502040204020203" pitchFamily="34" charset="-122"/>
                <a:ea typeface="微软雅黑 Light" panose="020B0502040204020203" pitchFamily="34" charset="-122"/>
              </a:rPr>
              <a:t>4. Add Your Text </a:t>
            </a:r>
            <a:r>
              <a:rPr lang="en-US" altLang="zh-CN" sz="2000" dirty="0" err="1">
                <a:solidFill>
                  <a:schemeClr val="bg1"/>
                </a:solidFill>
                <a:latin typeface="微软雅黑 Light" panose="020B0502040204020203" pitchFamily="34" charset="-122"/>
                <a:ea typeface="微软雅黑 Light" panose="020B0502040204020203" pitchFamily="34" charset="-122"/>
              </a:rPr>
              <a:t>Here.Your</a:t>
            </a:r>
            <a:r>
              <a:rPr lang="en-US" altLang="zh-CN" sz="2000" dirty="0">
                <a:solidFill>
                  <a:schemeClr val="bg1"/>
                </a:solidFill>
                <a:latin typeface="微软雅黑 Light" panose="020B0502040204020203" pitchFamily="34" charset="-122"/>
                <a:ea typeface="微软雅黑 Light" panose="020B0502040204020203" pitchFamily="34" charset="-122"/>
              </a:rPr>
              <a:t> text and paste it </a:t>
            </a:r>
            <a:r>
              <a:rPr lang="en-US" altLang="zh-CN" sz="2000" dirty="0" err="1">
                <a:solidFill>
                  <a:schemeClr val="bg1"/>
                </a:solidFill>
                <a:latin typeface="微软雅黑 Light" panose="020B0502040204020203" pitchFamily="34" charset="-122"/>
                <a:ea typeface="微软雅黑 Light" panose="020B0502040204020203" pitchFamily="34" charset="-122"/>
              </a:rPr>
              <a:t>here.Text</a:t>
            </a:r>
            <a:r>
              <a:rPr lang="en-US" altLang="zh-CN" sz="2000" dirty="0">
                <a:solidFill>
                  <a:schemeClr val="bg1"/>
                </a:solidFill>
                <a:latin typeface="微软雅黑 Light" panose="020B0502040204020203" pitchFamily="34" charset="-122"/>
                <a:ea typeface="微软雅黑 Light" panose="020B0502040204020203" pitchFamily="34" charset="-122"/>
              </a:rPr>
              <a:t> or Copy Your text and paste it here</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0" advTm="2000">
        <p:cut/>
      </p:transition>
    </mc:Choice>
    <mc:Fallback xmlns="">
      <p:transition advTm="2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11" grpId="0"/>
      <p:bldP spid="12" grpId="0"/>
      <p:bldP spid="19" grpId="0"/>
      <p:bldP spid="20"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3446" y="0"/>
            <a:ext cx="12215446" cy="6893171"/>
            <a:chOff x="-23446" y="0"/>
            <a:chExt cx="12215446" cy="6893171"/>
          </a:xfrm>
        </p:grpSpPr>
        <p:pic>
          <p:nvPicPr>
            <p:cNvPr id="2" name="图片 1"/>
            <p:cNvPicPr>
              <a:picLocks noChangeAspect="1"/>
            </p:cNvPicPr>
            <p:nvPr/>
          </p:nvPicPr>
          <p:blipFill rotWithShape="1">
            <a:blip r:embed="rId3" cstate="email"/>
            <a:srcRect/>
            <a:stretch>
              <a:fillRect/>
            </a:stretch>
          </p:blipFill>
          <p:spPr>
            <a:xfrm>
              <a:off x="7176918" y="0"/>
              <a:ext cx="5015082" cy="6858000"/>
            </a:xfrm>
            <a:prstGeom prst="rect">
              <a:avLst/>
            </a:prstGeom>
          </p:spPr>
        </p:pic>
        <p:sp>
          <p:nvSpPr>
            <p:cNvPr id="3" name="流程图: 手动输入 2"/>
            <p:cNvSpPr/>
            <p:nvPr/>
          </p:nvSpPr>
          <p:spPr>
            <a:xfrm rot="5400000">
              <a:off x="1084385" y="-1072662"/>
              <a:ext cx="6858002" cy="9073664"/>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等线 Light" panose="02010600030101010101" pitchFamily="2" charset="-122"/>
                  <a:ea typeface="造字工房悦黑体验版纤细体"/>
                  <a:cs typeface="造字工房悦黑体验版纤细体"/>
                </a:rPr>
                <a:t>Black and white, simple and elegant style, let business reporting came more fashionable </a:t>
              </a:r>
              <a:endParaRPr lang="zh-CN" altLang="en-US" dirty="0"/>
            </a:p>
          </p:txBody>
        </p:sp>
      </p:grpSp>
      <p:sp>
        <p:nvSpPr>
          <p:cNvPr id="5" name="矩形 4"/>
          <p:cNvSpPr/>
          <p:nvPr/>
        </p:nvSpPr>
        <p:spPr>
          <a:xfrm>
            <a:off x="518975" y="698925"/>
            <a:ext cx="3057761" cy="1107996"/>
          </a:xfrm>
          <a:prstGeom prst="rect">
            <a:avLst/>
          </a:prstGeom>
        </p:spPr>
        <p:txBody>
          <a:bodyPr wrap="square">
            <a:spAutoFit/>
          </a:bodyPr>
          <a:lstStyle/>
          <a:p>
            <a:r>
              <a:rPr lang="en-US" altLang="zh-CN" sz="6600" b="1" dirty="0">
                <a:latin typeface="黑体" panose="02010609060101010101" pitchFamily="49" charset="-122"/>
                <a:ea typeface="黑体" panose="02010609060101010101" pitchFamily="49" charset="-122"/>
              </a:rPr>
              <a:t>Title</a:t>
            </a:r>
          </a:p>
        </p:txBody>
      </p:sp>
      <p:sp>
        <p:nvSpPr>
          <p:cNvPr id="6" name="矩形 14"/>
          <p:cNvSpPr>
            <a:spLocks noChangeArrowheads="1"/>
          </p:cNvSpPr>
          <p:nvPr/>
        </p:nvSpPr>
        <p:spPr bwMode="auto">
          <a:xfrm>
            <a:off x="543488" y="4432298"/>
            <a:ext cx="52542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b="1" dirty="0">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latin typeface="等线 Light" panose="02010600030101010101" pitchFamily="2" charset="-122"/>
              <a:ea typeface="造字工房悦黑体验版纤细体"/>
              <a:cs typeface="造字工房悦黑体验版纤细体"/>
            </a:endParaRPr>
          </a:p>
        </p:txBody>
      </p:sp>
      <p:sp>
        <p:nvSpPr>
          <p:cNvPr id="7" name="矩形 14"/>
          <p:cNvSpPr>
            <a:spLocks noChangeArrowheads="1"/>
          </p:cNvSpPr>
          <p:nvPr/>
        </p:nvSpPr>
        <p:spPr bwMode="auto">
          <a:xfrm>
            <a:off x="462624" y="2470677"/>
            <a:ext cx="59383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dirty="0">
                <a:latin typeface="等线 Light" panose="02010600030101010101" pitchFamily="2" charset="-122"/>
                <a:ea typeface="等线 Light" panose="02010600030101010101" pitchFamily="2" charset="-122"/>
                <a:cs typeface="造字工房悦黑体验版纤细体"/>
              </a:rPr>
              <a:t>Black and white, simple and elegant style</a:t>
            </a:r>
            <a:endParaRPr lang="zh-CN" altLang="en-US" sz="3600" dirty="0">
              <a:latin typeface="等线 Light" panose="02010600030101010101" pitchFamily="2" charset="-122"/>
              <a:ea typeface="等线 Light" panose="02010600030101010101" pitchFamily="2" charset="-122"/>
              <a:cs typeface="造字工房悦黑体验版纤细体"/>
            </a:endParaRPr>
          </a:p>
        </p:txBody>
      </p:sp>
    </p:spTree>
  </p:cSld>
  <p:clrMapOvr>
    <a:masterClrMapping/>
  </p:clrMapOvr>
  <mc:AlternateContent xmlns:mc="http://schemas.openxmlformats.org/markup-compatibility/2006" xmlns:p14="http://schemas.microsoft.com/office/powerpoint/2010/main">
    <mc:Choice Requires="p14">
      <p:transition p14:dur="100" advTm="2000">
        <p:cut/>
      </p:transition>
    </mc:Choice>
    <mc:Fallback xmlns="">
      <p:transition advTm="2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256115" y="688259"/>
            <a:ext cx="7424607" cy="58600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email"/>
          <a:stretch>
            <a:fillRect/>
          </a:stretch>
        </p:blipFill>
        <p:spPr>
          <a:xfrm>
            <a:off x="637022" y="646247"/>
            <a:ext cx="3326882" cy="5944047"/>
          </a:xfrm>
          <a:prstGeom prst="rect">
            <a:avLst/>
          </a:prstGeom>
        </p:spPr>
      </p:pic>
      <p:sp>
        <p:nvSpPr>
          <p:cNvPr id="5" name="矩形 4"/>
          <p:cNvSpPr/>
          <p:nvPr/>
        </p:nvSpPr>
        <p:spPr>
          <a:xfrm>
            <a:off x="4470826" y="2061787"/>
            <a:ext cx="4147590" cy="1107996"/>
          </a:xfrm>
          <a:prstGeom prst="rect">
            <a:avLst/>
          </a:prstGeom>
        </p:spPr>
        <p:txBody>
          <a:bodyPr wrap="square">
            <a:spAutoFit/>
          </a:bodyPr>
          <a:lstStyle/>
          <a:p>
            <a:r>
              <a:rPr lang="en-US" altLang="zh-CN" sz="6600" b="1" dirty="0">
                <a:latin typeface="黑体" panose="02010609060101010101" pitchFamily="49" charset="-122"/>
                <a:ea typeface="黑体" panose="02010609060101010101" pitchFamily="49" charset="-122"/>
              </a:rPr>
              <a:t>Title</a:t>
            </a:r>
          </a:p>
        </p:txBody>
      </p:sp>
      <p:sp>
        <p:nvSpPr>
          <p:cNvPr id="8" name="矩形 14"/>
          <p:cNvSpPr>
            <a:spLocks noChangeArrowheads="1"/>
          </p:cNvSpPr>
          <p:nvPr/>
        </p:nvSpPr>
        <p:spPr bwMode="auto">
          <a:xfrm>
            <a:off x="4551249" y="4181284"/>
            <a:ext cx="52542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1400" b="1" dirty="0">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latin typeface="等线 Light" panose="02010600030101010101" pitchFamily="2" charset="-122"/>
              <a:ea typeface="造字工房悦黑体验版纤细体"/>
              <a:cs typeface="造字工房悦黑体验版纤细体"/>
            </a:endParaRPr>
          </a:p>
        </p:txBody>
      </p:sp>
      <p:sp>
        <p:nvSpPr>
          <p:cNvPr id="9" name="矩形 14"/>
          <p:cNvSpPr>
            <a:spLocks noChangeArrowheads="1"/>
          </p:cNvSpPr>
          <p:nvPr/>
        </p:nvSpPr>
        <p:spPr bwMode="auto">
          <a:xfrm>
            <a:off x="4470826" y="1202094"/>
            <a:ext cx="52542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2000" b="1" dirty="0">
                <a:latin typeface="+mj-ea"/>
                <a:ea typeface="+mj-ea"/>
                <a:cs typeface="造字工房悦黑体验版纤细体"/>
              </a:rPr>
              <a:t>Black and white, simple and elegant style, let business reporting came more fashionable</a:t>
            </a:r>
            <a:endParaRPr lang="zh-CN" altLang="en-US" sz="2000" b="1" dirty="0">
              <a:latin typeface="+mj-ea"/>
              <a:ea typeface="+mj-ea"/>
              <a:cs typeface="造字工房悦黑体验版纤细体"/>
            </a:endParaRPr>
          </a:p>
        </p:txBody>
      </p:sp>
    </p:spTree>
  </p:cSld>
  <p:clrMapOvr>
    <a:masterClrMapping/>
  </p:clrMapOvr>
  <mc:AlternateContent xmlns:mc="http://schemas.openxmlformats.org/markup-compatibility/2006" xmlns:p14="http://schemas.microsoft.com/office/powerpoint/2010/main">
    <mc:Choice Requires="p14">
      <p:transition spd="slow" p14:dur="3400" advTm="2000">
        <p14:revea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rot="21426513">
            <a:off x="3403570" y="2063354"/>
            <a:ext cx="5867566" cy="1776016"/>
          </a:xfrm>
          <a:custGeom>
            <a:avLst/>
            <a:gdLst>
              <a:gd name="T0" fmla="*/ 479 w 1654"/>
              <a:gd name="T1" fmla="*/ 54 h 569"/>
              <a:gd name="T2" fmla="*/ 531 w 1654"/>
              <a:gd name="T3" fmla="*/ 117 h 569"/>
              <a:gd name="T4" fmla="*/ 607 w 1654"/>
              <a:gd name="T5" fmla="*/ 188 h 569"/>
              <a:gd name="T6" fmla="*/ 1085 w 1654"/>
              <a:gd name="T7" fmla="*/ 29 h 569"/>
              <a:gd name="T8" fmla="*/ 1180 w 1654"/>
              <a:gd name="T9" fmla="*/ 57 h 569"/>
              <a:gd name="T10" fmla="*/ 1193 w 1654"/>
              <a:gd name="T11" fmla="*/ 88 h 569"/>
              <a:gd name="T12" fmla="*/ 1234 w 1654"/>
              <a:gd name="T13" fmla="*/ 169 h 569"/>
              <a:gd name="T14" fmla="*/ 1408 w 1654"/>
              <a:gd name="T15" fmla="*/ 133 h 569"/>
              <a:gd name="T16" fmla="*/ 1359 w 1654"/>
              <a:gd name="T17" fmla="*/ 189 h 569"/>
              <a:gd name="T18" fmla="*/ 1398 w 1654"/>
              <a:gd name="T19" fmla="*/ 186 h 569"/>
              <a:gd name="T20" fmla="*/ 1355 w 1654"/>
              <a:gd name="T21" fmla="*/ 199 h 569"/>
              <a:gd name="T22" fmla="*/ 1336 w 1654"/>
              <a:gd name="T23" fmla="*/ 222 h 569"/>
              <a:gd name="T24" fmla="*/ 1422 w 1654"/>
              <a:gd name="T25" fmla="*/ 226 h 569"/>
              <a:gd name="T26" fmla="*/ 1518 w 1654"/>
              <a:gd name="T27" fmla="*/ 190 h 569"/>
              <a:gd name="T28" fmla="*/ 1590 w 1654"/>
              <a:gd name="T29" fmla="*/ 147 h 569"/>
              <a:gd name="T30" fmla="*/ 1579 w 1654"/>
              <a:gd name="T31" fmla="*/ 169 h 569"/>
              <a:gd name="T32" fmla="*/ 1597 w 1654"/>
              <a:gd name="T33" fmla="*/ 210 h 569"/>
              <a:gd name="T34" fmla="*/ 1631 w 1654"/>
              <a:gd name="T35" fmla="*/ 225 h 569"/>
              <a:gd name="T36" fmla="*/ 1511 w 1654"/>
              <a:gd name="T37" fmla="*/ 271 h 569"/>
              <a:gd name="T38" fmla="*/ 1450 w 1654"/>
              <a:gd name="T39" fmla="*/ 289 h 569"/>
              <a:gd name="T40" fmla="*/ 1338 w 1654"/>
              <a:gd name="T41" fmla="*/ 333 h 569"/>
              <a:gd name="T42" fmla="*/ 1283 w 1654"/>
              <a:gd name="T43" fmla="*/ 355 h 569"/>
              <a:gd name="T44" fmla="*/ 1350 w 1654"/>
              <a:gd name="T45" fmla="*/ 345 h 569"/>
              <a:gd name="T46" fmla="*/ 1308 w 1654"/>
              <a:gd name="T47" fmla="*/ 383 h 569"/>
              <a:gd name="T48" fmla="*/ 1282 w 1654"/>
              <a:gd name="T49" fmla="*/ 411 h 569"/>
              <a:gd name="T50" fmla="*/ 1260 w 1654"/>
              <a:gd name="T51" fmla="*/ 429 h 569"/>
              <a:gd name="T52" fmla="*/ 1240 w 1654"/>
              <a:gd name="T53" fmla="*/ 448 h 569"/>
              <a:gd name="T54" fmla="*/ 1295 w 1654"/>
              <a:gd name="T55" fmla="*/ 426 h 569"/>
              <a:gd name="T56" fmla="*/ 1332 w 1654"/>
              <a:gd name="T57" fmla="*/ 433 h 569"/>
              <a:gd name="T58" fmla="*/ 1425 w 1654"/>
              <a:gd name="T59" fmla="*/ 391 h 569"/>
              <a:gd name="T60" fmla="*/ 1569 w 1654"/>
              <a:gd name="T61" fmla="*/ 353 h 569"/>
              <a:gd name="T62" fmla="*/ 1612 w 1654"/>
              <a:gd name="T63" fmla="*/ 358 h 569"/>
              <a:gd name="T64" fmla="*/ 1472 w 1654"/>
              <a:gd name="T65" fmla="*/ 405 h 569"/>
              <a:gd name="T66" fmla="*/ 1377 w 1654"/>
              <a:gd name="T67" fmla="*/ 454 h 569"/>
              <a:gd name="T68" fmla="*/ 1381 w 1654"/>
              <a:gd name="T69" fmla="*/ 460 h 569"/>
              <a:gd name="T70" fmla="*/ 1314 w 1654"/>
              <a:gd name="T71" fmla="*/ 488 h 569"/>
              <a:gd name="T72" fmla="*/ 1172 w 1654"/>
              <a:gd name="T73" fmla="*/ 560 h 569"/>
              <a:gd name="T74" fmla="*/ 1080 w 1654"/>
              <a:gd name="T75" fmla="*/ 549 h 569"/>
              <a:gd name="T76" fmla="*/ 1042 w 1654"/>
              <a:gd name="T77" fmla="*/ 492 h 569"/>
              <a:gd name="T78" fmla="*/ 962 w 1654"/>
              <a:gd name="T79" fmla="*/ 480 h 569"/>
              <a:gd name="T80" fmla="*/ 956 w 1654"/>
              <a:gd name="T81" fmla="*/ 503 h 569"/>
              <a:gd name="T82" fmla="*/ 814 w 1654"/>
              <a:gd name="T83" fmla="*/ 530 h 569"/>
              <a:gd name="T84" fmla="*/ 784 w 1654"/>
              <a:gd name="T85" fmla="*/ 527 h 569"/>
              <a:gd name="T86" fmla="*/ 746 w 1654"/>
              <a:gd name="T87" fmla="*/ 453 h 569"/>
              <a:gd name="T88" fmla="*/ 724 w 1654"/>
              <a:gd name="T89" fmla="*/ 433 h 569"/>
              <a:gd name="T90" fmla="*/ 485 w 1654"/>
              <a:gd name="T91" fmla="*/ 508 h 569"/>
              <a:gd name="T92" fmla="*/ 414 w 1654"/>
              <a:gd name="T93" fmla="*/ 502 h 569"/>
              <a:gd name="T94" fmla="*/ 364 w 1654"/>
              <a:gd name="T95" fmla="*/ 444 h 569"/>
              <a:gd name="T96" fmla="*/ 258 w 1654"/>
              <a:gd name="T97" fmla="*/ 386 h 569"/>
              <a:gd name="T98" fmla="*/ 125 w 1654"/>
              <a:gd name="T99" fmla="*/ 373 h 569"/>
              <a:gd name="T100" fmla="*/ 123 w 1654"/>
              <a:gd name="T101" fmla="*/ 316 h 569"/>
              <a:gd name="T102" fmla="*/ 108 w 1654"/>
              <a:gd name="T103" fmla="*/ 299 h 569"/>
              <a:gd name="T104" fmla="*/ 108 w 1654"/>
              <a:gd name="T105" fmla="*/ 282 h 569"/>
              <a:gd name="T106" fmla="*/ 54 w 1654"/>
              <a:gd name="T107" fmla="*/ 281 h 569"/>
              <a:gd name="T108" fmla="*/ 44 w 1654"/>
              <a:gd name="T109" fmla="*/ 191 h 569"/>
              <a:gd name="T110" fmla="*/ 338 w 1654"/>
              <a:gd name="T111" fmla="*/ 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4" h="569">
                <a:moveTo>
                  <a:pt x="369" y="1"/>
                </a:moveTo>
                <a:cubicBezTo>
                  <a:pt x="388" y="8"/>
                  <a:pt x="410" y="3"/>
                  <a:pt x="427" y="15"/>
                </a:cubicBezTo>
                <a:cubicBezTo>
                  <a:pt x="428" y="21"/>
                  <a:pt x="437" y="21"/>
                  <a:pt x="442" y="25"/>
                </a:cubicBezTo>
                <a:cubicBezTo>
                  <a:pt x="439" y="26"/>
                  <a:pt x="439" y="26"/>
                  <a:pt x="439" y="26"/>
                </a:cubicBezTo>
                <a:cubicBezTo>
                  <a:pt x="441" y="29"/>
                  <a:pt x="444" y="35"/>
                  <a:pt x="449" y="33"/>
                </a:cubicBezTo>
                <a:cubicBezTo>
                  <a:pt x="449" y="30"/>
                  <a:pt x="449" y="30"/>
                  <a:pt x="449" y="30"/>
                </a:cubicBezTo>
                <a:cubicBezTo>
                  <a:pt x="456" y="37"/>
                  <a:pt x="469" y="36"/>
                  <a:pt x="472" y="47"/>
                </a:cubicBezTo>
                <a:cubicBezTo>
                  <a:pt x="477" y="47"/>
                  <a:pt x="476" y="52"/>
                  <a:pt x="479" y="54"/>
                </a:cubicBezTo>
                <a:cubicBezTo>
                  <a:pt x="486" y="62"/>
                  <a:pt x="504" y="62"/>
                  <a:pt x="501" y="75"/>
                </a:cubicBezTo>
                <a:cubicBezTo>
                  <a:pt x="502" y="77"/>
                  <a:pt x="506" y="76"/>
                  <a:pt x="506" y="74"/>
                </a:cubicBezTo>
                <a:cubicBezTo>
                  <a:pt x="512" y="75"/>
                  <a:pt x="508" y="84"/>
                  <a:pt x="512" y="84"/>
                </a:cubicBezTo>
                <a:cubicBezTo>
                  <a:pt x="505" y="91"/>
                  <a:pt x="518" y="97"/>
                  <a:pt x="515" y="105"/>
                </a:cubicBezTo>
                <a:cubicBezTo>
                  <a:pt x="526" y="117"/>
                  <a:pt x="526" y="117"/>
                  <a:pt x="526" y="117"/>
                </a:cubicBezTo>
                <a:cubicBezTo>
                  <a:pt x="528" y="115"/>
                  <a:pt x="528" y="115"/>
                  <a:pt x="528" y="115"/>
                </a:cubicBezTo>
                <a:cubicBezTo>
                  <a:pt x="527" y="120"/>
                  <a:pt x="527" y="120"/>
                  <a:pt x="527" y="120"/>
                </a:cubicBezTo>
                <a:cubicBezTo>
                  <a:pt x="531" y="117"/>
                  <a:pt x="531" y="117"/>
                  <a:pt x="531" y="117"/>
                </a:cubicBezTo>
                <a:cubicBezTo>
                  <a:pt x="542" y="126"/>
                  <a:pt x="536" y="141"/>
                  <a:pt x="547" y="151"/>
                </a:cubicBezTo>
                <a:cubicBezTo>
                  <a:pt x="547" y="153"/>
                  <a:pt x="549" y="159"/>
                  <a:pt x="550" y="159"/>
                </a:cubicBezTo>
                <a:cubicBezTo>
                  <a:pt x="548" y="157"/>
                  <a:pt x="548" y="157"/>
                  <a:pt x="548" y="157"/>
                </a:cubicBezTo>
                <a:cubicBezTo>
                  <a:pt x="549" y="162"/>
                  <a:pt x="548" y="169"/>
                  <a:pt x="553" y="173"/>
                </a:cubicBezTo>
                <a:cubicBezTo>
                  <a:pt x="554" y="172"/>
                  <a:pt x="555" y="172"/>
                  <a:pt x="556" y="172"/>
                </a:cubicBezTo>
                <a:cubicBezTo>
                  <a:pt x="557" y="180"/>
                  <a:pt x="561" y="191"/>
                  <a:pt x="553" y="197"/>
                </a:cubicBezTo>
                <a:cubicBezTo>
                  <a:pt x="554" y="201"/>
                  <a:pt x="551" y="202"/>
                  <a:pt x="552" y="205"/>
                </a:cubicBezTo>
                <a:cubicBezTo>
                  <a:pt x="571" y="204"/>
                  <a:pt x="588" y="194"/>
                  <a:pt x="607" y="188"/>
                </a:cubicBezTo>
                <a:cubicBezTo>
                  <a:pt x="672" y="165"/>
                  <a:pt x="734" y="133"/>
                  <a:pt x="800" y="113"/>
                </a:cubicBezTo>
                <a:cubicBezTo>
                  <a:pt x="792" y="123"/>
                  <a:pt x="780" y="126"/>
                  <a:pt x="769" y="131"/>
                </a:cubicBezTo>
                <a:cubicBezTo>
                  <a:pt x="790" y="127"/>
                  <a:pt x="810" y="115"/>
                  <a:pt x="832" y="109"/>
                </a:cubicBezTo>
                <a:cubicBezTo>
                  <a:pt x="897" y="84"/>
                  <a:pt x="965" y="65"/>
                  <a:pt x="1032" y="46"/>
                </a:cubicBezTo>
                <a:cubicBezTo>
                  <a:pt x="1055" y="41"/>
                  <a:pt x="1079" y="42"/>
                  <a:pt x="1101" y="36"/>
                </a:cubicBezTo>
                <a:cubicBezTo>
                  <a:pt x="1095" y="33"/>
                  <a:pt x="1086" y="35"/>
                  <a:pt x="1081" y="34"/>
                </a:cubicBezTo>
                <a:cubicBezTo>
                  <a:pt x="1084" y="32"/>
                  <a:pt x="1094" y="33"/>
                  <a:pt x="1100" y="30"/>
                </a:cubicBezTo>
                <a:cubicBezTo>
                  <a:pt x="1085" y="29"/>
                  <a:pt x="1085" y="29"/>
                  <a:pt x="1085" y="29"/>
                </a:cubicBezTo>
                <a:cubicBezTo>
                  <a:pt x="1101" y="25"/>
                  <a:pt x="1125" y="19"/>
                  <a:pt x="1140" y="32"/>
                </a:cubicBezTo>
                <a:cubicBezTo>
                  <a:pt x="1148" y="32"/>
                  <a:pt x="1157" y="29"/>
                  <a:pt x="1161" y="39"/>
                </a:cubicBezTo>
                <a:cubicBezTo>
                  <a:pt x="1159" y="44"/>
                  <a:pt x="1166" y="46"/>
                  <a:pt x="1165" y="52"/>
                </a:cubicBezTo>
                <a:cubicBezTo>
                  <a:pt x="1168" y="53"/>
                  <a:pt x="1167" y="49"/>
                  <a:pt x="1169" y="48"/>
                </a:cubicBezTo>
                <a:cubicBezTo>
                  <a:pt x="1171" y="50"/>
                  <a:pt x="1171" y="50"/>
                  <a:pt x="1171" y="50"/>
                </a:cubicBezTo>
                <a:cubicBezTo>
                  <a:pt x="1162" y="54"/>
                  <a:pt x="1174" y="58"/>
                  <a:pt x="1169" y="63"/>
                </a:cubicBezTo>
                <a:cubicBezTo>
                  <a:pt x="1170" y="65"/>
                  <a:pt x="1172" y="64"/>
                  <a:pt x="1174" y="64"/>
                </a:cubicBezTo>
                <a:cubicBezTo>
                  <a:pt x="1175" y="61"/>
                  <a:pt x="1178" y="59"/>
                  <a:pt x="1180" y="57"/>
                </a:cubicBezTo>
                <a:cubicBezTo>
                  <a:pt x="1183" y="61"/>
                  <a:pt x="1183" y="61"/>
                  <a:pt x="1183" y="61"/>
                </a:cubicBezTo>
                <a:cubicBezTo>
                  <a:pt x="1178" y="64"/>
                  <a:pt x="1178" y="64"/>
                  <a:pt x="1178" y="64"/>
                </a:cubicBezTo>
                <a:cubicBezTo>
                  <a:pt x="1182" y="68"/>
                  <a:pt x="1189" y="63"/>
                  <a:pt x="1191" y="69"/>
                </a:cubicBezTo>
                <a:cubicBezTo>
                  <a:pt x="1186" y="71"/>
                  <a:pt x="1186" y="71"/>
                  <a:pt x="1186" y="71"/>
                </a:cubicBezTo>
                <a:cubicBezTo>
                  <a:pt x="1185" y="77"/>
                  <a:pt x="1197" y="75"/>
                  <a:pt x="1190" y="81"/>
                </a:cubicBezTo>
                <a:cubicBezTo>
                  <a:pt x="1189" y="80"/>
                  <a:pt x="1188" y="79"/>
                  <a:pt x="1186" y="80"/>
                </a:cubicBezTo>
                <a:cubicBezTo>
                  <a:pt x="1183" y="81"/>
                  <a:pt x="1186" y="84"/>
                  <a:pt x="1184" y="85"/>
                </a:cubicBezTo>
                <a:cubicBezTo>
                  <a:pt x="1187" y="86"/>
                  <a:pt x="1190" y="88"/>
                  <a:pt x="1193" y="88"/>
                </a:cubicBezTo>
                <a:cubicBezTo>
                  <a:pt x="1194" y="83"/>
                  <a:pt x="1194" y="76"/>
                  <a:pt x="1199" y="75"/>
                </a:cubicBezTo>
                <a:cubicBezTo>
                  <a:pt x="1208" y="82"/>
                  <a:pt x="1198" y="94"/>
                  <a:pt x="1211" y="98"/>
                </a:cubicBezTo>
                <a:cubicBezTo>
                  <a:pt x="1218" y="101"/>
                  <a:pt x="1225" y="107"/>
                  <a:pt x="1225" y="115"/>
                </a:cubicBezTo>
                <a:cubicBezTo>
                  <a:pt x="1234" y="121"/>
                  <a:pt x="1226" y="130"/>
                  <a:pt x="1226" y="137"/>
                </a:cubicBezTo>
                <a:cubicBezTo>
                  <a:pt x="1224" y="137"/>
                  <a:pt x="1222" y="139"/>
                  <a:pt x="1221" y="141"/>
                </a:cubicBezTo>
                <a:cubicBezTo>
                  <a:pt x="1223" y="147"/>
                  <a:pt x="1229" y="152"/>
                  <a:pt x="1234" y="155"/>
                </a:cubicBezTo>
                <a:cubicBezTo>
                  <a:pt x="1240" y="158"/>
                  <a:pt x="1234" y="163"/>
                  <a:pt x="1236" y="167"/>
                </a:cubicBezTo>
                <a:cubicBezTo>
                  <a:pt x="1235" y="168"/>
                  <a:pt x="1234" y="168"/>
                  <a:pt x="1234" y="169"/>
                </a:cubicBezTo>
                <a:cubicBezTo>
                  <a:pt x="1236" y="171"/>
                  <a:pt x="1236" y="171"/>
                  <a:pt x="1236" y="171"/>
                </a:cubicBezTo>
                <a:cubicBezTo>
                  <a:pt x="1280" y="159"/>
                  <a:pt x="1323" y="144"/>
                  <a:pt x="1365" y="127"/>
                </a:cubicBezTo>
                <a:cubicBezTo>
                  <a:pt x="1373" y="131"/>
                  <a:pt x="1382" y="124"/>
                  <a:pt x="1391" y="123"/>
                </a:cubicBezTo>
                <a:cubicBezTo>
                  <a:pt x="1393" y="121"/>
                  <a:pt x="1395" y="121"/>
                  <a:pt x="1398" y="121"/>
                </a:cubicBezTo>
                <a:cubicBezTo>
                  <a:pt x="1395" y="127"/>
                  <a:pt x="1385" y="129"/>
                  <a:pt x="1379" y="132"/>
                </a:cubicBezTo>
                <a:cubicBezTo>
                  <a:pt x="1400" y="127"/>
                  <a:pt x="1420" y="115"/>
                  <a:pt x="1442" y="109"/>
                </a:cubicBezTo>
                <a:cubicBezTo>
                  <a:pt x="1454" y="106"/>
                  <a:pt x="1464" y="102"/>
                  <a:pt x="1476" y="99"/>
                </a:cubicBezTo>
                <a:cubicBezTo>
                  <a:pt x="1454" y="111"/>
                  <a:pt x="1428" y="116"/>
                  <a:pt x="1408" y="133"/>
                </a:cubicBezTo>
                <a:cubicBezTo>
                  <a:pt x="1403" y="132"/>
                  <a:pt x="1399" y="138"/>
                  <a:pt x="1394" y="138"/>
                </a:cubicBezTo>
                <a:cubicBezTo>
                  <a:pt x="1371" y="154"/>
                  <a:pt x="1348" y="167"/>
                  <a:pt x="1323" y="177"/>
                </a:cubicBezTo>
                <a:cubicBezTo>
                  <a:pt x="1310" y="187"/>
                  <a:pt x="1294" y="190"/>
                  <a:pt x="1282" y="201"/>
                </a:cubicBezTo>
                <a:cubicBezTo>
                  <a:pt x="1282" y="205"/>
                  <a:pt x="1282" y="205"/>
                  <a:pt x="1282" y="205"/>
                </a:cubicBezTo>
                <a:cubicBezTo>
                  <a:pt x="1293" y="209"/>
                  <a:pt x="1300" y="201"/>
                  <a:pt x="1310" y="199"/>
                </a:cubicBezTo>
                <a:cubicBezTo>
                  <a:pt x="1316" y="206"/>
                  <a:pt x="1326" y="199"/>
                  <a:pt x="1334" y="199"/>
                </a:cubicBezTo>
                <a:cubicBezTo>
                  <a:pt x="1340" y="195"/>
                  <a:pt x="1348" y="198"/>
                  <a:pt x="1353" y="192"/>
                </a:cubicBezTo>
                <a:cubicBezTo>
                  <a:pt x="1356" y="195"/>
                  <a:pt x="1361" y="192"/>
                  <a:pt x="1359" y="189"/>
                </a:cubicBezTo>
                <a:cubicBezTo>
                  <a:pt x="1360" y="187"/>
                  <a:pt x="1361" y="189"/>
                  <a:pt x="1362" y="188"/>
                </a:cubicBezTo>
                <a:cubicBezTo>
                  <a:pt x="1360" y="191"/>
                  <a:pt x="1360" y="191"/>
                  <a:pt x="1360" y="191"/>
                </a:cubicBezTo>
                <a:cubicBezTo>
                  <a:pt x="1368" y="191"/>
                  <a:pt x="1374" y="181"/>
                  <a:pt x="1384" y="185"/>
                </a:cubicBezTo>
                <a:cubicBezTo>
                  <a:pt x="1394" y="179"/>
                  <a:pt x="1405" y="173"/>
                  <a:pt x="1418" y="172"/>
                </a:cubicBezTo>
                <a:cubicBezTo>
                  <a:pt x="1423" y="167"/>
                  <a:pt x="1432" y="167"/>
                  <a:pt x="1438" y="165"/>
                </a:cubicBezTo>
                <a:cubicBezTo>
                  <a:pt x="1428" y="173"/>
                  <a:pt x="1414" y="173"/>
                  <a:pt x="1403" y="180"/>
                </a:cubicBezTo>
                <a:cubicBezTo>
                  <a:pt x="1405" y="184"/>
                  <a:pt x="1405" y="184"/>
                  <a:pt x="1405" y="184"/>
                </a:cubicBezTo>
                <a:cubicBezTo>
                  <a:pt x="1403" y="185"/>
                  <a:pt x="1400" y="187"/>
                  <a:pt x="1398" y="186"/>
                </a:cubicBezTo>
                <a:cubicBezTo>
                  <a:pt x="1403" y="182"/>
                  <a:pt x="1403" y="182"/>
                  <a:pt x="1403" y="182"/>
                </a:cubicBezTo>
                <a:cubicBezTo>
                  <a:pt x="1390" y="183"/>
                  <a:pt x="1376" y="193"/>
                  <a:pt x="1363" y="195"/>
                </a:cubicBezTo>
                <a:cubicBezTo>
                  <a:pt x="1362" y="199"/>
                  <a:pt x="1357" y="196"/>
                  <a:pt x="1355" y="198"/>
                </a:cubicBezTo>
                <a:cubicBezTo>
                  <a:pt x="1358" y="201"/>
                  <a:pt x="1364" y="199"/>
                  <a:pt x="1367" y="200"/>
                </a:cubicBezTo>
                <a:cubicBezTo>
                  <a:pt x="1363" y="201"/>
                  <a:pt x="1358" y="203"/>
                  <a:pt x="1353" y="205"/>
                </a:cubicBezTo>
                <a:cubicBezTo>
                  <a:pt x="1353" y="203"/>
                  <a:pt x="1355" y="202"/>
                  <a:pt x="1353" y="201"/>
                </a:cubicBezTo>
                <a:cubicBezTo>
                  <a:pt x="1352" y="201"/>
                  <a:pt x="1352" y="201"/>
                  <a:pt x="1352" y="201"/>
                </a:cubicBezTo>
                <a:cubicBezTo>
                  <a:pt x="1353" y="201"/>
                  <a:pt x="1354" y="200"/>
                  <a:pt x="1355" y="199"/>
                </a:cubicBezTo>
                <a:cubicBezTo>
                  <a:pt x="1352" y="199"/>
                  <a:pt x="1348" y="201"/>
                  <a:pt x="1346" y="204"/>
                </a:cubicBezTo>
                <a:cubicBezTo>
                  <a:pt x="1339" y="209"/>
                  <a:pt x="1329" y="209"/>
                  <a:pt x="1324" y="215"/>
                </a:cubicBezTo>
                <a:cubicBezTo>
                  <a:pt x="1330" y="219"/>
                  <a:pt x="1335" y="211"/>
                  <a:pt x="1341" y="209"/>
                </a:cubicBezTo>
                <a:cubicBezTo>
                  <a:pt x="1362" y="211"/>
                  <a:pt x="1378" y="196"/>
                  <a:pt x="1398" y="193"/>
                </a:cubicBezTo>
                <a:cubicBezTo>
                  <a:pt x="1438" y="178"/>
                  <a:pt x="1438" y="178"/>
                  <a:pt x="1438" y="178"/>
                </a:cubicBezTo>
                <a:cubicBezTo>
                  <a:pt x="1438" y="180"/>
                  <a:pt x="1438" y="180"/>
                  <a:pt x="1438" y="180"/>
                </a:cubicBezTo>
                <a:cubicBezTo>
                  <a:pt x="1406" y="191"/>
                  <a:pt x="1376" y="209"/>
                  <a:pt x="1343" y="215"/>
                </a:cubicBezTo>
                <a:cubicBezTo>
                  <a:pt x="1336" y="222"/>
                  <a:pt x="1336" y="222"/>
                  <a:pt x="1336" y="222"/>
                </a:cubicBezTo>
                <a:cubicBezTo>
                  <a:pt x="1361" y="223"/>
                  <a:pt x="1382" y="209"/>
                  <a:pt x="1406" y="205"/>
                </a:cubicBezTo>
                <a:cubicBezTo>
                  <a:pt x="1428" y="198"/>
                  <a:pt x="1447" y="183"/>
                  <a:pt x="1471" y="183"/>
                </a:cubicBezTo>
                <a:cubicBezTo>
                  <a:pt x="1472" y="184"/>
                  <a:pt x="1472" y="184"/>
                  <a:pt x="1472" y="184"/>
                </a:cubicBezTo>
                <a:cubicBezTo>
                  <a:pt x="1469" y="191"/>
                  <a:pt x="1457" y="188"/>
                  <a:pt x="1459" y="196"/>
                </a:cubicBezTo>
                <a:cubicBezTo>
                  <a:pt x="1468" y="192"/>
                  <a:pt x="1468" y="192"/>
                  <a:pt x="1468" y="192"/>
                </a:cubicBezTo>
                <a:cubicBezTo>
                  <a:pt x="1470" y="198"/>
                  <a:pt x="1470" y="198"/>
                  <a:pt x="1470" y="198"/>
                </a:cubicBezTo>
                <a:cubicBezTo>
                  <a:pt x="1459" y="201"/>
                  <a:pt x="1455" y="213"/>
                  <a:pt x="1442" y="212"/>
                </a:cubicBezTo>
                <a:cubicBezTo>
                  <a:pt x="1438" y="219"/>
                  <a:pt x="1430" y="223"/>
                  <a:pt x="1422" y="226"/>
                </a:cubicBezTo>
                <a:cubicBezTo>
                  <a:pt x="1442" y="226"/>
                  <a:pt x="1461" y="218"/>
                  <a:pt x="1478" y="212"/>
                </a:cubicBezTo>
                <a:cubicBezTo>
                  <a:pt x="1488" y="206"/>
                  <a:pt x="1496" y="211"/>
                  <a:pt x="1507" y="207"/>
                </a:cubicBezTo>
                <a:cubicBezTo>
                  <a:pt x="1512" y="203"/>
                  <a:pt x="1516" y="201"/>
                  <a:pt x="1518" y="197"/>
                </a:cubicBezTo>
                <a:cubicBezTo>
                  <a:pt x="1516" y="193"/>
                  <a:pt x="1516" y="193"/>
                  <a:pt x="1516" y="193"/>
                </a:cubicBezTo>
                <a:cubicBezTo>
                  <a:pt x="1514" y="194"/>
                  <a:pt x="1511" y="194"/>
                  <a:pt x="1510" y="197"/>
                </a:cubicBezTo>
                <a:cubicBezTo>
                  <a:pt x="1510" y="199"/>
                  <a:pt x="1510" y="199"/>
                  <a:pt x="1510" y="199"/>
                </a:cubicBezTo>
                <a:cubicBezTo>
                  <a:pt x="1509" y="194"/>
                  <a:pt x="1504" y="199"/>
                  <a:pt x="1502" y="198"/>
                </a:cubicBezTo>
                <a:cubicBezTo>
                  <a:pt x="1504" y="194"/>
                  <a:pt x="1512" y="193"/>
                  <a:pt x="1518" y="190"/>
                </a:cubicBezTo>
                <a:cubicBezTo>
                  <a:pt x="1530" y="178"/>
                  <a:pt x="1552" y="183"/>
                  <a:pt x="1560" y="168"/>
                </a:cubicBezTo>
                <a:cubicBezTo>
                  <a:pt x="1547" y="168"/>
                  <a:pt x="1533" y="173"/>
                  <a:pt x="1520" y="177"/>
                </a:cubicBezTo>
                <a:cubicBezTo>
                  <a:pt x="1521" y="173"/>
                  <a:pt x="1527" y="172"/>
                  <a:pt x="1530" y="169"/>
                </a:cubicBezTo>
                <a:cubicBezTo>
                  <a:pt x="1526" y="167"/>
                  <a:pt x="1518" y="167"/>
                  <a:pt x="1513" y="169"/>
                </a:cubicBezTo>
                <a:cubicBezTo>
                  <a:pt x="1527" y="160"/>
                  <a:pt x="1545" y="160"/>
                  <a:pt x="1558" y="149"/>
                </a:cubicBezTo>
                <a:cubicBezTo>
                  <a:pt x="1562" y="151"/>
                  <a:pt x="1569" y="155"/>
                  <a:pt x="1574" y="152"/>
                </a:cubicBezTo>
                <a:cubicBezTo>
                  <a:pt x="1579" y="162"/>
                  <a:pt x="1583" y="147"/>
                  <a:pt x="1590" y="152"/>
                </a:cubicBezTo>
                <a:cubicBezTo>
                  <a:pt x="1590" y="147"/>
                  <a:pt x="1590" y="147"/>
                  <a:pt x="1590" y="147"/>
                </a:cubicBezTo>
                <a:cubicBezTo>
                  <a:pt x="1598" y="148"/>
                  <a:pt x="1609" y="142"/>
                  <a:pt x="1615" y="149"/>
                </a:cubicBezTo>
                <a:cubicBezTo>
                  <a:pt x="1607" y="151"/>
                  <a:pt x="1607" y="151"/>
                  <a:pt x="1607" y="151"/>
                </a:cubicBezTo>
                <a:cubicBezTo>
                  <a:pt x="1608" y="155"/>
                  <a:pt x="1608" y="155"/>
                  <a:pt x="1608" y="155"/>
                </a:cubicBezTo>
                <a:cubicBezTo>
                  <a:pt x="1602" y="154"/>
                  <a:pt x="1598" y="159"/>
                  <a:pt x="1594" y="159"/>
                </a:cubicBezTo>
                <a:cubicBezTo>
                  <a:pt x="1595" y="161"/>
                  <a:pt x="1592" y="162"/>
                  <a:pt x="1591" y="163"/>
                </a:cubicBezTo>
                <a:cubicBezTo>
                  <a:pt x="1583" y="158"/>
                  <a:pt x="1577" y="166"/>
                  <a:pt x="1569" y="165"/>
                </a:cubicBezTo>
                <a:cubicBezTo>
                  <a:pt x="1567" y="165"/>
                  <a:pt x="1564" y="166"/>
                  <a:pt x="1566" y="169"/>
                </a:cubicBezTo>
                <a:cubicBezTo>
                  <a:pt x="1570" y="172"/>
                  <a:pt x="1574" y="169"/>
                  <a:pt x="1579" y="169"/>
                </a:cubicBezTo>
                <a:cubicBezTo>
                  <a:pt x="1578" y="173"/>
                  <a:pt x="1578" y="173"/>
                  <a:pt x="1578" y="173"/>
                </a:cubicBezTo>
                <a:cubicBezTo>
                  <a:pt x="1588" y="172"/>
                  <a:pt x="1598" y="159"/>
                  <a:pt x="1607" y="171"/>
                </a:cubicBezTo>
                <a:cubicBezTo>
                  <a:pt x="1615" y="177"/>
                  <a:pt x="1622" y="162"/>
                  <a:pt x="1627" y="172"/>
                </a:cubicBezTo>
                <a:cubicBezTo>
                  <a:pt x="1626" y="172"/>
                  <a:pt x="1626" y="178"/>
                  <a:pt x="1622" y="177"/>
                </a:cubicBezTo>
                <a:cubicBezTo>
                  <a:pt x="1624" y="182"/>
                  <a:pt x="1626" y="186"/>
                  <a:pt x="1631" y="187"/>
                </a:cubicBezTo>
                <a:cubicBezTo>
                  <a:pt x="1636" y="185"/>
                  <a:pt x="1637" y="193"/>
                  <a:pt x="1640" y="196"/>
                </a:cubicBezTo>
                <a:cubicBezTo>
                  <a:pt x="1635" y="207"/>
                  <a:pt x="1619" y="204"/>
                  <a:pt x="1608" y="208"/>
                </a:cubicBezTo>
                <a:cubicBezTo>
                  <a:pt x="1604" y="209"/>
                  <a:pt x="1600" y="207"/>
                  <a:pt x="1597" y="210"/>
                </a:cubicBezTo>
                <a:cubicBezTo>
                  <a:pt x="1601" y="214"/>
                  <a:pt x="1601" y="214"/>
                  <a:pt x="1601" y="214"/>
                </a:cubicBezTo>
                <a:cubicBezTo>
                  <a:pt x="1612" y="214"/>
                  <a:pt x="1621" y="206"/>
                  <a:pt x="1632" y="211"/>
                </a:cubicBezTo>
                <a:cubicBezTo>
                  <a:pt x="1632" y="217"/>
                  <a:pt x="1632" y="217"/>
                  <a:pt x="1632" y="217"/>
                </a:cubicBezTo>
                <a:cubicBezTo>
                  <a:pt x="1628" y="217"/>
                  <a:pt x="1624" y="217"/>
                  <a:pt x="1622" y="219"/>
                </a:cubicBezTo>
                <a:cubicBezTo>
                  <a:pt x="1629" y="219"/>
                  <a:pt x="1629" y="219"/>
                  <a:pt x="1629" y="219"/>
                </a:cubicBezTo>
                <a:cubicBezTo>
                  <a:pt x="1628" y="222"/>
                  <a:pt x="1622" y="221"/>
                  <a:pt x="1622" y="225"/>
                </a:cubicBezTo>
                <a:cubicBezTo>
                  <a:pt x="1624" y="228"/>
                  <a:pt x="1627" y="227"/>
                  <a:pt x="1630" y="226"/>
                </a:cubicBezTo>
                <a:cubicBezTo>
                  <a:pt x="1631" y="225"/>
                  <a:pt x="1631" y="225"/>
                  <a:pt x="1631" y="225"/>
                </a:cubicBezTo>
                <a:cubicBezTo>
                  <a:pt x="1627" y="229"/>
                  <a:pt x="1627" y="229"/>
                  <a:pt x="1627" y="229"/>
                </a:cubicBezTo>
                <a:cubicBezTo>
                  <a:pt x="1628" y="230"/>
                  <a:pt x="1628" y="230"/>
                  <a:pt x="1628" y="230"/>
                </a:cubicBezTo>
                <a:cubicBezTo>
                  <a:pt x="1618" y="240"/>
                  <a:pt x="1603" y="227"/>
                  <a:pt x="1594" y="240"/>
                </a:cubicBezTo>
                <a:cubicBezTo>
                  <a:pt x="1590" y="246"/>
                  <a:pt x="1583" y="235"/>
                  <a:pt x="1580" y="243"/>
                </a:cubicBezTo>
                <a:cubicBezTo>
                  <a:pt x="1567" y="248"/>
                  <a:pt x="1552" y="248"/>
                  <a:pt x="1540" y="256"/>
                </a:cubicBezTo>
                <a:cubicBezTo>
                  <a:pt x="1535" y="256"/>
                  <a:pt x="1529" y="256"/>
                  <a:pt x="1526" y="261"/>
                </a:cubicBezTo>
                <a:cubicBezTo>
                  <a:pt x="1527" y="262"/>
                  <a:pt x="1528" y="261"/>
                  <a:pt x="1530" y="261"/>
                </a:cubicBezTo>
                <a:cubicBezTo>
                  <a:pt x="1525" y="267"/>
                  <a:pt x="1515" y="267"/>
                  <a:pt x="1511" y="271"/>
                </a:cubicBezTo>
                <a:cubicBezTo>
                  <a:pt x="1502" y="272"/>
                  <a:pt x="1493" y="277"/>
                  <a:pt x="1484" y="280"/>
                </a:cubicBezTo>
                <a:cubicBezTo>
                  <a:pt x="1487" y="273"/>
                  <a:pt x="1487" y="273"/>
                  <a:pt x="1487" y="273"/>
                </a:cubicBezTo>
                <a:cubicBezTo>
                  <a:pt x="1465" y="281"/>
                  <a:pt x="1465" y="281"/>
                  <a:pt x="1465" y="281"/>
                </a:cubicBezTo>
                <a:cubicBezTo>
                  <a:pt x="1462" y="280"/>
                  <a:pt x="1470" y="281"/>
                  <a:pt x="1469" y="276"/>
                </a:cubicBezTo>
                <a:cubicBezTo>
                  <a:pt x="1460" y="276"/>
                  <a:pt x="1451" y="283"/>
                  <a:pt x="1443" y="286"/>
                </a:cubicBezTo>
                <a:cubicBezTo>
                  <a:pt x="1437" y="286"/>
                  <a:pt x="1432" y="290"/>
                  <a:pt x="1427" y="292"/>
                </a:cubicBezTo>
                <a:cubicBezTo>
                  <a:pt x="1440" y="293"/>
                  <a:pt x="1449" y="283"/>
                  <a:pt x="1461" y="282"/>
                </a:cubicBezTo>
                <a:cubicBezTo>
                  <a:pt x="1462" y="287"/>
                  <a:pt x="1454" y="285"/>
                  <a:pt x="1450" y="289"/>
                </a:cubicBezTo>
                <a:cubicBezTo>
                  <a:pt x="1442" y="293"/>
                  <a:pt x="1433" y="298"/>
                  <a:pt x="1423" y="298"/>
                </a:cubicBezTo>
                <a:cubicBezTo>
                  <a:pt x="1417" y="306"/>
                  <a:pt x="1407" y="305"/>
                  <a:pt x="1400" y="311"/>
                </a:cubicBezTo>
                <a:cubicBezTo>
                  <a:pt x="1409" y="311"/>
                  <a:pt x="1409" y="311"/>
                  <a:pt x="1409" y="311"/>
                </a:cubicBezTo>
                <a:cubicBezTo>
                  <a:pt x="1406" y="314"/>
                  <a:pt x="1402" y="314"/>
                  <a:pt x="1397" y="314"/>
                </a:cubicBezTo>
                <a:cubicBezTo>
                  <a:pt x="1398" y="314"/>
                  <a:pt x="1399" y="313"/>
                  <a:pt x="1400" y="312"/>
                </a:cubicBezTo>
                <a:cubicBezTo>
                  <a:pt x="1396" y="310"/>
                  <a:pt x="1391" y="315"/>
                  <a:pt x="1388" y="312"/>
                </a:cubicBezTo>
                <a:cubicBezTo>
                  <a:pt x="1374" y="317"/>
                  <a:pt x="1360" y="321"/>
                  <a:pt x="1348" y="330"/>
                </a:cubicBezTo>
                <a:cubicBezTo>
                  <a:pt x="1345" y="331"/>
                  <a:pt x="1342" y="333"/>
                  <a:pt x="1338" y="333"/>
                </a:cubicBezTo>
                <a:cubicBezTo>
                  <a:pt x="1342" y="329"/>
                  <a:pt x="1353" y="326"/>
                  <a:pt x="1358" y="320"/>
                </a:cubicBezTo>
                <a:cubicBezTo>
                  <a:pt x="1362" y="320"/>
                  <a:pt x="1364" y="317"/>
                  <a:pt x="1367" y="315"/>
                </a:cubicBezTo>
                <a:cubicBezTo>
                  <a:pt x="1366" y="313"/>
                  <a:pt x="1366" y="313"/>
                  <a:pt x="1366" y="313"/>
                </a:cubicBezTo>
                <a:cubicBezTo>
                  <a:pt x="1343" y="320"/>
                  <a:pt x="1321" y="329"/>
                  <a:pt x="1301" y="341"/>
                </a:cubicBezTo>
                <a:cubicBezTo>
                  <a:pt x="1310" y="341"/>
                  <a:pt x="1310" y="341"/>
                  <a:pt x="1310" y="341"/>
                </a:cubicBezTo>
                <a:cubicBezTo>
                  <a:pt x="1308" y="343"/>
                  <a:pt x="1302" y="345"/>
                  <a:pt x="1297" y="346"/>
                </a:cubicBezTo>
                <a:cubicBezTo>
                  <a:pt x="1298" y="348"/>
                  <a:pt x="1296" y="349"/>
                  <a:pt x="1295" y="350"/>
                </a:cubicBezTo>
                <a:cubicBezTo>
                  <a:pt x="1292" y="348"/>
                  <a:pt x="1287" y="353"/>
                  <a:pt x="1283" y="355"/>
                </a:cubicBezTo>
                <a:cubicBezTo>
                  <a:pt x="1284" y="359"/>
                  <a:pt x="1284" y="359"/>
                  <a:pt x="1284" y="359"/>
                </a:cubicBezTo>
                <a:cubicBezTo>
                  <a:pt x="1280" y="363"/>
                  <a:pt x="1271" y="360"/>
                  <a:pt x="1268" y="366"/>
                </a:cubicBezTo>
                <a:cubicBezTo>
                  <a:pt x="1269" y="367"/>
                  <a:pt x="1272" y="367"/>
                  <a:pt x="1274" y="367"/>
                </a:cubicBezTo>
                <a:cubicBezTo>
                  <a:pt x="1276" y="363"/>
                  <a:pt x="1283" y="364"/>
                  <a:pt x="1287" y="361"/>
                </a:cubicBezTo>
                <a:cubicBezTo>
                  <a:pt x="1288" y="363"/>
                  <a:pt x="1288" y="363"/>
                  <a:pt x="1288" y="363"/>
                </a:cubicBezTo>
                <a:cubicBezTo>
                  <a:pt x="1285" y="365"/>
                  <a:pt x="1281" y="366"/>
                  <a:pt x="1278" y="369"/>
                </a:cubicBezTo>
                <a:cubicBezTo>
                  <a:pt x="1303" y="363"/>
                  <a:pt x="1326" y="349"/>
                  <a:pt x="1350" y="341"/>
                </a:cubicBezTo>
                <a:cubicBezTo>
                  <a:pt x="1350" y="345"/>
                  <a:pt x="1350" y="345"/>
                  <a:pt x="1350" y="345"/>
                </a:cubicBezTo>
                <a:cubicBezTo>
                  <a:pt x="1352" y="345"/>
                  <a:pt x="1352" y="345"/>
                  <a:pt x="1352" y="345"/>
                </a:cubicBezTo>
                <a:cubicBezTo>
                  <a:pt x="1348" y="347"/>
                  <a:pt x="1336" y="351"/>
                  <a:pt x="1340" y="359"/>
                </a:cubicBezTo>
                <a:cubicBezTo>
                  <a:pt x="1367" y="349"/>
                  <a:pt x="1367" y="349"/>
                  <a:pt x="1367" y="349"/>
                </a:cubicBezTo>
                <a:cubicBezTo>
                  <a:pt x="1352" y="363"/>
                  <a:pt x="1330" y="365"/>
                  <a:pt x="1312" y="377"/>
                </a:cubicBezTo>
                <a:cubicBezTo>
                  <a:pt x="1310" y="377"/>
                  <a:pt x="1308" y="378"/>
                  <a:pt x="1306" y="379"/>
                </a:cubicBezTo>
                <a:cubicBezTo>
                  <a:pt x="1306" y="381"/>
                  <a:pt x="1306" y="381"/>
                  <a:pt x="1306" y="381"/>
                </a:cubicBezTo>
                <a:cubicBezTo>
                  <a:pt x="1298" y="377"/>
                  <a:pt x="1299" y="387"/>
                  <a:pt x="1293" y="388"/>
                </a:cubicBezTo>
                <a:cubicBezTo>
                  <a:pt x="1298" y="389"/>
                  <a:pt x="1303" y="384"/>
                  <a:pt x="1308" y="383"/>
                </a:cubicBezTo>
                <a:cubicBezTo>
                  <a:pt x="1299" y="385"/>
                  <a:pt x="1304" y="395"/>
                  <a:pt x="1294" y="391"/>
                </a:cubicBezTo>
                <a:cubicBezTo>
                  <a:pt x="1258" y="415"/>
                  <a:pt x="1258" y="415"/>
                  <a:pt x="1258" y="415"/>
                </a:cubicBezTo>
                <a:cubicBezTo>
                  <a:pt x="1252" y="417"/>
                  <a:pt x="1247" y="419"/>
                  <a:pt x="1242" y="421"/>
                </a:cubicBezTo>
                <a:cubicBezTo>
                  <a:pt x="1239" y="425"/>
                  <a:pt x="1239" y="425"/>
                  <a:pt x="1239" y="425"/>
                </a:cubicBezTo>
                <a:cubicBezTo>
                  <a:pt x="1250" y="421"/>
                  <a:pt x="1266" y="415"/>
                  <a:pt x="1278" y="406"/>
                </a:cubicBezTo>
                <a:cubicBezTo>
                  <a:pt x="1281" y="405"/>
                  <a:pt x="1285" y="403"/>
                  <a:pt x="1288" y="401"/>
                </a:cubicBezTo>
                <a:cubicBezTo>
                  <a:pt x="1285" y="405"/>
                  <a:pt x="1278" y="409"/>
                  <a:pt x="1273" y="413"/>
                </a:cubicBezTo>
                <a:cubicBezTo>
                  <a:pt x="1276" y="415"/>
                  <a:pt x="1278" y="410"/>
                  <a:pt x="1282" y="411"/>
                </a:cubicBezTo>
                <a:cubicBezTo>
                  <a:pt x="1280" y="414"/>
                  <a:pt x="1272" y="421"/>
                  <a:pt x="1267" y="423"/>
                </a:cubicBezTo>
                <a:cubicBezTo>
                  <a:pt x="1262" y="428"/>
                  <a:pt x="1262" y="428"/>
                  <a:pt x="1262" y="428"/>
                </a:cubicBezTo>
                <a:cubicBezTo>
                  <a:pt x="1268" y="428"/>
                  <a:pt x="1268" y="428"/>
                  <a:pt x="1268" y="428"/>
                </a:cubicBezTo>
                <a:cubicBezTo>
                  <a:pt x="1264" y="430"/>
                  <a:pt x="1264" y="430"/>
                  <a:pt x="1264" y="430"/>
                </a:cubicBezTo>
                <a:cubicBezTo>
                  <a:pt x="1271" y="432"/>
                  <a:pt x="1277" y="426"/>
                  <a:pt x="1283" y="424"/>
                </a:cubicBezTo>
                <a:cubicBezTo>
                  <a:pt x="1277" y="430"/>
                  <a:pt x="1265" y="434"/>
                  <a:pt x="1256" y="439"/>
                </a:cubicBezTo>
                <a:cubicBezTo>
                  <a:pt x="1254" y="438"/>
                  <a:pt x="1252" y="439"/>
                  <a:pt x="1250" y="439"/>
                </a:cubicBezTo>
                <a:cubicBezTo>
                  <a:pt x="1251" y="435"/>
                  <a:pt x="1260" y="432"/>
                  <a:pt x="1260" y="429"/>
                </a:cubicBezTo>
                <a:cubicBezTo>
                  <a:pt x="1247" y="433"/>
                  <a:pt x="1245" y="440"/>
                  <a:pt x="1232" y="444"/>
                </a:cubicBezTo>
                <a:cubicBezTo>
                  <a:pt x="1234" y="445"/>
                  <a:pt x="1233" y="446"/>
                  <a:pt x="1233" y="447"/>
                </a:cubicBezTo>
                <a:cubicBezTo>
                  <a:pt x="1228" y="443"/>
                  <a:pt x="1220" y="450"/>
                  <a:pt x="1214" y="453"/>
                </a:cubicBezTo>
                <a:cubicBezTo>
                  <a:pt x="1214" y="454"/>
                  <a:pt x="1214" y="454"/>
                  <a:pt x="1214" y="454"/>
                </a:cubicBezTo>
                <a:cubicBezTo>
                  <a:pt x="1218" y="455"/>
                  <a:pt x="1223" y="451"/>
                  <a:pt x="1228" y="449"/>
                </a:cubicBezTo>
                <a:cubicBezTo>
                  <a:pt x="1227" y="453"/>
                  <a:pt x="1220" y="454"/>
                  <a:pt x="1216" y="457"/>
                </a:cubicBezTo>
                <a:cubicBezTo>
                  <a:pt x="1225" y="458"/>
                  <a:pt x="1232" y="451"/>
                  <a:pt x="1241" y="449"/>
                </a:cubicBezTo>
                <a:cubicBezTo>
                  <a:pt x="1240" y="448"/>
                  <a:pt x="1240" y="448"/>
                  <a:pt x="1240" y="448"/>
                </a:cubicBezTo>
                <a:cubicBezTo>
                  <a:pt x="1254" y="447"/>
                  <a:pt x="1254" y="447"/>
                  <a:pt x="1254" y="447"/>
                </a:cubicBezTo>
                <a:cubicBezTo>
                  <a:pt x="1247" y="453"/>
                  <a:pt x="1234" y="459"/>
                  <a:pt x="1227" y="465"/>
                </a:cubicBezTo>
                <a:cubicBezTo>
                  <a:pt x="1228" y="465"/>
                  <a:pt x="1228" y="465"/>
                  <a:pt x="1228" y="465"/>
                </a:cubicBezTo>
                <a:cubicBezTo>
                  <a:pt x="1238" y="461"/>
                  <a:pt x="1249" y="456"/>
                  <a:pt x="1258" y="448"/>
                </a:cubicBezTo>
                <a:cubicBezTo>
                  <a:pt x="1266" y="447"/>
                  <a:pt x="1273" y="444"/>
                  <a:pt x="1278" y="439"/>
                </a:cubicBezTo>
                <a:cubicBezTo>
                  <a:pt x="1278" y="437"/>
                  <a:pt x="1278" y="437"/>
                  <a:pt x="1278" y="437"/>
                </a:cubicBezTo>
                <a:cubicBezTo>
                  <a:pt x="1260" y="446"/>
                  <a:pt x="1260" y="446"/>
                  <a:pt x="1260" y="446"/>
                </a:cubicBezTo>
                <a:cubicBezTo>
                  <a:pt x="1270" y="437"/>
                  <a:pt x="1283" y="432"/>
                  <a:pt x="1295" y="426"/>
                </a:cubicBezTo>
                <a:cubicBezTo>
                  <a:pt x="1294" y="429"/>
                  <a:pt x="1288" y="431"/>
                  <a:pt x="1285" y="433"/>
                </a:cubicBezTo>
                <a:cubicBezTo>
                  <a:pt x="1304" y="432"/>
                  <a:pt x="1320" y="418"/>
                  <a:pt x="1338" y="414"/>
                </a:cubicBezTo>
                <a:cubicBezTo>
                  <a:pt x="1316" y="425"/>
                  <a:pt x="1287" y="440"/>
                  <a:pt x="1262" y="455"/>
                </a:cubicBezTo>
                <a:cubicBezTo>
                  <a:pt x="1259" y="457"/>
                  <a:pt x="1252" y="455"/>
                  <a:pt x="1252" y="460"/>
                </a:cubicBezTo>
                <a:cubicBezTo>
                  <a:pt x="1265" y="459"/>
                  <a:pt x="1278" y="451"/>
                  <a:pt x="1291" y="447"/>
                </a:cubicBezTo>
                <a:cubicBezTo>
                  <a:pt x="1287" y="453"/>
                  <a:pt x="1268" y="454"/>
                  <a:pt x="1265" y="465"/>
                </a:cubicBezTo>
                <a:cubicBezTo>
                  <a:pt x="1289" y="459"/>
                  <a:pt x="1310" y="444"/>
                  <a:pt x="1333" y="434"/>
                </a:cubicBezTo>
                <a:cubicBezTo>
                  <a:pt x="1332" y="434"/>
                  <a:pt x="1332" y="433"/>
                  <a:pt x="1332" y="433"/>
                </a:cubicBezTo>
                <a:cubicBezTo>
                  <a:pt x="1334" y="431"/>
                  <a:pt x="1334" y="431"/>
                  <a:pt x="1334" y="431"/>
                </a:cubicBezTo>
                <a:cubicBezTo>
                  <a:pt x="1334" y="433"/>
                  <a:pt x="1334" y="433"/>
                  <a:pt x="1334" y="433"/>
                </a:cubicBezTo>
                <a:cubicBezTo>
                  <a:pt x="1338" y="432"/>
                  <a:pt x="1345" y="431"/>
                  <a:pt x="1345" y="425"/>
                </a:cubicBezTo>
                <a:cubicBezTo>
                  <a:pt x="1343" y="424"/>
                  <a:pt x="1343" y="424"/>
                  <a:pt x="1343" y="424"/>
                </a:cubicBezTo>
                <a:cubicBezTo>
                  <a:pt x="1344" y="423"/>
                  <a:pt x="1344" y="422"/>
                  <a:pt x="1344" y="421"/>
                </a:cubicBezTo>
                <a:cubicBezTo>
                  <a:pt x="1353" y="428"/>
                  <a:pt x="1364" y="416"/>
                  <a:pt x="1373" y="415"/>
                </a:cubicBezTo>
                <a:cubicBezTo>
                  <a:pt x="1383" y="409"/>
                  <a:pt x="1394" y="406"/>
                  <a:pt x="1404" y="399"/>
                </a:cubicBezTo>
                <a:cubicBezTo>
                  <a:pt x="1410" y="397"/>
                  <a:pt x="1418" y="394"/>
                  <a:pt x="1425" y="391"/>
                </a:cubicBezTo>
                <a:cubicBezTo>
                  <a:pt x="1406" y="394"/>
                  <a:pt x="1388" y="403"/>
                  <a:pt x="1369" y="406"/>
                </a:cubicBezTo>
                <a:cubicBezTo>
                  <a:pt x="1418" y="387"/>
                  <a:pt x="1474" y="379"/>
                  <a:pt x="1524" y="359"/>
                </a:cubicBezTo>
                <a:cubicBezTo>
                  <a:pt x="1525" y="360"/>
                  <a:pt x="1525" y="360"/>
                  <a:pt x="1525" y="360"/>
                </a:cubicBezTo>
                <a:cubicBezTo>
                  <a:pt x="1517" y="364"/>
                  <a:pt x="1517" y="364"/>
                  <a:pt x="1517" y="364"/>
                </a:cubicBezTo>
                <a:cubicBezTo>
                  <a:pt x="1526" y="365"/>
                  <a:pt x="1536" y="361"/>
                  <a:pt x="1541" y="354"/>
                </a:cubicBezTo>
                <a:cubicBezTo>
                  <a:pt x="1576" y="342"/>
                  <a:pt x="1616" y="335"/>
                  <a:pt x="1652" y="334"/>
                </a:cubicBezTo>
                <a:cubicBezTo>
                  <a:pt x="1654" y="335"/>
                  <a:pt x="1654" y="335"/>
                  <a:pt x="1654" y="335"/>
                </a:cubicBezTo>
                <a:cubicBezTo>
                  <a:pt x="1625" y="343"/>
                  <a:pt x="1596" y="345"/>
                  <a:pt x="1569" y="353"/>
                </a:cubicBezTo>
                <a:cubicBezTo>
                  <a:pt x="1556" y="351"/>
                  <a:pt x="1541" y="360"/>
                  <a:pt x="1535" y="371"/>
                </a:cubicBezTo>
                <a:cubicBezTo>
                  <a:pt x="1535" y="373"/>
                  <a:pt x="1535" y="373"/>
                  <a:pt x="1535" y="373"/>
                </a:cubicBezTo>
                <a:cubicBezTo>
                  <a:pt x="1553" y="375"/>
                  <a:pt x="1563" y="357"/>
                  <a:pt x="1580" y="358"/>
                </a:cubicBezTo>
                <a:cubicBezTo>
                  <a:pt x="1594" y="355"/>
                  <a:pt x="1607" y="347"/>
                  <a:pt x="1620" y="348"/>
                </a:cubicBezTo>
                <a:cubicBezTo>
                  <a:pt x="1632" y="349"/>
                  <a:pt x="1641" y="345"/>
                  <a:pt x="1652" y="345"/>
                </a:cubicBezTo>
                <a:cubicBezTo>
                  <a:pt x="1653" y="346"/>
                  <a:pt x="1653" y="346"/>
                  <a:pt x="1653" y="346"/>
                </a:cubicBezTo>
                <a:cubicBezTo>
                  <a:pt x="1641" y="353"/>
                  <a:pt x="1624" y="351"/>
                  <a:pt x="1612" y="357"/>
                </a:cubicBezTo>
                <a:cubicBezTo>
                  <a:pt x="1612" y="358"/>
                  <a:pt x="1612" y="358"/>
                  <a:pt x="1612" y="358"/>
                </a:cubicBezTo>
                <a:cubicBezTo>
                  <a:pt x="1593" y="361"/>
                  <a:pt x="1575" y="369"/>
                  <a:pt x="1556" y="370"/>
                </a:cubicBezTo>
                <a:cubicBezTo>
                  <a:pt x="1544" y="380"/>
                  <a:pt x="1526" y="374"/>
                  <a:pt x="1515" y="384"/>
                </a:cubicBezTo>
                <a:cubicBezTo>
                  <a:pt x="1511" y="385"/>
                  <a:pt x="1505" y="386"/>
                  <a:pt x="1502" y="389"/>
                </a:cubicBezTo>
                <a:cubicBezTo>
                  <a:pt x="1489" y="393"/>
                  <a:pt x="1475" y="395"/>
                  <a:pt x="1464" y="404"/>
                </a:cubicBezTo>
                <a:cubicBezTo>
                  <a:pt x="1453" y="407"/>
                  <a:pt x="1440" y="409"/>
                  <a:pt x="1432" y="418"/>
                </a:cubicBezTo>
                <a:cubicBezTo>
                  <a:pt x="1453" y="417"/>
                  <a:pt x="1469" y="399"/>
                  <a:pt x="1491" y="397"/>
                </a:cubicBezTo>
                <a:cubicBezTo>
                  <a:pt x="1506" y="392"/>
                  <a:pt x="1506" y="392"/>
                  <a:pt x="1506" y="392"/>
                </a:cubicBezTo>
                <a:cubicBezTo>
                  <a:pt x="1495" y="399"/>
                  <a:pt x="1484" y="403"/>
                  <a:pt x="1472" y="405"/>
                </a:cubicBezTo>
                <a:cubicBezTo>
                  <a:pt x="1436" y="420"/>
                  <a:pt x="1401" y="435"/>
                  <a:pt x="1367" y="453"/>
                </a:cubicBezTo>
                <a:cubicBezTo>
                  <a:pt x="1364" y="453"/>
                  <a:pt x="1361" y="454"/>
                  <a:pt x="1359" y="456"/>
                </a:cubicBezTo>
                <a:cubicBezTo>
                  <a:pt x="1359" y="457"/>
                  <a:pt x="1359" y="457"/>
                  <a:pt x="1359" y="457"/>
                </a:cubicBezTo>
                <a:cubicBezTo>
                  <a:pt x="1369" y="457"/>
                  <a:pt x="1378" y="450"/>
                  <a:pt x="1387" y="447"/>
                </a:cubicBezTo>
                <a:cubicBezTo>
                  <a:pt x="1394" y="440"/>
                  <a:pt x="1403" y="439"/>
                  <a:pt x="1410" y="434"/>
                </a:cubicBezTo>
                <a:cubicBezTo>
                  <a:pt x="1414" y="436"/>
                  <a:pt x="1414" y="436"/>
                  <a:pt x="1414" y="436"/>
                </a:cubicBezTo>
                <a:cubicBezTo>
                  <a:pt x="1405" y="440"/>
                  <a:pt x="1395" y="445"/>
                  <a:pt x="1387" y="450"/>
                </a:cubicBezTo>
                <a:cubicBezTo>
                  <a:pt x="1384" y="451"/>
                  <a:pt x="1379" y="450"/>
                  <a:pt x="1377" y="454"/>
                </a:cubicBezTo>
                <a:cubicBezTo>
                  <a:pt x="1377" y="457"/>
                  <a:pt x="1377" y="457"/>
                  <a:pt x="1377" y="457"/>
                </a:cubicBezTo>
                <a:cubicBezTo>
                  <a:pt x="1396" y="456"/>
                  <a:pt x="1407" y="439"/>
                  <a:pt x="1425" y="435"/>
                </a:cubicBezTo>
                <a:cubicBezTo>
                  <a:pt x="1428" y="435"/>
                  <a:pt x="1429" y="433"/>
                  <a:pt x="1432" y="432"/>
                </a:cubicBezTo>
                <a:cubicBezTo>
                  <a:pt x="1432" y="433"/>
                  <a:pt x="1432" y="433"/>
                  <a:pt x="1432" y="433"/>
                </a:cubicBezTo>
                <a:cubicBezTo>
                  <a:pt x="1430" y="437"/>
                  <a:pt x="1421" y="436"/>
                  <a:pt x="1423" y="442"/>
                </a:cubicBezTo>
                <a:cubicBezTo>
                  <a:pt x="1412" y="443"/>
                  <a:pt x="1405" y="453"/>
                  <a:pt x="1394" y="455"/>
                </a:cubicBezTo>
                <a:cubicBezTo>
                  <a:pt x="1394" y="457"/>
                  <a:pt x="1394" y="457"/>
                  <a:pt x="1394" y="457"/>
                </a:cubicBezTo>
                <a:cubicBezTo>
                  <a:pt x="1390" y="456"/>
                  <a:pt x="1386" y="459"/>
                  <a:pt x="1381" y="460"/>
                </a:cubicBezTo>
                <a:cubicBezTo>
                  <a:pt x="1380" y="469"/>
                  <a:pt x="1370" y="466"/>
                  <a:pt x="1364" y="468"/>
                </a:cubicBezTo>
                <a:cubicBezTo>
                  <a:pt x="1363" y="467"/>
                  <a:pt x="1363" y="467"/>
                  <a:pt x="1363" y="467"/>
                </a:cubicBezTo>
                <a:cubicBezTo>
                  <a:pt x="1367" y="465"/>
                  <a:pt x="1370" y="463"/>
                  <a:pt x="1374" y="460"/>
                </a:cubicBezTo>
                <a:cubicBezTo>
                  <a:pt x="1372" y="458"/>
                  <a:pt x="1369" y="460"/>
                  <a:pt x="1368" y="462"/>
                </a:cubicBezTo>
                <a:cubicBezTo>
                  <a:pt x="1363" y="464"/>
                  <a:pt x="1355" y="463"/>
                  <a:pt x="1352" y="466"/>
                </a:cubicBezTo>
                <a:cubicBezTo>
                  <a:pt x="1353" y="468"/>
                  <a:pt x="1355" y="467"/>
                  <a:pt x="1356" y="467"/>
                </a:cubicBezTo>
                <a:cubicBezTo>
                  <a:pt x="1354" y="471"/>
                  <a:pt x="1343" y="471"/>
                  <a:pt x="1348" y="479"/>
                </a:cubicBezTo>
                <a:cubicBezTo>
                  <a:pt x="1337" y="483"/>
                  <a:pt x="1326" y="487"/>
                  <a:pt x="1314" y="488"/>
                </a:cubicBezTo>
                <a:cubicBezTo>
                  <a:pt x="1315" y="495"/>
                  <a:pt x="1308" y="489"/>
                  <a:pt x="1306" y="493"/>
                </a:cubicBezTo>
                <a:cubicBezTo>
                  <a:pt x="1289" y="499"/>
                  <a:pt x="1275" y="513"/>
                  <a:pt x="1259" y="519"/>
                </a:cubicBezTo>
                <a:cubicBezTo>
                  <a:pt x="1268" y="520"/>
                  <a:pt x="1276" y="512"/>
                  <a:pt x="1285" y="513"/>
                </a:cubicBezTo>
                <a:cubicBezTo>
                  <a:pt x="1299" y="504"/>
                  <a:pt x="1314" y="499"/>
                  <a:pt x="1329" y="492"/>
                </a:cubicBezTo>
                <a:cubicBezTo>
                  <a:pt x="1329" y="494"/>
                  <a:pt x="1329" y="494"/>
                  <a:pt x="1329" y="494"/>
                </a:cubicBezTo>
                <a:cubicBezTo>
                  <a:pt x="1294" y="509"/>
                  <a:pt x="1262" y="531"/>
                  <a:pt x="1225" y="539"/>
                </a:cubicBezTo>
                <a:cubicBezTo>
                  <a:pt x="1222" y="545"/>
                  <a:pt x="1214" y="545"/>
                  <a:pt x="1209" y="545"/>
                </a:cubicBezTo>
                <a:cubicBezTo>
                  <a:pt x="1196" y="548"/>
                  <a:pt x="1185" y="555"/>
                  <a:pt x="1172" y="560"/>
                </a:cubicBezTo>
                <a:cubicBezTo>
                  <a:pt x="1157" y="559"/>
                  <a:pt x="1145" y="569"/>
                  <a:pt x="1129" y="569"/>
                </a:cubicBezTo>
                <a:cubicBezTo>
                  <a:pt x="1127" y="565"/>
                  <a:pt x="1123" y="563"/>
                  <a:pt x="1118" y="564"/>
                </a:cubicBezTo>
                <a:cubicBezTo>
                  <a:pt x="1120" y="559"/>
                  <a:pt x="1120" y="559"/>
                  <a:pt x="1120" y="559"/>
                </a:cubicBezTo>
                <a:cubicBezTo>
                  <a:pt x="1115" y="563"/>
                  <a:pt x="1114" y="554"/>
                  <a:pt x="1110" y="558"/>
                </a:cubicBezTo>
                <a:cubicBezTo>
                  <a:pt x="1112" y="554"/>
                  <a:pt x="1112" y="554"/>
                  <a:pt x="1112" y="554"/>
                </a:cubicBezTo>
                <a:cubicBezTo>
                  <a:pt x="1104" y="555"/>
                  <a:pt x="1094" y="551"/>
                  <a:pt x="1088" y="554"/>
                </a:cubicBezTo>
                <a:cubicBezTo>
                  <a:pt x="1076" y="551"/>
                  <a:pt x="1076" y="551"/>
                  <a:pt x="1076" y="551"/>
                </a:cubicBezTo>
                <a:cubicBezTo>
                  <a:pt x="1077" y="550"/>
                  <a:pt x="1079" y="552"/>
                  <a:pt x="1080" y="549"/>
                </a:cubicBezTo>
                <a:cubicBezTo>
                  <a:pt x="1076" y="545"/>
                  <a:pt x="1074" y="552"/>
                  <a:pt x="1070" y="549"/>
                </a:cubicBezTo>
                <a:cubicBezTo>
                  <a:pt x="1071" y="545"/>
                  <a:pt x="1071" y="545"/>
                  <a:pt x="1071" y="545"/>
                </a:cubicBezTo>
                <a:cubicBezTo>
                  <a:pt x="1062" y="550"/>
                  <a:pt x="1056" y="539"/>
                  <a:pt x="1051" y="533"/>
                </a:cubicBezTo>
                <a:cubicBezTo>
                  <a:pt x="1052" y="532"/>
                  <a:pt x="1052" y="532"/>
                  <a:pt x="1052" y="532"/>
                </a:cubicBezTo>
                <a:cubicBezTo>
                  <a:pt x="1046" y="529"/>
                  <a:pt x="1051" y="525"/>
                  <a:pt x="1046" y="519"/>
                </a:cubicBezTo>
                <a:cubicBezTo>
                  <a:pt x="1048" y="513"/>
                  <a:pt x="1053" y="521"/>
                  <a:pt x="1056" y="516"/>
                </a:cubicBezTo>
                <a:cubicBezTo>
                  <a:pt x="1052" y="508"/>
                  <a:pt x="1038" y="508"/>
                  <a:pt x="1039" y="496"/>
                </a:cubicBezTo>
                <a:cubicBezTo>
                  <a:pt x="1040" y="495"/>
                  <a:pt x="1042" y="494"/>
                  <a:pt x="1042" y="492"/>
                </a:cubicBezTo>
                <a:cubicBezTo>
                  <a:pt x="1036" y="491"/>
                  <a:pt x="1029" y="493"/>
                  <a:pt x="1026" y="485"/>
                </a:cubicBezTo>
                <a:cubicBezTo>
                  <a:pt x="1025" y="479"/>
                  <a:pt x="1025" y="479"/>
                  <a:pt x="1025" y="479"/>
                </a:cubicBezTo>
                <a:cubicBezTo>
                  <a:pt x="1023" y="477"/>
                  <a:pt x="1019" y="478"/>
                  <a:pt x="1018" y="481"/>
                </a:cubicBezTo>
                <a:cubicBezTo>
                  <a:pt x="1012" y="479"/>
                  <a:pt x="1004" y="485"/>
                  <a:pt x="996" y="486"/>
                </a:cubicBezTo>
                <a:cubicBezTo>
                  <a:pt x="1002" y="478"/>
                  <a:pt x="1014" y="478"/>
                  <a:pt x="1023" y="474"/>
                </a:cubicBezTo>
                <a:cubicBezTo>
                  <a:pt x="1025" y="472"/>
                  <a:pt x="1024" y="470"/>
                  <a:pt x="1024" y="468"/>
                </a:cubicBezTo>
                <a:cubicBezTo>
                  <a:pt x="1021" y="463"/>
                  <a:pt x="1016" y="468"/>
                  <a:pt x="1014" y="463"/>
                </a:cubicBezTo>
                <a:cubicBezTo>
                  <a:pt x="996" y="467"/>
                  <a:pt x="980" y="477"/>
                  <a:pt x="962" y="480"/>
                </a:cubicBezTo>
                <a:cubicBezTo>
                  <a:pt x="955" y="485"/>
                  <a:pt x="955" y="485"/>
                  <a:pt x="955" y="485"/>
                </a:cubicBezTo>
                <a:cubicBezTo>
                  <a:pt x="960" y="495"/>
                  <a:pt x="965" y="479"/>
                  <a:pt x="971" y="485"/>
                </a:cubicBezTo>
                <a:cubicBezTo>
                  <a:pt x="976" y="482"/>
                  <a:pt x="984" y="483"/>
                  <a:pt x="989" y="479"/>
                </a:cubicBezTo>
                <a:cubicBezTo>
                  <a:pt x="983" y="487"/>
                  <a:pt x="970" y="490"/>
                  <a:pt x="960" y="495"/>
                </a:cubicBezTo>
                <a:cubicBezTo>
                  <a:pt x="971" y="494"/>
                  <a:pt x="982" y="485"/>
                  <a:pt x="994" y="487"/>
                </a:cubicBezTo>
                <a:cubicBezTo>
                  <a:pt x="962" y="499"/>
                  <a:pt x="962" y="499"/>
                  <a:pt x="962" y="499"/>
                </a:cubicBezTo>
                <a:cubicBezTo>
                  <a:pt x="966" y="500"/>
                  <a:pt x="966" y="500"/>
                  <a:pt x="966" y="500"/>
                </a:cubicBezTo>
                <a:cubicBezTo>
                  <a:pt x="963" y="501"/>
                  <a:pt x="960" y="503"/>
                  <a:pt x="956" y="503"/>
                </a:cubicBezTo>
                <a:cubicBezTo>
                  <a:pt x="962" y="500"/>
                  <a:pt x="962" y="500"/>
                  <a:pt x="962" y="500"/>
                </a:cubicBezTo>
                <a:cubicBezTo>
                  <a:pt x="947" y="497"/>
                  <a:pt x="936" y="511"/>
                  <a:pt x="920" y="511"/>
                </a:cubicBezTo>
                <a:cubicBezTo>
                  <a:pt x="907" y="516"/>
                  <a:pt x="887" y="515"/>
                  <a:pt x="876" y="527"/>
                </a:cubicBezTo>
                <a:cubicBezTo>
                  <a:pt x="874" y="525"/>
                  <a:pt x="870" y="531"/>
                  <a:pt x="865" y="530"/>
                </a:cubicBezTo>
                <a:cubicBezTo>
                  <a:pt x="850" y="536"/>
                  <a:pt x="836" y="531"/>
                  <a:pt x="822" y="539"/>
                </a:cubicBezTo>
                <a:cubicBezTo>
                  <a:pt x="824" y="535"/>
                  <a:pt x="824" y="535"/>
                  <a:pt x="824" y="535"/>
                </a:cubicBezTo>
                <a:cubicBezTo>
                  <a:pt x="812" y="534"/>
                  <a:pt x="812" y="534"/>
                  <a:pt x="812" y="534"/>
                </a:cubicBezTo>
                <a:cubicBezTo>
                  <a:pt x="814" y="530"/>
                  <a:pt x="814" y="530"/>
                  <a:pt x="814" y="530"/>
                </a:cubicBezTo>
                <a:cubicBezTo>
                  <a:pt x="806" y="529"/>
                  <a:pt x="799" y="531"/>
                  <a:pt x="793" y="531"/>
                </a:cubicBezTo>
                <a:cubicBezTo>
                  <a:pt x="803" y="527"/>
                  <a:pt x="803" y="527"/>
                  <a:pt x="803" y="527"/>
                </a:cubicBezTo>
                <a:cubicBezTo>
                  <a:pt x="795" y="527"/>
                  <a:pt x="795" y="527"/>
                  <a:pt x="795" y="527"/>
                </a:cubicBezTo>
                <a:cubicBezTo>
                  <a:pt x="797" y="526"/>
                  <a:pt x="800" y="525"/>
                  <a:pt x="802" y="523"/>
                </a:cubicBezTo>
                <a:cubicBezTo>
                  <a:pt x="798" y="522"/>
                  <a:pt x="792" y="522"/>
                  <a:pt x="788" y="526"/>
                </a:cubicBezTo>
                <a:cubicBezTo>
                  <a:pt x="786" y="527"/>
                  <a:pt x="786" y="531"/>
                  <a:pt x="783" y="528"/>
                </a:cubicBezTo>
                <a:cubicBezTo>
                  <a:pt x="781" y="526"/>
                  <a:pt x="781" y="526"/>
                  <a:pt x="781" y="526"/>
                </a:cubicBezTo>
                <a:cubicBezTo>
                  <a:pt x="782" y="525"/>
                  <a:pt x="782" y="527"/>
                  <a:pt x="784" y="527"/>
                </a:cubicBezTo>
                <a:cubicBezTo>
                  <a:pt x="786" y="525"/>
                  <a:pt x="786" y="525"/>
                  <a:pt x="786" y="525"/>
                </a:cubicBezTo>
                <a:cubicBezTo>
                  <a:pt x="780" y="521"/>
                  <a:pt x="771" y="523"/>
                  <a:pt x="768" y="517"/>
                </a:cubicBezTo>
                <a:cubicBezTo>
                  <a:pt x="768" y="515"/>
                  <a:pt x="770" y="515"/>
                  <a:pt x="772" y="516"/>
                </a:cubicBezTo>
                <a:cubicBezTo>
                  <a:pt x="773" y="514"/>
                  <a:pt x="771" y="511"/>
                  <a:pt x="768" y="511"/>
                </a:cubicBezTo>
                <a:cubicBezTo>
                  <a:pt x="759" y="516"/>
                  <a:pt x="756" y="504"/>
                  <a:pt x="747" y="503"/>
                </a:cubicBezTo>
                <a:cubicBezTo>
                  <a:pt x="742" y="497"/>
                  <a:pt x="743" y="489"/>
                  <a:pt x="745" y="482"/>
                </a:cubicBezTo>
                <a:cubicBezTo>
                  <a:pt x="740" y="480"/>
                  <a:pt x="736" y="480"/>
                  <a:pt x="734" y="474"/>
                </a:cubicBezTo>
                <a:cubicBezTo>
                  <a:pt x="732" y="464"/>
                  <a:pt x="739" y="459"/>
                  <a:pt x="746" y="453"/>
                </a:cubicBezTo>
                <a:cubicBezTo>
                  <a:pt x="738" y="453"/>
                  <a:pt x="738" y="453"/>
                  <a:pt x="738" y="453"/>
                </a:cubicBezTo>
                <a:cubicBezTo>
                  <a:pt x="748" y="449"/>
                  <a:pt x="748" y="449"/>
                  <a:pt x="748" y="449"/>
                </a:cubicBezTo>
                <a:cubicBezTo>
                  <a:pt x="748" y="447"/>
                  <a:pt x="748" y="447"/>
                  <a:pt x="748" y="447"/>
                </a:cubicBezTo>
                <a:cubicBezTo>
                  <a:pt x="750" y="446"/>
                  <a:pt x="751" y="445"/>
                  <a:pt x="752" y="443"/>
                </a:cubicBezTo>
                <a:cubicBezTo>
                  <a:pt x="748" y="442"/>
                  <a:pt x="745" y="441"/>
                  <a:pt x="742" y="439"/>
                </a:cubicBezTo>
                <a:cubicBezTo>
                  <a:pt x="744" y="434"/>
                  <a:pt x="744" y="434"/>
                  <a:pt x="744" y="434"/>
                </a:cubicBezTo>
                <a:cubicBezTo>
                  <a:pt x="740" y="435"/>
                  <a:pt x="738" y="427"/>
                  <a:pt x="733" y="433"/>
                </a:cubicBezTo>
                <a:cubicBezTo>
                  <a:pt x="731" y="427"/>
                  <a:pt x="727" y="432"/>
                  <a:pt x="724" y="433"/>
                </a:cubicBezTo>
                <a:cubicBezTo>
                  <a:pt x="721" y="430"/>
                  <a:pt x="724" y="428"/>
                  <a:pt x="726" y="426"/>
                </a:cubicBezTo>
                <a:cubicBezTo>
                  <a:pt x="715" y="423"/>
                  <a:pt x="704" y="426"/>
                  <a:pt x="699" y="412"/>
                </a:cubicBezTo>
                <a:cubicBezTo>
                  <a:pt x="697" y="411"/>
                  <a:pt x="696" y="413"/>
                  <a:pt x="694" y="414"/>
                </a:cubicBezTo>
                <a:cubicBezTo>
                  <a:pt x="694" y="418"/>
                  <a:pt x="698" y="413"/>
                  <a:pt x="698" y="415"/>
                </a:cubicBezTo>
                <a:cubicBezTo>
                  <a:pt x="674" y="421"/>
                  <a:pt x="655" y="437"/>
                  <a:pt x="630" y="442"/>
                </a:cubicBezTo>
                <a:cubicBezTo>
                  <a:pt x="594" y="458"/>
                  <a:pt x="555" y="471"/>
                  <a:pt x="521" y="491"/>
                </a:cubicBezTo>
                <a:cubicBezTo>
                  <a:pt x="511" y="494"/>
                  <a:pt x="500" y="497"/>
                  <a:pt x="494" y="504"/>
                </a:cubicBezTo>
                <a:cubicBezTo>
                  <a:pt x="493" y="508"/>
                  <a:pt x="488" y="507"/>
                  <a:pt x="485" y="508"/>
                </a:cubicBezTo>
                <a:cubicBezTo>
                  <a:pt x="487" y="505"/>
                  <a:pt x="478" y="507"/>
                  <a:pt x="478" y="510"/>
                </a:cubicBezTo>
                <a:cubicBezTo>
                  <a:pt x="471" y="510"/>
                  <a:pt x="464" y="511"/>
                  <a:pt x="459" y="515"/>
                </a:cubicBezTo>
                <a:cubicBezTo>
                  <a:pt x="459" y="509"/>
                  <a:pt x="459" y="509"/>
                  <a:pt x="459" y="509"/>
                </a:cubicBezTo>
                <a:cubicBezTo>
                  <a:pt x="457" y="509"/>
                  <a:pt x="456" y="509"/>
                  <a:pt x="455" y="507"/>
                </a:cubicBezTo>
                <a:cubicBezTo>
                  <a:pt x="455" y="507"/>
                  <a:pt x="454" y="505"/>
                  <a:pt x="456" y="505"/>
                </a:cubicBezTo>
                <a:cubicBezTo>
                  <a:pt x="451" y="505"/>
                  <a:pt x="444" y="512"/>
                  <a:pt x="441" y="506"/>
                </a:cubicBezTo>
                <a:cubicBezTo>
                  <a:pt x="431" y="509"/>
                  <a:pt x="421" y="509"/>
                  <a:pt x="410" y="505"/>
                </a:cubicBezTo>
                <a:cubicBezTo>
                  <a:pt x="414" y="502"/>
                  <a:pt x="414" y="502"/>
                  <a:pt x="414" y="502"/>
                </a:cubicBezTo>
                <a:cubicBezTo>
                  <a:pt x="408" y="496"/>
                  <a:pt x="404" y="491"/>
                  <a:pt x="396" y="492"/>
                </a:cubicBezTo>
                <a:cubicBezTo>
                  <a:pt x="397" y="489"/>
                  <a:pt x="397" y="489"/>
                  <a:pt x="397" y="489"/>
                </a:cubicBezTo>
                <a:cubicBezTo>
                  <a:pt x="393" y="485"/>
                  <a:pt x="388" y="490"/>
                  <a:pt x="384" y="484"/>
                </a:cubicBezTo>
                <a:cubicBezTo>
                  <a:pt x="387" y="482"/>
                  <a:pt x="387" y="482"/>
                  <a:pt x="387" y="482"/>
                </a:cubicBezTo>
                <a:cubicBezTo>
                  <a:pt x="382" y="472"/>
                  <a:pt x="369" y="472"/>
                  <a:pt x="364" y="461"/>
                </a:cubicBezTo>
                <a:cubicBezTo>
                  <a:pt x="366" y="457"/>
                  <a:pt x="376" y="462"/>
                  <a:pt x="373" y="454"/>
                </a:cubicBezTo>
                <a:cubicBezTo>
                  <a:pt x="370" y="450"/>
                  <a:pt x="364" y="451"/>
                  <a:pt x="362" y="447"/>
                </a:cubicBezTo>
                <a:cubicBezTo>
                  <a:pt x="362" y="446"/>
                  <a:pt x="364" y="445"/>
                  <a:pt x="364" y="444"/>
                </a:cubicBezTo>
                <a:cubicBezTo>
                  <a:pt x="359" y="442"/>
                  <a:pt x="362" y="439"/>
                  <a:pt x="360" y="435"/>
                </a:cubicBezTo>
                <a:cubicBezTo>
                  <a:pt x="358" y="430"/>
                  <a:pt x="352" y="426"/>
                  <a:pt x="351" y="420"/>
                </a:cubicBezTo>
                <a:cubicBezTo>
                  <a:pt x="349" y="415"/>
                  <a:pt x="343" y="418"/>
                  <a:pt x="340" y="415"/>
                </a:cubicBezTo>
                <a:cubicBezTo>
                  <a:pt x="335" y="411"/>
                  <a:pt x="332" y="404"/>
                  <a:pt x="330" y="401"/>
                </a:cubicBezTo>
                <a:cubicBezTo>
                  <a:pt x="322" y="389"/>
                  <a:pt x="314" y="375"/>
                  <a:pt x="308" y="362"/>
                </a:cubicBezTo>
                <a:cubicBezTo>
                  <a:pt x="303" y="365"/>
                  <a:pt x="296" y="363"/>
                  <a:pt x="294" y="369"/>
                </a:cubicBezTo>
                <a:cubicBezTo>
                  <a:pt x="287" y="369"/>
                  <a:pt x="279" y="374"/>
                  <a:pt x="274" y="378"/>
                </a:cubicBezTo>
                <a:cubicBezTo>
                  <a:pt x="269" y="380"/>
                  <a:pt x="264" y="387"/>
                  <a:pt x="258" y="386"/>
                </a:cubicBezTo>
                <a:cubicBezTo>
                  <a:pt x="244" y="398"/>
                  <a:pt x="226" y="403"/>
                  <a:pt x="210" y="414"/>
                </a:cubicBezTo>
                <a:cubicBezTo>
                  <a:pt x="206" y="414"/>
                  <a:pt x="200" y="412"/>
                  <a:pt x="196" y="415"/>
                </a:cubicBezTo>
                <a:cubicBezTo>
                  <a:pt x="196" y="411"/>
                  <a:pt x="196" y="411"/>
                  <a:pt x="196" y="411"/>
                </a:cubicBezTo>
                <a:cubicBezTo>
                  <a:pt x="186" y="411"/>
                  <a:pt x="176" y="419"/>
                  <a:pt x="168" y="414"/>
                </a:cubicBezTo>
                <a:cubicBezTo>
                  <a:pt x="165" y="405"/>
                  <a:pt x="157" y="401"/>
                  <a:pt x="152" y="395"/>
                </a:cubicBezTo>
                <a:cubicBezTo>
                  <a:pt x="148" y="399"/>
                  <a:pt x="143" y="397"/>
                  <a:pt x="140" y="395"/>
                </a:cubicBezTo>
                <a:cubicBezTo>
                  <a:pt x="139" y="389"/>
                  <a:pt x="128" y="386"/>
                  <a:pt x="133" y="380"/>
                </a:cubicBezTo>
                <a:cubicBezTo>
                  <a:pt x="130" y="379"/>
                  <a:pt x="126" y="377"/>
                  <a:pt x="125" y="373"/>
                </a:cubicBezTo>
                <a:cubicBezTo>
                  <a:pt x="130" y="365"/>
                  <a:pt x="123" y="361"/>
                  <a:pt x="116" y="359"/>
                </a:cubicBezTo>
                <a:cubicBezTo>
                  <a:pt x="114" y="360"/>
                  <a:pt x="113" y="358"/>
                  <a:pt x="112" y="357"/>
                </a:cubicBezTo>
                <a:cubicBezTo>
                  <a:pt x="115" y="350"/>
                  <a:pt x="127" y="355"/>
                  <a:pt x="129" y="346"/>
                </a:cubicBezTo>
                <a:cubicBezTo>
                  <a:pt x="134" y="343"/>
                  <a:pt x="139" y="338"/>
                  <a:pt x="142" y="333"/>
                </a:cubicBezTo>
                <a:cubicBezTo>
                  <a:pt x="136" y="331"/>
                  <a:pt x="130" y="343"/>
                  <a:pt x="123" y="336"/>
                </a:cubicBezTo>
                <a:cubicBezTo>
                  <a:pt x="122" y="332"/>
                  <a:pt x="117" y="331"/>
                  <a:pt x="114" y="330"/>
                </a:cubicBezTo>
                <a:cubicBezTo>
                  <a:pt x="113" y="329"/>
                  <a:pt x="110" y="327"/>
                  <a:pt x="107" y="327"/>
                </a:cubicBezTo>
                <a:cubicBezTo>
                  <a:pt x="113" y="325"/>
                  <a:pt x="116" y="316"/>
                  <a:pt x="123" y="316"/>
                </a:cubicBezTo>
                <a:cubicBezTo>
                  <a:pt x="122" y="313"/>
                  <a:pt x="122" y="308"/>
                  <a:pt x="126" y="306"/>
                </a:cubicBezTo>
                <a:cubicBezTo>
                  <a:pt x="120" y="306"/>
                  <a:pt x="115" y="313"/>
                  <a:pt x="109" y="314"/>
                </a:cubicBezTo>
                <a:cubicBezTo>
                  <a:pt x="104" y="320"/>
                  <a:pt x="104" y="320"/>
                  <a:pt x="104" y="320"/>
                </a:cubicBezTo>
                <a:cubicBezTo>
                  <a:pt x="100" y="320"/>
                  <a:pt x="100" y="316"/>
                  <a:pt x="97" y="314"/>
                </a:cubicBezTo>
                <a:cubicBezTo>
                  <a:pt x="96" y="309"/>
                  <a:pt x="102" y="310"/>
                  <a:pt x="104" y="307"/>
                </a:cubicBezTo>
                <a:cubicBezTo>
                  <a:pt x="108" y="311"/>
                  <a:pt x="112" y="306"/>
                  <a:pt x="115" y="304"/>
                </a:cubicBezTo>
                <a:cubicBezTo>
                  <a:pt x="116" y="303"/>
                  <a:pt x="116" y="303"/>
                  <a:pt x="116" y="303"/>
                </a:cubicBezTo>
                <a:cubicBezTo>
                  <a:pt x="112" y="303"/>
                  <a:pt x="108" y="303"/>
                  <a:pt x="108" y="299"/>
                </a:cubicBezTo>
                <a:cubicBezTo>
                  <a:pt x="114" y="295"/>
                  <a:pt x="122" y="290"/>
                  <a:pt x="127" y="285"/>
                </a:cubicBezTo>
                <a:cubicBezTo>
                  <a:pt x="130" y="282"/>
                  <a:pt x="123" y="284"/>
                  <a:pt x="126" y="281"/>
                </a:cubicBezTo>
                <a:cubicBezTo>
                  <a:pt x="126" y="279"/>
                  <a:pt x="124" y="281"/>
                  <a:pt x="123" y="281"/>
                </a:cubicBezTo>
                <a:cubicBezTo>
                  <a:pt x="123" y="284"/>
                  <a:pt x="123" y="284"/>
                  <a:pt x="123" y="284"/>
                </a:cubicBezTo>
                <a:cubicBezTo>
                  <a:pt x="120" y="282"/>
                  <a:pt x="120" y="282"/>
                  <a:pt x="120" y="282"/>
                </a:cubicBezTo>
                <a:cubicBezTo>
                  <a:pt x="121" y="281"/>
                  <a:pt x="121" y="281"/>
                  <a:pt x="121" y="281"/>
                </a:cubicBezTo>
                <a:cubicBezTo>
                  <a:pt x="114" y="279"/>
                  <a:pt x="120" y="291"/>
                  <a:pt x="112" y="289"/>
                </a:cubicBezTo>
                <a:cubicBezTo>
                  <a:pt x="112" y="287"/>
                  <a:pt x="111" y="283"/>
                  <a:pt x="108" y="282"/>
                </a:cubicBezTo>
                <a:cubicBezTo>
                  <a:pt x="100" y="287"/>
                  <a:pt x="98" y="278"/>
                  <a:pt x="94" y="274"/>
                </a:cubicBezTo>
                <a:cubicBezTo>
                  <a:pt x="91" y="271"/>
                  <a:pt x="94" y="271"/>
                  <a:pt x="95" y="267"/>
                </a:cubicBezTo>
                <a:cubicBezTo>
                  <a:pt x="96" y="259"/>
                  <a:pt x="88" y="266"/>
                  <a:pt x="92" y="261"/>
                </a:cubicBezTo>
                <a:cubicBezTo>
                  <a:pt x="87" y="261"/>
                  <a:pt x="82" y="266"/>
                  <a:pt x="78" y="267"/>
                </a:cubicBezTo>
                <a:cubicBezTo>
                  <a:pt x="76" y="269"/>
                  <a:pt x="70" y="271"/>
                  <a:pt x="69" y="275"/>
                </a:cubicBezTo>
                <a:cubicBezTo>
                  <a:pt x="72" y="275"/>
                  <a:pt x="72" y="275"/>
                  <a:pt x="72" y="275"/>
                </a:cubicBezTo>
                <a:cubicBezTo>
                  <a:pt x="69" y="278"/>
                  <a:pt x="64" y="281"/>
                  <a:pt x="63" y="286"/>
                </a:cubicBezTo>
                <a:cubicBezTo>
                  <a:pt x="60" y="288"/>
                  <a:pt x="56" y="283"/>
                  <a:pt x="54" y="281"/>
                </a:cubicBezTo>
                <a:cubicBezTo>
                  <a:pt x="55" y="276"/>
                  <a:pt x="54" y="276"/>
                  <a:pt x="51" y="273"/>
                </a:cubicBezTo>
                <a:cubicBezTo>
                  <a:pt x="64" y="258"/>
                  <a:pt x="83" y="250"/>
                  <a:pt x="96" y="234"/>
                </a:cubicBezTo>
                <a:cubicBezTo>
                  <a:pt x="90" y="234"/>
                  <a:pt x="88" y="221"/>
                  <a:pt x="80" y="226"/>
                </a:cubicBezTo>
                <a:cubicBezTo>
                  <a:pt x="80" y="222"/>
                  <a:pt x="84" y="215"/>
                  <a:pt x="76" y="213"/>
                </a:cubicBezTo>
                <a:cubicBezTo>
                  <a:pt x="70" y="213"/>
                  <a:pt x="64" y="215"/>
                  <a:pt x="61" y="208"/>
                </a:cubicBezTo>
                <a:cubicBezTo>
                  <a:pt x="60" y="206"/>
                  <a:pt x="62" y="205"/>
                  <a:pt x="63" y="204"/>
                </a:cubicBezTo>
                <a:cubicBezTo>
                  <a:pt x="58" y="199"/>
                  <a:pt x="53" y="198"/>
                  <a:pt x="52" y="191"/>
                </a:cubicBezTo>
                <a:cubicBezTo>
                  <a:pt x="50" y="185"/>
                  <a:pt x="46" y="190"/>
                  <a:pt x="44" y="191"/>
                </a:cubicBezTo>
                <a:cubicBezTo>
                  <a:pt x="41" y="191"/>
                  <a:pt x="42" y="188"/>
                  <a:pt x="41" y="187"/>
                </a:cubicBezTo>
                <a:cubicBezTo>
                  <a:pt x="44" y="182"/>
                  <a:pt x="44" y="182"/>
                  <a:pt x="44" y="182"/>
                </a:cubicBezTo>
                <a:cubicBezTo>
                  <a:pt x="38" y="183"/>
                  <a:pt x="37" y="172"/>
                  <a:pt x="30" y="178"/>
                </a:cubicBezTo>
                <a:cubicBezTo>
                  <a:pt x="28" y="179"/>
                  <a:pt x="26" y="178"/>
                  <a:pt x="24" y="176"/>
                </a:cubicBezTo>
                <a:cubicBezTo>
                  <a:pt x="20" y="178"/>
                  <a:pt x="14" y="179"/>
                  <a:pt x="8" y="177"/>
                </a:cubicBezTo>
                <a:cubicBezTo>
                  <a:pt x="0" y="166"/>
                  <a:pt x="0" y="166"/>
                  <a:pt x="0" y="166"/>
                </a:cubicBezTo>
                <a:cubicBezTo>
                  <a:pt x="3" y="160"/>
                  <a:pt x="18" y="162"/>
                  <a:pt x="14" y="151"/>
                </a:cubicBezTo>
                <a:cubicBezTo>
                  <a:pt x="118" y="90"/>
                  <a:pt x="221" y="26"/>
                  <a:pt x="338" y="0"/>
                </a:cubicBezTo>
                <a:cubicBezTo>
                  <a:pt x="347" y="1"/>
                  <a:pt x="359" y="0"/>
                  <a:pt x="369" y="1"/>
                </a:cubicBezTo>
                <a:close/>
              </a:path>
            </a:pathLst>
          </a:custGeom>
          <a:blipFill dpi="0" rotWithShape="1">
            <a:blip r:embed="rId3"/>
            <a:srcRect/>
            <a:tile tx="958850" ty="-196850" sx="100000" sy="100000" flip="none" algn="ctr"/>
          </a:blipFill>
          <a:ln>
            <a:noFill/>
          </a:ln>
        </p:spPr>
        <p:txBody>
          <a:bodyPr vert="horz" wrap="square" lIns="91440" tIns="45720" rIns="91440" bIns="45720" numCol="1" anchor="t" anchorCtr="0" compatLnSpc="1"/>
          <a:lstStyle/>
          <a:p>
            <a:endParaRPr lang="zh-CN" altLang="en-US" dirty="0"/>
          </a:p>
        </p:txBody>
      </p:sp>
      <p:sp>
        <p:nvSpPr>
          <p:cNvPr id="7" name="矩形 6"/>
          <p:cNvSpPr/>
          <p:nvPr/>
        </p:nvSpPr>
        <p:spPr>
          <a:xfrm>
            <a:off x="5101273" y="457201"/>
            <a:ext cx="3057761" cy="769441"/>
          </a:xfrm>
          <a:prstGeom prst="rect">
            <a:avLst/>
          </a:prstGeom>
        </p:spPr>
        <p:txBody>
          <a:bodyPr wrap="square">
            <a:spAutoFit/>
          </a:bodyPr>
          <a:lstStyle/>
          <a:p>
            <a:r>
              <a:rPr lang="en-US" altLang="zh-CN" sz="4400" b="1" dirty="0">
                <a:latin typeface="黑体" panose="02010609060101010101" pitchFamily="49" charset="-122"/>
                <a:ea typeface="黑体" panose="02010609060101010101" pitchFamily="49" charset="-122"/>
              </a:rPr>
              <a:t>Title</a:t>
            </a:r>
          </a:p>
        </p:txBody>
      </p:sp>
      <p:sp>
        <p:nvSpPr>
          <p:cNvPr id="8" name="矩形 14"/>
          <p:cNvSpPr>
            <a:spLocks noChangeArrowheads="1"/>
          </p:cNvSpPr>
          <p:nvPr/>
        </p:nvSpPr>
        <p:spPr bwMode="auto">
          <a:xfrm>
            <a:off x="1590654" y="4725294"/>
            <a:ext cx="906667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2000" b="1" dirty="0">
                <a:solidFill>
                  <a:schemeClr val="bg1">
                    <a:lumMod val="50000"/>
                  </a:schemeClr>
                </a:solidFill>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2000" b="1" dirty="0">
              <a:solidFill>
                <a:schemeClr val="bg1">
                  <a:lumMod val="50000"/>
                </a:schemeClr>
              </a:solidFill>
              <a:latin typeface="等线 Light" panose="02010600030101010101" pitchFamily="2" charset="-122"/>
              <a:ea typeface="造字工房悦黑体验版纤细体"/>
              <a:cs typeface="造字工房悦黑体验版纤细体"/>
            </a:endParaRPr>
          </a:p>
        </p:txBody>
      </p:sp>
      <p:sp>
        <p:nvSpPr>
          <p:cNvPr id="9" name="矩形 14"/>
          <p:cNvSpPr>
            <a:spLocks noChangeArrowheads="1"/>
          </p:cNvSpPr>
          <p:nvPr/>
        </p:nvSpPr>
        <p:spPr bwMode="auto">
          <a:xfrm>
            <a:off x="4199327" y="1246643"/>
            <a:ext cx="5938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lumMod val="50000"/>
                  </a:schemeClr>
                </a:solidFill>
                <a:latin typeface="等线 Light" panose="02010600030101010101" pitchFamily="2" charset="-122"/>
                <a:ea typeface="等线 Light" panose="02010600030101010101" pitchFamily="2" charset="-122"/>
                <a:cs typeface="造字工房悦黑体验版纤细体"/>
              </a:rPr>
              <a:t>Black and white, simple and elegant style</a:t>
            </a:r>
            <a:endParaRPr lang="zh-CN" altLang="en-US" sz="1600" dirty="0">
              <a:solidFill>
                <a:schemeClr val="bg1">
                  <a:lumMod val="50000"/>
                </a:schemeClr>
              </a:solidFill>
              <a:latin typeface="等线 Light" panose="02010600030101010101" pitchFamily="2" charset="-122"/>
              <a:ea typeface="等线 Light" panose="02010600030101010101" pitchFamily="2" charset="-122"/>
              <a:cs typeface="造字工房悦黑体验版纤细体"/>
            </a:endParaRPr>
          </a:p>
        </p:txBody>
      </p:sp>
      <p:sp>
        <p:nvSpPr>
          <p:cNvPr id="10" name="矩形 9"/>
          <p:cNvSpPr/>
          <p:nvPr/>
        </p:nvSpPr>
        <p:spPr>
          <a:xfrm>
            <a:off x="10657331" y="8966"/>
            <a:ext cx="9144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5679" y="1412240"/>
            <a:ext cx="2754467" cy="44494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887439" y="1412241"/>
            <a:ext cx="2713348" cy="44494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720267" y="1412240"/>
            <a:ext cx="2658933" cy="44494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14"/>
          <p:cNvSpPr>
            <a:spLocks noChangeArrowheads="1"/>
          </p:cNvSpPr>
          <p:nvPr/>
        </p:nvSpPr>
        <p:spPr bwMode="auto">
          <a:xfrm>
            <a:off x="1151245" y="2647186"/>
            <a:ext cx="25266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b="1" dirty="0">
                <a:solidFill>
                  <a:schemeClr val="bg1"/>
                </a:solidFill>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solidFill>
                <a:schemeClr val="bg1"/>
              </a:solidFill>
              <a:latin typeface="等线 Light" panose="02010600030101010101" pitchFamily="2" charset="-122"/>
              <a:ea typeface="造字工房悦黑体验版纤细体"/>
              <a:cs typeface="造字工房悦黑体验版纤细体"/>
            </a:endParaRPr>
          </a:p>
        </p:txBody>
      </p:sp>
      <p:sp>
        <p:nvSpPr>
          <p:cNvPr id="12" name="矩形 14"/>
          <p:cNvSpPr>
            <a:spLocks noChangeArrowheads="1"/>
          </p:cNvSpPr>
          <p:nvPr/>
        </p:nvSpPr>
        <p:spPr bwMode="auto">
          <a:xfrm>
            <a:off x="5001885" y="2647186"/>
            <a:ext cx="25266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b="1" dirty="0">
                <a:solidFill>
                  <a:schemeClr val="bg1"/>
                </a:solidFill>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solidFill>
                <a:schemeClr val="bg1"/>
              </a:solidFill>
              <a:latin typeface="等线 Light" panose="02010600030101010101" pitchFamily="2" charset="-122"/>
              <a:ea typeface="造字工房悦黑体验版纤细体"/>
              <a:cs typeface="造字工房悦黑体验版纤细体"/>
            </a:endParaRPr>
          </a:p>
        </p:txBody>
      </p:sp>
      <p:sp>
        <p:nvSpPr>
          <p:cNvPr id="15" name="矩形 14"/>
          <p:cNvSpPr>
            <a:spLocks noChangeArrowheads="1"/>
          </p:cNvSpPr>
          <p:nvPr/>
        </p:nvSpPr>
        <p:spPr bwMode="auto">
          <a:xfrm>
            <a:off x="8852525" y="2647186"/>
            <a:ext cx="25266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b="1" dirty="0">
                <a:solidFill>
                  <a:schemeClr val="bg1"/>
                </a:solidFill>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solidFill>
                <a:schemeClr val="bg1"/>
              </a:solidFill>
              <a:latin typeface="等线 Light" panose="02010600030101010101" pitchFamily="2" charset="-122"/>
              <a:ea typeface="造字工房悦黑体验版纤细体"/>
              <a:cs typeface="造字工房悦黑体验版纤细体"/>
            </a:endParaRPr>
          </a:p>
        </p:txBody>
      </p:sp>
      <p:sp>
        <p:nvSpPr>
          <p:cNvPr id="16" name="文本框 15"/>
          <p:cNvSpPr txBox="1"/>
          <p:nvPr/>
        </p:nvSpPr>
        <p:spPr>
          <a:xfrm>
            <a:off x="2060745" y="1535355"/>
            <a:ext cx="3873948" cy="830997"/>
          </a:xfrm>
          <a:prstGeom prst="rect">
            <a:avLst/>
          </a:prstGeom>
          <a:noFill/>
        </p:spPr>
        <p:txBody>
          <a:bodyPr wrap="square" rtlCol="0">
            <a:spAutoFit/>
          </a:bodyPr>
          <a:lstStyle/>
          <a:p>
            <a:r>
              <a:rPr lang="en-US" altLang="zh-CN" sz="4800" dirty="0">
                <a:solidFill>
                  <a:schemeClr val="bg1"/>
                </a:solidFill>
                <a:latin typeface="黑体" panose="02010609060101010101" pitchFamily="49" charset="-122"/>
                <a:ea typeface="黑体" panose="02010609060101010101" pitchFamily="49" charset="-122"/>
              </a:rPr>
              <a:t>1</a:t>
            </a:r>
            <a:endParaRPr lang="zh-CN" altLang="en-US" sz="4800" dirty="0">
              <a:solidFill>
                <a:schemeClr val="bg1"/>
              </a:solidFill>
              <a:latin typeface="黑体" panose="02010609060101010101" pitchFamily="49" charset="-122"/>
              <a:ea typeface="黑体" panose="02010609060101010101" pitchFamily="49" charset="-122"/>
            </a:endParaRPr>
          </a:p>
        </p:txBody>
      </p:sp>
      <p:sp>
        <p:nvSpPr>
          <p:cNvPr id="17" name="矩形 16"/>
          <p:cNvSpPr/>
          <p:nvPr/>
        </p:nvSpPr>
        <p:spPr>
          <a:xfrm>
            <a:off x="9744693" y="1675772"/>
            <a:ext cx="492443" cy="830997"/>
          </a:xfrm>
          <a:prstGeom prst="rect">
            <a:avLst/>
          </a:prstGeom>
        </p:spPr>
        <p:txBody>
          <a:bodyPr wrap="none">
            <a:spAutoFit/>
          </a:bodyPr>
          <a:lstStyle/>
          <a:p>
            <a:r>
              <a:rPr lang="en-US" altLang="zh-CN" sz="4800" dirty="0">
                <a:solidFill>
                  <a:schemeClr val="bg1"/>
                </a:solidFill>
                <a:latin typeface="黑体" panose="02010609060101010101" pitchFamily="49" charset="-122"/>
                <a:ea typeface="黑体" panose="02010609060101010101" pitchFamily="49" charset="-122"/>
              </a:rPr>
              <a:t>3</a:t>
            </a:r>
            <a:endParaRPr lang="zh-CN" altLang="en-US" sz="4800" dirty="0">
              <a:solidFill>
                <a:schemeClr val="bg1"/>
              </a:solidFill>
            </a:endParaRPr>
          </a:p>
        </p:txBody>
      </p:sp>
      <p:sp>
        <p:nvSpPr>
          <p:cNvPr id="18" name="矩形 17"/>
          <p:cNvSpPr/>
          <p:nvPr/>
        </p:nvSpPr>
        <p:spPr>
          <a:xfrm>
            <a:off x="5934693" y="1675772"/>
            <a:ext cx="492443" cy="830997"/>
          </a:xfrm>
          <a:prstGeom prst="rect">
            <a:avLst/>
          </a:prstGeom>
        </p:spPr>
        <p:txBody>
          <a:bodyPr wrap="none">
            <a:spAutoFit/>
          </a:bodyPr>
          <a:lstStyle/>
          <a:p>
            <a:r>
              <a:rPr lang="en-US" altLang="zh-CN" sz="4800" dirty="0">
                <a:solidFill>
                  <a:schemeClr val="bg1"/>
                </a:solidFill>
                <a:latin typeface="黑体" panose="02010609060101010101" pitchFamily="49" charset="-122"/>
                <a:ea typeface="黑体" panose="02010609060101010101" pitchFamily="49" charset="-122"/>
              </a:rPr>
              <a:t>2</a:t>
            </a:r>
            <a:endParaRPr lang="zh-CN" altLang="en-US" sz="4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0" advTm="2000">
        <p:cut/>
      </p:transition>
    </mc:Choice>
    <mc:Fallback xmlns="">
      <p:transition advTm="2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9" grpId="0"/>
      <p:bldP spid="12" grpId="0"/>
      <p:bldP spid="15"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02943" y="3073601"/>
            <a:ext cx="1828800" cy="711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663232" y="3073601"/>
            <a:ext cx="853261" cy="646331"/>
          </a:xfrm>
          <a:prstGeom prst="rect">
            <a:avLst/>
          </a:prstGeom>
          <a:noFill/>
        </p:spPr>
        <p:txBody>
          <a:bodyPr wrap="square" rtlCol="0">
            <a:spAutoFit/>
          </a:bodyPr>
          <a:lstStyle/>
          <a:p>
            <a:r>
              <a:rPr lang="zh-CN" altLang="en-US" sz="3600" dirty="0">
                <a:solidFill>
                  <a:schemeClr val="bg1"/>
                </a:solidFill>
                <a:latin typeface="黑体" panose="02010609060101010101" pitchFamily="49" charset="-122"/>
                <a:ea typeface="黑体" panose="02010609060101010101" pitchFamily="49" charset="-122"/>
              </a:rPr>
              <a:t>完</a:t>
            </a:r>
          </a:p>
        </p:txBody>
      </p:sp>
    </p:spTree>
  </p:cSld>
  <p:clrMapOvr>
    <a:masterClrMapping/>
  </p:clrMapOvr>
  <mc:AlternateContent xmlns:mc="http://schemas.openxmlformats.org/markup-compatibility/2006" xmlns:p14="http://schemas.microsoft.com/office/powerpoint/2010/main">
    <mc:Choice Requires="p14">
      <p:transition spd="slow" p14:dur="3400" advTm="2000">
        <p14:reveal/>
      </p:transition>
    </mc:Choice>
    <mc:Fallback xmlns="">
      <p:transition spd="slow"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38439" y="2220715"/>
            <a:ext cx="1252266" cy="2400657"/>
          </a:xfrm>
          <a:prstGeom prst="rect">
            <a:avLst/>
          </a:prstGeom>
          <a:noFill/>
        </p:spPr>
        <p:txBody>
          <a:bodyPr wrap="none" lIns="91440" tIns="45720" rIns="91440" bIns="45720">
            <a:spAutoFit/>
          </a:bodyPr>
          <a:lstStyle/>
          <a:p>
            <a:pPr algn="ctr"/>
            <a:r>
              <a:rPr lang="en-US" altLang="zh-CN" sz="15000" b="1" cap="none" spc="0" dirty="0">
                <a:ln w="0"/>
                <a:solidFill>
                  <a:schemeClr val="tx1"/>
                </a:solidFill>
                <a:effectLst>
                  <a:outerShdw blurRad="38100" dist="19050" dir="2700000" algn="tl" rotWithShape="0">
                    <a:schemeClr val="dk1">
                      <a:alpha val="40000"/>
                    </a:schemeClr>
                  </a:outerShdw>
                </a:effectLst>
              </a:rPr>
              <a:t>1</a:t>
            </a:r>
            <a:endParaRPr lang="zh-CN" altLang="en-US" sz="15000" b="1" cap="none" spc="0" dirty="0">
              <a:ln w="0"/>
              <a:solidFill>
                <a:schemeClr val="tx1"/>
              </a:solidFill>
              <a:effectLst>
                <a:outerShdw blurRad="38100" dist="19050" dir="2700000" algn="tl" rotWithShape="0">
                  <a:schemeClr val="dk1">
                    <a:alpha val="40000"/>
                  </a:schemeClr>
                </a:outerShdw>
              </a:effectLst>
            </a:endParaRPr>
          </a:p>
        </p:txBody>
      </p:sp>
      <p:sp>
        <p:nvSpPr>
          <p:cNvPr id="6" name="矩形 5"/>
          <p:cNvSpPr/>
          <p:nvPr/>
        </p:nvSpPr>
        <p:spPr>
          <a:xfrm>
            <a:off x="4437776" y="1501630"/>
            <a:ext cx="3053593" cy="415255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588778" y="4983061"/>
            <a:ext cx="2759978" cy="5285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Tm="2000">
        <p14:revea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srcRect/>
          <a:stretch>
            <a:fillRect/>
          </a:stretch>
        </p:blipFill>
        <p:spPr>
          <a:xfrm>
            <a:off x="3832606" y="3"/>
            <a:ext cx="8359394" cy="6857999"/>
          </a:xfrm>
          <a:prstGeom prst="rect">
            <a:avLst/>
          </a:prstGeom>
        </p:spPr>
      </p:pic>
      <p:sp>
        <p:nvSpPr>
          <p:cNvPr id="5" name="流程图: 手动输入 4"/>
          <p:cNvSpPr/>
          <p:nvPr/>
        </p:nvSpPr>
        <p:spPr>
          <a:xfrm rot="5400000">
            <a:off x="-237393" y="237394"/>
            <a:ext cx="6858000" cy="6383215"/>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14"/>
          <p:cNvSpPr>
            <a:spLocks noChangeArrowheads="1"/>
          </p:cNvSpPr>
          <p:nvPr/>
        </p:nvSpPr>
        <p:spPr bwMode="auto">
          <a:xfrm>
            <a:off x="856662" y="3191191"/>
            <a:ext cx="437326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dirty="0">
                <a:solidFill>
                  <a:schemeClr val="bg1"/>
                </a:solidFill>
                <a:latin typeface="造字工房悦黑体验版纤细体"/>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dirty="0">
              <a:solidFill>
                <a:schemeClr val="bg1"/>
              </a:solidFill>
              <a:latin typeface="造字工房悦黑体验版纤细体"/>
              <a:ea typeface="造字工房悦黑体验版纤细体"/>
              <a:cs typeface="造字工房悦黑体验版纤细体"/>
            </a:endParaRPr>
          </a:p>
        </p:txBody>
      </p:sp>
      <p:sp>
        <p:nvSpPr>
          <p:cNvPr id="7" name="矩形 6"/>
          <p:cNvSpPr/>
          <p:nvPr/>
        </p:nvSpPr>
        <p:spPr>
          <a:xfrm>
            <a:off x="856662" y="1437043"/>
            <a:ext cx="2341498" cy="1015663"/>
          </a:xfrm>
          <a:prstGeom prst="rect">
            <a:avLst/>
          </a:prstGeom>
        </p:spPr>
        <p:txBody>
          <a:bodyPr wrap="square">
            <a:spAutoFit/>
          </a:bodyPr>
          <a:lstStyle/>
          <a:p>
            <a:r>
              <a:rPr lang="en-US" altLang="zh-CN" sz="6000" b="1" dirty="0">
                <a:solidFill>
                  <a:schemeClr val="bg1"/>
                </a:solidFill>
                <a:latin typeface="黑体" panose="02010609060101010101" pitchFamily="49" charset="-122"/>
                <a:ea typeface="黑体" panose="02010609060101010101" pitchFamily="49" charset="-122"/>
              </a:rPr>
              <a:t>Title</a:t>
            </a: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1" y="0"/>
            <a:ext cx="4856813" cy="6861724"/>
          </a:xfrm>
          <a:prstGeom prst="rect">
            <a:avLst/>
          </a:prstGeom>
        </p:spPr>
      </p:pic>
      <p:sp>
        <p:nvSpPr>
          <p:cNvPr id="3" name="圆: 空心 2"/>
          <p:cNvSpPr/>
          <p:nvPr/>
        </p:nvSpPr>
        <p:spPr>
          <a:xfrm>
            <a:off x="512543" y="1514999"/>
            <a:ext cx="3831726" cy="3831726"/>
          </a:xfrm>
          <a:prstGeom prst="donut">
            <a:avLst>
              <a:gd name="adj" fmla="val 40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矩形 7"/>
          <p:cNvSpPr/>
          <p:nvPr/>
        </p:nvSpPr>
        <p:spPr>
          <a:xfrm>
            <a:off x="5369356" y="813736"/>
            <a:ext cx="2341498" cy="1015663"/>
          </a:xfrm>
          <a:prstGeom prst="rect">
            <a:avLst/>
          </a:prstGeom>
        </p:spPr>
        <p:txBody>
          <a:bodyPr wrap="square">
            <a:spAutoFit/>
          </a:bodyPr>
          <a:lstStyle/>
          <a:p>
            <a:r>
              <a:rPr lang="en-US" altLang="zh-CN" sz="6000" b="1" dirty="0">
                <a:latin typeface="黑体" panose="02010609060101010101" pitchFamily="49" charset="-122"/>
                <a:ea typeface="黑体" panose="02010609060101010101" pitchFamily="49" charset="-122"/>
              </a:rPr>
              <a:t>Title</a:t>
            </a:r>
          </a:p>
        </p:txBody>
      </p:sp>
      <p:sp>
        <p:nvSpPr>
          <p:cNvPr id="11" name="矩形 14"/>
          <p:cNvSpPr>
            <a:spLocks noChangeArrowheads="1"/>
          </p:cNvSpPr>
          <p:nvPr/>
        </p:nvSpPr>
        <p:spPr bwMode="auto">
          <a:xfrm>
            <a:off x="5369355" y="2248525"/>
            <a:ext cx="58582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1400" b="1" dirty="0">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latin typeface="等线 Light" panose="02010600030101010101" pitchFamily="2" charset="-122"/>
              <a:ea typeface="造字工房悦黑体验版纤细体"/>
              <a:cs typeface="造字工房悦黑体验版纤细体"/>
            </a:endParaRPr>
          </a:p>
        </p:txBody>
      </p:sp>
      <p:sp>
        <p:nvSpPr>
          <p:cNvPr id="12" name="矩形 14"/>
          <p:cNvSpPr>
            <a:spLocks noChangeArrowheads="1"/>
          </p:cNvSpPr>
          <p:nvPr/>
        </p:nvSpPr>
        <p:spPr bwMode="auto">
          <a:xfrm>
            <a:off x="5369354" y="3418076"/>
            <a:ext cx="58582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1400" b="1" dirty="0">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latin typeface="等线 Light" panose="02010600030101010101" pitchFamily="2" charset="-122"/>
              <a:ea typeface="造字工房悦黑体验版纤细体"/>
              <a:cs typeface="造字工房悦黑体验版纤细体"/>
            </a:endParaRPr>
          </a:p>
        </p:txBody>
      </p:sp>
    </p:spTree>
  </p:cSld>
  <p:clrMapOvr>
    <a:masterClrMapping/>
  </p:clrMapOvr>
  <mc:AlternateContent xmlns:mc="http://schemas.openxmlformats.org/markup-compatibility/2006" xmlns:p14="http://schemas.microsoft.com/office/powerpoint/2010/main">
    <mc:Choice Requires="p14">
      <p:transition p14:dur="100" advTm="2000">
        <p:cut/>
      </p:transition>
    </mc:Choice>
    <mc:Fallback xmlns="">
      <p:transition advTm="2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683201" y="3740824"/>
            <a:ext cx="455387" cy="4553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2" name="Rectangle 96"/>
          <p:cNvSpPr/>
          <p:nvPr/>
        </p:nvSpPr>
        <p:spPr>
          <a:xfrm>
            <a:off x="2647448" y="5232542"/>
            <a:ext cx="3329639" cy="646331"/>
          </a:xfrm>
          <a:prstGeom prst="rect">
            <a:avLst/>
          </a:prstGeom>
          <a:noFill/>
        </p:spPr>
        <p:txBody>
          <a:bodyPr wrap="square">
            <a:spAutoFit/>
          </a:bodyPr>
          <a:lstStyle/>
          <a:p>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Lorem ipsum dolor sit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amet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consectetur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adipiscing</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Proin</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condimentum</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velit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in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tortor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p>
        </p:txBody>
      </p:sp>
      <p:sp>
        <p:nvSpPr>
          <p:cNvPr id="3" name="Rectangle 96"/>
          <p:cNvSpPr/>
          <p:nvPr/>
        </p:nvSpPr>
        <p:spPr>
          <a:xfrm>
            <a:off x="2647449" y="2058164"/>
            <a:ext cx="3329639" cy="646331"/>
          </a:xfrm>
          <a:prstGeom prst="rect">
            <a:avLst/>
          </a:prstGeom>
          <a:noFill/>
        </p:spPr>
        <p:txBody>
          <a:bodyPr wrap="square">
            <a:spAutoFit/>
          </a:bodyPr>
          <a:lstStyle/>
          <a:p>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Lorem ipsum dolor sit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amet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consectetur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adipiscing</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Proin</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condimentum</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velit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in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tortor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p>
        </p:txBody>
      </p:sp>
      <p:sp>
        <p:nvSpPr>
          <p:cNvPr id="4" name="Rectangle 96"/>
          <p:cNvSpPr/>
          <p:nvPr/>
        </p:nvSpPr>
        <p:spPr>
          <a:xfrm>
            <a:off x="2647448" y="3645353"/>
            <a:ext cx="3329639" cy="646331"/>
          </a:xfrm>
          <a:prstGeom prst="rect">
            <a:avLst/>
          </a:prstGeom>
          <a:noFill/>
        </p:spPr>
        <p:txBody>
          <a:bodyPr wrap="square">
            <a:spAutoFit/>
          </a:bodyPr>
          <a:lstStyle/>
          <a:p>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Lorem ipsum dolor sit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amet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consectetur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adipiscing</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Proin</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condimentum</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velit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in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tortor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p>
        </p:txBody>
      </p:sp>
      <p:sp>
        <p:nvSpPr>
          <p:cNvPr id="5" name="Rectangle 96"/>
          <p:cNvSpPr/>
          <p:nvPr/>
        </p:nvSpPr>
        <p:spPr>
          <a:xfrm>
            <a:off x="7408675" y="2058164"/>
            <a:ext cx="3329639" cy="646331"/>
          </a:xfrm>
          <a:prstGeom prst="rect">
            <a:avLst/>
          </a:prstGeom>
          <a:noFill/>
        </p:spPr>
        <p:txBody>
          <a:bodyPr wrap="square">
            <a:spAutoFit/>
          </a:bodyPr>
          <a:lstStyle/>
          <a:p>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Lorem ipsum dolor sit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amet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consectetur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adipiscing</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Proin</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condimentum</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velit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in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tortor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p>
        </p:txBody>
      </p:sp>
      <p:sp>
        <p:nvSpPr>
          <p:cNvPr id="6" name="Rectangle 96"/>
          <p:cNvSpPr/>
          <p:nvPr/>
        </p:nvSpPr>
        <p:spPr>
          <a:xfrm>
            <a:off x="7408675" y="3645354"/>
            <a:ext cx="3329639" cy="646331"/>
          </a:xfrm>
          <a:prstGeom prst="rect">
            <a:avLst/>
          </a:prstGeom>
          <a:noFill/>
        </p:spPr>
        <p:txBody>
          <a:bodyPr wrap="square">
            <a:spAutoFit/>
          </a:bodyPr>
          <a:lstStyle/>
          <a:p>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Lorem ipsum dolor sit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amet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consectetur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adipiscing</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Proin</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condimentum</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velit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in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tortor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p>
        </p:txBody>
      </p:sp>
      <p:sp>
        <p:nvSpPr>
          <p:cNvPr id="7" name="Rectangle 96"/>
          <p:cNvSpPr/>
          <p:nvPr/>
        </p:nvSpPr>
        <p:spPr>
          <a:xfrm>
            <a:off x="7408675" y="5232542"/>
            <a:ext cx="3329639" cy="646331"/>
          </a:xfrm>
          <a:prstGeom prst="rect">
            <a:avLst/>
          </a:prstGeom>
          <a:noFill/>
        </p:spPr>
        <p:txBody>
          <a:bodyPr wrap="square">
            <a:spAutoFit/>
          </a:bodyPr>
          <a:lstStyle/>
          <a:p>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Lorem ipsum dolor sit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amet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consectetur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adipiscing</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Proin</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condimentum</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velit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in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tortor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p>
        </p:txBody>
      </p:sp>
      <p:sp>
        <p:nvSpPr>
          <p:cNvPr id="8" name="矩形 7"/>
          <p:cNvSpPr/>
          <p:nvPr/>
        </p:nvSpPr>
        <p:spPr>
          <a:xfrm>
            <a:off x="1683202" y="2153634"/>
            <a:ext cx="455387" cy="4553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614160" y="2153635"/>
            <a:ext cx="455387" cy="4553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614159" y="3740825"/>
            <a:ext cx="455387" cy="4553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83201" y="5328014"/>
            <a:ext cx="455387" cy="4553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628491" y="5328013"/>
            <a:ext cx="455387" cy="4553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756731" y="2173665"/>
            <a:ext cx="534545" cy="369332"/>
          </a:xfrm>
          <a:prstGeom prst="rect">
            <a:avLst/>
          </a:prstGeom>
          <a:noFill/>
        </p:spPr>
        <p:txBody>
          <a:bodyPr wrap="square" rtlCol="0">
            <a:spAutoFit/>
          </a:bodyPr>
          <a:lstStyle/>
          <a:p>
            <a:r>
              <a:rPr lang="en-US" altLang="zh-CN" dirty="0">
                <a:solidFill>
                  <a:schemeClr val="bg1"/>
                </a:solidFill>
                <a:latin typeface="黑体" panose="02010609060101010101" pitchFamily="49" charset="-122"/>
                <a:ea typeface="黑体" panose="02010609060101010101" pitchFamily="49" charset="-122"/>
              </a:rPr>
              <a:t>1</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5" name="矩形 14"/>
          <p:cNvSpPr/>
          <p:nvPr/>
        </p:nvSpPr>
        <p:spPr>
          <a:xfrm>
            <a:off x="6703767" y="5371040"/>
            <a:ext cx="1085019" cy="369332"/>
          </a:xfrm>
          <a:prstGeom prst="rect">
            <a:avLst/>
          </a:prstGeom>
        </p:spPr>
        <p:txBody>
          <a:bodyPr wrap="square">
            <a:spAutoFit/>
          </a:bodyPr>
          <a:lstStyle/>
          <a:p>
            <a:r>
              <a:rPr lang="en-US" altLang="zh-CN" dirty="0">
                <a:solidFill>
                  <a:schemeClr val="bg1"/>
                </a:solidFill>
                <a:latin typeface="黑体" panose="02010609060101010101" pitchFamily="49" charset="-122"/>
                <a:ea typeface="黑体" panose="02010609060101010101" pitchFamily="49" charset="-122"/>
              </a:rPr>
              <a:t>6</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6" name="矩形 15"/>
          <p:cNvSpPr/>
          <p:nvPr/>
        </p:nvSpPr>
        <p:spPr>
          <a:xfrm>
            <a:off x="1766165" y="5371039"/>
            <a:ext cx="1085019" cy="369332"/>
          </a:xfrm>
          <a:prstGeom prst="rect">
            <a:avLst/>
          </a:prstGeom>
        </p:spPr>
        <p:txBody>
          <a:bodyPr wrap="square">
            <a:spAutoFit/>
          </a:bodyPr>
          <a:lstStyle/>
          <a:p>
            <a:r>
              <a:rPr lang="en-US" altLang="zh-CN" dirty="0">
                <a:solidFill>
                  <a:schemeClr val="bg1"/>
                </a:solidFill>
                <a:latin typeface="黑体" panose="02010609060101010101" pitchFamily="49" charset="-122"/>
                <a:ea typeface="黑体" panose="02010609060101010101" pitchFamily="49" charset="-122"/>
              </a:rPr>
              <a:t>5</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7" name="矩形 16"/>
          <p:cNvSpPr/>
          <p:nvPr/>
        </p:nvSpPr>
        <p:spPr>
          <a:xfrm>
            <a:off x="6696602" y="3783851"/>
            <a:ext cx="1516302" cy="369332"/>
          </a:xfrm>
          <a:prstGeom prst="rect">
            <a:avLst/>
          </a:prstGeom>
        </p:spPr>
        <p:txBody>
          <a:bodyPr wrap="square">
            <a:spAutoFit/>
          </a:bodyPr>
          <a:lstStyle/>
          <a:p>
            <a:r>
              <a:rPr lang="en-US" altLang="zh-CN" dirty="0">
                <a:solidFill>
                  <a:schemeClr val="bg1"/>
                </a:solidFill>
                <a:latin typeface="黑体" panose="02010609060101010101" pitchFamily="49" charset="-122"/>
                <a:ea typeface="黑体" panose="02010609060101010101" pitchFamily="49" charset="-122"/>
              </a:rPr>
              <a:t>4</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8" name="矩形 17"/>
          <p:cNvSpPr/>
          <p:nvPr/>
        </p:nvSpPr>
        <p:spPr>
          <a:xfrm>
            <a:off x="6696602" y="2182299"/>
            <a:ext cx="1085019" cy="369332"/>
          </a:xfrm>
          <a:prstGeom prst="rect">
            <a:avLst/>
          </a:prstGeom>
        </p:spPr>
        <p:txBody>
          <a:bodyPr wrap="square">
            <a:spAutoFit/>
          </a:bodyPr>
          <a:lstStyle/>
          <a:p>
            <a:r>
              <a:rPr lang="en-US" altLang="zh-CN" dirty="0">
                <a:solidFill>
                  <a:schemeClr val="bg1"/>
                </a:solidFill>
                <a:latin typeface="黑体" panose="02010609060101010101" pitchFamily="49" charset="-122"/>
                <a:ea typeface="黑体" panose="02010609060101010101" pitchFamily="49" charset="-122"/>
              </a:rPr>
              <a:t>2</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9" name="矩形 18"/>
          <p:cNvSpPr/>
          <p:nvPr/>
        </p:nvSpPr>
        <p:spPr>
          <a:xfrm>
            <a:off x="1600251" y="3803880"/>
            <a:ext cx="621286" cy="369332"/>
          </a:xfrm>
          <a:prstGeom prst="rect">
            <a:avLst/>
          </a:prstGeom>
        </p:spPr>
        <p:txBody>
          <a:bodyPr wrap="square">
            <a:spAutoFit/>
          </a:bodyPr>
          <a:lstStyle/>
          <a:p>
            <a:pPr algn="ctr"/>
            <a:r>
              <a:rPr lang="en-US" altLang="zh-CN" dirty="0">
                <a:solidFill>
                  <a:schemeClr val="bg1"/>
                </a:solidFill>
                <a:latin typeface="黑体" panose="02010609060101010101" pitchFamily="49" charset="-122"/>
                <a:ea typeface="黑体" panose="02010609060101010101" pitchFamily="49" charset="-122"/>
              </a:rPr>
              <a:t>3</a:t>
            </a:r>
            <a:endParaRPr lang="zh-CN" altLang="en-US" dirty="0">
              <a:solidFill>
                <a:schemeClr val="bg1"/>
              </a:solidFill>
            </a:endParaRPr>
          </a:p>
        </p:txBody>
      </p:sp>
      <p:sp>
        <p:nvSpPr>
          <p:cNvPr id="20" name="矩形 19"/>
          <p:cNvSpPr/>
          <p:nvPr/>
        </p:nvSpPr>
        <p:spPr>
          <a:xfrm>
            <a:off x="5067177" y="489501"/>
            <a:ext cx="2341498" cy="584775"/>
          </a:xfrm>
          <a:prstGeom prst="rect">
            <a:avLst/>
          </a:prstGeom>
        </p:spPr>
        <p:txBody>
          <a:bodyPr wrap="square">
            <a:spAutoFit/>
          </a:bodyPr>
          <a:lstStyle/>
          <a:p>
            <a:r>
              <a:rPr lang="en-US" altLang="zh-CN" sz="3200" b="1" dirty="0">
                <a:latin typeface="黑体" panose="02010609060101010101" pitchFamily="49" charset="-122"/>
                <a:ea typeface="黑体" panose="02010609060101010101" pitchFamily="49" charset="-122"/>
              </a:rPr>
              <a:t>Title</a:t>
            </a:r>
          </a:p>
        </p:txBody>
      </p:sp>
    </p:spTree>
  </p:cSld>
  <p:clrMapOvr>
    <a:masterClrMapping/>
  </p:clrMapOvr>
  <mc:AlternateContent xmlns:mc="http://schemas.openxmlformats.org/markup-compatibility/2006" xmlns:p14="http://schemas.microsoft.com/office/powerpoint/2010/main">
    <mc:Choice Requires="p14">
      <p:transition spd="slow" p14:dur="3400" advTm="2000">
        <p14:revea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randombar(horizontal)">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p:bldP spid="5" grpId="0"/>
      <p:bldP spid="6" grpId="0"/>
      <p:bldP spid="7" grpId="0"/>
      <p:bldP spid="8" grpId="0" animBg="1"/>
      <p:bldP spid="9" grpId="0" animBg="1"/>
      <p:bldP spid="10" grpId="0" animBg="1"/>
      <p:bldP spid="12" grpId="0" animBg="1"/>
      <p:bldP spid="13" grpId="0" animBg="1"/>
      <p:bldP spid="14"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3" cstate="email"/>
          <a:srcRect/>
          <a:stretch>
            <a:fillRect/>
          </a:stretch>
        </p:blipFill>
        <p:spPr>
          <a:xfrm>
            <a:off x="0" y="0"/>
            <a:ext cx="10225529" cy="6858000"/>
          </a:xfrm>
          <a:prstGeom prst="rect">
            <a:avLst/>
          </a:prstGeom>
        </p:spPr>
      </p:pic>
      <p:sp>
        <p:nvSpPr>
          <p:cNvPr id="5" name="矩形 4"/>
          <p:cNvSpPr/>
          <p:nvPr/>
        </p:nvSpPr>
        <p:spPr>
          <a:xfrm>
            <a:off x="5994986" y="0"/>
            <a:ext cx="61970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013001" y="4146149"/>
            <a:ext cx="455387" cy="4553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7" name="Rectangle 96"/>
          <p:cNvSpPr/>
          <p:nvPr/>
        </p:nvSpPr>
        <p:spPr>
          <a:xfrm>
            <a:off x="7977248" y="1543305"/>
            <a:ext cx="3329639" cy="646331"/>
          </a:xfrm>
          <a:prstGeom prst="rect">
            <a:avLst/>
          </a:prstGeom>
          <a:noFill/>
        </p:spPr>
        <p:txBody>
          <a:bodyPr wrap="square">
            <a:spAutoFit/>
          </a:bodyPr>
          <a:lstStyle/>
          <a:p>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Lorem ipsum dolor sit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amet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consectetur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adipiscing</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Proin</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condimentum</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velit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in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tortor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p>
        </p:txBody>
      </p:sp>
      <p:sp>
        <p:nvSpPr>
          <p:cNvPr id="8" name="Rectangle 96"/>
          <p:cNvSpPr/>
          <p:nvPr/>
        </p:nvSpPr>
        <p:spPr>
          <a:xfrm>
            <a:off x="7977248" y="4050678"/>
            <a:ext cx="3329639" cy="646331"/>
          </a:xfrm>
          <a:prstGeom prst="rect">
            <a:avLst/>
          </a:prstGeom>
          <a:noFill/>
        </p:spPr>
        <p:txBody>
          <a:bodyPr wrap="square">
            <a:spAutoFit/>
          </a:bodyPr>
          <a:lstStyle/>
          <a:p>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Lorem ipsum dolor sit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amet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consectetur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adipiscing</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Proin</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condimentum</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velit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in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tortor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p>
        </p:txBody>
      </p:sp>
      <p:sp>
        <p:nvSpPr>
          <p:cNvPr id="9" name="Rectangle 96"/>
          <p:cNvSpPr/>
          <p:nvPr/>
        </p:nvSpPr>
        <p:spPr>
          <a:xfrm>
            <a:off x="7807516" y="2763619"/>
            <a:ext cx="3329639" cy="646331"/>
          </a:xfrm>
          <a:prstGeom prst="rect">
            <a:avLst/>
          </a:prstGeom>
          <a:noFill/>
        </p:spPr>
        <p:txBody>
          <a:bodyPr wrap="square">
            <a:spAutoFit/>
          </a:bodyPr>
          <a:lstStyle/>
          <a:p>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Lorem ipsum dolor sit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amet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consectetur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adipiscing</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Proin</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condimentum</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velit</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in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tortor</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sz="1200" dirty="0" err="1">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posuere</a:t>
            </a:r>
            <a:r>
              <a:rPr lang="en-US" sz="1200"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rPr>
              <a:t>. </a:t>
            </a:r>
          </a:p>
        </p:txBody>
      </p:sp>
      <p:sp>
        <p:nvSpPr>
          <p:cNvPr id="10" name="矩形 9"/>
          <p:cNvSpPr/>
          <p:nvPr/>
        </p:nvSpPr>
        <p:spPr>
          <a:xfrm>
            <a:off x="7013001" y="1638775"/>
            <a:ext cx="455387" cy="4553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13001" y="2859090"/>
            <a:ext cx="455387" cy="4553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086530" y="1658806"/>
            <a:ext cx="534545" cy="369332"/>
          </a:xfrm>
          <a:prstGeom prst="rect">
            <a:avLst/>
          </a:prstGeom>
          <a:noFill/>
        </p:spPr>
        <p:txBody>
          <a:bodyPr wrap="square" rtlCol="0">
            <a:spAutoFit/>
          </a:bodyPr>
          <a:lstStyle/>
          <a:p>
            <a:r>
              <a:rPr lang="en-US" altLang="zh-CN" dirty="0">
                <a:solidFill>
                  <a:schemeClr val="bg1"/>
                </a:solidFill>
                <a:latin typeface="黑体" panose="02010609060101010101" pitchFamily="49" charset="-122"/>
                <a:ea typeface="黑体" panose="02010609060101010101" pitchFamily="49" charset="-122"/>
              </a:rPr>
              <a:t>1</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3" name="矩形 12"/>
          <p:cNvSpPr/>
          <p:nvPr/>
        </p:nvSpPr>
        <p:spPr>
          <a:xfrm>
            <a:off x="7095443" y="2887754"/>
            <a:ext cx="1085019" cy="369332"/>
          </a:xfrm>
          <a:prstGeom prst="rect">
            <a:avLst/>
          </a:prstGeom>
        </p:spPr>
        <p:txBody>
          <a:bodyPr wrap="square">
            <a:spAutoFit/>
          </a:bodyPr>
          <a:lstStyle/>
          <a:p>
            <a:r>
              <a:rPr lang="en-US" altLang="zh-CN" dirty="0">
                <a:solidFill>
                  <a:schemeClr val="bg1"/>
                </a:solidFill>
                <a:latin typeface="黑体" panose="02010609060101010101" pitchFamily="49" charset="-122"/>
                <a:ea typeface="黑体" panose="02010609060101010101" pitchFamily="49" charset="-122"/>
              </a:rPr>
              <a:t>2</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4" name="矩形 13"/>
          <p:cNvSpPr/>
          <p:nvPr/>
        </p:nvSpPr>
        <p:spPr>
          <a:xfrm>
            <a:off x="6930051" y="4209205"/>
            <a:ext cx="621286" cy="369332"/>
          </a:xfrm>
          <a:prstGeom prst="rect">
            <a:avLst/>
          </a:prstGeom>
        </p:spPr>
        <p:txBody>
          <a:bodyPr wrap="square">
            <a:spAutoFit/>
          </a:bodyPr>
          <a:lstStyle/>
          <a:p>
            <a:pPr algn="ctr"/>
            <a:r>
              <a:rPr lang="en-US" altLang="zh-CN" dirty="0">
                <a:solidFill>
                  <a:schemeClr val="bg1"/>
                </a:solidFill>
                <a:latin typeface="黑体" panose="02010609060101010101" pitchFamily="49" charset="-122"/>
                <a:ea typeface="黑体" panose="02010609060101010101" pitchFamily="49" charset="-122"/>
              </a:rPr>
              <a:t>3</a:t>
            </a:r>
            <a:endParaRPr lang="zh-CN" altLang="en-US" dirty="0">
              <a:solidFill>
                <a:schemeClr val="bg1"/>
              </a:solidFill>
            </a:endParaRPr>
          </a:p>
        </p:txBody>
      </p:sp>
      <p:sp>
        <p:nvSpPr>
          <p:cNvPr id="15" name="矩形 14"/>
          <p:cNvSpPr/>
          <p:nvPr/>
        </p:nvSpPr>
        <p:spPr>
          <a:xfrm>
            <a:off x="8135497" y="326941"/>
            <a:ext cx="2341498" cy="584775"/>
          </a:xfrm>
          <a:prstGeom prst="rect">
            <a:avLst/>
          </a:prstGeom>
        </p:spPr>
        <p:txBody>
          <a:bodyPr wrap="square">
            <a:spAutoFit/>
          </a:bodyPr>
          <a:lstStyle/>
          <a:p>
            <a:r>
              <a:rPr lang="en-US" altLang="zh-CN" sz="3200" b="1" dirty="0">
                <a:latin typeface="黑体" panose="02010609060101010101" pitchFamily="49" charset="-122"/>
                <a:ea typeface="黑体" panose="02010609060101010101" pitchFamily="49" charset="-122"/>
              </a:rPr>
              <a:t>Title</a:t>
            </a: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animBg="1"/>
      <p:bldP spid="11" grpId="0" animBg="1"/>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cstate="email"/>
          <a:stretch>
            <a:fillRect/>
          </a:stretch>
        </p:blipFill>
        <p:spPr>
          <a:xfrm>
            <a:off x="1962314" y="0"/>
            <a:ext cx="4572000" cy="6858000"/>
          </a:xfrm>
          <a:prstGeom prst="rect">
            <a:avLst/>
          </a:prstGeom>
        </p:spPr>
      </p:pic>
      <p:sp>
        <p:nvSpPr>
          <p:cNvPr id="5" name="矩形 4"/>
          <p:cNvSpPr/>
          <p:nvPr/>
        </p:nvSpPr>
        <p:spPr>
          <a:xfrm>
            <a:off x="7497959" y="2321004"/>
            <a:ext cx="2341498" cy="1107996"/>
          </a:xfrm>
          <a:prstGeom prst="rect">
            <a:avLst/>
          </a:prstGeom>
        </p:spPr>
        <p:txBody>
          <a:bodyPr wrap="square">
            <a:spAutoFit/>
          </a:bodyPr>
          <a:lstStyle/>
          <a:p>
            <a:r>
              <a:rPr lang="en-US" altLang="zh-CN" sz="6600" b="1" dirty="0">
                <a:latin typeface="黑体" panose="02010609060101010101" pitchFamily="49" charset="-122"/>
                <a:ea typeface="黑体" panose="02010609060101010101" pitchFamily="49" charset="-122"/>
              </a:rPr>
              <a:t>Title</a:t>
            </a:r>
          </a:p>
        </p:txBody>
      </p:sp>
      <p:sp>
        <p:nvSpPr>
          <p:cNvPr id="6" name="矩形 14"/>
          <p:cNvSpPr>
            <a:spLocks noChangeArrowheads="1"/>
          </p:cNvSpPr>
          <p:nvPr/>
        </p:nvSpPr>
        <p:spPr bwMode="auto">
          <a:xfrm>
            <a:off x="7497959" y="3991652"/>
            <a:ext cx="40959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1400" b="1" dirty="0">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latin typeface="等线 Light" panose="02010600030101010101" pitchFamily="2" charset="-122"/>
              <a:ea typeface="造字工房悦黑体验版纤细体"/>
              <a:cs typeface="造字工房悦黑体验版纤细体"/>
            </a:endParaRPr>
          </a:p>
        </p:txBody>
      </p:sp>
      <p:sp>
        <p:nvSpPr>
          <p:cNvPr id="3" name="等腰三角形 2"/>
          <p:cNvSpPr/>
          <p:nvPr/>
        </p:nvSpPr>
        <p:spPr>
          <a:xfrm>
            <a:off x="5275141" y="5463915"/>
            <a:ext cx="1259173" cy="1394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7" name="等腰三角形 6"/>
          <p:cNvSpPr/>
          <p:nvPr/>
        </p:nvSpPr>
        <p:spPr>
          <a:xfrm rot="10800000">
            <a:off x="1332727" y="2597566"/>
            <a:ext cx="1259173" cy="1394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pic>
        <p:nvPicPr>
          <p:cNvPr id="9" name="图片 8"/>
          <p:cNvPicPr>
            <a:picLocks noChangeAspect="1"/>
          </p:cNvPicPr>
          <p:nvPr/>
        </p:nvPicPr>
        <p:blipFill>
          <a:blip r:embed="rId4" cstate="email"/>
          <a:stretch>
            <a:fillRect/>
          </a:stretch>
        </p:blipFill>
        <p:spPr>
          <a:xfrm>
            <a:off x="1332727" y="2875002"/>
            <a:ext cx="1030313" cy="4999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Tm="2000">
        <p:cut/>
      </p:transition>
    </mc:Choice>
    <mc:Fallback xmlns="">
      <p:transition advTm="2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6410792" y="0"/>
            <a:ext cx="4666939" cy="6841306"/>
          </a:xfrm>
          <a:prstGeom prst="rect">
            <a:avLst/>
          </a:prstGeom>
        </p:spPr>
      </p:pic>
      <p:sp>
        <p:nvSpPr>
          <p:cNvPr id="3" name="图文框 2"/>
          <p:cNvSpPr/>
          <p:nvPr/>
        </p:nvSpPr>
        <p:spPr>
          <a:xfrm>
            <a:off x="6410792" y="-16694"/>
            <a:ext cx="4678327" cy="6858000"/>
          </a:xfrm>
          <a:prstGeom prst="frame">
            <a:avLst>
              <a:gd name="adj1" fmla="val 5771"/>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6919546" y="483577"/>
            <a:ext cx="3666392" cy="5855677"/>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77501" y="956832"/>
            <a:ext cx="2341498" cy="1107996"/>
          </a:xfrm>
          <a:prstGeom prst="rect">
            <a:avLst/>
          </a:prstGeom>
        </p:spPr>
        <p:txBody>
          <a:bodyPr wrap="square">
            <a:spAutoFit/>
          </a:bodyPr>
          <a:lstStyle/>
          <a:p>
            <a:r>
              <a:rPr lang="en-US" altLang="zh-CN" sz="6600" b="1" dirty="0">
                <a:solidFill>
                  <a:schemeClr val="bg1"/>
                </a:solidFill>
                <a:latin typeface="黑体" panose="02010609060101010101" pitchFamily="49" charset="-122"/>
                <a:ea typeface="黑体" panose="02010609060101010101" pitchFamily="49" charset="-122"/>
              </a:rPr>
              <a:t>Title</a:t>
            </a:r>
          </a:p>
        </p:txBody>
      </p:sp>
      <p:sp>
        <p:nvSpPr>
          <p:cNvPr id="7" name="矩形 14"/>
          <p:cNvSpPr>
            <a:spLocks noChangeArrowheads="1"/>
          </p:cNvSpPr>
          <p:nvPr/>
        </p:nvSpPr>
        <p:spPr bwMode="auto">
          <a:xfrm>
            <a:off x="4077325" y="2263515"/>
            <a:ext cx="1828876"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1400" b="1" dirty="0">
                <a:solidFill>
                  <a:schemeClr val="bg1"/>
                </a:solidFill>
                <a:latin typeface="等线 Light" panose="02010600030101010101" pitchFamily="2" charset="-122"/>
                <a:ea typeface="造字工房悦黑体验版纤细体"/>
                <a:cs typeface="造字工房悦黑体验版纤细体"/>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b="1" dirty="0">
              <a:solidFill>
                <a:schemeClr val="bg1"/>
              </a:solidFill>
              <a:latin typeface="等线 Light" panose="02010600030101010101" pitchFamily="2" charset="-122"/>
              <a:ea typeface="造字工房悦黑体验版纤细体"/>
              <a:cs typeface="造字工房悦黑体验版纤细体"/>
            </a:endParaRPr>
          </a:p>
        </p:txBody>
      </p:sp>
    </p:spTree>
  </p:cSld>
  <p:clrMapOvr>
    <a:masterClrMapping/>
  </p:clrMapOvr>
  <mc:AlternateContent xmlns:mc="http://schemas.openxmlformats.org/markup-compatibility/2006" xmlns:p14="http://schemas.microsoft.com/office/powerpoint/2010/main">
    <mc:Choice Requires="p14">
      <p:transition spd="slow" p14:dur="3400" advTm="2000">
        <p14:revea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1602</Words>
  <Application>Microsoft Office PowerPoint</Application>
  <PresentationFormat>宽屏</PresentationFormat>
  <Paragraphs>97</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等线</vt:lpstr>
      <vt:lpstr>等线 Light</vt:lpstr>
      <vt:lpstr>黑体</vt:lpstr>
      <vt:lpstr>华文细黑</vt:lpstr>
      <vt:lpstr>微软雅黑 Light</vt:lpstr>
      <vt:lpstr>造字工房悦黑体验版纤细体</vt:lpstr>
      <vt:lpstr>Arial</vt:lpstr>
      <vt:lpstr>www.2ppt.com</vt:lpstr>
      <vt:lpstr>简约杂志风计划总结模版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2021-07-12T01:30:46Z</dcterms:created>
  <dcterms:modified xsi:type="dcterms:W3CDTF">2023-01-10T05:22:05Z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0F7D77CB31694D14927D0BB8A5CAB43D</vt:lpwstr>
  </property>
  <property fmtid="{A09F084E-AD41-489F-8076-AA5BE3082BCA}" pid="100">
    <vt:ui4>5</vt:ui4>
  </property>
  <property fmtid="{64440492-4C8B-11D1-8B70-080036B11A03}" pid="11">
    <vt:lpwstr>www.2ppt.com-爱PPT提供资源下载</vt:lpwstr>
  </property>
</Properties>
</file>