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1" r:id="rId2"/>
    <p:sldId id="262" r:id="rId3"/>
    <p:sldId id="263" r:id="rId4"/>
    <p:sldId id="260" r:id="rId5"/>
    <p:sldId id="268" r:id="rId6"/>
    <p:sldId id="270" r:id="rId7"/>
    <p:sldId id="271" r:id="rId8"/>
    <p:sldId id="264" r:id="rId9"/>
    <p:sldId id="273" r:id="rId10"/>
    <p:sldId id="274" r:id="rId11"/>
    <p:sldId id="269" r:id="rId12"/>
    <p:sldId id="272" r:id="rId13"/>
    <p:sldId id="265" r:id="rId14"/>
    <p:sldId id="275" r:id="rId15"/>
    <p:sldId id="280" r:id="rId16"/>
    <p:sldId id="278" r:id="rId17"/>
    <p:sldId id="276" r:id="rId18"/>
    <p:sldId id="266" r:id="rId19"/>
    <p:sldId id="279" r:id="rId20"/>
    <p:sldId id="277" r:id="rId21"/>
    <p:sldId id="281" r:id="rId22"/>
    <p:sldId id="282" r:id="rId23"/>
    <p:sldId id="283" r:id="rId24"/>
    <p:sldId id="284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7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C9F"/>
    <a:srgbClr val="D5ECEE"/>
    <a:srgbClr val="DC4D1F"/>
    <a:srgbClr val="AFDDE7"/>
    <a:srgbClr val="3D5CA0"/>
    <a:srgbClr val="904B9A"/>
    <a:srgbClr val="3D5DA0"/>
    <a:srgbClr val="166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58" d="100"/>
          <a:sy n="58" d="100"/>
        </p:scale>
        <p:origin x="-78" y="-1578"/>
      </p:cViewPr>
      <p:guideLst>
        <p:guide orient="horz" pos="2183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8D482-F163-4E6C-B34E-07252E0DD4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9C62B-BEC3-4A0B-979E-D67BCD00D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C62B-BEC3-4A0B-979E-D67BCD00D53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47756" y="6447451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1"/>
            <a:ext cx="1220086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C729-B8A5-4B8D-BA6D-5AE061BB0D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42.png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sv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.xml"/><Relationship Id="rId7" Type="http://schemas.openxmlformats.org/officeDocument/2006/relationships/image" Target="../media/image2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l="-3" t="-8928" r="-572"/>
          <a:stretch>
            <a:fillRect/>
          </a:stretch>
        </p:blipFill>
        <p:spPr>
          <a:xfrm>
            <a:off x="0" y="2920053"/>
            <a:ext cx="11841480" cy="3924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 l="-3"/>
          <a:stretch>
            <a:fillRect/>
          </a:stretch>
        </p:blipFill>
        <p:spPr>
          <a:xfrm>
            <a:off x="294476" y="793591"/>
            <a:ext cx="2111982" cy="18135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074049" y="569953"/>
            <a:ext cx="5189706" cy="154164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45905" y="2308776"/>
            <a:ext cx="9517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3D5CA0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可</a:t>
            </a:r>
            <a:r>
              <a:rPr lang="zh-CN" altLang="en-US" sz="5400" dirty="0" smtClean="0">
                <a:solidFill>
                  <a:srgbClr val="3D5CA0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爱卡通儿童节</a:t>
            </a:r>
            <a:r>
              <a:rPr lang="en-US" altLang="zh-CN" sz="5400" dirty="0" smtClean="0">
                <a:solidFill>
                  <a:srgbClr val="3D5CA0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PPT</a:t>
            </a:r>
            <a:r>
              <a:rPr lang="zh-CN" altLang="en-US" sz="5400" dirty="0">
                <a:solidFill>
                  <a:srgbClr val="3D5CA0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模板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392764" y="49546"/>
            <a:ext cx="2189125" cy="2194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792980" y="3381678"/>
            <a:ext cx="2606040" cy="460375"/>
          </a:xfrm>
          <a:prstGeom prst="rect">
            <a:avLst/>
          </a:prstGeom>
          <a:solidFill>
            <a:srgbClr val="3D5C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 师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95476" y="618096"/>
            <a:ext cx="2417068" cy="21066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68316" y="679056"/>
            <a:ext cx="2417068" cy="21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41156" y="679056"/>
            <a:ext cx="2417068" cy="21066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66050" y="2724786"/>
            <a:ext cx="11725950" cy="109442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5969" y="4510438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5423" y="4093528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48809" y="4510438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38263" y="4093528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232195" y="4510438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1649" y="4093528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0281" y="2802953"/>
            <a:ext cx="4891803" cy="4055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00921" y="856477"/>
            <a:ext cx="5315719" cy="44064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27515" y="2815236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16969" y="2398326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93515" y="4552596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82969" y="4135686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441960" y="1288052"/>
            <a:ext cx="6858000" cy="6400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687029" y="749099"/>
            <a:ext cx="3360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C4D1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请输入标题文字</a:t>
            </a:r>
            <a:endParaRPr lang="zh-CN" altLang="en-US" sz="36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80281" y="610825"/>
            <a:ext cx="1047674" cy="858993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618344">
            <a:off x="716295" y="3424390"/>
            <a:ext cx="1786447" cy="16344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60653">
            <a:off x="5170323" y="1797120"/>
            <a:ext cx="1851353" cy="18758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451260">
            <a:off x="9239421" y="803552"/>
            <a:ext cx="1827978" cy="16660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92675" y="4781196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82129" y="4364286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14340" y="1924922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03794" y="1508012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632198" y="3007334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21652" y="2590424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17" name="矩形 16"/>
          <p:cNvSpPr/>
          <p:nvPr/>
        </p:nvSpPr>
        <p:spPr>
          <a:xfrm>
            <a:off x="1305870" y="4242706"/>
            <a:ext cx="5645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3D5C9F"/>
                </a:solidFill>
                <a:latin typeface="+mj-ea"/>
                <a:ea typeface="+mj-ea"/>
              </a:rPr>
              <a:t>1</a:t>
            </a:r>
            <a:endParaRPr lang="zh-CN" altLang="en-US" sz="4800" dirty="0">
              <a:solidFill>
                <a:srgbClr val="3D5C9F"/>
              </a:solidFill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17536" y="2621002"/>
            <a:ext cx="384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rgbClr val="3D5C9F"/>
                </a:solidFill>
                <a:latin typeface="+mj-ea"/>
                <a:ea typeface="+mj-ea"/>
              </a:rPr>
              <a:t>2</a:t>
            </a:r>
            <a:endParaRPr lang="zh-CN" altLang="en-US" sz="4800" dirty="0">
              <a:solidFill>
                <a:srgbClr val="3D5C9F"/>
              </a:solidFill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896156" y="1590491"/>
            <a:ext cx="384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rgbClr val="3D5C9F"/>
                </a:solidFill>
                <a:latin typeface="+mj-ea"/>
                <a:ea typeface="+mj-ea"/>
              </a:rPr>
              <a:t>3</a:t>
            </a:r>
            <a:endParaRPr lang="zh-CN" altLang="en-US" sz="4800" dirty="0">
              <a:solidFill>
                <a:srgbClr val="3D5C9F"/>
              </a:solidFill>
              <a:latin typeface="+mj-ea"/>
              <a:ea typeface="+mj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59142" y="4055041"/>
            <a:ext cx="4994229" cy="2059171"/>
            <a:chOff x="2366283" y="1581150"/>
            <a:chExt cx="4266745" cy="1749425"/>
          </a:xfrm>
        </p:grpSpPr>
        <p:pic>
          <p:nvPicPr>
            <p:cNvPr id="21" name="Picture 2" descr="E:\我图PPT\00001PNG素材\儿童卡通\fwqwve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667000" y="1581150"/>
              <a:ext cx="3702623" cy="174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椭圆 21"/>
            <p:cNvSpPr/>
            <p:nvPr/>
          </p:nvSpPr>
          <p:spPr>
            <a:xfrm>
              <a:off x="2366283" y="2266951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175828" y="2227262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l="-3" t="-8928" r="-572"/>
          <a:stretch>
            <a:fillRect/>
          </a:stretch>
        </p:blipFill>
        <p:spPr>
          <a:xfrm>
            <a:off x="868680" y="3564732"/>
            <a:ext cx="9936480" cy="3293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074049" y="569953"/>
            <a:ext cx="5189706" cy="154164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64675" y="2320733"/>
            <a:ext cx="6862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DC4D1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第三讲   请输入标题文字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910840" y="3127747"/>
            <a:ext cx="6370320" cy="64008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3678" y="2187921"/>
            <a:ext cx="2747693" cy="1833226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</p:spPr>
      </p:pic>
      <p:pic>
        <p:nvPicPr>
          <p:cNvPr id="5" name="图片占位符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8230" y="3132415"/>
            <a:ext cx="2747693" cy="1833226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</p:spPr>
      </p:pic>
      <p:pic>
        <p:nvPicPr>
          <p:cNvPr id="6" name="图片占位符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80631" y="2187921"/>
            <a:ext cx="2747693" cy="1833226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</p:spPr>
      </p:pic>
      <p:grpSp>
        <p:nvGrpSpPr>
          <p:cNvPr id="11" name="组合 10"/>
          <p:cNvGrpSpPr/>
          <p:nvPr/>
        </p:nvGrpSpPr>
        <p:grpSpPr>
          <a:xfrm>
            <a:off x="1893684" y="0"/>
            <a:ext cx="487679" cy="2352242"/>
            <a:chOff x="1889760" y="0"/>
            <a:chExt cx="487679" cy="2352242"/>
          </a:xfrm>
        </p:grpSpPr>
        <p:cxnSp>
          <p:nvCxnSpPr>
            <p:cNvPr id="8" name="直接箭头连接符 7"/>
            <p:cNvCxnSpPr/>
            <p:nvPr/>
          </p:nvCxnSpPr>
          <p:spPr>
            <a:xfrm>
              <a:off x="2137524" y="0"/>
              <a:ext cx="0" cy="2187921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1889760" y="1943100"/>
              <a:ext cx="487679" cy="409142"/>
            </a:xfrm>
            <a:prstGeom prst="rect">
              <a:avLst/>
            </a:prstGeom>
            <a:solidFill>
              <a:srgbClr val="D5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852160" y="-1"/>
            <a:ext cx="487679" cy="3310359"/>
            <a:chOff x="1889760" y="0"/>
            <a:chExt cx="487679" cy="2352242"/>
          </a:xfrm>
        </p:grpSpPr>
        <p:cxnSp>
          <p:nvCxnSpPr>
            <p:cNvPr id="13" name="直接箭头连接符 12"/>
            <p:cNvCxnSpPr/>
            <p:nvPr/>
          </p:nvCxnSpPr>
          <p:spPr>
            <a:xfrm>
              <a:off x="2137524" y="0"/>
              <a:ext cx="0" cy="2187921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889760" y="1943100"/>
              <a:ext cx="487679" cy="409142"/>
            </a:xfrm>
            <a:prstGeom prst="rect">
              <a:avLst/>
            </a:prstGeom>
            <a:solidFill>
              <a:srgbClr val="D5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810637" y="0"/>
            <a:ext cx="487679" cy="2352242"/>
            <a:chOff x="1889760" y="0"/>
            <a:chExt cx="487679" cy="2352242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2137524" y="0"/>
              <a:ext cx="0" cy="2187921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889760" y="1943100"/>
              <a:ext cx="487679" cy="409142"/>
            </a:xfrm>
            <a:prstGeom prst="rect">
              <a:avLst/>
            </a:prstGeom>
            <a:solidFill>
              <a:srgbClr val="D5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13087" y="5410200"/>
            <a:ext cx="11678913" cy="11734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585302" y="1114482"/>
            <a:ext cx="1607820" cy="13182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543323" y="2187921"/>
            <a:ext cx="1607820" cy="131826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501799" y="1093960"/>
            <a:ext cx="1607820" cy="131826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13087" y="5410200"/>
            <a:ext cx="11678913" cy="1173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17921" y="1192939"/>
            <a:ext cx="2940395" cy="36870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14715" y="1192939"/>
            <a:ext cx="2940395" cy="36870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11509" y="1192939"/>
            <a:ext cx="2940395" cy="36870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1283501">
            <a:off x="1173873" y="2014852"/>
            <a:ext cx="2172868" cy="20127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1219746">
            <a:off x="5060816" y="1997577"/>
            <a:ext cx="2171967" cy="20119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1219746">
            <a:off x="8957064" y="2015269"/>
            <a:ext cx="2171967" cy="2011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193618" y="106795"/>
            <a:ext cx="1762790" cy="17671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489281" y="60401"/>
            <a:ext cx="1493520" cy="181356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71800" y="36513"/>
            <a:ext cx="9220200" cy="9220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63580" y="2229722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53034" y="1812812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1300" y="3845910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0754" y="3429000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36711" y="207706"/>
            <a:ext cx="1493520" cy="18135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21686" y="126301"/>
            <a:ext cx="2569182" cy="257556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96000" y="803291"/>
            <a:ext cx="5673087" cy="434908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13090" y="960744"/>
            <a:ext cx="3976785" cy="4034178"/>
            <a:chOff x="1013090" y="1448424"/>
            <a:chExt cx="3976785" cy="4034178"/>
          </a:xfrm>
        </p:grpSpPr>
        <p:pic>
          <p:nvPicPr>
            <p:cNvPr id="4" name="PA_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13090" y="1448424"/>
              <a:ext cx="3976785" cy="403417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415104" y="1746998"/>
              <a:ext cx="3368230" cy="484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3D5C9F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双击输入替换内容</a:t>
              </a:r>
              <a:endParaRPr lang="en-US" altLang="zh-CN" sz="2000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15103" y="3223395"/>
              <a:ext cx="3368230" cy="484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3D5C9F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双击输入替换内容</a:t>
              </a:r>
              <a:endParaRPr lang="en-US" altLang="zh-CN" sz="2000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15103" y="4676798"/>
              <a:ext cx="3368230" cy="484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3D5C9F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双击输入替换内容</a:t>
              </a:r>
              <a:endParaRPr lang="en-US" altLang="zh-CN" sz="2000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66050" y="5623125"/>
            <a:ext cx="11725950" cy="109442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l="-3" t="-8928" r="-572"/>
          <a:stretch>
            <a:fillRect/>
          </a:stretch>
        </p:blipFill>
        <p:spPr>
          <a:xfrm>
            <a:off x="868680" y="3564732"/>
            <a:ext cx="9936480" cy="3293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074049" y="569953"/>
            <a:ext cx="5189706" cy="154164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64675" y="2320733"/>
            <a:ext cx="6862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DC4D1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第四讲   请输入标题文字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910840" y="3127747"/>
            <a:ext cx="6370320" cy="64008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" y="813753"/>
            <a:ext cx="5303520" cy="53035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2" y="1103313"/>
            <a:ext cx="5303520" cy="530352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375136" y="384795"/>
            <a:ext cx="1835658" cy="1840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528513" y="1876049"/>
            <a:ext cx="5663487" cy="45971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563897" y="223642"/>
            <a:ext cx="1493520" cy="18135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31695" y="2392650"/>
            <a:ext cx="440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第一讲   请输入标题文字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31695" y="3208827"/>
            <a:ext cx="440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第二讲   请输入标题文字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1695" y="4025004"/>
            <a:ext cx="440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第三讲   请输入标题文字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31695" y="4841181"/>
            <a:ext cx="440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第四讲   请输入标题文字</a:t>
            </a:r>
          </a:p>
        </p:txBody>
      </p:sp>
      <p:pic>
        <p:nvPicPr>
          <p:cNvPr id="9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797112" y="557982"/>
            <a:ext cx="2847121" cy="183466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23047" y="1013651"/>
            <a:ext cx="159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DC4D1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目录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-410705" y="5524309"/>
            <a:ext cx="7246307" cy="67632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337690" y="1814047"/>
            <a:ext cx="3976785" cy="4034178"/>
            <a:chOff x="1013090" y="1448424"/>
            <a:chExt cx="3976785" cy="4034178"/>
          </a:xfrm>
        </p:grpSpPr>
        <p:pic>
          <p:nvPicPr>
            <p:cNvPr id="9" name="PA_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13090" y="1448424"/>
              <a:ext cx="3976785" cy="4034178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415104" y="1868918"/>
              <a:ext cx="3368230" cy="484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3D5C9F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双击输入替换内容</a:t>
              </a:r>
              <a:endParaRPr lang="en-US" altLang="zh-CN" sz="2000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415103" y="3299595"/>
              <a:ext cx="3368230" cy="484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3D5C9F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双击输入替换内容</a:t>
              </a:r>
              <a:endParaRPr lang="en-US" altLang="zh-CN" sz="2000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415103" y="4676798"/>
              <a:ext cx="3368230" cy="484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3D5C9F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双击输入替换内容</a:t>
              </a:r>
              <a:endParaRPr lang="en-US" altLang="zh-CN" sz="2000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04" y="877593"/>
            <a:ext cx="6313117" cy="5907087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Graphic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88050" y="1110781"/>
            <a:ext cx="5942544" cy="4709464"/>
          </a:xfrm>
          <a:prstGeom prst="rect">
            <a:avLst/>
          </a:prstGeom>
        </p:spPr>
      </p:pic>
      <p:pic>
        <p:nvPicPr>
          <p:cNvPr id="3" name="PA_Graphic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506" y="1110781"/>
            <a:ext cx="5942544" cy="47094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06875" y="3465514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96329" y="3048604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48550" y="3465514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38004" y="3048604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19110" y="393254"/>
            <a:ext cx="3608141" cy="420922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82535" y="1636714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1989" y="1219804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82535" y="3962586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71989" y="3545676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866215" y="1845168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55669" y="1428258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866215" y="4171040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55669" y="3754130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36709" y="5365223"/>
            <a:ext cx="10942872" cy="1099523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4333" y="1667193"/>
            <a:ext cx="4798636" cy="519080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96695" y="2021643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86149" y="1604733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17588" y="4155243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07042" y="3738333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233996" y="1388037"/>
            <a:ext cx="1774073" cy="17784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532969" y="3465513"/>
            <a:ext cx="1774073" cy="177847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835243" y="5414885"/>
            <a:ext cx="6059577" cy="6088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/>
          <a:srcRect l="-3"/>
          <a:stretch>
            <a:fillRect/>
          </a:stretch>
        </p:blipFill>
        <p:spPr>
          <a:xfrm>
            <a:off x="402428" y="163559"/>
            <a:ext cx="2111982" cy="181356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l="-3" t="-8928" r="-572"/>
          <a:stretch>
            <a:fillRect/>
          </a:stretch>
        </p:blipFill>
        <p:spPr>
          <a:xfrm>
            <a:off x="0" y="2920053"/>
            <a:ext cx="11841480" cy="3924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 l="-3"/>
          <a:stretch>
            <a:fillRect/>
          </a:stretch>
        </p:blipFill>
        <p:spPr>
          <a:xfrm>
            <a:off x="294476" y="793591"/>
            <a:ext cx="2111982" cy="18135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074049" y="569953"/>
            <a:ext cx="5189706" cy="154164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50467" y="2607151"/>
            <a:ext cx="9517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3D5CA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谢 谢 观 </a:t>
            </a:r>
            <a:r>
              <a:rPr lang="zh-CN" altLang="en-US" sz="6000" dirty="0" smtClean="0">
                <a:solidFill>
                  <a:srgbClr val="3D5CA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看！</a:t>
            </a:r>
            <a:endParaRPr lang="zh-CN" altLang="en-US" sz="6000" dirty="0">
              <a:solidFill>
                <a:srgbClr val="3D5CA0"/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392764" y="49546"/>
            <a:ext cx="2189125" cy="219456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l="-3" t="-8928" r="-572"/>
          <a:stretch>
            <a:fillRect/>
          </a:stretch>
        </p:blipFill>
        <p:spPr>
          <a:xfrm>
            <a:off x="868680" y="3564732"/>
            <a:ext cx="9936480" cy="3293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074049" y="569953"/>
            <a:ext cx="5189706" cy="154164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64675" y="2320733"/>
            <a:ext cx="6862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DC4D1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第一讲   请输入标题文字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910840" y="3127747"/>
            <a:ext cx="6370320" cy="64008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13087" y="5410200"/>
            <a:ext cx="11678913" cy="1173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465580" y="2581440"/>
            <a:ext cx="2420620" cy="19846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101529" y="1080938"/>
            <a:ext cx="2420620" cy="1984679"/>
          </a:xfrm>
          <a:prstGeom prst="rect">
            <a:avLst/>
          </a:prstGeom>
        </p:spPr>
      </p:pic>
      <p:sp>
        <p:nvSpPr>
          <p:cNvPr id="8" name="淘宝网Chenying0907出品 5"/>
          <p:cNvSpPr>
            <a:spLocks noEditPoints="1"/>
          </p:cNvSpPr>
          <p:nvPr/>
        </p:nvSpPr>
        <p:spPr bwMode="auto">
          <a:xfrm rot="19246957">
            <a:off x="3819274" y="2795230"/>
            <a:ext cx="868923" cy="540775"/>
          </a:xfrm>
          <a:custGeom>
            <a:avLst/>
            <a:gdLst>
              <a:gd name="T0" fmla="*/ 182 w 252"/>
              <a:gd name="T1" fmla="*/ 43 h 157"/>
              <a:gd name="T2" fmla="*/ 181 w 252"/>
              <a:gd name="T3" fmla="*/ 155 h 157"/>
              <a:gd name="T4" fmla="*/ 185 w 252"/>
              <a:gd name="T5" fmla="*/ 151 h 157"/>
              <a:gd name="T6" fmla="*/ 33 w 252"/>
              <a:gd name="T7" fmla="*/ 58 h 157"/>
              <a:gd name="T8" fmla="*/ 239 w 252"/>
              <a:gd name="T9" fmla="*/ 88 h 157"/>
              <a:gd name="T10" fmla="*/ 56 w 252"/>
              <a:gd name="T11" fmla="*/ 71 h 157"/>
              <a:gd name="T12" fmla="*/ 181 w 252"/>
              <a:gd name="T13" fmla="*/ 51 h 157"/>
              <a:gd name="T14" fmla="*/ 193 w 252"/>
              <a:gd name="T15" fmla="*/ 124 h 157"/>
              <a:gd name="T16" fmla="*/ 223 w 252"/>
              <a:gd name="T17" fmla="*/ 86 h 157"/>
              <a:gd name="T18" fmla="*/ 154 w 252"/>
              <a:gd name="T19" fmla="*/ 87 h 157"/>
              <a:gd name="T20" fmla="*/ 166 w 252"/>
              <a:gd name="T21" fmla="*/ 49 h 157"/>
              <a:gd name="T22" fmla="*/ 89 w 252"/>
              <a:gd name="T23" fmla="*/ 64 h 157"/>
              <a:gd name="T24" fmla="*/ 21 w 252"/>
              <a:gd name="T25" fmla="*/ 51 h 157"/>
              <a:gd name="T26" fmla="*/ 224 w 252"/>
              <a:gd name="T27" fmla="*/ 63 h 157"/>
              <a:gd name="T28" fmla="*/ 59 w 252"/>
              <a:gd name="T29" fmla="*/ 59 h 157"/>
              <a:gd name="T30" fmla="*/ 155 w 252"/>
              <a:gd name="T31" fmla="*/ 59 h 157"/>
              <a:gd name="T32" fmla="*/ 32 w 252"/>
              <a:gd name="T33" fmla="*/ 76 h 157"/>
              <a:gd name="T34" fmla="*/ 37 w 252"/>
              <a:gd name="T35" fmla="*/ 85 h 157"/>
              <a:gd name="T36" fmla="*/ 76 w 252"/>
              <a:gd name="T37" fmla="*/ 50 h 157"/>
              <a:gd name="T38" fmla="*/ 134 w 252"/>
              <a:gd name="T39" fmla="*/ 85 h 157"/>
              <a:gd name="T40" fmla="*/ 161 w 252"/>
              <a:gd name="T41" fmla="*/ 60 h 157"/>
              <a:gd name="T42" fmla="*/ 201 w 252"/>
              <a:gd name="T43" fmla="*/ 32 h 157"/>
              <a:gd name="T44" fmla="*/ 154 w 252"/>
              <a:gd name="T45" fmla="*/ 48 h 157"/>
              <a:gd name="T46" fmla="*/ 87 w 252"/>
              <a:gd name="T47" fmla="*/ 75 h 157"/>
              <a:gd name="T48" fmla="*/ 10 w 252"/>
              <a:gd name="T49" fmla="*/ 44 h 157"/>
              <a:gd name="T50" fmla="*/ 133 w 252"/>
              <a:gd name="T51" fmla="*/ 73 h 157"/>
              <a:gd name="T52" fmla="*/ 202 w 252"/>
              <a:gd name="T53" fmla="*/ 56 h 157"/>
              <a:gd name="T54" fmla="*/ 140 w 252"/>
              <a:gd name="T55" fmla="*/ 92 h 157"/>
              <a:gd name="T56" fmla="*/ 93 w 252"/>
              <a:gd name="T57" fmla="*/ 86 h 157"/>
              <a:gd name="T58" fmla="*/ 144 w 252"/>
              <a:gd name="T59" fmla="*/ 70 h 157"/>
              <a:gd name="T60" fmla="*/ 105 w 252"/>
              <a:gd name="T61" fmla="*/ 66 h 157"/>
              <a:gd name="T62" fmla="*/ 152 w 252"/>
              <a:gd name="T63" fmla="*/ 75 h 157"/>
              <a:gd name="T64" fmla="*/ 116 w 252"/>
              <a:gd name="T65" fmla="*/ 66 h 157"/>
              <a:gd name="T66" fmla="*/ 123 w 252"/>
              <a:gd name="T67" fmla="*/ 72 h 157"/>
              <a:gd name="T68" fmla="*/ 86 w 252"/>
              <a:gd name="T69" fmla="*/ 50 h 157"/>
              <a:gd name="T70" fmla="*/ 78 w 252"/>
              <a:gd name="T71" fmla="*/ 64 h 157"/>
              <a:gd name="T72" fmla="*/ 119 w 252"/>
              <a:gd name="T73" fmla="*/ 74 h 157"/>
              <a:gd name="T74" fmla="*/ 22 w 252"/>
              <a:gd name="T75" fmla="*/ 67 h 157"/>
              <a:gd name="T76" fmla="*/ 27 w 252"/>
              <a:gd name="T77" fmla="*/ 60 h 157"/>
              <a:gd name="T78" fmla="*/ 91 w 252"/>
              <a:gd name="T79" fmla="*/ 57 h 157"/>
              <a:gd name="T80" fmla="*/ 162 w 252"/>
              <a:gd name="T81" fmla="*/ 63 h 157"/>
              <a:gd name="T82" fmla="*/ 27 w 252"/>
              <a:gd name="T83" fmla="*/ 47 h 157"/>
              <a:gd name="T84" fmla="*/ 184 w 252"/>
              <a:gd name="T85" fmla="*/ 92 h 157"/>
              <a:gd name="T86" fmla="*/ 201 w 252"/>
              <a:gd name="T87" fmla="*/ 91 h 157"/>
              <a:gd name="T88" fmla="*/ 107 w 252"/>
              <a:gd name="T89" fmla="*/ 76 h 157"/>
              <a:gd name="T90" fmla="*/ 24 w 252"/>
              <a:gd name="T91" fmla="*/ 79 h 157"/>
              <a:gd name="T92" fmla="*/ 39 w 252"/>
              <a:gd name="T93" fmla="*/ 49 h 157"/>
              <a:gd name="T94" fmla="*/ 189 w 252"/>
              <a:gd name="T95" fmla="*/ 94 h 157"/>
              <a:gd name="T96" fmla="*/ 174 w 252"/>
              <a:gd name="T97" fmla="*/ 88 h 157"/>
              <a:gd name="T98" fmla="*/ 13 w 252"/>
              <a:gd name="T99" fmla="*/ 81 h 157"/>
              <a:gd name="T100" fmla="*/ 21 w 252"/>
              <a:gd name="T101" fmla="*/ 74 h 157"/>
              <a:gd name="T102" fmla="*/ 179 w 252"/>
              <a:gd name="T103" fmla="*/ 90 h 157"/>
              <a:gd name="T104" fmla="*/ 126 w 252"/>
              <a:gd name="T105" fmla="*/ 59 h 157"/>
              <a:gd name="T106" fmla="*/ 66 w 252"/>
              <a:gd name="T107" fmla="*/ 65 h 157"/>
              <a:gd name="T108" fmla="*/ 198 w 252"/>
              <a:gd name="T109" fmla="*/ 83 h 157"/>
              <a:gd name="T110" fmla="*/ 47 w 252"/>
              <a:gd name="T111" fmla="*/ 90 h 157"/>
              <a:gd name="T112" fmla="*/ 136 w 252"/>
              <a:gd name="T113" fmla="*/ 79 h 157"/>
              <a:gd name="T114" fmla="*/ 73 w 252"/>
              <a:gd name="T115" fmla="*/ 54 h 157"/>
              <a:gd name="T116" fmla="*/ 187 w 252"/>
              <a:gd name="T117" fmla="*/ 85 h 157"/>
              <a:gd name="T118" fmla="*/ 200 w 252"/>
              <a:gd name="T119" fmla="*/ 44 h 157"/>
              <a:gd name="T120" fmla="*/ 96 w 252"/>
              <a:gd name="T121" fmla="*/ 67 h 157"/>
              <a:gd name="T122" fmla="*/ 29 w 252"/>
              <a:gd name="T123" fmla="*/ 8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2" h="157">
                <a:moveTo>
                  <a:pt x="176" y="100"/>
                </a:moveTo>
                <a:cubicBezTo>
                  <a:pt x="176" y="100"/>
                  <a:pt x="175" y="100"/>
                  <a:pt x="174" y="100"/>
                </a:cubicBezTo>
                <a:cubicBezTo>
                  <a:pt x="149" y="100"/>
                  <a:pt x="123" y="100"/>
                  <a:pt x="97" y="100"/>
                </a:cubicBezTo>
                <a:cubicBezTo>
                  <a:pt x="84" y="100"/>
                  <a:pt x="70" y="100"/>
                  <a:pt x="57" y="100"/>
                </a:cubicBezTo>
                <a:cubicBezTo>
                  <a:pt x="51" y="100"/>
                  <a:pt x="45" y="99"/>
                  <a:pt x="39" y="99"/>
                </a:cubicBezTo>
                <a:cubicBezTo>
                  <a:pt x="34" y="99"/>
                  <a:pt x="29" y="99"/>
                  <a:pt x="24" y="99"/>
                </a:cubicBezTo>
                <a:cubicBezTo>
                  <a:pt x="21" y="100"/>
                  <a:pt x="17" y="100"/>
                  <a:pt x="14" y="101"/>
                </a:cubicBezTo>
                <a:cubicBezTo>
                  <a:pt x="13" y="101"/>
                  <a:pt x="11" y="101"/>
                  <a:pt x="10" y="102"/>
                </a:cubicBezTo>
                <a:cubicBezTo>
                  <a:pt x="8" y="103"/>
                  <a:pt x="6" y="102"/>
                  <a:pt x="6" y="100"/>
                </a:cubicBezTo>
                <a:cubicBezTo>
                  <a:pt x="5" y="98"/>
                  <a:pt x="5" y="96"/>
                  <a:pt x="5" y="94"/>
                </a:cubicBezTo>
                <a:cubicBezTo>
                  <a:pt x="4" y="88"/>
                  <a:pt x="4" y="83"/>
                  <a:pt x="3" y="78"/>
                </a:cubicBezTo>
                <a:cubicBezTo>
                  <a:pt x="3" y="71"/>
                  <a:pt x="2" y="65"/>
                  <a:pt x="2" y="58"/>
                </a:cubicBezTo>
                <a:cubicBezTo>
                  <a:pt x="1" y="54"/>
                  <a:pt x="1" y="50"/>
                  <a:pt x="1" y="45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0"/>
                  <a:pt x="0" y="40"/>
                </a:cubicBezTo>
                <a:cubicBezTo>
                  <a:pt x="1" y="38"/>
                  <a:pt x="2" y="37"/>
                  <a:pt x="3" y="38"/>
                </a:cubicBezTo>
                <a:cubicBezTo>
                  <a:pt x="6" y="38"/>
                  <a:pt x="8" y="38"/>
                  <a:pt x="10" y="38"/>
                </a:cubicBezTo>
                <a:cubicBezTo>
                  <a:pt x="17" y="39"/>
                  <a:pt x="24" y="40"/>
                  <a:pt x="31" y="41"/>
                </a:cubicBezTo>
                <a:cubicBezTo>
                  <a:pt x="35" y="41"/>
                  <a:pt x="38" y="41"/>
                  <a:pt x="42" y="41"/>
                </a:cubicBezTo>
                <a:cubicBezTo>
                  <a:pt x="65" y="41"/>
                  <a:pt x="89" y="41"/>
                  <a:pt x="112" y="41"/>
                </a:cubicBezTo>
                <a:cubicBezTo>
                  <a:pt x="123" y="41"/>
                  <a:pt x="135" y="41"/>
                  <a:pt x="146" y="42"/>
                </a:cubicBezTo>
                <a:cubicBezTo>
                  <a:pt x="151" y="43"/>
                  <a:pt x="157" y="44"/>
                  <a:pt x="162" y="44"/>
                </a:cubicBezTo>
                <a:cubicBezTo>
                  <a:pt x="164" y="44"/>
                  <a:pt x="167" y="44"/>
                  <a:pt x="169" y="44"/>
                </a:cubicBezTo>
                <a:cubicBezTo>
                  <a:pt x="173" y="44"/>
                  <a:pt x="177" y="44"/>
                  <a:pt x="181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2"/>
                  <a:pt x="182" y="42"/>
                </a:cubicBezTo>
                <a:cubicBezTo>
                  <a:pt x="182" y="38"/>
                  <a:pt x="182" y="35"/>
                  <a:pt x="182" y="31"/>
                </a:cubicBezTo>
                <a:cubicBezTo>
                  <a:pt x="182" y="26"/>
                  <a:pt x="182" y="21"/>
                  <a:pt x="182" y="16"/>
                </a:cubicBezTo>
                <a:cubicBezTo>
                  <a:pt x="182" y="12"/>
                  <a:pt x="183" y="8"/>
                  <a:pt x="183" y="4"/>
                </a:cubicBezTo>
                <a:cubicBezTo>
                  <a:pt x="183" y="4"/>
                  <a:pt x="183" y="4"/>
                  <a:pt x="183" y="3"/>
                </a:cubicBezTo>
                <a:cubicBezTo>
                  <a:pt x="183" y="2"/>
                  <a:pt x="183" y="1"/>
                  <a:pt x="185" y="2"/>
                </a:cubicBezTo>
                <a:cubicBezTo>
                  <a:pt x="185" y="1"/>
                  <a:pt x="186" y="0"/>
                  <a:pt x="187" y="1"/>
                </a:cubicBezTo>
                <a:cubicBezTo>
                  <a:pt x="188" y="1"/>
                  <a:pt x="188" y="1"/>
                  <a:pt x="188" y="1"/>
                </a:cubicBezTo>
                <a:cubicBezTo>
                  <a:pt x="189" y="1"/>
                  <a:pt x="189" y="1"/>
                  <a:pt x="190" y="1"/>
                </a:cubicBezTo>
                <a:cubicBezTo>
                  <a:pt x="190" y="1"/>
                  <a:pt x="191" y="2"/>
                  <a:pt x="192" y="1"/>
                </a:cubicBezTo>
                <a:cubicBezTo>
                  <a:pt x="193" y="1"/>
                  <a:pt x="193" y="2"/>
                  <a:pt x="194" y="2"/>
                </a:cubicBezTo>
                <a:cubicBezTo>
                  <a:pt x="195" y="3"/>
                  <a:pt x="195" y="4"/>
                  <a:pt x="196" y="4"/>
                </a:cubicBezTo>
                <a:cubicBezTo>
                  <a:pt x="200" y="9"/>
                  <a:pt x="203" y="15"/>
                  <a:pt x="207" y="20"/>
                </a:cubicBezTo>
                <a:cubicBezTo>
                  <a:pt x="212" y="28"/>
                  <a:pt x="218" y="37"/>
                  <a:pt x="223" y="45"/>
                </a:cubicBezTo>
                <a:cubicBezTo>
                  <a:pt x="227" y="50"/>
                  <a:pt x="230" y="55"/>
                  <a:pt x="233" y="60"/>
                </a:cubicBezTo>
                <a:cubicBezTo>
                  <a:pt x="236" y="64"/>
                  <a:pt x="239" y="68"/>
                  <a:pt x="242" y="72"/>
                </a:cubicBezTo>
                <a:cubicBezTo>
                  <a:pt x="243" y="73"/>
                  <a:pt x="244" y="74"/>
                  <a:pt x="245" y="75"/>
                </a:cubicBezTo>
                <a:cubicBezTo>
                  <a:pt x="246" y="77"/>
                  <a:pt x="248" y="79"/>
                  <a:pt x="249" y="80"/>
                </a:cubicBezTo>
                <a:cubicBezTo>
                  <a:pt x="252" y="84"/>
                  <a:pt x="252" y="88"/>
                  <a:pt x="249" y="92"/>
                </a:cubicBezTo>
                <a:cubicBezTo>
                  <a:pt x="248" y="95"/>
                  <a:pt x="246" y="97"/>
                  <a:pt x="243" y="100"/>
                </a:cubicBezTo>
                <a:cubicBezTo>
                  <a:pt x="234" y="110"/>
                  <a:pt x="225" y="119"/>
                  <a:pt x="215" y="128"/>
                </a:cubicBezTo>
                <a:cubicBezTo>
                  <a:pt x="208" y="134"/>
                  <a:pt x="201" y="141"/>
                  <a:pt x="193" y="147"/>
                </a:cubicBezTo>
                <a:cubicBezTo>
                  <a:pt x="191" y="149"/>
                  <a:pt x="189" y="151"/>
                  <a:pt x="186" y="153"/>
                </a:cubicBezTo>
                <a:cubicBezTo>
                  <a:pt x="185" y="154"/>
                  <a:pt x="183" y="155"/>
                  <a:pt x="182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0" y="156"/>
                  <a:pt x="180" y="157"/>
                  <a:pt x="179" y="156"/>
                </a:cubicBezTo>
                <a:cubicBezTo>
                  <a:pt x="178" y="156"/>
                  <a:pt x="178" y="155"/>
                  <a:pt x="178" y="154"/>
                </a:cubicBezTo>
                <a:cubicBezTo>
                  <a:pt x="178" y="154"/>
                  <a:pt x="178" y="153"/>
                  <a:pt x="177" y="152"/>
                </a:cubicBezTo>
                <a:cubicBezTo>
                  <a:pt x="176" y="152"/>
                  <a:pt x="176" y="151"/>
                  <a:pt x="176" y="151"/>
                </a:cubicBezTo>
                <a:cubicBezTo>
                  <a:pt x="176" y="148"/>
                  <a:pt x="176" y="145"/>
                  <a:pt x="176" y="142"/>
                </a:cubicBezTo>
                <a:cubicBezTo>
                  <a:pt x="176" y="141"/>
                  <a:pt x="176" y="141"/>
                  <a:pt x="176" y="140"/>
                </a:cubicBezTo>
                <a:cubicBezTo>
                  <a:pt x="175" y="139"/>
                  <a:pt x="175" y="138"/>
                  <a:pt x="175" y="138"/>
                </a:cubicBezTo>
                <a:cubicBezTo>
                  <a:pt x="175" y="126"/>
                  <a:pt x="176" y="115"/>
                  <a:pt x="176" y="104"/>
                </a:cubicBezTo>
                <a:cubicBezTo>
                  <a:pt x="176" y="103"/>
                  <a:pt x="176" y="102"/>
                  <a:pt x="176" y="100"/>
                </a:cubicBezTo>
                <a:close/>
                <a:moveTo>
                  <a:pt x="224" y="54"/>
                </a:moveTo>
                <a:cubicBezTo>
                  <a:pt x="223" y="54"/>
                  <a:pt x="223" y="53"/>
                  <a:pt x="223" y="53"/>
                </a:cubicBezTo>
                <a:cubicBezTo>
                  <a:pt x="223" y="53"/>
                  <a:pt x="223" y="53"/>
                  <a:pt x="223" y="53"/>
                </a:cubicBezTo>
                <a:cubicBezTo>
                  <a:pt x="223" y="54"/>
                  <a:pt x="223" y="54"/>
                  <a:pt x="224" y="54"/>
                </a:cubicBezTo>
                <a:cubicBezTo>
                  <a:pt x="224" y="55"/>
                  <a:pt x="224" y="55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9"/>
                  <a:pt x="228" y="61"/>
                  <a:pt x="230" y="64"/>
                </a:cubicBezTo>
                <a:cubicBezTo>
                  <a:pt x="230" y="64"/>
                  <a:pt x="230" y="64"/>
                  <a:pt x="231" y="64"/>
                </a:cubicBezTo>
                <a:cubicBezTo>
                  <a:pt x="232" y="66"/>
                  <a:pt x="233" y="67"/>
                  <a:pt x="234" y="68"/>
                </a:cubicBezTo>
                <a:cubicBezTo>
                  <a:pt x="235" y="68"/>
                  <a:pt x="235" y="68"/>
                  <a:pt x="235" y="69"/>
                </a:cubicBezTo>
                <a:cubicBezTo>
                  <a:pt x="232" y="65"/>
                  <a:pt x="228" y="60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4" y="55"/>
                  <a:pt x="224" y="55"/>
                  <a:pt x="224" y="54"/>
                </a:cubicBezTo>
                <a:close/>
                <a:moveTo>
                  <a:pt x="183" y="152"/>
                </a:moveTo>
                <a:cubicBezTo>
                  <a:pt x="183" y="152"/>
                  <a:pt x="183" y="152"/>
                  <a:pt x="183" y="152"/>
                </a:cubicBezTo>
                <a:cubicBezTo>
                  <a:pt x="184" y="152"/>
                  <a:pt x="185" y="151"/>
                  <a:pt x="185" y="151"/>
                </a:cubicBezTo>
                <a:cubicBezTo>
                  <a:pt x="187" y="149"/>
                  <a:pt x="189" y="148"/>
                  <a:pt x="191" y="146"/>
                </a:cubicBezTo>
                <a:cubicBezTo>
                  <a:pt x="199" y="139"/>
                  <a:pt x="206" y="133"/>
                  <a:pt x="214" y="126"/>
                </a:cubicBezTo>
                <a:cubicBezTo>
                  <a:pt x="224" y="117"/>
                  <a:pt x="233" y="108"/>
                  <a:pt x="242" y="98"/>
                </a:cubicBezTo>
                <a:cubicBezTo>
                  <a:pt x="244" y="96"/>
                  <a:pt x="246" y="93"/>
                  <a:pt x="247" y="91"/>
                </a:cubicBezTo>
                <a:cubicBezTo>
                  <a:pt x="248" y="89"/>
                  <a:pt x="248" y="88"/>
                  <a:pt x="249" y="87"/>
                </a:cubicBezTo>
                <a:cubicBezTo>
                  <a:pt x="249" y="85"/>
                  <a:pt x="248" y="84"/>
                  <a:pt x="248" y="83"/>
                </a:cubicBezTo>
                <a:cubicBezTo>
                  <a:pt x="248" y="84"/>
                  <a:pt x="248" y="85"/>
                  <a:pt x="247" y="85"/>
                </a:cubicBezTo>
                <a:cubicBezTo>
                  <a:pt x="247" y="88"/>
                  <a:pt x="246" y="91"/>
                  <a:pt x="243" y="93"/>
                </a:cubicBezTo>
                <a:cubicBezTo>
                  <a:pt x="239" y="97"/>
                  <a:pt x="235" y="102"/>
                  <a:pt x="230" y="106"/>
                </a:cubicBezTo>
                <a:cubicBezTo>
                  <a:pt x="219" y="116"/>
                  <a:pt x="208" y="125"/>
                  <a:pt x="198" y="136"/>
                </a:cubicBezTo>
                <a:cubicBezTo>
                  <a:pt x="196" y="138"/>
                  <a:pt x="194" y="140"/>
                  <a:pt x="193" y="142"/>
                </a:cubicBezTo>
                <a:cubicBezTo>
                  <a:pt x="191" y="143"/>
                  <a:pt x="190" y="145"/>
                  <a:pt x="189" y="146"/>
                </a:cubicBezTo>
                <a:cubicBezTo>
                  <a:pt x="188" y="147"/>
                  <a:pt x="187" y="147"/>
                  <a:pt x="186" y="147"/>
                </a:cubicBezTo>
                <a:cubicBezTo>
                  <a:pt x="186" y="147"/>
                  <a:pt x="186" y="147"/>
                  <a:pt x="185" y="148"/>
                </a:cubicBezTo>
                <a:cubicBezTo>
                  <a:pt x="185" y="149"/>
                  <a:pt x="184" y="150"/>
                  <a:pt x="183" y="152"/>
                </a:cubicBezTo>
                <a:close/>
                <a:moveTo>
                  <a:pt x="31" y="47"/>
                </a:moveTo>
                <a:cubicBezTo>
                  <a:pt x="30" y="49"/>
                  <a:pt x="29" y="51"/>
                  <a:pt x="29" y="52"/>
                </a:cubicBezTo>
                <a:cubicBezTo>
                  <a:pt x="28" y="52"/>
                  <a:pt x="28" y="53"/>
                  <a:pt x="28" y="53"/>
                </a:cubicBezTo>
                <a:cubicBezTo>
                  <a:pt x="29" y="54"/>
                  <a:pt x="29" y="55"/>
                  <a:pt x="30" y="56"/>
                </a:cubicBezTo>
                <a:cubicBezTo>
                  <a:pt x="30" y="55"/>
                  <a:pt x="31" y="55"/>
                  <a:pt x="31" y="54"/>
                </a:cubicBezTo>
                <a:cubicBezTo>
                  <a:pt x="31" y="54"/>
                  <a:pt x="32" y="53"/>
                  <a:pt x="33" y="52"/>
                </a:cubicBezTo>
                <a:cubicBezTo>
                  <a:pt x="33" y="51"/>
                  <a:pt x="33" y="51"/>
                  <a:pt x="34" y="51"/>
                </a:cubicBezTo>
                <a:cubicBezTo>
                  <a:pt x="35" y="50"/>
                  <a:pt x="36" y="51"/>
                  <a:pt x="36" y="52"/>
                </a:cubicBezTo>
                <a:cubicBezTo>
                  <a:pt x="36" y="52"/>
                  <a:pt x="36" y="53"/>
                  <a:pt x="35" y="53"/>
                </a:cubicBezTo>
                <a:cubicBezTo>
                  <a:pt x="35" y="55"/>
                  <a:pt x="34" y="57"/>
                  <a:pt x="33" y="58"/>
                </a:cubicBezTo>
                <a:cubicBezTo>
                  <a:pt x="32" y="59"/>
                  <a:pt x="32" y="60"/>
                  <a:pt x="33" y="60"/>
                </a:cubicBezTo>
                <a:cubicBezTo>
                  <a:pt x="33" y="60"/>
                  <a:pt x="33" y="61"/>
                  <a:pt x="34" y="61"/>
                </a:cubicBezTo>
                <a:cubicBezTo>
                  <a:pt x="35" y="59"/>
                  <a:pt x="36" y="58"/>
                  <a:pt x="37" y="56"/>
                </a:cubicBezTo>
                <a:cubicBezTo>
                  <a:pt x="37" y="56"/>
                  <a:pt x="37" y="55"/>
                  <a:pt x="37" y="55"/>
                </a:cubicBezTo>
                <a:cubicBezTo>
                  <a:pt x="37" y="53"/>
                  <a:pt x="37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4" y="47"/>
                  <a:pt x="32" y="47"/>
                  <a:pt x="31" y="47"/>
                </a:cubicBezTo>
                <a:close/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54"/>
                  <a:pt x="7" y="61"/>
                  <a:pt x="7" y="68"/>
                </a:cubicBezTo>
                <a:cubicBezTo>
                  <a:pt x="7" y="69"/>
                  <a:pt x="7" y="70"/>
                  <a:pt x="7" y="71"/>
                </a:cubicBezTo>
                <a:cubicBezTo>
                  <a:pt x="8" y="74"/>
                  <a:pt x="9" y="77"/>
                  <a:pt x="10" y="81"/>
                </a:cubicBezTo>
                <a:cubicBezTo>
                  <a:pt x="10" y="82"/>
                  <a:pt x="10" y="83"/>
                  <a:pt x="9" y="83"/>
                </a:cubicBezTo>
                <a:cubicBezTo>
                  <a:pt x="9" y="84"/>
                  <a:pt x="8" y="84"/>
                  <a:pt x="8" y="84"/>
                </a:cubicBezTo>
                <a:cubicBezTo>
                  <a:pt x="9" y="85"/>
                  <a:pt x="9" y="86"/>
                  <a:pt x="10" y="87"/>
                </a:cubicBezTo>
                <a:cubicBezTo>
                  <a:pt x="10" y="87"/>
                  <a:pt x="10" y="86"/>
                  <a:pt x="10" y="86"/>
                </a:cubicBezTo>
                <a:cubicBezTo>
                  <a:pt x="10" y="83"/>
                  <a:pt x="10" y="79"/>
                  <a:pt x="10" y="76"/>
                </a:cubicBezTo>
                <a:cubicBezTo>
                  <a:pt x="10" y="76"/>
                  <a:pt x="10" y="76"/>
                  <a:pt x="10" y="75"/>
                </a:cubicBezTo>
                <a:cubicBezTo>
                  <a:pt x="9" y="75"/>
                  <a:pt x="9" y="74"/>
                  <a:pt x="9" y="73"/>
                </a:cubicBezTo>
                <a:cubicBezTo>
                  <a:pt x="10" y="72"/>
                  <a:pt x="10" y="72"/>
                  <a:pt x="10" y="71"/>
                </a:cubicBezTo>
                <a:cubicBezTo>
                  <a:pt x="9" y="69"/>
                  <a:pt x="9" y="66"/>
                  <a:pt x="9" y="63"/>
                </a:cubicBezTo>
                <a:cubicBezTo>
                  <a:pt x="8" y="60"/>
                  <a:pt x="8" y="56"/>
                  <a:pt x="8" y="53"/>
                </a:cubicBezTo>
                <a:cubicBezTo>
                  <a:pt x="7" y="51"/>
                  <a:pt x="7" y="48"/>
                  <a:pt x="7" y="46"/>
                </a:cubicBezTo>
                <a:close/>
                <a:moveTo>
                  <a:pt x="239" y="89"/>
                </a:moveTo>
                <a:cubicBezTo>
                  <a:pt x="239" y="88"/>
                  <a:pt x="239" y="88"/>
                  <a:pt x="239" y="88"/>
                </a:cubicBezTo>
                <a:cubicBezTo>
                  <a:pt x="238" y="88"/>
                  <a:pt x="237" y="88"/>
                  <a:pt x="236" y="88"/>
                </a:cubicBezTo>
                <a:cubicBezTo>
                  <a:pt x="236" y="88"/>
                  <a:pt x="236" y="88"/>
                  <a:pt x="235" y="88"/>
                </a:cubicBezTo>
                <a:cubicBezTo>
                  <a:pt x="234" y="89"/>
                  <a:pt x="234" y="88"/>
                  <a:pt x="233" y="88"/>
                </a:cubicBezTo>
                <a:cubicBezTo>
                  <a:pt x="233" y="88"/>
                  <a:pt x="233" y="88"/>
                  <a:pt x="232" y="87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0" y="91"/>
                  <a:pt x="228" y="93"/>
                  <a:pt x="226" y="96"/>
                </a:cubicBezTo>
                <a:cubicBezTo>
                  <a:pt x="225" y="97"/>
                  <a:pt x="225" y="98"/>
                  <a:pt x="225" y="99"/>
                </a:cubicBezTo>
                <a:cubicBezTo>
                  <a:pt x="225" y="99"/>
                  <a:pt x="225" y="98"/>
                  <a:pt x="226" y="98"/>
                </a:cubicBezTo>
                <a:cubicBezTo>
                  <a:pt x="227" y="97"/>
                  <a:pt x="227" y="96"/>
                  <a:pt x="229" y="96"/>
                </a:cubicBezTo>
                <a:cubicBezTo>
                  <a:pt x="229" y="96"/>
                  <a:pt x="229" y="96"/>
                  <a:pt x="229" y="96"/>
                </a:cubicBezTo>
                <a:cubicBezTo>
                  <a:pt x="232" y="94"/>
                  <a:pt x="236" y="91"/>
                  <a:pt x="239" y="89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5" y="83"/>
                </a:cubicBezTo>
                <a:cubicBezTo>
                  <a:pt x="66" y="83"/>
                  <a:pt x="67" y="83"/>
                  <a:pt x="68" y="83"/>
                </a:cubicBezTo>
                <a:cubicBezTo>
                  <a:pt x="69" y="83"/>
                  <a:pt x="69" y="82"/>
                  <a:pt x="70" y="82"/>
                </a:cubicBezTo>
                <a:cubicBezTo>
                  <a:pt x="71" y="79"/>
                  <a:pt x="73" y="76"/>
                  <a:pt x="74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2"/>
                  <a:pt x="73" y="72"/>
                  <a:pt x="73" y="72"/>
                </a:cubicBezTo>
                <a:cubicBezTo>
                  <a:pt x="72" y="72"/>
                  <a:pt x="71" y="72"/>
                  <a:pt x="71" y="73"/>
                </a:cubicBezTo>
                <a:cubicBezTo>
                  <a:pt x="69" y="76"/>
                  <a:pt x="67" y="79"/>
                  <a:pt x="64" y="82"/>
                </a:cubicBezTo>
                <a:cubicBezTo>
                  <a:pt x="64" y="82"/>
                  <a:pt x="64" y="83"/>
                  <a:pt x="64" y="83"/>
                </a:cubicBezTo>
                <a:close/>
                <a:moveTo>
                  <a:pt x="53" y="83"/>
                </a:moveTo>
                <a:cubicBezTo>
                  <a:pt x="56" y="79"/>
                  <a:pt x="59" y="74"/>
                  <a:pt x="62" y="70"/>
                </a:cubicBezTo>
                <a:cubicBezTo>
                  <a:pt x="60" y="70"/>
                  <a:pt x="59" y="69"/>
                  <a:pt x="58" y="69"/>
                </a:cubicBezTo>
                <a:cubicBezTo>
                  <a:pt x="57" y="70"/>
                  <a:pt x="57" y="71"/>
                  <a:pt x="56" y="71"/>
                </a:cubicBezTo>
                <a:cubicBezTo>
                  <a:pt x="55" y="74"/>
                  <a:pt x="53" y="77"/>
                  <a:pt x="52" y="80"/>
                </a:cubicBezTo>
                <a:cubicBezTo>
                  <a:pt x="52" y="80"/>
                  <a:pt x="51" y="80"/>
                  <a:pt x="52" y="81"/>
                </a:cubicBezTo>
                <a:cubicBezTo>
                  <a:pt x="52" y="81"/>
                  <a:pt x="52" y="82"/>
                  <a:pt x="53" y="83"/>
                </a:cubicBezTo>
                <a:close/>
                <a:moveTo>
                  <a:pt x="44" y="52"/>
                </a:moveTo>
                <a:cubicBezTo>
                  <a:pt x="45" y="53"/>
                  <a:pt x="46" y="55"/>
                  <a:pt x="47" y="56"/>
                </a:cubicBezTo>
                <a:cubicBezTo>
                  <a:pt x="49" y="54"/>
                  <a:pt x="50" y="53"/>
                  <a:pt x="51" y="51"/>
                </a:cubicBezTo>
                <a:cubicBezTo>
                  <a:pt x="51" y="51"/>
                  <a:pt x="51" y="51"/>
                  <a:pt x="51" y="50"/>
                </a:cubicBezTo>
                <a:cubicBezTo>
                  <a:pt x="51" y="49"/>
                  <a:pt x="51" y="48"/>
                  <a:pt x="51" y="47"/>
                </a:cubicBezTo>
                <a:cubicBezTo>
                  <a:pt x="50" y="47"/>
                  <a:pt x="48" y="47"/>
                  <a:pt x="47" y="47"/>
                </a:cubicBezTo>
                <a:cubicBezTo>
                  <a:pt x="46" y="49"/>
                  <a:pt x="45" y="50"/>
                  <a:pt x="44" y="52"/>
                </a:cubicBezTo>
                <a:close/>
                <a:moveTo>
                  <a:pt x="38" y="73"/>
                </a:moveTo>
                <a:cubicBezTo>
                  <a:pt x="37" y="74"/>
                  <a:pt x="37" y="74"/>
                  <a:pt x="36" y="75"/>
                </a:cubicBezTo>
                <a:cubicBezTo>
                  <a:pt x="35" y="77"/>
                  <a:pt x="33" y="79"/>
                  <a:pt x="33" y="81"/>
                </a:cubicBezTo>
                <a:cubicBezTo>
                  <a:pt x="33" y="81"/>
                  <a:pt x="32" y="81"/>
                  <a:pt x="32" y="81"/>
                </a:cubicBezTo>
                <a:cubicBezTo>
                  <a:pt x="32" y="82"/>
                  <a:pt x="31" y="83"/>
                  <a:pt x="31" y="83"/>
                </a:cubicBezTo>
                <a:cubicBezTo>
                  <a:pt x="31" y="84"/>
                  <a:pt x="32" y="85"/>
                  <a:pt x="32" y="85"/>
                </a:cubicBezTo>
                <a:cubicBezTo>
                  <a:pt x="33" y="86"/>
                  <a:pt x="34" y="86"/>
                  <a:pt x="34" y="85"/>
                </a:cubicBezTo>
                <a:cubicBezTo>
                  <a:pt x="35" y="83"/>
                  <a:pt x="36" y="81"/>
                  <a:pt x="37" y="79"/>
                </a:cubicBezTo>
                <a:cubicBezTo>
                  <a:pt x="38" y="78"/>
                  <a:pt x="39" y="76"/>
                  <a:pt x="39" y="75"/>
                </a:cubicBezTo>
                <a:cubicBezTo>
                  <a:pt x="39" y="74"/>
                  <a:pt x="39" y="74"/>
                  <a:pt x="38" y="73"/>
                </a:cubicBezTo>
                <a:close/>
                <a:moveTo>
                  <a:pt x="170" y="51"/>
                </a:moveTo>
                <a:cubicBezTo>
                  <a:pt x="172" y="50"/>
                  <a:pt x="173" y="51"/>
                  <a:pt x="174" y="52"/>
                </a:cubicBezTo>
                <a:cubicBezTo>
                  <a:pt x="176" y="53"/>
                  <a:pt x="177" y="54"/>
                  <a:pt x="179" y="55"/>
                </a:cubicBezTo>
                <a:cubicBezTo>
                  <a:pt x="179" y="55"/>
                  <a:pt x="180" y="55"/>
                  <a:pt x="180" y="56"/>
                </a:cubicBezTo>
                <a:cubicBezTo>
                  <a:pt x="181" y="54"/>
                  <a:pt x="181" y="53"/>
                  <a:pt x="181" y="51"/>
                </a:cubicBezTo>
                <a:cubicBezTo>
                  <a:pt x="177" y="49"/>
                  <a:pt x="173" y="48"/>
                  <a:pt x="169" y="49"/>
                </a:cubicBezTo>
                <a:cubicBezTo>
                  <a:pt x="169" y="49"/>
                  <a:pt x="170" y="50"/>
                  <a:pt x="170" y="51"/>
                </a:cubicBezTo>
                <a:close/>
                <a:moveTo>
                  <a:pt x="161" y="81"/>
                </a:moveTo>
                <a:cubicBezTo>
                  <a:pt x="160" y="80"/>
                  <a:pt x="159" y="81"/>
                  <a:pt x="159" y="81"/>
                </a:cubicBezTo>
                <a:cubicBezTo>
                  <a:pt x="158" y="82"/>
                  <a:pt x="157" y="84"/>
                  <a:pt x="156" y="85"/>
                </a:cubicBezTo>
                <a:cubicBezTo>
                  <a:pt x="157" y="87"/>
                  <a:pt x="159" y="90"/>
                  <a:pt x="161" y="92"/>
                </a:cubicBezTo>
                <a:cubicBezTo>
                  <a:pt x="161" y="91"/>
                  <a:pt x="161" y="82"/>
                  <a:pt x="161" y="81"/>
                </a:cubicBezTo>
                <a:close/>
                <a:moveTo>
                  <a:pt x="11" y="99"/>
                </a:moveTo>
                <a:cubicBezTo>
                  <a:pt x="11" y="97"/>
                  <a:pt x="11" y="96"/>
                  <a:pt x="11" y="94"/>
                </a:cubicBezTo>
                <a:cubicBezTo>
                  <a:pt x="11" y="93"/>
                  <a:pt x="11" y="93"/>
                  <a:pt x="10" y="92"/>
                </a:cubicBezTo>
                <a:cubicBezTo>
                  <a:pt x="9" y="91"/>
                  <a:pt x="9" y="89"/>
                  <a:pt x="8" y="88"/>
                </a:cubicBezTo>
                <a:cubicBezTo>
                  <a:pt x="7" y="88"/>
                  <a:pt x="7" y="87"/>
                  <a:pt x="7" y="87"/>
                </a:cubicBezTo>
                <a:cubicBezTo>
                  <a:pt x="7" y="88"/>
                  <a:pt x="7" y="89"/>
                  <a:pt x="7" y="90"/>
                </a:cubicBezTo>
                <a:cubicBezTo>
                  <a:pt x="7" y="93"/>
                  <a:pt x="7" y="96"/>
                  <a:pt x="8" y="99"/>
                </a:cubicBezTo>
                <a:cubicBezTo>
                  <a:pt x="8" y="99"/>
                  <a:pt x="8" y="99"/>
                  <a:pt x="8" y="100"/>
                </a:cubicBezTo>
                <a:cubicBezTo>
                  <a:pt x="9" y="99"/>
                  <a:pt x="10" y="99"/>
                  <a:pt x="11" y="99"/>
                </a:cubicBezTo>
                <a:close/>
                <a:moveTo>
                  <a:pt x="223" y="73"/>
                </a:moveTo>
                <a:cubicBezTo>
                  <a:pt x="222" y="74"/>
                  <a:pt x="221" y="76"/>
                  <a:pt x="220" y="77"/>
                </a:cubicBezTo>
                <a:cubicBezTo>
                  <a:pt x="219" y="78"/>
                  <a:pt x="218" y="80"/>
                  <a:pt x="219" y="82"/>
                </a:cubicBezTo>
                <a:cubicBezTo>
                  <a:pt x="219" y="82"/>
                  <a:pt x="219" y="83"/>
                  <a:pt x="219" y="83"/>
                </a:cubicBezTo>
                <a:cubicBezTo>
                  <a:pt x="219" y="83"/>
                  <a:pt x="219" y="84"/>
                  <a:pt x="219" y="84"/>
                </a:cubicBezTo>
                <a:cubicBezTo>
                  <a:pt x="221" y="82"/>
                  <a:pt x="223" y="80"/>
                  <a:pt x="224" y="79"/>
                </a:cubicBezTo>
                <a:cubicBezTo>
                  <a:pt x="224" y="79"/>
                  <a:pt x="225" y="78"/>
                  <a:pt x="225" y="78"/>
                </a:cubicBezTo>
                <a:cubicBezTo>
                  <a:pt x="225" y="76"/>
                  <a:pt x="225" y="75"/>
                  <a:pt x="223" y="73"/>
                </a:cubicBezTo>
                <a:close/>
                <a:moveTo>
                  <a:pt x="193" y="124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5" y="121"/>
                  <a:pt x="197" y="118"/>
                  <a:pt x="199" y="116"/>
                </a:cubicBezTo>
                <a:cubicBezTo>
                  <a:pt x="200" y="115"/>
                  <a:pt x="200" y="114"/>
                  <a:pt x="199" y="113"/>
                </a:cubicBezTo>
                <a:cubicBezTo>
                  <a:pt x="199" y="113"/>
                  <a:pt x="198" y="113"/>
                  <a:pt x="198" y="113"/>
                </a:cubicBezTo>
                <a:cubicBezTo>
                  <a:pt x="196" y="114"/>
                  <a:pt x="195" y="116"/>
                  <a:pt x="193" y="118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21"/>
                  <a:pt x="193" y="123"/>
                  <a:pt x="193" y="124"/>
                </a:cubicBezTo>
                <a:close/>
                <a:moveTo>
                  <a:pt x="142" y="45"/>
                </a:moveTo>
                <a:cubicBezTo>
                  <a:pt x="142" y="45"/>
                  <a:pt x="142" y="45"/>
                  <a:pt x="142" y="45"/>
                </a:cubicBezTo>
                <a:cubicBezTo>
                  <a:pt x="141" y="45"/>
                  <a:pt x="141" y="44"/>
                  <a:pt x="141" y="44"/>
                </a:cubicBezTo>
                <a:cubicBezTo>
                  <a:pt x="137" y="44"/>
                  <a:pt x="132" y="44"/>
                  <a:pt x="128" y="44"/>
                </a:cubicBezTo>
                <a:cubicBezTo>
                  <a:pt x="118" y="43"/>
                  <a:pt x="107" y="43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95" y="43"/>
                  <a:pt x="95" y="44"/>
                  <a:pt x="96" y="44"/>
                </a:cubicBezTo>
                <a:cubicBezTo>
                  <a:pt x="96" y="44"/>
                  <a:pt x="97" y="44"/>
                  <a:pt x="98" y="44"/>
                </a:cubicBezTo>
                <a:cubicBezTo>
                  <a:pt x="109" y="44"/>
                  <a:pt x="121" y="44"/>
                  <a:pt x="133" y="45"/>
                </a:cubicBezTo>
                <a:cubicBezTo>
                  <a:pt x="136" y="45"/>
                  <a:pt x="139" y="45"/>
                  <a:pt x="142" y="45"/>
                </a:cubicBezTo>
                <a:close/>
                <a:moveTo>
                  <a:pt x="217" y="97"/>
                </a:moveTo>
                <a:cubicBezTo>
                  <a:pt x="219" y="96"/>
                  <a:pt x="220" y="95"/>
                  <a:pt x="221" y="93"/>
                </a:cubicBezTo>
                <a:cubicBezTo>
                  <a:pt x="222" y="92"/>
                  <a:pt x="223" y="91"/>
                  <a:pt x="224" y="90"/>
                </a:cubicBezTo>
                <a:cubicBezTo>
                  <a:pt x="224" y="89"/>
                  <a:pt x="224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4" y="86"/>
                  <a:pt x="224" y="85"/>
                  <a:pt x="224" y="85"/>
                </a:cubicBezTo>
                <a:cubicBezTo>
                  <a:pt x="224" y="85"/>
                  <a:pt x="224" y="86"/>
                  <a:pt x="223" y="86"/>
                </a:cubicBezTo>
                <a:cubicBezTo>
                  <a:pt x="221" y="88"/>
                  <a:pt x="219" y="91"/>
                  <a:pt x="217" y="94"/>
                </a:cubicBezTo>
                <a:cubicBezTo>
                  <a:pt x="217" y="95"/>
                  <a:pt x="216" y="95"/>
                  <a:pt x="217" y="96"/>
                </a:cubicBezTo>
                <a:cubicBezTo>
                  <a:pt x="217" y="97"/>
                  <a:pt x="217" y="97"/>
                  <a:pt x="217" y="97"/>
                </a:cubicBezTo>
                <a:close/>
                <a:moveTo>
                  <a:pt x="214" y="62"/>
                </a:moveTo>
                <a:cubicBezTo>
                  <a:pt x="214" y="62"/>
                  <a:pt x="214" y="62"/>
                  <a:pt x="214" y="62"/>
                </a:cubicBezTo>
                <a:cubicBezTo>
                  <a:pt x="212" y="64"/>
                  <a:pt x="209" y="66"/>
                  <a:pt x="207" y="69"/>
                </a:cubicBezTo>
                <a:cubicBezTo>
                  <a:pt x="208" y="70"/>
                  <a:pt x="209" y="71"/>
                  <a:pt x="209" y="72"/>
                </a:cubicBezTo>
                <a:cubicBezTo>
                  <a:pt x="211" y="70"/>
                  <a:pt x="212" y="68"/>
                  <a:pt x="214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64"/>
                  <a:pt x="214" y="63"/>
                  <a:pt x="214" y="62"/>
                </a:cubicBezTo>
                <a:close/>
                <a:moveTo>
                  <a:pt x="44" y="90"/>
                </a:moveTo>
                <a:cubicBezTo>
                  <a:pt x="42" y="90"/>
                  <a:pt x="42" y="90"/>
                  <a:pt x="41" y="91"/>
                </a:cubicBezTo>
                <a:cubicBezTo>
                  <a:pt x="40" y="92"/>
                  <a:pt x="38" y="92"/>
                  <a:pt x="37" y="91"/>
                </a:cubicBezTo>
                <a:cubicBezTo>
                  <a:pt x="35" y="91"/>
                  <a:pt x="34" y="91"/>
                  <a:pt x="32" y="91"/>
                </a:cubicBezTo>
                <a:cubicBezTo>
                  <a:pt x="31" y="91"/>
                  <a:pt x="30" y="91"/>
                  <a:pt x="29" y="91"/>
                </a:cubicBezTo>
                <a:cubicBezTo>
                  <a:pt x="28" y="91"/>
                  <a:pt x="26" y="91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7" y="92"/>
                  <a:pt x="30" y="93"/>
                  <a:pt x="32" y="93"/>
                </a:cubicBezTo>
                <a:cubicBezTo>
                  <a:pt x="34" y="93"/>
                  <a:pt x="37" y="93"/>
                  <a:pt x="39" y="93"/>
                </a:cubicBezTo>
                <a:cubicBezTo>
                  <a:pt x="40" y="93"/>
                  <a:pt x="41" y="93"/>
                  <a:pt x="42" y="93"/>
                </a:cubicBezTo>
                <a:cubicBezTo>
                  <a:pt x="42" y="93"/>
                  <a:pt x="43" y="93"/>
                  <a:pt x="43" y="92"/>
                </a:cubicBezTo>
                <a:cubicBezTo>
                  <a:pt x="43" y="91"/>
                  <a:pt x="44" y="91"/>
                  <a:pt x="44" y="90"/>
                </a:cubicBezTo>
                <a:close/>
                <a:moveTo>
                  <a:pt x="148" y="92"/>
                </a:moveTo>
                <a:cubicBezTo>
                  <a:pt x="151" y="93"/>
                  <a:pt x="157" y="93"/>
                  <a:pt x="158" y="92"/>
                </a:cubicBezTo>
                <a:cubicBezTo>
                  <a:pt x="157" y="90"/>
                  <a:pt x="155" y="89"/>
                  <a:pt x="154" y="87"/>
                </a:cubicBezTo>
                <a:cubicBezTo>
                  <a:pt x="152" y="89"/>
                  <a:pt x="150" y="90"/>
                  <a:pt x="148" y="92"/>
                </a:cubicBezTo>
                <a:close/>
                <a:moveTo>
                  <a:pt x="51" y="68"/>
                </a:moveTo>
                <a:cubicBezTo>
                  <a:pt x="50" y="67"/>
                  <a:pt x="50" y="65"/>
                  <a:pt x="49" y="64"/>
                </a:cubicBezTo>
                <a:cubicBezTo>
                  <a:pt x="47" y="66"/>
                  <a:pt x="46" y="68"/>
                  <a:pt x="45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9" y="71"/>
                  <a:pt x="50" y="70"/>
                  <a:pt x="51" y="68"/>
                </a:cubicBezTo>
                <a:close/>
                <a:moveTo>
                  <a:pt x="81" y="81"/>
                </a:moveTo>
                <a:cubicBezTo>
                  <a:pt x="82" y="79"/>
                  <a:pt x="84" y="77"/>
                  <a:pt x="85" y="74"/>
                </a:cubicBezTo>
                <a:cubicBezTo>
                  <a:pt x="84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5"/>
                  <a:pt x="79" y="77"/>
                  <a:pt x="78" y="78"/>
                </a:cubicBezTo>
                <a:cubicBezTo>
                  <a:pt x="79" y="79"/>
                  <a:pt x="80" y="80"/>
                  <a:pt x="81" y="81"/>
                </a:cubicBezTo>
                <a:close/>
                <a:moveTo>
                  <a:pt x="144" y="82"/>
                </a:moveTo>
                <a:cubicBezTo>
                  <a:pt x="144" y="82"/>
                  <a:pt x="144" y="82"/>
                  <a:pt x="144" y="82"/>
                </a:cubicBezTo>
                <a:cubicBezTo>
                  <a:pt x="143" y="83"/>
                  <a:pt x="142" y="84"/>
                  <a:pt x="142" y="85"/>
                </a:cubicBezTo>
                <a:cubicBezTo>
                  <a:pt x="141" y="85"/>
                  <a:pt x="140" y="86"/>
                  <a:pt x="139" y="87"/>
                </a:cubicBezTo>
                <a:cubicBezTo>
                  <a:pt x="141" y="89"/>
                  <a:pt x="142" y="91"/>
                  <a:pt x="143" y="92"/>
                </a:cubicBezTo>
                <a:cubicBezTo>
                  <a:pt x="144" y="88"/>
                  <a:pt x="144" y="85"/>
                  <a:pt x="144" y="82"/>
                </a:cubicBezTo>
                <a:close/>
                <a:moveTo>
                  <a:pt x="164" y="90"/>
                </a:moveTo>
                <a:cubicBezTo>
                  <a:pt x="164" y="91"/>
                  <a:pt x="164" y="92"/>
                  <a:pt x="164" y="93"/>
                </a:cubicBezTo>
                <a:cubicBezTo>
                  <a:pt x="165" y="93"/>
                  <a:pt x="166" y="93"/>
                  <a:pt x="168" y="93"/>
                </a:cubicBezTo>
                <a:cubicBezTo>
                  <a:pt x="168" y="92"/>
                  <a:pt x="169" y="90"/>
                  <a:pt x="170" y="89"/>
                </a:cubicBezTo>
                <a:cubicBezTo>
                  <a:pt x="169" y="88"/>
                  <a:pt x="169" y="87"/>
                  <a:pt x="168" y="87"/>
                </a:cubicBezTo>
                <a:cubicBezTo>
                  <a:pt x="167" y="88"/>
                  <a:pt x="166" y="90"/>
                  <a:pt x="164" y="90"/>
                </a:cubicBezTo>
                <a:close/>
                <a:moveTo>
                  <a:pt x="166" y="49"/>
                </a:moveTo>
                <a:cubicBezTo>
                  <a:pt x="164" y="49"/>
                  <a:pt x="161" y="49"/>
                  <a:pt x="158" y="49"/>
                </a:cubicBezTo>
                <a:cubicBezTo>
                  <a:pt x="158" y="49"/>
                  <a:pt x="158" y="49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0" y="51"/>
                  <a:pt x="160" y="52"/>
                  <a:pt x="160" y="52"/>
                </a:cubicBezTo>
                <a:cubicBezTo>
                  <a:pt x="162" y="52"/>
                  <a:pt x="164" y="52"/>
                  <a:pt x="166" y="52"/>
                </a:cubicBezTo>
                <a:cubicBezTo>
                  <a:pt x="166" y="51"/>
                  <a:pt x="166" y="50"/>
                  <a:pt x="166" y="49"/>
                </a:cubicBezTo>
                <a:close/>
                <a:moveTo>
                  <a:pt x="145" y="48"/>
                </a:moveTo>
                <a:cubicBezTo>
                  <a:pt x="143" y="48"/>
                  <a:pt x="137" y="48"/>
                  <a:pt x="135" y="48"/>
                </a:cubicBezTo>
                <a:cubicBezTo>
                  <a:pt x="136" y="49"/>
                  <a:pt x="135" y="50"/>
                  <a:pt x="135" y="51"/>
                </a:cubicBezTo>
                <a:cubicBezTo>
                  <a:pt x="135" y="51"/>
                  <a:pt x="136" y="51"/>
                  <a:pt x="136" y="51"/>
                </a:cubicBezTo>
                <a:cubicBezTo>
                  <a:pt x="138" y="51"/>
                  <a:pt x="139" y="51"/>
                  <a:pt x="141" y="51"/>
                </a:cubicBezTo>
                <a:cubicBezTo>
                  <a:pt x="141" y="50"/>
                  <a:pt x="142" y="50"/>
                  <a:pt x="142" y="50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4" y="49"/>
                  <a:pt x="144" y="49"/>
                  <a:pt x="145" y="49"/>
                </a:cubicBezTo>
                <a:cubicBezTo>
                  <a:pt x="145" y="49"/>
                  <a:pt x="145" y="49"/>
                  <a:pt x="145" y="48"/>
                </a:cubicBezTo>
                <a:close/>
                <a:moveTo>
                  <a:pt x="10" y="46"/>
                </a:moveTo>
                <a:cubicBezTo>
                  <a:pt x="9" y="49"/>
                  <a:pt x="10" y="57"/>
                  <a:pt x="11" y="58"/>
                </a:cubicBezTo>
                <a:cubicBezTo>
                  <a:pt x="11" y="57"/>
                  <a:pt x="11" y="56"/>
                  <a:pt x="12" y="55"/>
                </a:cubicBezTo>
                <a:cubicBezTo>
                  <a:pt x="12" y="54"/>
                  <a:pt x="12" y="53"/>
                  <a:pt x="13" y="52"/>
                </a:cubicBezTo>
                <a:cubicBezTo>
                  <a:pt x="13" y="51"/>
                  <a:pt x="13" y="51"/>
                  <a:pt x="13" y="50"/>
                </a:cubicBezTo>
                <a:cubicBezTo>
                  <a:pt x="12" y="49"/>
                  <a:pt x="12" y="48"/>
                  <a:pt x="12" y="48"/>
                </a:cubicBezTo>
                <a:cubicBezTo>
                  <a:pt x="12" y="47"/>
                  <a:pt x="13" y="47"/>
                  <a:pt x="13" y="47"/>
                </a:cubicBezTo>
                <a:cubicBezTo>
                  <a:pt x="12" y="47"/>
                  <a:pt x="11" y="47"/>
                  <a:pt x="10" y="46"/>
                </a:cubicBezTo>
                <a:close/>
                <a:moveTo>
                  <a:pt x="90" y="63"/>
                </a:moveTo>
                <a:cubicBezTo>
                  <a:pt x="90" y="63"/>
                  <a:pt x="89" y="63"/>
                  <a:pt x="89" y="64"/>
                </a:cubicBezTo>
                <a:cubicBezTo>
                  <a:pt x="88" y="65"/>
                  <a:pt x="87" y="67"/>
                  <a:pt x="86" y="68"/>
                </a:cubicBezTo>
                <a:cubicBezTo>
                  <a:pt x="85" y="69"/>
                  <a:pt x="84" y="70"/>
                  <a:pt x="84" y="72"/>
                </a:cubicBezTo>
                <a:cubicBezTo>
                  <a:pt x="85" y="72"/>
                  <a:pt x="86" y="72"/>
                  <a:pt x="86" y="72"/>
                </a:cubicBezTo>
                <a:cubicBezTo>
                  <a:pt x="88" y="70"/>
                  <a:pt x="89" y="67"/>
                  <a:pt x="91" y="64"/>
                </a:cubicBezTo>
                <a:cubicBezTo>
                  <a:pt x="91" y="64"/>
                  <a:pt x="90" y="63"/>
                  <a:pt x="90" y="63"/>
                </a:cubicBezTo>
                <a:close/>
                <a:moveTo>
                  <a:pt x="42" y="63"/>
                </a:moveTo>
                <a:cubicBezTo>
                  <a:pt x="42" y="63"/>
                  <a:pt x="42" y="63"/>
                  <a:pt x="42" y="63"/>
                </a:cubicBezTo>
                <a:cubicBezTo>
                  <a:pt x="43" y="62"/>
                  <a:pt x="44" y="60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60"/>
                  <a:pt x="41" y="62"/>
                  <a:pt x="42" y="63"/>
                </a:cubicBezTo>
                <a:close/>
                <a:moveTo>
                  <a:pt x="75" y="64"/>
                </a:moveTo>
                <a:cubicBezTo>
                  <a:pt x="75" y="63"/>
                  <a:pt x="74" y="62"/>
                  <a:pt x="74" y="62"/>
                </a:cubicBezTo>
                <a:cubicBezTo>
                  <a:pt x="73" y="62"/>
                  <a:pt x="72" y="62"/>
                  <a:pt x="71" y="63"/>
                </a:cubicBezTo>
                <a:cubicBezTo>
                  <a:pt x="71" y="64"/>
                  <a:pt x="70" y="65"/>
                  <a:pt x="70" y="65"/>
                </a:cubicBezTo>
                <a:cubicBezTo>
                  <a:pt x="70" y="66"/>
                  <a:pt x="69" y="66"/>
                  <a:pt x="69" y="67"/>
                </a:cubicBezTo>
                <a:cubicBezTo>
                  <a:pt x="70" y="67"/>
                  <a:pt x="70" y="68"/>
                  <a:pt x="70" y="69"/>
                </a:cubicBezTo>
                <a:cubicBezTo>
                  <a:pt x="70" y="69"/>
                  <a:pt x="71" y="69"/>
                  <a:pt x="71" y="69"/>
                </a:cubicBezTo>
                <a:cubicBezTo>
                  <a:pt x="72" y="67"/>
                  <a:pt x="74" y="65"/>
                  <a:pt x="75" y="64"/>
                </a:cubicBezTo>
                <a:close/>
                <a:moveTo>
                  <a:pt x="18" y="61"/>
                </a:moveTo>
                <a:cubicBezTo>
                  <a:pt x="20" y="59"/>
                  <a:pt x="21" y="57"/>
                  <a:pt x="22" y="55"/>
                </a:cubicBezTo>
                <a:cubicBezTo>
                  <a:pt x="22" y="55"/>
                  <a:pt x="22" y="54"/>
                  <a:pt x="22" y="54"/>
                </a:cubicBezTo>
                <a:cubicBezTo>
                  <a:pt x="22" y="53"/>
                  <a:pt x="22" y="52"/>
                  <a:pt x="21" y="50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3"/>
                  <a:pt x="18" y="56"/>
                  <a:pt x="17" y="59"/>
                </a:cubicBezTo>
                <a:cubicBezTo>
                  <a:pt x="17" y="59"/>
                  <a:pt x="17" y="59"/>
                  <a:pt x="17" y="60"/>
                </a:cubicBezTo>
                <a:cubicBezTo>
                  <a:pt x="18" y="60"/>
                  <a:pt x="18" y="60"/>
                  <a:pt x="18" y="61"/>
                </a:cubicBezTo>
                <a:close/>
                <a:moveTo>
                  <a:pt x="243" y="85"/>
                </a:moveTo>
                <a:cubicBezTo>
                  <a:pt x="245" y="84"/>
                  <a:pt x="245" y="84"/>
                  <a:pt x="244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1" y="79"/>
                  <a:pt x="239" y="77"/>
                  <a:pt x="237" y="74"/>
                </a:cubicBezTo>
                <a:cubicBezTo>
                  <a:pt x="237" y="74"/>
                  <a:pt x="237" y="74"/>
                  <a:pt x="236" y="73"/>
                </a:cubicBezTo>
                <a:cubicBezTo>
                  <a:pt x="238" y="78"/>
                  <a:pt x="240" y="82"/>
                  <a:pt x="243" y="85"/>
                </a:cubicBezTo>
                <a:close/>
                <a:moveTo>
                  <a:pt x="210" y="31"/>
                </a:moveTo>
                <a:cubicBezTo>
                  <a:pt x="210" y="31"/>
                  <a:pt x="210" y="31"/>
                  <a:pt x="210" y="31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7" y="27"/>
                  <a:pt x="206" y="24"/>
                  <a:pt x="204" y="21"/>
                </a:cubicBezTo>
                <a:cubicBezTo>
                  <a:pt x="203" y="18"/>
                  <a:pt x="201" y="16"/>
                  <a:pt x="199" y="13"/>
                </a:cubicBezTo>
                <a:cubicBezTo>
                  <a:pt x="198" y="13"/>
                  <a:pt x="198" y="13"/>
                  <a:pt x="197" y="12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8" y="13"/>
                  <a:pt x="198" y="14"/>
                  <a:pt x="199" y="15"/>
                </a:cubicBezTo>
                <a:cubicBezTo>
                  <a:pt x="200" y="15"/>
                  <a:pt x="200" y="16"/>
                  <a:pt x="200" y="17"/>
                </a:cubicBezTo>
                <a:cubicBezTo>
                  <a:pt x="200" y="17"/>
                  <a:pt x="200" y="18"/>
                  <a:pt x="201" y="18"/>
                </a:cubicBezTo>
                <a:cubicBezTo>
                  <a:pt x="204" y="22"/>
                  <a:pt x="206" y="26"/>
                  <a:pt x="209" y="30"/>
                </a:cubicBezTo>
                <a:cubicBezTo>
                  <a:pt x="209" y="31"/>
                  <a:pt x="209" y="31"/>
                  <a:pt x="210" y="31"/>
                </a:cubicBezTo>
                <a:close/>
                <a:moveTo>
                  <a:pt x="234" y="82"/>
                </a:moveTo>
                <a:cubicBezTo>
                  <a:pt x="234" y="81"/>
                  <a:pt x="234" y="80"/>
                  <a:pt x="234" y="80"/>
                </a:cubicBezTo>
                <a:cubicBezTo>
                  <a:pt x="232" y="77"/>
                  <a:pt x="231" y="74"/>
                  <a:pt x="229" y="72"/>
                </a:cubicBezTo>
                <a:cubicBezTo>
                  <a:pt x="227" y="69"/>
                  <a:pt x="226" y="66"/>
                  <a:pt x="224" y="63"/>
                </a:cubicBezTo>
                <a:cubicBezTo>
                  <a:pt x="224" y="63"/>
                  <a:pt x="224" y="62"/>
                  <a:pt x="224" y="62"/>
                </a:cubicBezTo>
                <a:cubicBezTo>
                  <a:pt x="223" y="63"/>
                  <a:pt x="223" y="63"/>
                  <a:pt x="222" y="64"/>
                </a:cubicBezTo>
                <a:cubicBezTo>
                  <a:pt x="223" y="65"/>
                  <a:pt x="224" y="66"/>
                  <a:pt x="225" y="67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6" y="67"/>
                  <a:pt x="227" y="68"/>
                  <a:pt x="227" y="69"/>
                </a:cubicBezTo>
                <a:cubicBezTo>
                  <a:pt x="227" y="70"/>
                  <a:pt x="228" y="71"/>
                  <a:pt x="228" y="72"/>
                </a:cubicBezTo>
                <a:cubicBezTo>
                  <a:pt x="230" y="75"/>
                  <a:pt x="232" y="78"/>
                  <a:pt x="233" y="81"/>
                </a:cubicBezTo>
                <a:cubicBezTo>
                  <a:pt x="233" y="81"/>
                  <a:pt x="234" y="81"/>
                  <a:pt x="234" y="82"/>
                </a:cubicBezTo>
                <a:close/>
                <a:moveTo>
                  <a:pt x="222" y="59"/>
                </a:moveTo>
                <a:cubicBezTo>
                  <a:pt x="219" y="56"/>
                  <a:pt x="217" y="54"/>
                  <a:pt x="214" y="51"/>
                </a:cubicBezTo>
                <a:cubicBezTo>
                  <a:pt x="214" y="51"/>
                  <a:pt x="214" y="52"/>
                  <a:pt x="213" y="52"/>
                </a:cubicBezTo>
                <a:cubicBezTo>
                  <a:pt x="214" y="53"/>
                  <a:pt x="215" y="54"/>
                  <a:pt x="216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6"/>
                  <a:pt x="217" y="56"/>
                  <a:pt x="217" y="57"/>
                </a:cubicBezTo>
                <a:cubicBezTo>
                  <a:pt x="217" y="57"/>
                  <a:pt x="217" y="57"/>
                  <a:pt x="218" y="58"/>
                </a:cubicBezTo>
                <a:cubicBezTo>
                  <a:pt x="218" y="59"/>
                  <a:pt x="219" y="60"/>
                  <a:pt x="220" y="61"/>
                </a:cubicBezTo>
                <a:cubicBezTo>
                  <a:pt x="221" y="60"/>
                  <a:pt x="221" y="60"/>
                  <a:pt x="222" y="59"/>
                </a:cubicBezTo>
                <a:close/>
                <a:moveTo>
                  <a:pt x="220" y="67"/>
                </a:moveTo>
                <a:cubicBezTo>
                  <a:pt x="219" y="67"/>
                  <a:pt x="219" y="68"/>
                  <a:pt x="218" y="69"/>
                </a:cubicBezTo>
                <a:cubicBezTo>
                  <a:pt x="218" y="70"/>
                  <a:pt x="217" y="71"/>
                  <a:pt x="218" y="72"/>
                </a:cubicBezTo>
                <a:cubicBezTo>
                  <a:pt x="218" y="73"/>
                  <a:pt x="218" y="74"/>
                  <a:pt x="218" y="75"/>
                </a:cubicBezTo>
                <a:cubicBezTo>
                  <a:pt x="220" y="73"/>
                  <a:pt x="221" y="72"/>
                  <a:pt x="222" y="71"/>
                </a:cubicBezTo>
                <a:cubicBezTo>
                  <a:pt x="222" y="69"/>
                  <a:pt x="221" y="68"/>
                  <a:pt x="220" y="67"/>
                </a:cubicBezTo>
                <a:close/>
                <a:moveTo>
                  <a:pt x="56" y="63"/>
                </a:moveTo>
                <a:cubicBezTo>
                  <a:pt x="57" y="61"/>
                  <a:pt x="58" y="60"/>
                  <a:pt x="59" y="59"/>
                </a:cubicBezTo>
                <a:cubicBezTo>
                  <a:pt x="58" y="57"/>
                  <a:pt x="57" y="55"/>
                  <a:pt x="55" y="53"/>
                </a:cubicBezTo>
                <a:cubicBezTo>
                  <a:pt x="55" y="53"/>
                  <a:pt x="55" y="54"/>
                  <a:pt x="55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5" y="58"/>
                  <a:pt x="56" y="60"/>
                  <a:pt x="56" y="63"/>
                </a:cubicBezTo>
                <a:close/>
                <a:moveTo>
                  <a:pt x="64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62" y="48"/>
                  <a:pt x="61" y="48"/>
                  <a:pt x="60" y="47"/>
                </a:cubicBezTo>
                <a:cubicBezTo>
                  <a:pt x="59" y="47"/>
                  <a:pt x="58" y="48"/>
                  <a:pt x="58" y="49"/>
                </a:cubicBezTo>
                <a:cubicBezTo>
                  <a:pt x="57" y="50"/>
                  <a:pt x="57" y="50"/>
                  <a:pt x="57" y="51"/>
                </a:cubicBezTo>
                <a:cubicBezTo>
                  <a:pt x="59" y="51"/>
                  <a:pt x="62" y="51"/>
                  <a:pt x="64" y="51"/>
                </a:cubicBezTo>
                <a:cubicBezTo>
                  <a:pt x="64" y="50"/>
                  <a:pt x="64" y="49"/>
                  <a:pt x="64" y="48"/>
                </a:cubicBezTo>
                <a:close/>
                <a:moveTo>
                  <a:pt x="102" y="50"/>
                </a:moveTo>
                <a:cubicBezTo>
                  <a:pt x="103" y="51"/>
                  <a:pt x="103" y="51"/>
                  <a:pt x="104" y="51"/>
                </a:cubicBezTo>
                <a:cubicBezTo>
                  <a:pt x="106" y="51"/>
                  <a:pt x="107" y="51"/>
                  <a:pt x="109" y="51"/>
                </a:cubicBezTo>
                <a:cubicBezTo>
                  <a:pt x="110" y="51"/>
                  <a:pt x="110" y="51"/>
                  <a:pt x="111" y="50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09" y="48"/>
                  <a:pt x="107" y="48"/>
                  <a:pt x="104" y="48"/>
                </a:cubicBezTo>
                <a:cubicBezTo>
                  <a:pt x="103" y="49"/>
                  <a:pt x="103" y="50"/>
                  <a:pt x="102" y="50"/>
                </a:cubicBezTo>
                <a:close/>
                <a:moveTo>
                  <a:pt x="152" y="64"/>
                </a:moveTo>
                <a:cubicBezTo>
                  <a:pt x="152" y="64"/>
                  <a:pt x="152" y="65"/>
                  <a:pt x="153" y="65"/>
                </a:cubicBezTo>
                <a:cubicBezTo>
                  <a:pt x="153" y="65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56" y="65"/>
                  <a:pt x="157" y="65"/>
                  <a:pt x="156" y="64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0"/>
                  <a:pt x="155" y="60"/>
                  <a:pt x="155" y="59"/>
                </a:cubicBezTo>
                <a:cubicBezTo>
                  <a:pt x="154" y="60"/>
                  <a:pt x="153" y="62"/>
                  <a:pt x="152" y="64"/>
                </a:cubicBezTo>
                <a:close/>
                <a:moveTo>
                  <a:pt x="210" y="79"/>
                </a:moveTo>
                <a:cubicBezTo>
                  <a:pt x="209" y="81"/>
                  <a:pt x="207" y="82"/>
                  <a:pt x="207" y="85"/>
                </a:cubicBezTo>
                <a:cubicBezTo>
                  <a:pt x="206" y="86"/>
                  <a:pt x="206" y="87"/>
                  <a:pt x="207" y="88"/>
                </a:cubicBezTo>
                <a:cubicBezTo>
                  <a:pt x="209" y="86"/>
                  <a:pt x="210" y="84"/>
                  <a:pt x="212" y="82"/>
                </a:cubicBezTo>
                <a:cubicBezTo>
                  <a:pt x="211" y="81"/>
                  <a:pt x="211" y="80"/>
                  <a:pt x="210" y="79"/>
                </a:cubicBezTo>
                <a:close/>
                <a:moveTo>
                  <a:pt x="163" y="77"/>
                </a:moveTo>
                <a:cubicBezTo>
                  <a:pt x="164" y="77"/>
                  <a:pt x="164" y="78"/>
                  <a:pt x="165" y="78"/>
                </a:cubicBezTo>
                <a:cubicBezTo>
                  <a:pt x="166" y="78"/>
                  <a:pt x="167" y="78"/>
                  <a:pt x="168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9" y="77"/>
                  <a:pt x="169" y="76"/>
                  <a:pt x="169" y="76"/>
                </a:cubicBezTo>
                <a:cubicBezTo>
                  <a:pt x="169" y="75"/>
                  <a:pt x="168" y="74"/>
                  <a:pt x="168" y="73"/>
                </a:cubicBezTo>
                <a:cubicBezTo>
                  <a:pt x="167" y="74"/>
                  <a:pt x="166" y="74"/>
                  <a:pt x="166" y="74"/>
                </a:cubicBezTo>
                <a:cubicBezTo>
                  <a:pt x="165" y="75"/>
                  <a:pt x="164" y="76"/>
                  <a:pt x="163" y="77"/>
                </a:cubicBezTo>
                <a:close/>
                <a:moveTo>
                  <a:pt x="92" y="43"/>
                </a:moveTo>
                <a:cubicBezTo>
                  <a:pt x="83" y="43"/>
                  <a:pt x="74" y="43"/>
                  <a:pt x="66" y="43"/>
                </a:cubicBezTo>
                <a:cubicBezTo>
                  <a:pt x="72" y="44"/>
                  <a:pt x="78" y="44"/>
                  <a:pt x="84" y="44"/>
                </a:cubicBezTo>
                <a:cubicBezTo>
                  <a:pt x="86" y="44"/>
                  <a:pt x="88" y="44"/>
                  <a:pt x="91" y="44"/>
                </a:cubicBezTo>
                <a:cubicBezTo>
                  <a:pt x="91" y="44"/>
                  <a:pt x="92" y="44"/>
                  <a:pt x="92" y="43"/>
                </a:cubicBezTo>
                <a:close/>
                <a:moveTo>
                  <a:pt x="32" y="76"/>
                </a:moveTo>
                <a:cubicBezTo>
                  <a:pt x="34" y="74"/>
                  <a:pt x="35" y="72"/>
                  <a:pt x="37" y="71"/>
                </a:cubicBezTo>
                <a:cubicBezTo>
                  <a:pt x="36" y="70"/>
                  <a:pt x="35" y="69"/>
                  <a:pt x="35" y="68"/>
                </a:cubicBezTo>
                <a:cubicBezTo>
                  <a:pt x="34" y="70"/>
                  <a:pt x="33" y="71"/>
                  <a:pt x="32" y="73"/>
                </a:cubicBezTo>
                <a:cubicBezTo>
                  <a:pt x="32" y="73"/>
                  <a:pt x="32" y="74"/>
                  <a:pt x="32" y="74"/>
                </a:cubicBezTo>
                <a:cubicBezTo>
                  <a:pt x="32" y="75"/>
                  <a:pt x="32" y="75"/>
                  <a:pt x="32" y="76"/>
                </a:cubicBezTo>
                <a:close/>
                <a:moveTo>
                  <a:pt x="133" y="48"/>
                </a:moveTo>
                <a:cubicBezTo>
                  <a:pt x="133" y="48"/>
                  <a:pt x="133" y="48"/>
                  <a:pt x="133" y="48"/>
                </a:cubicBezTo>
                <a:cubicBezTo>
                  <a:pt x="131" y="48"/>
                  <a:pt x="128" y="48"/>
                  <a:pt x="126" y="48"/>
                </a:cubicBezTo>
                <a:cubicBezTo>
                  <a:pt x="126" y="48"/>
                  <a:pt x="125" y="48"/>
                  <a:pt x="125" y="48"/>
                </a:cubicBezTo>
                <a:cubicBezTo>
                  <a:pt x="125" y="49"/>
                  <a:pt x="124" y="50"/>
                  <a:pt x="124" y="51"/>
                </a:cubicBezTo>
                <a:cubicBezTo>
                  <a:pt x="125" y="51"/>
                  <a:pt x="126" y="51"/>
                  <a:pt x="127" y="51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8" y="50"/>
                  <a:pt x="128" y="50"/>
                  <a:pt x="129" y="49"/>
                </a:cubicBezTo>
                <a:cubicBezTo>
                  <a:pt x="130" y="49"/>
                  <a:pt x="130" y="49"/>
                  <a:pt x="131" y="50"/>
                </a:cubicBezTo>
                <a:cubicBezTo>
                  <a:pt x="132" y="49"/>
                  <a:pt x="132" y="49"/>
                  <a:pt x="133" y="48"/>
                </a:cubicBezTo>
                <a:close/>
                <a:moveTo>
                  <a:pt x="80" y="56"/>
                </a:moveTo>
                <a:cubicBezTo>
                  <a:pt x="80" y="56"/>
                  <a:pt x="80" y="55"/>
                  <a:pt x="80" y="55"/>
                </a:cubicBezTo>
                <a:cubicBezTo>
                  <a:pt x="80" y="54"/>
                  <a:pt x="77" y="54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6" y="56"/>
                  <a:pt x="75" y="57"/>
                  <a:pt x="75" y="57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6" y="59"/>
                </a:cubicBezTo>
                <a:cubicBezTo>
                  <a:pt x="77" y="59"/>
                  <a:pt x="78" y="58"/>
                  <a:pt x="79" y="58"/>
                </a:cubicBezTo>
                <a:cubicBezTo>
                  <a:pt x="80" y="58"/>
                  <a:pt x="80" y="57"/>
                  <a:pt x="80" y="56"/>
                </a:cubicBezTo>
                <a:close/>
                <a:moveTo>
                  <a:pt x="62" y="79"/>
                </a:moveTo>
                <a:cubicBezTo>
                  <a:pt x="62" y="80"/>
                  <a:pt x="62" y="80"/>
                  <a:pt x="62" y="80"/>
                </a:cubicBezTo>
                <a:cubicBezTo>
                  <a:pt x="65" y="77"/>
                  <a:pt x="67" y="75"/>
                  <a:pt x="69" y="72"/>
                </a:cubicBezTo>
                <a:cubicBezTo>
                  <a:pt x="68" y="71"/>
                  <a:pt x="67" y="71"/>
                  <a:pt x="66" y="71"/>
                </a:cubicBezTo>
                <a:cubicBezTo>
                  <a:pt x="65" y="74"/>
                  <a:pt x="63" y="77"/>
                  <a:pt x="62" y="79"/>
                </a:cubicBezTo>
                <a:close/>
                <a:moveTo>
                  <a:pt x="37" y="85"/>
                </a:moveTo>
                <a:cubicBezTo>
                  <a:pt x="37" y="85"/>
                  <a:pt x="37" y="85"/>
                  <a:pt x="37" y="85"/>
                </a:cubicBezTo>
                <a:cubicBezTo>
                  <a:pt x="37" y="85"/>
                  <a:pt x="38" y="85"/>
                  <a:pt x="38" y="85"/>
                </a:cubicBezTo>
                <a:cubicBezTo>
                  <a:pt x="39" y="83"/>
                  <a:pt x="41" y="81"/>
                  <a:pt x="42" y="79"/>
                </a:cubicBezTo>
                <a:cubicBezTo>
                  <a:pt x="43" y="78"/>
                  <a:pt x="43" y="77"/>
                  <a:pt x="43" y="75"/>
                </a:cubicBezTo>
                <a:cubicBezTo>
                  <a:pt x="43" y="75"/>
                  <a:pt x="42" y="76"/>
                  <a:pt x="42" y="76"/>
                </a:cubicBezTo>
                <a:cubicBezTo>
                  <a:pt x="42" y="76"/>
                  <a:pt x="41" y="77"/>
                  <a:pt x="41" y="77"/>
                </a:cubicBezTo>
                <a:cubicBezTo>
                  <a:pt x="40" y="79"/>
                  <a:pt x="38" y="82"/>
                  <a:pt x="37" y="85"/>
                </a:cubicBezTo>
                <a:cubicBezTo>
                  <a:pt x="37" y="85"/>
                  <a:pt x="37" y="85"/>
                  <a:pt x="37" y="85"/>
                </a:cubicBezTo>
                <a:close/>
                <a:moveTo>
                  <a:pt x="135" y="59"/>
                </a:moveTo>
                <a:cubicBezTo>
                  <a:pt x="134" y="57"/>
                  <a:pt x="134" y="57"/>
                  <a:pt x="133" y="57"/>
                </a:cubicBezTo>
                <a:cubicBezTo>
                  <a:pt x="132" y="57"/>
                  <a:pt x="132" y="57"/>
                  <a:pt x="131" y="57"/>
                </a:cubicBezTo>
                <a:cubicBezTo>
                  <a:pt x="130" y="57"/>
                  <a:pt x="130" y="57"/>
                  <a:pt x="130" y="58"/>
                </a:cubicBezTo>
                <a:cubicBezTo>
                  <a:pt x="130" y="59"/>
                  <a:pt x="130" y="61"/>
                  <a:pt x="131" y="62"/>
                </a:cubicBezTo>
                <a:cubicBezTo>
                  <a:pt x="131" y="62"/>
                  <a:pt x="131" y="63"/>
                  <a:pt x="131" y="63"/>
                </a:cubicBezTo>
                <a:cubicBezTo>
                  <a:pt x="132" y="62"/>
                  <a:pt x="134" y="60"/>
                  <a:pt x="135" y="59"/>
                </a:cubicBezTo>
                <a:close/>
                <a:moveTo>
                  <a:pt x="53" y="66"/>
                </a:moveTo>
                <a:cubicBezTo>
                  <a:pt x="54" y="66"/>
                  <a:pt x="54" y="65"/>
                  <a:pt x="54" y="64"/>
                </a:cubicBezTo>
                <a:cubicBezTo>
                  <a:pt x="53" y="62"/>
                  <a:pt x="53" y="60"/>
                  <a:pt x="53" y="58"/>
                </a:cubicBezTo>
                <a:cubicBezTo>
                  <a:pt x="53" y="58"/>
                  <a:pt x="53" y="58"/>
                  <a:pt x="53" y="57"/>
                </a:cubicBezTo>
                <a:cubicBezTo>
                  <a:pt x="52" y="59"/>
                  <a:pt x="51" y="60"/>
                  <a:pt x="50" y="61"/>
                </a:cubicBezTo>
                <a:cubicBezTo>
                  <a:pt x="50" y="61"/>
                  <a:pt x="50" y="62"/>
                  <a:pt x="50" y="62"/>
                </a:cubicBezTo>
                <a:cubicBezTo>
                  <a:pt x="51" y="63"/>
                  <a:pt x="52" y="65"/>
                  <a:pt x="53" y="66"/>
                </a:cubicBezTo>
                <a:close/>
                <a:moveTo>
                  <a:pt x="70" y="50"/>
                </a:moveTo>
                <a:cubicBezTo>
                  <a:pt x="70" y="50"/>
                  <a:pt x="70" y="50"/>
                  <a:pt x="70" y="50"/>
                </a:cubicBezTo>
                <a:cubicBezTo>
                  <a:pt x="72" y="50"/>
                  <a:pt x="74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77" y="50"/>
                  <a:pt x="78" y="49"/>
                  <a:pt x="78" y="48"/>
                </a:cubicBezTo>
                <a:cubicBezTo>
                  <a:pt x="76" y="48"/>
                  <a:pt x="73" y="48"/>
                  <a:pt x="71" y="48"/>
                </a:cubicBezTo>
                <a:cubicBezTo>
                  <a:pt x="71" y="49"/>
                  <a:pt x="70" y="49"/>
                  <a:pt x="70" y="50"/>
                </a:cubicBezTo>
                <a:close/>
                <a:moveTo>
                  <a:pt x="71" y="57"/>
                </a:moveTo>
                <a:cubicBezTo>
                  <a:pt x="71" y="56"/>
                  <a:pt x="70" y="55"/>
                  <a:pt x="69" y="54"/>
                </a:cubicBezTo>
                <a:cubicBezTo>
                  <a:pt x="69" y="54"/>
                  <a:pt x="68" y="53"/>
                  <a:pt x="68" y="54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7"/>
                  <a:pt x="68" y="58"/>
                  <a:pt x="68" y="60"/>
                </a:cubicBezTo>
                <a:cubicBezTo>
                  <a:pt x="70" y="60"/>
                  <a:pt x="70" y="58"/>
                  <a:pt x="71" y="57"/>
                </a:cubicBezTo>
                <a:close/>
                <a:moveTo>
                  <a:pt x="143" y="65"/>
                </a:moveTo>
                <a:cubicBezTo>
                  <a:pt x="144" y="63"/>
                  <a:pt x="144" y="63"/>
                  <a:pt x="144" y="61"/>
                </a:cubicBezTo>
                <a:cubicBezTo>
                  <a:pt x="144" y="60"/>
                  <a:pt x="144" y="60"/>
                  <a:pt x="143" y="59"/>
                </a:cubicBezTo>
                <a:cubicBezTo>
                  <a:pt x="143" y="59"/>
                  <a:pt x="143" y="58"/>
                  <a:pt x="143" y="57"/>
                </a:cubicBezTo>
                <a:cubicBezTo>
                  <a:pt x="142" y="59"/>
                  <a:pt x="141" y="60"/>
                  <a:pt x="140" y="61"/>
                </a:cubicBezTo>
                <a:cubicBezTo>
                  <a:pt x="141" y="62"/>
                  <a:pt x="142" y="63"/>
                  <a:pt x="143" y="65"/>
                </a:cubicBezTo>
                <a:close/>
                <a:moveTo>
                  <a:pt x="47" y="77"/>
                </a:moveTo>
                <a:cubicBezTo>
                  <a:pt x="46" y="78"/>
                  <a:pt x="46" y="79"/>
                  <a:pt x="45" y="80"/>
                </a:cubicBezTo>
                <a:cubicBezTo>
                  <a:pt x="45" y="81"/>
                  <a:pt x="45" y="83"/>
                  <a:pt x="45" y="85"/>
                </a:cubicBezTo>
                <a:cubicBezTo>
                  <a:pt x="46" y="85"/>
                  <a:pt x="46" y="85"/>
                  <a:pt x="47" y="84"/>
                </a:cubicBezTo>
                <a:cubicBezTo>
                  <a:pt x="47" y="83"/>
                  <a:pt x="47" y="83"/>
                  <a:pt x="47" y="83"/>
                </a:cubicBezTo>
                <a:cubicBezTo>
                  <a:pt x="48" y="82"/>
                  <a:pt x="48" y="81"/>
                  <a:pt x="48" y="80"/>
                </a:cubicBezTo>
                <a:cubicBezTo>
                  <a:pt x="48" y="79"/>
                  <a:pt x="47" y="79"/>
                  <a:pt x="47" y="77"/>
                </a:cubicBezTo>
                <a:close/>
                <a:moveTo>
                  <a:pt x="134" y="86"/>
                </a:moveTo>
                <a:cubicBezTo>
                  <a:pt x="134" y="86"/>
                  <a:pt x="134" y="85"/>
                  <a:pt x="134" y="85"/>
                </a:cubicBezTo>
                <a:cubicBezTo>
                  <a:pt x="134" y="85"/>
                  <a:pt x="134" y="84"/>
                  <a:pt x="134" y="83"/>
                </a:cubicBezTo>
                <a:cubicBezTo>
                  <a:pt x="134" y="83"/>
                  <a:pt x="133" y="82"/>
                  <a:pt x="133" y="82"/>
                </a:cubicBezTo>
                <a:cubicBezTo>
                  <a:pt x="133" y="81"/>
                  <a:pt x="132" y="81"/>
                  <a:pt x="132" y="81"/>
                </a:cubicBezTo>
                <a:cubicBezTo>
                  <a:pt x="131" y="81"/>
                  <a:pt x="130" y="82"/>
                  <a:pt x="130" y="83"/>
                </a:cubicBezTo>
                <a:cubicBezTo>
                  <a:pt x="130" y="84"/>
                  <a:pt x="130" y="84"/>
                  <a:pt x="130" y="85"/>
                </a:cubicBezTo>
                <a:cubicBezTo>
                  <a:pt x="131" y="85"/>
                  <a:pt x="132" y="86"/>
                  <a:pt x="134" y="86"/>
                </a:cubicBezTo>
                <a:close/>
                <a:moveTo>
                  <a:pt x="215" y="73"/>
                </a:moveTo>
                <a:cubicBezTo>
                  <a:pt x="215" y="73"/>
                  <a:pt x="215" y="73"/>
                  <a:pt x="215" y="73"/>
                </a:cubicBezTo>
                <a:cubicBezTo>
                  <a:pt x="214" y="74"/>
                  <a:pt x="213" y="76"/>
                  <a:pt x="212" y="77"/>
                </a:cubicBezTo>
                <a:cubicBezTo>
                  <a:pt x="213" y="78"/>
                  <a:pt x="213" y="79"/>
                  <a:pt x="214" y="80"/>
                </a:cubicBezTo>
                <a:cubicBezTo>
                  <a:pt x="214" y="79"/>
                  <a:pt x="215" y="78"/>
                  <a:pt x="216" y="78"/>
                </a:cubicBezTo>
                <a:cubicBezTo>
                  <a:pt x="216" y="77"/>
                  <a:pt x="216" y="77"/>
                  <a:pt x="216" y="77"/>
                </a:cubicBezTo>
                <a:cubicBezTo>
                  <a:pt x="216" y="76"/>
                  <a:pt x="216" y="74"/>
                  <a:pt x="215" y="73"/>
                </a:cubicBezTo>
                <a:close/>
                <a:moveTo>
                  <a:pt x="113" y="57"/>
                </a:moveTo>
                <a:cubicBezTo>
                  <a:pt x="113" y="57"/>
                  <a:pt x="113" y="57"/>
                  <a:pt x="113" y="57"/>
                </a:cubicBezTo>
                <a:cubicBezTo>
                  <a:pt x="111" y="57"/>
                  <a:pt x="110" y="57"/>
                  <a:pt x="109" y="57"/>
                </a:cubicBezTo>
                <a:cubicBezTo>
                  <a:pt x="109" y="57"/>
                  <a:pt x="108" y="58"/>
                  <a:pt x="108" y="58"/>
                </a:cubicBezTo>
                <a:cubicBezTo>
                  <a:pt x="108" y="58"/>
                  <a:pt x="107" y="59"/>
                  <a:pt x="107" y="60"/>
                </a:cubicBezTo>
                <a:cubicBezTo>
                  <a:pt x="107" y="61"/>
                  <a:pt x="108" y="61"/>
                  <a:pt x="108" y="62"/>
                </a:cubicBezTo>
                <a:cubicBezTo>
                  <a:pt x="110" y="60"/>
                  <a:pt x="111" y="59"/>
                  <a:pt x="113" y="57"/>
                </a:cubicBezTo>
                <a:close/>
                <a:moveTo>
                  <a:pt x="158" y="55"/>
                </a:moveTo>
                <a:cubicBezTo>
                  <a:pt x="157" y="55"/>
                  <a:pt x="157" y="56"/>
                  <a:pt x="157" y="57"/>
                </a:cubicBezTo>
                <a:cubicBezTo>
                  <a:pt x="158" y="58"/>
                  <a:pt x="158" y="60"/>
                  <a:pt x="158" y="62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59" y="61"/>
                  <a:pt x="160" y="61"/>
                  <a:pt x="161" y="60"/>
                </a:cubicBezTo>
                <a:cubicBezTo>
                  <a:pt x="160" y="58"/>
                  <a:pt x="159" y="56"/>
                  <a:pt x="158" y="55"/>
                </a:cubicBezTo>
                <a:close/>
                <a:moveTo>
                  <a:pt x="168" y="68"/>
                </a:moveTo>
                <a:cubicBezTo>
                  <a:pt x="168" y="67"/>
                  <a:pt x="169" y="67"/>
                  <a:pt x="169" y="66"/>
                </a:cubicBezTo>
                <a:cubicBezTo>
                  <a:pt x="168" y="64"/>
                  <a:pt x="168" y="62"/>
                  <a:pt x="168" y="60"/>
                </a:cubicBezTo>
                <a:cubicBezTo>
                  <a:pt x="167" y="61"/>
                  <a:pt x="166" y="62"/>
                  <a:pt x="166" y="63"/>
                </a:cubicBezTo>
                <a:cubicBezTo>
                  <a:pt x="165" y="63"/>
                  <a:pt x="165" y="63"/>
                  <a:pt x="166" y="63"/>
                </a:cubicBezTo>
                <a:cubicBezTo>
                  <a:pt x="166" y="65"/>
                  <a:pt x="167" y="66"/>
                  <a:pt x="168" y="68"/>
                </a:cubicBezTo>
                <a:close/>
                <a:moveTo>
                  <a:pt x="121" y="78"/>
                </a:moveTo>
                <a:cubicBezTo>
                  <a:pt x="121" y="78"/>
                  <a:pt x="122" y="78"/>
                  <a:pt x="122" y="78"/>
                </a:cubicBezTo>
                <a:cubicBezTo>
                  <a:pt x="122" y="79"/>
                  <a:pt x="123" y="79"/>
                  <a:pt x="124" y="79"/>
                </a:cubicBezTo>
                <a:cubicBezTo>
                  <a:pt x="124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6" y="78"/>
                  <a:pt x="126" y="77"/>
                  <a:pt x="127" y="76"/>
                </a:cubicBezTo>
                <a:cubicBezTo>
                  <a:pt x="126" y="76"/>
                  <a:pt x="125" y="76"/>
                  <a:pt x="123" y="75"/>
                </a:cubicBezTo>
                <a:cubicBezTo>
                  <a:pt x="123" y="76"/>
                  <a:pt x="122" y="77"/>
                  <a:pt x="121" y="78"/>
                </a:cubicBezTo>
                <a:close/>
                <a:moveTo>
                  <a:pt x="217" y="103"/>
                </a:moveTo>
                <a:cubicBezTo>
                  <a:pt x="217" y="102"/>
                  <a:pt x="217" y="102"/>
                  <a:pt x="217" y="102"/>
                </a:cubicBezTo>
                <a:cubicBezTo>
                  <a:pt x="214" y="104"/>
                  <a:pt x="209" y="110"/>
                  <a:pt x="209" y="111"/>
                </a:cubicBezTo>
                <a:cubicBezTo>
                  <a:pt x="212" y="108"/>
                  <a:pt x="215" y="106"/>
                  <a:pt x="217" y="103"/>
                </a:cubicBezTo>
                <a:close/>
                <a:moveTo>
                  <a:pt x="118" y="82"/>
                </a:moveTo>
                <a:cubicBezTo>
                  <a:pt x="118" y="83"/>
                  <a:pt x="119" y="84"/>
                  <a:pt x="119" y="84"/>
                </a:cubicBezTo>
                <a:cubicBezTo>
                  <a:pt x="120" y="85"/>
                  <a:pt x="120" y="86"/>
                  <a:pt x="121" y="86"/>
                </a:cubicBezTo>
                <a:cubicBezTo>
                  <a:pt x="122" y="85"/>
                  <a:pt x="123" y="83"/>
                  <a:pt x="124" y="82"/>
                </a:cubicBezTo>
                <a:cubicBezTo>
                  <a:pt x="122" y="82"/>
                  <a:pt x="120" y="82"/>
                  <a:pt x="118" y="82"/>
                </a:cubicBezTo>
                <a:close/>
                <a:moveTo>
                  <a:pt x="201" y="32"/>
                </a:moveTo>
                <a:cubicBezTo>
                  <a:pt x="201" y="34"/>
                  <a:pt x="206" y="42"/>
                  <a:pt x="208" y="44"/>
                </a:cubicBezTo>
                <a:cubicBezTo>
                  <a:pt x="208" y="44"/>
                  <a:pt x="209" y="44"/>
                  <a:pt x="209" y="44"/>
                </a:cubicBezTo>
                <a:cubicBezTo>
                  <a:pt x="206" y="40"/>
                  <a:pt x="204" y="36"/>
                  <a:pt x="201" y="32"/>
                </a:cubicBezTo>
                <a:close/>
                <a:moveTo>
                  <a:pt x="89" y="73"/>
                </a:moveTo>
                <a:cubicBezTo>
                  <a:pt x="90" y="73"/>
                  <a:pt x="90" y="73"/>
                  <a:pt x="91" y="73"/>
                </a:cubicBezTo>
                <a:cubicBezTo>
                  <a:pt x="91" y="73"/>
                  <a:pt x="92" y="73"/>
                  <a:pt x="92" y="73"/>
                </a:cubicBezTo>
                <a:cubicBezTo>
                  <a:pt x="93" y="72"/>
                  <a:pt x="93" y="71"/>
                  <a:pt x="94" y="70"/>
                </a:cubicBezTo>
                <a:cubicBezTo>
                  <a:pt x="93" y="69"/>
                  <a:pt x="93" y="69"/>
                  <a:pt x="92" y="68"/>
                </a:cubicBezTo>
                <a:cubicBezTo>
                  <a:pt x="91" y="69"/>
                  <a:pt x="90" y="71"/>
                  <a:pt x="89" y="73"/>
                </a:cubicBezTo>
                <a:close/>
                <a:moveTo>
                  <a:pt x="84" y="65"/>
                </a:moveTo>
                <a:cubicBezTo>
                  <a:pt x="84" y="65"/>
                  <a:pt x="84" y="65"/>
                  <a:pt x="84" y="65"/>
                </a:cubicBezTo>
                <a:cubicBezTo>
                  <a:pt x="86" y="64"/>
                  <a:pt x="87" y="62"/>
                  <a:pt x="88" y="61"/>
                </a:cubicBezTo>
                <a:cubicBezTo>
                  <a:pt x="88" y="59"/>
                  <a:pt x="88" y="59"/>
                  <a:pt x="87" y="60"/>
                </a:cubicBezTo>
                <a:cubicBezTo>
                  <a:pt x="86" y="60"/>
                  <a:pt x="85" y="60"/>
                  <a:pt x="85" y="61"/>
                </a:cubicBezTo>
                <a:cubicBezTo>
                  <a:pt x="85" y="61"/>
                  <a:pt x="84" y="62"/>
                  <a:pt x="84" y="62"/>
                </a:cubicBezTo>
                <a:cubicBezTo>
                  <a:pt x="84" y="62"/>
                  <a:pt x="84" y="63"/>
                  <a:pt x="84" y="63"/>
                </a:cubicBezTo>
                <a:cubicBezTo>
                  <a:pt x="84" y="64"/>
                  <a:pt x="84" y="65"/>
                  <a:pt x="84" y="65"/>
                </a:cubicBezTo>
                <a:close/>
                <a:moveTo>
                  <a:pt x="99" y="63"/>
                </a:moveTo>
                <a:cubicBezTo>
                  <a:pt x="99" y="63"/>
                  <a:pt x="100" y="63"/>
                  <a:pt x="100" y="63"/>
                </a:cubicBezTo>
                <a:cubicBezTo>
                  <a:pt x="101" y="62"/>
                  <a:pt x="102" y="61"/>
                  <a:pt x="103" y="59"/>
                </a:cubicBezTo>
                <a:cubicBezTo>
                  <a:pt x="103" y="59"/>
                  <a:pt x="103" y="58"/>
                  <a:pt x="102" y="58"/>
                </a:cubicBezTo>
                <a:cubicBezTo>
                  <a:pt x="101" y="58"/>
                  <a:pt x="100" y="58"/>
                  <a:pt x="99" y="58"/>
                </a:cubicBezTo>
                <a:cubicBezTo>
                  <a:pt x="99" y="60"/>
                  <a:pt x="99" y="61"/>
                  <a:pt x="99" y="62"/>
                </a:cubicBezTo>
                <a:cubicBezTo>
                  <a:pt x="99" y="62"/>
                  <a:pt x="99" y="63"/>
                  <a:pt x="99" y="63"/>
                </a:cubicBezTo>
                <a:close/>
                <a:moveTo>
                  <a:pt x="154" y="48"/>
                </a:moveTo>
                <a:cubicBezTo>
                  <a:pt x="154" y="48"/>
                  <a:pt x="154" y="48"/>
                  <a:pt x="153" y="48"/>
                </a:cubicBezTo>
                <a:cubicBezTo>
                  <a:pt x="153" y="49"/>
                  <a:pt x="152" y="50"/>
                  <a:pt x="151" y="50"/>
                </a:cubicBezTo>
                <a:cubicBezTo>
                  <a:pt x="150" y="50"/>
                  <a:pt x="149" y="49"/>
                  <a:pt x="149" y="49"/>
                </a:cubicBezTo>
                <a:cubicBezTo>
                  <a:pt x="148" y="50"/>
                  <a:pt x="148" y="50"/>
                  <a:pt x="147" y="51"/>
                </a:cubicBezTo>
                <a:cubicBezTo>
                  <a:pt x="149" y="51"/>
                  <a:pt x="153" y="52"/>
                  <a:pt x="154" y="51"/>
                </a:cubicBezTo>
                <a:cubicBezTo>
                  <a:pt x="154" y="50"/>
                  <a:pt x="154" y="49"/>
                  <a:pt x="154" y="48"/>
                </a:cubicBezTo>
                <a:close/>
                <a:moveTo>
                  <a:pt x="39" y="61"/>
                </a:moveTo>
                <a:cubicBezTo>
                  <a:pt x="39" y="61"/>
                  <a:pt x="39" y="61"/>
                  <a:pt x="38" y="61"/>
                </a:cubicBezTo>
                <a:cubicBezTo>
                  <a:pt x="38" y="63"/>
                  <a:pt x="37" y="64"/>
                  <a:pt x="36" y="65"/>
                </a:cubicBezTo>
                <a:cubicBezTo>
                  <a:pt x="37" y="66"/>
                  <a:pt x="37" y="67"/>
                  <a:pt x="38" y="68"/>
                </a:cubicBezTo>
                <a:cubicBezTo>
                  <a:pt x="39" y="68"/>
                  <a:pt x="39" y="67"/>
                  <a:pt x="39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4"/>
                  <a:pt x="39" y="63"/>
                  <a:pt x="39" y="61"/>
                </a:cubicBezTo>
                <a:close/>
                <a:moveTo>
                  <a:pt x="102" y="86"/>
                </a:moveTo>
                <a:cubicBezTo>
                  <a:pt x="104" y="86"/>
                  <a:pt x="106" y="86"/>
                  <a:pt x="107" y="86"/>
                </a:cubicBezTo>
                <a:cubicBezTo>
                  <a:pt x="107" y="85"/>
                  <a:pt x="107" y="84"/>
                  <a:pt x="107" y="83"/>
                </a:cubicBezTo>
                <a:cubicBezTo>
                  <a:pt x="107" y="83"/>
                  <a:pt x="106" y="83"/>
                  <a:pt x="106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4"/>
                  <a:pt x="103" y="85"/>
                  <a:pt x="102" y="86"/>
                </a:cubicBezTo>
                <a:close/>
                <a:moveTo>
                  <a:pt x="87" y="75"/>
                </a:moveTo>
                <a:cubicBezTo>
                  <a:pt x="86" y="77"/>
                  <a:pt x="85" y="79"/>
                  <a:pt x="84" y="81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79"/>
                  <a:pt x="88" y="77"/>
                  <a:pt x="89" y="76"/>
                </a:cubicBezTo>
                <a:cubicBezTo>
                  <a:pt x="89" y="76"/>
                  <a:pt x="90" y="75"/>
                  <a:pt x="90" y="75"/>
                </a:cubicBezTo>
                <a:cubicBezTo>
                  <a:pt x="89" y="75"/>
                  <a:pt x="88" y="75"/>
                  <a:pt x="87" y="75"/>
                </a:cubicBezTo>
                <a:close/>
                <a:moveTo>
                  <a:pt x="155" y="78"/>
                </a:moveTo>
                <a:cubicBezTo>
                  <a:pt x="156" y="78"/>
                  <a:pt x="157" y="78"/>
                  <a:pt x="158" y="78"/>
                </a:cubicBezTo>
                <a:cubicBezTo>
                  <a:pt x="158" y="78"/>
                  <a:pt x="159" y="78"/>
                  <a:pt x="159" y="77"/>
                </a:cubicBezTo>
                <a:cubicBezTo>
                  <a:pt x="160" y="77"/>
                  <a:pt x="161" y="76"/>
                  <a:pt x="161" y="75"/>
                </a:cubicBezTo>
                <a:cubicBezTo>
                  <a:pt x="162" y="75"/>
                  <a:pt x="162" y="74"/>
                  <a:pt x="162" y="74"/>
                </a:cubicBezTo>
                <a:cubicBezTo>
                  <a:pt x="162" y="74"/>
                  <a:pt x="161" y="74"/>
                  <a:pt x="161" y="74"/>
                </a:cubicBezTo>
                <a:cubicBezTo>
                  <a:pt x="160" y="74"/>
                  <a:pt x="159" y="74"/>
                  <a:pt x="159" y="75"/>
                </a:cubicBezTo>
                <a:cubicBezTo>
                  <a:pt x="158" y="76"/>
                  <a:pt x="158" y="76"/>
                  <a:pt x="157" y="76"/>
                </a:cubicBezTo>
                <a:cubicBezTo>
                  <a:pt x="157" y="76"/>
                  <a:pt x="157" y="76"/>
                  <a:pt x="156" y="75"/>
                </a:cubicBezTo>
                <a:cubicBezTo>
                  <a:pt x="156" y="76"/>
                  <a:pt x="155" y="77"/>
                  <a:pt x="155" y="78"/>
                </a:cubicBezTo>
                <a:close/>
                <a:moveTo>
                  <a:pt x="211" y="60"/>
                </a:moveTo>
                <a:cubicBezTo>
                  <a:pt x="212" y="59"/>
                  <a:pt x="212" y="59"/>
                  <a:pt x="213" y="58"/>
                </a:cubicBezTo>
                <a:cubicBezTo>
                  <a:pt x="214" y="58"/>
                  <a:pt x="214" y="57"/>
                  <a:pt x="213" y="56"/>
                </a:cubicBezTo>
                <a:cubicBezTo>
                  <a:pt x="213" y="55"/>
                  <a:pt x="212" y="55"/>
                  <a:pt x="212" y="54"/>
                </a:cubicBezTo>
                <a:cubicBezTo>
                  <a:pt x="211" y="55"/>
                  <a:pt x="211" y="55"/>
                  <a:pt x="210" y="56"/>
                </a:cubicBezTo>
                <a:cubicBezTo>
                  <a:pt x="210" y="56"/>
                  <a:pt x="210" y="57"/>
                  <a:pt x="210" y="57"/>
                </a:cubicBezTo>
                <a:cubicBezTo>
                  <a:pt x="210" y="58"/>
                  <a:pt x="211" y="59"/>
                  <a:pt x="211" y="60"/>
                </a:cubicBezTo>
                <a:close/>
                <a:moveTo>
                  <a:pt x="230" y="84"/>
                </a:moveTo>
                <a:cubicBezTo>
                  <a:pt x="229" y="84"/>
                  <a:pt x="229" y="83"/>
                  <a:pt x="229" y="82"/>
                </a:cubicBezTo>
                <a:cubicBezTo>
                  <a:pt x="228" y="82"/>
                  <a:pt x="228" y="81"/>
                  <a:pt x="227" y="81"/>
                </a:cubicBezTo>
                <a:cubicBezTo>
                  <a:pt x="227" y="81"/>
                  <a:pt x="226" y="86"/>
                  <a:pt x="227" y="87"/>
                </a:cubicBezTo>
                <a:cubicBezTo>
                  <a:pt x="228" y="86"/>
                  <a:pt x="229" y="86"/>
                  <a:pt x="230" y="84"/>
                </a:cubicBezTo>
                <a:close/>
                <a:moveTo>
                  <a:pt x="21" y="43"/>
                </a:moveTo>
                <a:cubicBezTo>
                  <a:pt x="17" y="43"/>
                  <a:pt x="14" y="43"/>
                  <a:pt x="11" y="43"/>
                </a:cubicBezTo>
                <a:cubicBezTo>
                  <a:pt x="11" y="43"/>
                  <a:pt x="11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4" y="44"/>
                  <a:pt x="17" y="45"/>
                  <a:pt x="19" y="45"/>
                </a:cubicBezTo>
                <a:cubicBezTo>
                  <a:pt x="20" y="45"/>
                  <a:pt x="20" y="45"/>
                  <a:pt x="21" y="43"/>
                </a:cubicBezTo>
                <a:close/>
                <a:moveTo>
                  <a:pt x="73" y="91"/>
                </a:moveTo>
                <a:cubicBezTo>
                  <a:pt x="73" y="90"/>
                  <a:pt x="73" y="89"/>
                  <a:pt x="73" y="88"/>
                </a:cubicBezTo>
                <a:cubicBezTo>
                  <a:pt x="70" y="88"/>
                  <a:pt x="69" y="88"/>
                  <a:pt x="68" y="90"/>
                </a:cubicBezTo>
                <a:cubicBezTo>
                  <a:pt x="68" y="91"/>
                  <a:pt x="69" y="91"/>
                  <a:pt x="69" y="91"/>
                </a:cubicBezTo>
                <a:cubicBezTo>
                  <a:pt x="70" y="91"/>
                  <a:pt x="71" y="91"/>
                  <a:pt x="73" y="91"/>
                </a:cubicBezTo>
                <a:close/>
                <a:moveTo>
                  <a:pt x="103" y="77"/>
                </a:moveTo>
                <a:cubicBezTo>
                  <a:pt x="102" y="77"/>
                  <a:pt x="102" y="77"/>
                  <a:pt x="101" y="77"/>
                </a:cubicBezTo>
                <a:cubicBezTo>
                  <a:pt x="99" y="77"/>
                  <a:pt x="99" y="77"/>
                  <a:pt x="98" y="78"/>
                </a:cubicBezTo>
                <a:cubicBezTo>
                  <a:pt x="98" y="79"/>
                  <a:pt x="97" y="79"/>
                  <a:pt x="97" y="80"/>
                </a:cubicBezTo>
                <a:cubicBezTo>
                  <a:pt x="97" y="80"/>
                  <a:pt x="97" y="80"/>
                  <a:pt x="97" y="80"/>
                </a:cubicBezTo>
                <a:cubicBezTo>
                  <a:pt x="98" y="80"/>
                  <a:pt x="99" y="80"/>
                  <a:pt x="101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9"/>
                  <a:pt x="102" y="78"/>
                  <a:pt x="103" y="77"/>
                </a:cubicBezTo>
                <a:close/>
                <a:moveTo>
                  <a:pt x="53" y="71"/>
                </a:moveTo>
                <a:cubicBezTo>
                  <a:pt x="51" y="72"/>
                  <a:pt x="50" y="74"/>
                  <a:pt x="49" y="75"/>
                </a:cubicBezTo>
                <a:cubicBezTo>
                  <a:pt x="49" y="76"/>
                  <a:pt x="49" y="77"/>
                  <a:pt x="50" y="78"/>
                </a:cubicBezTo>
                <a:cubicBezTo>
                  <a:pt x="51" y="76"/>
                  <a:pt x="52" y="74"/>
                  <a:pt x="53" y="72"/>
                </a:cubicBezTo>
                <a:cubicBezTo>
                  <a:pt x="53" y="71"/>
                  <a:pt x="53" y="71"/>
                  <a:pt x="53" y="71"/>
                </a:cubicBezTo>
                <a:close/>
                <a:moveTo>
                  <a:pt x="138" y="69"/>
                </a:moveTo>
                <a:cubicBezTo>
                  <a:pt x="138" y="69"/>
                  <a:pt x="137" y="69"/>
                  <a:pt x="137" y="69"/>
                </a:cubicBezTo>
                <a:cubicBezTo>
                  <a:pt x="135" y="69"/>
                  <a:pt x="135" y="69"/>
                  <a:pt x="134" y="71"/>
                </a:cubicBezTo>
                <a:cubicBezTo>
                  <a:pt x="133" y="71"/>
                  <a:pt x="133" y="72"/>
                  <a:pt x="133" y="73"/>
                </a:cubicBezTo>
                <a:cubicBezTo>
                  <a:pt x="134" y="73"/>
                  <a:pt x="134" y="73"/>
                  <a:pt x="135" y="73"/>
                </a:cubicBezTo>
                <a:cubicBezTo>
                  <a:pt x="135" y="73"/>
                  <a:pt x="135" y="73"/>
                  <a:pt x="136" y="72"/>
                </a:cubicBezTo>
                <a:cubicBezTo>
                  <a:pt x="137" y="71"/>
                  <a:pt x="137" y="70"/>
                  <a:pt x="138" y="69"/>
                </a:cubicBezTo>
                <a:close/>
                <a:moveTo>
                  <a:pt x="196" y="90"/>
                </a:moveTo>
                <a:cubicBezTo>
                  <a:pt x="196" y="90"/>
                  <a:pt x="196" y="90"/>
                  <a:pt x="196" y="90"/>
                </a:cubicBezTo>
                <a:cubicBezTo>
                  <a:pt x="195" y="91"/>
                  <a:pt x="193" y="92"/>
                  <a:pt x="194" y="94"/>
                </a:cubicBezTo>
                <a:cubicBezTo>
                  <a:pt x="194" y="95"/>
                  <a:pt x="194" y="95"/>
                  <a:pt x="194" y="96"/>
                </a:cubicBezTo>
                <a:cubicBezTo>
                  <a:pt x="194" y="96"/>
                  <a:pt x="194" y="97"/>
                  <a:pt x="194" y="97"/>
                </a:cubicBezTo>
                <a:cubicBezTo>
                  <a:pt x="195" y="96"/>
                  <a:pt x="195" y="95"/>
                  <a:pt x="196" y="94"/>
                </a:cubicBezTo>
                <a:cubicBezTo>
                  <a:pt x="196" y="94"/>
                  <a:pt x="196" y="94"/>
                  <a:pt x="196" y="93"/>
                </a:cubicBezTo>
                <a:cubicBezTo>
                  <a:pt x="196" y="92"/>
                  <a:pt x="196" y="91"/>
                  <a:pt x="196" y="90"/>
                </a:cubicBezTo>
                <a:close/>
                <a:moveTo>
                  <a:pt x="59" y="67"/>
                </a:moveTo>
                <a:cubicBezTo>
                  <a:pt x="60" y="67"/>
                  <a:pt x="61" y="67"/>
                  <a:pt x="62" y="68"/>
                </a:cubicBezTo>
                <a:cubicBezTo>
                  <a:pt x="63" y="68"/>
                  <a:pt x="63" y="68"/>
                  <a:pt x="64" y="67"/>
                </a:cubicBezTo>
                <a:cubicBezTo>
                  <a:pt x="63" y="66"/>
                  <a:pt x="63" y="65"/>
                  <a:pt x="62" y="64"/>
                </a:cubicBezTo>
                <a:cubicBezTo>
                  <a:pt x="60" y="64"/>
                  <a:pt x="60" y="66"/>
                  <a:pt x="59" y="67"/>
                </a:cubicBezTo>
                <a:close/>
                <a:moveTo>
                  <a:pt x="15" y="90"/>
                </a:moveTo>
                <a:cubicBezTo>
                  <a:pt x="16" y="89"/>
                  <a:pt x="16" y="88"/>
                  <a:pt x="16" y="88"/>
                </a:cubicBezTo>
                <a:cubicBezTo>
                  <a:pt x="17" y="86"/>
                  <a:pt x="16" y="86"/>
                  <a:pt x="16" y="85"/>
                </a:cubicBezTo>
                <a:cubicBezTo>
                  <a:pt x="15" y="85"/>
                  <a:pt x="15" y="85"/>
                  <a:pt x="15" y="86"/>
                </a:cubicBezTo>
                <a:cubicBezTo>
                  <a:pt x="14" y="86"/>
                  <a:pt x="14" y="85"/>
                  <a:pt x="14" y="85"/>
                </a:cubicBezTo>
                <a:cubicBezTo>
                  <a:pt x="13" y="86"/>
                  <a:pt x="13" y="87"/>
                  <a:pt x="13" y="89"/>
                </a:cubicBezTo>
                <a:cubicBezTo>
                  <a:pt x="14" y="89"/>
                  <a:pt x="15" y="89"/>
                  <a:pt x="15" y="90"/>
                </a:cubicBezTo>
                <a:close/>
                <a:moveTo>
                  <a:pt x="204" y="52"/>
                </a:moveTo>
                <a:cubicBezTo>
                  <a:pt x="204" y="54"/>
                  <a:pt x="202" y="54"/>
                  <a:pt x="202" y="56"/>
                </a:cubicBezTo>
                <a:cubicBezTo>
                  <a:pt x="203" y="57"/>
                  <a:pt x="204" y="57"/>
                  <a:pt x="205" y="57"/>
                </a:cubicBezTo>
                <a:cubicBezTo>
                  <a:pt x="205" y="57"/>
                  <a:pt x="206" y="56"/>
                  <a:pt x="206" y="56"/>
                </a:cubicBezTo>
                <a:cubicBezTo>
                  <a:pt x="206" y="55"/>
                  <a:pt x="205" y="53"/>
                  <a:pt x="204" y="52"/>
                </a:cubicBezTo>
                <a:close/>
                <a:moveTo>
                  <a:pt x="121" y="61"/>
                </a:moveTo>
                <a:cubicBezTo>
                  <a:pt x="120" y="60"/>
                  <a:pt x="119" y="59"/>
                  <a:pt x="119" y="57"/>
                </a:cubicBezTo>
                <a:cubicBezTo>
                  <a:pt x="118" y="58"/>
                  <a:pt x="117" y="59"/>
                  <a:pt x="117" y="60"/>
                </a:cubicBezTo>
                <a:cubicBezTo>
                  <a:pt x="117" y="61"/>
                  <a:pt x="118" y="62"/>
                  <a:pt x="118" y="64"/>
                </a:cubicBezTo>
                <a:cubicBezTo>
                  <a:pt x="119" y="63"/>
                  <a:pt x="120" y="62"/>
                  <a:pt x="121" y="61"/>
                </a:cubicBezTo>
                <a:close/>
                <a:moveTo>
                  <a:pt x="171" y="87"/>
                </a:moveTo>
                <a:cubicBezTo>
                  <a:pt x="173" y="84"/>
                  <a:pt x="174" y="82"/>
                  <a:pt x="175" y="80"/>
                </a:cubicBezTo>
                <a:cubicBezTo>
                  <a:pt x="175" y="80"/>
                  <a:pt x="175" y="79"/>
                  <a:pt x="175" y="79"/>
                </a:cubicBezTo>
                <a:cubicBezTo>
                  <a:pt x="173" y="81"/>
                  <a:pt x="172" y="83"/>
                  <a:pt x="170" y="85"/>
                </a:cubicBezTo>
                <a:cubicBezTo>
                  <a:pt x="170" y="85"/>
                  <a:pt x="171" y="86"/>
                  <a:pt x="171" y="87"/>
                </a:cubicBezTo>
                <a:close/>
                <a:moveTo>
                  <a:pt x="91" y="50"/>
                </a:moveTo>
                <a:cubicBezTo>
                  <a:pt x="93" y="50"/>
                  <a:pt x="94" y="50"/>
                  <a:pt x="96" y="50"/>
                </a:cubicBezTo>
                <a:cubicBezTo>
                  <a:pt x="96" y="50"/>
                  <a:pt x="96" y="49"/>
                  <a:pt x="97" y="49"/>
                </a:cubicBezTo>
                <a:cubicBezTo>
                  <a:pt x="97" y="49"/>
                  <a:pt x="98" y="49"/>
                  <a:pt x="98" y="49"/>
                </a:cubicBezTo>
                <a:cubicBezTo>
                  <a:pt x="99" y="49"/>
                  <a:pt x="99" y="49"/>
                  <a:pt x="99" y="48"/>
                </a:cubicBezTo>
                <a:cubicBezTo>
                  <a:pt x="97" y="48"/>
                  <a:pt x="95" y="48"/>
                  <a:pt x="93" y="48"/>
                </a:cubicBezTo>
                <a:cubicBezTo>
                  <a:pt x="93" y="48"/>
                  <a:pt x="93" y="48"/>
                  <a:pt x="93" y="49"/>
                </a:cubicBezTo>
                <a:cubicBezTo>
                  <a:pt x="92" y="49"/>
                  <a:pt x="92" y="50"/>
                  <a:pt x="91" y="50"/>
                </a:cubicBezTo>
                <a:close/>
                <a:moveTo>
                  <a:pt x="140" y="92"/>
                </a:moveTo>
                <a:cubicBezTo>
                  <a:pt x="139" y="91"/>
                  <a:pt x="138" y="90"/>
                  <a:pt x="137" y="89"/>
                </a:cubicBezTo>
                <a:cubicBezTo>
                  <a:pt x="136" y="90"/>
                  <a:pt x="135" y="91"/>
                  <a:pt x="134" y="92"/>
                </a:cubicBezTo>
                <a:cubicBezTo>
                  <a:pt x="136" y="92"/>
                  <a:pt x="138" y="92"/>
                  <a:pt x="140" y="92"/>
                </a:cubicBezTo>
                <a:close/>
                <a:moveTo>
                  <a:pt x="166" y="97"/>
                </a:moveTo>
                <a:cubicBezTo>
                  <a:pt x="163" y="97"/>
                  <a:pt x="140" y="97"/>
                  <a:pt x="131" y="97"/>
                </a:cubicBezTo>
                <a:cubicBezTo>
                  <a:pt x="143" y="97"/>
                  <a:pt x="155" y="97"/>
                  <a:pt x="166" y="97"/>
                </a:cubicBezTo>
                <a:close/>
                <a:moveTo>
                  <a:pt x="145" y="72"/>
                </a:moveTo>
                <a:cubicBezTo>
                  <a:pt x="149" y="73"/>
                  <a:pt x="150" y="72"/>
                  <a:pt x="151" y="70"/>
                </a:cubicBezTo>
                <a:cubicBezTo>
                  <a:pt x="150" y="70"/>
                  <a:pt x="149" y="70"/>
                  <a:pt x="148" y="70"/>
                </a:cubicBezTo>
                <a:cubicBezTo>
                  <a:pt x="147" y="71"/>
                  <a:pt x="147" y="71"/>
                  <a:pt x="146" y="72"/>
                </a:cubicBezTo>
                <a:cubicBezTo>
                  <a:pt x="146" y="72"/>
                  <a:pt x="145" y="72"/>
                  <a:pt x="145" y="72"/>
                </a:cubicBezTo>
                <a:close/>
                <a:moveTo>
                  <a:pt x="147" y="90"/>
                </a:moveTo>
                <a:cubicBezTo>
                  <a:pt x="147" y="90"/>
                  <a:pt x="147" y="90"/>
                  <a:pt x="147" y="91"/>
                </a:cubicBezTo>
                <a:cubicBezTo>
                  <a:pt x="149" y="89"/>
                  <a:pt x="151" y="87"/>
                  <a:pt x="153" y="85"/>
                </a:cubicBezTo>
                <a:cubicBezTo>
                  <a:pt x="152" y="84"/>
                  <a:pt x="152" y="83"/>
                  <a:pt x="151" y="83"/>
                </a:cubicBezTo>
                <a:cubicBezTo>
                  <a:pt x="150" y="85"/>
                  <a:pt x="148" y="88"/>
                  <a:pt x="147" y="90"/>
                </a:cubicBezTo>
                <a:close/>
                <a:moveTo>
                  <a:pt x="76" y="66"/>
                </a:moveTo>
                <a:cubicBezTo>
                  <a:pt x="75" y="67"/>
                  <a:pt x="74" y="68"/>
                  <a:pt x="73" y="70"/>
                </a:cubicBezTo>
                <a:cubicBezTo>
                  <a:pt x="75" y="70"/>
                  <a:pt x="75" y="70"/>
                  <a:pt x="76" y="70"/>
                </a:cubicBezTo>
                <a:cubicBezTo>
                  <a:pt x="77" y="69"/>
                  <a:pt x="77" y="69"/>
                  <a:pt x="78" y="68"/>
                </a:cubicBezTo>
                <a:cubicBezTo>
                  <a:pt x="77" y="67"/>
                  <a:pt x="77" y="67"/>
                  <a:pt x="76" y="66"/>
                </a:cubicBezTo>
                <a:close/>
                <a:moveTo>
                  <a:pt x="93" y="86"/>
                </a:moveTo>
                <a:cubicBezTo>
                  <a:pt x="94" y="86"/>
                  <a:pt x="95" y="86"/>
                  <a:pt x="96" y="86"/>
                </a:cubicBezTo>
                <a:cubicBezTo>
                  <a:pt x="97" y="86"/>
                  <a:pt x="98" y="86"/>
                  <a:pt x="97" y="85"/>
                </a:cubicBezTo>
                <a:cubicBezTo>
                  <a:pt x="97" y="84"/>
                  <a:pt x="96" y="83"/>
                  <a:pt x="95" y="84"/>
                </a:cubicBezTo>
                <a:cubicBezTo>
                  <a:pt x="95" y="84"/>
                  <a:pt x="94" y="84"/>
                  <a:pt x="94" y="84"/>
                </a:cubicBezTo>
                <a:cubicBezTo>
                  <a:pt x="93" y="84"/>
                  <a:pt x="93" y="84"/>
                  <a:pt x="93" y="85"/>
                </a:cubicBezTo>
                <a:cubicBezTo>
                  <a:pt x="93" y="85"/>
                  <a:pt x="93" y="86"/>
                  <a:pt x="93" y="86"/>
                </a:cubicBezTo>
                <a:close/>
                <a:moveTo>
                  <a:pt x="59" y="53"/>
                </a:moveTo>
                <a:cubicBezTo>
                  <a:pt x="59" y="55"/>
                  <a:pt x="60" y="56"/>
                  <a:pt x="61" y="57"/>
                </a:cubicBezTo>
                <a:cubicBezTo>
                  <a:pt x="62" y="56"/>
                  <a:pt x="63" y="54"/>
                  <a:pt x="63" y="53"/>
                </a:cubicBezTo>
                <a:cubicBezTo>
                  <a:pt x="62" y="53"/>
                  <a:pt x="60" y="53"/>
                  <a:pt x="59" y="53"/>
                </a:cubicBezTo>
                <a:close/>
                <a:moveTo>
                  <a:pt x="192" y="84"/>
                </a:moveTo>
                <a:cubicBezTo>
                  <a:pt x="192" y="84"/>
                  <a:pt x="192" y="84"/>
                  <a:pt x="191" y="84"/>
                </a:cubicBezTo>
                <a:cubicBezTo>
                  <a:pt x="190" y="86"/>
                  <a:pt x="188" y="88"/>
                  <a:pt x="186" y="90"/>
                </a:cubicBezTo>
                <a:cubicBezTo>
                  <a:pt x="186" y="91"/>
                  <a:pt x="187" y="91"/>
                  <a:pt x="187" y="91"/>
                </a:cubicBezTo>
                <a:cubicBezTo>
                  <a:pt x="188" y="90"/>
                  <a:pt x="190" y="88"/>
                  <a:pt x="191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2" y="85"/>
                  <a:pt x="192" y="84"/>
                </a:cubicBezTo>
                <a:close/>
                <a:moveTo>
                  <a:pt x="185" y="69"/>
                </a:moveTo>
                <a:cubicBezTo>
                  <a:pt x="186" y="72"/>
                  <a:pt x="185" y="73"/>
                  <a:pt x="182" y="73"/>
                </a:cubicBezTo>
                <a:cubicBezTo>
                  <a:pt x="183" y="74"/>
                  <a:pt x="183" y="75"/>
                  <a:pt x="183" y="75"/>
                </a:cubicBezTo>
                <a:cubicBezTo>
                  <a:pt x="184" y="74"/>
                  <a:pt x="185" y="73"/>
                  <a:pt x="186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0"/>
                  <a:pt x="186" y="69"/>
                  <a:pt x="186" y="67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5" y="68"/>
                  <a:pt x="185" y="68"/>
                  <a:pt x="185" y="69"/>
                </a:cubicBezTo>
                <a:close/>
                <a:moveTo>
                  <a:pt x="144" y="70"/>
                </a:moveTo>
                <a:cubicBezTo>
                  <a:pt x="143" y="69"/>
                  <a:pt x="143" y="69"/>
                  <a:pt x="143" y="69"/>
                </a:cubicBezTo>
                <a:cubicBezTo>
                  <a:pt x="142" y="69"/>
                  <a:pt x="142" y="69"/>
                  <a:pt x="141" y="70"/>
                </a:cubicBezTo>
                <a:cubicBezTo>
                  <a:pt x="141" y="70"/>
                  <a:pt x="140" y="71"/>
                  <a:pt x="139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2" y="73"/>
                  <a:pt x="142" y="73"/>
                  <a:pt x="144" y="70"/>
                </a:cubicBezTo>
                <a:close/>
                <a:moveTo>
                  <a:pt x="195" y="130"/>
                </a:moveTo>
                <a:cubicBezTo>
                  <a:pt x="197" y="127"/>
                  <a:pt x="199" y="125"/>
                  <a:pt x="201" y="123"/>
                </a:cubicBezTo>
                <a:cubicBezTo>
                  <a:pt x="201" y="122"/>
                  <a:pt x="201" y="122"/>
                  <a:pt x="202" y="121"/>
                </a:cubicBezTo>
                <a:cubicBezTo>
                  <a:pt x="202" y="121"/>
                  <a:pt x="201" y="121"/>
                  <a:pt x="201" y="121"/>
                </a:cubicBezTo>
                <a:cubicBezTo>
                  <a:pt x="200" y="122"/>
                  <a:pt x="199" y="124"/>
                  <a:pt x="198" y="125"/>
                </a:cubicBezTo>
                <a:cubicBezTo>
                  <a:pt x="196" y="126"/>
                  <a:pt x="196" y="128"/>
                  <a:pt x="195" y="130"/>
                </a:cubicBezTo>
                <a:close/>
                <a:moveTo>
                  <a:pt x="208" y="102"/>
                </a:moveTo>
                <a:cubicBezTo>
                  <a:pt x="208" y="102"/>
                  <a:pt x="209" y="101"/>
                  <a:pt x="209" y="101"/>
                </a:cubicBezTo>
                <a:cubicBezTo>
                  <a:pt x="211" y="99"/>
                  <a:pt x="212" y="97"/>
                  <a:pt x="213" y="95"/>
                </a:cubicBezTo>
                <a:cubicBezTo>
                  <a:pt x="214" y="95"/>
                  <a:pt x="214" y="94"/>
                  <a:pt x="214" y="94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3" y="94"/>
                  <a:pt x="213" y="95"/>
                  <a:pt x="213" y="95"/>
                </a:cubicBezTo>
                <a:cubicBezTo>
                  <a:pt x="211" y="96"/>
                  <a:pt x="210" y="98"/>
                  <a:pt x="209" y="99"/>
                </a:cubicBezTo>
                <a:cubicBezTo>
                  <a:pt x="208" y="100"/>
                  <a:pt x="208" y="101"/>
                  <a:pt x="208" y="102"/>
                </a:cubicBezTo>
                <a:close/>
                <a:moveTo>
                  <a:pt x="181" y="76"/>
                </a:moveTo>
                <a:cubicBezTo>
                  <a:pt x="180" y="77"/>
                  <a:pt x="179" y="78"/>
                  <a:pt x="178" y="79"/>
                </a:cubicBezTo>
                <a:cubicBezTo>
                  <a:pt x="178" y="80"/>
                  <a:pt x="178" y="81"/>
                  <a:pt x="178" y="82"/>
                </a:cubicBezTo>
                <a:cubicBezTo>
                  <a:pt x="180" y="80"/>
                  <a:pt x="181" y="79"/>
                  <a:pt x="182" y="77"/>
                </a:cubicBezTo>
                <a:cubicBezTo>
                  <a:pt x="181" y="77"/>
                  <a:pt x="181" y="76"/>
                  <a:pt x="181" y="76"/>
                </a:cubicBezTo>
                <a:close/>
                <a:moveTo>
                  <a:pt x="163" y="58"/>
                </a:moveTo>
                <a:cubicBezTo>
                  <a:pt x="164" y="57"/>
                  <a:pt x="165" y="56"/>
                  <a:pt x="166" y="55"/>
                </a:cubicBezTo>
                <a:cubicBezTo>
                  <a:pt x="164" y="55"/>
                  <a:pt x="163" y="54"/>
                  <a:pt x="161" y="55"/>
                </a:cubicBezTo>
                <a:cubicBezTo>
                  <a:pt x="162" y="56"/>
                  <a:pt x="162" y="57"/>
                  <a:pt x="163" y="58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4" y="66"/>
                  <a:pt x="103" y="66"/>
                  <a:pt x="102" y="66"/>
                </a:cubicBezTo>
                <a:cubicBezTo>
                  <a:pt x="102" y="66"/>
                  <a:pt x="102" y="66"/>
                  <a:pt x="102" y="67"/>
                </a:cubicBezTo>
                <a:cubicBezTo>
                  <a:pt x="101" y="67"/>
                  <a:pt x="100" y="68"/>
                  <a:pt x="100" y="69"/>
                </a:cubicBezTo>
                <a:cubicBezTo>
                  <a:pt x="101" y="69"/>
                  <a:pt x="101" y="70"/>
                  <a:pt x="101" y="70"/>
                </a:cubicBezTo>
                <a:cubicBezTo>
                  <a:pt x="102" y="70"/>
                  <a:pt x="102" y="70"/>
                  <a:pt x="102" y="69"/>
                </a:cubicBezTo>
                <a:cubicBezTo>
                  <a:pt x="103" y="68"/>
                  <a:pt x="104" y="67"/>
                  <a:pt x="105" y="66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4" y="66"/>
                  <a:pt x="46" y="64"/>
                  <a:pt x="47" y="62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6" y="61"/>
                  <a:pt x="46" y="62"/>
                </a:cubicBezTo>
                <a:cubicBezTo>
                  <a:pt x="45" y="63"/>
                  <a:pt x="44" y="64"/>
                  <a:pt x="43" y="66"/>
                </a:cubicBezTo>
                <a:cubicBezTo>
                  <a:pt x="42" y="67"/>
                  <a:pt x="42" y="68"/>
                  <a:pt x="43" y="69"/>
                </a:cubicBezTo>
                <a:close/>
                <a:moveTo>
                  <a:pt x="49" y="92"/>
                </a:moveTo>
                <a:cubicBezTo>
                  <a:pt x="49" y="92"/>
                  <a:pt x="49" y="92"/>
                  <a:pt x="49" y="92"/>
                </a:cubicBezTo>
                <a:cubicBezTo>
                  <a:pt x="51" y="92"/>
                  <a:pt x="52" y="92"/>
                  <a:pt x="53" y="92"/>
                </a:cubicBezTo>
                <a:cubicBezTo>
                  <a:pt x="53" y="91"/>
                  <a:pt x="53" y="91"/>
                  <a:pt x="53" y="90"/>
                </a:cubicBezTo>
                <a:cubicBezTo>
                  <a:pt x="53" y="90"/>
                  <a:pt x="52" y="90"/>
                  <a:pt x="51" y="90"/>
                </a:cubicBezTo>
                <a:cubicBezTo>
                  <a:pt x="51" y="90"/>
                  <a:pt x="51" y="90"/>
                  <a:pt x="50" y="90"/>
                </a:cubicBezTo>
                <a:cubicBezTo>
                  <a:pt x="50" y="91"/>
                  <a:pt x="50" y="91"/>
                  <a:pt x="49" y="92"/>
                </a:cubicBezTo>
                <a:close/>
                <a:moveTo>
                  <a:pt x="149" y="76"/>
                </a:moveTo>
                <a:cubicBezTo>
                  <a:pt x="149" y="77"/>
                  <a:pt x="150" y="77"/>
                  <a:pt x="150" y="77"/>
                </a:cubicBezTo>
                <a:cubicBezTo>
                  <a:pt x="151" y="78"/>
                  <a:pt x="152" y="78"/>
                  <a:pt x="152" y="77"/>
                </a:cubicBezTo>
                <a:cubicBezTo>
                  <a:pt x="153" y="77"/>
                  <a:pt x="153" y="76"/>
                  <a:pt x="154" y="75"/>
                </a:cubicBezTo>
                <a:cubicBezTo>
                  <a:pt x="153" y="75"/>
                  <a:pt x="152" y="75"/>
                  <a:pt x="152" y="75"/>
                </a:cubicBezTo>
                <a:cubicBezTo>
                  <a:pt x="150" y="75"/>
                  <a:pt x="150" y="75"/>
                  <a:pt x="149" y="76"/>
                </a:cubicBezTo>
                <a:close/>
                <a:moveTo>
                  <a:pt x="202" y="86"/>
                </a:moveTo>
                <a:cubicBezTo>
                  <a:pt x="201" y="86"/>
                  <a:pt x="201" y="85"/>
                  <a:pt x="201" y="85"/>
                </a:cubicBezTo>
                <a:cubicBezTo>
                  <a:pt x="201" y="85"/>
                  <a:pt x="201" y="85"/>
                  <a:pt x="201" y="85"/>
                </a:cubicBezTo>
                <a:cubicBezTo>
                  <a:pt x="198" y="87"/>
                  <a:pt x="198" y="87"/>
                  <a:pt x="199" y="90"/>
                </a:cubicBezTo>
                <a:cubicBezTo>
                  <a:pt x="200" y="89"/>
                  <a:pt x="201" y="88"/>
                  <a:pt x="202" y="86"/>
                </a:cubicBezTo>
                <a:close/>
                <a:moveTo>
                  <a:pt x="116" y="48"/>
                </a:moveTo>
                <a:cubicBezTo>
                  <a:pt x="117" y="49"/>
                  <a:pt x="117" y="50"/>
                  <a:pt x="118" y="50"/>
                </a:cubicBezTo>
                <a:cubicBezTo>
                  <a:pt x="118" y="51"/>
                  <a:pt x="118" y="51"/>
                  <a:pt x="119" y="50"/>
                </a:cubicBezTo>
                <a:cubicBezTo>
                  <a:pt x="120" y="50"/>
                  <a:pt x="120" y="49"/>
                  <a:pt x="121" y="48"/>
                </a:cubicBezTo>
                <a:cubicBezTo>
                  <a:pt x="119" y="48"/>
                  <a:pt x="118" y="48"/>
                  <a:pt x="116" y="48"/>
                </a:cubicBezTo>
                <a:close/>
                <a:moveTo>
                  <a:pt x="146" y="86"/>
                </a:moveTo>
                <a:cubicBezTo>
                  <a:pt x="148" y="84"/>
                  <a:pt x="149" y="82"/>
                  <a:pt x="150" y="81"/>
                </a:cubicBezTo>
                <a:cubicBezTo>
                  <a:pt x="149" y="81"/>
                  <a:pt x="148" y="81"/>
                  <a:pt x="147" y="81"/>
                </a:cubicBezTo>
                <a:cubicBezTo>
                  <a:pt x="147" y="82"/>
                  <a:pt x="147" y="84"/>
                  <a:pt x="146" y="86"/>
                </a:cubicBezTo>
                <a:close/>
                <a:moveTo>
                  <a:pt x="15" y="70"/>
                </a:moveTo>
                <a:cubicBezTo>
                  <a:pt x="15" y="71"/>
                  <a:pt x="14" y="72"/>
                  <a:pt x="14" y="73"/>
                </a:cubicBezTo>
                <a:cubicBezTo>
                  <a:pt x="14" y="74"/>
                  <a:pt x="15" y="74"/>
                  <a:pt x="15" y="75"/>
                </a:cubicBezTo>
                <a:cubicBezTo>
                  <a:pt x="16" y="74"/>
                  <a:pt x="17" y="72"/>
                  <a:pt x="15" y="70"/>
                </a:cubicBezTo>
                <a:close/>
                <a:moveTo>
                  <a:pt x="116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5" y="66"/>
                  <a:pt x="115" y="66"/>
                  <a:pt x="114" y="66"/>
                </a:cubicBezTo>
                <a:cubicBezTo>
                  <a:pt x="113" y="66"/>
                  <a:pt x="112" y="66"/>
                  <a:pt x="112" y="67"/>
                </a:cubicBezTo>
                <a:cubicBezTo>
                  <a:pt x="112" y="68"/>
                  <a:pt x="113" y="69"/>
                  <a:pt x="114" y="69"/>
                </a:cubicBezTo>
                <a:cubicBezTo>
                  <a:pt x="114" y="68"/>
                  <a:pt x="115" y="67"/>
                  <a:pt x="116" y="66"/>
                </a:cubicBezTo>
                <a:close/>
                <a:moveTo>
                  <a:pt x="212" y="103"/>
                </a:moveTo>
                <a:cubicBezTo>
                  <a:pt x="213" y="102"/>
                  <a:pt x="214" y="100"/>
                  <a:pt x="216" y="99"/>
                </a:cubicBezTo>
                <a:cubicBezTo>
                  <a:pt x="215" y="99"/>
                  <a:pt x="215" y="98"/>
                  <a:pt x="215" y="97"/>
                </a:cubicBezTo>
                <a:cubicBezTo>
                  <a:pt x="214" y="98"/>
                  <a:pt x="213" y="99"/>
                  <a:pt x="213" y="100"/>
                </a:cubicBezTo>
                <a:cubicBezTo>
                  <a:pt x="212" y="101"/>
                  <a:pt x="212" y="102"/>
                  <a:pt x="212" y="103"/>
                </a:cubicBezTo>
                <a:close/>
                <a:moveTo>
                  <a:pt x="97" y="60"/>
                </a:moveTo>
                <a:cubicBezTo>
                  <a:pt x="95" y="62"/>
                  <a:pt x="94" y="64"/>
                  <a:pt x="94" y="65"/>
                </a:cubicBezTo>
                <a:cubicBezTo>
                  <a:pt x="95" y="65"/>
                  <a:pt x="96" y="64"/>
                  <a:pt x="97" y="64"/>
                </a:cubicBezTo>
                <a:cubicBezTo>
                  <a:pt x="97" y="63"/>
                  <a:pt x="97" y="62"/>
                  <a:pt x="97" y="60"/>
                </a:cubicBezTo>
                <a:close/>
                <a:moveTo>
                  <a:pt x="104" y="94"/>
                </a:moveTo>
                <a:cubicBezTo>
                  <a:pt x="104" y="93"/>
                  <a:pt x="104" y="93"/>
                  <a:pt x="104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0" y="93"/>
                  <a:pt x="96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6" y="93"/>
                  <a:pt x="100" y="94"/>
                  <a:pt x="104" y="94"/>
                </a:cubicBezTo>
                <a:close/>
                <a:moveTo>
                  <a:pt x="208" y="48"/>
                </a:moveTo>
                <a:cubicBezTo>
                  <a:pt x="207" y="49"/>
                  <a:pt x="207" y="49"/>
                  <a:pt x="207" y="50"/>
                </a:cubicBezTo>
                <a:cubicBezTo>
                  <a:pt x="207" y="51"/>
                  <a:pt x="208" y="52"/>
                  <a:pt x="208" y="54"/>
                </a:cubicBezTo>
                <a:cubicBezTo>
                  <a:pt x="209" y="53"/>
                  <a:pt x="209" y="52"/>
                  <a:pt x="210" y="52"/>
                </a:cubicBezTo>
                <a:cubicBezTo>
                  <a:pt x="209" y="51"/>
                  <a:pt x="208" y="50"/>
                  <a:pt x="208" y="48"/>
                </a:cubicBezTo>
                <a:close/>
                <a:moveTo>
                  <a:pt x="125" y="69"/>
                </a:moveTo>
                <a:cubicBezTo>
                  <a:pt x="122" y="69"/>
                  <a:pt x="122" y="69"/>
                  <a:pt x="121" y="71"/>
                </a:cubicBezTo>
                <a:cubicBezTo>
                  <a:pt x="121" y="72"/>
                  <a:pt x="122" y="72"/>
                  <a:pt x="122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4" y="71"/>
                  <a:pt x="125" y="70"/>
                  <a:pt x="125" y="69"/>
                </a:cubicBezTo>
                <a:close/>
                <a:moveTo>
                  <a:pt x="189" y="62"/>
                </a:moveTo>
                <a:cubicBezTo>
                  <a:pt x="189" y="63"/>
                  <a:pt x="188" y="63"/>
                  <a:pt x="188" y="64"/>
                </a:cubicBezTo>
                <a:cubicBezTo>
                  <a:pt x="188" y="65"/>
                  <a:pt x="188" y="67"/>
                  <a:pt x="189" y="68"/>
                </a:cubicBezTo>
                <a:cubicBezTo>
                  <a:pt x="189" y="68"/>
                  <a:pt x="190" y="67"/>
                  <a:pt x="190" y="66"/>
                </a:cubicBezTo>
                <a:cubicBezTo>
                  <a:pt x="190" y="66"/>
                  <a:pt x="190" y="66"/>
                  <a:pt x="190" y="65"/>
                </a:cubicBezTo>
                <a:cubicBezTo>
                  <a:pt x="190" y="65"/>
                  <a:pt x="189" y="64"/>
                  <a:pt x="189" y="62"/>
                </a:cubicBezTo>
                <a:close/>
                <a:moveTo>
                  <a:pt x="61" y="90"/>
                </a:moveTo>
                <a:cubicBezTo>
                  <a:pt x="61" y="90"/>
                  <a:pt x="61" y="91"/>
                  <a:pt x="61" y="92"/>
                </a:cubicBezTo>
                <a:cubicBezTo>
                  <a:pt x="63" y="92"/>
                  <a:pt x="64" y="91"/>
                  <a:pt x="66" y="91"/>
                </a:cubicBezTo>
                <a:cubicBezTo>
                  <a:pt x="65" y="91"/>
                  <a:pt x="65" y="90"/>
                  <a:pt x="64" y="90"/>
                </a:cubicBezTo>
                <a:cubicBezTo>
                  <a:pt x="63" y="90"/>
                  <a:pt x="62" y="90"/>
                  <a:pt x="61" y="90"/>
                </a:cubicBezTo>
                <a:close/>
                <a:moveTo>
                  <a:pt x="107" y="71"/>
                </a:moveTo>
                <a:cubicBezTo>
                  <a:pt x="108" y="70"/>
                  <a:pt x="108" y="68"/>
                  <a:pt x="109" y="67"/>
                </a:cubicBezTo>
                <a:cubicBezTo>
                  <a:pt x="109" y="67"/>
                  <a:pt x="108" y="67"/>
                  <a:pt x="108" y="66"/>
                </a:cubicBezTo>
                <a:cubicBezTo>
                  <a:pt x="107" y="68"/>
                  <a:pt x="106" y="69"/>
                  <a:pt x="105" y="70"/>
                </a:cubicBezTo>
                <a:cubicBezTo>
                  <a:pt x="106" y="70"/>
                  <a:pt x="106" y="71"/>
                  <a:pt x="107" y="71"/>
                </a:cubicBezTo>
                <a:close/>
                <a:moveTo>
                  <a:pt x="23" y="45"/>
                </a:moveTo>
                <a:cubicBezTo>
                  <a:pt x="27" y="45"/>
                  <a:pt x="30" y="45"/>
                  <a:pt x="34" y="45"/>
                </a:cubicBezTo>
                <a:cubicBezTo>
                  <a:pt x="31" y="44"/>
                  <a:pt x="28" y="44"/>
                  <a:pt x="24" y="44"/>
                </a:cubicBezTo>
                <a:cubicBezTo>
                  <a:pt x="24" y="44"/>
                  <a:pt x="24" y="44"/>
                  <a:pt x="23" y="45"/>
                </a:cubicBezTo>
                <a:close/>
                <a:moveTo>
                  <a:pt x="88" y="48"/>
                </a:moveTo>
                <a:cubicBezTo>
                  <a:pt x="86" y="48"/>
                  <a:pt x="85" y="48"/>
                  <a:pt x="83" y="48"/>
                </a:cubicBezTo>
                <a:cubicBezTo>
                  <a:pt x="84" y="49"/>
                  <a:pt x="84" y="49"/>
                  <a:pt x="84" y="50"/>
                </a:cubicBezTo>
                <a:cubicBezTo>
                  <a:pt x="85" y="51"/>
                  <a:pt x="86" y="51"/>
                  <a:pt x="86" y="50"/>
                </a:cubicBezTo>
                <a:cubicBezTo>
                  <a:pt x="87" y="50"/>
                  <a:pt x="87" y="49"/>
                  <a:pt x="88" y="48"/>
                </a:cubicBezTo>
                <a:close/>
                <a:moveTo>
                  <a:pt x="192" y="69"/>
                </a:moveTo>
                <a:cubicBezTo>
                  <a:pt x="191" y="70"/>
                  <a:pt x="190" y="71"/>
                  <a:pt x="190" y="71"/>
                </a:cubicBezTo>
                <a:cubicBezTo>
                  <a:pt x="189" y="72"/>
                  <a:pt x="189" y="73"/>
                  <a:pt x="189" y="74"/>
                </a:cubicBezTo>
                <a:cubicBezTo>
                  <a:pt x="191" y="73"/>
                  <a:pt x="193" y="72"/>
                  <a:pt x="192" y="69"/>
                </a:cubicBezTo>
                <a:close/>
                <a:moveTo>
                  <a:pt x="112" y="75"/>
                </a:moveTo>
                <a:cubicBezTo>
                  <a:pt x="112" y="76"/>
                  <a:pt x="112" y="76"/>
                  <a:pt x="113" y="76"/>
                </a:cubicBezTo>
                <a:cubicBezTo>
                  <a:pt x="114" y="77"/>
                  <a:pt x="114" y="77"/>
                  <a:pt x="115" y="76"/>
                </a:cubicBezTo>
                <a:cubicBezTo>
                  <a:pt x="115" y="76"/>
                  <a:pt x="115" y="75"/>
                  <a:pt x="115" y="75"/>
                </a:cubicBezTo>
                <a:cubicBezTo>
                  <a:pt x="114" y="73"/>
                  <a:pt x="113" y="73"/>
                  <a:pt x="112" y="75"/>
                </a:cubicBezTo>
                <a:close/>
                <a:moveTo>
                  <a:pt x="213" y="49"/>
                </a:moveTo>
                <a:cubicBezTo>
                  <a:pt x="212" y="47"/>
                  <a:pt x="211" y="46"/>
                  <a:pt x="210" y="45"/>
                </a:cubicBezTo>
                <a:cubicBezTo>
                  <a:pt x="210" y="45"/>
                  <a:pt x="209" y="46"/>
                  <a:pt x="209" y="46"/>
                </a:cubicBezTo>
                <a:cubicBezTo>
                  <a:pt x="209" y="46"/>
                  <a:pt x="209" y="47"/>
                  <a:pt x="209" y="47"/>
                </a:cubicBezTo>
                <a:cubicBezTo>
                  <a:pt x="210" y="48"/>
                  <a:pt x="211" y="49"/>
                  <a:pt x="212" y="50"/>
                </a:cubicBezTo>
                <a:cubicBezTo>
                  <a:pt x="212" y="50"/>
                  <a:pt x="212" y="49"/>
                  <a:pt x="213" y="49"/>
                </a:cubicBezTo>
                <a:close/>
                <a:moveTo>
                  <a:pt x="16" y="47"/>
                </a:moveTo>
                <a:cubicBezTo>
                  <a:pt x="17" y="48"/>
                  <a:pt x="17" y="49"/>
                  <a:pt x="16" y="50"/>
                </a:cubicBezTo>
                <a:cubicBezTo>
                  <a:pt x="16" y="51"/>
                  <a:pt x="15" y="53"/>
                  <a:pt x="15" y="54"/>
                </a:cubicBezTo>
                <a:cubicBezTo>
                  <a:pt x="15" y="54"/>
                  <a:pt x="14" y="55"/>
                  <a:pt x="14" y="55"/>
                </a:cubicBezTo>
                <a:cubicBezTo>
                  <a:pt x="14" y="55"/>
                  <a:pt x="15" y="55"/>
                  <a:pt x="15" y="55"/>
                </a:cubicBezTo>
                <a:cubicBezTo>
                  <a:pt x="16" y="52"/>
                  <a:pt x="17" y="50"/>
                  <a:pt x="19" y="47"/>
                </a:cubicBezTo>
                <a:cubicBezTo>
                  <a:pt x="18" y="47"/>
                  <a:pt x="17" y="47"/>
                  <a:pt x="16" y="47"/>
                </a:cubicBezTo>
                <a:close/>
                <a:moveTo>
                  <a:pt x="81" y="60"/>
                </a:moveTo>
                <a:cubicBezTo>
                  <a:pt x="80" y="62"/>
                  <a:pt x="79" y="63"/>
                  <a:pt x="78" y="64"/>
                </a:cubicBezTo>
                <a:cubicBezTo>
                  <a:pt x="78" y="64"/>
                  <a:pt x="79" y="65"/>
                  <a:pt x="79" y="66"/>
                </a:cubicBezTo>
                <a:cubicBezTo>
                  <a:pt x="80" y="65"/>
                  <a:pt x="80" y="64"/>
                  <a:pt x="81" y="63"/>
                </a:cubicBezTo>
                <a:cubicBezTo>
                  <a:pt x="81" y="62"/>
                  <a:pt x="81" y="62"/>
                  <a:pt x="81" y="60"/>
                </a:cubicBezTo>
                <a:close/>
                <a:moveTo>
                  <a:pt x="29" y="67"/>
                </a:moveTo>
                <a:cubicBezTo>
                  <a:pt x="29" y="67"/>
                  <a:pt x="29" y="67"/>
                  <a:pt x="30" y="67"/>
                </a:cubicBezTo>
                <a:cubicBezTo>
                  <a:pt x="30" y="66"/>
                  <a:pt x="31" y="65"/>
                  <a:pt x="32" y="63"/>
                </a:cubicBezTo>
                <a:cubicBezTo>
                  <a:pt x="32" y="63"/>
                  <a:pt x="31" y="62"/>
                  <a:pt x="31" y="62"/>
                </a:cubicBezTo>
                <a:cubicBezTo>
                  <a:pt x="30" y="63"/>
                  <a:pt x="30" y="65"/>
                  <a:pt x="29" y="66"/>
                </a:cubicBezTo>
                <a:cubicBezTo>
                  <a:pt x="29" y="66"/>
                  <a:pt x="29" y="67"/>
                  <a:pt x="29" y="67"/>
                </a:cubicBezTo>
                <a:close/>
                <a:moveTo>
                  <a:pt x="104" y="75"/>
                </a:moveTo>
                <a:cubicBezTo>
                  <a:pt x="105" y="74"/>
                  <a:pt x="105" y="74"/>
                  <a:pt x="105" y="73"/>
                </a:cubicBezTo>
                <a:cubicBezTo>
                  <a:pt x="105" y="73"/>
                  <a:pt x="104" y="73"/>
                  <a:pt x="103" y="72"/>
                </a:cubicBezTo>
                <a:cubicBezTo>
                  <a:pt x="102" y="73"/>
                  <a:pt x="102" y="74"/>
                  <a:pt x="101" y="75"/>
                </a:cubicBezTo>
                <a:cubicBezTo>
                  <a:pt x="102" y="75"/>
                  <a:pt x="103" y="75"/>
                  <a:pt x="104" y="75"/>
                </a:cubicBezTo>
                <a:close/>
                <a:moveTo>
                  <a:pt x="195" y="17"/>
                </a:moveTo>
                <a:cubicBezTo>
                  <a:pt x="195" y="15"/>
                  <a:pt x="195" y="13"/>
                  <a:pt x="193" y="12"/>
                </a:cubicBezTo>
                <a:cubicBezTo>
                  <a:pt x="193" y="14"/>
                  <a:pt x="193" y="15"/>
                  <a:pt x="193" y="16"/>
                </a:cubicBezTo>
                <a:cubicBezTo>
                  <a:pt x="194" y="17"/>
                  <a:pt x="194" y="17"/>
                  <a:pt x="195" y="17"/>
                </a:cubicBezTo>
                <a:close/>
                <a:moveTo>
                  <a:pt x="216" y="87"/>
                </a:moveTo>
                <a:cubicBezTo>
                  <a:pt x="215" y="87"/>
                  <a:pt x="215" y="86"/>
                  <a:pt x="214" y="85"/>
                </a:cubicBezTo>
                <a:cubicBezTo>
                  <a:pt x="214" y="86"/>
                  <a:pt x="213" y="86"/>
                  <a:pt x="213" y="87"/>
                </a:cubicBezTo>
                <a:cubicBezTo>
                  <a:pt x="214" y="88"/>
                  <a:pt x="214" y="88"/>
                  <a:pt x="214" y="89"/>
                </a:cubicBezTo>
                <a:cubicBezTo>
                  <a:pt x="215" y="89"/>
                  <a:pt x="216" y="88"/>
                  <a:pt x="216" y="87"/>
                </a:cubicBezTo>
                <a:close/>
                <a:moveTo>
                  <a:pt x="121" y="74"/>
                </a:move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5"/>
                </a:cubicBezTo>
                <a:cubicBezTo>
                  <a:pt x="118" y="75"/>
                  <a:pt x="117" y="76"/>
                  <a:pt x="117" y="77"/>
                </a:cubicBezTo>
                <a:cubicBezTo>
                  <a:pt x="118" y="77"/>
                  <a:pt x="118" y="78"/>
                  <a:pt x="119" y="77"/>
                </a:cubicBezTo>
                <a:cubicBezTo>
                  <a:pt x="119" y="76"/>
                  <a:pt x="120" y="75"/>
                  <a:pt x="121" y="74"/>
                </a:cubicBezTo>
                <a:close/>
                <a:moveTo>
                  <a:pt x="65" y="58"/>
                </a:moveTo>
                <a:cubicBezTo>
                  <a:pt x="65" y="58"/>
                  <a:pt x="65" y="58"/>
                  <a:pt x="65" y="58"/>
                </a:cubicBezTo>
                <a:cubicBezTo>
                  <a:pt x="64" y="58"/>
                  <a:pt x="64" y="59"/>
                  <a:pt x="63" y="60"/>
                </a:cubicBezTo>
                <a:cubicBezTo>
                  <a:pt x="63" y="61"/>
                  <a:pt x="63" y="61"/>
                  <a:pt x="64" y="61"/>
                </a:cubicBezTo>
                <a:cubicBezTo>
                  <a:pt x="64" y="61"/>
                  <a:pt x="65" y="61"/>
                  <a:pt x="66" y="61"/>
                </a:cubicBezTo>
                <a:cubicBezTo>
                  <a:pt x="66" y="60"/>
                  <a:pt x="65" y="59"/>
                  <a:pt x="65" y="58"/>
                </a:cubicBezTo>
                <a:close/>
                <a:moveTo>
                  <a:pt x="182" y="61"/>
                </a:moveTo>
                <a:cubicBezTo>
                  <a:pt x="181" y="62"/>
                  <a:pt x="180" y="63"/>
                  <a:pt x="179" y="64"/>
                </a:cubicBezTo>
                <a:cubicBezTo>
                  <a:pt x="179" y="65"/>
                  <a:pt x="179" y="66"/>
                  <a:pt x="179" y="66"/>
                </a:cubicBezTo>
                <a:cubicBezTo>
                  <a:pt x="181" y="65"/>
                  <a:pt x="182" y="63"/>
                  <a:pt x="182" y="61"/>
                </a:cubicBezTo>
                <a:close/>
                <a:moveTo>
                  <a:pt x="138" y="85"/>
                </a:moveTo>
                <a:cubicBezTo>
                  <a:pt x="139" y="84"/>
                  <a:pt x="140" y="82"/>
                  <a:pt x="141" y="81"/>
                </a:cubicBezTo>
                <a:cubicBezTo>
                  <a:pt x="140" y="81"/>
                  <a:pt x="139" y="81"/>
                  <a:pt x="139" y="82"/>
                </a:cubicBezTo>
                <a:cubicBezTo>
                  <a:pt x="138" y="83"/>
                  <a:pt x="138" y="83"/>
                  <a:pt x="138" y="84"/>
                </a:cubicBezTo>
                <a:cubicBezTo>
                  <a:pt x="137" y="84"/>
                  <a:pt x="137" y="85"/>
                  <a:pt x="138" y="85"/>
                </a:cubicBezTo>
                <a:close/>
                <a:moveTo>
                  <a:pt x="133" y="64"/>
                </a:moveTo>
                <a:cubicBezTo>
                  <a:pt x="135" y="65"/>
                  <a:pt x="135" y="64"/>
                  <a:pt x="136" y="63"/>
                </a:cubicBezTo>
                <a:cubicBezTo>
                  <a:pt x="136" y="63"/>
                  <a:pt x="136" y="62"/>
                  <a:pt x="137" y="62"/>
                </a:cubicBezTo>
                <a:cubicBezTo>
                  <a:pt x="137" y="61"/>
                  <a:pt x="137" y="61"/>
                  <a:pt x="136" y="61"/>
                </a:cubicBezTo>
                <a:cubicBezTo>
                  <a:pt x="135" y="62"/>
                  <a:pt x="134" y="63"/>
                  <a:pt x="133" y="64"/>
                </a:cubicBezTo>
                <a:close/>
                <a:moveTo>
                  <a:pt x="22" y="67"/>
                </a:moveTo>
                <a:cubicBezTo>
                  <a:pt x="22" y="67"/>
                  <a:pt x="23" y="67"/>
                  <a:pt x="23" y="67"/>
                </a:cubicBezTo>
                <a:cubicBezTo>
                  <a:pt x="23" y="66"/>
                  <a:pt x="24" y="65"/>
                  <a:pt x="25" y="64"/>
                </a:cubicBezTo>
                <a:cubicBezTo>
                  <a:pt x="25" y="63"/>
                  <a:pt x="25" y="62"/>
                  <a:pt x="24" y="61"/>
                </a:cubicBezTo>
                <a:cubicBezTo>
                  <a:pt x="24" y="63"/>
                  <a:pt x="23" y="64"/>
                  <a:pt x="22" y="66"/>
                </a:cubicBezTo>
                <a:cubicBezTo>
                  <a:pt x="22" y="66"/>
                  <a:pt x="22" y="66"/>
                  <a:pt x="22" y="67"/>
                </a:cubicBezTo>
                <a:close/>
                <a:moveTo>
                  <a:pt x="209" y="62"/>
                </a:moveTo>
                <a:cubicBezTo>
                  <a:pt x="209" y="61"/>
                  <a:pt x="208" y="60"/>
                  <a:pt x="208" y="59"/>
                </a:cubicBezTo>
                <a:cubicBezTo>
                  <a:pt x="207" y="59"/>
                  <a:pt x="207" y="60"/>
                  <a:pt x="207" y="60"/>
                </a:cubicBezTo>
                <a:cubicBezTo>
                  <a:pt x="207" y="61"/>
                  <a:pt x="207" y="62"/>
                  <a:pt x="208" y="63"/>
                </a:cubicBezTo>
                <a:cubicBezTo>
                  <a:pt x="208" y="63"/>
                  <a:pt x="209" y="62"/>
                  <a:pt x="209" y="62"/>
                </a:cubicBezTo>
                <a:close/>
                <a:moveTo>
                  <a:pt x="197" y="104"/>
                </a:moveTo>
                <a:cubicBezTo>
                  <a:pt x="195" y="106"/>
                  <a:pt x="194" y="107"/>
                  <a:pt x="194" y="109"/>
                </a:cubicBezTo>
                <a:cubicBezTo>
                  <a:pt x="195" y="108"/>
                  <a:pt x="196" y="107"/>
                  <a:pt x="196" y="106"/>
                </a:cubicBezTo>
                <a:cubicBezTo>
                  <a:pt x="197" y="105"/>
                  <a:pt x="197" y="105"/>
                  <a:pt x="197" y="104"/>
                </a:cubicBezTo>
                <a:close/>
                <a:moveTo>
                  <a:pt x="165" y="82"/>
                </a:moveTo>
                <a:cubicBezTo>
                  <a:pt x="165" y="82"/>
                  <a:pt x="164" y="81"/>
                  <a:pt x="163" y="81"/>
                </a:cubicBezTo>
                <a:cubicBezTo>
                  <a:pt x="163" y="82"/>
                  <a:pt x="163" y="84"/>
                  <a:pt x="164" y="85"/>
                </a:cubicBezTo>
                <a:cubicBezTo>
                  <a:pt x="164" y="84"/>
                  <a:pt x="165" y="83"/>
                  <a:pt x="165" y="82"/>
                </a:cubicBezTo>
                <a:close/>
                <a:moveTo>
                  <a:pt x="194" y="55"/>
                </a:moveTo>
                <a:cubicBezTo>
                  <a:pt x="193" y="56"/>
                  <a:pt x="194" y="57"/>
                  <a:pt x="194" y="58"/>
                </a:cubicBezTo>
                <a:cubicBezTo>
                  <a:pt x="194" y="59"/>
                  <a:pt x="194" y="60"/>
                  <a:pt x="194" y="61"/>
                </a:cubicBezTo>
                <a:cubicBezTo>
                  <a:pt x="194" y="61"/>
                  <a:pt x="195" y="60"/>
                  <a:pt x="195" y="60"/>
                </a:cubicBezTo>
                <a:cubicBezTo>
                  <a:pt x="195" y="58"/>
                  <a:pt x="195" y="57"/>
                  <a:pt x="194" y="55"/>
                </a:cubicBezTo>
                <a:close/>
                <a:moveTo>
                  <a:pt x="27" y="56"/>
                </a:moveTo>
                <a:cubicBezTo>
                  <a:pt x="26" y="58"/>
                  <a:pt x="26" y="58"/>
                  <a:pt x="27" y="60"/>
                </a:cubicBezTo>
                <a:cubicBezTo>
                  <a:pt x="28" y="59"/>
                  <a:pt x="28" y="58"/>
                  <a:pt x="28" y="58"/>
                </a:cubicBezTo>
                <a:cubicBezTo>
                  <a:pt x="28" y="57"/>
                  <a:pt x="28" y="56"/>
                  <a:pt x="27" y="56"/>
                </a:cubicBezTo>
                <a:close/>
                <a:moveTo>
                  <a:pt x="198" y="73"/>
                </a:moveTo>
                <a:cubicBezTo>
                  <a:pt x="200" y="72"/>
                  <a:pt x="201" y="71"/>
                  <a:pt x="200" y="69"/>
                </a:cubicBezTo>
                <a:cubicBezTo>
                  <a:pt x="199" y="70"/>
                  <a:pt x="197" y="71"/>
                  <a:pt x="198" y="73"/>
                </a:cubicBezTo>
                <a:close/>
                <a:moveTo>
                  <a:pt x="206" y="81"/>
                </a:moveTo>
                <a:cubicBezTo>
                  <a:pt x="207" y="79"/>
                  <a:pt x="208" y="78"/>
                  <a:pt x="209" y="77"/>
                </a:cubicBezTo>
                <a:cubicBezTo>
                  <a:pt x="209" y="77"/>
                  <a:pt x="209" y="76"/>
                  <a:pt x="208" y="76"/>
                </a:cubicBezTo>
                <a:cubicBezTo>
                  <a:pt x="208" y="77"/>
                  <a:pt x="207" y="77"/>
                  <a:pt x="206" y="78"/>
                </a:cubicBezTo>
                <a:cubicBezTo>
                  <a:pt x="206" y="79"/>
                  <a:pt x="206" y="80"/>
                  <a:pt x="206" y="81"/>
                </a:cubicBezTo>
                <a:close/>
                <a:moveTo>
                  <a:pt x="219" y="101"/>
                </a:moveTo>
                <a:cubicBezTo>
                  <a:pt x="220" y="99"/>
                  <a:pt x="222" y="97"/>
                  <a:pt x="223" y="96"/>
                </a:cubicBezTo>
                <a:cubicBezTo>
                  <a:pt x="223" y="96"/>
                  <a:pt x="223" y="95"/>
                  <a:pt x="223" y="95"/>
                </a:cubicBezTo>
                <a:cubicBezTo>
                  <a:pt x="221" y="96"/>
                  <a:pt x="220" y="98"/>
                  <a:pt x="219" y="99"/>
                </a:cubicBezTo>
                <a:cubicBezTo>
                  <a:pt x="218" y="100"/>
                  <a:pt x="219" y="100"/>
                  <a:pt x="219" y="101"/>
                </a:cubicBezTo>
                <a:close/>
                <a:moveTo>
                  <a:pt x="210" y="94"/>
                </a:moveTo>
                <a:cubicBezTo>
                  <a:pt x="210" y="94"/>
                  <a:pt x="210" y="94"/>
                  <a:pt x="210" y="94"/>
                </a:cubicBezTo>
                <a:cubicBezTo>
                  <a:pt x="211" y="93"/>
                  <a:pt x="212" y="92"/>
                  <a:pt x="212" y="92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2" y="90"/>
                  <a:pt x="212" y="90"/>
                  <a:pt x="211" y="89"/>
                </a:cubicBezTo>
                <a:cubicBezTo>
                  <a:pt x="211" y="91"/>
                  <a:pt x="210" y="92"/>
                  <a:pt x="210" y="94"/>
                </a:cubicBezTo>
                <a:close/>
                <a:moveTo>
                  <a:pt x="93" y="55"/>
                </a:moveTo>
                <a:cubicBezTo>
                  <a:pt x="91" y="55"/>
                  <a:pt x="90" y="55"/>
                  <a:pt x="88" y="55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1" y="57"/>
                  <a:pt x="91" y="57"/>
                </a:cubicBezTo>
                <a:cubicBezTo>
                  <a:pt x="92" y="57"/>
                  <a:pt x="92" y="56"/>
                  <a:pt x="93" y="55"/>
                </a:cubicBezTo>
                <a:close/>
                <a:moveTo>
                  <a:pt x="146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5" y="75"/>
                  <a:pt x="144" y="75"/>
                </a:cubicBezTo>
                <a:cubicBezTo>
                  <a:pt x="143" y="75"/>
                  <a:pt x="143" y="75"/>
                  <a:pt x="143" y="77"/>
                </a:cubicBezTo>
                <a:cubicBezTo>
                  <a:pt x="143" y="77"/>
                  <a:pt x="144" y="77"/>
                  <a:pt x="145" y="77"/>
                </a:cubicBezTo>
                <a:cubicBezTo>
                  <a:pt x="145" y="77"/>
                  <a:pt x="145" y="77"/>
                  <a:pt x="144" y="77"/>
                </a:cubicBezTo>
                <a:cubicBezTo>
                  <a:pt x="145" y="76"/>
                  <a:pt x="146" y="75"/>
                  <a:pt x="146" y="75"/>
                </a:cubicBezTo>
                <a:close/>
                <a:moveTo>
                  <a:pt x="60" y="78"/>
                </a:moveTo>
                <a:cubicBezTo>
                  <a:pt x="58" y="80"/>
                  <a:pt x="57" y="82"/>
                  <a:pt x="55" y="84"/>
                </a:cubicBezTo>
                <a:cubicBezTo>
                  <a:pt x="56" y="84"/>
                  <a:pt x="57" y="84"/>
                  <a:pt x="57" y="83"/>
                </a:cubicBezTo>
                <a:cubicBezTo>
                  <a:pt x="58" y="81"/>
                  <a:pt x="59" y="80"/>
                  <a:pt x="60" y="78"/>
                </a:cubicBezTo>
                <a:close/>
                <a:moveTo>
                  <a:pt x="196" y="35"/>
                </a:moveTo>
                <a:cubicBezTo>
                  <a:pt x="195" y="34"/>
                  <a:pt x="195" y="33"/>
                  <a:pt x="195" y="32"/>
                </a:cubicBezTo>
                <a:cubicBezTo>
                  <a:pt x="194" y="34"/>
                  <a:pt x="193" y="35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4" y="36"/>
                  <a:pt x="195" y="35"/>
                  <a:pt x="196" y="35"/>
                </a:cubicBezTo>
                <a:close/>
                <a:moveTo>
                  <a:pt x="184" y="143"/>
                </a:moveTo>
                <a:cubicBezTo>
                  <a:pt x="184" y="143"/>
                  <a:pt x="183" y="144"/>
                  <a:pt x="183" y="144"/>
                </a:cubicBezTo>
                <a:cubicBezTo>
                  <a:pt x="183" y="145"/>
                  <a:pt x="183" y="146"/>
                  <a:pt x="183" y="147"/>
                </a:cubicBezTo>
                <a:cubicBezTo>
                  <a:pt x="184" y="145"/>
                  <a:pt x="184" y="145"/>
                  <a:pt x="184" y="143"/>
                </a:cubicBezTo>
                <a:close/>
                <a:moveTo>
                  <a:pt x="159" y="67"/>
                </a:moveTo>
                <a:cubicBezTo>
                  <a:pt x="159" y="67"/>
                  <a:pt x="160" y="67"/>
                  <a:pt x="160" y="67"/>
                </a:cubicBezTo>
                <a:cubicBezTo>
                  <a:pt x="161" y="65"/>
                  <a:pt x="161" y="64"/>
                  <a:pt x="162" y="63"/>
                </a:cubicBezTo>
                <a:cubicBezTo>
                  <a:pt x="162" y="63"/>
                  <a:pt x="162" y="63"/>
                  <a:pt x="162" y="62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61" y="64"/>
                  <a:pt x="160" y="65"/>
                  <a:pt x="159" y="65"/>
                </a:cubicBezTo>
                <a:cubicBezTo>
                  <a:pt x="159" y="66"/>
                  <a:pt x="159" y="66"/>
                  <a:pt x="159" y="67"/>
                </a:cubicBezTo>
                <a:close/>
                <a:moveTo>
                  <a:pt x="116" y="84"/>
                </a:moveTo>
                <a:cubicBezTo>
                  <a:pt x="115" y="85"/>
                  <a:pt x="115" y="86"/>
                  <a:pt x="114" y="86"/>
                </a:cubicBezTo>
                <a:cubicBezTo>
                  <a:pt x="115" y="86"/>
                  <a:pt x="116" y="86"/>
                  <a:pt x="118" y="86"/>
                </a:cubicBezTo>
                <a:cubicBezTo>
                  <a:pt x="117" y="86"/>
                  <a:pt x="117" y="85"/>
                  <a:pt x="116" y="84"/>
                </a:cubicBezTo>
                <a:close/>
                <a:moveTo>
                  <a:pt x="171" y="79"/>
                </a:moveTo>
                <a:cubicBezTo>
                  <a:pt x="171" y="79"/>
                  <a:pt x="171" y="79"/>
                  <a:pt x="172" y="78"/>
                </a:cubicBezTo>
                <a:cubicBezTo>
                  <a:pt x="172" y="78"/>
                  <a:pt x="173" y="77"/>
                  <a:pt x="174" y="76"/>
                </a:cubicBezTo>
                <a:cubicBezTo>
                  <a:pt x="174" y="75"/>
                  <a:pt x="174" y="74"/>
                  <a:pt x="174" y="74"/>
                </a:cubicBezTo>
                <a:cubicBezTo>
                  <a:pt x="173" y="75"/>
                  <a:pt x="171" y="78"/>
                  <a:pt x="171" y="79"/>
                </a:cubicBezTo>
                <a:close/>
                <a:moveTo>
                  <a:pt x="207" y="95"/>
                </a:moveTo>
                <a:cubicBezTo>
                  <a:pt x="206" y="96"/>
                  <a:pt x="206" y="97"/>
                  <a:pt x="205" y="97"/>
                </a:cubicBezTo>
                <a:cubicBezTo>
                  <a:pt x="205" y="98"/>
                  <a:pt x="204" y="99"/>
                  <a:pt x="205" y="100"/>
                </a:cubicBezTo>
                <a:cubicBezTo>
                  <a:pt x="206" y="99"/>
                  <a:pt x="207" y="98"/>
                  <a:pt x="207" y="95"/>
                </a:cubicBezTo>
                <a:close/>
                <a:moveTo>
                  <a:pt x="121" y="57"/>
                </a:move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2" y="58"/>
                  <a:pt x="123" y="59"/>
                </a:cubicBezTo>
                <a:cubicBezTo>
                  <a:pt x="123" y="58"/>
                  <a:pt x="124" y="58"/>
                  <a:pt x="125" y="57"/>
                </a:cubicBezTo>
                <a:cubicBezTo>
                  <a:pt x="123" y="57"/>
                  <a:pt x="122" y="57"/>
                  <a:pt x="121" y="57"/>
                </a:cubicBezTo>
                <a:close/>
                <a:moveTo>
                  <a:pt x="24" y="47"/>
                </a:moveTo>
                <a:cubicBezTo>
                  <a:pt x="24" y="48"/>
                  <a:pt x="25" y="49"/>
                  <a:pt x="26" y="50"/>
                </a:cubicBezTo>
                <a:cubicBezTo>
                  <a:pt x="26" y="49"/>
                  <a:pt x="27" y="48"/>
                  <a:pt x="27" y="47"/>
                </a:cubicBezTo>
                <a:cubicBezTo>
                  <a:pt x="26" y="47"/>
                  <a:pt x="25" y="47"/>
                  <a:pt x="24" y="47"/>
                </a:cubicBezTo>
                <a:close/>
                <a:moveTo>
                  <a:pt x="97" y="74"/>
                </a:moveTo>
                <a:cubicBezTo>
                  <a:pt x="97" y="74"/>
                  <a:pt x="98" y="74"/>
                  <a:pt x="98" y="74"/>
                </a:cubicBezTo>
                <a:cubicBezTo>
                  <a:pt x="99" y="73"/>
                  <a:pt x="100" y="73"/>
                  <a:pt x="100" y="72"/>
                </a:cubicBezTo>
                <a:cubicBezTo>
                  <a:pt x="99" y="71"/>
                  <a:pt x="98" y="72"/>
                  <a:pt x="97" y="74"/>
                </a:cubicBezTo>
                <a:close/>
                <a:moveTo>
                  <a:pt x="186" y="107"/>
                </a:moveTo>
                <a:cubicBezTo>
                  <a:pt x="187" y="104"/>
                  <a:pt x="187" y="102"/>
                  <a:pt x="186" y="100"/>
                </a:cubicBezTo>
                <a:cubicBezTo>
                  <a:pt x="186" y="102"/>
                  <a:pt x="186" y="105"/>
                  <a:pt x="186" y="107"/>
                </a:cubicBezTo>
                <a:close/>
                <a:moveTo>
                  <a:pt x="131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30" y="72"/>
                  <a:pt x="128" y="73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2"/>
                  <a:pt x="126" y="72"/>
                  <a:pt x="126" y="72"/>
                </a:cubicBezTo>
                <a:cubicBezTo>
                  <a:pt x="127" y="72"/>
                  <a:pt x="128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71"/>
                  <a:pt x="131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1" y="69"/>
                  <a:pt x="131" y="69"/>
                  <a:pt x="131" y="69"/>
                </a:cubicBezTo>
                <a:close/>
                <a:moveTo>
                  <a:pt x="140" y="75"/>
                </a:moveTo>
                <a:cubicBezTo>
                  <a:pt x="139" y="75"/>
                  <a:pt x="138" y="75"/>
                  <a:pt x="137" y="75"/>
                </a:cubicBezTo>
                <a:cubicBezTo>
                  <a:pt x="136" y="75"/>
                  <a:pt x="136" y="75"/>
                  <a:pt x="136" y="76"/>
                </a:cubicBezTo>
                <a:cubicBezTo>
                  <a:pt x="137" y="76"/>
                  <a:pt x="138" y="76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lose/>
                <a:moveTo>
                  <a:pt x="184" y="95"/>
                </a:moveTo>
                <a:cubicBezTo>
                  <a:pt x="185" y="93"/>
                  <a:pt x="185" y="93"/>
                  <a:pt x="184" y="92"/>
                </a:cubicBezTo>
                <a:cubicBezTo>
                  <a:pt x="184" y="93"/>
                  <a:pt x="183" y="94"/>
                  <a:pt x="182" y="95"/>
                </a:cubicBezTo>
                <a:cubicBezTo>
                  <a:pt x="183" y="95"/>
                  <a:pt x="184" y="95"/>
                  <a:pt x="184" y="95"/>
                </a:cubicBezTo>
                <a:close/>
                <a:moveTo>
                  <a:pt x="92" y="62"/>
                </a:moveTo>
                <a:cubicBezTo>
                  <a:pt x="93" y="61"/>
                  <a:pt x="94" y="60"/>
                  <a:pt x="94" y="59"/>
                </a:cubicBezTo>
                <a:cubicBezTo>
                  <a:pt x="93" y="59"/>
                  <a:pt x="92" y="60"/>
                  <a:pt x="91" y="61"/>
                </a:cubicBezTo>
                <a:cubicBezTo>
                  <a:pt x="92" y="61"/>
                  <a:pt x="92" y="62"/>
                  <a:pt x="92" y="62"/>
                </a:cubicBezTo>
                <a:close/>
                <a:moveTo>
                  <a:pt x="188" y="131"/>
                </a:moveTo>
                <a:cubicBezTo>
                  <a:pt x="189" y="130"/>
                  <a:pt x="189" y="129"/>
                  <a:pt x="189" y="128"/>
                </a:cubicBezTo>
                <a:cubicBezTo>
                  <a:pt x="189" y="128"/>
                  <a:pt x="189" y="127"/>
                  <a:pt x="188" y="127"/>
                </a:cubicBezTo>
                <a:cubicBezTo>
                  <a:pt x="188" y="128"/>
                  <a:pt x="188" y="130"/>
                  <a:pt x="188" y="131"/>
                </a:cubicBezTo>
                <a:close/>
                <a:moveTo>
                  <a:pt x="81" y="90"/>
                </a:moveTo>
                <a:cubicBezTo>
                  <a:pt x="82" y="90"/>
                  <a:pt x="82" y="91"/>
                  <a:pt x="83" y="90"/>
                </a:cubicBezTo>
                <a:cubicBezTo>
                  <a:pt x="83" y="90"/>
                  <a:pt x="84" y="90"/>
                  <a:pt x="84" y="90"/>
                </a:cubicBezTo>
                <a:cubicBezTo>
                  <a:pt x="84" y="90"/>
                  <a:pt x="84" y="89"/>
                  <a:pt x="84" y="89"/>
                </a:cubicBezTo>
                <a:cubicBezTo>
                  <a:pt x="83" y="89"/>
                  <a:pt x="82" y="89"/>
                  <a:pt x="82" y="89"/>
                </a:cubicBezTo>
                <a:cubicBezTo>
                  <a:pt x="82" y="89"/>
                  <a:pt x="81" y="90"/>
                  <a:pt x="81" y="90"/>
                </a:cubicBezTo>
                <a:close/>
                <a:moveTo>
                  <a:pt x="25" y="86"/>
                </a:moveTo>
                <a:cubicBezTo>
                  <a:pt x="25" y="86"/>
                  <a:pt x="25" y="86"/>
                  <a:pt x="25" y="86"/>
                </a:cubicBezTo>
                <a:cubicBezTo>
                  <a:pt x="26" y="86"/>
                  <a:pt x="27" y="84"/>
                  <a:pt x="27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6" y="84"/>
                  <a:pt x="25" y="85"/>
                  <a:pt x="25" y="86"/>
                </a:cubicBezTo>
                <a:close/>
                <a:moveTo>
                  <a:pt x="201" y="91"/>
                </a:moveTo>
                <a:cubicBezTo>
                  <a:pt x="199" y="93"/>
                  <a:pt x="199" y="93"/>
                  <a:pt x="200" y="95"/>
                </a:cubicBezTo>
                <a:cubicBezTo>
                  <a:pt x="201" y="95"/>
                  <a:pt x="201" y="94"/>
                  <a:pt x="201" y="91"/>
                </a:cubicBezTo>
                <a:close/>
                <a:moveTo>
                  <a:pt x="200" y="78"/>
                </a:moveTo>
                <a:cubicBezTo>
                  <a:pt x="200" y="79"/>
                  <a:pt x="201" y="79"/>
                  <a:pt x="201" y="80"/>
                </a:cubicBezTo>
                <a:cubicBezTo>
                  <a:pt x="202" y="80"/>
                  <a:pt x="202" y="79"/>
                  <a:pt x="202" y="79"/>
                </a:cubicBezTo>
                <a:cubicBezTo>
                  <a:pt x="202" y="78"/>
                  <a:pt x="202" y="77"/>
                  <a:pt x="201" y="76"/>
                </a:cubicBezTo>
                <a:cubicBezTo>
                  <a:pt x="201" y="77"/>
                  <a:pt x="200" y="78"/>
                  <a:pt x="200" y="78"/>
                </a:cubicBezTo>
                <a:close/>
                <a:moveTo>
                  <a:pt x="128" y="64"/>
                </a:moveTo>
                <a:cubicBezTo>
                  <a:pt x="128" y="63"/>
                  <a:pt x="128" y="62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2"/>
                  <a:pt x="126" y="63"/>
                  <a:pt x="126" y="64"/>
                </a:cubicBezTo>
                <a:cubicBezTo>
                  <a:pt x="127" y="64"/>
                  <a:pt x="127" y="64"/>
                  <a:pt x="128" y="64"/>
                </a:cubicBezTo>
                <a:close/>
                <a:moveTo>
                  <a:pt x="187" y="75"/>
                </a:moveTo>
                <a:cubicBezTo>
                  <a:pt x="186" y="76"/>
                  <a:pt x="186" y="77"/>
                  <a:pt x="185" y="78"/>
                </a:cubicBezTo>
                <a:cubicBezTo>
                  <a:pt x="185" y="78"/>
                  <a:pt x="185" y="79"/>
                  <a:pt x="185" y="79"/>
                </a:cubicBezTo>
                <a:cubicBezTo>
                  <a:pt x="185" y="79"/>
                  <a:pt x="186" y="79"/>
                  <a:pt x="186" y="79"/>
                </a:cubicBezTo>
                <a:cubicBezTo>
                  <a:pt x="186" y="78"/>
                  <a:pt x="188" y="77"/>
                  <a:pt x="187" y="75"/>
                </a:cubicBezTo>
                <a:close/>
                <a:moveTo>
                  <a:pt x="77" y="91"/>
                </a:moveTo>
                <a:cubicBezTo>
                  <a:pt x="77" y="90"/>
                  <a:pt x="77" y="89"/>
                  <a:pt x="77" y="89"/>
                </a:cubicBezTo>
                <a:cubicBezTo>
                  <a:pt x="77" y="89"/>
                  <a:pt x="76" y="89"/>
                  <a:pt x="75" y="89"/>
                </a:cubicBezTo>
                <a:cubicBezTo>
                  <a:pt x="75" y="89"/>
                  <a:pt x="75" y="90"/>
                  <a:pt x="75" y="91"/>
                </a:cubicBezTo>
                <a:cubicBezTo>
                  <a:pt x="76" y="91"/>
                  <a:pt x="76" y="91"/>
                  <a:pt x="77" y="91"/>
                </a:cubicBezTo>
                <a:close/>
                <a:moveTo>
                  <a:pt x="107" y="76"/>
                </a:moveTo>
                <a:cubicBezTo>
                  <a:pt x="107" y="76"/>
                  <a:pt x="108" y="76"/>
                  <a:pt x="108" y="75"/>
                </a:cubicBezTo>
                <a:cubicBezTo>
                  <a:pt x="109" y="75"/>
                  <a:pt x="109" y="74"/>
                  <a:pt x="110" y="74"/>
                </a:cubicBezTo>
                <a:cubicBezTo>
                  <a:pt x="108" y="73"/>
                  <a:pt x="108" y="73"/>
                  <a:pt x="107" y="74"/>
                </a:cubicBezTo>
                <a:cubicBezTo>
                  <a:pt x="107" y="75"/>
                  <a:pt x="107" y="75"/>
                  <a:pt x="107" y="76"/>
                </a:cubicBezTo>
                <a:close/>
                <a:moveTo>
                  <a:pt x="3" y="43"/>
                </a:moveTo>
                <a:cubicBezTo>
                  <a:pt x="3" y="41"/>
                  <a:pt x="5" y="41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3" y="41"/>
                  <a:pt x="3" y="42"/>
                  <a:pt x="3" y="43"/>
                </a:cubicBezTo>
                <a:close/>
                <a:moveTo>
                  <a:pt x="189" y="83"/>
                </a:moveTo>
                <a:cubicBezTo>
                  <a:pt x="190" y="82"/>
                  <a:pt x="191" y="81"/>
                  <a:pt x="192" y="80"/>
                </a:cubicBezTo>
                <a:cubicBezTo>
                  <a:pt x="192" y="80"/>
                  <a:pt x="192" y="79"/>
                  <a:pt x="192" y="78"/>
                </a:cubicBezTo>
                <a:cubicBezTo>
                  <a:pt x="191" y="80"/>
                  <a:pt x="189" y="81"/>
                  <a:pt x="189" y="83"/>
                </a:cubicBezTo>
                <a:close/>
                <a:moveTo>
                  <a:pt x="197" y="46"/>
                </a:moveTo>
                <a:cubicBezTo>
                  <a:pt x="197" y="46"/>
                  <a:pt x="197" y="46"/>
                  <a:pt x="197" y="46"/>
                </a:cubicBezTo>
                <a:cubicBezTo>
                  <a:pt x="197" y="45"/>
                  <a:pt x="197" y="44"/>
                  <a:pt x="197" y="43"/>
                </a:cubicBezTo>
                <a:cubicBezTo>
                  <a:pt x="197" y="42"/>
                  <a:pt x="197" y="42"/>
                  <a:pt x="197" y="41"/>
                </a:cubicBezTo>
                <a:cubicBezTo>
                  <a:pt x="197" y="41"/>
                  <a:pt x="196" y="41"/>
                  <a:pt x="196" y="41"/>
                </a:cubicBezTo>
                <a:cubicBezTo>
                  <a:pt x="196" y="41"/>
                  <a:pt x="196" y="42"/>
                  <a:pt x="195" y="42"/>
                </a:cubicBezTo>
                <a:cubicBezTo>
                  <a:pt x="196" y="43"/>
                  <a:pt x="196" y="45"/>
                  <a:pt x="197" y="46"/>
                </a:cubicBezTo>
                <a:close/>
                <a:moveTo>
                  <a:pt x="19" y="67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ubicBezTo>
                  <a:pt x="17" y="67"/>
                  <a:pt x="17" y="68"/>
                  <a:pt x="18" y="69"/>
                </a:cubicBezTo>
                <a:cubicBezTo>
                  <a:pt x="18" y="68"/>
                  <a:pt x="19" y="67"/>
                  <a:pt x="19" y="67"/>
                </a:cubicBezTo>
                <a:close/>
                <a:moveTo>
                  <a:pt x="24" y="79"/>
                </a:moveTo>
                <a:cubicBezTo>
                  <a:pt x="24" y="80"/>
                  <a:pt x="24" y="80"/>
                  <a:pt x="23" y="81"/>
                </a:cubicBezTo>
                <a:cubicBezTo>
                  <a:pt x="23" y="82"/>
                  <a:pt x="23" y="82"/>
                  <a:pt x="24" y="83"/>
                </a:cubicBezTo>
                <a:cubicBezTo>
                  <a:pt x="24" y="82"/>
                  <a:pt x="24" y="81"/>
                  <a:pt x="25" y="81"/>
                </a:cubicBezTo>
                <a:cubicBezTo>
                  <a:pt x="25" y="80"/>
                  <a:pt x="25" y="80"/>
                  <a:pt x="24" y="79"/>
                </a:cubicBezTo>
                <a:close/>
                <a:moveTo>
                  <a:pt x="18" y="79"/>
                </a:moveTo>
                <a:cubicBezTo>
                  <a:pt x="18" y="80"/>
                  <a:pt x="19" y="80"/>
                  <a:pt x="19" y="81"/>
                </a:cubicBezTo>
                <a:cubicBezTo>
                  <a:pt x="20" y="80"/>
                  <a:pt x="19" y="79"/>
                  <a:pt x="19" y="78"/>
                </a:cubicBezTo>
                <a:cubicBezTo>
                  <a:pt x="18" y="78"/>
                  <a:pt x="18" y="79"/>
                  <a:pt x="18" y="79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1" y="64"/>
                </a:cubicBezTo>
                <a:cubicBezTo>
                  <a:pt x="21" y="62"/>
                  <a:pt x="22" y="61"/>
                  <a:pt x="23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60"/>
                  <a:pt x="21" y="61"/>
                  <a:pt x="20" y="63"/>
                </a:cubicBezTo>
                <a:cubicBezTo>
                  <a:pt x="20" y="63"/>
                  <a:pt x="20" y="63"/>
                  <a:pt x="20" y="64"/>
                </a:cubicBezTo>
                <a:close/>
                <a:moveTo>
                  <a:pt x="214" y="70"/>
                </a:moveTo>
                <a:cubicBezTo>
                  <a:pt x="214" y="70"/>
                  <a:pt x="214" y="70"/>
                  <a:pt x="214" y="70"/>
                </a:cubicBezTo>
                <a:cubicBezTo>
                  <a:pt x="213" y="71"/>
                  <a:pt x="212" y="72"/>
                  <a:pt x="211" y="74"/>
                </a:cubicBezTo>
                <a:cubicBezTo>
                  <a:pt x="210" y="74"/>
                  <a:pt x="210" y="74"/>
                  <a:pt x="211" y="75"/>
                </a:cubicBezTo>
                <a:cubicBezTo>
                  <a:pt x="212" y="73"/>
                  <a:pt x="213" y="72"/>
                  <a:pt x="214" y="70"/>
                </a:cubicBezTo>
                <a:close/>
                <a:moveTo>
                  <a:pt x="200" y="131"/>
                </a:moveTo>
                <a:cubicBezTo>
                  <a:pt x="201" y="130"/>
                  <a:pt x="203" y="128"/>
                  <a:pt x="204" y="127"/>
                </a:cubicBezTo>
                <a:cubicBezTo>
                  <a:pt x="202" y="127"/>
                  <a:pt x="201" y="129"/>
                  <a:pt x="200" y="131"/>
                </a:cubicBezTo>
                <a:close/>
                <a:moveTo>
                  <a:pt x="108" y="53"/>
                </a:moveTo>
                <a:cubicBezTo>
                  <a:pt x="106" y="53"/>
                  <a:pt x="103" y="53"/>
                  <a:pt x="102" y="53"/>
                </a:cubicBezTo>
                <a:cubicBezTo>
                  <a:pt x="103" y="53"/>
                  <a:pt x="107" y="54"/>
                  <a:pt x="108" y="54"/>
                </a:cubicBezTo>
                <a:cubicBezTo>
                  <a:pt x="108" y="54"/>
                  <a:pt x="108" y="53"/>
                  <a:pt x="108" y="53"/>
                </a:cubicBezTo>
                <a:close/>
                <a:moveTo>
                  <a:pt x="41" y="51"/>
                </a:moveTo>
                <a:cubicBezTo>
                  <a:pt x="40" y="50"/>
                  <a:pt x="40" y="50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40" y="53"/>
                </a:cubicBezTo>
                <a:cubicBezTo>
                  <a:pt x="40" y="52"/>
                  <a:pt x="40" y="51"/>
                  <a:pt x="41" y="51"/>
                </a:cubicBezTo>
                <a:close/>
                <a:moveTo>
                  <a:pt x="154" y="83"/>
                </a:moveTo>
                <a:cubicBezTo>
                  <a:pt x="155" y="82"/>
                  <a:pt x="155" y="81"/>
                  <a:pt x="156" y="81"/>
                </a:cubicBezTo>
                <a:cubicBezTo>
                  <a:pt x="155" y="81"/>
                  <a:pt x="154" y="81"/>
                  <a:pt x="153" y="81"/>
                </a:cubicBezTo>
                <a:cubicBezTo>
                  <a:pt x="153" y="81"/>
                  <a:pt x="154" y="82"/>
                  <a:pt x="154" y="83"/>
                </a:cubicBezTo>
                <a:close/>
                <a:moveTo>
                  <a:pt x="114" y="60"/>
                </a:moveTo>
                <a:cubicBezTo>
                  <a:pt x="114" y="60"/>
                  <a:pt x="114" y="60"/>
                  <a:pt x="114" y="60"/>
                </a:cubicBezTo>
                <a:cubicBezTo>
                  <a:pt x="113" y="60"/>
                  <a:pt x="113" y="61"/>
                  <a:pt x="112" y="61"/>
                </a:cubicBezTo>
                <a:cubicBezTo>
                  <a:pt x="112" y="62"/>
                  <a:pt x="111" y="63"/>
                  <a:pt x="111" y="63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2"/>
                  <a:pt x="113" y="61"/>
                  <a:pt x="114" y="60"/>
                </a:cubicBezTo>
                <a:close/>
                <a:moveTo>
                  <a:pt x="128" y="82"/>
                </a:moveTo>
                <a:cubicBezTo>
                  <a:pt x="128" y="82"/>
                  <a:pt x="128" y="81"/>
                  <a:pt x="127" y="81"/>
                </a:cubicBezTo>
                <a:cubicBezTo>
                  <a:pt x="127" y="81"/>
                  <a:pt x="127" y="81"/>
                  <a:pt x="127" y="82"/>
                </a:cubicBezTo>
                <a:cubicBezTo>
                  <a:pt x="126" y="83"/>
                  <a:pt x="125" y="84"/>
                  <a:pt x="124" y="85"/>
                </a:cubicBezTo>
                <a:cubicBezTo>
                  <a:pt x="124" y="85"/>
                  <a:pt x="124" y="85"/>
                  <a:pt x="125" y="85"/>
                </a:cubicBezTo>
                <a:cubicBezTo>
                  <a:pt x="126" y="84"/>
                  <a:pt x="127" y="83"/>
                  <a:pt x="128" y="82"/>
                </a:cubicBezTo>
                <a:close/>
                <a:moveTo>
                  <a:pt x="195" y="38"/>
                </a:move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9"/>
                  <a:pt x="193" y="39"/>
                </a:cubicBezTo>
                <a:cubicBezTo>
                  <a:pt x="193" y="40"/>
                  <a:pt x="193" y="40"/>
                  <a:pt x="193" y="41"/>
                </a:cubicBezTo>
                <a:cubicBezTo>
                  <a:pt x="194" y="40"/>
                  <a:pt x="195" y="39"/>
                  <a:pt x="195" y="38"/>
                </a:cubicBezTo>
                <a:close/>
                <a:moveTo>
                  <a:pt x="191" y="90"/>
                </a:moveTo>
                <a:cubicBezTo>
                  <a:pt x="190" y="91"/>
                  <a:pt x="189" y="93"/>
                  <a:pt x="189" y="94"/>
                </a:cubicBezTo>
                <a:cubicBezTo>
                  <a:pt x="190" y="93"/>
                  <a:pt x="191" y="92"/>
                  <a:pt x="191" y="90"/>
                </a:cubicBezTo>
                <a:close/>
                <a:moveTo>
                  <a:pt x="204" y="28"/>
                </a:moveTo>
                <a:cubicBezTo>
                  <a:pt x="205" y="30"/>
                  <a:pt x="206" y="31"/>
                  <a:pt x="207" y="33"/>
                </a:cubicBezTo>
                <a:cubicBezTo>
                  <a:pt x="207" y="31"/>
                  <a:pt x="205" y="29"/>
                  <a:pt x="204" y="28"/>
                </a:cubicBezTo>
                <a:close/>
                <a:moveTo>
                  <a:pt x="76" y="80"/>
                </a:moveTo>
                <a:cubicBezTo>
                  <a:pt x="76" y="81"/>
                  <a:pt x="76" y="81"/>
                  <a:pt x="76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7" y="81"/>
                  <a:pt x="77" y="81"/>
                  <a:pt x="76" y="80"/>
                </a:cubicBezTo>
                <a:close/>
                <a:moveTo>
                  <a:pt x="195" y="68"/>
                </a:moveTo>
                <a:cubicBezTo>
                  <a:pt x="195" y="67"/>
                  <a:pt x="195" y="66"/>
                  <a:pt x="195" y="65"/>
                </a:cubicBezTo>
                <a:cubicBezTo>
                  <a:pt x="194" y="66"/>
                  <a:pt x="194" y="66"/>
                  <a:pt x="195" y="68"/>
                </a:cubicBezTo>
                <a:close/>
                <a:moveTo>
                  <a:pt x="21" y="95"/>
                </a:moveTo>
                <a:cubicBezTo>
                  <a:pt x="24" y="96"/>
                  <a:pt x="25" y="96"/>
                  <a:pt x="27" y="95"/>
                </a:cubicBezTo>
                <a:cubicBezTo>
                  <a:pt x="25" y="95"/>
                  <a:pt x="23" y="95"/>
                  <a:pt x="21" y="95"/>
                </a:cubicBezTo>
                <a:close/>
                <a:moveTo>
                  <a:pt x="164" y="65"/>
                </a:moveTo>
                <a:cubicBezTo>
                  <a:pt x="163" y="66"/>
                  <a:pt x="163" y="66"/>
                  <a:pt x="162" y="67"/>
                </a:cubicBezTo>
                <a:cubicBezTo>
                  <a:pt x="163" y="67"/>
                  <a:pt x="164" y="67"/>
                  <a:pt x="165" y="67"/>
                </a:cubicBezTo>
                <a:cubicBezTo>
                  <a:pt x="164" y="67"/>
                  <a:pt x="164" y="66"/>
                  <a:pt x="164" y="65"/>
                </a:cubicBezTo>
                <a:close/>
                <a:moveTo>
                  <a:pt x="216" y="61"/>
                </a:moveTo>
                <a:cubicBezTo>
                  <a:pt x="216" y="61"/>
                  <a:pt x="216" y="61"/>
                  <a:pt x="216" y="61"/>
                </a:cubicBezTo>
                <a:cubicBezTo>
                  <a:pt x="216" y="62"/>
                  <a:pt x="216" y="63"/>
                  <a:pt x="217" y="64"/>
                </a:cubicBezTo>
                <a:cubicBezTo>
                  <a:pt x="217" y="63"/>
                  <a:pt x="217" y="63"/>
                  <a:pt x="218" y="63"/>
                </a:cubicBezTo>
                <a:cubicBezTo>
                  <a:pt x="217" y="62"/>
                  <a:pt x="217" y="61"/>
                  <a:pt x="216" y="61"/>
                </a:cubicBezTo>
                <a:close/>
                <a:moveTo>
                  <a:pt x="174" y="87"/>
                </a:moveTo>
                <a:cubicBezTo>
                  <a:pt x="174" y="88"/>
                  <a:pt x="174" y="88"/>
                  <a:pt x="174" y="88"/>
                </a:cubicBezTo>
                <a:cubicBezTo>
                  <a:pt x="175" y="87"/>
                  <a:pt x="175" y="86"/>
                  <a:pt x="176" y="85"/>
                </a:cubicBezTo>
                <a:cubicBezTo>
                  <a:pt x="176" y="85"/>
                  <a:pt x="176" y="84"/>
                  <a:pt x="176" y="84"/>
                </a:cubicBezTo>
                <a:cubicBezTo>
                  <a:pt x="175" y="85"/>
                  <a:pt x="174" y="86"/>
                  <a:pt x="174" y="87"/>
                </a:cubicBezTo>
                <a:close/>
                <a:moveTo>
                  <a:pt x="181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82" y="83"/>
                  <a:pt x="183" y="82"/>
                  <a:pt x="184" y="81"/>
                </a:cubicBezTo>
                <a:cubicBezTo>
                  <a:pt x="184" y="81"/>
                  <a:pt x="184" y="81"/>
                  <a:pt x="183" y="80"/>
                </a:cubicBezTo>
                <a:cubicBezTo>
                  <a:pt x="182" y="82"/>
                  <a:pt x="182" y="83"/>
                  <a:pt x="181" y="84"/>
                </a:cubicBezTo>
                <a:close/>
                <a:moveTo>
                  <a:pt x="87" y="85"/>
                </a:moveTo>
                <a:cubicBezTo>
                  <a:pt x="86" y="84"/>
                  <a:pt x="85" y="85"/>
                  <a:pt x="85" y="86"/>
                </a:cubicBezTo>
                <a:cubicBezTo>
                  <a:pt x="86" y="86"/>
                  <a:pt x="86" y="86"/>
                  <a:pt x="87" y="85"/>
                </a:cubicBezTo>
                <a:close/>
                <a:moveTo>
                  <a:pt x="148" y="63"/>
                </a:moveTo>
                <a:cubicBezTo>
                  <a:pt x="147" y="64"/>
                  <a:pt x="147" y="64"/>
                  <a:pt x="148" y="65"/>
                </a:cubicBezTo>
                <a:cubicBezTo>
                  <a:pt x="149" y="64"/>
                  <a:pt x="149" y="64"/>
                  <a:pt x="148" y="63"/>
                </a:cubicBezTo>
                <a:close/>
                <a:moveTo>
                  <a:pt x="81" y="93"/>
                </a:moveTo>
                <a:cubicBezTo>
                  <a:pt x="83" y="93"/>
                  <a:pt x="85" y="93"/>
                  <a:pt x="87" y="93"/>
                </a:cubicBezTo>
                <a:cubicBezTo>
                  <a:pt x="86" y="93"/>
                  <a:pt x="84" y="93"/>
                  <a:pt x="81" y="93"/>
                </a:cubicBezTo>
                <a:close/>
                <a:moveTo>
                  <a:pt x="82" y="66"/>
                </a:moveTo>
                <a:cubicBezTo>
                  <a:pt x="81" y="68"/>
                  <a:pt x="80" y="68"/>
                  <a:pt x="82" y="69"/>
                </a:cubicBezTo>
                <a:cubicBezTo>
                  <a:pt x="82" y="68"/>
                  <a:pt x="82" y="67"/>
                  <a:pt x="82" y="66"/>
                </a:cubicBezTo>
                <a:close/>
                <a:moveTo>
                  <a:pt x="121" y="66"/>
                </a:moveTo>
                <a:cubicBezTo>
                  <a:pt x="119" y="66"/>
                  <a:pt x="119" y="66"/>
                  <a:pt x="119" y="67"/>
                </a:cubicBezTo>
                <a:cubicBezTo>
                  <a:pt x="121" y="67"/>
                  <a:pt x="121" y="67"/>
                  <a:pt x="121" y="66"/>
                </a:cubicBezTo>
                <a:close/>
                <a:moveTo>
                  <a:pt x="13" y="77"/>
                </a:moveTo>
                <a:cubicBezTo>
                  <a:pt x="13" y="78"/>
                  <a:pt x="13" y="80"/>
                  <a:pt x="13" y="81"/>
                </a:cubicBezTo>
                <a:cubicBezTo>
                  <a:pt x="14" y="79"/>
                  <a:pt x="13" y="78"/>
                  <a:pt x="13" y="77"/>
                </a:cubicBezTo>
                <a:close/>
                <a:moveTo>
                  <a:pt x="122" y="54"/>
                </a:moveTo>
                <a:cubicBezTo>
                  <a:pt x="123" y="54"/>
                  <a:pt x="125" y="54"/>
                  <a:pt x="127" y="53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5" y="53"/>
                  <a:pt x="124" y="53"/>
                  <a:pt x="122" y="53"/>
                </a:cubicBezTo>
                <a:cubicBezTo>
                  <a:pt x="122" y="53"/>
                  <a:pt x="122" y="53"/>
                  <a:pt x="122" y="53"/>
                </a:cubicBezTo>
                <a:cubicBezTo>
                  <a:pt x="122" y="53"/>
                  <a:pt x="122" y="53"/>
                  <a:pt x="122" y="54"/>
                </a:cubicBezTo>
                <a:close/>
                <a:moveTo>
                  <a:pt x="163" y="72"/>
                </a:moveTo>
                <a:cubicBezTo>
                  <a:pt x="163" y="71"/>
                  <a:pt x="163" y="71"/>
                  <a:pt x="163" y="71"/>
                </a:cubicBezTo>
                <a:cubicBezTo>
                  <a:pt x="162" y="71"/>
                  <a:pt x="161" y="71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1"/>
                  <a:pt x="160" y="72"/>
                  <a:pt x="160" y="72"/>
                </a:cubicBezTo>
                <a:cubicBezTo>
                  <a:pt x="161" y="72"/>
                  <a:pt x="162" y="72"/>
                  <a:pt x="163" y="72"/>
                </a:cubicBezTo>
                <a:close/>
                <a:moveTo>
                  <a:pt x="79" y="85"/>
                </a:moveTo>
                <a:cubicBezTo>
                  <a:pt x="77" y="85"/>
                  <a:pt x="76" y="85"/>
                  <a:pt x="75" y="86"/>
                </a:cubicBezTo>
                <a:cubicBezTo>
                  <a:pt x="77" y="86"/>
                  <a:pt x="78" y="86"/>
                  <a:pt x="79" y="85"/>
                </a:cubicBezTo>
                <a:close/>
                <a:moveTo>
                  <a:pt x="193" y="25"/>
                </a:moveTo>
                <a:cubicBezTo>
                  <a:pt x="194" y="24"/>
                  <a:pt x="194" y="24"/>
                  <a:pt x="193" y="22"/>
                </a:cubicBezTo>
                <a:cubicBezTo>
                  <a:pt x="193" y="23"/>
                  <a:pt x="193" y="24"/>
                  <a:pt x="193" y="25"/>
                </a:cubicBezTo>
                <a:close/>
                <a:moveTo>
                  <a:pt x="59" y="90"/>
                </a:moveTo>
                <a:cubicBezTo>
                  <a:pt x="58" y="90"/>
                  <a:pt x="58" y="90"/>
                  <a:pt x="57" y="91"/>
                </a:cubicBezTo>
                <a:cubicBezTo>
                  <a:pt x="57" y="91"/>
                  <a:pt x="58" y="92"/>
                  <a:pt x="58" y="92"/>
                </a:cubicBezTo>
                <a:cubicBezTo>
                  <a:pt x="58" y="92"/>
                  <a:pt x="59" y="91"/>
                  <a:pt x="59" y="91"/>
                </a:cubicBezTo>
                <a:cubicBezTo>
                  <a:pt x="59" y="91"/>
                  <a:pt x="59" y="90"/>
                  <a:pt x="59" y="90"/>
                </a:cubicBezTo>
                <a:close/>
                <a:moveTo>
                  <a:pt x="21" y="74"/>
                </a:moveTo>
                <a:cubicBezTo>
                  <a:pt x="20" y="75"/>
                  <a:pt x="20" y="76"/>
                  <a:pt x="21" y="77"/>
                </a:cubicBezTo>
                <a:cubicBezTo>
                  <a:pt x="22" y="75"/>
                  <a:pt x="22" y="75"/>
                  <a:pt x="21" y="74"/>
                </a:cubicBezTo>
                <a:close/>
                <a:moveTo>
                  <a:pt x="178" y="57"/>
                </a:moveTo>
                <a:cubicBezTo>
                  <a:pt x="177" y="57"/>
                  <a:pt x="177" y="57"/>
                  <a:pt x="176" y="57"/>
                </a:cubicBezTo>
                <a:cubicBezTo>
                  <a:pt x="176" y="58"/>
                  <a:pt x="177" y="58"/>
                  <a:pt x="177" y="59"/>
                </a:cubicBezTo>
                <a:cubicBezTo>
                  <a:pt x="177" y="58"/>
                  <a:pt x="178" y="58"/>
                  <a:pt x="178" y="57"/>
                </a:cubicBezTo>
                <a:close/>
                <a:moveTo>
                  <a:pt x="232" y="72"/>
                </a:moveTo>
                <a:cubicBezTo>
                  <a:pt x="233" y="74"/>
                  <a:pt x="234" y="76"/>
                  <a:pt x="235" y="76"/>
                </a:cubicBezTo>
                <a:cubicBezTo>
                  <a:pt x="234" y="75"/>
                  <a:pt x="233" y="73"/>
                  <a:pt x="232" y="72"/>
                </a:cubicBezTo>
                <a:close/>
                <a:moveTo>
                  <a:pt x="106" y="64"/>
                </a:moveTo>
                <a:cubicBezTo>
                  <a:pt x="106" y="63"/>
                  <a:pt x="106" y="62"/>
                  <a:pt x="105" y="62"/>
                </a:cubicBezTo>
                <a:cubicBezTo>
                  <a:pt x="105" y="63"/>
                  <a:pt x="104" y="63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1" y="85"/>
                  <a:pt x="42" y="85"/>
                  <a:pt x="42" y="85"/>
                </a:cubicBezTo>
                <a:cubicBezTo>
                  <a:pt x="42" y="84"/>
                  <a:pt x="42" y="84"/>
                  <a:pt x="43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4"/>
                  <a:pt x="41" y="84"/>
                  <a:pt x="41" y="85"/>
                </a:cubicBezTo>
                <a:close/>
                <a:moveTo>
                  <a:pt x="41" y="47"/>
                </a:moveTo>
                <a:cubicBezTo>
                  <a:pt x="42" y="48"/>
                  <a:pt x="42" y="48"/>
                  <a:pt x="42" y="49"/>
                </a:cubicBezTo>
                <a:cubicBezTo>
                  <a:pt x="43" y="48"/>
                  <a:pt x="43" y="48"/>
                  <a:pt x="43" y="47"/>
                </a:cubicBezTo>
                <a:cubicBezTo>
                  <a:pt x="43" y="47"/>
                  <a:pt x="42" y="47"/>
                  <a:pt x="41" y="47"/>
                </a:cubicBezTo>
                <a:close/>
                <a:moveTo>
                  <a:pt x="180" y="90"/>
                </a:moveTo>
                <a:cubicBezTo>
                  <a:pt x="180" y="90"/>
                  <a:pt x="180" y="90"/>
                  <a:pt x="179" y="90"/>
                </a:cubicBezTo>
                <a:cubicBezTo>
                  <a:pt x="179" y="90"/>
                  <a:pt x="179" y="91"/>
                  <a:pt x="179" y="92"/>
                </a:cubicBezTo>
                <a:cubicBezTo>
                  <a:pt x="180" y="91"/>
                  <a:pt x="180" y="91"/>
                  <a:pt x="180" y="90"/>
                </a:cubicBezTo>
                <a:close/>
                <a:moveTo>
                  <a:pt x="95" y="78"/>
                </a:moveTo>
                <a:cubicBezTo>
                  <a:pt x="96" y="77"/>
                  <a:pt x="96" y="77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5" y="78"/>
                  <a:pt x="95" y="78"/>
                </a:cubicBez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3" y="86"/>
                  <a:pt x="184" y="86"/>
                  <a:pt x="184" y="85"/>
                </a:cubicBezTo>
                <a:cubicBezTo>
                  <a:pt x="183" y="86"/>
                  <a:pt x="182" y="87"/>
                  <a:pt x="182" y="88"/>
                </a:cubicBezTo>
                <a:close/>
                <a:moveTo>
                  <a:pt x="78" y="73"/>
                </a:moveTo>
                <a:cubicBezTo>
                  <a:pt x="78" y="73"/>
                  <a:pt x="78" y="73"/>
                  <a:pt x="78" y="73"/>
                </a:cubicBezTo>
                <a:cubicBezTo>
                  <a:pt x="77" y="74"/>
                  <a:pt x="76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7" y="75"/>
                  <a:pt x="78" y="74"/>
                  <a:pt x="78" y="73"/>
                </a:cubicBezTo>
                <a:close/>
                <a:moveTo>
                  <a:pt x="129" y="93"/>
                </a:moveTo>
                <a:cubicBezTo>
                  <a:pt x="130" y="92"/>
                  <a:pt x="130" y="92"/>
                  <a:pt x="131" y="91"/>
                </a:cubicBezTo>
                <a:cubicBezTo>
                  <a:pt x="129" y="91"/>
                  <a:pt x="129" y="91"/>
                  <a:pt x="129" y="93"/>
                </a:cubicBezTo>
                <a:close/>
                <a:moveTo>
                  <a:pt x="110" y="71"/>
                </a:moveTo>
                <a:cubicBezTo>
                  <a:pt x="110" y="71"/>
                  <a:pt x="111" y="71"/>
                  <a:pt x="112" y="71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70"/>
                  <a:pt x="110" y="70"/>
                  <a:pt x="110" y="71"/>
                </a:cubicBezTo>
                <a:close/>
                <a:moveTo>
                  <a:pt x="124" y="62"/>
                </a:moveTo>
                <a:cubicBezTo>
                  <a:pt x="125" y="60"/>
                  <a:pt x="126" y="60"/>
                  <a:pt x="126" y="59"/>
                </a:cubicBezTo>
                <a:cubicBezTo>
                  <a:pt x="124" y="61"/>
                  <a:pt x="124" y="61"/>
                  <a:pt x="124" y="62"/>
                </a:cubicBezTo>
                <a:close/>
                <a:moveTo>
                  <a:pt x="104" y="80"/>
                </a:moveTo>
                <a:cubicBezTo>
                  <a:pt x="105" y="79"/>
                  <a:pt x="105" y="79"/>
                  <a:pt x="106" y="78"/>
                </a:cubicBezTo>
                <a:cubicBezTo>
                  <a:pt x="105" y="78"/>
                  <a:pt x="105" y="78"/>
                  <a:pt x="104" y="80"/>
                </a:cubicBezTo>
                <a:close/>
                <a:moveTo>
                  <a:pt x="88" y="90"/>
                </a:moveTo>
                <a:cubicBezTo>
                  <a:pt x="89" y="90"/>
                  <a:pt x="89" y="90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89"/>
                  <a:pt x="90" y="89"/>
                </a:cubicBezTo>
                <a:cubicBezTo>
                  <a:pt x="89" y="89"/>
                  <a:pt x="89" y="90"/>
                  <a:pt x="88" y="90"/>
                </a:cubicBezTo>
                <a:close/>
                <a:moveTo>
                  <a:pt x="194" y="88"/>
                </a:moveTo>
                <a:cubicBezTo>
                  <a:pt x="194" y="88"/>
                  <a:pt x="194" y="88"/>
                  <a:pt x="194" y="88"/>
                </a:cubicBezTo>
                <a:cubicBezTo>
                  <a:pt x="195" y="88"/>
                  <a:pt x="195" y="87"/>
                  <a:pt x="195" y="87"/>
                </a:cubicBezTo>
                <a:cubicBezTo>
                  <a:pt x="196" y="86"/>
                  <a:pt x="196" y="86"/>
                  <a:pt x="195" y="85"/>
                </a:cubicBezTo>
                <a:cubicBezTo>
                  <a:pt x="195" y="86"/>
                  <a:pt x="194" y="87"/>
                  <a:pt x="194" y="88"/>
                </a:cubicBezTo>
                <a:close/>
                <a:moveTo>
                  <a:pt x="16" y="62"/>
                </a:moveTo>
                <a:cubicBezTo>
                  <a:pt x="15" y="63"/>
                  <a:pt x="16" y="64"/>
                  <a:pt x="16" y="64"/>
                </a:cubicBezTo>
                <a:cubicBezTo>
                  <a:pt x="16" y="64"/>
                  <a:pt x="17" y="64"/>
                  <a:pt x="17" y="63"/>
                </a:cubicBezTo>
                <a:cubicBezTo>
                  <a:pt x="17" y="63"/>
                  <a:pt x="16" y="62"/>
                  <a:pt x="16" y="62"/>
                </a:cubicBezTo>
                <a:close/>
                <a:moveTo>
                  <a:pt x="26" y="66"/>
                </a:moveTo>
                <a:cubicBezTo>
                  <a:pt x="24" y="68"/>
                  <a:pt x="24" y="69"/>
                  <a:pt x="25" y="69"/>
                </a:cubicBezTo>
                <a:cubicBezTo>
                  <a:pt x="25" y="68"/>
                  <a:pt x="26" y="67"/>
                  <a:pt x="26" y="66"/>
                </a:cubicBezTo>
                <a:close/>
                <a:moveTo>
                  <a:pt x="66" y="65"/>
                </a:moveTo>
                <a:cubicBezTo>
                  <a:pt x="66" y="64"/>
                  <a:pt x="66" y="64"/>
                  <a:pt x="66" y="63"/>
                </a:cubicBezTo>
                <a:cubicBezTo>
                  <a:pt x="66" y="63"/>
                  <a:pt x="65" y="63"/>
                  <a:pt x="65" y="64"/>
                </a:cubicBezTo>
                <a:cubicBezTo>
                  <a:pt x="65" y="64"/>
                  <a:pt x="65" y="64"/>
                  <a:pt x="66" y="65"/>
                </a:cubicBezTo>
                <a:close/>
                <a:moveTo>
                  <a:pt x="114" y="54"/>
                </a:moveTo>
                <a:cubicBezTo>
                  <a:pt x="114" y="53"/>
                  <a:pt x="113" y="53"/>
                  <a:pt x="113" y="53"/>
                </a:cubicBezTo>
                <a:cubicBezTo>
                  <a:pt x="112" y="53"/>
                  <a:pt x="112" y="53"/>
                  <a:pt x="112" y="54"/>
                </a:cubicBezTo>
                <a:cubicBezTo>
                  <a:pt x="112" y="54"/>
                  <a:pt x="113" y="54"/>
                  <a:pt x="114" y="54"/>
                </a:cubicBezTo>
                <a:close/>
                <a:moveTo>
                  <a:pt x="149" y="58"/>
                </a:moveTo>
                <a:cubicBezTo>
                  <a:pt x="149" y="58"/>
                  <a:pt x="150" y="57"/>
                  <a:pt x="150" y="57"/>
                </a:cubicBezTo>
                <a:cubicBezTo>
                  <a:pt x="149" y="57"/>
                  <a:pt x="149" y="57"/>
                  <a:pt x="148" y="57"/>
                </a:cubicBezTo>
                <a:cubicBezTo>
                  <a:pt x="148" y="58"/>
                  <a:pt x="149" y="58"/>
                  <a:pt x="149" y="58"/>
                </a:cubicBezTo>
                <a:close/>
                <a:moveTo>
                  <a:pt x="12" y="66"/>
                </a:moveTo>
                <a:cubicBezTo>
                  <a:pt x="12" y="65"/>
                  <a:pt x="12" y="65"/>
                  <a:pt x="13" y="64"/>
                </a:cubicBezTo>
                <a:cubicBezTo>
                  <a:pt x="12" y="64"/>
                  <a:pt x="11" y="65"/>
                  <a:pt x="12" y="66"/>
                </a:cubicBezTo>
                <a:close/>
                <a:moveTo>
                  <a:pt x="171" y="64"/>
                </a:moveTo>
                <a:cubicBezTo>
                  <a:pt x="171" y="64"/>
                  <a:pt x="171" y="64"/>
                  <a:pt x="171" y="64"/>
                </a:cubicBezTo>
                <a:cubicBezTo>
                  <a:pt x="171" y="63"/>
                  <a:pt x="171" y="63"/>
                  <a:pt x="171" y="62"/>
                </a:cubicBezTo>
                <a:cubicBezTo>
                  <a:pt x="171" y="63"/>
                  <a:pt x="171" y="63"/>
                  <a:pt x="171" y="64"/>
                </a:cubicBezTo>
                <a:close/>
                <a:moveTo>
                  <a:pt x="83" y="57"/>
                </a:moveTo>
                <a:cubicBezTo>
                  <a:pt x="84" y="57"/>
                  <a:pt x="85" y="57"/>
                  <a:pt x="85" y="55"/>
                </a:cubicBezTo>
                <a:cubicBezTo>
                  <a:pt x="84" y="56"/>
                  <a:pt x="84" y="57"/>
                  <a:pt x="83" y="57"/>
                </a:cubicBezTo>
                <a:close/>
                <a:moveTo>
                  <a:pt x="90" y="79"/>
                </a:moveTo>
                <a:cubicBezTo>
                  <a:pt x="90" y="79"/>
                  <a:pt x="89" y="80"/>
                  <a:pt x="88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0"/>
                  <a:pt x="90" y="80"/>
                  <a:pt x="90" y="79"/>
                </a:cubicBezTo>
                <a:close/>
                <a:moveTo>
                  <a:pt x="199" y="81"/>
                </a:moveTo>
                <a:cubicBezTo>
                  <a:pt x="199" y="81"/>
                  <a:pt x="198" y="81"/>
                  <a:pt x="198" y="81"/>
                </a:cubicBezTo>
                <a:cubicBezTo>
                  <a:pt x="198" y="82"/>
                  <a:pt x="198" y="82"/>
                  <a:pt x="198" y="83"/>
                </a:cubicBezTo>
                <a:cubicBezTo>
                  <a:pt x="199" y="83"/>
                  <a:pt x="199" y="82"/>
                  <a:pt x="199" y="82"/>
                </a:cubicBezTo>
                <a:cubicBezTo>
                  <a:pt x="199" y="82"/>
                  <a:pt x="199" y="81"/>
                  <a:pt x="199" y="81"/>
                </a:cubicBezTo>
                <a:close/>
                <a:moveTo>
                  <a:pt x="153" y="54"/>
                </a:moveTo>
                <a:cubicBezTo>
                  <a:pt x="153" y="54"/>
                  <a:pt x="153" y="54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2" y="54"/>
                  <a:pt x="152" y="55"/>
                  <a:pt x="152" y="55"/>
                </a:cubicBezTo>
                <a:cubicBezTo>
                  <a:pt x="152" y="55"/>
                  <a:pt x="153" y="54"/>
                  <a:pt x="153" y="54"/>
                </a:cubicBezTo>
                <a:close/>
                <a:moveTo>
                  <a:pt x="150" y="61"/>
                </a:moveTo>
                <a:cubicBezTo>
                  <a:pt x="151" y="60"/>
                  <a:pt x="152" y="60"/>
                  <a:pt x="152" y="59"/>
                </a:cubicBezTo>
                <a:cubicBezTo>
                  <a:pt x="150" y="60"/>
                  <a:pt x="150" y="60"/>
                  <a:pt x="150" y="61"/>
                </a:cubicBezTo>
                <a:close/>
                <a:moveTo>
                  <a:pt x="110" y="79"/>
                </a:moveTo>
                <a:cubicBezTo>
                  <a:pt x="110" y="79"/>
                  <a:pt x="110" y="79"/>
                  <a:pt x="110" y="79"/>
                </a:cubicBezTo>
                <a:cubicBezTo>
                  <a:pt x="111" y="79"/>
                  <a:pt x="111" y="79"/>
                  <a:pt x="112" y="79"/>
                </a:cubicBezTo>
                <a:cubicBezTo>
                  <a:pt x="111" y="79"/>
                  <a:pt x="111" y="79"/>
                  <a:pt x="110" y="79"/>
                </a:cubicBezTo>
                <a:close/>
                <a:moveTo>
                  <a:pt x="40" y="72"/>
                </a:moveTo>
                <a:cubicBezTo>
                  <a:pt x="41" y="71"/>
                  <a:pt x="41" y="70"/>
                  <a:pt x="40" y="70"/>
                </a:cubicBezTo>
                <a:cubicBezTo>
                  <a:pt x="40" y="70"/>
                  <a:pt x="40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2"/>
                </a:cubicBezTo>
                <a:close/>
                <a:moveTo>
                  <a:pt x="205" y="47"/>
                </a:moveTo>
                <a:cubicBezTo>
                  <a:pt x="206" y="46"/>
                  <a:pt x="206" y="46"/>
                  <a:pt x="204" y="44"/>
                </a:cubicBezTo>
                <a:cubicBezTo>
                  <a:pt x="205" y="45"/>
                  <a:pt x="205" y="46"/>
                  <a:pt x="205" y="47"/>
                </a:cubicBezTo>
                <a:close/>
                <a:moveTo>
                  <a:pt x="47" y="90"/>
                </a:moveTo>
                <a:cubicBezTo>
                  <a:pt x="46" y="90"/>
                  <a:pt x="46" y="91"/>
                  <a:pt x="46" y="92"/>
                </a:cubicBezTo>
                <a:cubicBezTo>
                  <a:pt x="47" y="91"/>
                  <a:pt x="47" y="91"/>
                  <a:pt x="47" y="90"/>
                </a:cubicBezTo>
                <a:close/>
                <a:moveTo>
                  <a:pt x="173" y="69"/>
                </a:moveTo>
                <a:cubicBezTo>
                  <a:pt x="173" y="68"/>
                  <a:pt x="172" y="67"/>
                  <a:pt x="172" y="67"/>
                </a:cubicBezTo>
                <a:cubicBezTo>
                  <a:pt x="172" y="67"/>
                  <a:pt x="172" y="68"/>
                  <a:pt x="171" y="68"/>
                </a:cubicBezTo>
                <a:cubicBezTo>
                  <a:pt x="172" y="68"/>
                  <a:pt x="172" y="68"/>
                  <a:pt x="173" y="69"/>
                </a:cubicBezTo>
                <a:close/>
                <a:moveTo>
                  <a:pt x="116" y="70"/>
                </a:moveTo>
                <a:cubicBezTo>
                  <a:pt x="116" y="71"/>
                  <a:pt x="115" y="71"/>
                  <a:pt x="115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1"/>
                  <a:pt x="116" y="71"/>
                  <a:pt x="116" y="70"/>
                </a:cubicBezTo>
                <a:close/>
                <a:moveTo>
                  <a:pt x="193" y="49"/>
                </a:moveTo>
                <a:cubicBezTo>
                  <a:pt x="194" y="49"/>
                  <a:pt x="194" y="49"/>
                  <a:pt x="194" y="49"/>
                </a:cubicBezTo>
                <a:cubicBezTo>
                  <a:pt x="194" y="48"/>
                  <a:pt x="194" y="47"/>
                  <a:pt x="193" y="46"/>
                </a:cubicBezTo>
                <a:cubicBezTo>
                  <a:pt x="193" y="47"/>
                  <a:pt x="193" y="48"/>
                  <a:pt x="193" y="49"/>
                </a:cubicBezTo>
                <a:close/>
                <a:moveTo>
                  <a:pt x="206" y="118"/>
                </a:moveTo>
                <a:cubicBezTo>
                  <a:pt x="207" y="117"/>
                  <a:pt x="207" y="116"/>
                  <a:pt x="208" y="115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7" y="116"/>
                  <a:pt x="206" y="116"/>
                  <a:pt x="206" y="118"/>
                </a:cubicBezTo>
                <a:close/>
                <a:moveTo>
                  <a:pt x="146" y="59"/>
                </a:moveTo>
                <a:cubicBezTo>
                  <a:pt x="146" y="59"/>
                  <a:pt x="146" y="60"/>
                  <a:pt x="146" y="61"/>
                </a:cubicBezTo>
                <a:cubicBezTo>
                  <a:pt x="147" y="60"/>
                  <a:pt x="147" y="60"/>
                  <a:pt x="146" y="59"/>
                </a:cubicBezTo>
                <a:close/>
                <a:moveTo>
                  <a:pt x="95" y="90"/>
                </a:moveTo>
                <a:cubicBezTo>
                  <a:pt x="94" y="89"/>
                  <a:pt x="93" y="89"/>
                  <a:pt x="93" y="90"/>
                </a:cubicBezTo>
                <a:cubicBezTo>
                  <a:pt x="94" y="90"/>
                  <a:pt x="94" y="90"/>
                  <a:pt x="95" y="90"/>
                </a:cubicBezTo>
                <a:close/>
                <a:moveTo>
                  <a:pt x="134" y="78"/>
                </a:moveTo>
                <a:cubicBezTo>
                  <a:pt x="134" y="78"/>
                  <a:pt x="134" y="78"/>
                  <a:pt x="134" y="78"/>
                </a:cubicBezTo>
                <a:cubicBezTo>
                  <a:pt x="135" y="79"/>
                  <a:pt x="135" y="79"/>
                  <a:pt x="136" y="79"/>
                </a:cubicBezTo>
                <a:cubicBezTo>
                  <a:pt x="136" y="79"/>
                  <a:pt x="136" y="78"/>
                  <a:pt x="136" y="78"/>
                </a:cubicBezTo>
                <a:cubicBezTo>
                  <a:pt x="135" y="78"/>
                  <a:pt x="135" y="78"/>
                  <a:pt x="134" y="78"/>
                </a:cubicBezTo>
                <a:close/>
                <a:moveTo>
                  <a:pt x="28" y="79"/>
                </a:moveTo>
                <a:cubicBezTo>
                  <a:pt x="28" y="80"/>
                  <a:pt x="29" y="80"/>
                  <a:pt x="29" y="81"/>
                </a:cubicBezTo>
                <a:cubicBezTo>
                  <a:pt x="29" y="80"/>
                  <a:pt x="29" y="80"/>
                  <a:pt x="28" y="79"/>
                </a:cubicBezTo>
                <a:close/>
                <a:moveTo>
                  <a:pt x="113" y="84"/>
                </a:moveTo>
                <a:cubicBezTo>
                  <a:pt x="113" y="84"/>
                  <a:pt x="114" y="83"/>
                  <a:pt x="114" y="82"/>
                </a:cubicBezTo>
                <a:cubicBezTo>
                  <a:pt x="113" y="83"/>
                  <a:pt x="113" y="83"/>
                  <a:pt x="113" y="84"/>
                </a:cubicBezTo>
                <a:close/>
                <a:moveTo>
                  <a:pt x="14" y="94"/>
                </a:moveTo>
                <a:cubicBezTo>
                  <a:pt x="14" y="95"/>
                  <a:pt x="14" y="95"/>
                  <a:pt x="16" y="95"/>
                </a:cubicBezTo>
                <a:cubicBezTo>
                  <a:pt x="15" y="94"/>
                  <a:pt x="15" y="94"/>
                  <a:pt x="14" y="94"/>
                </a:cubicBezTo>
                <a:close/>
                <a:moveTo>
                  <a:pt x="140" y="65"/>
                </a:moveTo>
                <a:cubicBezTo>
                  <a:pt x="139" y="64"/>
                  <a:pt x="139" y="64"/>
                  <a:pt x="139" y="63"/>
                </a:cubicBezTo>
                <a:cubicBezTo>
                  <a:pt x="138" y="64"/>
                  <a:pt x="138" y="64"/>
                  <a:pt x="138" y="65"/>
                </a:cubicBezTo>
                <a:cubicBezTo>
                  <a:pt x="139" y="65"/>
                  <a:pt x="139" y="65"/>
                  <a:pt x="140" y="65"/>
                </a:cubicBezTo>
                <a:close/>
                <a:moveTo>
                  <a:pt x="217" y="82"/>
                </a:moveTo>
                <a:cubicBezTo>
                  <a:pt x="216" y="83"/>
                  <a:pt x="216" y="83"/>
                  <a:pt x="217" y="84"/>
                </a:cubicBezTo>
                <a:cubicBezTo>
                  <a:pt x="217" y="83"/>
                  <a:pt x="217" y="83"/>
                  <a:pt x="217" y="82"/>
                </a:cubicBezTo>
                <a:close/>
                <a:moveTo>
                  <a:pt x="173" y="93"/>
                </a:moveTo>
                <a:cubicBezTo>
                  <a:pt x="173" y="93"/>
                  <a:pt x="173" y="93"/>
                  <a:pt x="173" y="93"/>
                </a:cubicBezTo>
                <a:cubicBezTo>
                  <a:pt x="173" y="93"/>
                  <a:pt x="172" y="93"/>
                  <a:pt x="172" y="94"/>
                </a:cubicBezTo>
                <a:cubicBezTo>
                  <a:pt x="172" y="94"/>
                  <a:pt x="173" y="94"/>
                  <a:pt x="173" y="94"/>
                </a:cubicBezTo>
                <a:cubicBezTo>
                  <a:pt x="173" y="93"/>
                  <a:pt x="173" y="93"/>
                  <a:pt x="173" y="93"/>
                </a:cubicBezTo>
                <a:close/>
                <a:moveTo>
                  <a:pt x="73" y="55"/>
                </a:moveTo>
                <a:cubicBezTo>
                  <a:pt x="73" y="55"/>
                  <a:pt x="73" y="54"/>
                  <a:pt x="73" y="54"/>
                </a:cubicBezTo>
                <a:cubicBezTo>
                  <a:pt x="73" y="54"/>
                  <a:pt x="73" y="54"/>
                  <a:pt x="72" y="54"/>
                </a:cubicBezTo>
                <a:cubicBezTo>
                  <a:pt x="72" y="54"/>
                  <a:pt x="73" y="55"/>
                  <a:pt x="73" y="55"/>
                </a:cubicBezTo>
                <a:close/>
                <a:moveTo>
                  <a:pt x="28" y="7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9" y="74"/>
                  <a:pt x="29" y="73"/>
                </a:cubicBezTo>
                <a:cubicBezTo>
                  <a:pt x="28" y="73"/>
                  <a:pt x="28" y="74"/>
                  <a:pt x="28" y="74"/>
                </a:cubicBezTo>
                <a:close/>
                <a:moveTo>
                  <a:pt x="138" y="59"/>
                </a:moveTo>
                <a:cubicBezTo>
                  <a:pt x="138" y="59"/>
                  <a:pt x="139" y="59"/>
                  <a:pt x="139" y="59"/>
                </a:cubicBezTo>
                <a:cubicBezTo>
                  <a:pt x="139" y="59"/>
                  <a:pt x="139" y="58"/>
                  <a:pt x="140" y="58"/>
                </a:cubicBezTo>
                <a:cubicBezTo>
                  <a:pt x="139" y="58"/>
                  <a:pt x="139" y="58"/>
                  <a:pt x="138" y="59"/>
                </a:cubicBezTo>
                <a:close/>
                <a:moveTo>
                  <a:pt x="188" y="137"/>
                </a:moveTo>
                <a:cubicBezTo>
                  <a:pt x="188" y="136"/>
                  <a:pt x="188" y="136"/>
                  <a:pt x="188" y="135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8" y="136"/>
                  <a:pt x="188" y="136"/>
                  <a:pt x="188" y="137"/>
                </a:cubicBezTo>
                <a:close/>
                <a:moveTo>
                  <a:pt x="203" y="49"/>
                </a:moveTo>
                <a:cubicBezTo>
                  <a:pt x="203" y="49"/>
                  <a:pt x="203" y="50"/>
                  <a:pt x="203" y="50"/>
                </a:cubicBezTo>
                <a:cubicBezTo>
                  <a:pt x="203" y="50"/>
                  <a:pt x="203" y="49"/>
                  <a:pt x="203" y="49"/>
                </a:cubicBezTo>
                <a:close/>
                <a:moveTo>
                  <a:pt x="115" y="63"/>
                </a:moveTo>
                <a:cubicBezTo>
                  <a:pt x="115" y="63"/>
                  <a:pt x="115" y="63"/>
                  <a:pt x="116" y="63"/>
                </a:cubicBezTo>
                <a:cubicBezTo>
                  <a:pt x="116" y="63"/>
                  <a:pt x="115" y="63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lose/>
                <a:moveTo>
                  <a:pt x="26" y="71"/>
                </a:moveTo>
                <a:cubicBezTo>
                  <a:pt x="27" y="71"/>
                  <a:pt x="28" y="70"/>
                  <a:pt x="27" y="69"/>
                </a:cubicBezTo>
                <a:cubicBezTo>
                  <a:pt x="27" y="70"/>
                  <a:pt x="27" y="71"/>
                  <a:pt x="26" y="71"/>
                </a:cubicBezTo>
                <a:close/>
                <a:moveTo>
                  <a:pt x="187" y="85"/>
                </a:moveTo>
                <a:cubicBezTo>
                  <a:pt x="188" y="84"/>
                  <a:pt x="188" y="84"/>
                  <a:pt x="188" y="84"/>
                </a:cubicBezTo>
                <a:cubicBezTo>
                  <a:pt x="188" y="84"/>
                  <a:pt x="187" y="85"/>
                  <a:pt x="187" y="85"/>
                </a:cubicBezTo>
                <a:close/>
                <a:moveTo>
                  <a:pt x="185" y="133"/>
                </a:moveTo>
                <a:cubicBezTo>
                  <a:pt x="185" y="133"/>
                  <a:pt x="185" y="133"/>
                  <a:pt x="185" y="134"/>
                </a:cubicBezTo>
                <a:cubicBezTo>
                  <a:pt x="185" y="134"/>
                  <a:pt x="185" y="133"/>
                  <a:pt x="185" y="133"/>
                </a:cubicBezTo>
                <a:close/>
                <a:moveTo>
                  <a:pt x="190" y="96"/>
                </a:moveTo>
                <a:cubicBezTo>
                  <a:pt x="191" y="96"/>
                  <a:pt x="191" y="96"/>
                  <a:pt x="191" y="96"/>
                </a:cubicBezTo>
                <a:cubicBezTo>
                  <a:pt x="191" y="96"/>
                  <a:pt x="191" y="96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1" y="95"/>
                  <a:pt x="191" y="96"/>
                  <a:pt x="190" y="96"/>
                </a:cubicBezTo>
                <a:close/>
                <a:moveTo>
                  <a:pt x="197" y="56"/>
                </a:moveTo>
                <a:cubicBezTo>
                  <a:pt x="197" y="56"/>
                  <a:pt x="197" y="57"/>
                  <a:pt x="197" y="57"/>
                </a:cubicBezTo>
                <a:cubicBezTo>
                  <a:pt x="198" y="57"/>
                  <a:pt x="197" y="56"/>
                  <a:pt x="197" y="56"/>
                </a:cubicBezTo>
                <a:close/>
                <a:moveTo>
                  <a:pt x="51" y="84"/>
                </a:moveTo>
                <a:cubicBezTo>
                  <a:pt x="50" y="84"/>
                  <a:pt x="50" y="84"/>
                  <a:pt x="50" y="83"/>
                </a:cubicBezTo>
                <a:cubicBezTo>
                  <a:pt x="50" y="84"/>
                  <a:pt x="50" y="84"/>
                  <a:pt x="49" y="84"/>
                </a:cubicBezTo>
                <a:cubicBezTo>
                  <a:pt x="50" y="84"/>
                  <a:pt x="50" y="84"/>
                  <a:pt x="51" y="84"/>
                </a:cubicBezTo>
                <a:close/>
                <a:moveTo>
                  <a:pt x="205" y="64"/>
                </a:moveTo>
                <a:cubicBezTo>
                  <a:pt x="205" y="63"/>
                  <a:pt x="205" y="63"/>
                  <a:pt x="205" y="62"/>
                </a:cubicBezTo>
                <a:cubicBezTo>
                  <a:pt x="204" y="63"/>
                  <a:pt x="205" y="63"/>
                  <a:pt x="205" y="64"/>
                </a:cubicBezTo>
                <a:close/>
                <a:moveTo>
                  <a:pt x="93" y="80"/>
                </a:moveTo>
                <a:cubicBezTo>
                  <a:pt x="94" y="80"/>
                  <a:pt x="94" y="80"/>
                  <a:pt x="93" y="79"/>
                </a:cubicBezTo>
                <a:cubicBezTo>
                  <a:pt x="93" y="80"/>
                  <a:pt x="93" y="80"/>
                  <a:pt x="93" y="80"/>
                </a:cubicBezTo>
                <a:close/>
                <a:moveTo>
                  <a:pt x="199" y="42"/>
                </a:moveTo>
                <a:cubicBezTo>
                  <a:pt x="199" y="43"/>
                  <a:pt x="199" y="43"/>
                  <a:pt x="200" y="44"/>
                </a:cubicBezTo>
                <a:cubicBezTo>
                  <a:pt x="200" y="43"/>
                  <a:pt x="200" y="43"/>
                  <a:pt x="199" y="42"/>
                </a:cubicBezTo>
                <a:close/>
                <a:moveTo>
                  <a:pt x="215" y="92"/>
                </a:moveTo>
                <a:cubicBezTo>
                  <a:pt x="215" y="92"/>
                  <a:pt x="216" y="92"/>
                  <a:pt x="216" y="92"/>
                </a:cubicBezTo>
                <a:cubicBezTo>
                  <a:pt x="216" y="92"/>
                  <a:pt x="216" y="91"/>
                  <a:pt x="216" y="91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91"/>
                  <a:pt x="216" y="91"/>
                  <a:pt x="215" y="92"/>
                </a:cubicBezTo>
                <a:close/>
                <a:moveTo>
                  <a:pt x="132" y="75"/>
                </a:moveTo>
                <a:cubicBezTo>
                  <a:pt x="132" y="75"/>
                  <a:pt x="133" y="76"/>
                  <a:pt x="133" y="75"/>
                </a:cubicBezTo>
                <a:cubicBezTo>
                  <a:pt x="133" y="75"/>
                  <a:pt x="132" y="75"/>
                  <a:pt x="132" y="75"/>
                </a:cubicBezTo>
                <a:close/>
                <a:moveTo>
                  <a:pt x="153" y="72"/>
                </a:move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3" y="72"/>
                  <a:pt x="153" y="72"/>
                  <a:pt x="153" y="72"/>
                </a:cubicBezTo>
                <a:close/>
                <a:moveTo>
                  <a:pt x="191" y="60"/>
                </a:moveTo>
                <a:cubicBezTo>
                  <a:pt x="191" y="60"/>
                  <a:pt x="191" y="60"/>
                  <a:pt x="191" y="60"/>
                </a:cubicBezTo>
                <a:cubicBezTo>
                  <a:pt x="191" y="60"/>
                  <a:pt x="191" y="60"/>
                  <a:pt x="191" y="59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91" y="60"/>
                  <a:pt x="191" y="60"/>
                  <a:pt x="191" y="60"/>
                </a:cubicBezTo>
                <a:close/>
                <a:moveTo>
                  <a:pt x="156" y="70"/>
                </a:moveTo>
                <a:cubicBezTo>
                  <a:pt x="156" y="71"/>
                  <a:pt x="156" y="71"/>
                  <a:pt x="156" y="71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6" y="70"/>
                  <a:pt x="156" y="70"/>
                  <a:pt x="156" y="70"/>
                </a:cubicBezTo>
                <a:close/>
                <a:moveTo>
                  <a:pt x="96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8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14" y="67"/>
                </a:moveTo>
                <a:cubicBezTo>
                  <a:pt x="14" y="67"/>
                  <a:pt x="14" y="67"/>
                  <a:pt x="14" y="68"/>
                </a:cubicBezTo>
                <a:cubicBezTo>
                  <a:pt x="14" y="68"/>
                  <a:pt x="14" y="67"/>
                  <a:pt x="14" y="67"/>
                </a:cubicBezTo>
                <a:close/>
                <a:moveTo>
                  <a:pt x="38" y="96"/>
                </a:move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lose/>
                <a:moveTo>
                  <a:pt x="136" y="81"/>
                </a:move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2"/>
                  <a:pt x="136" y="82"/>
                </a:cubicBezTo>
                <a:cubicBezTo>
                  <a:pt x="136" y="82"/>
                  <a:pt x="136" y="81"/>
                  <a:pt x="136" y="81"/>
                </a:cubicBezTo>
                <a:close/>
                <a:moveTo>
                  <a:pt x="19" y="88"/>
                </a:moveTo>
                <a:cubicBezTo>
                  <a:pt x="19" y="88"/>
                  <a:pt x="20" y="88"/>
                  <a:pt x="20" y="88"/>
                </a:cubicBezTo>
                <a:cubicBezTo>
                  <a:pt x="20" y="88"/>
                  <a:pt x="20" y="87"/>
                  <a:pt x="20" y="87"/>
                </a:cubicBezTo>
                <a:cubicBezTo>
                  <a:pt x="20" y="87"/>
                  <a:pt x="19" y="87"/>
                  <a:pt x="19" y="88"/>
                </a:cubicBezTo>
                <a:close/>
                <a:moveTo>
                  <a:pt x="29" y="86"/>
                </a:move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5"/>
                  <a:pt x="29" y="85"/>
                </a:cubicBezTo>
                <a:cubicBezTo>
                  <a:pt x="29" y="85"/>
                  <a:pt x="29" y="86"/>
                  <a:pt x="29" y="86"/>
                </a:cubicBezTo>
                <a:close/>
                <a:moveTo>
                  <a:pt x="20" y="70"/>
                </a:move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0" y="70"/>
                </a:cubicBezTo>
                <a:close/>
                <a:moveTo>
                  <a:pt x="184" y="102"/>
                </a:moveTo>
                <a:cubicBezTo>
                  <a:pt x="184" y="102"/>
                  <a:pt x="184" y="102"/>
                  <a:pt x="184" y="102"/>
                </a:cubicBezTo>
                <a:cubicBezTo>
                  <a:pt x="184" y="102"/>
                  <a:pt x="184" y="102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2"/>
                  <a:pt x="184" y="102"/>
                  <a:pt x="184" y="102"/>
                </a:cubicBezTo>
                <a:close/>
                <a:moveTo>
                  <a:pt x="224" y="104"/>
                </a:moveTo>
                <a:cubicBezTo>
                  <a:pt x="224" y="104"/>
                  <a:pt x="224" y="104"/>
                  <a:pt x="224" y="104"/>
                </a:cubicBezTo>
                <a:cubicBezTo>
                  <a:pt x="225" y="104"/>
                  <a:pt x="225" y="104"/>
                  <a:pt x="225" y="104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4"/>
                  <a:pt x="225" y="104"/>
                  <a:pt x="224" y="104"/>
                </a:cubicBezTo>
                <a:close/>
                <a:moveTo>
                  <a:pt x="222" y="106"/>
                </a:move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lose/>
              </a:path>
            </a:pathLst>
          </a:custGeom>
          <a:solidFill>
            <a:srgbClr val="3D5C9F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defTabSz="964565" fontAlgn="auto">
              <a:spcBef>
                <a:spcPts val="0"/>
              </a:spcBef>
              <a:spcAft>
                <a:spcPts val="0"/>
              </a:spcAft>
            </a:pPr>
            <a:endParaRPr lang="zh-CN" altLang="en-US" sz="1900" dirty="0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  <a:cs typeface="+mn-ea"/>
              <a:sym typeface="+mn-lt"/>
            </a:endParaRPr>
          </a:p>
        </p:txBody>
      </p:sp>
      <p:sp>
        <p:nvSpPr>
          <p:cNvPr id="9" name="淘宝网Chenying0907出品 5"/>
          <p:cNvSpPr>
            <a:spLocks noEditPoints="1"/>
          </p:cNvSpPr>
          <p:nvPr/>
        </p:nvSpPr>
        <p:spPr bwMode="auto">
          <a:xfrm rot="20745507">
            <a:off x="7509331" y="1532976"/>
            <a:ext cx="868923" cy="540775"/>
          </a:xfrm>
          <a:custGeom>
            <a:avLst/>
            <a:gdLst>
              <a:gd name="T0" fmla="*/ 182 w 252"/>
              <a:gd name="T1" fmla="*/ 43 h 157"/>
              <a:gd name="T2" fmla="*/ 181 w 252"/>
              <a:gd name="T3" fmla="*/ 155 h 157"/>
              <a:gd name="T4" fmla="*/ 185 w 252"/>
              <a:gd name="T5" fmla="*/ 151 h 157"/>
              <a:gd name="T6" fmla="*/ 33 w 252"/>
              <a:gd name="T7" fmla="*/ 58 h 157"/>
              <a:gd name="T8" fmla="*/ 239 w 252"/>
              <a:gd name="T9" fmla="*/ 88 h 157"/>
              <a:gd name="T10" fmla="*/ 56 w 252"/>
              <a:gd name="T11" fmla="*/ 71 h 157"/>
              <a:gd name="T12" fmla="*/ 181 w 252"/>
              <a:gd name="T13" fmla="*/ 51 h 157"/>
              <a:gd name="T14" fmla="*/ 193 w 252"/>
              <a:gd name="T15" fmla="*/ 124 h 157"/>
              <a:gd name="T16" fmla="*/ 223 w 252"/>
              <a:gd name="T17" fmla="*/ 86 h 157"/>
              <a:gd name="T18" fmla="*/ 154 w 252"/>
              <a:gd name="T19" fmla="*/ 87 h 157"/>
              <a:gd name="T20" fmla="*/ 166 w 252"/>
              <a:gd name="T21" fmla="*/ 49 h 157"/>
              <a:gd name="T22" fmla="*/ 89 w 252"/>
              <a:gd name="T23" fmla="*/ 64 h 157"/>
              <a:gd name="T24" fmla="*/ 21 w 252"/>
              <a:gd name="T25" fmla="*/ 51 h 157"/>
              <a:gd name="T26" fmla="*/ 224 w 252"/>
              <a:gd name="T27" fmla="*/ 63 h 157"/>
              <a:gd name="T28" fmla="*/ 59 w 252"/>
              <a:gd name="T29" fmla="*/ 59 h 157"/>
              <a:gd name="T30" fmla="*/ 155 w 252"/>
              <a:gd name="T31" fmla="*/ 59 h 157"/>
              <a:gd name="T32" fmla="*/ 32 w 252"/>
              <a:gd name="T33" fmla="*/ 76 h 157"/>
              <a:gd name="T34" fmla="*/ 37 w 252"/>
              <a:gd name="T35" fmla="*/ 85 h 157"/>
              <a:gd name="T36" fmla="*/ 76 w 252"/>
              <a:gd name="T37" fmla="*/ 50 h 157"/>
              <a:gd name="T38" fmla="*/ 134 w 252"/>
              <a:gd name="T39" fmla="*/ 85 h 157"/>
              <a:gd name="T40" fmla="*/ 161 w 252"/>
              <a:gd name="T41" fmla="*/ 60 h 157"/>
              <a:gd name="T42" fmla="*/ 201 w 252"/>
              <a:gd name="T43" fmla="*/ 32 h 157"/>
              <a:gd name="T44" fmla="*/ 154 w 252"/>
              <a:gd name="T45" fmla="*/ 48 h 157"/>
              <a:gd name="T46" fmla="*/ 87 w 252"/>
              <a:gd name="T47" fmla="*/ 75 h 157"/>
              <a:gd name="T48" fmla="*/ 10 w 252"/>
              <a:gd name="T49" fmla="*/ 44 h 157"/>
              <a:gd name="T50" fmla="*/ 133 w 252"/>
              <a:gd name="T51" fmla="*/ 73 h 157"/>
              <a:gd name="T52" fmla="*/ 202 w 252"/>
              <a:gd name="T53" fmla="*/ 56 h 157"/>
              <a:gd name="T54" fmla="*/ 140 w 252"/>
              <a:gd name="T55" fmla="*/ 92 h 157"/>
              <a:gd name="T56" fmla="*/ 93 w 252"/>
              <a:gd name="T57" fmla="*/ 86 h 157"/>
              <a:gd name="T58" fmla="*/ 144 w 252"/>
              <a:gd name="T59" fmla="*/ 70 h 157"/>
              <a:gd name="T60" fmla="*/ 105 w 252"/>
              <a:gd name="T61" fmla="*/ 66 h 157"/>
              <a:gd name="T62" fmla="*/ 152 w 252"/>
              <a:gd name="T63" fmla="*/ 75 h 157"/>
              <a:gd name="T64" fmla="*/ 116 w 252"/>
              <a:gd name="T65" fmla="*/ 66 h 157"/>
              <a:gd name="T66" fmla="*/ 123 w 252"/>
              <a:gd name="T67" fmla="*/ 72 h 157"/>
              <a:gd name="T68" fmla="*/ 86 w 252"/>
              <a:gd name="T69" fmla="*/ 50 h 157"/>
              <a:gd name="T70" fmla="*/ 78 w 252"/>
              <a:gd name="T71" fmla="*/ 64 h 157"/>
              <a:gd name="T72" fmla="*/ 119 w 252"/>
              <a:gd name="T73" fmla="*/ 74 h 157"/>
              <a:gd name="T74" fmla="*/ 22 w 252"/>
              <a:gd name="T75" fmla="*/ 67 h 157"/>
              <a:gd name="T76" fmla="*/ 27 w 252"/>
              <a:gd name="T77" fmla="*/ 60 h 157"/>
              <a:gd name="T78" fmla="*/ 91 w 252"/>
              <a:gd name="T79" fmla="*/ 57 h 157"/>
              <a:gd name="T80" fmla="*/ 162 w 252"/>
              <a:gd name="T81" fmla="*/ 63 h 157"/>
              <a:gd name="T82" fmla="*/ 27 w 252"/>
              <a:gd name="T83" fmla="*/ 47 h 157"/>
              <a:gd name="T84" fmla="*/ 184 w 252"/>
              <a:gd name="T85" fmla="*/ 92 h 157"/>
              <a:gd name="T86" fmla="*/ 201 w 252"/>
              <a:gd name="T87" fmla="*/ 91 h 157"/>
              <a:gd name="T88" fmla="*/ 107 w 252"/>
              <a:gd name="T89" fmla="*/ 76 h 157"/>
              <a:gd name="T90" fmla="*/ 24 w 252"/>
              <a:gd name="T91" fmla="*/ 79 h 157"/>
              <a:gd name="T92" fmla="*/ 39 w 252"/>
              <a:gd name="T93" fmla="*/ 49 h 157"/>
              <a:gd name="T94" fmla="*/ 189 w 252"/>
              <a:gd name="T95" fmla="*/ 94 h 157"/>
              <a:gd name="T96" fmla="*/ 174 w 252"/>
              <a:gd name="T97" fmla="*/ 88 h 157"/>
              <a:gd name="T98" fmla="*/ 13 w 252"/>
              <a:gd name="T99" fmla="*/ 81 h 157"/>
              <a:gd name="T100" fmla="*/ 21 w 252"/>
              <a:gd name="T101" fmla="*/ 74 h 157"/>
              <a:gd name="T102" fmla="*/ 179 w 252"/>
              <a:gd name="T103" fmla="*/ 90 h 157"/>
              <a:gd name="T104" fmla="*/ 126 w 252"/>
              <a:gd name="T105" fmla="*/ 59 h 157"/>
              <a:gd name="T106" fmla="*/ 66 w 252"/>
              <a:gd name="T107" fmla="*/ 65 h 157"/>
              <a:gd name="T108" fmla="*/ 198 w 252"/>
              <a:gd name="T109" fmla="*/ 83 h 157"/>
              <a:gd name="T110" fmla="*/ 47 w 252"/>
              <a:gd name="T111" fmla="*/ 90 h 157"/>
              <a:gd name="T112" fmla="*/ 136 w 252"/>
              <a:gd name="T113" fmla="*/ 79 h 157"/>
              <a:gd name="T114" fmla="*/ 73 w 252"/>
              <a:gd name="T115" fmla="*/ 54 h 157"/>
              <a:gd name="T116" fmla="*/ 187 w 252"/>
              <a:gd name="T117" fmla="*/ 85 h 157"/>
              <a:gd name="T118" fmla="*/ 200 w 252"/>
              <a:gd name="T119" fmla="*/ 44 h 157"/>
              <a:gd name="T120" fmla="*/ 96 w 252"/>
              <a:gd name="T121" fmla="*/ 67 h 157"/>
              <a:gd name="T122" fmla="*/ 29 w 252"/>
              <a:gd name="T123" fmla="*/ 8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2" h="157">
                <a:moveTo>
                  <a:pt x="176" y="100"/>
                </a:moveTo>
                <a:cubicBezTo>
                  <a:pt x="176" y="100"/>
                  <a:pt x="175" y="100"/>
                  <a:pt x="174" y="100"/>
                </a:cubicBezTo>
                <a:cubicBezTo>
                  <a:pt x="149" y="100"/>
                  <a:pt x="123" y="100"/>
                  <a:pt x="97" y="100"/>
                </a:cubicBezTo>
                <a:cubicBezTo>
                  <a:pt x="84" y="100"/>
                  <a:pt x="70" y="100"/>
                  <a:pt x="57" y="100"/>
                </a:cubicBezTo>
                <a:cubicBezTo>
                  <a:pt x="51" y="100"/>
                  <a:pt x="45" y="99"/>
                  <a:pt x="39" y="99"/>
                </a:cubicBezTo>
                <a:cubicBezTo>
                  <a:pt x="34" y="99"/>
                  <a:pt x="29" y="99"/>
                  <a:pt x="24" y="99"/>
                </a:cubicBezTo>
                <a:cubicBezTo>
                  <a:pt x="21" y="100"/>
                  <a:pt x="17" y="100"/>
                  <a:pt x="14" y="101"/>
                </a:cubicBezTo>
                <a:cubicBezTo>
                  <a:pt x="13" y="101"/>
                  <a:pt x="11" y="101"/>
                  <a:pt x="10" y="102"/>
                </a:cubicBezTo>
                <a:cubicBezTo>
                  <a:pt x="8" y="103"/>
                  <a:pt x="6" y="102"/>
                  <a:pt x="6" y="100"/>
                </a:cubicBezTo>
                <a:cubicBezTo>
                  <a:pt x="5" y="98"/>
                  <a:pt x="5" y="96"/>
                  <a:pt x="5" y="94"/>
                </a:cubicBezTo>
                <a:cubicBezTo>
                  <a:pt x="4" y="88"/>
                  <a:pt x="4" y="83"/>
                  <a:pt x="3" y="78"/>
                </a:cubicBezTo>
                <a:cubicBezTo>
                  <a:pt x="3" y="71"/>
                  <a:pt x="2" y="65"/>
                  <a:pt x="2" y="58"/>
                </a:cubicBezTo>
                <a:cubicBezTo>
                  <a:pt x="1" y="54"/>
                  <a:pt x="1" y="50"/>
                  <a:pt x="1" y="45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0"/>
                  <a:pt x="0" y="40"/>
                </a:cubicBezTo>
                <a:cubicBezTo>
                  <a:pt x="1" y="38"/>
                  <a:pt x="2" y="37"/>
                  <a:pt x="3" y="38"/>
                </a:cubicBezTo>
                <a:cubicBezTo>
                  <a:pt x="6" y="38"/>
                  <a:pt x="8" y="38"/>
                  <a:pt x="10" y="38"/>
                </a:cubicBezTo>
                <a:cubicBezTo>
                  <a:pt x="17" y="39"/>
                  <a:pt x="24" y="40"/>
                  <a:pt x="31" y="41"/>
                </a:cubicBezTo>
                <a:cubicBezTo>
                  <a:pt x="35" y="41"/>
                  <a:pt x="38" y="41"/>
                  <a:pt x="42" y="41"/>
                </a:cubicBezTo>
                <a:cubicBezTo>
                  <a:pt x="65" y="41"/>
                  <a:pt x="89" y="41"/>
                  <a:pt x="112" y="41"/>
                </a:cubicBezTo>
                <a:cubicBezTo>
                  <a:pt x="123" y="41"/>
                  <a:pt x="135" y="41"/>
                  <a:pt x="146" y="42"/>
                </a:cubicBezTo>
                <a:cubicBezTo>
                  <a:pt x="151" y="43"/>
                  <a:pt x="157" y="44"/>
                  <a:pt x="162" y="44"/>
                </a:cubicBezTo>
                <a:cubicBezTo>
                  <a:pt x="164" y="44"/>
                  <a:pt x="167" y="44"/>
                  <a:pt x="169" y="44"/>
                </a:cubicBezTo>
                <a:cubicBezTo>
                  <a:pt x="173" y="44"/>
                  <a:pt x="177" y="44"/>
                  <a:pt x="181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2"/>
                  <a:pt x="182" y="42"/>
                </a:cubicBezTo>
                <a:cubicBezTo>
                  <a:pt x="182" y="38"/>
                  <a:pt x="182" y="35"/>
                  <a:pt x="182" y="31"/>
                </a:cubicBezTo>
                <a:cubicBezTo>
                  <a:pt x="182" y="26"/>
                  <a:pt x="182" y="21"/>
                  <a:pt x="182" y="16"/>
                </a:cubicBezTo>
                <a:cubicBezTo>
                  <a:pt x="182" y="12"/>
                  <a:pt x="183" y="8"/>
                  <a:pt x="183" y="4"/>
                </a:cubicBezTo>
                <a:cubicBezTo>
                  <a:pt x="183" y="4"/>
                  <a:pt x="183" y="4"/>
                  <a:pt x="183" y="3"/>
                </a:cubicBezTo>
                <a:cubicBezTo>
                  <a:pt x="183" y="2"/>
                  <a:pt x="183" y="1"/>
                  <a:pt x="185" y="2"/>
                </a:cubicBezTo>
                <a:cubicBezTo>
                  <a:pt x="185" y="1"/>
                  <a:pt x="186" y="0"/>
                  <a:pt x="187" y="1"/>
                </a:cubicBezTo>
                <a:cubicBezTo>
                  <a:pt x="188" y="1"/>
                  <a:pt x="188" y="1"/>
                  <a:pt x="188" y="1"/>
                </a:cubicBezTo>
                <a:cubicBezTo>
                  <a:pt x="189" y="1"/>
                  <a:pt x="189" y="1"/>
                  <a:pt x="190" y="1"/>
                </a:cubicBezTo>
                <a:cubicBezTo>
                  <a:pt x="190" y="1"/>
                  <a:pt x="191" y="2"/>
                  <a:pt x="192" y="1"/>
                </a:cubicBezTo>
                <a:cubicBezTo>
                  <a:pt x="193" y="1"/>
                  <a:pt x="193" y="2"/>
                  <a:pt x="194" y="2"/>
                </a:cubicBezTo>
                <a:cubicBezTo>
                  <a:pt x="195" y="3"/>
                  <a:pt x="195" y="4"/>
                  <a:pt x="196" y="4"/>
                </a:cubicBezTo>
                <a:cubicBezTo>
                  <a:pt x="200" y="9"/>
                  <a:pt x="203" y="15"/>
                  <a:pt x="207" y="20"/>
                </a:cubicBezTo>
                <a:cubicBezTo>
                  <a:pt x="212" y="28"/>
                  <a:pt x="218" y="37"/>
                  <a:pt x="223" y="45"/>
                </a:cubicBezTo>
                <a:cubicBezTo>
                  <a:pt x="227" y="50"/>
                  <a:pt x="230" y="55"/>
                  <a:pt x="233" y="60"/>
                </a:cubicBezTo>
                <a:cubicBezTo>
                  <a:pt x="236" y="64"/>
                  <a:pt x="239" y="68"/>
                  <a:pt x="242" y="72"/>
                </a:cubicBezTo>
                <a:cubicBezTo>
                  <a:pt x="243" y="73"/>
                  <a:pt x="244" y="74"/>
                  <a:pt x="245" y="75"/>
                </a:cubicBezTo>
                <a:cubicBezTo>
                  <a:pt x="246" y="77"/>
                  <a:pt x="248" y="79"/>
                  <a:pt x="249" y="80"/>
                </a:cubicBezTo>
                <a:cubicBezTo>
                  <a:pt x="252" y="84"/>
                  <a:pt x="252" y="88"/>
                  <a:pt x="249" y="92"/>
                </a:cubicBezTo>
                <a:cubicBezTo>
                  <a:pt x="248" y="95"/>
                  <a:pt x="246" y="97"/>
                  <a:pt x="243" y="100"/>
                </a:cubicBezTo>
                <a:cubicBezTo>
                  <a:pt x="234" y="110"/>
                  <a:pt x="225" y="119"/>
                  <a:pt x="215" y="128"/>
                </a:cubicBezTo>
                <a:cubicBezTo>
                  <a:pt x="208" y="134"/>
                  <a:pt x="201" y="141"/>
                  <a:pt x="193" y="147"/>
                </a:cubicBezTo>
                <a:cubicBezTo>
                  <a:pt x="191" y="149"/>
                  <a:pt x="189" y="151"/>
                  <a:pt x="186" y="153"/>
                </a:cubicBezTo>
                <a:cubicBezTo>
                  <a:pt x="185" y="154"/>
                  <a:pt x="183" y="155"/>
                  <a:pt x="182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0" y="156"/>
                  <a:pt x="180" y="157"/>
                  <a:pt x="179" y="156"/>
                </a:cubicBezTo>
                <a:cubicBezTo>
                  <a:pt x="178" y="156"/>
                  <a:pt x="178" y="155"/>
                  <a:pt x="178" y="154"/>
                </a:cubicBezTo>
                <a:cubicBezTo>
                  <a:pt x="178" y="154"/>
                  <a:pt x="178" y="153"/>
                  <a:pt x="177" y="152"/>
                </a:cubicBezTo>
                <a:cubicBezTo>
                  <a:pt x="176" y="152"/>
                  <a:pt x="176" y="151"/>
                  <a:pt x="176" y="151"/>
                </a:cubicBezTo>
                <a:cubicBezTo>
                  <a:pt x="176" y="148"/>
                  <a:pt x="176" y="145"/>
                  <a:pt x="176" y="142"/>
                </a:cubicBezTo>
                <a:cubicBezTo>
                  <a:pt x="176" y="141"/>
                  <a:pt x="176" y="141"/>
                  <a:pt x="176" y="140"/>
                </a:cubicBezTo>
                <a:cubicBezTo>
                  <a:pt x="175" y="139"/>
                  <a:pt x="175" y="138"/>
                  <a:pt x="175" y="138"/>
                </a:cubicBezTo>
                <a:cubicBezTo>
                  <a:pt x="175" y="126"/>
                  <a:pt x="176" y="115"/>
                  <a:pt x="176" y="104"/>
                </a:cubicBezTo>
                <a:cubicBezTo>
                  <a:pt x="176" y="103"/>
                  <a:pt x="176" y="102"/>
                  <a:pt x="176" y="100"/>
                </a:cubicBezTo>
                <a:close/>
                <a:moveTo>
                  <a:pt x="224" y="54"/>
                </a:moveTo>
                <a:cubicBezTo>
                  <a:pt x="223" y="54"/>
                  <a:pt x="223" y="53"/>
                  <a:pt x="223" y="53"/>
                </a:cubicBezTo>
                <a:cubicBezTo>
                  <a:pt x="223" y="53"/>
                  <a:pt x="223" y="53"/>
                  <a:pt x="223" y="53"/>
                </a:cubicBezTo>
                <a:cubicBezTo>
                  <a:pt x="223" y="54"/>
                  <a:pt x="223" y="54"/>
                  <a:pt x="224" y="54"/>
                </a:cubicBezTo>
                <a:cubicBezTo>
                  <a:pt x="224" y="55"/>
                  <a:pt x="224" y="55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9"/>
                  <a:pt x="228" y="61"/>
                  <a:pt x="230" y="64"/>
                </a:cubicBezTo>
                <a:cubicBezTo>
                  <a:pt x="230" y="64"/>
                  <a:pt x="230" y="64"/>
                  <a:pt x="231" y="64"/>
                </a:cubicBezTo>
                <a:cubicBezTo>
                  <a:pt x="232" y="66"/>
                  <a:pt x="233" y="67"/>
                  <a:pt x="234" y="68"/>
                </a:cubicBezTo>
                <a:cubicBezTo>
                  <a:pt x="235" y="68"/>
                  <a:pt x="235" y="68"/>
                  <a:pt x="235" y="69"/>
                </a:cubicBezTo>
                <a:cubicBezTo>
                  <a:pt x="232" y="65"/>
                  <a:pt x="228" y="60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4" y="55"/>
                  <a:pt x="224" y="55"/>
                  <a:pt x="224" y="54"/>
                </a:cubicBezTo>
                <a:close/>
                <a:moveTo>
                  <a:pt x="183" y="152"/>
                </a:moveTo>
                <a:cubicBezTo>
                  <a:pt x="183" y="152"/>
                  <a:pt x="183" y="152"/>
                  <a:pt x="183" y="152"/>
                </a:cubicBezTo>
                <a:cubicBezTo>
                  <a:pt x="184" y="152"/>
                  <a:pt x="185" y="151"/>
                  <a:pt x="185" y="151"/>
                </a:cubicBezTo>
                <a:cubicBezTo>
                  <a:pt x="187" y="149"/>
                  <a:pt x="189" y="148"/>
                  <a:pt x="191" y="146"/>
                </a:cubicBezTo>
                <a:cubicBezTo>
                  <a:pt x="199" y="139"/>
                  <a:pt x="206" y="133"/>
                  <a:pt x="214" y="126"/>
                </a:cubicBezTo>
                <a:cubicBezTo>
                  <a:pt x="224" y="117"/>
                  <a:pt x="233" y="108"/>
                  <a:pt x="242" y="98"/>
                </a:cubicBezTo>
                <a:cubicBezTo>
                  <a:pt x="244" y="96"/>
                  <a:pt x="246" y="93"/>
                  <a:pt x="247" y="91"/>
                </a:cubicBezTo>
                <a:cubicBezTo>
                  <a:pt x="248" y="89"/>
                  <a:pt x="248" y="88"/>
                  <a:pt x="249" y="87"/>
                </a:cubicBezTo>
                <a:cubicBezTo>
                  <a:pt x="249" y="85"/>
                  <a:pt x="248" y="84"/>
                  <a:pt x="248" y="83"/>
                </a:cubicBezTo>
                <a:cubicBezTo>
                  <a:pt x="248" y="84"/>
                  <a:pt x="248" y="85"/>
                  <a:pt x="247" y="85"/>
                </a:cubicBezTo>
                <a:cubicBezTo>
                  <a:pt x="247" y="88"/>
                  <a:pt x="246" y="91"/>
                  <a:pt x="243" y="93"/>
                </a:cubicBezTo>
                <a:cubicBezTo>
                  <a:pt x="239" y="97"/>
                  <a:pt x="235" y="102"/>
                  <a:pt x="230" y="106"/>
                </a:cubicBezTo>
                <a:cubicBezTo>
                  <a:pt x="219" y="116"/>
                  <a:pt x="208" y="125"/>
                  <a:pt x="198" y="136"/>
                </a:cubicBezTo>
                <a:cubicBezTo>
                  <a:pt x="196" y="138"/>
                  <a:pt x="194" y="140"/>
                  <a:pt x="193" y="142"/>
                </a:cubicBezTo>
                <a:cubicBezTo>
                  <a:pt x="191" y="143"/>
                  <a:pt x="190" y="145"/>
                  <a:pt x="189" y="146"/>
                </a:cubicBezTo>
                <a:cubicBezTo>
                  <a:pt x="188" y="147"/>
                  <a:pt x="187" y="147"/>
                  <a:pt x="186" y="147"/>
                </a:cubicBezTo>
                <a:cubicBezTo>
                  <a:pt x="186" y="147"/>
                  <a:pt x="186" y="147"/>
                  <a:pt x="185" y="148"/>
                </a:cubicBezTo>
                <a:cubicBezTo>
                  <a:pt x="185" y="149"/>
                  <a:pt x="184" y="150"/>
                  <a:pt x="183" y="152"/>
                </a:cubicBezTo>
                <a:close/>
                <a:moveTo>
                  <a:pt x="31" y="47"/>
                </a:moveTo>
                <a:cubicBezTo>
                  <a:pt x="30" y="49"/>
                  <a:pt x="29" y="51"/>
                  <a:pt x="29" y="52"/>
                </a:cubicBezTo>
                <a:cubicBezTo>
                  <a:pt x="28" y="52"/>
                  <a:pt x="28" y="53"/>
                  <a:pt x="28" y="53"/>
                </a:cubicBezTo>
                <a:cubicBezTo>
                  <a:pt x="29" y="54"/>
                  <a:pt x="29" y="55"/>
                  <a:pt x="30" y="56"/>
                </a:cubicBezTo>
                <a:cubicBezTo>
                  <a:pt x="30" y="55"/>
                  <a:pt x="31" y="55"/>
                  <a:pt x="31" y="54"/>
                </a:cubicBezTo>
                <a:cubicBezTo>
                  <a:pt x="31" y="54"/>
                  <a:pt x="32" y="53"/>
                  <a:pt x="33" y="52"/>
                </a:cubicBezTo>
                <a:cubicBezTo>
                  <a:pt x="33" y="51"/>
                  <a:pt x="33" y="51"/>
                  <a:pt x="34" y="51"/>
                </a:cubicBezTo>
                <a:cubicBezTo>
                  <a:pt x="35" y="50"/>
                  <a:pt x="36" y="51"/>
                  <a:pt x="36" y="52"/>
                </a:cubicBezTo>
                <a:cubicBezTo>
                  <a:pt x="36" y="52"/>
                  <a:pt x="36" y="53"/>
                  <a:pt x="35" y="53"/>
                </a:cubicBezTo>
                <a:cubicBezTo>
                  <a:pt x="35" y="55"/>
                  <a:pt x="34" y="57"/>
                  <a:pt x="33" y="58"/>
                </a:cubicBezTo>
                <a:cubicBezTo>
                  <a:pt x="32" y="59"/>
                  <a:pt x="32" y="60"/>
                  <a:pt x="33" y="60"/>
                </a:cubicBezTo>
                <a:cubicBezTo>
                  <a:pt x="33" y="60"/>
                  <a:pt x="33" y="61"/>
                  <a:pt x="34" y="61"/>
                </a:cubicBezTo>
                <a:cubicBezTo>
                  <a:pt x="35" y="59"/>
                  <a:pt x="36" y="58"/>
                  <a:pt x="37" y="56"/>
                </a:cubicBezTo>
                <a:cubicBezTo>
                  <a:pt x="37" y="56"/>
                  <a:pt x="37" y="55"/>
                  <a:pt x="37" y="55"/>
                </a:cubicBezTo>
                <a:cubicBezTo>
                  <a:pt x="37" y="53"/>
                  <a:pt x="37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4" y="47"/>
                  <a:pt x="32" y="47"/>
                  <a:pt x="31" y="47"/>
                </a:cubicBezTo>
                <a:close/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54"/>
                  <a:pt x="7" y="61"/>
                  <a:pt x="7" y="68"/>
                </a:cubicBezTo>
                <a:cubicBezTo>
                  <a:pt x="7" y="69"/>
                  <a:pt x="7" y="70"/>
                  <a:pt x="7" y="71"/>
                </a:cubicBezTo>
                <a:cubicBezTo>
                  <a:pt x="8" y="74"/>
                  <a:pt x="9" y="77"/>
                  <a:pt x="10" y="81"/>
                </a:cubicBezTo>
                <a:cubicBezTo>
                  <a:pt x="10" y="82"/>
                  <a:pt x="10" y="83"/>
                  <a:pt x="9" y="83"/>
                </a:cubicBezTo>
                <a:cubicBezTo>
                  <a:pt x="9" y="84"/>
                  <a:pt x="8" y="84"/>
                  <a:pt x="8" y="84"/>
                </a:cubicBezTo>
                <a:cubicBezTo>
                  <a:pt x="9" y="85"/>
                  <a:pt x="9" y="86"/>
                  <a:pt x="10" y="87"/>
                </a:cubicBezTo>
                <a:cubicBezTo>
                  <a:pt x="10" y="87"/>
                  <a:pt x="10" y="86"/>
                  <a:pt x="10" y="86"/>
                </a:cubicBezTo>
                <a:cubicBezTo>
                  <a:pt x="10" y="83"/>
                  <a:pt x="10" y="79"/>
                  <a:pt x="10" y="76"/>
                </a:cubicBezTo>
                <a:cubicBezTo>
                  <a:pt x="10" y="76"/>
                  <a:pt x="10" y="76"/>
                  <a:pt x="10" y="75"/>
                </a:cubicBezTo>
                <a:cubicBezTo>
                  <a:pt x="9" y="75"/>
                  <a:pt x="9" y="74"/>
                  <a:pt x="9" y="73"/>
                </a:cubicBezTo>
                <a:cubicBezTo>
                  <a:pt x="10" y="72"/>
                  <a:pt x="10" y="72"/>
                  <a:pt x="10" y="71"/>
                </a:cubicBezTo>
                <a:cubicBezTo>
                  <a:pt x="9" y="69"/>
                  <a:pt x="9" y="66"/>
                  <a:pt x="9" y="63"/>
                </a:cubicBezTo>
                <a:cubicBezTo>
                  <a:pt x="8" y="60"/>
                  <a:pt x="8" y="56"/>
                  <a:pt x="8" y="53"/>
                </a:cubicBezTo>
                <a:cubicBezTo>
                  <a:pt x="7" y="51"/>
                  <a:pt x="7" y="48"/>
                  <a:pt x="7" y="46"/>
                </a:cubicBezTo>
                <a:close/>
                <a:moveTo>
                  <a:pt x="239" y="89"/>
                </a:moveTo>
                <a:cubicBezTo>
                  <a:pt x="239" y="88"/>
                  <a:pt x="239" y="88"/>
                  <a:pt x="239" y="88"/>
                </a:cubicBezTo>
                <a:cubicBezTo>
                  <a:pt x="238" y="88"/>
                  <a:pt x="237" y="88"/>
                  <a:pt x="236" y="88"/>
                </a:cubicBezTo>
                <a:cubicBezTo>
                  <a:pt x="236" y="88"/>
                  <a:pt x="236" y="88"/>
                  <a:pt x="235" y="88"/>
                </a:cubicBezTo>
                <a:cubicBezTo>
                  <a:pt x="234" y="89"/>
                  <a:pt x="234" y="88"/>
                  <a:pt x="233" y="88"/>
                </a:cubicBezTo>
                <a:cubicBezTo>
                  <a:pt x="233" y="88"/>
                  <a:pt x="233" y="88"/>
                  <a:pt x="232" y="87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0" y="91"/>
                  <a:pt x="228" y="93"/>
                  <a:pt x="226" y="96"/>
                </a:cubicBezTo>
                <a:cubicBezTo>
                  <a:pt x="225" y="97"/>
                  <a:pt x="225" y="98"/>
                  <a:pt x="225" y="99"/>
                </a:cubicBezTo>
                <a:cubicBezTo>
                  <a:pt x="225" y="99"/>
                  <a:pt x="225" y="98"/>
                  <a:pt x="226" y="98"/>
                </a:cubicBezTo>
                <a:cubicBezTo>
                  <a:pt x="227" y="97"/>
                  <a:pt x="227" y="96"/>
                  <a:pt x="229" y="96"/>
                </a:cubicBezTo>
                <a:cubicBezTo>
                  <a:pt x="229" y="96"/>
                  <a:pt x="229" y="96"/>
                  <a:pt x="229" y="96"/>
                </a:cubicBezTo>
                <a:cubicBezTo>
                  <a:pt x="232" y="94"/>
                  <a:pt x="236" y="91"/>
                  <a:pt x="239" y="89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5" y="83"/>
                </a:cubicBezTo>
                <a:cubicBezTo>
                  <a:pt x="66" y="83"/>
                  <a:pt x="67" y="83"/>
                  <a:pt x="68" y="83"/>
                </a:cubicBezTo>
                <a:cubicBezTo>
                  <a:pt x="69" y="83"/>
                  <a:pt x="69" y="82"/>
                  <a:pt x="70" y="82"/>
                </a:cubicBezTo>
                <a:cubicBezTo>
                  <a:pt x="71" y="79"/>
                  <a:pt x="73" y="76"/>
                  <a:pt x="74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2"/>
                  <a:pt x="73" y="72"/>
                  <a:pt x="73" y="72"/>
                </a:cubicBezTo>
                <a:cubicBezTo>
                  <a:pt x="72" y="72"/>
                  <a:pt x="71" y="72"/>
                  <a:pt x="71" y="73"/>
                </a:cubicBezTo>
                <a:cubicBezTo>
                  <a:pt x="69" y="76"/>
                  <a:pt x="67" y="79"/>
                  <a:pt x="64" y="82"/>
                </a:cubicBezTo>
                <a:cubicBezTo>
                  <a:pt x="64" y="82"/>
                  <a:pt x="64" y="83"/>
                  <a:pt x="64" y="83"/>
                </a:cubicBezTo>
                <a:close/>
                <a:moveTo>
                  <a:pt x="53" y="83"/>
                </a:moveTo>
                <a:cubicBezTo>
                  <a:pt x="56" y="79"/>
                  <a:pt x="59" y="74"/>
                  <a:pt x="62" y="70"/>
                </a:cubicBezTo>
                <a:cubicBezTo>
                  <a:pt x="60" y="70"/>
                  <a:pt x="59" y="69"/>
                  <a:pt x="58" y="69"/>
                </a:cubicBezTo>
                <a:cubicBezTo>
                  <a:pt x="57" y="70"/>
                  <a:pt x="57" y="71"/>
                  <a:pt x="56" y="71"/>
                </a:cubicBezTo>
                <a:cubicBezTo>
                  <a:pt x="55" y="74"/>
                  <a:pt x="53" y="77"/>
                  <a:pt x="52" y="80"/>
                </a:cubicBezTo>
                <a:cubicBezTo>
                  <a:pt x="52" y="80"/>
                  <a:pt x="51" y="80"/>
                  <a:pt x="52" y="81"/>
                </a:cubicBezTo>
                <a:cubicBezTo>
                  <a:pt x="52" y="81"/>
                  <a:pt x="52" y="82"/>
                  <a:pt x="53" y="83"/>
                </a:cubicBezTo>
                <a:close/>
                <a:moveTo>
                  <a:pt x="44" y="52"/>
                </a:moveTo>
                <a:cubicBezTo>
                  <a:pt x="45" y="53"/>
                  <a:pt x="46" y="55"/>
                  <a:pt x="47" y="56"/>
                </a:cubicBezTo>
                <a:cubicBezTo>
                  <a:pt x="49" y="54"/>
                  <a:pt x="50" y="53"/>
                  <a:pt x="51" y="51"/>
                </a:cubicBezTo>
                <a:cubicBezTo>
                  <a:pt x="51" y="51"/>
                  <a:pt x="51" y="51"/>
                  <a:pt x="51" y="50"/>
                </a:cubicBezTo>
                <a:cubicBezTo>
                  <a:pt x="51" y="49"/>
                  <a:pt x="51" y="48"/>
                  <a:pt x="51" y="47"/>
                </a:cubicBezTo>
                <a:cubicBezTo>
                  <a:pt x="50" y="47"/>
                  <a:pt x="48" y="47"/>
                  <a:pt x="47" y="47"/>
                </a:cubicBezTo>
                <a:cubicBezTo>
                  <a:pt x="46" y="49"/>
                  <a:pt x="45" y="50"/>
                  <a:pt x="44" y="52"/>
                </a:cubicBezTo>
                <a:close/>
                <a:moveTo>
                  <a:pt x="38" y="73"/>
                </a:moveTo>
                <a:cubicBezTo>
                  <a:pt x="37" y="74"/>
                  <a:pt x="37" y="74"/>
                  <a:pt x="36" y="75"/>
                </a:cubicBezTo>
                <a:cubicBezTo>
                  <a:pt x="35" y="77"/>
                  <a:pt x="33" y="79"/>
                  <a:pt x="33" y="81"/>
                </a:cubicBezTo>
                <a:cubicBezTo>
                  <a:pt x="33" y="81"/>
                  <a:pt x="32" y="81"/>
                  <a:pt x="32" y="81"/>
                </a:cubicBezTo>
                <a:cubicBezTo>
                  <a:pt x="32" y="82"/>
                  <a:pt x="31" y="83"/>
                  <a:pt x="31" y="83"/>
                </a:cubicBezTo>
                <a:cubicBezTo>
                  <a:pt x="31" y="84"/>
                  <a:pt x="32" y="85"/>
                  <a:pt x="32" y="85"/>
                </a:cubicBezTo>
                <a:cubicBezTo>
                  <a:pt x="33" y="86"/>
                  <a:pt x="34" y="86"/>
                  <a:pt x="34" y="85"/>
                </a:cubicBezTo>
                <a:cubicBezTo>
                  <a:pt x="35" y="83"/>
                  <a:pt x="36" y="81"/>
                  <a:pt x="37" y="79"/>
                </a:cubicBezTo>
                <a:cubicBezTo>
                  <a:pt x="38" y="78"/>
                  <a:pt x="39" y="76"/>
                  <a:pt x="39" y="75"/>
                </a:cubicBezTo>
                <a:cubicBezTo>
                  <a:pt x="39" y="74"/>
                  <a:pt x="39" y="74"/>
                  <a:pt x="38" y="73"/>
                </a:cubicBezTo>
                <a:close/>
                <a:moveTo>
                  <a:pt x="170" y="51"/>
                </a:moveTo>
                <a:cubicBezTo>
                  <a:pt x="172" y="50"/>
                  <a:pt x="173" y="51"/>
                  <a:pt x="174" y="52"/>
                </a:cubicBezTo>
                <a:cubicBezTo>
                  <a:pt x="176" y="53"/>
                  <a:pt x="177" y="54"/>
                  <a:pt x="179" y="55"/>
                </a:cubicBezTo>
                <a:cubicBezTo>
                  <a:pt x="179" y="55"/>
                  <a:pt x="180" y="55"/>
                  <a:pt x="180" y="56"/>
                </a:cubicBezTo>
                <a:cubicBezTo>
                  <a:pt x="181" y="54"/>
                  <a:pt x="181" y="53"/>
                  <a:pt x="181" y="51"/>
                </a:cubicBezTo>
                <a:cubicBezTo>
                  <a:pt x="177" y="49"/>
                  <a:pt x="173" y="48"/>
                  <a:pt x="169" y="49"/>
                </a:cubicBezTo>
                <a:cubicBezTo>
                  <a:pt x="169" y="49"/>
                  <a:pt x="170" y="50"/>
                  <a:pt x="170" y="51"/>
                </a:cubicBezTo>
                <a:close/>
                <a:moveTo>
                  <a:pt x="161" y="81"/>
                </a:moveTo>
                <a:cubicBezTo>
                  <a:pt x="160" y="80"/>
                  <a:pt x="159" y="81"/>
                  <a:pt x="159" y="81"/>
                </a:cubicBezTo>
                <a:cubicBezTo>
                  <a:pt x="158" y="82"/>
                  <a:pt x="157" y="84"/>
                  <a:pt x="156" y="85"/>
                </a:cubicBezTo>
                <a:cubicBezTo>
                  <a:pt x="157" y="87"/>
                  <a:pt x="159" y="90"/>
                  <a:pt x="161" y="92"/>
                </a:cubicBezTo>
                <a:cubicBezTo>
                  <a:pt x="161" y="91"/>
                  <a:pt x="161" y="82"/>
                  <a:pt x="161" y="81"/>
                </a:cubicBezTo>
                <a:close/>
                <a:moveTo>
                  <a:pt x="11" y="99"/>
                </a:moveTo>
                <a:cubicBezTo>
                  <a:pt x="11" y="97"/>
                  <a:pt x="11" y="96"/>
                  <a:pt x="11" y="94"/>
                </a:cubicBezTo>
                <a:cubicBezTo>
                  <a:pt x="11" y="93"/>
                  <a:pt x="11" y="93"/>
                  <a:pt x="10" y="92"/>
                </a:cubicBezTo>
                <a:cubicBezTo>
                  <a:pt x="9" y="91"/>
                  <a:pt x="9" y="89"/>
                  <a:pt x="8" y="88"/>
                </a:cubicBezTo>
                <a:cubicBezTo>
                  <a:pt x="7" y="88"/>
                  <a:pt x="7" y="87"/>
                  <a:pt x="7" y="87"/>
                </a:cubicBezTo>
                <a:cubicBezTo>
                  <a:pt x="7" y="88"/>
                  <a:pt x="7" y="89"/>
                  <a:pt x="7" y="90"/>
                </a:cubicBezTo>
                <a:cubicBezTo>
                  <a:pt x="7" y="93"/>
                  <a:pt x="7" y="96"/>
                  <a:pt x="8" y="99"/>
                </a:cubicBezTo>
                <a:cubicBezTo>
                  <a:pt x="8" y="99"/>
                  <a:pt x="8" y="99"/>
                  <a:pt x="8" y="100"/>
                </a:cubicBezTo>
                <a:cubicBezTo>
                  <a:pt x="9" y="99"/>
                  <a:pt x="10" y="99"/>
                  <a:pt x="11" y="99"/>
                </a:cubicBezTo>
                <a:close/>
                <a:moveTo>
                  <a:pt x="223" y="73"/>
                </a:moveTo>
                <a:cubicBezTo>
                  <a:pt x="222" y="74"/>
                  <a:pt x="221" y="76"/>
                  <a:pt x="220" y="77"/>
                </a:cubicBezTo>
                <a:cubicBezTo>
                  <a:pt x="219" y="78"/>
                  <a:pt x="218" y="80"/>
                  <a:pt x="219" y="82"/>
                </a:cubicBezTo>
                <a:cubicBezTo>
                  <a:pt x="219" y="82"/>
                  <a:pt x="219" y="83"/>
                  <a:pt x="219" y="83"/>
                </a:cubicBezTo>
                <a:cubicBezTo>
                  <a:pt x="219" y="83"/>
                  <a:pt x="219" y="84"/>
                  <a:pt x="219" y="84"/>
                </a:cubicBezTo>
                <a:cubicBezTo>
                  <a:pt x="221" y="82"/>
                  <a:pt x="223" y="80"/>
                  <a:pt x="224" y="79"/>
                </a:cubicBezTo>
                <a:cubicBezTo>
                  <a:pt x="224" y="79"/>
                  <a:pt x="225" y="78"/>
                  <a:pt x="225" y="78"/>
                </a:cubicBezTo>
                <a:cubicBezTo>
                  <a:pt x="225" y="76"/>
                  <a:pt x="225" y="75"/>
                  <a:pt x="223" y="73"/>
                </a:cubicBezTo>
                <a:close/>
                <a:moveTo>
                  <a:pt x="193" y="124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5" y="121"/>
                  <a:pt x="197" y="118"/>
                  <a:pt x="199" y="116"/>
                </a:cubicBezTo>
                <a:cubicBezTo>
                  <a:pt x="200" y="115"/>
                  <a:pt x="200" y="114"/>
                  <a:pt x="199" y="113"/>
                </a:cubicBezTo>
                <a:cubicBezTo>
                  <a:pt x="199" y="113"/>
                  <a:pt x="198" y="113"/>
                  <a:pt x="198" y="113"/>
                </a:cubicBezTo>
                <a:cubicBezTo>
                  <a:pt x="196" y="114"/>
                  <a:pt x="195" y="116"/>
                  <a:pt x="193" y="118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21"/>
                  <a:pt x="193" y="123"/>
                  <a:pt x="193" y="124"/>
                </a:cubicBezTo>
                <a:close/>
                <a:moveTo>
                  <a:pt x="142" y="45"/>
                </a:moveTo>
                <a:cubicBezTo>
                  <a:pt x="142" y="45"/>
                  <a:pt x="142" y="45"/>
                  <a:pt x="142" y="45"/>
                </a:cubicBezTo>
                <a:cubicBezTo>
                  <a:pt x="141" y="45"/>
                  <a:pt x="141" y="44"/>
                  <a:pt x="141" y="44"/>
                </a:cubicBezTo>
                <a:cubicBezTo>
                  <a:pt x="137" y="44"/>
                  <a:pt x="132" y="44"/>
                  <a:pt x="128" y="44"/>
                </a:cubicBezTo>
                <a:cubicBezTo>
                  <a:pt x="118" y="43"/>
                  <a:pt x="107" y="43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95" y="43"/>
                  <a:pt x="95" y="44"/>
                  <a:pt x="96" y="44"/>
                </a:cubicBezTo>
                <a:cubicBezTo>
                  <a:pt x="96" y="44"/>
                  <a:pt x="97" y="44"/>
                  <a:pt x="98" y="44"/>
                </a:cubicBezTo>
                <a:cubicBezTo>
                  <a:pt x="109" y="44"/>
                  <a:pt x="121" y="44"/>
                  <a:pt x="133" y="45"/>
                </a:cubicBezTo>
                <a:cubicBezTo>
                  <a:pt x="136" y="45"/>
                  <a:pt x="139" y="45"/>
                  <a:pt x="142" y="45"/>
                </a:cubicBezTo>
                <a:close/>
                <a:moveTo>
                  <a:pt x="217" y="97"/>
                </a:moveTo>
                <a:cubicBezTo>
                  <a:pt x="219" y="96"/>
                  <a:pt x="220" y="95"/>
                  <a:pt x="221" y="93"/>
                </a:cubicBezTo>
                <a:cubicBezTo>
                  <a:pt x="222" y="92"/>
                  <a:pt x="223" y="91"/>
                  <a:pt x="224" y="90"/>
                </a:cubicBezTo>
                <a:cubicBezTo>
                  <a:pt x="224" y="89"/>
                  <a:pt x="224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4" y="86"/>
                  <a:pt x="224" y="85"/>
                  <a:pt x="224" y="85"/>
                </a:cubicBezTo>
                <a:cubicBezTo>
                  <a:pt x="224" y="85"/>
                  <a:pt x="224" y="86"/>
                  <a:pt x="223" y="86"/>
                </a:cubicBezTo>
                <a:cubicBezTo>
                  <a:pt x="221" y="88"/>
                  <a:pt x="219" y="91"/>
                  <a:pt x="217" y="94"/>
                </a:cubicBezTo>
                <a:cubicBezTo>
                  <a:pt x="217" y="95"/>
                  <a:pt x="216" y="95"/>
                  <a:pt x="217" y="96"/>
                </a:cubicBezTo>
                <a:cubicBezTo>
                  <a:pt x="217" y="97"/>
                  <a:pt x="217" y="97"/>
                  <a:pt x="217" y="97"/>
                </a:cubicBezTo>
                <a:close/>
                <a:moveTo>
                  <a:pt x="214" y="62"/>
                </a:moveTo>
                <a:cubicBezTo>
                  <a:pt x="214" y="62"/>
                  <a:pt x="214" y="62"/>
                  <a:pt x="214" y="62"/>
                </a:cubicBezTo>
                <a:cubicBezTo>
                  <a:pt x="212" y="64"/>
                  <a:pt x="209" y="66"/>
                  <a:pt x="207" y="69"/>
                </a:cubicBezTo>
                <a:cubicBezTo>
                  <a:pt x="208" y="70"/>
                  <a:pt x="209" y="71"/>
                  <a:pt x="209" y="72"/>
                </a:cubicBezTo>
                <a:cubicBezTo>
                  <a:pt x="211" y="70"/>
                  <a:pt x="212" y="68"/>
                  <a:pt x="214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64"/>
                  <a:pt x="214" y="63"/>
                  <a:pt x="214" y="62"/>
                </a:cubicBezTo>
                <a:close/>
                <a:moveTo>
                  <a:pt x="44" y="90"/>
                </a:moveTo>
                <a:cubicBezTo>
                  <a:pt x="42" y="90"/>
                  <a:pt x="42" y="90"/>
                  <a:pt x="41" y="91"/>
                </a:cubicBezTo>
                <a:cubicBezTo>
                  <a:pt x="40" y="92"/>
                  <a:pt x="38" y="92"/>
                  <a:pt x="37" y="91"/>
                </a:cubicBezTo>
                <a:cubicBezTo>
                  <a:pt x="35" y="91"/>
                  <a:pt x="34" y="91"/>
                  <a:pt x="32" y="91"/>
                </a:cubicBezTo>
                <a:cubicBezTo>
                  <a:pt x="31" y="91"/>
                  <a:pt x="30" y="91"/>
                  <a:pt x="29" y="91"/>
                </a:cubicBezTo>
                <a:cubicBezTo>
                  <a:pt x="28" y="91"/>
                  <a:pt x="26" y="91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7" y="92"/>
                  <a:pt x="30" y="93"/>
                  <a:pt x="32" y="93"/>
                </a:cubicBezTo>
                <a:cubicBezTo>
                  <a:pt x="34" y="93"/>
                  <a:pt x="37" y="93"/>
                  <a:pt x="39" y="93"/>
                </a:cubicBezTo>
                <a:cubicBezTo>
                  <a:pt x="40" y="93"/>
                  <a:pt x="41" y="93"/>
                  <a:pt x="42" y="93"/>
                </a:cubicBezTo>
                <a:cubicBezTo>
                  <a:pt x="42" y="93"/>
                  <a:pt x="43" y="93"/>
                  <a:pt x="43" y="92"/>
                </a:cubicBezTo>
                <a:cubicBezTo>
                  <a:pt x="43" y="91"/>
                  <a:pt x="44" y="91"/>
                  <a:pt x="44" y="90"/>
                </a:cubicBezTo>
                <a:close/>
                <a:moveTo>
                  <a:pt x="148" y="92"/>
                </a:moveTo>
                <a:cubicBezTo>
                  <a:pt x="151" y="93"/>
                  <a:pt x="157" y="93"/>
                  <a:pt x="158" y="92"/>
                </a:cubicBezTo>
                <a:cubicBezTo>
                  <a:pt x="157" y="90"/>
                  <a:pt x="155" y="89"/>
                  <a:pt x="154" y="87"/>
                </a:cubicBezTo>
                <a:cubicBezTo>
                  <a:pt x="152" y="89"/>
                  <a:pt x="150" y="90"/>
                  <a:pt x="148" y="92"/>
                </a:cubicBezTo>
                <a:close/>
                <a:moveTo>
                  <a:pt x="51" y="68"/>
                </a:moveTo>
                <a:cubicBezTo>
                  <a:pt x="50" y="67"/>
                  <a:pt x="50" y="65"/>
                  <a:pt x="49" y="64"/>
                </a:cubicBezTo>
                <a:cubicBezTo>
                  <a:pt x="47" y="66"/>
                  <a:pt x="46" y="68"/>
                  <a:pt x="45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9" y="71"/>
                  <a:pt x="50" y="70"/>
                  <a:pt x="51" y="68"/>
                </a:cubicBezTo>
                <a:close/>
                <a:moveTo>
                  <a:pt x="81" y="81"/>
                </a:moveTo>
                <a:cubicBezTo>
                  <a:pt x="82" y="79"/>
                  <a:pt x="84" y="77"/>
                  <a:pt x="85" y="74"/>
                </a:cubicBezTo>
                <a:cubicBezTo>
                  <a:pt x="84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5"/>
                  <a:pt x="79" y="77"/>
                  <a:pt x="78" y="78"/>
                </a:cubicBezTo>
                <a:cubicBezTo>
                  <a:pt x="79" y="79"/>
                  <a:pt x="80" y="80"/>
                  <a:pt x="81" y="81"/>
                </a:cubicBezTo>
                <a:close/>
                <a:moveTo>
                  <a:pt x="144" y="82"/>
                </a:moveTo>
                <a:cubicBezTo>
                  <a:pt x="144" y="82"/>
                  <a:pt x="144" y="82"/>
                  <a:pt x="144" y="82"/>
                </a:cubicBezTo>
                <a:cubicBezTo>
                  <a:pt x="143" y="83"/>
                  <a:pt x="142" y="84"/>
                  <a:pt x="142" y="85"/>
                </a:cubicBezTo>
                <a:cubicBezTo>
                  <a:pt x="141" y="85"/>
                  <a:pt x="140" y="86"/>
                  <a:pt x="139" y="87"/>
                </a:cubicBezTo>
                <a:cubicBezTo>
                  <a:pt x="141" y="89"/>
                  <a:pt x="142" y="91"/>
                  <a:pt x="143" y="92"/>
                </a:cubicBezTo>
                <a:cubicBezTo>
                  <a:pt x="144" y="88"/>
                  <a:pt x="144" y="85"/>
                  <a:pt x="144" y="82"/>
                </a:cubicBezTo>
                <a:close/>
                <a:moveTo>
                  <a:pt x="164" y="90"/>
                </a:moveTo>
                <a:cubicBezTo>
                  <a:pt x="164" y="91"/>
                  <a:pt x="164" y="92"/>
                  <a:pt x="164" y="93"/>
                </a:cubicBezTo>
                <a:cubicBezTo>
                  <a:pt x="165" y="93"/>
                  <a:pt x="166" y="93"/>
                  <a:pt x="168" y="93"/>
                </a:cubicBezTo>
                <a:cubicBezTo>
                  <a:pt x="168" y="92"/>
                  <a:pt x="169" y="90"/>
                  <a:pt x="170" y="89"/>
                </a:cubicBezTo>
                <a:cubicBezTo>
                  <a:pt x="169" y="88"/>
                  <a:pt x="169" y="87"/>
                  <a:pt x="168" y="87"/>
                </a:cubicBezTo>
                <a:cubicBezTo>
                  <a:pt x="167" y="88"/>
                  <a:pt x="166" y="90"/>
                  <a:pt x="164" y="90"/>
                </a:cubicBezTo>
                <a:close/>
                <a:moveTo>
                  <a:pt x="166" y="49"/>
                </a:moveTo>
                <a:cubicBezTo>
                  <a:pt x="164" y="49"/>
                  <a:pt x="161" y="49"/>
                  <a:pt x="158" y="49"/>
                </a:cubicBezTo>
                <a:cubicBezTo>
                  <a:pt x="158" y="49"/>
                  <a:pt x="158" y="49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0" y="51"/>
                  <a:pt x="160" y="52"/>
                  <a:pt x="160" y="52"/>
                </a:cubicBezTo>
                <a:cubicBezTo>
                  <a:pt x="162" y="52"/>
                  <a:pt x="164" y="52"/>
                  <a:pt x="166" y="52"/>
                </a:cubicBezTo>
                <a:cubicBezTo>
                  <a:pt x="166" y="51"/>
                  <a:pt x="166" y="50"/>
                  <a:pt x="166" y="49"/>
                </a:cubicBezTo>
                <a:close/>
                <a:moveTo>
                  <a:pt x="145" y="48"/>
                </a:moveTo>
                <a:cubicBezTo>
                  <a:pt x="143" y="48"/>
                  <a:pt x="137" y="48"/>
                  <a:pt x="135" y="48"/>
                </a:cubicBezTo>
                <a:cubicBezTo>
                  <a:pt x="136" y="49"/>
                  <a:pt x="135" y="50"/>
                  <a:pt x="135" y="51"/>
                </a:cubicBezTo>
                <a:cubicBezTo>
                  <a:pt x="135" y="51"/>
                  <a:pt x="136" y="51"/>
                  <a:pt x="136" y="51"/>
                </a:cubicBezTo>
                <a:cubicBezTo>
                  <a:pt x="138" y="51"/>
                  <a:pt x="139" y="51"/>
                  <a:pt x="141" y="51"/>
                </a:cubicBezTo>
                <a:cubicBezTo>
                  <a:pt x="141" y="50"/>
                  <a:pt x="142" y="50"/>
                  <a:pt x="142" y="50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4" y="49"/>
                  <a:pt x="144" y="49"/>
                  <a:pt x="145" y="49"/>
                </a:cubicBezTo>
                <a:cubicBezTo>
                  <a:pt x="145" y="49"/>
                  <a:pt x="145" y="49"/>
                  <a:pt x="145" y="48"/>
                </a:cubicBezTo>
                <a:close/>
                <a:moveTo>
                  <a:pt x="10" y="46"/>
                </a:moveTo>
                <a:cubicBezTo>
                  <a:pt x="9" y="49"/>
                  <a:pt x="10" y="57"/>
                  <a:pt x="11" y="58"/>
                </a:cubicBezTo>
                <a:cubicBezTo>
                  <a:pt x="11" y="57"/>
                  <a:pt x="11" y="56"/>
                  <a:pt x="12" y="55"/>
                </a:cubicBezTo>
                <a:cubicBezTo>
                  <a:pt x="12" y="54"/>
                  <a:pt x="12" y="53"/>
                  <a:pt x="13" y="52"/>
                </a:cubicBezTo>
                <a:cubicBezTo>
                  <a:pt x="13" y="51"/>
                  <a:pt x="13" y="51"/>
                  <a:pt x="13" y="50"/>
                </a:cubicBezTo>
                <a:cubicBezTo>
                  <a:pt x="12" y="49"/>
                  <a:pt x="12" y="48"/>
                  <a:pt x="12" y="48"/>
                </a:cubicBezTo>
                <a:cubicBezTo>
                  <a:pt x="12" y="47"/>
                  <a:pt x="13" y="47"/>
                  <a:pt x="13" y="47"/>
                </a:cubicBezTo>
                <a:cubicBezTo>
                  <a:pt x="12" y="47"/>
                  <a:pt x="11" y="47"/>
                  <a:pt x="10" y="46"/>
                </a:cubicBezTo>
                <a:close/>
                <a:moveTo>
                  <a:pt x="90" y="63"/>
                </a:moveTo>
                <a:cubicBezTo>
                  <a:pt x="90" y="63"/>
                  <a:pt x="89" y="63"/>
                  <a:pt x="89" y="64"/>
                </a:cubicBezTo>
                <a:cubicBezTo>
                  <a:pt x="88" y="65"/>
                  <a:pt x="87" y="67"/>
                  <a:pt x="86" y="68"/>
                </a:cubicBezTo>
                <a:cubicBezTo>
                  <a:pt x="85" y="69"/>
                  <a:pt x="84" y="70"/>
                  <a:pt x="84" y="72"/>
                </a:cubicBezTo>
                <a:cubicBezTo>
                  <a:pt x="85" y="72"/>
                  <a:pt x="86" y="72"/>
                  <a:pt x="86" y="72"/>
                </a:cubicBezTo>
                <a:cubicBezTo>
                  <a:pt x="88" y="70"/>
                  <a:pt x="89" y="67"/>
                  <a:pt x="91" y="64"/>
                </a:cubicBezTo>
                <a:cubicBezTo>
                  <a:pt x="91" y="64"/>
                  <a:pt x="90" y="63"/>
                  <a:pt x="90" y="63"/>
                </a:cubicBezTo>
                <a:close/>
                <a:moveTo>
                  <a:pt x="42" y="63"/>
                </a:moveTo>
                <a:cubicBezTo>
                  <a:pt x="42" y="63"/>
                  <a:pt x="42" y="63"/>
                  <a:pt x="42" y="63"/>
                </a:cubicBezTo>
                <a:cubicBezTo>
                  <a:pt x="43" y="62"/>
                  <a:pt x="44" y="60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60"/>
                  <a:pt x="41" y="62"/>
                  <a:pt x="42" y="63"/>
                </a:cubicBezTo>
                <a:close/>
                <a:moveTo>
                  <a:pt x="75" y="64"/>
                </a:moveTo>
                <a:cubicBezTo>
                  <a:pt x="75" y="63"/>
                  <a:pt x="74" y="62"/>
                  <a:pt x="74" y="62"/>
                </a:cubicBezTo>
                <a:cubicBezTo>
                  <a:pt x="73" y="62"/>
                  <a:pt x="72" y="62"/>
                  <a:pt x="71" y="63"/>
                </a:cubicBezTo>
                <a:cubicBezTo>
                  <a:pt x="71" y="64"/>
                  <a:pt x="70" y="65"/>
                  <a:pt x="70" y="65"/>
                </a:cubicBezTo>
                <a:cubicBezTo>
                  <a:pt x="70" y="66"/>
                  <a:pt x="69" y="66"/>
                  <a:pt x="69" y="67"/>
                </a:cubicBezTo>
                <a:cubicBezTo>
                  <a:pt x="70" y="67"/>
                  <a:pt x="70" y="68"/>
                  <a:pt x="70" y="69"/>
                </a:cubicBezTo>
                <a:cubicBezTo>
                  <a:pt x="70" y="69"/>
                  <a:pt x="71" y="69"/>
                  <a:pt x="71" y="69"/>
                </a:cubicBezTo>
                <a:cubicBezTo>
                  <a:pt x="72" y="67"/>
                  <a:pt x="74" y="65"/>
                  <a:pt x="75" y="64"/>
                </a:cubicBezTo>
                <a:close/>
                <a:moveTo>
                  <a:pt x="18" y="61"/>
                </a:moveTo>
                <a:cubicBezTo>
                  <a:pt x="20" y="59"/>
                  <a:pt x="21" y="57"/>
                  <a:pt x="22" y="55"/>
                </a:cubicBezTo>
                <a:cubicBezTo>
                  <a:pt x="22" y="55"/>
                  <a:pt x="22" y="54"/>
                  <a:pt x="22" y="54"/>
                </a:cubicBezTo>
                <a:cubicBezTo>
                  <a:pt x="22" y="53"/>
                  <a:pt x="22" y="52"/>
                  <a:pt x="21" y="50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3"/>
                  <a:pt x="18" y="56"/>
                  <a:pt x="17" y="59"/>
                </a:cubicBezTo>
                <a:cubicBezTo>
                  <a:pt x="17" y="59"/>
                  <a:pt x="17" y="59"/>
                  <a:pt x="17" y="60"/>
                </a:cubicBezTo>
                <a:cubicBezTo>
                  <a:pt x="18" y="60"/>
                  <a:pt x="18" y="60"/>
                  <a:pt x="18" y="61"/>
                </a:cubicBezTo>
                <a:close/>
                <a:moveTo>
                  <a:pt x="243" y="85"/>
                </a:moveTo>
                <a:cubicBezTo>
                  <a:pt x="245" y="84"/>
                  <a:pt x="245" y="84"/>
                  <a:pt x="244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1" y="79"/>
                  <a:pt x="239" y="77"/>
                  <a:pt x="237" y="74"/>
                </a:cubicBezTo>
                <a:cubicBezTo>
                  <a:pt x="237" y="74"/>
                  <a:pt x="237" y="74"/>
                  <a:pt x="236" y="73"/>
                </a:cubicBezTo>
                <a:cubicBezTo>
                  <a:pt x="238" y="78"/>
                  <a:pt x="240" y="82"/>
                  <a:pt x="243" y="85"/>
                </a:cubicBezTo>
                <a:close/>
                <a:moveTo>
                  <a:pt x="210" y="31"/>
                </a:moveTo>
                <a:cubicBezTo>
                  <a:pt x="210" y="31"/>
                  <a:pt x="210" y="31"/>
                  <a:pt x="210" y="31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7" y="27"/>
                  <a:pt x="206" y="24"/>
                  <a:pt x="204" y="21"/>
                </a:cubicBezTo>
                <a:cubicBezTo>
                  <a:pt x="203" y="18"/>
                  <a:pt x="201" y="16"/>
                  <a:pt x="199" y="13"/>
                </a:cubicBezTo>
                <a:cubicBezTo>
                  <a:pt x="198" y="13"/>
                  <a:pt x="198" y="13"/>
                  <a:pt x="197" y="12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8" y="13"/>
                  <a:pt x="198" y="14"/>
                  <a:pt x="199" y="15"/>
                </a:cubicBezTo>
                <a:cubicBezTo>
                  <a:pt x="200" y="15"/>
                  <a:pt x="200" y="16"/>
                  <a:pt x="200" y="17"/>
                </a:cubicBezTo>
                <a:cubicBezTo>
                  <a:pt x="200" y="17"/>
                  <a:pt x="200" y="18"/>
                  <a:pt x="201" y="18"/>
                </a:cubicBezTo>
                <a:cubicBezTo>
                  <a:pt x="204" y="22"/>
                  <a:pt x="206" y="26"/>
                  <a:pt x="209" y="30"/>
                </a:cubicBezTo>
                <a:cubicBezTo>
                  <a:pt x="209" y="31"/>
                  <a:pt x="209" y="31"/>
                  <a:pt x="210" y="31"/>
                </a:cubicBezTo>
                <a:close/>
                <a:moveTo>
                  <a:pt x="234" y="82"/>
                </a:moveTo>
                <a:cubicBezTo>
                  <a:pt x="234" y="81"/>
                  <a:pt x="234" y="80"/>
                  <a:pt x="234" y="80"/>
                </a:cubicBezTo>
                <a:cubicBezTo>
                  <a:pt x="232" y="77"/>
                  <a:pt x="231" y="74"/>
                  <a:pt x="229" y="72"/>
                </a:cubicBezTo>
                <a:cubicBezTo>
                  <a:pt x="227" y="69"/>
                  <a:pt x="226" y="66"/>
                  <a:pt x="224" y="63"/>
                </a:cubicBezTo>
                <a:cubicBezTo>
                  <a:pt x="224" y="63"/>
                  <a:pt x="224" y="62"/>
                  <a:pt x="224" y="62"/>
                </a:cubicBezTo>
                <a:cubicBezTo>
                  <a:pt x="223" y="63"/>
                  <a:pt x="223" y="63"/>
                  <a:pt x="222" y="64"/>
                </a:cubicBezTo>
                <a:cubicBezTo>
                  <a:pt x="223" y="65"/>
                  <a:pt x="224" y="66"/>
                  <a:pt x="225" y="67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6" y="67"/>
                  <a:pt x="227" y="68"/>
                  <a:pt x="227" y="69"/>
                </a:cubicBezTo>
                <a:cubicBezTo>
                  <a:pt x="227" y="70"/>
                  <a:pt x="228" y="71"/>
                  <a:pt x="228" y="72"/>
                </a:cubicBezTo>
                <a:cubicBezTo>
                  <a:pt x="230" y="75"/>
                  <a:pt x="232" y="78"/>
                  <a:pt x="233" y="81"/>
                </a:cubicBezTo>
                <a:cubicBezTo>
                  <a:pt x="233" y="81"/>
                  <a:pt x="234" y="81"/>
                  <a:pt x="234" y="82"/>
                </a:cubicBezTo>
                <a:close/>
                <a:moveTo>
                  <a:pt x="222" y="59"/>
                </a:moveTo>
                <a:cubicBezTo>
                  <a:pt x="219" y="56"/>
                  <a:pt x="217" y="54"/>
                  <a:pt x="214" y="51"/>
                </a:cubicBezTo>
                <a:cubicBezTo>
                  <a:pt x="214" y="51"/>
                  <a:pt x="214" y="52"/>
                  <a:pt x="213" y="52"/>
                </a:cubicBezTo>
                <a:cubicBezTo>
                  <a:pt x="214" y="53"/>
                  <a:pt x="215" y="54"/>
                  <a:pt x="216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6"/>
                  <a:pt x="217" y="56"/>
                  <a:pt x="217" y="57"/>
                </a:cubicBezTo>
                <a:cubicBezTo>
                  <a:pt x="217" y="57"/>
                  <a:pt x="217" y="57"/>
                  <a:pt x="218" y="58"/>
                </a:cubicBezTo>
                <a:cubicBezTo>
                  <a:pt x="218" y="59"/>
                  <a:pt x="219" y="60"/>
                  <a:pt x="220" y="61"/>
                </a:cubicBezTo>
                <a:cubicBezTo>
                  <a:pt x="221" y="60"/>
                  <a:pt x="221" y="60"/>
                  <a:pt x="222" y="59"/>
                </a:cubicBezTo>
                <a:close/>
                <a:moveTo>
                  <a:pt x="220" y="67"/>
                </a:moveTo>
                <a:cubicBezTo>
                  <a:pt x="219" y="67"/>
                  <a:pt x="219" y="68"/>
                  <a:pt x="218" y="69"/>
                </a:cubicBezTo>
                <a:cubicBezTo>
                  <a:pt x="218" y="70"/>
                  <a:pt x="217" y="71"/>
                  <a:pt x="218" y="72"/>
                </a:cubicBezTo>
                <a:cubicBezTo>
                  <a:pt x="218" y="73"/>
                  <a:pt x="218" y="74"/>
                  <a:pt x="218" y="75"/>
                </a:cubicBezTo>
                <a:cubicBezTo>
                  <a:pt x="220" y="73"/>
                  <a:pt x="221" y="72"/>
                  <a:pt x="222" y="71"/>
                </a:cubicBezTo>
                <a:cubicBezTo>
                  <a:pt x="222" y="69"/>
                  <a:pt x="221" y="68"/>
                  <a:pt x="220" y="67"/>
                </a:cubicBezTo>
                <a:close/>
                <a:moveTo>
                  <a:pt x="56" y="63"/>
                </a:moveTo>
                <a:cubicBezTo>
                  <a:pt x="57" y="61"/>
                  <a:pt x="58" y="60"/>
                  <a:pt x="59" y="59"/>
                </a:cubicBezTo>
                <a:cubicBezTo>
                  <a:pt x="58" y="57"/>
                  <a:pt x="57" y="55"/>
                  <a:pt x="55" y="53"/>
                </a:cubicBezTo>
                <a:cubicBezTo>
                  <a:pt x="55" y="53"/>
                  <a:pt x="55" y="54"/>
                  <a:pt x="55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5" y="58"/>
                  <a:pt x="56" y="60"/>
                  <a:pt x="56" y="63"/>
                </a:cubicBezTo>
                <a:close/>
                <a:moveTo>
                  <a:pt x="64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62" y="48"/>
                  <a:pt x="61" y="48"/>
                  <a:pt x="60" y="47"/>
                </a:cubicBezTo>
                <a:cubicBezTo>
                  <a:pt x="59" y="47"/>
                  <a:pt x="58" y="48"/>
                  <a:pt x="58" y="49"/>
                </a:cubicBezTo>
                <a:cubicBezTo>
                  <a:pt x="57" y="50"/>
                  <a:pt x="57" y="50"/>
                  <a:pt x="57" y="51"/>
                </a:cubicBezTo>
                <a:cubicBezTo>
                  <a:pt x="59" y="51"/>
                  <a:pt x="62" y="51"/>
                  <a:pt x="64" y="51"/>
                </a:cubicBezTo>
                <a:cubicBezTo>
                  <a:pt x="64" y="50"/>
                  <a:pt x="64" y="49"/>
                  <a:pt x="64" y="48"/>
                </a:cubicBezTo>
                <a:close/>
                <a:moveTo>
                  <a:pt x="102" y="50"/>
                </a:moveTo>
                <a:cubicBezTo>
                  <a:pt x="103" y="51"/>
                  <a:pt x="103" y="51"/>
                  <a:pt x="104" y="51"/>
                </a:cubicBezTo>
                <a:cubicBezTo>
                  <a:pt x="106" y="51"/>
                  <a:pt x="107" y="51"/>
                  <a:pt x="109" y="51"/>
                </a:cubicBezTo>
                <a:cubicBezTo>
                  <a:pt x="110" y="51"/>
                  <a:pt x="110" y="51"/>
                  <a:pt x="111" y="50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09" y="48"/>
                  <a:pt x="107" y="48"/>
                  <a:pt x="104" y="48"/>
                </a:cubicBezTo>
                <a:cubicBezTo>
                  <a:pt x="103" y="49"/>
                  <a:pt x="103" y="50"/>
                  <a:pt x="102" y="50"/>
                </a:cubicBezTo>
                <a:close/>
                <a:moveTo>
                  <a:pt x="152" y="64"/>
                </a:moveTo>
                <a:cubicBezTo>
                  <a:pt x="152" y="64"/>
                  <a:pt x="152" y="65"/>
                  <a:pt x="153" y="65"/>
                </a:cubicBezTo>
                <a:cubicBezTo>
                  <a:pt x="153" y="65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56" y="65"/>
                  <a:pt x="157" y="65"/>
                  <a:pt x="156" y="64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0"/>
                  <a:pt x="155" y="60"/>
                  <a:pt x="155" y="59"/>
                </a:cubicBezTo>
                <a:cubicBezTo>
                  <a:pt x="154" y="60"/>
                  <a:pt x="153" y="62"/>
                  <a:pt x="152" y="64"/>
                </a:cubicBezTo>
                <a:close/>
                <a:moveTo>
                  <a:pt x="210" y="79"/>
                </a:moveTo>
                <a:cubicBezTo>
                  <a:pt x="209" y="81"/>
                  <a:pt x="207" y="82"/>
                  <a:pt x="207" y="85"/>
                </a:cubicBezTo>
                <a:cubicBezTo>
                  <a:pt x="206" y="86"/>
                  <a:pt x="206" y="87"/>
                  <a:pt x="207" y="88"/>
                </a:cubicBezTo>
                <a:cubicBezTo>
                  <a:pt x="209" y="86"/>
                  <a:pt x="210" y="84"/>
                  <a:pt x="212" y="82"/>
                </a:cubicBezTo>
                <a:cubicBezTo>
                  <a:pt x="211" y="81"/>
                  <a:pt x="211" y="80"/>
                  <a:pt x="210" y="79"/>
                </a:cubicBezTo>
                <a:close/>
                <a:moveTo>
                  <a:pt x="163" y="77"/>
                </a:moveTo>
                <a:cubicBezTo>
                  <a:pt x="164" y="77"/>
                  <a:pt x="164" y="78"/>
                  <a:pt x="165" y="78"/>
                </a:cubicBezTo>
                <a:cubicBezTo>
                  <a:pt x="166" y="78"/>
                  <a:pt x="167" y="78"/>
                  <a:pt x="168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9" y="77"/>
                  <a:pt x="169" y="76"/>
                  <a:pt x="169" y="76"/>
                </a:cubicBezTo>
                <a:cubicBezTo>
                  <a:pt x="169" y="75"/>
                  <a:pt x="168" y="74"/>
                  <a:pt x="168" y="73"/>
                </a:cubicBezTo>
                <a:cubicBezTo>
                  <a:pt x="167" y="74"/>
                  <a:pt x="166" y="74"/>
                  <a:pt x="166" y="74"/>
                </a:cubicBezTo>
                <a:cubicBezTo>
                  <a:pt x="165" y="75"/>
                  <a:pt x="164" y="76"/>
                  <a:pt x="163" y="77"/>
                </a:cubicBezTo>
                <a:close/>
                <a:moveTo>
                  <a:pt x="92" y="43"/>
                </a:moveTo>
                <a:cubicBezTo>
                  <a:pt x="83" y="43"/>
                  <a:pt x="74" y="43"/>
                  <a:pt x="66" y="43"/>
                </a:cubicBezTo>
                <a:cubicBezTo>
                  <a:pt x="72" y="44"/>
                  <a:pt x="78" y="44"/>
                  <a:pt x="84" y="44"/>
                </a:cubicBezTo>
                <a:cubicBezTo>
                  <a:pt x="86" y="44"/>
                  <a:pt x="88" y="44"/>
                  <a:pt x="91" y="44"/>
                </a:cubicBezTo>
                <a:cubicBezTo>
                  <a:pt x="91" y="44"/>
                  <a:pt x="92" y="44"/>
                  <a:pt x="92" y="43"/>
                </a:cubicBezTo>
                <a:close/>
                <a:moveTo>
                  <a:pt x="32" y="76"/>
                </a:moveTo>
                <a:cubicBezTo>
                  <a:pt x="34" y="74"/>
                  <a:pt x="35" y="72"/>
                  <a:pt x="37" y="71"/>
                </a:cubicBezTo>
                <a:cubicBezTo>
                  <a:pt x="36" y="70"/>
                  <a:pt x="35" y="69"/>
                  <a:pt x="35" y="68"/>
                </a:cubicBezTo>
                <a:cubicBezTo>
                  <a:pt x="34" y="70"/>
                  <a:pt x="33" y="71"/>
                  <a:pt x="32" y="73"/>
                </a:cubicBezTo>
                <a:cubicBezTo>
                  <a:pt x="32" y="73"/>
                  <a:pt x="32" y="74"/>
                  <a:pt x="32" y="74"/>
                </a:cubicBezTo>
                <a:cubicBezTo>
                  <a:pt x="32" y="75"/>
                  <a:pt x="32" y="75"/>
                  <a:pt x="32" y="76"/>
                </a:cubicBezTo>
                <a:close/>
                <a:moveTo>
                  <a:pt x="133" y="48"/>
                </a:moveTo>
                <a:cubicBezTo>
                  <a:pt x="133" y="48"/>
                  <a:pt x="133" y="48"/>
                  <a:pt x="133" y="48"/>
                </a:cubicBezTo>
                <a:cubicBezTo>
                  <a:pt x="131" y="48"/>
                  <a:pt x="128" y="48"/>
                  <a:pt x="126" y="48"/>
                </a:cubicBezTo>
                <a:cubicBezTo>
                  <a:pt x="126" y="48"/>
                  <a:pt x="125" y="48"/>
                  <a:pt x="125" y="48"/>
                </a:cubicBezTo>
                <a:cubicBezTo>
                  <a:pt x="125" y="49"/>
                  <a:pt x="124" y="50"/>
                  <a:pt x="124" y="51"/>
                </a:cubicBezTo>
                <a:cubicBezTo>
                  <a:pt x="125" y="51"/>
                  <a:pt x="126" y="51"/>
                  <a:pt x="127" y="51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8" y="50"/>
                  <a:pt x="128" y="50"/>
                  <a:pt x="129" y="49"/>
                </a:cubicBezTo>
                <a:cubicBezTo>
                  <a:pt x="130" y="49"/>
                  <a:pt x="130" y="49"/>
                  <a:pt x="131" y="50"/>
                </a:cubicBezTo>
                <a:cubicBezTo>
                  <a:pt x="132" y="49"/>
                  <a:pt x="132" y="49"/>
                  <a:pt x="133" y="48"/>
                </a:cubicBezTo>
                <a:close/>
                <a:moveTo>
                  <a:pt x="80" y="56"/>
                </a:moveTo>
                <a:cubicBezTo>
                  <a:pt x="80" y="56"/>
                  <a:pt x="80" y="55"/>
                  <a:pt x="80" y="55"/>
                </a:cubicBezTo>
                <a:cubicBezTo>
                  <a:pt x="80" y="54"/>
                  <a:pt x="77" y="54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6" y="56"/>
                  <a:pt x="75" y="57"/>
                  <a:pt x="75" y="57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6" y="59"/>
                </a:cubicBezTo>
                <a:cubicBezTo>
                  <a:pt x="77" y="59"/>
                  <a:pt x="78" y="58"/>
                  <a:pt x="79" y="58"/>
                </a:cubicBezTo>
                <a:cubicBezTo>
                  <a:pt x="80" y="58"/>
                  <a:pt x="80" y="57"/>
                  <a:pt x="80" y="56"/>
                </a:cubicBezTo>
                <a:close/>
                <a:moveTo>
                  <a:pt x="62" y="79"/>
                </a:moveTo>
                <a:cubicBezTo>
                  <a:pt x="62" y="80"/>
                  <a:pt x="62" y="80"/>
                  <a:pt x="62" y="80"/>
                </a:cubicBezTo>
                <a:cubicBezTo>
                  <a:pt x="65" y="77"/>
                  <a:pt x="67" y="75"/>
                  <a:pt x="69" y="72"/>
                </a:cubicBezTo>
                <a:cubicBezTo>
                  <a:pt x="68" y="71"/>
                  <a:pt x="67" y="71"/>
                  <a:pt x="66" y="71"/>
                </a:cubicBezTo>
                <a:cubicBezTo>
                  <a:pt x="65" y="74"/>
                  <a:pt x="63" y="77"/>
                  <a:pt x="62" y="79"/>
                </a:cubicBezTo>
                <a:close/>
                <a:moveTo>
                  <a:pt x="37" y="85"/>
                </a:moveTo>
                <a:cubicBezTo>
                  <a:pt x="37" y="85"/>
                  <a:pt x="37" y="85"/>
                  <a:pt x="37" y="85"/>
                </a:cubicBezTo>
                <a:cubicBezTo>
                  <a:pt x="37" y="85"/>
                  <a:pt x="38" y="85"/>
                  <a:pt x="38" y="85"/>
                </a:cubicBezTo>
                <a:cubicBezTo>
                  <a:pt x="39" y="83"/>
                  <a:pt x="41" y="81"/>
                  <a:pt x="42" y="79"/>
                </a:cubicBezTo>
                <a:cubicBezTo>
                  <a:pt x="43" y="78"/>
                  <a:pt x="43" y="77"/>
                  <a:pt x="43" y="75"/>
                </a:cubicBezTo>
                <a:cubicBezTo>
                  <a:pt x="43" y="75"/>
                  <a:pt x="42" y="76"/>
                  <a:pt x="42" y="76"/>
                </a:cubicBezTo>
                <a:cubicBezTo>
                  <a:pt x="42" y="76"/>
                  <a:pt x="41" y="77"/>
                  <a:pt x="41" y="77"/>
                </a:cubicBezTo>
                <a:cubicBezTo>
                  <a:pt x="40" y="79"/>
                  <a:pt x="38" y="82"/>
                  <a:pt x="37" y="85"/>
                </a:cubicBezTo>
                <a:cubicBezTo>
                  <a:pt x="37" y="85"/>
                  <a:pt x="37" y="85"/>
                  <a:pt x="37" y="85"/>
                </a:cubicBezTo>
                <a:close/>
                <a:moveTo>
                  <a:pt x="135" y="59"/>
                </a:moveTo>
                <a:cubicBezTo>
                  <a:pt x="134" y="57"/>
                  <a:pt x="134" y="57"/>
                  <a:pt x="133" y="57"/>
                </a:cubicBezTo>
                <a:cubicBezTo>
                  <a:pt x="132" y="57"/>
                  <a:pt x="132" y="57"/>
                  <a:pt x="131" y="57"/>
                </a:cubicBezTo>
                <a:cubicBezTo>
                  <a:pt x="130" y="57"/>
                  <a:pt x="130" y="57"/>
                  <a:pt x="130" y="58"/>
                </a:cubicBezTo>
                <a:cubicBezTo>
                  <a:pt x="130" y="59"/>
                  <a:pt x="130" y="61"/>
                  <a:pt x="131" y="62"/>
                </a:cubicBezTo>
                <a:cubicBezTo>
                  <a:pt x="131" y="62"/>
                  <a:pt x="131" y="63"/>
                  <a:pt x="131" y="63"/>
                </a:cubicBezTo>
                <a:cubicBezTo>
                  <a:pt x="132" y="62"/>
                  <a:pt x="134" y="60"/>
                  <a:pt x="135" y="59"/>
                </a:cubicBezTo>
                <a:close/>
                <a:moveTo>
                  <a:pt x="53" y="66"/>
                </a:moveTo>
                <a:cubicBezTo>
                  <a:pt x="54" y="66"/>
                  <a:pt x="54" y="65"/>
                  <a:pt x="54" y="64"/>
                </a:cubicBezTo>
                <a:cubicBezTo>
                  <a:pt x="53" y="62"/>
                  <a:pt x="53" y="60"/>
                  <a:pt x="53" y="58"/>
                </a:cubicBezTo>
                <a:cubicBezTo>
                  <a:pt x="53" y="58"/>
                  <a:pt x="53" y="58"/>
                  <a:pt x="53" y="57"/>
                </a:cubicBezTo>
                <a:cubicBezTo>
                  <a:pt x="52" y="59"/>
                  <a:pt x="51" y="60"/>
                  <a:pt x="50" y="61"/>
                </a:cubicBezTo>
                <a:cubicBezTo>
                  <a:pt x="50" y="61"/>
                  <a:pt x="50" y="62"/>
                  <a:pt x="50" y="62"/>
                </a:cubicBezTo>
                <a:cubicBezTo>
                  <a:pt x="51" y="63"/>
                  <a:pt x="52" y="65"/>
                  <a:pt x="53" y="66"/>
                </a:cubicBezTo>
                <a:close/>
                <a:moveTo>
                  <a:pt x="70" y="50"/>
                </a:moveTo>
                <a:cubicBezTo>
                  <a:pt x="70" y="50"/>
                  <a:pt x="70" y="50"/>
                  <a:pt x="70" y="50"/>
                </a:cubicBezTo>
                <a:cubicBezTo>
                  <a:pt x="72" y="50"/>
                  <a:pt x="74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77" y="50"/>
                  <a:pt x="78" y="49"/>
                  <a:pt x="78" y="48"/>
                </a:cubicBezTo>
                <a:cubicBezTo>
                  <a:pt x="76" y="48"/>
                  <a:pt x="73" y="48"/>
                  <a:pt x="71" y="48"/>
                </a:cubicBezTo>
                <a:cubicBezTo>
                  <a:pt x="71" y="49"/>
                  <a:pt x="70" y="49"/>
                  <a:pt x="70" y="50"/>
                </a:cubicBezTo>
                <a:close/>
                <a:moveTo>
                  <a:pt x="71" y="57"/>
                </a:moveTo>
                <a:cubicBezTo>
                  <a:pt x="71" y="56"/>
                  <a:pt x="70" y="55"/>
                  <a:pt x="69" y="54"/>
                </a:cubicBezTo>
                <a:cubicBezTo>
                  <a:pt x="69" y="54"/>
                  <a:pt x="68" y="53"/>
                  <a:pt x="68" y="54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7"/>
                  <a:pt x="68" y="58"/>
                  <a:pt x="68" y="60"/>
                </a:cubicBezTo>
                <a:cubicBezTo>
                  <a:pt x="70" y="60"/>
                  <a:pt x="70" y="58"/>
                  <a:pt x="71" y="57"/>
                </a:cubicBezTo>
                <a:close/>
                <a:moveTo>
                  <a:pt x="143" y="65"/>
                </a:moveTo>
                <a:cubicBezTo>
                  <a:pt x="144" y="63"/>
                  <a:pt x="144" y="63"/>
                  <a:pt x="144" y="61"/>
                </a:cubicBezTo>
                <a:cubicBezTo>
                  <a:pt x="144" y="60"/>
                  <a:pt x="144" y="60"/>
                  <a:pt x="143" y="59"/>
                </a:cubicBezTo>
                <a:cubicBezTo>
                  <a:pt x="143" y="59"/>
                  <a:pt x="143" y="58"/>
                  <a:pt x="143" y="57"/>
                </a:cubicBezTo>
                <a:cubicBezTo>
                  <a:pt x="142" y="59"/>
                  <a:pt x="141" y="60"/>
                  <a:pt x="140" y="61"/>
                </a:cubicBezTo>
                <a:cubicBezTo>
                  <a:pt x="141" y="62"/>
                  <a:pt x="142" y="63"/>
                  <a:pt x="143" y="65"/>
                </a:cubicBezTo>
                <a:close/>
                <a:moveTo>
                  <a:pt x="47" y="77"/>
                </a:moveTo>
                <a:cubicBezTo>
                  <a:pt x="46" y="78"/>
                  <a:pt x="46" y="79"/>
                  <a:pt x="45" y="80"/>
                </a:cubicBezTo>
                <a:cubicBezTo>
                  <a:pt x="45" y="81"/>
                  <a:pt x="45" y="83"/>
                  <a:pt x="45" y="85"/>
                </a:cubicBezTo>
                <a:cubicBezTo>
                  <a:pt x="46" y="85"/>
                  <a:pt x="46" y="85"/>
                  <a:pt x="47" y="84"/>
                </a:cubicBezTo>
                <a:cubicBezTo>
                  <a:pt x="47" y="83"/>
                  <a:pt x="47" y="83"/>
                  <a:pt x="47" y="83"/>
                </a:cubicBezTo>
                <a:cubicBezTo>
                  <a:pt x="48" y="82"/>
                  <a:pt x="48" y="81"/>
                  <a:pt x="48" y="80"/>
                </a:cubicBezTo>
                <a:cubicBezTo>
                  <a:pt x="48" y="79"/>
                  <a:pt x="47" y="79"/>
                  <a:pt x="47" y="77"/>
                </a:cubicBezTo>
                <a:close/>
                <a:moveTo>
                  <a:pt x="134" y="86"/>
                </a:moveTo>
                <a:cubicBezTo>
                  <a:pt x="134" y="86"/>
                  <a:pt x="134" y="85"/>
                  <a:pt x="134" y="85"/>
                </a:cubicBezTo>
                <a:cubicBezTo>
                  <a:pt x="134" y="85"/>
                  <a:pt x="134" y="84"/>
                  <a:pt x="134" y="83"/>
                </a:cubicBezTo>
                <a:cubicBezTo>
                  <a:pt x="134" y="83"/>
                  <a:pt x="133" y="82"/>
                  <a:pt x="133" y="82"/>
                </a:cubicBezTo>
                <a:cubicBezTo>
                  <a:pt x="133" y="81"/>
                  <a:pt x="132" y="81"/>
                  <a:pt x="132" y="81"/>
                </a:cubicBezTo>
                <a:cubicBezTo>
                  <a:pt x="131" y="81"/>
                  <a:pt x="130" y="82"/>
                  <a:pt x="130" y="83"/>
                </a:cubicBezTo>
                <a:cubicBezTo>
                  <a:pt x="130" y="84"/>
                  <a:pt x="130" y="84"/>
                  <a:pt x="130" y="85"/>
                </a:cubicBezTo>
                <a:cubicBezTo>
                  <a:pt x="131" y="85"/>
                  <a:pt x="132" y="86"/>
                  <a:pt x="134" y="86"/>
                </a:cubicBezTo>
                <a:close/>
                <a:moveTo>
                  <a:pt x="215" y="73"/>
                </a:moveTo>
                <a:cubicBezTo>
                  <a:pt x="215" y="73"/>
                  <a:pt x="215" y="73"/>
                  <a:pt x="215" y="73"/>
                </a:cubicBezTo>
                <a:cubicBezTo>
                  <a:pt x="214" y="74"/>
                  <a:pt x="213" y="76"/>
                  <a:pt x="212" y="77"/>
                </a:cubicBezTo>
                <a:cubicBezTo>
                  <a:pt x="213" y="78"/>
                  <a:pt x="213" y="79"/>
                  <a:pt x="214" y="80"/>
                </a:cubicBezTo>
                <a:cubicBezTo>
                  <a:pt x="214" y="79"/>
                  <a:pt x="215" y="78"/>
                  <a:pt x="216" y="78"/>
                </a:cubicBezTo>
                <a:cubicBezTo>
                  <a:pt x="216" y="77"/>
                  <a:pt x="216" y="77"/>
                  <a:pt x="216" y="77"/>
                </a:cubicBezTo>
                <a:cubicBezTo>
                  <a:pt x="216" y="76"/>
                  <a:pt x="216" y="74"/>
                  <a:pt x="215" y="73"/>
                </a:cubicBezTo>
                <a:close/>
                <a:moveTo>
                  <a:pt x="113" y="57"/>
                </a:moveTo>
                <a:cubicBezTo>
                  <a:pt x="113" y="57"/>
                  <a:pt x="113" y="57"/>
                  <a:pt x="113" y="57"/>
                </a:cubicBezTo>
                <a:cubicBezTo>
                  <a:pt x="111" y="57"/>
                  <a:pt x="110" y="57"/>
                  <a:pt x="109" y="57"/>
                </a:cubicBezTo>
                <a:cubicBezTo>
                  <a:pt x="109" y="57"/>
                  <a:pt x="108" y="58"/>
                  <a:pt x="108" y="58"/>
                </a:cubicBezTo>
                <a:cubicBezTo>
                  <a:pt x="108" y="58"/>
                  <a:pt x="107" y="59"/>
                  <a:pt x="107" y="60"/>
                </a:cubicBezTo>
                <a:cubicBezTo>
                  <a:pt x="107" y="61"/>
                  <a:pt x="108" y="61"/>
                  <a:pt x="108" y="62"/>
                </a:cubicBezTo>
                <a:cubicBezTo>
                  <a:pt x="110" y="60"/>
                  <a:pt x="111" y="59"/>
                  <a:pt x="113" y="57"/>
                </a:cubicBezTo>
                <a:close/>
                <a:moveTo>
                  <a:pt x="158" y="55"/>
                </a:moveTo>
                <a:cubicBezTo>
                  <a:pt x="157" y="55"/>
                  <a:pt x="157" y="56"/>
                  <a:pt x="157" y="57"/>
                </a:cubicBezTo>
                <a:cubicBezTo>
                  <a:pt x="158" y="58"/>
                  <a:pt x="158" y="60"/>
                  <a:pt x="158" y="62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59" y="61"/>
                  <a:pt x="160" y="61"/>
                  <a:pt x="161" y="60"/>
                </a:cubicBezTo>
                <a:cubicBezTo>
                  <a:pt x="160" y="58"/>
                  <a:pt x="159" y="56"/>
                  <a:pt x="158" y="55"/>
                </a:cubicBezTo>
                <a:close/>
                <a:moveTo>
                  <a:pt x="168" y="68"/>
                </a:moveTo>
                <a:cubicBezTo>
                  <a:pt x="168" y="67"/>
                  <a:pt x="169" y="67"/>
                  <a:pt x="169" y="66"/>
                </a:cubicBezTo>
                <a:cubicBezTo>
                  <a:pt x="168" y="64"/>
                  <a:pt x="168" y="62"/>
                  <a:pt x="168" y="60"/>
                </a:cubicBezTo>
                <a:cubicBezTo>
                  <a:pt x="167" y="61"/>
                  <a:pt x="166" y="62"/>
                  <a:pt x="166" y="63"/>
                </a:cubicBezTo>
                <a:cubicBezTo>
                  <a:pt x="165" y="63"/>
                  <a:pt x="165" y="63"/>
                  <a:pt x="166" y="63"/>
                </a:cubicBezTo>
                <a:cubicBezTo>
                  <a:pt x="166" y="65"/>
                  <a:pt x="167" y="66"/>
                  <a:pt x="168" y="68"/>
                </a:cubicBezTo>
                <a:close/>
                <a:moveTo>
                  <a:pt x="121" y="78"/>
                </a:moveTo>
                <a:cubicBezTo>
                  <a:pt x="121" y="78"/>
                  <a:pt x="122" y="78"/>
                  <a:pt x="122" y="78"/>
                </a:cubicBezTo>
                <a:cubicBezTo>
                  <a:pt x="122" y="79"/>
                  <a:pt x="123" y="79"/>
                  <a:pt x="124" y="79"/>
                </a:cubicBezTo>
                <a:cubicBezTo>
                  <a:pt x="124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6" y="78"/>
                  <a:pt x="126" y="77"/>
                  <a:pt x="127" y="76"/>
                </a:cubicBezTo>
                <a:cubicBezTo>
                  <a:pt x="126" y="76"/>
                  <a:pt x="125" y="76"/>
                  <a:pt x="123" y="75"/>
                </a:cubicBezTo>
                <a:cubicBezTo>
                  <a:pt x="123" y="76"/>
                  <a:pt x="122" y="77"/>
                  <a:pt x="121" y="78"/>
                </a:cubicBezTo>
                <a:close/>
                <a:moveTo>
                  <a:pt x="217" y="103"/>
                </a:moveTo>
                <a:cubicBezTo>
                  <a:pt x="217" y="102"/>
                  <a:pt x="217" y="102"/>
                  <a:pt x="217" y="102"/>
                </a:cubicBezTo>
                <a:cubicBezTo>
                  <a:pt x="214" y="104"/>
                  <a:pt x="209" y="110"/>
                  <a:pt x="209" y="111"/>
                </a:cubicBezTo>
                <a:cubicBezTo>
                  <a:pt x="212" y="108"/>
                  <a:pt x="215" y="106"/>
                  <a:pt x="217" y="103"/>
                </a:cubicBezTo>
                <a:close/>
                <a:moveTo>
                  <a:pt x="118" y="82"/>
                </a:moveTo>
                <a:cubicBezTo>
                  <a:pt x="118" y="83"/>
                  <a:pt x="119" y="84"/>
                  <a:pt x="119" y="84"/>
                </a:cubicBezTo>
                <a:cubicBezTo>
                  <a:pt x="120" y="85"/>
                  <a:pt x="120" y="86"/>
                  <a:pt x="121" y="86"/>
                </a:cubicBezTo>
                <a:cubicBezTo>
                  <a:pt x="122" y="85"/>
                  <a:pt x="123" y="83"/>
                  <a:pt x="124" y="82"/>
                </a:cubicBezTo>
                <a:cubicBezTo>
                  <a:pt x="122" y="82"/>
                  <a:pt x="120" y="82"/>
                  <a:pt x="118" y="82"/>
                </a:cubicBezTo>
                <a:close/>
                <a:moveTo>
                  <a:pt x="201" y="32"/>
                </a:moveTo>
                <a:cubicBezTo>
                  <a:pt x="201" y="34"/>
                  <a:pt x="206" y="42"/>
                  <a:pt x="208" y="44"/>
                </a:cubicBezTo>
                <a:cubicBezTo>
                  <a:pt x="208" y="44"/>
                  <a:pt x="209" y="44"/>
                  <a:pt x="209" y="44"/>
                </a:cubicBezTo>
                <a:cubicBezTo>
                  <a:pt x="206" y="40"/>
                  <a:pt x="204" y="36"/>
                  <a:pt x="201" y="32"/>
                </a:cubicBezTo>
                <a:close/>
                <a:moveTo>
                  <a:pt x="89" y="73"/>
                </a:moveTo>
                <a:cubicBezTo>
                  <a:pt x="90" y="73"/>
                  <a:pt x="90" y="73"/>
                  <a:pt x="91" y="73"/>
                </a:cubicBezTo>
                <a:cubicBezTo>
                  <a:pt x="91" y="73"/>
                  <a:pt x="92" y="73"/>
                  <a:pt x="92" y="73"/>
                </a:cubicBezTo>
                <a:cubicBezTo>
                  <a:pt x="93" y="72"/>
                  <a:pt x="93" y="71"/>
                  <a:pt x="94" y="70"/>
                </a:cubicBezTo>
                <a:cubicBezTo>
                  <a:pt x="93" y="69"/>
                  <a:pt x="93" y="69"/>
                  <a:pt x="92" y="68"/>
                </a:cubicBezTo>
                <a:cubicBezTo>
                  <a:pt x="91" y="69"/>
                  <a:pt x="90" y="71"/>
                  <a:pt x="89" y="73"/>
                </a:cubicBezTo>
                <a:close/>
                <a:moveTo>
                  <a:pt x="84" y="65"/>
                </a:moveTo>
                <a:cubicBezTo>
                  <a:pt x="84" y="65"/>
                  <a:pt x="84" y="65"/>
                  <a:pt x="84" y="65"/>
                </a:cubicBezTo>
                <a:cubicBezTo>
                  <a:pt x="86" y="64"/>
                  <a:pt x="87" y="62"/>
                  <a:pt x="88" y="61"/>
                </a:cubicBezTo>
                <a:cubicBezTo>
                  <a:pt x="88" y="59"/>
                  <a:pt x="88" y="59"/>
                  <a:pt x="87" y="60"/>
                </a:cubicBezTo>
                <a:cubicBezTo>
                  <a:pt x="86" y="60"/>
                  <a:pt x="85" y="60"/>
                  <a:pt x="85" y="61"/>
                </a:cubicBezTo>
                <a:cubicBezTo>
                  <a:pt x="85" y="61"/>
                  <a:pt x="84" y="62"/>
                  <a:pt x="84" y="62"/>
                </a:cubicBezTo>
                <a:cubicBezTo>
                  <a:pt x="84" y="62"/>
                  <a:pt x="84" y="63"/>
                  <a:pt x="84" y="63"/>
                </a:cubicBezTo>
                <a:cubicBezTo>
                  <a:pt x="84" y="64"/>
                  <a:pt x="84" y="65"/>
                  <a:pt x="84" y="65"/>
                </a:cubicBezTo>
                <a:close/>
                <a:moveTo>
                  <a:pt x="99" y="63"/>
                </a:moveTo>
                <a:cubicBezTo>
                  <a:pt x="99" y="63"/>
                  <a:pt x="100" y="63"/>
                  <a:pt x="100" y="63"/>
                </a:cubicBezTo>
                <a:cubicBezTo>
                  <a:pt x="101" y="62"/>
                  <a:pt x="102" y="61"/>
                  <a:pt x="103" y="59"/>
                </a:cubicBezTo>
                <a:cubicBezTo>
                  <a:pt x="103" y="59"/>
                  <a:pt x="103" y="58"/>
                  <a:pt x="102" y="58"/>
                </a:cubicBezTo>
                <a:cubicBezTo>
                  <a:pt x="101" y="58"/>
                  <a:pt x="100" y="58"/>
                  <a:pt x="99" y="58"/>
                </a:cubicBezTo>
                <a:cubicBezTo>
                  <a:pt x="99" y="60"/>
                  <a:pt x="99" y="61"/>
                  <a:pt x="99" y="62"/>
                </a:cubicBezTo>
                <a:cubicBezTo>
                  <a:pt x="99" y="62"/>
                  <a:pt x="99" y="63"/>
                  <a:pt x="99" y="63"/>
                </a:cubicBezTo>
                <a:close/>
                <a:moveTo>
                  <a:pt x="154" y="48"/>
                </a:moveTo>
                <a:cubicBezTo>
                  <a:pt x="154" y="48"/>
                  <a:pt x="154" y="48"/>
                  <a:pt x="153" y="48"/>
                </a:cubicBezTo>
                <a:cubicBezTo>
                  <a:pt x="153" y="49"/>
                  <a:pt x="152" y="50"/>
                  <a:pt x="151" y="50"/>
                </a:cubicBezTo>
                <a:cubicBezTo>
                  <a:pt x="150" y="50"/>
                  <a:pt x="149" y="49"/>
                  <a:pt x="149" y="49"/>
                </a:cubicBezTo>
                <a:cubicBezTo>
                  <a:pt x="148" y="50"/>
                  <a:pt x="148" y="50"/>
                  <a:pt x="147" y="51"/>
                </a:cubicBezTo>
                <a:cubicBezTo>
                  <a:pt x="149" y="51"/>
                  <a:pt x="153" y="52"/>
                  <a:pt x="154" y="51"/>
                </a:cubicBezTo>
                <a:cubicBezTo>
                  <a:pt x="154" y="50"/>
                  <a:pt x="154" y="49"/>
                  <a:pt x="154" y="48"/>
                </a:cubicBezTo>
                <a:close/>
                <a:moveTo>
                  <a:pt x="39" y="61"/>
                </a:moveTo>
                <a:cubicBezTo>
                  <a:pt x="39" y="61"/>
                  <a:pt x="39" y="61"/>
                  <a:pt x="38" y="61"/>
                </a:cubicBezTo>
                <a:cubicBezTo>
                  <a:pt x="38" y="63"/>
                  <a:pt x="37" y="64"/>
                  <a:pt x="36" y="65"/>
                </a:cubicBezTo>
                <a:cubicBezTo>
                  <a:pt x="37" y="66"/>
                  <a:pt x="37" y="67"/>
                  <a:pt x="38" y="68"/>
                </a:cubicBezTo>
                <a:cubicBezTo>
                  <a:pt x="39" y="68"/>
                  <a:pt x="39" y="67"/>
                  <a:pt x="39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4"/>
                  <a:pt x="39" y="63"/>
                  <a:pt x="39" y="61"/>
                </a:cubicBezTo>
                <a:close/>
                <a:moveTo>
                  <a:pt x="102" y="86"/>
                </a:moveTo>
                <a:cubicBezTo>
                  <a:pt x="104" y="86"/>
                  <a:pt x="106" y="86"/>
                  <a:pt x="107" y="86"/>
                </a:cubicBezTo>
                <a:cubicBezTo>
                  <a:pt x="107" y="85"/>
                  <a:pt x="107" y="84"/>
                  <a:pt x="107" y="83"/>
                </a:cubicBezTo>
                <a:cubicBezTo>
                  <a:pt x="107" y="83"/>
                  <a:pt x="106" y="83"/>
                  <a:pt x="106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4"/>
                  <a:pt x="103" y="85"/>
                  <a:pt x="102" y="86"/>
                </a:cubicBezTo>
                <a:close/>
                <a:moveTo>
                  <a:pt x="87" y="75"/>
                </a:moveTo>
                <a:cubicBezTo>
                  <a:pt x="86" y="77"/>
                  <a:pt x="85" y="79"/>
                  <a:pt x="84" y="81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79"/>
                  <a:pt x="88" y="77"/>
                  <a:pt x="89" y="76"/>
                </a:cubicBezTo>
                <a:cubicBezTo>
                  <a:pt x="89" y="76"/>
                  <a:pt x="90" y="75"/>
                  <a:pt x="90" y="75"/>
                </a:cubicBezTo>
                <a:cubicBezTo>
                  <a:pt x="89" y="75"/>
                  <a:pt x="88" y="75"/>
                  <a:pt x="87" y="75"/>
                </a:cubicBezTo>
                <a:close/>
                <a:moveTo>
                  <a:pt x="155" y="78"/>
                </a:moveTo>
                <a:cubicBezTo>
                  <a:pt x="156" y="78"/>
                  <a:pt x="157" y="78"/>
                  <a:pt x="158" y="78"/>
                </a:cubicBezTo>
                <a:cubicBezTo>
                  <a:pt x="158" y="78"/>
                  <a:pt x="159" y="78"/>
                  <a:pt x="159" y="77"/>
                </a:cubicBezTo>
                <a:cubicBezTo>
                  <a:pt x="160" y="77"/>
                  <a:pt x="161" y="76"/>
                  <a:pt x="161" y="75"/>
                </a:cubicBezTo>
                <a:cubicBezTo>
                  <a:pt x="162" y="75"/>
                  <a:pt x="162" y="74"/>
                  <a:pt x="162" y="74"/>
                </a:cubicBezTo>
                <a:cubicBezTo>
                  <a:pt x="162" y="74"/>
                  <a:pt x="161" y="74"/>
                  <a:pt x="161" y="74"/>
                </a:cubicBezTo>
                <a:cubicBezTo>
                  <a:pt x="160" y="74"/>
                  <a:pt x="159" y="74"/>
                  <a:pt x="159" y="75"/>
                </a:cubicBezTo>
                <a:cubicBezTo>
                  <a:pt x="158" y="76"/>
                  <a:pt x="158" y="76"/>
                  <a:pt x="157" y="76"/>
                </a:cubicBezTo>
                <a:cubicBezTo>
                  <a:pt x="157" y="76"/>
                  <a:pt x="157" y="76"/>
                  <a:pt x="156" y="75"/>
                </a:cubicBezTo>
                <a:cubicBezTo>
                  <a:pt x="156" y="76"/>
                  <a:pt x="155" y="77"/>
                  <a:pt x="155" y="78"/>
                </a:cubicBezTo>
                <a:close/>
                <a:moveTo>
                  <a:pt x="211" y="60"/>
                </a:moveTo>
                <a:cubicBezTo>
                  <a:pt x="212" y="59"/>
                  <a:pt x="212" y="59"/>
                  <a:pt x="213" y="58"/>
                </a:cubicBezTo>
                <a:cubicBezTo>
                  <a:pt x="214" y="58"/>
                  <a:pt x="214" y="57"/>
                  <a:pt x="213" y="56"/>
                </a:cubicBezTo>
                <a:cubicBezTo>
                  <a:pt x="213" y="55"/>
                  <a:pt x="212" y="55"/>
                  <a:pt x="212" y="54"/>
                </a:cubicBezTo>
                <a:cubicBezTo>
                  <a:pt x="211" y="55"/>
                  <a:pt x="211" y="55"/>
                  <a:pt x="210" y="56"/>
                </a:cubicBezTo>
                <a:cubicBezTo>
                  <a:pt x="210" y="56"/>
                  <a:pt x="210" y="57"/>
                  <a:pt x="210" y="57"/>
                </a:cubicBezTo>
                <a:cubicBezTo>
                  <a:pt x="210" y="58"/>
                  <a:pt x="211" y="59"/>
                  <a:pt x="211" y="60"/>
                </a:cubicBezTo>
                <a:close/>
                <a:moveTo>
                  <a:pt x="230" y="84"/>
                </a:moveTo>
                <a:cubicBezTo>
                  <a:pt x="229" y="84"/>
                  <a:pt x="229" y="83"/>
                  <a:pt x="229" y="82"/>
                </a:cubicBezTo>
                <a:cubicBezTo>
                  <a:pt x="228" y="82"/>
                  <a:pt x="228" y="81"/>
                  <a:pt x="227" y="81"/>
                </a:cubicBezTo>
                <a:cubicBezTo>
                  <a:pt x="227" y="81"/>
                  <a:pt x="226" y="86"/>
                  <a:pt x="227" y="87"/>
                </a:cubicBezTo>
                <a:cubicBezTo>
                  <a:pt x="228" y="86"/>
                  <a:pt x="229" y="86"/>
                  <a:pt x="230" y="84"/>
                </a:cubicBezTo>
                <a:close/>
                <a:moveTo>
                  <a:pt x="21" y="43"/>
                </a:moveTo>
                <a:cubicBezTo>
                  <a:pt x="17" y="43"/>
                  <a:pt x="14" y="43"/>
                  <a:pt x="11" y="43"/>
                </a:cubicBezTo>
                <a:cubicBezTo>
                  <a:pt x="11" y="43"/>
                  <a:pt x="11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4" y="44"/>
                  <a:pt x="17" y="45"/>
                  <a:pt x="19" y="45"/>
                </a:cubicBezTo>
                <a:cubicBezTo>
                  <a:pt x="20" y="45"/>
                  <a:pt x="20" y="45"/>
                  <a:pt x="21" y="43"/>
                </a:cubicBezTo>
                <a:close/>
                <a:moveTo>
                  <a:pt x="73" y="91"/>
                </a:moveTo>
                <a:cubicBezTo>
                  <a:pt x="73" y="90"/>
                  <a:pt x="73" y="89"/>
                  <a:pt x="73" y="88"/>
                </a:cubicBezTo>
                <a:cubicBezTo>
                  <a:pt x="70" y="88"/>
                  <a:pt x="69" y="88"/>
                  <a:pt x="68" y="90"/>
                </a:cubicBezTo>
                <a:cubicBezTo>
                  <a:pt x="68" y="91"/>
                  <a:pt x="69" y="91"/>
                  <a:pt x="69" y="91"/>
                </a:cubicBezTo>
                <a:cubicBezTo>
                  <a:pt x="70" y="91"/>
                  <a:pt x="71" y="91"/>
                  <a:pt x="73" y="91"/>
                </a:cubicBezTo>
                <a:close/>
                <a:moveTo>
                  <a:pt x="103" y="77"/>
                </a:moveTo>
                <a:cubicBezTo>
                  <a:pt x="102" y="77"/>
                  <a:pt x="102" y="77"/>
                  <a:pt x="101" y="77"/>
                </a:cubicBezTo>
                <a:cubicBezTo>
                  <a:pt x="99" y="77"/>
                  <a:pt x="99" y="77"/>
                  <a:pt x="98" y="78"/>
                </a:cubicBezTo>
                <a:cubicBezTo>
                  <a:pt x="98" y="79"/>
                  <a:pt x="97" y="79"/>
                  <a:pt x="97" y="80"/>
                </a:cubicBezTo>
                <a:cubicBezTo>
                  <a:pt x="97" y="80"/>
                  <a:pt x="97" y="80"/>
                  <a:pt x="97" y="80"/>
                </a:cubicBezTo>
                <a:cubicBezTo>
                  <a:pt x="98" y="80"/>
                  <a:pt x="99" y="80"/>
                  <a:pt x="101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9"/>
                  <a:pt x="102" y="78"/>
                  <a:pt x="103" y="77"/>
                </a:cubicBezTo>
                <a:close/>
                <a:moveTo>
                  <a:pt x="53" y="71"/>
                </a:moveTo>
                <a:cubicBezTo>
                  <a:pt x="51" y="72"/>
                  <a:pt x="50" y="74"/>
                  <a:pt x="49" y="75"/>
                </a:cubicBezTo>
                <a:cubicBezTo>
                  <a:pt x="49" y="76"/>
                  <a:pt x="49" y="77"/>
                  <a:pt x="50" y="78"/>
                </a:cubicBezTo>
                <a:cubicBezTo>
                  <a:pt x="51" y="76"/>
                  <a:pt x="52" y="74"/>
                  <a:pt x="53" y="72"/>
                </a:cubicBezTo>
                <a:cubicBezTo>
                  <a:pt x="53" y="71"/>
                  <a:pt x="53" y="71"/>
                  <a:pt x="53" y="71"/>
                </a:cubicBezTo>
                <a:close/>
                <a:moveTo>
                  <a:pt x="138" y="69"/>
                </a:moveTo>
                <a:cubicBezTo>
                  <a:pt x="138" y="69"/>
                  <a:pt x="137" y="69"/>
                  <a:pt x="137" y="69"/>
                </a:cubicBezTo>
                <a:cubicBezTo>
                  <a:pt x="135" y="69"/>
                  <a:pt x="135" y="69"/>
                  <a:pt x="134" y="71"/>
                </a:cubicBezTo>
                <a:cubicBezTo>
                  <a:pt x="133" y="71"/>
                  <a:pt x="133" y="72"/>
                  <a:pt x="133" y="73"/>
                </a:cubicBezTo>
                <a:cubicBezTo>
                  <a:pt x="134" y="73"/>
                  <a:pt x="134" y="73"/>
                  <a:pt x="135" y="73"/>
                </a:cubicBezTo>
                <a:cubicBezTo>
                  <a:pt x="135" y="73"/>
                  <a:pt x="135" y="73"/>
                  <a:pt x="136" y="72"/>
                </a:cubicBezTo>
                <a:cubicBezTo>
                  <a:pt x="137" y="71"/>
                  <a:pt x="137" y="70"/>
                  <a:pt x="138" y="69"/>
                </a:cubicBezTo>
                <a:close/>
                <a:moveTo>
                  <a:pt x="196" y="90"/>
                </a:moveTo>
                <a:cubicBezTo>
                  <a:pt x="196" y="90"/>
                  <a:pt x="196" y="90"/>
                  <a:pt x="196" y="90"/>
                </a:cubicBezTo>
                <a:cubicBezTo>
                  <a:pt x="195" y="91"/>
                  <a:pt x="193" y="92"/>
                  <a:pt x="194" y="94"/>
                </a:cubicBezTo>
                <a:cubicBezTo>
                  <a:pt x="194" y="95"/>
                  <a:pt x="194" y="95"/>
                  <a:pt x="194" y="96"/>
                </a:cubicBezTo>
                <a:cubicBezTo>
                  <a:pt x="194" y="96"/>
                  <a:pt x="194" y="97"/>
                  <a:pt x="194" y="97"/>
                </a:cubicBezTo>
                <a:cubicBezTo>
                  <a:pt x="195" y="96"/>
                  <a:pt x="195" y="95"/>
                  <a:pt x="196" y="94"/>
                </a:cubicBezTo>
                <a:cubicBezTo>
                  <a:pt x="196" y="94"/>
                  <a:pt x="196" y="94"/>
                  <a:pt x="196" y="93"/>
                </a:cubicBezTo>
                <a:cubicBezTo>
                  <a:pt x="196" y="92"/>
                  <a:pt x="196" y="91"/>
                  <a:pt x="196" y="90"/>
                </a:cubicBezTo>
                <a:close/>
                <a:moveTo>
                  <a:pt x="59" y="67"/>
                </a:moveTo>
                <a:cubicBezTo>
                  <a:pt x="60" y="67"/>
                  <a:pt x="61" y="67"/>
                  <a:pt x="62" y="68"/>
                </a:cubicBezTo>
                <a:cubicBezTo>
                  <a:pt x="63" y="68"/>
                  <a:pt x="63" y="68"/>
                  <a:pt x="64" y="67"/>
                </a:cubicBezTo>
                <a:cubicBezTo>
                  <a:pt x="63" y="66"/>
                  <a:pt x="63" y="65"/>
                  <a:pt x="62" y="64"/>
                </a:cubicBezTo>
                <a:cubicBezTo>
                  <a:pt x="60" y="64"/>
                  <a:pt x="60" y="66"/>
                  <a:pt x="59" y="67"/>
                </a:cubicBezTo>
                <a:close/>
                <a:moveTo>
                  <a:pt x="15" y="90"/>
                </a:moveTo>
                <a:cubicBezTo>
                  <a:pt x="16" y="89"/>
                  <a:pt x="16" y="88"/>
                  <a:pt x="16" y="88"/>
                </a:cubicBezTo>
                <a:cubicBezTo>
                  <a:pt x="17" y="86"/>
                  <a:pt x="16" y="86"/>
                  <a:pt x="16" y="85"/>
                </a:cubicBezTo>
                <a:cubicBezTo>
                  <a:pt x="15" y="85"/>
                  <a:pt x="15" y="85"/>
                  <a:pt x="15" y="86"/>
                </a:cubicBezTo>
                <a:cubicBezTo>
                  <a:pt x="14" y="86"/>
                  <a:pt x="14" y="85"/>
                  <a:pt x="14" y="85"/>
                </a:cubicBezTo>
                <a:cubicBezTo>
                  <a:pt x="13" y="86"/>
                  <a:pt x="13" y="87"/>
                  <a:pt x="13" y="89"/>
                </a:cubicBezTo>
                <a:cubicBezTo>
                  <a:pt x="14" y="89"/>
                  <a:pt x="15" y="89"/>
                  <a:pt x="15" y="90"/>
                </a:cubicBezTo>
                <a:close/>
                <a:moveTo>
                  <a:pt x="204" y="52"/>
                </a:moveTo>
                <a:cubicBezTo>
                  <a:pt x="204" y="54"/>
                  <a:pt x="202" y="54"/>
                  <a:pt x="202" y="56"/>
                </a:cubicBezTo>
                <a:cubicBezTo>
                  <a:pt x="203" y="57"/>
                  <a:pt x="204" y="57"/>
                  <a:pt x="205" y="57"/>
                </a:cubicBezTo>
                <a:cubicBezTo>
                  <a:pt x="205" y="57"/>
                  <a:pt x="206" y="56"/>
                  <a:pt x="206" y="56"/>
                </a:cubicBezTo>
                <a:cubicBezTo>
                  <a:pt x="206" y="55"/>
                  <a:pt x="205" y="53"/>
                  <a:pt x="204" y="52"/>
                </a:cubicBezTo>
                <a:close/>
                <a:moveTo>
                  <a:pt x="121" y="61"/>
                </a:moveTo>
                <a:cubicBezTo>
                  <a:pt x="120" y="60"/>
                  <a:pt x="119" y="59"/>
                  <a:pt x="119" y="57"/>
                </a:cubicBezTo>
                <a:cubicBezTo>
                  <a:pt x="118" y="58"/>
                  <a:pt x="117" y="59"/>
                  <a:pt x="117" y="60"/>
                </a:cubicBezTo>
                <a:cubicBezTo>
                  <a:pt x="117" y="61"/>
                  <a:pt x="118" y="62"/>
                  <a:pt x="118" y="64"/>
                </a:cubicBezTo>
                <a:cubicBezTo>
                  <a:pt x="119" y="63"/>
                  <a:pt x="120" y="62"/>
                  <a:pt x="121" y="61"/>
                </a:cubicBezTo>
                <a:close/>
                <a:moveTo>
                  <a:pt x="171" y="87"/>
                </a:moveTo>
                <a:cubicBezTo>
                  <a:pt x="173" y="84"/>
                  <a:pt x="174" y="82"/>
                  <a:pt x="175" y="80"/>
                </a:cubicBezTo>
                <a:cubicBezTo>
                  <a:pt x="175" y="80"/>
                  <a:pt x="175" y="79"/>
                  <a:pt x="175" y="79"/>
                </a:cubicBezTo>
                <a:cubicBezTo>
                  <a:pt x="173" y="81"/>
                  <a:pt x="172" y="83"/>
                  <a:pt x="170" y="85"/>
                </a:cubicBezTo>
                <a:cubicBezTo>
                  <a:pt x="170" y="85"/>
                  <a:pt x="171" y="86"/>
                  <a:pt x="171" y="87"/>
                </a:cubicBezTo>
                <a:close/>
                <a:moveTo>
                  <a:pt x="91" y="50"/>
                </a:moveTo>
                <a:cubicBezTo>
                  <a:pt x="93" y="50"/>
                  <a:pt x="94" y="50"/>
                  <a:pt x="96" y="50"/>
                </a:cubicBezTo>
                <a:cubicBezTo>
                  <a:pt x="96" y="50"/>
                  <a:pt x="96" y="49"/>
                  <a:pt x="97" y="49"/>
                </a:cubicBezTo>
                <a:cubicBezTo>
                  <a:pt x="97" y="49"/>
                  <a:pt x="98" y="49"/>
                  <a:pt x="98" y="49"/>
                </a:cubicBezTo>
                <a:cubicBezTo>
                  <a:pt x="99" y="49"/>
                  <a:pt x="99" y="49"/>
                  <a:pt x="99" y="48"/>
                </a:cubicBezTo>
                <a:cubicBezTo>
                  <a:pt x="97" y="48"/>
                  <a:pt x="95" y="48"/>
                  <a:pt x="93" y="48"/>
                </a:cubicBezTo>
                <a:cubicBezTo>
                  <a:pt x="93" y="48"/>
                  <a:pt x="93" y="48"/>
                  <a:pt x="93" y="49"/>
                </a:cubicBezTo>
                <a:cubicBezTo>
                  <a:pt x="92" y="49"/>
                  <a:pt x="92" y="50"/>
                  <a:pt x="91" y="50"/>
                </a:cubicBezTo>
                <a:close/>
                <a:moveTo>
                  <a:pt x="140" y="92"/>
                </a:moveTo>
                <a:cubicBezTo>
                  <a:pt x="139" y="91"/>
                  <a:pt x="138" y="90"/>
                  <a:pt x="137" y="89"/>
                </a:cubicBezTo>
                <a:cubicBezTo>
                  <a:pt x="136" y="90"/>
                  <a:pt x="135" y="91"/>
                  <a:pt x="134" y="92"/>
                </a:cubicBezTo>
                <a:cubicBezTo>
                  <a:pt x="136" y="92"/>
                  <a:pt x="138" y="92"/>
                  <a:pt x="140" y="92"/>
                </a:cubicBezTo>
                <a:close/>
                <a:moveTo>
                  <a:pt x="166" y="97"/>
                </a:moveTo>
                <a:cubicBezTo>
                  <a:pt x="163" y="97"/>
                  <a:pt x="140" y="97"/>
                  <a:pt x="131" y="97"/>
                </a:cubicBezTo>
                <a:cubicBezTo>
                  <a:pt x="143" y="97"/>
                  <a:pt x="155" y="97"/>
                  <a:pt x="166" y="97"/>
                </a:cubicBezTo>
                <a:close/>
                <a:moveTo>
                  <a:pt x="145" y="72"/>
                </a:moveTo>
                <a:cubicBezTo>
                  <a:pt x="149" y="73"/>
                  <a:pt x="150" y="72"/>
                  <a:pt x="151" y="70"/>
                </a:cubicBezTo>
                <a:cubicBezTo>
                  <a:pt x="150" y="70"/>
                  <a:pt x="149" y="70"/>
                  <a:pt x="148" y="70"/>
                </a:cubicBezTo>
                <a:cubicBezTo>
                  <a:pt x="147" y="71"/>
                  <a:pt x="147" y="71"/>
                  <a:pt x="146" y="72"/>
                </a:cubicBezTo>
                <a:cubicBezTo>
                  <a:pt x="146" y="72"/>
                  <a:pt x="145" y="72"/>
                  <a:pt x="145" y="72"/>
                </a:cubicBezTo>
                <a:close/>
                <a:moveTo>
                  <a:pt x="147" y="90"/>
                </a:moveTo>
                <a:cubicBezTo>
                  <a:pt x="147" y="90"/>
                  <a:pt x="147" y="90"/>
                  <a:pt x="147" y="91"/>
                </a:cubicBezTo>
                <a:cubicBezTo>
                  <a:pt x="149" y="89"/>
                  <a:pt x="151" y="87"/>
                  <a:pt x="153" y="85"/>
                </a:cubicBezTo>
                <a:cubicBezTo>
                  <a:pt x="152" y="84"/>
                  <a:pt x="152" y="83"/>
                  <a:pt x="151" y="83"/>
                </a:cubicBezTo>
                <a:cubicBezTo>
                  <a:pt x="150" y="85"/>
                  <a:pt x="148" y="88"/>
                  <a:pt x="147" y="90"/>
                </a:cubicBezTo>
                <a:close/>
                <a:moveTo>
                  <a:pt x="76" y="66"/>
                </a:moveTo>
                <a:cubicBezTo>
                  <a:pt x="75" y="67"/>
                  <a:pt x="74" y="68"/>
                  <a:pt x="73" y="70"/>
                </a:cubicBezTo>
                <a:cubicBezTo>
                  <a:pt x="75" y="70"/>
                  <a:pt x="75" y="70"/>
                  <a:pt x="76" y="70"/>
                </a:cubicBezTo>
                <a:cubicBezTo>
                  <a:pt x="77" y="69"/>
                  <a:pt x="77" y="69"/>
                  <a:pt x="78" y="68"/>
                </a:cubicBezTo>
                <a:cubicBezTo>
                  <a:pt x="77" y="67"/>
                  <a:pt x="77" y="67"/>
                  <a:pt x="76" y="66"/>
                </a:cubicBezTo>
                <a:close/>
                <a:moveTo>
                  <a:pt x="93" y="86"/>
                </a:moveTo>
                <a:cubicBezTo>
                  <a:pt x="94" y="86"/>
                  <a:pt x="95" y="86"/>
                  <a:pt x="96" y="86"/>
                </a:cubicBezTo>
                <a:cubicBezTo>
                  <a:pt x="97" y="86"/>
                  <a:pt x="98" y="86"/>
                  <a:pt x="97" y="85"/>
                </a:cubicBezTo>
                <a:cubicBezTo>
                  <a:pt x="97" y="84"/>
                  <a:pt x="96" y="83"/>
                  <a:pt x="95" y="84"/>
                </a:cubicBezTo>
                <a:cubicBezTo>
                  <a:pt x="95" y="84"/>
                  <a:pt x="94" y="84"/>
                  <a:pt x="94" y="84"/>
                </a:cubicBezTo>
                <a:cubicBezTo>
                  <a:pt x="93" y="84"/>
                  <a:pt x="93" y="84"/>
                  <a:pt x="93" y="85"/>
                </a:cubicBezTo>
                <a:cubicBezTo>
                  <a:pt x="93" y="85"/>
                  <a:pt x="93" y="86"/>
                  <a:pt x="93" y="86"/>
                </a:cubicBezTo>
                <a:close/>
                <a:moveTo>
                  <a:pt x="59" y="53"/>
                </a:moveTo>
                <a:cubicBezTo>
                  <a:pt x="59" y="55"/>
                  <a:pt x="60" y="56"/>
                  <a:pt x="61" y="57"/>
                </a:cubicBezTo>
                <a:cubicBezTo>
                  <a:pt x="62" y="56"/>
                  <a:pt x="63" y="54"/>
                  <a:pt x="63" y="53"/>
                </a:cubicBezTo>
                <a:cubicBezTo>
                  <a:pt x="62" y="53"/>
                  <a:pt x="60" y="53"/>
                  <a:pt x="59" y="53"/>
                </a:cubicBezTo>
                <a:close/>
                <a:moveTo>
                  <a:pt x="192" y="84"/>
                </a:moveTo>
                <a:cubicBezTo>
                  <a:pt x="192" y="84"/>
                  <a:pt x="192" y="84"/>
                  <a:pt x="191" y="84"/>
                </a:cubicBezTo>
                <a:cubicBezTo>
                  <a:pt x="190" y="86"/>
                  <a:pt x="188" y="88"/>
                  <a:pt x="186" y="90"/>
                </a:cubicBezTo>
                <a:cubicBezTo>
                  <a:pt x="186" y="91"/>
                  <a:pt x="187" y="91"/>
                  <a:pt x="187" y="91"/>
                </a:cubicBezTo>
                <a:cubicBezTo>
                  <a:pt x="188" y="90"/>
                  <a:pt x="190" y="88"/>
                  <a:pt x="191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2" y="85"/>
                  <a:pt x="192" y="84"/>
                </a:cubicBezTo>
                <a:close/>
                <a:moveTo>
                  <a:pt x="185" y="69"/>
                </a:moveTo>
                <a:cubicBezTo>
                  <a:pt x="186" y="72"/>
                  <a:pt x="185" y="73"/>
                  <a:pt x="182" y="73"/>
                </a:cubicBezTo>
                <a:cubicBezTo>
                  <a:pt x="183" y="74"/>
                  <a:pt x="183" y="75"/>
                  <a:pt x="183" y="75"/>
                </a:cubicBezTo>
                <a:cubicBezTo>
                  <a:pt x="184" y="74"/>
                  <a:pt x="185" y="73"/>
                  <a:pt x="186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0"/>
                  <a:pt x="186" y="69"/>
                  <a:pt x="186" y="67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5" y="68"/>
                  <a:pt x="185" y="68"/>
                  <a:pt x="185" y="69"/>
                </a:cubicBezTo>
                <a:close/>
                <a:moveTo>
                  <a:pt x="144" y="70"/>
                </a:moveTo>
                <a:cubicBezTo>
                  <a:pt x="143" y="69"/>
                  <a:pt x="143" y="69"/>
                  <a:pt x="143" y="69"/>
                </a:cubicBezTo>
                <a:cubicBezTo>
                  <a:pt x="142" y="69"/>
                  <a:pt x="142" y="69"/>
                  <a:pt x="141" y="70"/>
                </a:cubicBezTo>
                <a:cubicBezTo>
                  <a:pt x="141" y="70"/>
                  <a:pt x="140" y="71"/>
                  <a:pt x="139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2" y="73"/>
                  <a:pt x="142" y="73"/>
                  <a:pt x="144" y="70"/>
                </a:cubicBezTo>
                <a:close/>
                <a:moveTo>
                  <a:pt x="195" y="130"/>
                </a:moveTo>
                <a:cubicBezTo>
                  <a:pt x="197" y="127"/>
                  <a:pt x="199" y="125"/>
                  <a:pt x="201" y="123"/>
                </a:cubicBezTo>
                <a:cubicBezTo>
                  <a:pt x="201" y="122"/>
                  <a:pt x="201" y="122"/>
                  <a:pt x="202" y="121"/>
                </a:cubicBezTo>
                <a:cubicBezTo>
                  <a:pt x="202" y="121"/>
                  <a:pt x="201" y="121"/>
                  <a:pt x="201" y="121"/>
                </a:cubicBezTo>
                <a:cubicBezTo>
                  <a:pt x="200" y="122"/>
                  <a:pt x="199" y="124"/>
                  <a:pt x="198" y="125"/>
                </a:cubicBezTo>
                <a:cubicBezTo>
                  <a:pt x="196" y="126"/>
                  <a:pt x="196" y="128"/>
                  <a:pt x="195" y="130"/>
                </a:cubicBezTo>
                <a:close/>
                <a:moveTo>
                  <a:pt x="208" y="102"/>
                </a:moveTo>
                <a:cubicBezTo>
                  <a:pt x="208" y="102"/>
                  <a:pt x="209" y="101"/>
                  <a:pt x="209" y="101"/>
                </a:cubicBezTo>
                <a:cubicBezTo>
                  <a:pt x="211" y="99"/>
                  <a:pt x="212" y="97"/>
                  <a:pt x="213" y="95"/>
                </a:cubicBezTo>
                <a:cubicBezTo>
                  <a:pt x="214" y="95"/>
                  <a:pt x="214" y="94"/>
                  <a:pt x="214" y="94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3" y="94"/>
                  <a:pt x="213" y="95"/>
                  <a:pt x="213" y="95"/>
                </a:cubicBezTo>
                <a:cubicBezTo>
                  <a:pt x="211" y="96"/>
                  <a:pt x="210" y="98"/>
                  <a:pt x="209" y="99"/>
                </a:cubicBezTo>
                <a:cubicBezTo>
                  <a:pt x="208" y="100"/>
                  <a:pt x="208" y="101"/>
                  <a:pt x="208" y="102"/>
                </a:cubicBezTo>
                <a:close/>
                <a:moveTo>
                  <a:pt x="181" y="76"/>
                </a:moveTo>
                <a:cubicBezTo>
                  <a:pt x="180" y="77"/>
                  <a:pt x="179" y="78"/>
                  <a:pt x="178" y="79"/>
                </a:cubicBezTo>
                <a:cubicBezTo>
                  <a:pt x="178" y="80"/>
                  <a:pt x="178" y="81"/>
                  <a:pt x="178" y="82"/>
                </a:cubicBezTo>
                <a:cubicBezTo>
                  <a:pt x="180" y="80"/>
                  <a:pt x="181" y="79"/>
                  <a:pt x="182" y="77"/>
                </a:cubicBezTo>
                <a:cubicBezTo>
                  <a:pt x="181" y="77"/>
                  <a:pt x="181" y="76"/>
                  <a:pt x="181" y="76"/>
                </a:cubicBezTo>
                <a:close/>
                <a:moveTo>
                  <a:pt x="163" y="58"/>
                </a:moveTo>
                <a:cubicBezTo>
                  <a:pt x="164" y="57"/>
                  <a:pt x="165" y="56"/>
                  <a:pt x="166" y="55"/>
                </a:cubicBezTo>
                <a:cubicBezTo>
                  <a:pt x="164" y="55"/>
                  <a:pt x="163" y="54"/>
                  <a:pt x="161" y="55"/>
                </a:cubicBezTo>
                <a:cubicBezTo>
                  <a:pt x="162" y="56"/>
                  <a:pt x="162" y="57"/>
                  <a:pt x="163" y="58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4" y="66"/>
                  <a:pt x="103" y="66"/>
                  <a:pt x="102" y="66"/>
                </a:cubicBezTo>
                <a:cubicBezTo>
                  <a:pt x="102" y="66"/>
                  <a:pt x="102" y="66"/>
                  <a:pt x="102" y="67"/>
                </a:cubicBezTo>
                <a:cubicBezTo>
                  <a:pt x="101" y="67"/>
                  <a:pt x="100" y="68"/>
                  <a:pt x="100" y="69"/>
                </a:cubicBezTo>
                <a:cubicBezTo>
                  <a:pt x="101" y="69"/>
                  <a:pt x="101" y="70"/>
                  <a:pt x="101" y="70"/>
                </a:cubicBezTo>
                <a:cubicBezTo>
                  <a:pt x="102" y="70"/>
                  <a:pt x="102" y="70"/>
                  <a:pt x="102" y="69"/>
                </a:cubicBezTo>
                <a:cubicBezTo>
                  <a:pt x="103" y="68"/>
                  <a:pt x="104" y="67"/>
                  <a:pt x="105" y="66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4" y="66"/>
                  <a:pt x="46" y="64"/>
                  <a:pt x="47" y="62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6" y="61"/>
                  <a:pt x="46" y="62"/>
                </a:cubicBezTo>
                <a:cubicBezTo>
                  <a:pt x="45" y="63"/>
                  <a:pt x="44" y="64"/>
                  <a:pt x="43" y="66"/>
                </a:cubicBezTo>
                <a:cubicBezTo>
                  <a:pt x="42" y="67"/>
                  <a:pt x="42" y="68"/>
                  <a:pt x="43" y="69"/>
                </a:cubicBezTo>
                <a:close/>
                <a:moveTo>
                  <a:pt x="49" y="92"/>
                </a:moveTo>
                <a:cubicBezTo>
                  <a:pt x="49" y="92"/>
                  <a:pt x="49" y="92"/>
                  <a:pt x="49" y="92"/>
                </a:cubicBezTo>
                <a:cubicBezTo>
                  <a:pt x="51" y="92"/>
                  <a:pt x="52" y="92"/>
                  <a:pt x="53" y="92"/>
                </a:cubicBezTo>
                <a:cubicBezTo>
                  <a:pt x="53" y="91"/>
                  <a:pt x="53" y="91"/>
                  <a:pt x="53" y="90"/>
                </a:cubicBezTo>
                <a:cubicBezTo>
                  <a:pt x="53" y="90"/>
                  <a:pt x="52" y="90"/>
                  <a:pt x="51" y="90"/>
                </a:cubicBezTo>
                <a:cubicBezTo>
                  <a:pt x="51" y="90"/>
                  <a:pt x="51" y="90"/>
                  <a:pt x="50" y="90"/>
                </a:cubicBezTo>
                <a:cubicBezTo>
                  <a:pt x="50" y="91"/>
                  <a:pt x="50" y="91"/>
                  <a:pt x="49" y="92"/>
                </a:cubicBezTo>
                <a:close/>
                <a:moveTo>
                  <a:pt x="149" y="76"/>
                </a:moveTo>
                <a:cubicBezTo>
                  <a:pt x="149" y="77"/>
                  <a:pt x="150" y="77"/>
                  <a:pt x="150" y="77"/>
                </a:cubicBezTo>
                <a:cubicBezTo>
                  <a:pt x="151" y="78"/>
                  <a:pt x="152" y="78"/>
                  <a:pt x="152" y="77"/>
                </a:cubicBezTo>
                <a:cubicBezTo>
                  <a:pt x="153" y="77"/>
                  <a:pt x="153" y="76"/>
                  <a:pt x="154" y="75"/>
                </a:cubicBezTo>
                <a:cubicBezTo>
                  <a:pt x="153" y="75"/>
                  <a:pt x="152" y="75"/>
                  <a:pt x="152" y="75"/>
                </a:cubicBezTo>
                <a:cubicBezTo>
                  <a:pt x="150" y="75"/>
                  <a:pt x="150" y="75"/>
                  <a:pt x="149" y="76"/>
                </a:cubicBezTo>
                <a:close/>
                <a:moveTo>
                  <a:pt x="202" y="86"/>
                </a:moveTo>
                <a:cubicBezTo>
                  <a:pt x="201" y="86"/>
                  <a:pt x="201" y="85"/>
                  <a:pt x="201" y="85"/>
                </a:cubicBezTo>
                <a:cubicBezTo>
                  <a:pt x="201" y="85"/>
                  <a:pt x="201" y="85"/>
                  <a:pt x="201" y="85"/>
                </a:cubicBezTo>
                <a:cubicBezTo>
                  <a:pt x="198" y="87"/>
                  <a:pt x="198" y="87"/>
                  <a:pt x="199" y="90"/>
                </a:cubicBezTo>
                <a:cubicBezTo>
                  <a:pt x="200" y="89"/>
                  <a:pt x="201" y="88"/>
                  <a:pt x="202" y="86"/>
                </a:cubicBezTo>
                <a:close/>
                <a:moveTo>
                  <a:pt x="116" y="48"/>
                </a:moveTo>
                <a:cubicBezTo>
                  <a:pt x="117" y="49"/>
                  <a:pt x="117" y="50"/>
                  <a:pt x="118" y="50"/>
                </a:cubicBezTo>
                <a:cubicBezTo>
                  <a:pt x="118" y="51"/>
                  <a:pt x="118" y="51"/>
                  <a:pt x="119" y="50"/>
                </a:cubicBezTo>
                <a:cubicBezTo>
                  <a:pt x="120" y="50"/>
                  <a:pt x="120" y="49"/>
                  <a:pt x="121" y="48"/>
                </a:cubicBezTo>
                <a:cubicBezTo>
                  <a:pt x="119" y="48"/>
                  <a:pt x="118" y="48"/>
                  <a:pt x="116" y="48"/>
                </a:cubicBezTo>
                <a:close/>
                <a:moveTo>
                  <a:pt x="146" y="86"/>
                </a:moveTo>
                <a:cubicBezTo>
                  <a:pt x="148" y="84"/>
                  <a:pt x="149" y="82"/>
                  <a:pt x="150" y="81"/>
                </a:cubicBezTo>
                <a:cubicBezTo>
                  <a:pt x="149" y="81"/>
                  <a:pt x="148" y="81"/>
                  <a:pt x="147" y="81"/>
                </a:cubicBezTo>
                <a:cubicBezTo>
                  <a:pt x="147" y="82"/>
                  <a:pt x="147" y="84"/>
                  <a:pt x="146" y="86"/>
                </a:cubicBezTo>
                <a:close/>
                <a:moveTo>
                  <a:pt x="15" y="70"/>
                </a:moveTo>
                <a:cubicBezTo>
                  <a:pt x="15" y="71"/>
                  <a:pt x="14" y="72"/>
                  <a:pt x="14" y="73"/>
                </a:cubicBezTo>
                <a:cubicBezTo>
                  <a:pt x="14" y="74"/>
                  <a:pt x="15" y="74"/>
                  <a:pt x="15" y="75"/>
                </a:cubicBezTo>
                <a:cubicBezTo>
                  <a:pt x="16" y="74"/>
                  <a:pt x="17" y="72"/>
                  <a:pt x="15" y="70"/>
                </a:cubicBezTo>
                <a:close/>
                <a:moveTo>
                  <a:pt x="116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5" y="66"/>
                  <a:pt x="115" y="66"/>
                  <a:pt x="114" y="66"/>
                </a:cubicBezTo>
                <a:cubicBezTo>
                  <a:pt x="113" y="66"/>
                  <a:pt x="112" y="66"/>
                  <a:pt x="112" y="67"/>
                </a:cubicBezTo>
                <a:cubicBezTo>
                  <a:pt x="112" y="68"/>
                  <a:pt x="113" y="69"/>
                  <a:pt x="114" y="69"/>
                </a:cubicBezTo>
                <a:cubicBezTo>
                  <a:pt x="114" y="68"/>
                  <a:pt x="115" y="67"/>
                  <a:pt x="116" y="66"/>
                </a:cubicBezTo>
                <a:close/>
                <a:moveTo>
                  <a:pt x="212" y="103"/>
                </a:moveTo>
                <a:cubicBezTo>
                  <a:pt x="213" y="102"/>
                  <a:pt x="214" y="100"/>
                  <a:pt x="216" y="99"/>
                </a:cubicBezTo>
                <a:cubicBezTo>
                  <a:pt x="215" y="99"/>
                  <a:pt x="215" y="98"/>
                  <a:pt x="215" y="97"/>
                </a:cubicBezTo>
                <a:cubicBezTo>
                  <a:pt x="214" y="98"/>
                  <a:pt x="213" y="99"/>
                  <a:pt x="213" y="100"/>
                </a:cubicBezTo>
                <a:cubicBezTo>
                  <a:pt x="212" y="101"/>
                  <a:pt x="212" y="102"/>
                  <a:pt x="212" y="103"/>
                </a:cubicBezTo>
                <a:close/>
                <a:moveTo>
                  <a:pt x="97" y="60"/>
                </a:moveTo>
                <a:cubicBezTo>
                  <a:pt x="95" y="62"/>
                  <a:pt x="94" y="64"/>
                  <a:pt x="94" y="65"/>
                </a:cubicBezTo>
                <a:cubicBezTo>
                  <a:pt x="95" y="65"/>
                  <a:pt x="96" y="64"/>
                  <a:pt x="97" y="64"/>
                </a:cubicBezTo>
                <a:cubicBezTo>
                  <a:pt x="97" y="63"/>
                  <a:pt x="97" y="62"/>
                  <a:pt x="97" y="60"/>
                </a:cubicBezTo>
                <a:close/>
                <a:moveTo>
                  <a:pt x="104" y="94"/>
                </a:moveTo>
                <a:cubicBezTo>
                  <a:pt x="104" y="93"/>
                  <a:pt x="104" y="93"/>
                  <a:pt x="104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0" y="93"/>
                  <a:pt x="96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6" y="93"/>
                  <a:pt x="100" y="94"/>
                  <a:pt x="104" y="94"/>
                </a:cubicBezTo>
                <a:close/>
                <a:moveTo>
                  <a:pt x="208" y="48"/>
                </a:moveTo>
                <a:cubicBezTo>
                  <a:pt x="207" y="49"/>
                  <a:pt x="207" y="49"/>
                  <a:pt x="207" y="50"/>
                </a:cubicBezTo>
                <a:cubicBezTo>
                  <a:pt x="207" y="51"/>
                  <a:pt x="208" y="52"/>
                  <a:pt x="208" y="54"/>
                </a:cubicBezTo>
                <a:cubicBezTo>
                  <a:pt x="209" y="53"/>
                  <a:pt x="209" y="52"/>
                  <a:pt x="210" y="52"/>
                </a:cubicBezTo>
                <a:cubicBezTo>
                  <a:pt x="209" y="51"/>
                  <a:pt x="208" y="50"/>
                  <a:pt x="208" y="48"/>
                </a:cubicBezTo>
                <a:close/>
                <a:moveTo>
                  <a:pt x="125" y="69"/>
                </a:moveTo>
                <a:cubicBezTo>
                  <a:pt x="122" y="69"/>
                  <a:pt x="122" y="69"/>
                  <a:pt x="121" y="71"/>
                </a:cubicBezTo>
                <a:cubicBezTo>
                  <a:pt x="121" y="72"/>
                  <a:pt x="122" y="72"/>
                  <a:pt x="122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4" y="71"/>
                  <a:pt x="125" y="70"/>
                  <a:pt x="125" y="69"/>
                </a:cubicBezTo>
                <a:close/>
                <a:moveTo>
                  <a:pt x="189" y="62"/>
                </a:moveTo>
                <a:cubicBezTo>
                  <a:pt x="189" y="63"/>
                  <a:pt x="188" y="63"/>
                  <a:pt x="188" y="64"/>
                </a:cubicBezTo>
                <a:cubicBezTo>
                  <a:pt x="188" y="65"/>
                  <a:pt x="188" y="67"/>
                  <a:pt x="189" y="68"/>
                </a:cubicBezTo>
                <a:cubicBezTo>
                  <a:pt x="189" y="68"/>
                  <a:pt x="190" y="67"/>
                  <a:pt x="190" y="66"/>
                </a:cubicBezTo>
                <a:cubicBezTo>
                  <a:pt x="190" y="66"/>
                  <a:pt x="190" y="66"/>
                  <a:pt x="190" y="65"/>
                </a:cubicBezTo>
                <a:cubicBezTo>
                  <a:pt x="190" y="65"/>
                  <a:pt x="189" y="64"/>
                  <a:pt x="189" y="62"/>
                </a:cubicBezTo>
                <a:close/>
                <a:moveTo>
                  <a:pt x="61" y="90"/>
                </a:moveTo>
                <a:cubicBezTo>
                  <a:pt x="61" y="90"/>
                  <a:pt x="61" y="91"/>
                  <a:pt x="61" y="92"/>
                </a:cubicBezTo>
                <a:cubicBezTo>
                  <a:pt x="63" y="92"/>
                  <a:pt x="64" y="91"/>
                  <a:pt x="66" y="91"/>
                </a:cubicBezTo>
                <a:cubicBezTo>
                  <a:pt x="65" y="91"/>
                  <a:pt x="65" y="90"/>
                  <a:pt x="64" y="90"/>
                </a:cubicBezTo>
                <a:cubicBezTo>
                  <a:pt x="63" y="90"/>
                  <a:pt x="62" y="90"/>
                  <a:pt x="61" y="90"/>
                </a:cubicBezTo>
                <a:close/>
                <a:moveTo>
                  <a:pt x="107" y="71"/>
                </a:moveTo>
                <a:cubicBezTo>
                  <a:pt x="108" y="70"/>
                  <a:pt x="108" y="68"/>
                  <a:pt x="109" y="67"/>
                </a:cubicBezTo>
                <a:cubicBezTo>
                  <a:pt x="109" y="67"/>
                  <a:pt x="108" y="67"/>
                  <a:pt x="108" y="66"/>
                </a:cubicBezTo>
                <a:cubicBezTo>
                  <a:pt x="107" y="68"/>
                  <a:pt x="106" y="69"/>
                  <a:pt x="105" y="70"/>
                </a:cubicBezTo>
                <a:cubicBezTo>
                  <a:pt x="106" y="70"/>
                  <a:pt x="106" y="71"/>
                  <a:pt x="107" y="71"/>
                </a:cubicBezTo>
                <a:close/>
                <a:moveTo>
                  <a:pt x="23" y="45"/>
                </a:moveTo>
                <a:cubicBezTo>
                  <a:pt x="27" y="45"/>
                  <a:pt x="30" y="45"/>
                  <a:pt x="34" y="45"/>
                </a:cubicBezTo>
                <a:cubicBezTo>
                  <a:pt x="31" y="44"/>
                  <a:pt x="28" y="44"/>
                  <a:pt x="24" y="44"/>
                </a:cubicBezTo>
                <a:cubicBezTo>
                  <a:pt x="24" y="44"/>
                  <a:pt x="24" y="44"/>
                  <a:pt x="23" y="45"/>
                </a:cubicBezTo>
                <a:close/>
                <a:moveTo>
                  <a:pt x="88" y="48"/>
                </a:moveTo>
                <a:cubicBezTo>
                  <a:pt x="86" y="48"/>
                  <a:pt x="85" y="48"/>
                  <a:pt x="83" y="48"/>
                </a:cubicBezTo>
                <a:cubicBezTo>
                  <a:pt x="84" y="49"/>
                  <a:pt x="84" y="49"/>
                  <a:pt x="84" y="50"/>
                </a:cubicBezTo>
                <a:cubicBezTo>
                  <a:pt x="85" y="51"/>
                  <a:pt x="86" y="51"/>
                  <a:pt x="86" y="50"/>
                </a:cubicBezTo>
                <a:cubicBezTo>
                  <a:pt x="87" y="50"/>
                  <a:pt x="87" y="49"/>
                  <a:pt x="88" y="48"/>
                </a:cubicBezTo>
                <a:close/>
                <a:moveTo>
                  <a:pt x="192" y="69"/>
                </a:moveTo>
                <a:cubicBezTo>
                  <a:pt x="191" y="70"/>
                  <a:pt x="190" y="71"/>
                  <a:pt x="190" y="71"/>
                </a:cubicBezTo>
                <a:cubicBezTo>
                  <a:pt x="189" y="72"/>
                  <a:pt x="189" y="73"/>
                  <a:pt x="189" y="74"/>
                </a:cubicBezTo>
                <a:cubicBezTo>
                  <a:pt x="191" y="73"/>
                  <a:pt x="193" y="72"/>
                  <a:pt x="192" y="69"/>
                </a:cubicBezTo>
                <a:close/>
                <a:moveTo>
                  <a:pt x="112" y="75"/>
                </a:moveTo>
                <a:cubicBezTo>
                  <a:pt x="112" y="76"/>
                  <a:pt x="112" y="76"/>
                  <a:pt x="113" y="76"/>
                </a:cubicBezTo>
                <a:cubicBezTo>
                  <a:pt x="114" y="77"/>
                  <a:pt x="114" y="77"/>
                  <a:pt x="115" y="76"/>
                </a:cubicBezTo>
                <a:cubicBezTo>
                  <a:pt x="115" y="76"/>
                  <a:pt x="115" y="75"/>
                  <a:pt x="115" y="75"/>
                </a:cubicBezTo>
                <a:cubicBezTo>
                  <a:pt x="114" y="73"/>
                  <a:pt x="113" y="73"/>
                  <a:pt x="112" y="75"/>
                </a:cubicBezTo>
                <a:close/>
                <a:moveTo>
                  <a:pt x="213" y="49"/>
                </a:moveTo>
                <a:cubicBezTo>
                  <a:pt x="212" y="47"/>
                  <a:pt x="211" y="46"/>
                  <a:pt x="210" y="45"/>
                </a:cubicBezTo>
                <a:cubicBezTo>
                  <a:pt x="210" y="45"/>
                  <a:pt x="209" y="46"/>
                  <a:pt x="209" y="46"/>
                </a:cubicBezTo>
                <a:cubicBezTo>
                  <a:pt x="209" y="46"/>
                  <a:pt x="209" y="47"/>
                  <a:pt x="209" y="47"/>
                </a:cubicBezTo>
                <a:cubicBezTo>
                  <a:pt x="210" y="48"/>
                  <a:pt x="211" y="49"/>
                  <a:pt x="212" y="50"/>
                </a:cubicBezTo>
                <a:cubicBezTo>
                  <a:pt x="212" y="50"/>
                  <a:pt x="212" y="49"/>
                  <a:pt x="213" y="49"/>
                </a:cubicBezTo>
                <a:close/>
                <a:moveTo>
                  <a:pt x="16" y="47"/>
                </a:moveTo>
                <a:cubicBezTo>
                  <a:pt x="17" y="48"/>
                  <a:pt x="17" y="49"/>
                  <a:pt x="16" y="50"/>
                </a:cubicBezTo>
                <a:cubicBezTo>
                  <a:pt x="16" y="51"/>
                  <a:pt x="15" y="53"/>
                  <a:pt x="15" y="54"/>
                </a:cubicBezTo>
                <a:cubicBezTo>
                  <a:pt x="15" y="54"/>
                  <a:pt x="14" y="55"/>
                  <a:pt x="14" y="55"/>
                </a:cubicBezTo>
                <a:cubicBezTo>
                  <a:pt x="14" y="55"/>
                  <a:pt x="15" y="55"/>
                  <a:pt x="15" y="55"/>
                </a:cubicBezTo>
                <a:cubicBezTo>
                  <a:pt x="16" y="52"/>
                  <a:pt x="17" y="50"/>
                  <a:pt x="19" y="47"/>
                </a:cubicBezTo>
                <a:cubicBezTo>
                  <a:pt x="18" y="47"/>
                  <a:pt x="17" y="47"/>
                  <a:pt x="16" y="47"/>
                </a:cubicBezTo>
                <a:close/>
                <a:moveTo>
                  <a:pt x="81" y="60"/>
                </a:moveTo>
                <a:cubicBezTo>
                  <a:pt x="80" y="62"/>
                  <a:pt x="79" y="63"/>
                  <a:pt x="78" y="64"/>
                </a:cubicBezTo>
                <a:cubicBezTo>
                  <a:pt x="78" y="64"/>
                  <a:pt x="79" y="65"/>
                  <a:pt x="79" y="66"/>
                </a:cubicBezTo>
                <a:cubicBezTo>
                  <a:pt x="80" y="65"/>
                  <a:pt x="80" y="64"/>
                  <a:pt x="81" y="63"/>
                </a:cubicBezTo>
                <a:cubicBezTo>
                  <a:pt x="81" y="62"/>
                  <a:pt x="81" y="62"/>
                  <a:pt x="81" y="60"/>
                </a:cubicBezTo>
                <a:close/>
                <a:moveTo>
                  <a:pt x="29" y="67"/>
                </a:moveTo>
                <a:cubicBezTo>
                  <a:pt x="29" y="67"/>
                  <a:pt x="29" y="67"/>
                  <a:pt x="30" y="67"/>
                </a:cubicBezTo>
                <a:cubicBezTo>
                  <a:pt x="30" y="66"/>
                  <a:pt x="31" y="65"/>
                  <a:pt x="32" y="63"/>
                </a:cubicBezTo>
                <a:cubicBezTo>
                  <a:pt x="32" y="63"/>
                  <a:pt x="31" y="62"/>
                  <a:pt x="31" y="62"/>
                </a:cubicBezTo>
                <a:cubicBezTo>
                  <a:pt x="30" y="63"/>
                  <a:pt x="30" y="65"/>
                  <a:pt x="29" y="66"/>
                </a:cubicBezTo>
                <a:cubicBezTo>
                  <a:pt x="29" y="66"/>
                  <a:pt x="29" y="67"/>
                  <a:pt x="29" y="67"/>
                </a:cubicBezTo>
                <a:close/>
                <a:moveTo>
                  <a:pt x="104" y="75"/>
                </a:moveTo>
                <a:cubicBezTo>
                  <a:pt x="105" y="74"/>
                  <a:pt x="105" y="74"/>
                  <a:pt x="105" y="73"/>
                </a:cubicBezTo>
                <a:cubicBezTo>
                  <a:pt x="105" y="73"/>
                  <a:pt x="104" y="73"/>
                  <a:pt x="103" y="72"/>
                </a:cubicBezTo>
                <a:cubicBezTo>
                  <a:pt x="102" y="73"/>
                  <a:pt x="102" y="74"/>
                  <a:pt x="101" y="75"/>
                </a:cubicBezTo>
                <a:cubicBezTo>
                  <a:pt x="102" y="75"/>
                  <a:pt x="103" y="75"/>
                  <a:pt x="104" y="75"/>
                </a:cubicBezTo>
                <a:close/>
                <a:moveTo>
                  <a:pt x="195" y="17"/>
                </a:moveTo>
                <a:cubicBezTo>
                  <a:pt x="195" y="15"/>
                  <a:pt x="195" y="13"/>
                  <a:pt x="193" y="12"/>
                </a:cubicBezTo>
                <a:cubicBezTo>
                  <a:pt x="193" y="14"/>
                  <a:pt x="193" y="15"/>
                  <a:pt x="193" y="16"/>
                </a:cubicBezTo>
                <a:cubicBezTo>
                  <a:pt x="194" y="17"/>
                  <a:pt x="194" y="17"/>
                  <a:pt x="195" y="17"/>
                </a:cubicBezTo>
                <a:close/>
                <a:moveTo>
                  <a:pt x="216" y="87"/>
                </a:moveTo>
                <a:cubicBezTo>
                  <a:pt x="215" y="87"/>
                  <a:pt x="215" y="86"/>
                  <a:pt x="214" y="85"/>
                </a:cubicBezTo>
                <a:cubicBezTo>
                  <a:pt x="214" y="86"/>
                  <a:pt x="213" y="86"/>
                  <a:pt x="213" y="87"/>
                </a:cubicBezTo>
                <a:cubicBezTo>
                  <a:pt x="214" y="88"/>
                  <a:pt x="214" y="88"/>
                  <a:pt x="214" y="89"/>
                </a:cubicBezTo>
                <a:cubicBezTo>
                  <a:pt x="215" y="89"/>
                  <a:pt x="216" y="88"/>
                  <a:pt x="216" y="87"/>
                </a:cubicBezTo>
                <a:close/>
                <a:moveTo>
                  <a:pt x="121" y="74"/>
                </a:move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5"/>
                </a:cubicBezTo>
                <a:cubicBezTo>
                  <a:pt x="118" y="75"/>
                  <a:pt x="117" y="76"/>
                  <a:pt x="117" y="77"/>
                </a:cubicBezTo>
                <a:cubicBezTo>
                  <a:pt x="118" y="77"/>
                  <a:pt x="118" y="78"/>
                  <a:pt x="119" y="77"/>
                </a:cubicBezTo>
                <a:cubicBezTo>
                  <a:pt x="119" y="76"/>
                  <a:pt x="120" y="75"/>
                  <a:pt x="121" y="74"/>
                </a:cubicBezTo>
                <a:close/>
                <a:moveTo>
                  <a:pt x="65" y="58"/>
                </a:moveTo>
                <a:cubicBezTo>
                  <a:pt x="65" y="58"/>
                  <a:pt x="65" y="58"/>
                  <a:pt x="65" y="58"/>
                </a:cubicBezTo>
                <a:cubicBezTo>
                  <a:pt x="64" y="58"/>
                  <a:pt x="64" y="59"/>
                  <a:pt x="63" y="60"/>
                </a:cubicBezTo>
                <a:cubicBezTo>
                  <a:pt x="63" y="61"/>
                  <a:pt x="63" y="61"/>
                  <a:pt x="64" y="61"/>
                </a:cubicBezTo>
                <a:cubicBezTo>
                  <a:pt x="64" y="61"/>
                  <a:pt x="65" y="61"/>
                  <a:pt x="66" y="61"/>
                </a:cubicBezTo>
                <a:cubicBezTo>
                  <a:pt x="66" y="60"/>
                  <a:pt x="65" y="59"/>
                  <a:pt x="65" y="58"/>
                </a:cubicBezTo>
                <a:close/>
                <a:moveTo>
                  <a:pt x="182" y="61"/>
                </a:moveTo>
                <a:cubicBezTo>
                  <a:pt x="181" y="62"/>
                  <a:pt x="180" y="63"/>
                  <a:pt x="179" y="64"/>
                </a:cubicBezTo>
                <a:cubicBezTo>
                  <a:pt x="179" y="65"/>
                  <a:pt x="179" y="66"/>
                  <a:pt x="179" y="66"/>
                </a:cubicBezTo>
                <a:cubicBezTo>
                  <a:pt x="181" y="65"/>
                  <a:pt x="182" y="63"/>
                  <a:pt x="182" y="61"/>
                </a:cubicBezTo>
                <a:close/>
                <a:moveTo>
                  <a:pt x="138" y="85"/>
                </a:moveTo>
                <a:cubicBezTo>
                  <a:pt x="139" y="84"/>
                  <a:pt x="140" y="82"/>
                  <a:pt x="141" y="81"/>
                </a:cubicBezTo>
                <a:cubicBezTo>
                  <a:pt x="140" y="81"/>
                  <a:pt x="139" y="81"/>
                  <a:pt x="139" y="82"/>
                </a:cubicBezTo>
                <a:cubicBezTo>
                  <a:pt x="138" y="83"/>
                  <a:pt x="138" y="83"/>
                  <a:pt x="138" y="84"/>
                </a:cubicBezTo>
                <a:cubicBezTo>
                  <a:pt x="137" y="84"/>
                  <a:pt x="137" y="85"/>
                  <a:pt x="138" y="85"/>
                </a:cubicBezTo>
                <a:close/>
                <a:moveTo>
                  <a:pt x="133" y="64"/>
                </a:moveTo>
                <a:cubicBezTo>
                  <a:pt x="135" y="65"/>
                  <a:pt x="135" y="64"/>
                  <a:pt x="136" y="63"/>
                </a:cubicBezTo>
                <a:cubicBezTo>
                  <a:pt x="136" y="63"/>
                  <a:pt x="136" y="62"/>
                  <a:pt x="137" y="62"/>
                </a:cubicBezTo>
                <a:cubicBezTo>
                  <a:pt x="137" y="61"/>
                  <a:pt x="137" y="61"/>
                  <a:pt x="136" y="61"/>
                </a:cubicBezTo>
                <a:cubicBezTo>
                  <a:pt x="135" y="62"/>
                  <a:pt x="134" y="63"/>
                  <a:pt x="133" y="64"/>
                </a:cubicBezTo>
                <a:close/>
                <a:moveTo>
                  <a:pt x="22" y="67"/>
                </a:moveTo>
                <a:cubicBezTo>
                  <a:pt x="22" y="67"/>
                  <a:pt x="23" y="67"/>
                  <a:pt x="23" y="67"/>
                </a:cubicBezTo>
                <a:cubicBezTo>
                  <a:pt x="23" y="66"/>
                  <a:pt x="24" y="65"/>
                  <a:pt x="25" y="64"/>
                </a:cubicBezTo>
                <a:cubicBezTo>
                  <a:pt x="25" y="63"/>
                  <a:pt x="25" y="62"/>
                  <a:pt x="24" y="61"/>
                </a:cubicBezTo>
                <a:cubicBezTo>
                  <a:pt x="24" y="63"/>
                  <a:pt x="23" y="64"/>
                  <a:pt x="22" y="66"/>
                </a:cubicBezTo>
                <a:cubicBezTo>
                  <a:pt x="22" y="66"/>
                  <a:pt x="22" y="66"/>
                  <a:pt x="22" y="67"/>
                </a:cubicBezTo>
                <a:close/>
                <a:moveTo>
                  <a:pt x="209" y="62"/>
                </a:moveTo>
                <a:cubicBezTo>
                  <a:pt x="209" y="61"/>
                  <a:pt x="208" y="60"/>
                  <a:pt x="208" y="59"/>
                </a:cubicBezTo>
                <a:cubicBezTo>
                  <a:pt x="207" y="59"/>
                  <a:pt x="207" y="60"/>
                  <a:pt x="207" y="60"/>
                </a:cubicBezTo>
                <a:cubicBezTo>
                  <a:pt x="207" y="61"/>
                  <a:pt x="207" y="62"/>
                  <a:pt x="208" y="63"/>
                </a:cubicBezTo>
                <a:cubicBezTo>
                  <a:pt x="208" y="63"/>
                  <a:pt x="209" y="62"/>
                  <a:pt x="209" y="62"/>
                </a:cubicBezTo>
                <a:close/>
                <a:moveTo>
                  <a:pt x="197" y="104"/>
                </a:moveTo>
                <a:cubicBezTo>
                  <a:pt x="195" y="106"/>
                  <a:pt x="194" y="107"/>
                  <a:pt x="194" y="109"/>
                </a:cubicBezTo>
                <a:cubicBezTo>
                  <a:pt x="195" y="108"/>
                  <a:pt x="196" y="107"/>
                  <a:pt x="196" y="106"/>
                </a:cubicBezTo>
                <a:cubicBezTo>
                  <a:pt x="197" y="105"/>
                  <a:pt x="197" y="105"/>
                  <a:pt x="197" y="104"/>
                </a:cubicBezTo>
                <a:close/>
                <a:moveTo>
                  <a:pt x="165" y="82"/>
                </a:moveTo>
                <a:cubicBezTo>
                  <a:pt x="165" y="82"/>
                  <a:pt x="164" y="81"/>
                  <a:pt x="163" y="81"/>
                </a:cubicBezTo>
                <a:cubicBezTo>
                  <a:pt x="163" y="82"/>
                  <a:pt x="163" y="84"/>
                  <a:pt x="164" y="85"/>
                </a:cubicBezTo>
                <a:cubicBezTo>
                  <a:pt x="164" y="84"/>
                  <a:pt x="165" y="83"/>
                  <a:pt x="165" y="82"/>
                </a:cubicBezTo>
                <a:close/>
                <a:moveTo>
                  <a:pt x="194" y="55"/>
                </a:moveTo>
                <a:cubicBezTo>
                  <a:pt x="193" y="56"/>
                  <a:pt x="194" y="57"/>
                  <a:pt x="194" y="58"/>
                </a:cubicBezTo>
                <a:cubicBezTo>
                  <a:pt x="194" y="59"/>
                  <a:pt x="194" y="60"/>
                  <a:pt x="194" y="61"/>
                </a:cubicBezTo>
                <a:cubicBezTo>
                  <a:pt x="194" y="61"/>
                  <a:pt x="195" y="60"/>
                  <a:pt x="195" y="60"/>
                </a:cubicBezTo>
                <a:cubicBezTo>
                  <a:pt x="195" y="58"/>
                  <a:pt x="195" y="57"/>
                  <a:pt x="194" y="55"/>
                </a:cubicBezTo>
                <a:close/>
                <a:moveTo>
                  <a:pt x="27" y="56"/>
                </a:moveTo>
                <a:cubicBezTo>
                  <a:pt x="26" y="58"/>
                  <a:pt x="26" y="58"/>
                  <a:pt x="27" y="60"/>
                </a:cubicBezTo>
                <a:cubicBezTo>
                  <a:pt x="28" y="59"/>
                  <a:pt x="28" y="58"/>
                  <a:pt x="28" y="58"/>
                </a:cubicBezTo>
                <a:cubicBezTo>
                  <a:pt x="28" y="57"/>
                  <a:pt x="28" y="56"/>
                  <a:pt x="27" y="56"/>
                </a:cubicBezTo>
                <a:close/>
                <a:moveTo>
                  <a:pt x="198" y="73"/>
                </a:moveTo>
                <a:cubicBezTo>
                  <a:pt x="200" y="72"/>
                  <a:pt x="201" y="71"/>
                  <a:pt x="200" y="69"/>
                </a:cubicBezTo>
                <a:cubicBezTo>
                  <a:pt x="199" y="70"/>
                  <a:pt x="197" y="71"/>
                  <a:pt x="198" y="73"/>
                </a:cubicBezTo>
                <a:close/>
                <a:moveTo>
                  <a:pt x="206" y="81"/>
                </a:moveTo>
                <a:cubicBezTo>
                  <a:pt x="207" y="79"/>
                  <a:pt x="208" y="78"/>
                  <a:pt x="209" y="77"/>
                </a:cubicBezTo>
                <a:cubicBezTo>
                  <a:pt x="209" y="77"/>
                  <a:pt x="209" y="76"/>
                  <a:pt x="208" y="76"/>
                </a:cubicBezTo>
                <a:cubicBezTo>
                  <a:pt x="208" y="77"/>
                  <a:pt x="207" y="77"/>
                  <a:pt x="206" y="78"/>
                </a:cubicBezTo>
                <a:cubicBezTo>
                  <a:pt x="206" y="79"/>
                  <a:pt x="206" y="80"/>
                  <a:pt x="206" y="81"/>
                </a:cubicBezTo>
                <a:close/>
                <a:moveTo>
                  <a:pt x="219" y="101"/>
                </a:moveTo>
                <a:cubicBezTo>
                  <a:pt x="220" y="99"/>
                  <a:pt x="222" y="97"/>
                  <a:pt x="223" y="96"/>
                </a:cubicBezTo>
                <a:cubicBezTo>
                  <a:pt x="223" y="96"/>
                  <a:pt x="223" y="95"/>
                  <a:pt x="223" y="95"/>
                </a:cubicBezTo>
                <a:cubicBezTo>
                  <a:pt x="221" y="96"/>
                  <a:pt x="220" y="98"/>
                  <a:pt x="219" y="99"/>
                </a:cubicBezTo>
                <a:cubicBezTo>
                  <a:pt x="218" y="100"/>
                  <a:pt x="219" y="100"/>
                  <a:pt x="219" y="101"/>
                </a:cubicBezTo>
                <a:close/>
                <a:moveTo>
                  <a:pt x="210" y="94"/>
                </a:moveTo>
                <a:cubicBezTo>
                  <a:pt x="210" y="94"/>
                  <a:pt x="210" y="94"/>
                  <a:pt x="210" y="94"/>
                </a:cubicBezTo>
                <a:cubicBezTo>
                  <a:pt x="211" y="93"/>
                  <a:pt x="212" y="92"/>
                  <a:pt x="212" y="92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2" y="90"/>
                  <a:pt x="212" y="90"/>
                  <a:pt x="211" y="89"/>
                </a:cubicBezTo>
                <a:cubicBezTo>
                  <a:pt x="211" y="91"/>
                  <a:pt x="210" y="92"/>
                  <a:pt x="210" y="94"/>
                </a:cubicBezTo>
                <a:close/>
                <a:moveTo>
                  <a:pt x="93" y="55"/>
                </a:moveTo>
                <a:cubicBezTo>
                  <a:pt x="91" y="55"/>
                  <a:pt x="90" y="55"/>
                  <a:pt x="88" y="55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1" y="57"/>
                  <a:pt x="91" y="57"/>
                </a:cubicBezTo>
                <a:cubicBezTo>
                  <a:pt x="92" y="57"/>
                  <a:pt x="92" y="56"/>
                  <a:pt x="93" y="55"/>
                </a:cubicBezTo>
                <a:close/>
                <a:moveTo>
                  <a:pt x="146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5" y="75"/>
                  <a:pt x="144" y="75"/>
                </a:cubicBezTo>
                <a:cubicBezTo>
                  <a:pt x="143" y="75"/>
                  <a:pt x="143" y="75"/>
                  <a:pt x="143" y="77"/>
                </a:cubicBezTo>
                <a:cubicBezTo>
                  <a:pt x="143" y="77"/>
                  <a:pt x="144" y="77"/>
                  <a:pt x="145" y="77"/>
                </a:cubicBezTo>
                <a:cubicBezTo>
                  <a:pt x="145" y="77"/>
                  <a:pt x="145" y="77"/>
                  <a:pt x="144" y="77"/>
                </a:cubicBezTo>
                <a:cubicBezTo>
                  <a:pt x="145" y="76"/>
                  <a:pt x="146" y="75"/>
                  <a:pt x="146" y="75"/>
                </a:cubicBezTo>
                <a:close/>
                <a:moveTo>
                  <a:pt x="60" y="78"/>
                </a:moveTo>
                <a:cubicBezTo>
                  <a:pt x="58" y="80"/>
                  <a:pt x="57" y="82"/>
                  <a:pt x="55" y="84"/>
                </a:cubicBezTo>
                <a:cubicBezTo>
                  <a:pt x="56" y="84"/>
                  <a:pt x="57" y="84"/>
                  <a:pt x="57" y="83"/>
                </a:cubicBezTo>
                <a:cubicBezTo>
                  <a:pt x="58" y="81"/>
                  <a:pt x="59" y="80"/>
                  <a:pt x="60" y="78"/>
                </a:cubicBezTo>
                <a:close/>
                <a:moveTo>
                  <a:pt x="196" y="35"/>
                </a:moveTo>
                <a:cubicBezTo>
                  <a:pt x="195" y="34"/>
                  <a:pt x="195" y="33"/>
                  <a:pt x="195" y="32"/>
                </a:cubicBezTo>
                <a:cubicBezTo>
                  <a:pt x="194" y="34"/>
                  <a:pt x="193" y="35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4" y="36"/>
                  <a:pt x="195" y="35"/>
                  <a:pt x="196" y="35"/>
                </a:cubicBezTo>
                <a:close/>
                <a:moveTo>
                  <a:pt x="184" y="143"/>
                </a:moveTo>
                <a:cubicBezTo>
                  <a:pt x="184" y="143"/>
                  <a:pt x="183" y="144"/>
                  <a:pt x="183" y="144"/>
                </a:cubicBezTo>
                <a:cubicBezTo>
                  <a:pt x="183" y="145"/>
                  <a:pt x="183" y="146"/>
                  <a:pt x="183" y="147"/>
                </a:cubicBezTo>
                <a:cubicBezTo>
                  <a:pt x="184" y="145"/>
                  <a:pt x="184" y="145"/>
                  <a:pt x="184" y="143"/>
                </a:cubicBezTo>
                <a:close/>
                <a:moveTo>
                  <a:pt x="159" y="67"/>
                </a:moveTo>
                <a:cubicBezTo>
                  <a:pt x="159" y="67"/>
                  <a:pt x="160" y="67"/>
                  <a:pt x="160" y="67"/>
                </a:cubicBezTo>
                <a:cubicBezTo>
                  <a:pt x="161" y="65"/>
                  <a:pt x="161" y="64"/>
                  <a:pt x="162" y="63"/>
                </a:cubicBezTo>
                <a:cubicBezTo>
                  <a:pt x="162" y="63"/>
                  <a:pt x="162" y="63"/>
                  <a:pt x="162" y="62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61" y="64"/>
                  <a:pt x="160" y="65"/>
                  <a:pt x="159" y="65"/>
                </a:cubicBezTo>
                <a:cubicBezTo>
                  <a:pt x="159" y="66"/>
                  <a:pt x="159" y="66"/>
                  <a:pt x="159" y="67"/>
                </a:cubicBezTo>
                <a:close/>
                <a:moveTo>
                  <a:pt x="116" y="84"/>
                </a:moveTo>
                <a:cubicBezTo>
                  <a:pt x="115" y="85"/>
                  <a:pt x="115" y="86"/>
                  <a:pt x="114" y="86"/>
                </a:cubicBezTo>
                <a:cubicBezTo>
                  <a:pt x="115" y="86"/>
                  <a:pt x="116" y="86"/>
                  <a:pt x="118" y="86"/>
                </a:cubicBezTo>
                <a:cubicBezTo>
                  <a:pt x="117" y="86"/>
                  <a:pt x="117" y="85"/>
                  <a:pt x="116" y="84"/>
                </a:cubicBezTo>
                <a:close/>
                <a:moveTo>
                  <a:pt x="171" y="79"/>
                </a:moveTo>
                <a:cubicBezTo>
                  <a:pt x="171" y="79"/>
                  <a:pt x="171" y="79"/>
                  <a:pt x="172" y="78"/>
                </a:cubicBezTo>
                <a:cubicBezTo>
                  <a:pt x="172" y="78"/>
                  <a:pt x="173" y="77"/>
                  <a:pt x="174" y="76"/>
                </a:cubicBezTo>
                <a:cubicBezTo>
                  <a:pt x="174" y="75"/>
                  <a:pt x="174" y="74"/>
                  <a:pt x="174" y="74"/>
                </a:cubicBezTo>
                <a:cubicBezTo>
                  <a:pt x="173" y="75"/>
                  <a:pt x="171" y="78"/>
                  <a:pt x="171" y="79"/>
                </a:cubicBezTo>
                <a:close/>
                <a:moveTo>
                  <a:pt x="207" y="95"/>
                </a:moveTo>
                <a:cubicBezTo>
                  <a:pt x="206" y="96"/>
                  <a:pt x="206" y="97"/>
                  <a:pt x="205" y="97"/>
                </a:cubicBezTo>
                <a:cubicBezTo>
                  <a:pt x="205" y="98"/>
                  <a:pt x="204" y="99"/>
                  <a:pt x="205" y="100"/>
                </a:cubicBezTo>
                <a:cubicBezTo>
                  <a:pt x="206" y="99"/>
                  <a:pt x="207" y="98"/>
                  <a:pt x="207" y="95"/>
                </a:cubicBezTo>
                <a:close/>
                <a:moveTo>
                  <a:pt x="121" y="57"/>
                </a:move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2" y="58"/>
                  <a:pt x="123" y="59"/>
                </a:cubicBezTo>
                <a:cubicBezTo>
                  <a:pt x="123" y="58"/>
                  <a:pt x="124" y="58"/>
                  <a:pt x="125" y="57"/>
                </a:cubicBezTo>
                <a:cubicBezTo>
                  <a:pt x="123" y="57"/>
                  <a:pt x="122" y="57"/>
                  <a:pt x="121" y="57"/>
                </a:cubicBezTo>
                <a:close/>
                <a:moveTo>
                  <a:pt x="24" y="47"/>
                </a:moveTo>
                <a:cubicBezTo>
                  <a:pt x="24" y="48"/>
                  <a:pt x="25" y="49"/>
                  <a:pt x="26" y="50"/>
                </a:cubicBezTo>
                <a:cubicBezTo>
                  <a:pt x="26" y="49"/>
                  <a:pt x="27" y="48"/>
                  <a:pt x="27" y="47"/>
                </a:cubicBezTo>
                <a:cubicBezTo>
                  <a:pt x="26" y="47"/>
                  <a:pt x="25" y="47"/>
                  <a:pt x="24" y="47"/>
                </a:cubicBezTo>
                <a:close/>
                <a:moveTo>
                  <a:pt x="97" y="74"/>
                </a:moveTo>
                <a:cubicBezTo>
                  <a:pt x="97" y="74"/>
                  <a:pt x="98" y="74"/>
                  <a:pt x="98" y="74"/>
                </a:cubicBezTo>
                <a:cubicBezTo>
                  <a:pt x="99" y="73"/>
                  <a:pt x="100" y="73"/>
                  <a:pt x="100" y="72"/>
                </a:cubicBezTo>
                <a:cubicBezTo>
                  <a:pt x="99" y="71"/>
                  <a:pt x="98" y="72"/>
                  <a:pt x="97" y="74"/>
                </a:cubicBezTo>
                <a:close/>
                <a:moveTo>
                  <a:pt x="186" y="107"/>
                </a:moveTo>
                <a:cubicBezTo>
                  <a:pt x="187" y="104"/>
                  <a:pt x="187" y="102"/>
                  <a:pt x="186" y="100"/>
                </a:cubicBezTo>
                <a:cubicBezTo>
                  <a:pt x="186" y="102"/>
                  <a:pt x="186" y="105"/>
                  <a:pt x="186" y="107"/>
                </a:cubicBezTo>
                <a:close/>
                <a:moveTo>
                  <a:pt x="131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30" y="72"/>
                  <a:pt x="128" y="73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2"/>
                  <a:pt x="126" y="72"/>
                  <a:pt x="126" y="72"/>
                </a:cubicBezTo>
                <a:cubicBezTo>
                  <a:pt x="127" y="72"/>
                  <a:pt x="128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71"/>
                  <a:pt x="131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1" y="69"/>
                  <a:pt x="131" y="69"/>
                  <a:pt x="131" y="69"/>
                </a:cubicBezTo>
                <a:close/>
                <a:moveTo>
                  <a:pt x="140" y="75"/>
                </a:moveTo>
                <a:cubicBezTo>
                  <a:pt x="139" y="75"/>
                  <a:pt x="138" y="75"/>
                  <a:pt x="137" y="75"/>
                </a:cubicBezTo>
                <a:cubicBezTo>
                  <a:pt x="136" y="75"/>
                  <a:pt x="136" y="75"/>
                  <a:pt x="136" y="76"/>
                </a:cubicBezTo>
                <a:cubicBezTo>
                  <a:pt x="137" y="76"/>
                  <a:pt x="138" y="76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lose/>
                <a:moveTo>
                  <a:pt x="184" y="95"/>
                </a:moveTo>
                <a:cubicBezTo>
                  <a:pt x="185" y="93"/>
                  <a:pt x="185" y="93"/>
                  <a:pt x="184" y="92"/>
                </a:cubicBezTo>
                <a:cubicBezTo>
                  <a:pt x="184" y="93"/>
                  <a:pt x="183" y="94"/>
                  <a:pt x="182" y="95"/>
                </a:cubicBezTo>
                <a:cubicBezTo>
                  <a:pt x="183" y="95"/>
                  <a:pt x="184" y="95"/>
                  <a:pt x="184" y="95"/>
                </a:cubicBezTo>
                <a:close/>
                <a:moveTo>
                  <a:pt x="92" y="62"/>
                </a:moveTo>
                <a:cubicBezTo>
                  <a:pt x="93" y="61"/>
                  <a:pt x="94" y="60"/>
                  <a:pt x="94" y="59"/>
                </a:cubicBezTo>
                <a:cubicBezTo>
                  <a:pt x="93" y="59"/>
                  <a:pt x="92" y="60"/>
                  <a:pt x="91" y="61"/>
                </a:cubicBezTo>
                <a:cubicBezTo>
                  <a:pt x="92" y="61"/>
                  <a:pt x="92" y="62"/>
                  <a:pt x="92" y="62"/>
                </a:cubicBezTo>
                <a:close/>
                <a:moveTo>
                  <a:pt x="188" y="131"/>
                </a:moveTo>
                <a:cubicBezTo>
                  <a:pt x="189" y="130"/>
                  <a:pt x="189" y="129"/>
                  <a:pt x="189" y="128"/>
                </a:cubicBezTo>
                <a:cubicBezTo>
                  <a:pt x="189" y="128"/>
                  <a:pt x="189" y="127"/>
                  <a:pt x="188" y="127"/>
                </a:cubicBezTo>
                <a:cubicBezTo>
                  <a:pt x="188" y="128"/>
                  <a:pt x="188" y="130"/>
                  <a:pt x="188" y="131"/>
                </a:cubicBezTo>
                <a:close/>
                <a:moveTo>
                  <a:pt x="81" y="90"/>
                </a:moveTo>
                <a:cubicBezTo>
                  <a:pt x="82" y="90"/>
                  <a:pt x="82" y="91"/>
                  <a:pt x="83" y="90"/>
                </a:cubicBezTo>
                <a:cubicBezTo>
                  <a:pt x="83" y="90"/>
                  <a:pt x="84" y="90"/>
                  <a:pt x="84" y="90"/>
                </a:cubicBezTo>
                <a:cubicBezTo>
                  <a:pt x="84" y="90"/>
                  <a:pt x="84" y="89"/>
                  <a:pt x="84" y="89"/>
                </a:cubicBezTo>
                <a:cubicBezTo>
                  <a:pt x="83" y="89"/>
                  <a:pt x="82" y="89"/>
                  <a:pt x="82" y="89"/>
                </a:cubicBezTo>
                <a:cubicBezTo>
                  <a:pt x="82" y="89"/>
                  <a:pt x="81" y="90"/>
                  <a:pt x="81" y="90"/>
                </a:cubicBezTo>
                <a:close/>
                <a:moveTo>
                  <a:pt x="25" y="86"/>
                </a:moveTo>
                <a:cubicBezTo>
                  <a:pt x="25" y="86"/>
                  <a:pt x="25" y="86"/>
                  <a:pt x="25" y="86"/>
                </a:cubicBezTo>
                <a:cubicBezTo>
                  <a:pt x="26" y="86"/>
                  <a:pt x="27" y="84"/>
                  <a:pt x="27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6" y="84"/>
                  <a:pt x="25" y="85"/>
                  <a:pt x="25" y="86"/>
                </a:cubicBezTo>
                <a:close/>
                <a:moveTo>
                  <a:pt x="201" y="91"/>
                </a:moveTo>
                <a:cubicBezTo>
                  <a:pt x="199" y="93"/>
                  <a:pt x="199" y="93"/>
                  <a:pt x="200" y="95"/>
                </a:cubicBezTo>
                <a:cubicBezTo>
                  <a:pt x="201" y="95"/>
                  <a:pt x="201" y="94"/>
                  <a:pt x="201" y="91"/>
                </a:cubicBezTo>
                <a:close/>
                <a:moveTo>
                  <a:pt x="200" y="78"/>
                </a:moveTo>
                <a:cubicBezTo>
                  <a:pt x="200" y="79"/>
                  <a:pt x="201" y="79"/>
                  <a:pt x="201" y="80"/>
                </a:cubicBezTo>
                <a:cubicBezTo>
                  <a:pt x="202" y="80"/>
                  <a:pt x="202" y="79"/>
                  <a:pt x="202" y="79"/>
                </a:cubicBezTo>
                <a:cubicBezTo>
                  <a:pt x="202" y="78"/>
                  <a:pt x="202" y="77"/>
                  <a:pt x="201" y="76"/>
                </a:cubicBezTo>
                <a:cubicBezTo>
                  <a:pt x="201" y="77"/>
                  <a:pt x="200" y="78"/>
                  <a:pt x="200" y="78"/>
                </a:cubicBezTo>
                <a:close/>
                <a:moveTo>
                  <a:pt x="128" y="64"/>
                </a:moveTo>
                <a:cubicBezTo>
                  <a:pt x="128" y="63"/>
                  <a:pt x="128" y="62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2"/>
                  <a:pt x="126" y="63"/>
                  <a:pt x="126" y="64"/>
                </a:cubicBezTo>
                <a:cubicBezTo>
                  <a:pt x="127" y="64"/>
                  <a:pt x="127" y="64"/>
                  <a:pt x="128" y="64"/>
                </a:cubicBezTo>
                <a:close/>
                <a:moveTo>
                  <a:pt x="187" y="75"/>
                </a:moveTo>
                <a:cubicBezTo>
                  <a:pt x="186" y="76"/>
                  <a:pt x="186" y="77"/>
                  <a:pt x="185" y="78"/>
                </a:cubicBezTo>
                <a:cubicBezTo>
                  <a:pt x="185" y="78"/>
                  <a:pt x="185" y="79"/>
                  <a:pt x="185" y="79"/>
                </a:cubicBezTo>
                <a:cubicBezTo>
                  <a:pt x="185" y="79"/>
                  <a:pt x="186" y="79"/>
                  <a:pt x="186" y="79"/>
                </a:cubicBezTo>
                <a:cubicBezTo>
                  <a:pt x="186" y="78"/>
                  <a:pt x="188" y="77"/>
                  <a:pt x="187" y="75"/>
                </a:cubicBezTo>
                <a:close/>
                <a:moveTo>
                  <a:pt x="77" y="91"/>
                </a:moveTo>
                <a:cubicBezTo>
                  <a:pt x="77" y="90"/>
                  <a:pt x="77" y="89"/>
                  <a:pt x="77" y="89"/>
                </a:cubicBezTo>
                <a:cubicBezTo>
                  <a:pt x="77" y="89"/>
                  <a:pt x="76" y="89"/>
                  <a:pt x="75" y="89"/>
                </a:cubicBezTo>
                <a:cubicBezTo>
                  <a:pt x="75" y="89"/>
                  <a:pt x="75" y="90"/>
                  <a:pt x="75" y="91"/>
                </a:cubicBezTo>
                <a:cubicBezTo>
                  <a:pt x="76" y="91"/>
                  <a:pt x="76" y="91"/>
                  <a:pt x="77" y="91"/>
                </a:cubicBezTo>
                <a:close/>
                <a:moveTo>
                  <a:pt x="107" y="76"/>
                </a:moveTo>
                <a:cubicBezTo>
                  <a:pt x="107" y="76"/>
                  <a:pt x="108" y="76"/>
                  <a:pt x="108" y="75"/>
                </a:cubicBezTo>
                <a:cubicBezTo>
                  <a:pt x="109" y="75"/>
                  <a:pt x="109" y="74"/>
                  <a:pt x="110" y="74"/>
                </a:cubicBezTo>
                <a:cubicBezTo>
                  <a:pt x="108" y="73"/>
                  <a:pt x="108" y="73"/>
                  <a:pt x="107" y="74"/>
                </a:cubicBezTo>
                <a:cubicBezTo>
                  <a:pt x="107" y="75"/>
                  <a:pt x="107" y="75"/>
                  <a:pt x="107" y="76"/>
                </a:cubicBezTo>
                <a:close/>
                <a:moveTo>
                  <a:pt x="3" y="43"/>
                </a:moveTo>
                <a:cubicBezTo>
                  <a:pt x="3" y="41"/>
                  <a:pt x="5" y="41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3" y="41"/>
                  <a:pt x="3" y="42"/>
                  <a:pt x="3" y="43"/>
                </a:cubicBezTo>
                <a:close/>
                <a:moveTo>
                  <a:pt x="189" y="83"/>
                </a:moveTo>
                <a:cubicBezTo>
                  <a:pt x="190" y="82"/>
                  <a:pt x="191" y="81"/>
                  <a:pt x="192" y="80"/>
                </a:cubicBezTo>
                <a:cubicBezTo>
                  <a:pt x="192" y="80"/>
                  <a:pt x="192" y="79"/>
                  <a:pt x="192" y="78"/>
                </a:cubicBezTo>
                <a:cubicBezTo>
                  <a:pt x="191" y="80"/>
                  <a:pt x="189" y="81"/>
                  <a:pt x="189" y="83"/>
                </a:cubicBezTo>
                <a:close/>
                <a:moveTo>
                  <a:pt x="197" y="46"/>
                </a:moveTo>
                <a:cubicBezTo>
                  <a:pt x="197" y="46"/>
                  <a:pt x="197" y="46"/>
                  <a:pt x="197" y="46"/>
                </a:cubicBezTo>
                <a:cubicBezTo>
                  <a:pt x="197" y="45"/>
                  <a:pt x="197" y="44"/>
                  <a:pt x="197" y="43"/>
                </a:cubicBezTo>
                <a:cubicBezTo>
                  <a:pt x="197" y="42"/>
                  <a:pt x="197" y="42"/>
                  <a:pt x="197" y="41"/>
                </a:cubicBezTo>
                <a:cubicBezTo>
                  <a:pt x="197" y="41"/>
                  <a:pt x="196" y="41"/>
                  <a:pt x="196" y="41"/>
                </a:cubicBezTo>
                <a:cubicBezTo>
                  <a:pt x="196" y="41"/>
                  <a:pt x="196" y="42"/>
                  <a:pt x="195" y="42"/>
                </a:cubicBezTo>
                <a:cubicBezTo>
                  <a:pt x="196" y="43"/>
                  <a:pt x="196" y="45"/>
                  <a:pt x="197" y="46"/>
                </a:cubicBezTo>
                <a:close/>
                <a:moveTo>
                  <a:pt x="19" y="67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ubicBezTo>
                  <a:pt x="17" y="67"/>
                  <a:pt x="17" y="68"/>
                  <a:pt x="18" y="69"/>
                </a:cubicBezTo>
                <a:cubicBezTo>
                  <a:pt x="18" y="68"/>
                  <a:pt x="19" y="67"/>
                  <a:pt x="19" y="67"/>
                </a:cubicBezTo>
                <a:close/>
                <a:moveTo>
                  <a:pt x="24" y="79"/>
                </a:moveTo>
                <a:cubicBezTo>
                  <a:pt x="24" y="80"/>
                  <a:pt x="24" y="80"/>
                  <a:pt x="23" y="81"/>
                </a:cubicBezTo>
                <a:cubicBezTo>
                  <a:pt x="23" y="82"/>
                  <a:pt x="23" y="82"/>
                  <a:pt x="24" y="83"/>
                </a:cubicBezTo>
                <a:cubicBezTo>
                  <a:pt x="24" y="82"/>
                  <a:pt x="24" y="81"/>
                  <a:pt x="25" y="81"/>
                </a:cubicBezTo>
                <a:cubicBezTo>
                  <a:pt x="25" y="80"/>
                  <a:pt x="25" y="80"/>
                  <a:pt x="24" y="79"/>
                </a:cubicBezTo>
                <a:close/>
                <a:moveTo>
                  <a:pt x="18" y="79"/>
                </a:moveTo>
                <a:cubicBezTo>
                  <a:pt x="18" y="80"/>
                  <a:pt x="19" y="80"/>
                  <a:pt x="19" y="81"/>
                </a:cubicBezTo>
                <a:cubicBezTo>
                  <a:pt x="20" y="80"/>
                  <a:pt x="19" y="79"/>
                  <a:pt x="19" y="78"/>
                </a:cubicBezTo>
                <a:cubicBezTo>
                  <a:pt x="18" y="78"/>
                  <a:pt x="18" y="79"/>
                  <a:pt x="18" y="79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1" y="64"/>
                </a:cubicBezTo>
                <a:cubicBezTo>
                  <a:pt x="21" y="62"/>
                  <a:pt x="22" y="61"/>
                  <a:pt x="23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60"/>
                  <a:pt x="21" y="61"/>
                  <a:pt x="20" y="63"/>
                </a:cubicBezTo>
                <a:cubicBezTo>
                  <a:pt x="20" y="63"/>
                  <a:pt x="20" y="63"/>
                  <a:pt x="20" y="64"/>
                </a:cubicBezTo>
                <a:close/>
                <a:moveTo>
                  <a:pt x="214" y="70"/>
                </a:moveTo>
                <a:cubicBezTo>
                  <a:pt x="214" y="70"/>
                  <a:pt x="214" y="70"/>
                  <a:pt x="214" y="70"/>
                </a:cubicBezTo>
                <a:cubicBezTo>
                  <a:pt x="213" y="71"/>
                  <a:pt x="212" y="72"/>
                  <a:pt x="211" y="74"/>
                </a:cubicBezTo>
                <a:cubicBezTo>
                  <a:pt x="210" y="74"/>
                  <a:pt x="210" y="74"/>
                  <a:pt x="211" y="75"/>
                </a:cubicBezTo>
                <a:cubicBezTo>
                  <a:pt x="212" y="73"/>
                  <a:pt x="213" y="72"/>
                  <a:pt x="214" y="70"/>
                </a:cubicBezTo>
                <a:close/>
                <a:moveTo>
                  <a:pt x="200" y="131"/>
                </a:moveTo>
                <a:cubicBezTo>
                  <a:pt x="201" y="130"/>
                  <a:pt x="203" y="128"/>
                  <a:pt x="204" y="127"/>
                </a:cubicBezTo>
                <a:cubicBezTo>
                  <a:pt x="202" y="127"/>
                  <a:pt x="201" y="129"/>
                  <a:pt x="200" y="131"/>
                </a:cubicBezTo>
                <a:close/>
                <a:moveTo>
                  <a:pt x="108" y="53"/>
                </a:moveTo>
                <a:cubicBezTo>
                  <a:pt x="106" y="53"/>
                  <a:pt x="103" y="53"/>
                  <a:pt x="102" y="53"/>
                </a:cubicBezTo>
                <a:cubicBezTo>
                  <a:pt x="103" y="53"/>
                  <a:pt x="107" y="54"/>
                  <a:pt x="108" y="54"/>
                </a:cubicBezTo>
                <a:cubicBezTo>
                  <a:pt x="108" y="54"/>
                  <a:pt x="108" y="53"/>
                  <a:pt x="108" y="53"/>
                </a:cubicBezTo>
                <a:close/>
                <a:moveTo>
                  <a:pt x="41" y="51"/>
                </a:moveTo>
                <a:cubicBezTo>
                  <a:pt x="40" y="50"/>
                  <a:pt x="40" y="50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40" y="53"/>
                </a:cubicBezTo>
                <a:cubicBezTo>
                  <a:pt x="40" y="52"/>
                  <a:pt x="40" y="51"/>
                  <a:pt x="41" y="51"/>
                </a:cubicBezTo>
                <a:close/>
                <a:moveTo>
                  <a:pt x="154" y="83"/>
                </a:moveTo>
                <a:cubicBezTo>
                  <a:pt x="155" y="82"/>
                  <a:pt x="155" y="81"/>
                  <a:pt x="156" y="81"/>
                </a:cubicBezTo>
                <a:cubicBezTo>
                  <a:pt x="155" y="81"/>
                  <a:pt x="154" y="81"/>
                  <a:pt x="153" y="81"/>
                </a:cubicBezTo>
                <a:cubicBezTo>
                  <a:pt x="153" y="81"/>
                  <a:pt x="154" y="82"/>
                  <a:pt x="154" y="83"/>
                </a:cubicBezTo>
                <a:close/>
                <a:moveTo>
                  <a:pt x="114" y="60"/>
                </a:moveTo>
                <a:cubicBezTo>
                  <a:pt x="114" y="60"/>
                  <a:pt x="114" y="60"/>
                  <a:pt x="114" y="60"/>
                </a:cubicBezTo>
                <a:cubicBezTo>
                  <a:pt x="113" y="60"/>
                  <a:pt x="113" y="61"/>
                  <a:pt x="112" y="61"/>
                </a:cubicBezTo>
                <a:cubicBezTo>
                  <a:pt x="112" y="62"/>
                  <a:pt x="111" y="63"/>
                  <a:pt x="111" y="63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2"/>
                  <a:pt x="113" y="61"/>
                  <a:pt x="114" y="60"/>
                </a:cubicBezTo>
                <a:close/>
                <a:moveTo>
                  <a:pt x="128" y="82"/>
                </a:moveTo>
                <a:cubicBezTo>
                  <a:pt x="128" y="82"/>
                  <a:pt x="128" y="81"/>
                  <a:pt x="127" y="81"/>
                </a:cubicBezTo>
                <a:cubicBezTo>
                  <a:pt x="127" y="81"/>
                  <a:pt x="127" y="81"/>
                  <a:pt x="127" y="82"/>
                </a:cubicBezTo>
                <a:cubicBezTo>
                  <a:pt x="126" y="83"/>
                  <a:pt x="125" y="84"/>
                  <a:pt x="124" y="85"/>
                </a:cubicBezTo>
                <a:cubicBezTo>
                  <a:pt x="124" y="85"/>
                  <a:pt x="124" y="85"/>
                  <a:pt x="125" y="85"/>
                </a:cubicBezTo>
                <a:cubicBezTo>
                  <a:pt x="126" y="84"/>
                  <a:pt x="127" y="83"/>
                  <a:pt x="128" y="82"/>
                </a:cubicBezTo>
                <a:close/>
                <a:moveTo>
                  <a:pt x="195" y="38"/>
                </a:move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9"/>
                  <a:pt x="193" y="39"/>
                </a:cubicBezTo>
                <a:cubicBezTo>
                  <a:pt x="193" y="40"/>
                  <a:pt x="193" y="40"/>
                  <a:pt x="193" y="41"/>
                </a:cubicBezTo>
                <a:cubicBezTo>
                  <a:pt x="194" y="40"/>
                  <a:pt x="195" y="39"/>
                  <a:pt x="195" y="38"/>
                </a:cubicBezTo>
                <a:close/>
                <a:moveTo>
                  <a:pt x="191" y="90"/>
                </a:moveTo>
                <a:cubicBezTo>
                  <a:pt x="190" y="91"/>
                  <a:pt x="189" y="93"/>
                  <a:pt x="189" y="94"/>
                </a:cubicBezTo>
                <a:cubicBezTo>
                  <a:pt x="190" y="93"/>
                  <a:pt x="191" y="92"/>
                  <a:pt x="191" y="90"/>
                </a:cubicBezTo>
                <a:close/>
                <a:moveTo>
                  <a:pt x="204" y="28"/>
                </a:moveTo>
                <a:cubicBezTo>
                  <a:pt x="205" y="30"/>
                  <a:pt x="206" y="31"/>
                  <a:pt x="207" y="33"/>
                </a:cubicBezTo>
                <a:cubicBezTo>
                  <a:pt x="207" y="31"/>
                  <a:pt x="205" y="29"/>
                  <a:pt x="204" y="28"/>
                </a:cubicBezTo>
                <a:close/>
                <a:moveTo>
                  <a:pt x="76" y="80"/>
                </a:moveTo>
                <a:cubicBezTo>
                  <a:pt x="76" y="81"/>
                  <a:pt x="76" y="81"/>
                  <a:pt x="76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7" y="81"/>
                  <a:pt x="77" y="81"/>
                  <a:pt x="76" y="80"/>
                </a:cubicBezTo>
                <a:close/>
                <a:moveTo>
                  <a:pt x="195" y="68"/>
                </a:moveTo>
                <a:cubicBezTo>
                  <a:pt x="195" y="67"/>
                  <a:pt x="195" y="66"/>
                  <a:pt x="195" y="65"/>
                </a:cubicBezTo>
                <a:cubicBezTo>
                  <a:pt x="194" y="66"/>
                  <a:pt x="194" y="66"/>
                  <a:pt x="195" y="68"/>
                </a:cubicBezTo>
                <a:close/>
                <a:moveTo>
                  <a:pt x="21" y="95"/>
                </a:moveTo>
                <a:cubicBezTo>
                  <a:pt x="24" y="96"/>
                  <a:pt x="25" y="96"/>
                  <a:pt x="27" y="95"/>
                </a:cubicBezTo>
                <a:cubicBezTo>
                  <a:pt x="25" y="95"/>
                  <a:pt x="23" y="95"/>
                  <a:pt x="21" y="95"/>
                </a:cubicBezTo>
                <a:close/>
                <a:moveTo>
                  <a:pt x="164" y="65"/>
                </a:moveTo>
                <a:cubicBezTo>
                  <a:pt x="163" y="66"/>
                  <a:pt x="163" y="66"/>
                  <a:pt x="162" y="67"/>
                </a:cubicBezTo>
                <a:cubicBezTo>
                  <a:pt x="163" y="67"/>
                  <a:pt x="164" y="67"/>
                  <a:pt x="165" y="67"/>
                </a:cubicBezTo>
                <a:cubicBezTo>
                  <a:pt x="164" y="67"/>
                  <a:pt x="164" y="66"/>
                  <a:pt x="164" y="65"/>
                </a:cubicBezTo>
                <a:close/>
                <a:moveTo>
                  <a:pt x="216" y="61"/>
                </a:moveTo>
                <a:cubicBezTo>
                  <a:pt x="216" y="61"/>
                  <a:pt x="216" y="61"/>
                  <a:pt x="216" y="61"/>
                </a:cubicBezTo>
                <a:cubicBezTo>
                  <a:pt x="216" y="62"/>
                  <a:pt x="216" y="63"/>
                  <a:pt x="217" y="64"/>
                </a:cubicBezTo>
                <a:cubicBezTo>
                  <a:pt x="217" y="63"/>
                  <a:pt x="217" y="63"/>
                  <a:pt x="218" y="63"/>
                </a:cubicBezTo>
                <a:cubicBezTo>
                  <a:pt x="217" y="62"/>
                  <a:pt x="217" y="61"/>
                  <a:pt x="216" y="61"/>
                </a:cubicBezTo>
                <a:close/>
                <a:moveTo>
                  <a:pt x="174" y="87"/>
                </a:moveTo>
                <a:cubicBezTo>
                  <a:pt x="174" y="88"/>
                  <a:pt x="174" y="88"/>
                  <a:pt x="174" y="88"/>
                </a:cubicBezTo>
                <a:cubicBezTo>
                  <a:pt x="175" y="87"/>
                  <a:pt x="175" y="86"/>
                  <a:pt x="176" y="85"/>
                </a:cubicBezTo>
                <a:cubicBezTo>
                  <a:pt x="176" y="85"/>
                  <a:pt x="176" y="84"/>
                  <a:pt x="176" y="84"/>
                </a:cubicBezTo>
                <a:cubicBezTo>
                  <a:pt x="175" y="85"/>
                  <a:pt x="174" y="86"/>
                  <a:pt x="174" y="87"/>
                </a:cubicBezTo>
                <a:close/>
                <a:moveTo>
                  <a:pt x="181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82" y="83"/>
                  <a:pt x="183" y="82"/>
                  <a:pt x="184" y="81"/>
                </a:cubicBezTo>
                <a:cubicBezTo>
                  <a:pt x="184" y="81"/>
                  <a:pt x="184" y="81"/>
                  <a:pt x="183" y="80"/>
                </a:cubicBezTo>
                <a:cubicBezTo>
                  <a:pt x="182" y="82"/>
                  <a:pt x="182" y="83"/>
                  <a:pt x="181" y="84"/>
                </a:cubicBezTo>
                <a:close/>
                <a:moveTo>
                  <a:pt x="87" y="85"/>
                </a:moveTo>
                <a:cubicBezTo>
                  <a:pt x="86" y="84"/>
                  <a:pt x="85" y="85"/>
                  <a:pt x="85" y="86"/>
                </a:cubicBezTo>
                <a:cubicBezTo>
                  <a:pt x="86" y="86"/>
                  <a:pt x="86" y="86"/>
                  <a:pt x="87" y="85"/>
                </a:cubicBezTo>
                <a:close/>
                <a:moveTo>
                  <a:pt x="148" y="63"/>
                </a:moveTo>
                <a:cubicBezTo>
                  <a:pt x="147" y="64"/>
                  <a:pt x="147" y="64"/>
                  <a:pt x="148" y="65"/>
                </a:cubicBezTo>
                <a:cubicBezTo>
                  <a:pt x="149" y="64"/>
                  <a:pt x="149" y="64"/>
                  <a:pt x="148" y="63"/>
                </a:cubicBezTo>
                <a:close/>
                <a:moveTo>
                  <a:pt x="81" y="93"/>
                </a:moveTo>
                <a:cubicBezTo>
                  <a:pt x="83" y="93"/>
                  <a:pt x="85" y="93"/>
                  <a:pt x="87" y="93"/>
                </a:cubicBezTo>
                <a:cubicBezTo>
                  <a:pt x="86" y="93"/>
                  <a:pt x="84" y="93"/>
                  <a:pt x="81" y="93"/>
                </a:cubicBezTo>
                <a:close/>
                <a:moveTo>
                  <a:pt x="82" y="66"/>
                </a:moveTo>
                <a:cubicBezTo>
                  <a:pt x="81" y="68"/>
                  <a:pt x="80" y="68"/>
                  <a:pt x="82" y="69"/>
                </a:cubicBezTo>
                <a:cubicBezTo>
                  <a:pt x="82" y="68"/>
                  <a:pt x="82" y="67"/>
                  <a:pt x="82" y="66"/>
                </a:cubicBezTo>
                <a:close/>
                <a:moveTo>
                  <a:pt x="121" y="66"/>
                </a:moveTo>
                <a:cubicBezTo>
                  <a:pt x="119" y="66"/>
                  <a:pt x="119" y="66"/>
                  <a:pt x="119" y="67"/>
                </a:cubicBezTo>
                <a:cubicBezTo>
                  <a:pt x="121" y="67"/>
                  <a:pt x="121" y="67"/>
                  <a:pt x="121" y="66"/>
                </a:cubicBezTo>
                <a:close/>
                <a:moveTo>
                  <a:pt x="13" y="77"/>
                </a:moveTo>
                <a:cubicBezTo>
                  <a:pt x="13" y="78"/>
                  <a:pt x="13" y="80"/>
                  <a:pt x="13" y="81"/>
                </a:cubicBezTo>
                <a:cubicBezTo>
                  <a:pt x="14" y="79"/>
                  <a:pt x="13" y="78"/>
                  <a:pt x="13" y="77"/>
                </a:cubicBezTo>
                <a:close/>
                <a:moveTo>
                  <a:pt x="122" y="54"/>
                </a:moveTo>
                <a:cubicBezTo>
                  <a:pt x="123" y="54"/>
                  <a:pt x="125" y="54"/>
                  <a:pt x="127" y="53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5" y="53"/>
                  <a:pt x="124" y="53"/>
                  <a:pt x="122" y="53"/>
                </a:cubicBezTo>
                <a:cubicBezTo>
                  <a:pt x="122" y="53"/>
                  <a:pt x="122" y="53"/>
                  <a:pt x="122" y="53"/>
                </a:cubicBezTo>
                <a:cubicBezTo>
                  <a:pt x="122" y="53"/>
                  <a:pt x="122" y="53"/>
                  <a:pt x="122" y="54"/>
                </a:cubicBezTo>
                <a:close/>
                <a:moveTo>
                  <a:pt x="163" y="72"/>
                </a:moveTo>
                <a:cubicBezTo>
                  <a:pt x="163" y="71"/>
                  <a:pt x="163" y="71"/>
                  <a:pt x="163" y="71"/>
                </a:cubicBezTo>
                <a:cubicBezTo>
                  <a:pt x="162" y="71"/>
                  <a:pt x="161" y="71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1"/>
                  <a:pt x="160" y="72"/>
                  <a:pt x="160" y="72"/>
                </a:cubicBezTo>
                <a:cubicBezTo>
                  <a:pt x="161" y="72"/>
                  <a:pt x="162" y="72"/>
                  <a:pt x="163" y="72"/>
                </a:cubicBezTo>
                <a:close/>
                <a:moveTo>
                  <a:pt x="79" y="85"/>
                </a:moveTo>
                <a:cubicBezTo>
                  <a:pt x="77" y="85"/>
                  <a:pt x="76" y="85"/>
                  <a:pt x="75" y="86"/>
                </a:cubicBezTo>
                <a:cubicBezTo>
                  <a:pt x="77" y="86"/>
                  <a:pt x="78" y="86"/>
                  <a:pt x="79" y="85"/>
                </a:cubicBezTo>
                <a:close/>
                <a:moveTo>
                  <a:pt x="193" y="25"/>
                </a:moveTo>
                <a:cubicBezTo>
                  <a:pt x="194" y="24"/>
                  <a:pt x="194" y="24"/>
                  <a:pt x="193" y="22"/>
                </a:cubicBezTo>
                <a:cubicBezTo>
                  <a:pt x="193" y="23"/>
                  <a:pt x="193" y="24"/>
                  <a:pt x="193" y="25"/>
                </a:cubicBezTo>
                <a:close/>
                <a:moveTo>
                  <a:pt x="59" y="90"/>
                </a:moveTo>
                <a:cubicBezTo>
                  <a:pt x="58" y="90"/>
                  <a:pt x="58" y="90"/>
                  <a:pt x="57" y="91"/>
                </a:cubicBezTo>
                <a:cubicBezTo>
                  <a:pt x="57" y="91"/>
                  <a:pt x="58" y="92"/>
                  <a:pt x="58" y="92"/>
                </a:cubicBezTo>
                <a:cubicBezTo>
                  <a:pt x="58" y="92"/>
                  <a:pt x="59" y="91"/>
                  <a:pt x="59" y="91"/>
                </a:cubicBezTo>
                <a:cubicBezTo>
                  <a:pt x="59" y="91"/>
                  <a:pt x="59" y="90"/>
                  <a:pt x="59" y="90"/>
                </a:cubicBezTo>
                <a:close/>
                <a:moveTo>
                  <a:pt x="21" y="74"/>
                </a:moveTo>
                <a:cubicBezTo>
                  <a:pt x="20" y="75"/>
                  <a:pt x="20" y="76"/>
                  <a:pt x="21" y="77"/>
                </a:cubicBezTo>
                <a:cubicBezTo>
                  <a:pt x="22" y="75"/>
                  <a:pt x="22" y="75"/>
                  <a:pt x="21" y="74"/>
                </a:cubicBezTo>
                <a:close/>
                <a:moveTo>
                  <a:pt x="178" y="57"/>
                </a:moveTo>
                <a:cubicBezTo>
                  <a:pt x="177" y="57"/>
                  <a:pt x="177" y="57"/>
                  <a:pt x="176" y="57"/>
                </a:cubicBezTo>
                <a:cubicBezTo>
                  <a:pt x="176" y="58"/>
                  <a:pt x="177" y="58"/>
                  <a:pt x="177" y="59"/>
                </a:cubicBezTo>
                <a:cubicBezTo>
                  <a:pt x="177" y="58"/>
                  <a:pt x="178" y="58"/>
                  <a:pt x="178" y="57"/>
                </a:cubicBezTo>
                <a:close/>
                <a:moveTo>
                  <a:pt x="232" y="72"/>
                </a:moveTo>
                <a:cubicBezTo>
                  <a:pt x="233" y="74"/>
                  <a:pt x="234" y="76"/>
                  <a:pt x="235" y="76"/>
                </a:cubicBezTo>
                <a:cubicBezTo>
                  <a:pt x="234" y="75"/>
                  <a:pt x="233" y="73"/>
                  <a:pt x="232" y="72"/>
                </a:cubicBezTo>
                <a:close/>
                <a:moveTo>
                  <a:pt x="106" y="64"/>
                </a:moveTo>
                <a:cubicBezTo>
                  <a:pt x="106" y="63"/>
                  <a:pt x="106" y="62"/>
                  <a:pt x="105" y="62"/>
                </a:cubicBezTo>
                <a:cubicBezTo>
                  <a:pt x="105" y="63"/>
                  <a:pt x="104" y="63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1" y="85"/>
                  <a:pt x="42" y="85"/>
                  <a:pt x="42" y="85"/>
                </a:cubicBezTo>
                <a:cubicBezTo>
                  <a:pt x="42" y="84"/>
                  <a:pt x="42" y="84"/>
                  <a:pt x="43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4"/>
                  <a:pt x="41" y="84"/>
                  <a:pt x="41" y="85"/>
                </a:cubicBezTo>
                <a:close/>
                <a:moveTo>
                  <a:pt x="41" y="47"/>
                </a:moveTo>
                <a:cubicBezTo>
                  <a:pt x="42" y="48"/>
                  <a:pt x="42" y="48"/>
                  <a:pt x="42" y="49"/>
                </a:cubicBezTo>
                <a:cubicBezTo>
                  <a:pt x="43" y="48"/>
                  <a:pt x="43" y="48"/>
                  <a:pt x="43" y="47"/>
                </a:cubicBezTo>
                <a:cubicBezTo>
                  <a:pt x="43" y="47"/>
                  <a:pt x="42" y="47"/>
                  <a:pt x="41" y="47"/>
                </a:cubicBezTo>
                <a:close/>
                <a:moveTo>
                  <a:pt x="180" y="90"/>
                </a:moveTo>
                <a:cubicBezTo>
                  <a:pt x="180" y="90"/>
                  <a:pt x="180" y="90"/>
                  <a:pt x="179" y="90"/>
                </a:cubicBezTo>
                <a:cubicBezTo>
                  <a:pt x="179" y="90"/>
                  <a:pt x="179" y="91"/>
                  <a:pt x="179" y="92"/>
                </a:cubicBezTo>
                <a:cubicBezTo>
                  <a:pt x="180" y="91"/>
                  <a:pt x="180" y="91"/>
                  <a:pt x="180" y="90"/>
                </a:cubicBezTo>
                <a:close/>
                <a:moveTo>
                  <a:pt x="95" y="78"/>
                </a:moveTo>
                <a:cubicBezTo>
                  <a:pt x="96" y="77"/>
                  <a:pt x="96" y="77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5" y="78"/>
                  <a:pt x="95" y="78"/>
                </a:cubicBez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3" y="86"/>
                  <a:pt x="184" y="86"/>
                  <a:pt x="184" y="85"/>
                </a:cubicBezTo>
                <a:cubicBezTo>
                  <a:pt x="183" y="86"/>
                  <a:pt x="182" y="87"/>
                  <a:pt x="182" y="88"/>
                </a:cubicBezTo>
                <a:close/>
                <a:moveTo>
                  <a:pt x="78" y="73"/>
                </a:moveTo>
                <a:cubicBezTo>
                  <a:pt x="78" y="73"/>
                  <a:pt x="78" y="73"/>
                  <a:pt x="78" y="73"/>
                </a:cubicBezTo>
                <a:cubicBezTo>
                  <a:pt x="77" y="74"/>
                  <a:pt x="76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7" y="75"/>
                  <a:pt x="78" y="74"/>
                  <a:pt x="78" y="73"/>
                </a:cubicBezTo>
                <a:close/>
                <a:moveTo>
                  <a:pt x="129" y="93"/>
                </a:moveTo>
                <a:cubicBezTo>
                  <a:pt x="130" y="92"/>
                  <a:pt x="130" y="92"/>
                  <a:pt x="131" y="91"/>
                </a:cubicBezTo>
                <a:cubicBezTo>
                  <a:pt x="129" y="91"/>
                  <a:pt x="129" y="91"/>
                  <a:pt x="129" y="93"/>
                </a:cubicBezTo>
                <a:close/>
                <a:moveTo>
                  <a:pt x="110" y="71"/>
                </a:moveTo>
                <a:cubicBezTo>
                  <a:pt x="110" y="71"/>
                  <a:pt x="111" y="71"/>
                  <a:pt x="112" y="71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70"/>
                  <a:pt x="110" y="70"/>
                  <a:pt x="110" y="71"/>
                </a:cubicBezTo>
                <a:close/>
                <a:moveTo>
                  <a:pt x="124" y="62"/>
                </a:moveTo>
                <a:cubicBezTo>
                  <a:pt x="125" y="60"/>
                  <a:pt x="126" y="60"/>
                  <a:pt x="126" y="59"/>
                </a:cubicBezTo>
                <a:cubicBezTo>
                  <a:pt x="124" y="61"/>
                  <a:pt x="124" y="61"/>
                  <a:pt x="124" y="62"/>
                </a:cubicBezTo>
                <a:close/>
                <a:moveTo>
                  <a:pt x="104" y="80"/>
                </a:moveTo>
                <a:cubicBezTo>
                  <a:pt x="105" y="79"/>
                  <a:pt x="105" y="79"/>
                  <a:pt x="106" y="78"/>
                </a:cubicBezTo>
                <a:cubicBezTo>
                  <a:pt x="105" y="78"/>
                  <a:pt x="105" y="78"/>
                  <a:pt x="104" y="80"/>
                </a:cubicBezTo>
                <a:close/>
                <a:moveTo>
                  <a:pt x="88" y="90"/>
                </a:moveTo>
                <a:cubicBezTo>
                  <a:pt x="89" y="90"/>
                  <a:pt x="89" y="90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89"/>
                  <a:pt x="90" y="89"/>
                </a:cubicBezTo>
                <a:cubicBezTo>
                  <a:pt x="89" y="89"/>
                  <a:pt x="89" y="90"/>
                  <a:pt x="88" y="90"/>
                </a:cubicBezTo>
                <a:close/>
                <a:moveTo>
                  <a:pt x="194" y="88"/>
                </a:moveTo>
                <a:cubicBezTo>
                  <a:pt x="194" y="88"/>
                  <a:pt x="194" y="88"/>
                  <a:pt x="194" y="88"/>
                </a:cubicBezTo>
                <a:cubicBezTo>
                  <a:pt x="195" y="88"/>
                  <a:pt x="195" y="87"/>
                  <a:pt x="195" y="87"/>
                </a:cubicBezTo>
                <a:cubicBezTo>
                  <a:pt x="196" y="86"/>
                  <a:pt x="196" y="86"/>
                  <a:pt x="195" y="85"/>
                </a:cubicBezTo>
                <a:cubicBezTo>
                  <a:pt x="195" y="86"/>
                  <a:pt x="194" y="87"/>
                  <a:pt x="194" y="88"/>
                </a:cubicBezTo>
                <a:close/>
                <a:moveTo>
                  <a:pt x="16" y="62"/>
                </a:moveTo>
                <a:cubicBezTo>
                  <a:pt x="15" y="63"/>
                  <a:pt x="16" y="64"/>
                  <a:pt x="16" y="64"/>
                </a:cubicBezTo>
                <a:cubicBezTo>
                  <a:pt x="16" y="64"/>
                  <a:pt x="17" y="64"/>
                  <a:pt x="17" y="63"/>
                </a:cubicBezTo>
                <a:cubicBezTo>
                  <a:pt x="17" y="63"/>
                  <a:pt x="16" y="62"/>
                  <a:pt x="16" y="62"/>
                </a:cubicBezTo>
                <a:close/>
                <a:moveTo>
                  <a:pt x="26" y="66"/>
                </a:moveTo>
                <a:cubicBezTo>
                  <a:pt x="24" y="68"/>
                  <a:pt x="24" y="69"/>
                  <a:pt x="25" y="69"/>
                </a:cubicBezTo>
                <a:cubicBezTo>
                  <a:pt x="25" y="68"/>
                  <a:pt x="26" y="67"/>
                  <a:pt x="26" y="66"/>
                </a:cubicBezTo>
                <a:close/>
                <a:moveTo>
                  <a:pt x="66" y="65"/>
                </a:moveTo>
                <a:cubicBezTo>
                  <a:pt x="66" y="64"/>
                  <a:pt x="66" y="64"/>
                  <a:pt x="66" y="63"/>
                </a:cubicBezTo>
                <a:cubicBezTo>
                  <a:pt x="66" y="63"/>
                  <a:pt x="65" y="63"/>
                  <a:pt x="65" y="64"/>
                </a:cubicBezTo>
                <a:cubicBezTo>
                  <a:pt x="65" y="64"/>
                  <a:pt x="65" y="64"/>
                  <a:pt x="66" y="65"/>
                </a:cubicBezTo>
                <a:close/>
                <a:moveTo>
                  <a:pt x="114" y="54"/>
                </a:moveTo>
                <a:cubicBezTo>
                  <a:pt x="114" y="53"/>
                  <a:pt x="113" y="53"/>
                  <a:pt x="113" y="53"/>
                </a:cubicBezTo>
                <a:cubicBezTo>
                  <a:pt x="112" y="53"/>
                  <a:pt x="112" y="53"/>
                  <a:pt x="112" y="54"/>
                </a:cubicBezTo>
                <a:cubicBezTo>
                  <a:pt x="112" y="54"/>
                  <a:pt x="113" y="54"/>
                  <a:pt x="114" y="54"/>
                </a:cubicBezTo>
                <a:close/>
                <a:moveTo>
                  <a:pt x="149" y="58"/>
                </a:moveTo>
                <a:cubicBezTo>
                  <a:pt x="149" y="58"/>
                  <a:pt x="150" y="57"/>
                  <a:pt x="150" y="57"/>
                </a:cubicBezTo>
                <a:cubicBezTo>
                  <a:pt x="149" y="57"/>
                  <a:pt x="149" y="57"/>
                  <a:pt x="148" y="57"/>
                </a:cubicBezTo>
                <a:cubicBezTo>
                  <a:pt x="148" y="58"/>
                  <a:pt x="149" y="58"/>
                  <a:pt x="149" y="58"/>
                </a:cubicBezTo>
                <a:close/>
                <a:moveTo>
                  <a:pt x="12" y="66"/>
                </a:moveTo>
                <a:cubicBezTo>
                  <a:pt x="12" y="65"/>
                  <a:pt x="12" y="65"/>
                  <a:pt x="13" y="64"/>
                </a:cubicBezTo>
                <a:cubicBezTo>
                  <a:pt x="12" y="64"/>
                  <a:pt x="11" y="65"/>
                  <a:pt x="12" y="66"/>
                </a:cubicBezTo>
                <a:close/>
                <a:moveTo>
                  <a:pt x="171" y="64"/>
                </a:moveTo>
                <a:cubicBezTo>
                  <a:pt x="171" y="64"/>
                  <a:pt x="171" y="64"/>
                  <a:pt x="171" y="64"/>
                </a:cubicBezTo>
                <a:cubicBezTo>
                  <a:pt x="171" y="63"/>
                  <a:pt x="171" y="63"/>
                  <a:pt x="171" y="62"/>
                </a:cubicBezTo>
                <a:cubicBezTo>
                  <a:pt x="171" y="63"/>
                  <a:pt x="171" y="63"/>
                  <a:pt x="171" y="64"/>
                </a:cubicBezTo>
                <a:close/>
                <a:moveTo>
                  <a:pt x="83" y="57"/>
                </a:moveTo>
                <a:cubicBezTo>
                  <a:pt x="84" y="57"/>
                  <a:pt x="85" y="57"/>
                  <a:pt x="85" y="55"/>
                </a:cubicBezTo>
                <a:cubicBezTo>
                  <a:pt x="84" y="56"/>
                  <a:pt x="84" y="57"/>
                  <a:pt x="83" y="57"/>
                </a:cubicBezTo>
                <a:close/>
                <a:moveTo>
                  <a:pt x="90" y="79"/>
                </a:moveTo>
                <a:cubicBezTo>
                  <a:pt x="90" y="79"/>
                  <a:pt x="89" y="80"/>
                  <a:pt x="88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0"/>
                  <a:pt x="90" y="80"/>
                  <a:pt x="90" y="79"/>
                </a:cubicBezTo>
                <a:close/>
                <a:moveTo>
                  <a:pt x="199" y="81"/>
                </a:moveTo>
                <a:cubicBezTo>
                  <a:pt x="199" y="81"/>
                  <a:pt x="198" y="81"/>
                  <a:pt x="198" y="81"/>
                </a:cubicBezTo>
                <a:cubicBezTo>
                  <a:pt x="198" y="82"/>
                  <a:pt x="198" y="82"/>
                  <a:pt x="198" y="83"/>
                </a:cubicBezTo>
                <a:cubicBezTo>
                  <a:pt x="199" y="83"/>
                  <a:pt x="199" y="82"/>
                  <a:pt x="199" y="82"/>
                </a:cubicBezTo>
                <a:cubicBezTo>
                  <a:pt x="199" y="82"/>
                  <a:pt x="199" y="81"/>
                  <a:pt x="199" y="81"/>
                </a:cubicBezTo>
                <a:close/>
                <a:moveTo>
                  <a:pt x="153" y="54"/>
                </a:moveTo>
                <a:cubicBezTo>
                  <a:pt x="153" y="54"/>
                  <a:pt x="153" y="54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2" y="54"/>
                  <a:pt x="152" y="55"/>
                  <a:pt x="152" y="55"/>
                </a:cubicBezTo>
                <a:cubicBezTo>
                  <a:pt x="152" y="55"/>
                  <a:pt x="153" y="54"/>
                  <a:pt x="153" y="54"/>
                </a:cubicBezTo>
                <a:close/>
                <a:moveTo>
                  <a:pt x="150" y="61"/>
                </a:moveTo>
                <a:cubicBezTo>
                  <a:pt x="151" y="60"/>
                  <a:pt x="152" y="60"/>
                  <a:pt x="152" y="59"/>
                </a:cubicBezTo>
                <a:cubicBezTo>
                  <a:pt x="150" y="60"/>
                  <a:pt x="150" y="60"/>
                  <a:pt x="150" y="61"/>
                </a:cubicBezTo>
                <a:close/>
                <a:moveTo>
                  <a:pt x="110" y="79"/>
                </a:moveTo>
                <a:cubicBezTo>
                  <a:pt x="110" y="79"/>
                  <a:pt x="110" y="79"/>
                  <a:pt x="110" y="79"/>
                </a:cubicBezTo>
                <a:cubicBezTo>
                  <a:pt x="111" y="79"/>
                  <a:pt x="111" y="79"/>
                  <a:pt x="112" y="79"/>
                </a:cubicBezTo>
                <a:cubicBezTo>
                  <a:pt x="111" y="79"/>
                  <a:pt x="111" y="79"/>
                  <a:pt x="110" y="79"/>
                </a:cubicBezTo>
                <a:close/>
                <a:moveTo>
                  <a:pt x="40" y="72"/>
                </a:moveTo>
                <a:cubicBezTo>
                  <a:pt x="41" y="71"/>
                  <a:pt x="41" y="70"/>
                  <a:pt x="40" y="70"/>
                </a:cubicBezTo>
                <a:cubicBezTo>
                  <a:pt x="40" y="70"/>
                  <a:pt x="40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2"/>
                </a:cubicBezTo>
                <a:close/>
                <a:moveTo>
                  <a:pt x="205" y="47"/>
                </a:moveTo>
                <a:cubicBezTo>
                  <a:pt x="206" y="46"/>
                  <a:pt x="206" y="46"/>
                  <a:pt x="204" y="44"/>
                </a:cubicBezTo>
                <a:cubicBezTo>
                  <a:pt x="205" y="45"/>
                  <a:pt x="205" y="46"/>
                  <a:pt x="205" y="47"/>
                </a:cubicBezTo>
                <a:close/>
                <a:moveTo>
                  <a:pt x="47" y="90"/>
                </a:moveTo>
                <a:cubicBezTo>
                  <a:pt x="46" y="90"/>
                  <a:pt x="46" y="91"/>
                  <a:pt x="46" y="92"/>
                </a:cubicBezTo>
                <a:cubicBezTo>
                  <a:pt x="47" y="91"/>
                  <a:pt x="47" y="91"/>
                  <a:pt x="47" y="90"/>
                </a:cubicBezTo>
                <a:close/>
                <a:moveTo>
                  <a:pt x="173" y="69"/>
                </a:moveTo>
                <a:cubicBezTo>
                  <a:pt x="173" y="68"/>
                  <a:pt x="172" y="67"/>
                  <a:pt x="172" y="67"/>
                </a:cubicBezTo>
                <a:cubicBezTo>
                  <a:pt x="172" y="67"/>
                  <a:pt x="172" y="68"/>
                  <a:pt x="171" y="68"/>
                </a:cubicBezTo>
                <a:cubicBezTo>
                  <a:pt x="172" y="68"/>
                  <a:pt x="172" y="68"/>
                  <a:pt x="173" y="69"/>
                </a:cubicBezTo>
                <a:close/>
                <a:moveTo>
                  <a:pt x="116" y="70"/>
                </a:moveTo>
                <a:cubicBezTo>
                  <a:pt x="116" y="71"/>
                  <a:pt x="115" y="71"/>
                  <a:pt x="115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1"/>
                  <a:pt x="116" y="71"/>
                  <a:pt x="116" y="70"/>
                </a:cubicBezTo>
                <a:close/>
                <a:moveTo>
                  <a:pt x="193" y="49"/>
                </a:moveTo>
                <a:cubicBezTo>
                  <a:pt x="194" y="49"/>
                  <a:pt x="194" y="49"/>
                  <a:pt x="194" y="49"/>
                </a:cubicBezTo>
                <a:cubicBezTo>
                  <a:pt x="194" y="48"/>
                  <a:pt x="194" y="47"/>
                  <a:pt x="193" y="46"/>
                </a:cubicBezTo>
                <a:cubicBezTo>
                  <a:pt x="193" y="47"/>
                  <a:pt x="193" y="48"/>
                  <a:pt x="193" y="49"/>
                </a:cubicBezTo>
                <a:close/>
                <a:moveTo>
                  <a:pt x="206" y="118"/>
                </a:moveTo>
                <a:cubicBezTo>
                  <a:pt x="207" y="117"/>
                  <a:pt x="207" y="116"/>
                  <a:pt x="208" y="115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7" y="116"/>
                  <a:pt x="206" y="116"/>
                  <a:pt x="206" y="118"/>
                </a:cubicBezTo>
                <a:close/>
                <a:moveTo>
                  <a:pt x="146" y="59"/>
                </a:moveTo>
                <a:cubicBezTo>
                  <a:pt x="146" y="59"/>
                  <a:pt x="146" y="60"/>
                  <a:pt x="146" y="61"/>
                </a:cubicBezTo>
                <a:cubicBezTo>
                  <a:pt x="147" y="60"/>
                  <a:pt x="147" y="60"/>
                  <a:pt x="146" y="59"/>
                </a:cubicBezTo>
                <a:close/>
                <a:moveTo>
                  <a:pt x="95" y="90"/>
                </a:moveTo>
                <a:cubicBezTo>
                  <a:pt x="94" y="89"/>
                  <a:pt x="93" y="89"/>
                  <a:pt x="93" y="90"/>
                </a:cubicBezTo>
                <a:cubicBezTo>
                  <a:pt x="94" y="90"/>
                  <a:pt x="94" y="90"/>
                  <a:pt x="95" y="90"/>
                </a:cubicBezTo>
                <a:close/>
                <a:moveTo>
                  <a:pt x="134" y="78"/>
                </a:moveTo>
                <a:cubicBezTo>
                  <a:pt x="134" y="78"/>
                  <a:pt x="134" y="78"/>
                  <a:pt x="134" y="78"/>
                </a:cubicBezTo>
                <a:cubicBezTo>
                  <a:pt x="135" y="79"/>
                  <a:pt x="135" y="79"/>
                  <a:pt x="136" y="79"/>
                </a:cubicBezTo>
                <a:cubicBezTo>
                  <a:pt x="136" y="79"/>
                  <a:pt x="136" y="78"/>
                  <a:pt x="136" y="78"/>
                </a:cubicBezTo>
                <a:cubicBezTo>
                  <a:pt x="135" y="78"/>
                  <a:pt x="135" y="78"/>
                  <a:pt x="134" y="78"/>
                </a:cubicBezTo>
                <a:close/>
                <a:moveTo>
                  <a:pt x="28" y="79"/>
                </a:moveTo>
                <a:cubicBezTo>
                  <a:pt x="28" y="80"/>
                  <a:pt x="29" y="80"/>
                  <a:pt x="29" y="81"/>
                </a:cubicBezTo>
                <a:cubicBezTo>
                  <a:pt x="29" y="80"/>
                  <a:pt x="29" y="80"/>
                  <a:pt x="28" y="79"/>
                </a:cubicBezTo>
                <a:close/>
                <a:moveTo>
                  <a:pt x="113" y="84"/>
                </a:moveTo>
                <a:cubicBezTo>
                  <a:pt x="113" y="84"/>
                  <a:pt x="114" y="83"/>
                  <a:pt x="114" y="82"/>
                </a:cubicBezTo>
                <a:cubicBezTo>
                  <a:pt x="113" y="83"/>
                  <a:pt x="113" y="83"/>
                  <a:pt x="113" y="84"/>
                </a:cubicBezTo>
                <a:close/>
                <a:moveTo>
                  <a:pt x="14" y="94"/>
                </a:moveTo>
                <a:cubicBezTo>
                  <a:pt x="14" y="95"/>
                  <a:pt x="14" y="95"/>
                  <a:pt x="16" y="95"/>
                </a:cubicBezTo>
                <a:cubicBezTo>
                  <a:pt x="15" y="94"/>
                  <a:pt x="15" y="94"/>
                  <a:pt x="14" y="94"/>
                </a:cubicBezTo>
                <a:close/>
                <a:moveTo>
                  <a:pt x="140" y="65"/>
                </a:moveTo>
                <a:cubicBezTo>
                  <a:pt x="139" y="64"/>
                  <a:pt x="139" y="64"/>
                  <a:pt x="139" y="63"/>
                </a:cubicBezTo>
                <a:cubicBezTo>
                  <a:pt x="138" y="64"/>
                  <a:pt x="138" y="64"/>
                  <a:pt x="138" y="65"/>
                </a:cubicBezTo>
                <a:cubicBezTo>
                  <a:pt x="139" y="65"/>
                  <a:pt x="139" y="65"/>
                  <a:pt x="140" y="65"/>
                </a:cubicBezTo>
                <a:close/>
                <a:moveTo>
                  <a:pt x="217" y="82"/>
                </a:moveTo>
                <a:cubicBezTo>
                  <a:pt x="216" y="83"/>
                  <a:pt x="216" y="83"/>
                  <a:pt x="217" y="84"/>
                </a:cubicBezTo>
                <a:cubicBezTo>
                  <a:pt x="217" y="83"/>
                  <a:pt x="217" y="83"/>
                  <a:pt x="217" y="82"/>
                </a:cubicBezTo>
                <a:close/>
                <a:moveTo>
                  <a:pt x="173" y="93"/>
                </a:moveTo>
                <a:cubicBezTo>
                  <a:pt x="173" y="93"/>
                  <a:pt x="173" y="93"/>
                  <a:pt x="173" y="93"/>
                </a:cubicBezTo>
                <a:cubicBezTo>
                  <a:pt x="173" y="93"/>
                  <a:pt x="172" y="93"/>
                  <a:pt x="172" y="94"/>
                </a:cubicBezTo>
                <a:cubicBezTo>
                  <a:pt x="172" y="94"/>
                  <a:pt x="173" y="94"/>
                  <a:pt x="173" y="94"/>
                </a:cubicBezTo>
                <a:cubicBezTo>
                  <a:pt x="173" y="93"/>
                  <a:pt x="173" y="93"/>
                  <a:pt x="173" y="93"/>
                </a:cubicBezTo>
                <a:close/>
                <a:moveTo>
                  <a:pt x="73" y="55"/>
                </a:moveTo>
                <a:cubicBezTo>
                  <a:pt x="73" y="55"/>
                  <a:pt x="73" y="54"/>
                  <a:pt x="73" y="54"/>
                </a:cubicBezTo>
                <a:cubicBezTo>
                  <a:pt x="73" y="54"/>
                  <a:pt x="73" y="54"/>
                  <a:pt x="72" y="54"/>
                </a:cubicBezTo>
                <a:cubicBezTo>
                  <a:pt x="72" y="54"/>
                  <a:pt x="73" y="55"/>
                  <a:pt x="73" y="55"/>
                </a:cubicBezTo>
                <a:close/>
                <a:moveTo>
                  <a:pt x="28" y="7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9" y="74"/>
                  <a:pt x="29" y="73"/>
                </a:cubicBezTo>
                <a:cubicBezTo>
                  <a:pt x="28" y="73"/>
                  <a:pt x="28" y="74"/>
                  <a:pt x="28" y="74"/>
                </a:cubicBezTo>
                <a:close/>
                <a:moveTo>
                  <a:pt x="138" y="59"/>
                </a:moveTo>
                <a:cubicBezTo>
                  <a:pt x="138" y="59"/>
                  <a:pt x="139" y="59"/>
                  <a:pt x="139" y="59"/>
                </a:cubicBezTo>
                <a:cubicBezTo>
                  <a:pt x="139" y="59"/>
                  <a:pt x="139" y="58"/>
                  <a:pt x="140" y="58"/>
                </a:cubicBezTo>
                <a:cubicBezTo>
                  <a:pt x="139" y="58"/>
                  <a:pt x="139" y="58"/>
                  <a:pt x="138" y="59"/>
                </a:cubicBezTo>
                <a:close/>
                <a:moveTo>
                  <a:pt x="188" y="137"/>
                </a:moveTo>
                <a:cubicBezTo>
                  <a:pt x="188" y="136"/>
                  <a:pt x="188" y="136"/>
                  <a:pt x="188" y="135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8" y="136"/>
                  <a:pt x="188" y="136"/>
                  <a:pt x="188" y="137"/>
                </a:cubicBezTo>
                <a:close/>
                <a:moveTo>
                  <a:pt x="203" y="49"/>
                </a:moveTo>
                <a:cubicBezTo>
                  <a:pt x="203" y="49"/>
                  <a:pt x="203" y="50"/>
                  <a:pt x="203" y="50"/>
                </a:cubicBezTo>
                <a:cubicBezTo>
                  <a:pt x="203" y="50"/>
                  <a:pt x="203" y="49"/>
                  <a:pt x="203" y="49"/>
                </a:cubicBezTo>
                <a:close/>
                <a:moveTo>
                  <a:pt x="115" y="63"/>
                </a:moveTo>
                <a:cubicBezTo>
                  <a:pt x="115" y="63"/>
                  <a:pt x="115" y="63"/>
                  <a:pt x="116" y="63"/>
                </a:cubicBezTo>
                <a:cubicBezTo>
                  <a:pt x="116" y="63"/>
                  <a:pt x="115" y="63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lose/>
                <a:moveTo>
                  <a:pt x="26" y="71"/>
                </a:moveTo>
                <a:cubicBezTo>
                  <a:pt x="27" y="71"/>
                  <a:pt x="28" y="70"/>
                  <a:pt x="27" y="69"/>
                </a:cubicBezTo>
                <a:cubicBezTo>
                  <a:pt x="27" y="70"/>
                  <a:pt x="27" y="71"/>
                  <a:pt x="26" y="71"/>
                </a:cubicBezTo>
                <a:close/>
                <a:moveTo>
                  <a:pt x="187" y="85"/>
                </a:moveTo>
                <a:cubicBezTo>
                  <a:pt x="188" y="84"/>
                  <a:pt x="188" y="84"/>
                  <a:pt x="188" y="84"/>
                </a:cubicBezTo>
                <a:cubicBezTo>
                  <a:pt x="188" y="84"/>
                  <a:pt x="187" y="85"/>
                  <a:pt x="187" y="85"/>
                </a:cubicBezTo>
                <a:close/>
                <a:moveTo>
                  <a:pt x="185" y="133"/>
                </a:moveTo>
                <a:cubicBezTo>
                  <a:pt x="185" y="133"/>
                  <a:pt x="185" y="133"/>
                  <a:pt x="185" y="134"/>
                </a:cubicBezTo>
                <a:cubicBezTo>
                  <a:pt x="185" y="134"/>
                  <a:pt x="185" y="133"/>
                  <a:pt x="185" y="133"/>
                </a:cubicBezTo>
                <a:close/>
                <a:moveTo>
                  <a:pt x="190" y="96"/>
                </a:moveTo>
                <a:cubicBezTo>
                  <a:pt x="191" y="96"/>
                  <a:pt x="191" y="96"/>
                  <a:pt x="191" y="96"/>
                </a:cubicBezTo>
                <a:cubicBezTo>
                  <a:pt x="191" y="96"/>
                  <a:pt x="191" y="96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1" y="95"/>
                  <a:pt x="191" y="96"/>
                  <a:pt x="190" y="96"/>
                </a:cubicBezTo>
                <a:close/>
                <a:moveTo>
                  <a:pt x="197" y="56"/>
                </a:moveTo>
                <a:cubicBezTo>
                  <a:pt x="197" y="56"/>
                  <a:pt x="197" y="57"/>
                  <a:pt x="197" y="57"/>
                </a:cubicBezTo>
                <a:cubicBezTo>
                  <a:pt x="198" y="57"/>
                  <a:pt x="197" y="56"/>
                  <a:pt x="197" y="56"/>
                </a:cubicBezTo>
                <a:close/>
                <a:moveTo>
                  <a:pt x="51" y="84"/>
                </a:moveTo>
                <a:cubicBezTo>
                  <a:pt x="50" y="84"/>
                  <a:pt x="50" y="84"/>
                  <a:pt x="50" y="83"/>
                </a:cubicBezTo>
                <a:cubicBezTo>
                  <a:pt x="50" y="84"/>
                  <a:pt x="50" y="84"/>
                  <a:pt x="49" y="84"/>
                </a:cubicBezTo>
                <a:cubicBezTo>
                  <a:pt x="50" y="84"/>
                  <a:pt x="50" y="84"/>
                  <a:pt x="51" y="84"/>
                </a:cubicBezTo>
                <a:close/>
                <a:moveTo>
                  <a:pt x="205" y="64"/>
                </a:moveTo>
                <a:cubicBezTo>
                  <a:pt x="205" y="63"/>
                  <a:pt x="205" y="63"/>
                  <a:pt x="205" y="62"/>
                </a:cubicBezTo>
                <a:cubicBezTo>
                  <a:pt x="204" y="63"/>
                  <a:pt x="205" y="63"/>
                  <a:pt x="205" y="64"/>
                </a:cubicBezTo>
                <a:close/>
                <a:moveTo>
                  <a:pt x="93" y="80"/>
                </a:moveTo>
                <a:cubicBezTo>
                  <a:pt x="94" y="80"/>
                  <a:pt x="94" y="80"/>
                  <a:pt x="93" y="79"/>
                </a:cubicBezTo>
                <a:cubicBezTo>
                  <a:pt x="93" y="80"/>
                  <a:pt x="93" y="80"/>
                  <a:pt x="93" y="80"/>
                </a:cubicBezTo>
                <a:close/>
                <a:moveTo>
                  <a:pt x="199" y="42"/>
                </a:moveTo>
                <a:cubicBezTo>
                  <a:pt x="199" y="43"/>
                  <a:pt x="199" y="43"/>
                  <a:pt x="200" y="44"/>
                </a:cubicBezTo>
                <a:cubicBezTo>
                  <a:pt x="200" y="43"/>
                  <a:pt x="200" y="43"/>
                  <a:pt x="199" y="42"/>
                </a:cubicBezTo>
                <a:close/>
                <a:moveTo>
                  <a:pt x="215" y="92"/>
                </a:moveTo>
                <a:cubicBezTo>
                  <a:pt x="215" y="92"/>
                  <a:pt x="216" y="92"/>
                  <a:pt x="216" y="92"/>
                </a:cubicBezTo>
                <a:cubicBezTo>
                  <a:pt x="216" y="92"/>
                  <a:pt x="216" y="91"/>
                  <a:pt x="216" y="91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91"/>
                  <a:pt x="216" y="91"/>
                  <a:pt x="215" y="92"/>
                </a:cubicBezTo>
                <a:close/>
                <a:moveTo>
                  <a:pt x="132" y="75"/>
                </a:moveTo>
                <a:cubicBezTo>
                  <a:pt x="132" y="75"/>
                  <a:pt x="133" y="76"/>
                  <a:pt x="133" y="75"/>
                </a:cubicBezTo>
                <a:cubicBezTo>
                  <a:pt x="133" y="75"/>
                  <a:pt x="132" y="75"/>
                  <a:pt x="132" y="75"/>
                </a:cubicBezTo>
                <a:close/>
                <a:moveTo>
                  <a:pt x="153" y="72"/>
                </a:move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3" y="72"/>
                  <a:pt x="153" y="72"/>
                  <a:pt x="153" y="72"/>
                </a:cubicBezTo>
                <a:close/>
                <a:moveTo>
                  <a:pt x="191" y="60"/>
                </a:moveTo>
                <a:cubicBezTo>
                  <a:pt x="191" y="60"/>
                  <a:pt x="191" y="60"/>
                  <a:pt x="191" y="60"/>
                </a:cubicBezTo>
                <a:cubicBezTo>
                  <a:pt x="191" y="60"/>
                  <a:pt x="191" y="60"/>
                  <a:pt x="191" y="59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91" y="60"/>
                  <a:pt x="191" y="60"/>
                  <a:pt x="191" y="60"/>
                </a:cubicBezTo>
                <a:close/>
                <a:moveTo>
                  <a:pt x="156" y="70"/>
                </a:moveTo>
                <a:cubicBezTo>
                  <a:pt x="156" y="71"/>
                  <a:pt x="156" y="71"/>
                  <a:pt x="156" y="71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6" y="70"/>
                  <a:pt x="156" y="70"/>
                  <a:pt x="156" y="70"/>
                </a:cubicBezTo>
                <a:close/>
                <a:moveTo>
                  <a:pt x="96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8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14" y="67"/>
                </a:moveTo>
                <a:cubicBezTo>
                  <a:pt x="14" y="67"/>
                  <a:pt x="14" y="67"/>
                  <a:pt x="14" y="68"/>
                </a:cubicBezTo>
                <a:cubicBezTo>
                  <a:pt x="14" y="68"/>
                  <a:pt x="14" y="67"/>
                  <a:pt x="14" y="67"/>
                </a:cubicBezTo>
                <a:close/>
                <a:moveTo>
                  <a:pt x="38" y="96"/>
                </a:move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lose/>
                <a:moveTo>
                  <a:pt x="136" y="81"/>
                </a:move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2"/>
                  <a:pt x="136" y="82"/>
                </a:cubicBezTo>
                <a:cubicBezTo>
                  <a:pt x="136" y="82"/>
                  <a:pt x="136" y="81"/>
                  <a:pt x="136" y="81"/>
                </a:cubicBezTo>
                <a:close/>
                <a:moveTo>
                  <a:pt x="19" y="88"/>
                </a:moveTo>
                <a:cubicBezTo>
                  <a:pt x="19" y="88"/>
                  <a:pt x="20" y="88"/>
                  <a:pt x="20" y="88"/>
                </a:cubicBezTo>
                <a:cubicBezTo>
                  <a:pt x="20" y="88"/>
                  <a:pt x="20" y="87"/>
                  <a:pt x="20" y="87"/>
                </a:cubicBezTo>
                <a:cubicBezTo>
                  <a:pt x="20" y="87"/>
                  <a:pt x="19" y="87"/>
                  <a:pt x="19" y="88"/>
                </a:cubicBezTo>
                <a:close/>
                <a:moveTo>
                  <a:pt x="29" y="86"/>
                </a:move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5"/>
                  <a:pt x="29" y="85"/>
                </a:cubicBezTo>
                <a:cubicBezTo>
                  <a:pt x="29" y="85"/>
                  <a:pt x="29" y="86"/>
                  <a:pt x="29" y="86"/>
                </a:cubicBezTo>
                <a:close/>
                <a:moveTo>
                  <a:pt x="20" y="70"/>
                </a:move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0" y="70"/>
                </a:cubicBezTo>
                <a:close/>
                <a:moveTo>
                  <a:pt x="184" y="102"/>
                </a:moveTo>
                <a:cubicBezTo>
                  <a:pt x="184" y="102"/>
                  <a:pt x="184" y="102"/>
                  <a:pt x="184" y="102"/>
                </a:cubicBezTo>
                <a:cubicBezTo>
                  <a:pt x="184" y="102"/>
                  <a:pt x="184" y="102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2"/>
                  <a:pt x="184" y="102"/>
                  <a:pt x="184" y="102"/>
                </a:cubicBezTo>
                <a:close/>
                <a:moveTo>
                  <a:pt x="224" y="104"/>
                </a:moveTo>
                <a:cubicBezTo>
                  <a:pt x="224" y="104"/>
                  <a:pt x="224" y="104"/>
                  <a:pt x="224" y="104"/>
                </a:cubicBezTo>
                <a:cubicBezTo>
                  <a:pt x="225" y="104"/>
                  <a:pt x="225" y="104"/>
                  <a:pt x="225" y="104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4"/>
                  <a:pt x="225" y="104"/>
                  <a:pt x="224" y="104"/>
                </a:cubicBezTo>
                <a:close/>
                <a:moveTo>
                  <a:pt x="222" y="106"/>
                </a:move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lose/>
              </a:path>
            </a:pathLst>
          </a:custGeom>
          <a:solidFill>
            <a:srgbClr val="3D5C9F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defTabSz="964565" fontAlgn="auto">
              <a:spcBef>
                <a:spcPts val="0"/>
              </a:spcBef>
              <a:spcAft>
                <a:spcPts val="0"/>
              </a:spcAft>
            </a:pPr>
            <a:endParaRPr lang="zh-CN" altLang="en-US" sz="1900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896289" y="274320"/>
            <a:ext cx="2420620" cy="19846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49625" y="1636298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39079" y="1219388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12075" y="3592476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01529" y="3175566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906835" y="2724164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896289" y="2307254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库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4487" y="1119978"/>
            <a:ext cx="7390139" cy="461804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62788" y="2997129"/>
            <a:ext cx="4483697" cy="1116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sz="2400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sz="2400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62788" y="2473909"/>
            <a:ext cx="284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903" y="1846978"/>
            <a:ext cx="4338994" cy="41667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 l="-3"/>
          <a:stretch>
            <a:fillRect/>
          </a:stretch>
        </p:blipFill>
        <p:spPr>
          <a:xfrm>
            <a:off x="6590058" y="-62517"/>
            <a:ext cx="2111982" cy="18135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698480" y="-62517"/>
            <a:ext cx="1493520" cy="181356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flipH="1">
            <a:off x="6488509" y="1719057"/>
            <a:ext cx="4724823" cy="2937423"/>
          </a:xfrm>
          <a:custGeom>
            <a:avLst/>
            <a:gdLst>
              <a:gd name="connsiteX0" fmla="*/ 50800 w 3217073"/>
              <a:gd name="connsiteY0" fmla="*/ 89102 h 2197357"/>
              <a:gd name="connsiteX1" fmla="*/ 495300 w 3217073"/>
              <a:gd name="connsiteY1" fmla="*/ 51002 h 2197357"/>
              <a:gd name="connsiteX2" fmla="*/ 1168400 w 3217073"/>
              <a:gd name="connsiteY2" fmla="*/ 89102 h 2197357"/>
              <a:gd name="connsiteX3" fmla="*/ 1955800 w 3217073"/>
              <a:gd name="connsiteY3" fmla="*/ 202 h 2197357"/>
              <a:gd name="connsiteX4" fmla="*/ 2844800 w 3217073"/>
              <a:gd name="connsiteY4" fmla="*/ 63702 h 2197357"/>
              <a:gd name="connsiteX5" fmla="*/ 3136900 w 3217073"/>
              <a:gd name="connsiteY5" fmla="*/ 25602 h 2197357"/>
              <a:gd name="connsiteX6" fmla="*/ 3136900 w 3217073"/>
              <a:gd name="connsiteY6" fmla="*/ 292302 h 2197357"/>
              <a:gd name="connsiteX7" fmla="*/ 3162300 w 3217073"/>
              <a:gd name="connsiteY7" fmla="*/ 901902 h 2197357"/>
              <a:gd name="connsiteX8" fmla="*/ 3098800 w 3217073"/>
              <a:gd name="connsiteY8" fmla="*/ 1562302 h 2197357"/>
              <a:gd name="connsiteX9" fmla="*/ 3200400 w 3217073"/>
              <a:gd name="connsiteY9" fmla="*/ 2032202 h 2197357"/>
              <a:gd name="connsiteX10" fmla="*/ 3162300 w 3217073"/>
              <a:gd name="connsiteY10" fmla="*/ 2159202 h 2197357"/>
              <a:gd name="connsiteX11" fmla="*/ 2692400 w 3217073"/>
              <a:gd name="connsiteY11" fmla="*/ 2133802 h 2197357"/>
              <a:gd name="connsiteX12" fmla="*/ 1981200 w 3217073"/>
              <a:gd name="connsiteY12" fmla="*/ 2197302 h 2197357"/>
              <a:gd name="connsiteX13" fmla="*/ 1333500 w 3217073"/>
              <a:gd name="connsiteY13" fmla="*/ 2121102 h 2197357"/>
              <a:gd name="connsiteX14" fmla="*/ 762000 w 3217073"/>
              <a:gd name="connsiteY14" fmla="*/ 2184602 h 2197357"/>
              <a:gd name="connsiteX15" fmla="*/ 152400 w 3217073"/>
              <a:gd name="connsiteY15" fmla="*/ 2133802 h 2197357"/>
              <a:gd name="connsiteX16" fmla="*/ 25400 w 3217073"/>
              <a:gd name="connsiteY16" fmla="*/ 2057602 h 2197357"/>
              <a:gd name="connsiteX17" fmla="*/ 63500 w 3217073"/>
              <a:gd name="connsiteY17" fmla="*/ 1536902 h 2197357"/>
              <a:gd name="connsiteX18" fmla="*/ 0 w 3217073"/>
              <a:gd name="connsiteY18" fmla="*/ 1054302 h 2197357"/>
              <a:gd name="connsiteX19" fmla="*/ 63500 w 3217073"/>
              <a:gd name="connsiteY19" fmla="*/ 609802 h 2197357"/>
              <a:gd name="connsiteX20" fmla="*/ 38100 w 3217073"/>
              <a:gd name="connsiteY20" fmla="*/ 139902 h 2197357"/>
              <a:gd name="connsiteX21" fmla="*/ 50800 w 3217073"/>
              <a:gd name="connsiteY21" fmla="*/ 89102 h 2197357"/>
              <a:gd name="connsiteX0-1" fmla="*/ 38100 w 3217073"/>
              <a:gd name="connsiteY0-2" fmla="*/ 139902 h 2197357"/>
              <a:gd name="connsiteX1-3" fmla="*/ 495300 w 3217073"/>
              <a:gd name="connsiteY1-4" fmla="*/ 51002 h 2197357"/>
              <a:gd name="connsiteX2-5" fmla="*/ 1168400 w 3217073"/>
              <a:gd name="connsiteY2-6" fmla="*/ 89102 h 2197357"/>
              <a:gd name="connsiteX3-7" fmla="*/ 1955800 w 3217073"/>
              <a:gd name="connsiteY3-8" fmla="*/ 202 h 2197357"/>
              <a:gd name="connsiteX4-9" fmla="*/ 2844800 w 3217073"/>
              <a:gd name="connsiteY4-10" fmla="*/ 63702 h 2197357"/>
              <a:gd name="connsiteX5-11" fmla="*/ 3136900 w 3217073"/>
              <a:gd name="connsiteY5-12" fmla="*/ 25602 h 2197357"/>
              <a:gd name="connsiteX6-13" fmla="*/ 3136900 w 3217073"/>
              <a:gd name="connsiteY6-14" fmla="*/ 292302 h 2197357"/>
              <a:gd name="connsiteX7-15" fmla="*/ 3162300 w 3217073"/>
              <a:gd name="connsiteY7-16" fmla="*/ 901902 h 2197357"/>
              <a:gd name="connsiteX8-17" fmla="*/ 3098800 w 3217073"/>
              <a:gd name="connsiteY8-18" fmla="*/ 1562302 h 2197357"/>
              <a:gd name="connsiteX9-19" fmla="*/ 3200400 w 3217073"/>
              <a:gd name="connsiteY9-20" fmla="*/ 2032202 h 2197357"/>
              <a:gd name="connsiteX10-21" fmla="*/ 3162300 w 3217073"/>
              <a:gd name="connsiteY10-22" fmla="*/ 2159202 h 2197357"/>
              <a:gd name="connsiteX11-23" fmla="*/ 2692400 w 3217073"/>
              <a:gd name="connsiteY11-24" fmla="*/ 2133802 h 2197357"/>
              <a:gd name="connsiteX12-25" fmla="*/ 1981200 w 3217073"/>
              <a:gd name="connsiteY12-26" fmla="*/ 2197302 h 2197357"/>
              <a:gd name="connsiteX13-27" fmla="*/ 1333500 w 3217073"/>
              <a:gd name="connsiteY13-28" fmla="*/ 2121102 h 2197357"/>
              <a:gd name="connsiteX14-29" fmla="*/ 762000 w 3217073"/>
              <a:gd name="connsiteY14-30" fmla="*/ 2184602 h 2197357"/>
              <a:gd name="connsiteX15-31" fmla="*/ 152400 w 3217073"/>
              <a:gd name="connsiteY15-32" fmla="*/ 2133802 h 2197357"/>
              <a:gd name="connsiteX16-33" fmla="*/ 25400 w 3217073"/>
              <a:gd name="connsiteY16-34" fmla="*/ 2057602 h 2197357"/>
              <a:gd name="connsiteX17-35" fmla="*/ 63500 w 3217073"/>
              <a:gd name="connsiteY17-36" fmla="*/ 1536902 h 2197357"/>
              <a:gd name="connsiteX18-37" fmla="*/ 0 w 3217073"/>
              <a:gd name="connsiteY18-38" fmla="*/ 1054302 h 2197357"/>
              <a:gd name="connsiteX19-39" fmla="*/ 63500 w 3217073"/>
              <a:gd name="connsiteY19-40" fmla="*/ 609802 h 2197357"/>
              <a:gd name="connsiteX20-41" fmla="*/ 38100 w 3217073"/>
              <a:gd name="connsiteY20-42" fmla="*/ 139902 h 2197357"/>
              <a:gd name="connsiteX0-43" fmla="*/ 152400 w 3217073"/>
              <a:gd name="connsiteY0-44" fmla="*/ 2133802 h 2200916"/>
              <a:gd name="connsiteX1-45" fmla="*/ 25400 w 3217073"/>
              <a:gd name="connsiteY1-46" fmla="*/ 2057602 h 2200916"/>
              <a:gd name="connsiteX2-47" fmla="*/ 63500 w 3217073"/>
              <a:gd name="connsiteY2-48" fmla="*/ 1536902 h 2200916"/>
              <a:gd name="connsiteX3-49" fmla="*/ 0 w 3217073"/>
              <a:gd name="connsiteY3-50" fmla="*/ 1054302 h 2200916"/>
              <a:gd name="connsiteX4-51" fmla="*/ 63500 w 3217073"/>
              <a:gd name="connsiteY4-52" fmla="*/ 609802 h 2200916"/>
              <a:gd name="connsiteX5-53" fmla="*/ 38100 w 3217073"/>
              <a:gd name="connsiteY5-54" fmla="*/ 139902 h 2200916"/>
              <a:gd name="connsiteX6-55" fmla="*/ 495300 w 3217073"/>
              <a:gd name="connsiteY6-56" fmla="*/ 51002 h 2200916"/>
              <a:gd name="connsiteX7-57" fmla="*/ 1168400 w 3217073"/>
              <a:gd name="connsiteY7-58" fmla="*/ 89102 h 2200916"/>
              <a:gd name="connsiteX8-59" fmla="*/ 1955800 w 3217073"/>
              <a:gd name="connsiteY8-60" fmla="*/ 202 h 2200916"/>
              <a:gd name="connsiteX9-61" fmla="*/ 2844800 w 3217073"/>
              <a:gd name="connsiteY9-62" fmla="*/ 63702 h 2200916"/>
              <a:gd name="connsiteX10-63" fmla="*/ 3136900 w 3217073"/>
              <a:gd name="connsiteY10-64" fmla="*/ 25602 h 2200916"/>
              <a:gd name="connsiteX11-65" fmla="*/ 3136900 w 3217073"/>
              <a:gd name="connsiteY11-66" fmla="*/ 292302 h 2200916"/>
              <a:gd name="connsiteX12-67" fmla="*/ 3162300 w 3217073"/>
              <a:gd name="connsiteY12-68" fmla="*/ 901902 h 2200916"/>
              <a:gd name="connsiteX13-69" fmla="*/ 3098800 w 3217073"/>
              <a:gd name="connsiteY13-70" fmla="*/ 1562302 h 2200916"/>
              <a:gd name="connsiteX14-71" fmla="*/ 3200400 w 3217073"/>
              <a:gd name="connsiteY14-72" fmla="*/ 2032202 h 2200916"/>
              <a:gd name="connsiteX15-73" fmla="*/ 3162300 w 3217073"/>
              <a:gd name="connsiteY15-74" fmla="*/ 2159202 h 2200916"/>
              <a:gd name="connsiteX16-75" fmla="*/ 2692400 w 3217073"/>
              <a:gd name="connsiteY16-76" fmla="*/ 2133802 h 2200916"/>
              <a:gd name="connsiteX17-77" fmla="*/ 1981200 w 3217073"/>
              <a:gd name="connsiteY17-78" fmla="*/ 2197302 h 2200916"/>
              <a:gd name="connsiteX18-79" fmla="*/ 1333500 w 3217073"/>
              <a:gd name="connsiteY18-80" fmla="*/ 2121102 h 2200916"/>
              <a:gd name="connsiteX19-81" fmla="*/ 762000 w 3217073"/>
              <a:gd name="connsiteY19-82" fmla="*/ 2184602 h 2200916"/>
              <a:gd name="connsiteX20-83" fmla="*/ 212619 w 3217073"/>
              <a:gd name="connsiteY20-84" fmla="*/ 2200916 h 2200916"/>
              <a:gd name="connsiteX0-85" fmla="*/ 25400 w 3217073"/>
              <a:gd name="connsiteY0-86" fmla="*/ 2057602 h 2200916"/>
              <a:gd name="connsiteX1-87" fmla="*/ 63500 w 3217073"/>
              <a:gd name="connsiteY1-88" fmla="*/ 1536902 h 2200916"/>
              <a:gd name="connsiteX2-89" fmla="*/ 0 w 3217073"/>
              <a:gd name="connsiteY2-90" fmla="*/ 1054302 h 2200916"/>
              <a:gd name="connsiteX3-91" fmla="*/ 63500 w 3217073"/>
              <a:gd name="connsiteY3-92" fmla="*/ 609802 h 2200916"/>
              <a:gd name="connsiteX4-93" fmla="*/ 38100 w 3217073"/>
              <a:gd name="connsiteY4-94" fmla="*/ 139902 h 2200916"/>
              <a:gd name="connsiteX5-95" fmla="*/ 495300 w 3217073"/>
              <a:gd name="connsiteY5-96" fmla="*/ 51002 h 2200916"/>
              <a:gd name="connsiteX6-97" fmla="*/ 1168400 w 3217073"/>
              <a:gd name="connsiteY6-98" fmla="*/ 89102 h 2200916"/>
              <a:gd name="connsiteX7-99" fmla="*/ 1955800 w 3217073"/>
              <a:gd name="connsiteY7-100" fmla="*/ 202 h 2200916"/>
              <a:gd name="connsiteX8-101" fmla="*/ 2844800 w 3217073"/>
              <a:gd name="connsiteY8-102" fmla="*/ 63702 h 2200916"/>
              <a:gd name="connsiteX9-103" fmla="*/ 3136900 w 3217073"/>
              <a:gd name="connsiteY9-104" fmla="*/ 25602 h 2200916"/>
              <a:gd name="connsiteX10-105" fmla="*/ 3136900 w 3217073"/>
              <a:gd name="connsiteY10-106" fmla="*/ 292302 h 2200916"/>
              <a:gd name="connsiteX11-107" fmla="*/ 3162300 w 3217073"/>
              <a:gd name="connsiteY11-108" fmla="*/ 901902 h 2200916"/>
              <a:gd name="connsiteX12-109" fmla="*/ 3098800 w 3217073"/>
              <a:gd name="connsiteY12-110" fmla="*/ 1562302 h 2200916"/>
              <a:gd name="connsiteX13-111" fmla="*/ 3200400 w 3217073"/>
              <a:gd name="connsiteY13-112" fmla="*/ 2032202 h 2200916"/>
              <a:gd name="connsiteX14-113" fmla="*/ 3162300 w 3217073"/>
              <a:gd name="connsiteY14-114" fmla="*/ 2159202 h 2200916"/>
              <a:gd name="connsiteX15-115" fmla="*/ 2692400 w 3217073"/>
              <a:gd name="connsiteY15-116" fmla="*/ 2133802 h 2200916"/>
              <a:gd name="connsiteX16-117" fmla="*/ 1981200 w 3217073"/>
              <a:gd name="connsiteY16-118" fmla="*/ 2197302 h 2200916"/>
              <a:gd name="connsiteX17-119" fmla="*/ 1333500 w 3217073"/>
              <a:gd name="connsiteY17-120" fmla="*/ 2121102 h 2200916"/>
              <a:gd name="connsiteX18-121" fmla="*/ 762000 w 3217073"/>
              <a:gd name="connsiteY18-122" fmla="*/ 2184602 h 2200916"/>
              <a:gd name="connsiteX19-123" fmla="*/ 212619 w 3217073"/>
              <a:gd name="connsiteY19-124" fmla="*/ 2200916 h 2200916"/>
              <a:gd name="connsiteX0-125" fmla="*/ 25400 w 3217073"/>
              <a:gd name="connsiteY0-126" fmla="*/ 2057972 h 2201286"/>
              <a:gd name="connsiteX1-127" fmla="*/ 63500 w 3217073"/>
              <a:gd name="connsiteY1-128" fmla="*/ 1537272 h 2201286"/>
              <a:gd name="connsiteX2-129" fmla="*/ 0 w 3217073"/>
              <a:gd name="connsiteY2-130" fmla="*/ 1054672 h 2201286"/>
              <a:gd name="connsiteX3-131" fmla="*/ 63500 w 3217073"/>
              <a:gd name="connsiteY3-132" fmla="*/ 610172 h 2201286"/>
              <a:gd name="connsiteX4-133" fmla="*/ 38100 w 3217073"/>
              <a:gd name="connsiteY4-134" fmla="*/ 140272 h 2201286"/>
              <a:gd name="connsiteX5-135" fmla="*/ 495300 w 3217073"/>
              <a:gd name="connsiteY5-136" fmla="*/ 51372 h 2201286"/>
              <a:gd name="connsiteX6-137" fmla="*/ 1168400 w 3217073"/>
              <a:gd name="connsiteY6-138" fmla="*/ 89472 h 2201286"/>
              <a:gd name="connsiteX7-139" fmla="*/ 1955800 w 3217073"/>
              <a:gd name="connsiteY7-140" fmla="*/ 572 h 2201286"/>
              <a:gd name="connsiteX8-141" fmla="*/ 2844800 w 3217073"/>
              <a:gd name="connsiteY8-142" fmla="*/ 64072 h 2201286"/>
              <a:gd name="connsiteX9-143" fmla="*/ 3136900 w 3217073"/>
              <a:gd name="connsiteY9-144" fmla="*/ 292672 h 2201286"/>
              <a:gd name="connsiteX10-145" fmla="*/ 3162300 w 3217073"/>
              <a:gd name="connsiteY10-146" fmla="*/ 902272 h 2201286"/>
              <a:gd name="connsiteX11-147" fmla="*/ 3098800 w 3217073"/>
              <a:gd name="connsiteY11-148" fmla="*/ 1562672 h 2201286"/>
              <a:gd name="connsiteX12-149" fmla="*/ 3200400 w 3217073"/>
              <a:gd name="connsiteY12-150" fmla="*/ 2032572 h 2201286"/>
              <a:gd name="connsiteX13-151" fmla="*/ 3162300 w 3217073"/>
              <a:gd name="connsiteY13-152" fmla="*/ 2159572 h 2201286"/>
              <a:gd name="connsiteX14-153" fmla="*/ 2692400 w 3217073"/>
              <a:gd name="connsiteY14-154" fmla="*/ 2134172 h 2201286"/>
              <a:gd name="connsiteX15-155" fmla="*/ 1981200 w 3217073"/>
              <a:gd name="connsiteY15-156" fmla="*/ 2197672 h 2201286"/>
              <a:gd name="connsiteX16-157" fmla="*/ 1333500 w 3217073"/>
              <a:gd name="connsiteY16-158" fmla="*/ 2121472 h 2201286"/>
              <a:gd name="connsiteX17-159" fmla="*/ 762000 w 3217073"/>
              <a:gd name="connsiteY17-160" fmla="*/ 2184972 h 2201286"/>
              <a:gd name="connsiteX18-161" fmla="*/ 212619 w 3217073"/>
              <a:gd name="connsiteY18-162" fmla="*/ 2201286 h 2201286"/>
              <a:gd name="connsiteX0-163" fmla="*/ 25400 w 3181715"/>
              <a:gd name="connsiteY0-164" fmla="*/ 2057972 h 2201286"/>
              <a:gd name="connsiteX1-165" fmla="*/ 63500 w 3181715"/>
              <a:gd name="connsiteY1-166" fmla="*/ 1537272 h 2201286"/>
              <a:gd name="connsiteX2-167" fmla="*/ 0 w 3181715"/>
              <a:gd name="connsiteY2-168" fmla="*/ 1054672 h 2201286"/>
              <a:gd name="connsiteX3-169" fmla="*/ 63500 w 3181715"/>
              <a:gd name="connsiteY3-170" fmla="*/ 610172 h 2201286"/>
              <a:gd name="connsiteX4-171" fmla="*/ 38100 w 3181715"/>
              <a:gd name="connsiteY4-172" fmla="*/ 140272 h 2201286"/>
              <a:gd name="connsiteX5-173" fmla="*/ 495300 w 3181715"/>
              <a:gd name="connsiteY5-174" fmla="*/ 51372 h 2201286"/>
              <a:gd name="connsiteX6-175" fmla="*/ 1168400 w 3181715"/>
              <a:gd name="connsiteY6-176" fmla="*/ 89472 h 2201286"/>
              <a:gd name="connsiteX7-177" fmla="*/ 1955800 w 3181715"/>
              <a:gd name="connsiteY7-178" fmla="*/ 572 h 2201286"/>
              <a:gd name="connsiteX8-179" fmla="*/ 2844800 w 3181715"/>
              <a:gd name="connsiteY8-180" fmla="*/ 64072 h 2201286"/>
              <a:gd name="connsiteX9-181" fmla="*/ 3136900 w 3181715"/>
              <a:gd name="connsiteY9-182" fmla="*/ 292672 h 2201286"/>
              <a:gd name="connsiteX10-183" fmla="*/ 3162300 w 3181715"/>
              <a:gd name="connsiteY10-184" fmla="*/ 902272 h 2201286"/>
              <a:gd name="connsiteX11-185" fmla="*/ 3098800 w 3181715"/>
              <a:gd name="connsiteY11-186" fmla="*/ 1562672 h 2201286"/>
              <a:gd name="connsiteX12-187" fmla="*/ 3162300 w 3181715"/>
              <a:gd name="connsiteY12-188" fmla="*/ 2159572 h 2201286"/>
              <a:gd name="connsiteX13-189" fmla="*/ 2692400 w 3181715"/>
              <a:gd name="connsiteY13-190" fmla="*/ 2134172 h 2201286"/>
              <a:gd name="connsiteX14-191" fmla="*/ 1981200 w 3181715"/>
              <a:gd name="connsiteY14-192" fmla="*/ 2197672 h 2201286"/>
              <a:gd name="connsiteX15-193" fmla="*/ 1333500 w 3181715"/>
              <a:gd name="connsiteY15-194" fmla="*/ 2121472 h 2201286"/>
              <a:gd name="connsiteX16-195" fmla="*/ 762000 w 3181715"/>
              <a:gd name="connsiteY16-196" fmla="*/ 2184972 h 2201286"/>
              <a:gd name="connsiteX17-197" fmla="*/ 212619 w 3181715"/>
              <a:gd name="connsiteY17-198" fmla="*/ 2201286 h 2201286"/>
              <a:gd name="connsiteX0-199" fmla="*/ 25400 w 3171853"/>
              <a:gd name="connsiteY0-200" fmla="*/ 2057972 h 2201286"/>
              <a:gd name="connsiteX1-201" fmla="*/ 63500 w 3171853"/>
              <a:gd name="connsiteY1-202" fmla="*/ 1537272 h 2201286"/>
              <a:gd name="connsiteX2-203" fmla="*/ 0 w 3171853"/>
              <a:gd name="connsiteY2-204" fmla="*/ 1054672 h 2201286"/>
              <a:gd name="connsiteX3-205" fmla="*/ 63500 w 3171853"/>
              <a:gd name="connsiteY3-206" fmla="*/ 610172 h 2201286"/>
              <a:gd name="connsiteX4-207" fmla="*/ 38100 w 3171853"/>
              <a:gd name="connsiteY4-208" fmla="*/ 140272 h 2201286"/>
              <a:gd name="connsiteX5-209" fmla="*/ 495300 w 3171853"/>
              <a:gd name="connsiteY5-210" fmla="*/ 51372 h 2201286"/>
              <a:gd name="connsiteX6-211" fmla="*/ 1168400 w 3171853"/>
              <a:gd name="connsiteY6-212" fmla="*/ 89472 h 2201286"/>
              <a:gd name="connsiteX7-213" fmla="*/ 1955800 w 3171853"/>
              <a:gd name="connsiteY7-214" fmla="*/ 572 h 2201286"/>
              <a:gd name="connsiteX8-215" fmla="*/ 2844800 w 3171853"/>
              <a:gd name="connsiteY8-216" fmla="*/ 64072 h 2201286"/>
              <a:gd name="connsiteX9-217" fmla="*/ 3136900 w 3171853"/>
              <a:gd name="connsiteY9-218" fmla="*/ 292672 h 2201286"/>
              <a:gd name="connsiteX10-219" fmla="*/ 3162300 w 3171853"/>
              <a:gd name="connsiteY10-220" fmla="*/ 902272 h 2201286"/>
              <a:gd name="connsiteX11-221" fmla="*/ 3098800 w 3171853"/>
              <a:gd name="connsiteY11-222" fmla="*/ 1562672 h 2201286"/>
              <a:gd name="connsiteX12-223" fmla="*/ 3061935 w 3171853"/>
              <a:gd name="connsiteY12-224" fmla="*/ 2094322 h 2201286"/>
              <a:gd name="connsiteX13-225" fmla="*/ 2692400 w 3171853"/>
              <a:gd name="connsiteY13-226" fmla="*/ 2134172 h 2201286"/>
              <a:gd name="connsiteX14-227" fmla="*/ 1981200 w 3171853"/>
              <a:gd name="connsiteY14-228" fmla="*/ 2197672 h 2201286"/>
              <a:gd name="connsiteX15-229" fmla="*/ 1333500 w 3171853"/>
              <a:gd name="connsiteY15-230" fmla="*/ 2121472 h 2201286"/>
              <a:gd name="connsiteX16-231" fmla="*/ 762000 w 3171853"/>
              <a:gd name="connsiteY16-232" fmla="*/ 2184972 h 2201286"/>
              <a:gd name="connsiteX17-233" fmla="*/ 212619 w 3171853"/>
              <a:gd name="connsiteY17-234" fmla="*/ 2201286 h 2201286"/>
              <a:gd name="connsiteX0-235" fmla="*/ 25400 w 3171853"/>
              <a:gd name="connsiteY0-236" fmla="*/ 2057972 h 2201286"/>
              <a:gd name="connsiteX1-237" fmla="*/ 63500 w 3171853"/>
              <a:gd name="connsiteY1-238" fmla="*/ 1537272 h 2201286"/>
              <a:gd name="connsiteX2-239" fmla="*/ 0 w 3171853"/>
              <a:gd name="connsiteY2-240" fmla="*/ 1054672 h 2201286"/>
              <a:gd name="connsiteX3-241" fmla="*/ 63500 w 3171853"/>
              <a:gd name="connsiteY3-242" fmla="*/ 610172 h 2201286"/>
              <a:gd name="connsiteX4-243" fmla="*/ 46463 w 3171853"/>
              <a:gd name="connsiteY4-244" fmla="*/ 168236 h 2201286"/>
              <a:gd name="connsiteX5-245" fmla="*/ 495300 w 3171853"/>
              <a:gd name="connsiteY5-246" fmla="*/ 51372 h 2201286"/>
              <a:gd name="connsiteX6-247" fmla="*/ 1168400 w 3171853"/>
              <a:gd name="connsiteY6-248" fmla="*/ 89472 h 2201286"/>
              <a:gd name="connsiteX7-249" fmla="*/ 1955800 w 3171853"/>
              <a:gd name="connsiteY7-250" fmla="*/ 572 h 2201286"/>
              <a:gd name="connsiteX8-251" fmla="*/ 2844800 w 3171853"/>
              <a:gd name="connsiteY8-252" fmla="*/ 64072 h 2201286"/>
              <a:gd name="connsiteX9-253" fmla="*/ 3136900 w 3171853"/>
              <a:gd name="connsiteY9-254" fmla="*/ 292672 h 2201286"/>
              <a:gd name="connsiteX10-255" fmla="*/ 3162300 w 3171853"/>
              <a:gd name="connsiteY10-256" fmla="*/ 902272 h 2201286"/>
              <a:gd name="connsiteX11-257" fmla="*/ 3098800 w 3171853"/>
              <a:gd name="connsiteY11-258" fmla="*/ 1562672 h 2201286"/>
              <a:gd name="connsiteX12-259" fmla="*/ 3061935 w 3171853"/>
              <a:gd name="connsiteY12-260" fmla="*/ 2094322 h 2201286"/>
              <a:gd name="connsiteX13-261" fmla="*/ 2692400 w 3171853"/>
              <a:gd name="connsiteY13-262" fmla="*/ 2134172 h 2201286"/>
              <a:gd name="connsiteX14-263" fmla="*/ 1981200 w 3171853"/>
              <a:gd name="connsiteY14-264" fmla="*/ 2197672 h 2201286"/>
              <a:gd name="connsiteX15-265" fmla="*/ 1333500 w 3171853"/>
              <a:gd name="connsiteY15-266" fmla="*/ 2121472 h 2201286"/>
              <a:gd name="connsiteX16-267" fmla="*/ 762000 w 3171853"/>
              <a:gd name="connsiteY16-268" fmla="*/ 2184972 h 2201286"/>
              <a:gd name="connsiteX17-269" fmla="*/ 212619 w 3171853"/>
              <a:gd name="connsiteY17-270" fmla="*/ 2201286 h 2201286"/>
              <a:gd name="connsiteX0-271" fmla="*/ 25400 w 3171853"/>
              <a:gd name="connsiteY0-272" fmla="*/ 2057972 h 2197739"/>
              <a:gd name="connsiteX1-273" fmla="*/ 63500 w 3171853"/>
              <a:gd name="connsiteY1-274" fmla="*/ 1537272 h 2197739"/>
              <a:gd name="connsiteX2-275" fmla="*/ 0 w 3171853"/>
              <a:gd name="connsiteY2-276" fmla="*/ 1054672 h 2197739"/>
              <a:gd name="connsiteX3-277" fmla="*/ 63500 w 3171853"/>
              <a:gd name="connsiteY3-278" fmla="*/ 610172 h 2197739"/>
              <a:gd name="connsiteX4-279" fmla="*/ 46463 w 3171853"/>
              <a:gd name="connsiteY4-280" fmla="*/ 168236 h 2197739"/>
              <a:gd name="connsiteX5-281" fmla="*/ 495300 w 3171853"/>
              <a:gd name="connsiteY5-282" fmla="*/ 51372 h 2197739"/>
              <a:gd name="connsiteX6-283" fmla="*/ 1168400 w 3171853"/>
              <a:gd name="connsiteY6-284" fmla="*/ 89472 h 2197739"/>
              <a:gd name="connsiteX7-285" fmla="*/ 1955800 w 3171853"/>
              <a:gd name="connsiteY7-286" fmla="*/ 572 h 2197739"/>
              <a:gd name="connsiteX8-287" fmla="*/ 2844800 w 3171853"/>
              <a:gd name="connsiteY8-288" fmla="*/ 64072 h 2197739"/>
              <a:gd name="connsiteX9-289" fmla="*/ 3136900 w 3171853"/>
              <a:gd name="connsiteY9-290" fmla="*/ 292672 h 2197739"/>
              <a:gd name="connsiteX10-291" fmla="*/ 3162300 w 3171853"/>
              <a:gd name="connsiteY10-292" fmla="*/ 902272 h 2197739"/>
              <a:gd name="connsiteX11-293" fmla="*/ 3098800 w 3171853"/>
              <a:gd name="connsiteY11-294" fmla="*/ 1562672 h 2197739"/>
              <a:gd name="connsiteX12-295" fmla="*/ 3061935 w 3171853"/>
              <a:gd name="connsiteY12-296" fmla="*/ 2094322 h 2197739"/>
              <a:gd name="connsiteX13-297" fmla="*/ 2692400 w 3171853"/>
              <a:gd name="connsiteY13-298" fmla="*/ 2134172 h 2197739"/>
              <a:gd name="connsiteX14-299" fmla="*/ 1981200 w 3171853"/>
              <a:gd name="connsiteY14-300" fmla="*/ 2197672 h 2197739"/>
              <a:gd name="connsiteX15-301" fmla="*/ 1333500 w 3171853"/>
              <a:gd name="connsiteY15-302" fmla="*/ 2121472 h 2197739"/>
              <a:gd name="connsiteX16-303" fmla="*/ 762000 w 3171853"/>
              <a:gd name="connsiteY16-304" fmla="*/ 2184972 h 2197739"/>
              <a:gd name="connsiteX17-305" fmla="*/ 179164 w 3171853"/>
              <a:gd name="connsiteY17-306" fmla="*/ 2126715 h 21977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3171853" h="2197739">
                <a:moveTo>
                  <a:pt x="25400" y="2057972"/>
                </a:moveTo>
                <a:cubicBezTo>
                  <a:pt x="10583" y="1958489"/>
                  <a:pt x="67733" y="1704489"/>
                  <a:pt x="63500" y="1537272"/>
                </a:cubicBezTo>
                <a:cubicBezTo>
                  <a:pt x="59267" y="1370055"/>
                  <a:pt x="0" y="1209189"/>
                  <a:pt x="0" y="1054672"/>
                </a:cubicBezTo>
                <a:cubicBezTo>
                  <a:pt x="0" y="900155"/>
                  <a:pt x="57150" y="762572"/>
                  <a:pt x="63500" y="610172"/>
                </a:cubicBezTo>
                <a:cubicBezTo>
                  <a:pt x="69850" y="457772"/>
                  <a:pt x="-25504" y="261369"/>
                  <a:pt x="46463" y="168236"/>
                </a:cubicBezTo>
                <a:cubicBezTo>
                  <a:pt x="118430" y="75103"/>
                  <a:pt x="308311" y="64499"/>
                  <a:pt x="495300" y="51372"/>
                </a:cubicBezTo>
                <a:cubicBezTo>
                  <a:pt x="682290" y="38245"/>
                  <a:pt x="924983" y="97939"/>
                  <a:pt x="1168400" y="89472"/>
                </a:cubicBezTo>
                <a:cubicBezTo>
                  <a:pt x="1411817" y="81005"/>
                  <a:pt x="1676400" y="4805"/>
                  <a:pt x="1955800" y="572"/>
                </a:cubicBezTo>
                <a:cubicBezTo>
                  <a:pt x="2235200" y="-3661"/>
                  <a:pt x="2647950" y="15389"/>
                  <a:pt x="2844800" y="64072"/>
                </a:cubicBezTo>
                <a:cubicBezTo>
                  <a:pt x="3041650" y="112755"/>
                  <a:pt x="3083983" y="152972"/>
                  <a:pt x="3136900" y="292672"/>
                </a:cubicBezTo>
                <a:cubicBezTo>
                  <a:pt x="3189817" y="432372"/>
                  <a:pt x="3168650" y="690605"/>
                  <a:pt x="3162300" y="902272"/>
                </a:cubicBezTo>
                <a:cubicBezTo>
                  <a:pt x="3155950" y="1113939"/>
                  <a:pt x="3115527" y="1363997"/>
                  <a:pt x="3098800" y="1562672"/>
                </a:cubicBezTo>
                <a:cubicBezTo>
                  <a:pt x="3082073" y="1761347"/>
                  <a:pt x="3129668" y="1999072"/>
                  <a:pt x="3061935" y="2094322"/>
                </a:cubicBezTo>
                <a:cubicBezTo>
                  <a:pt x="2994202" y="2189572"/>
                  <a:pt x="2872522" y="2116947"/>
                  <a:pt x="2692400" y="2134172"/>
                </a:cubicBezTo>
                <a:cubicBezTo>
                  <a:pt x="2512278" y="2151397"/>
                  <a:pt x="2207683" y="2199789"/>
                  <a:pt x="1981200" y="2197672"/>
                </a:cubicBezTo>
                <a:cubicBezTo>
                  <a:pt x="1754717" y="2195555"/>
                  <a:pt x="1536700" y="2123589"/>
                  <a:pt x="1333500" y="2121472"/>
                </a:cubicBezTo>
                <a:cubicBezTo>
                  <a:pt x="1130300" y="2119355"/>
                  <a:pt x="954389" y="2184098"/>
                  <a:pt x="762000" y="2184972"/>
                </a:cubicBezTo>
                <a:cubicBezTo>
                  <a:pt x="569611" y="2185846"/>
                  <a:pt x="241712" y="2080768"/>
                  <a:pt x="179164" y="2126715"/>
                </a:cubicBezTo>
              </a:path>
            </a:pathLst>
          </a:cu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979591">
            <a:off x="922798" y="1369175"/>
            <a:ext cx="5034929" cy="36371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66168" y="3078481"/>
            <a:ext cx="344424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zh-CN" altLang="en-US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55622" y="2661571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13087" y="5410200"/>
            <a:ext cx="11678913" cy="11734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534691" y="274320"/>
            <a:ext cx="936104" cy="879647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0000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971" y="1576604"/>
            <a:ext cx="1886819" cy="28429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856" y="1903853"/>
            <a:ext cx="1772578" cy="29789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249" y="1888613"/>
            <a:ext cx="1961568" cy="25309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108" y="3429000"/>
            <a:ext cx="1438138" cy="21244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8281" y="3524573"/>
            <a:ext cx="1109111" cy="19770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13087" y="5410200"/>
            <a:ext cx="11678913" cy="11734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76400" y="975863"/>
            <a:ext cx="8839200" cy="562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双击输入替换内容双击输入替换内容</a:t>
            </a:r>
            <a:endParaRPr lang="zh-CN" altLang="en-US" sz="2400" b="1" dirty="0">
              <a:solidFill>
                <a:srgbClr val="3D5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2439" y="452643"/>
            <a:ext cx="284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l="-3" t="-8928" r="-572"/>
          <a:stretch>
            <a:fillRect/>
          </a:stretch>
        </p:blipFill>
        <p:spPr>
          <a:xfrm>
            <a:off x="868680" y="3564732"/>
            <a:ext cx="9936480" cy="3293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074049" y="569953"/>
            <a:ext cx="5189706" cy="154164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64675" y="2320733"/>
            <a:ext cx="6862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DC4D1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第二讲   请输入标题文字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910840" y="3127747"/>
            <a:ext cx="6370320" cy="64008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379901" y="2011680"/>
            <a:ext cx="3873937" cy="249634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30786" y="3100561"/>
            <a:ext cx="2310823" cy="44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06717" y="2683653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pic>
        <p:nvPicPr>
          <p:cNvPr id="5" name="PA_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7283621" y="604219"/>
            <a:ext cx="3873937" cy="249634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34506" y="1693100"/>
            <a:ext cx="2310823" cy="44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0437" y="1276192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pic>
        <p:nvPicPr>
          <p:cNvPr id="8" name="PA_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4277907" y="3429000"/>
            <a:ext cx="3873937" cy="249634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8792" y="4517881"/>
            <a:ext cx="2310823" cy="44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5C9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双击输入替换内容</a:t>
            </a:r>
            <a:endParaRPr lang="en-US" altLang="zh-CN" dirty="0">
              <a:solidFill>
                <a:srgbClr val="3D5C9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04723" y="4100973"/>
            <a:ext cx="2847121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rgbClr val="DC4D1F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310437" y="5040206"/>
            <a:ext cx="2117423" cy="20617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704193" y="4334398"/>
            <a:ext cx="1764519" cy="276750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430786" y="4508022"/>
            <a:ext cx="1607820" cy="13182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8926870" y="2600721"/>
            <a:ext cx="1607820" cy="13182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028864" y="1595665"/>
            <a:ext cx="1607820" cy="13182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1227637" y="166363"/>
            <a:ext cx="1493520" cy="181356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宽屏</PresentationFormat>
  <Paragraphs>123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方正综艺简体</vt:lpstr>
      <vt:lpstr>汉仪大黑简</vt:lpstr>
      <vt:lpstr>宋体</vt:lpstr>
      <vt:lpstr>微软雅黑</vt:lpstr>
      <vt:lpstr>站酷快乐体2016修订版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2022-03-04T03:01:24Z</dcterms:created>
  <dcterms:modified xsi:type="dcterms:W3CDTF">2023-01-10T05:22:07Z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8B58F219D36948E6B3C9D8951DA2D05A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