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6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B946F4-D0AF-4350-870B-9933C5769CE2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8BA1EE-DF2C-48EB-BDD0-F77FC1064B1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E497DC-5E58-4A67-9927-CEC27631C5D3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E497DC-5E58-4A67-9927-CEC27631C5D3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E497DC-5E58-4A67-9927-CEC27631C5D3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E497DC-5E58-4A67-9927-CEC27631C5D3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E497DC-5E58-4A67-9927-CEC27631C5D3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E497DC-5E58-4A67-9927-CEC27631C5D3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E497DC-5E58-4A67-9927-CEC27631C5D3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E497DC-5E58-4A67-9927-CEC27631C5D3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E497DC-5E58-4A67-9927-CEC27631C5D3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E497DC-5E58-4A67-9927-CEC27631C5D3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E497DC-5E58-4A67-9927-CEC27631C5D3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E497DC-5E58-4A67-9927-CEC27631C5D3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E497DC-5E58-4A67-9927-CEC27631C5D3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E497DC-5E58-4A67-9927-CEC27631C5D3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首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占位符 2"/>
          <p:cNvSpPr>
            <a:spLocks noGrp="1"/>
          </p:cNvSpPr>
          <p:nvPr>
            <p:ph idx="1" hasCustomPrompt="1"/>
          </p:nvPr>
        </p:nvSpPr>
        <p:spPr bwMode="auto">
          <a:xfrm>
            <a:off x="1292139" y="2602141"/>
            <a:ext cx="6333104" cy="580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2800">
                <a:latin typeface="+mj-lt"/>
              </a:defRPr>
            </a:lvl1pPr>
          </a:lstStyle>
          <a:p>
            <a:pPr lvl="0"/>
            <a:r>
              <a:rPr lang="en-US" altLang="zh-CN" dirty="0" smtClean="0"/>
              <a:t>A</a:t>
            </a:r>
            <a:endParaRPr lang="zh-CN" altLang="en-US" dirty="0" smtClean="0"/>
          </a:p>
        </p:txBody>
      </p:sp>
      <p:sp>
        <p:nvSpPr>
          <p:cNvPr id="23" name="标题 22"/>
          <p:cNvSpPr>
            <a:spLocks noGrp="1"/>
          </p:cNvSpPr>
          <p:nvPr>
            <p:ph type="title" hasCustomPrompt="1"/>
          </p:nvPr>
        </p:nvSpPr>
        <p:spPr>
          <a:xfrm>
            <a:off x="685903" y="1288435"/>
            <a:ext cx="7545579" cy="994410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 altLang="zh-CN" dirty="0" smtClean="0"/>
              <a:t>A</a:t>
            </a:r>
            <a:endParaRPr lang="zh-CN" altLang="en-US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1293231" y="720623"/>
            <a:ext cx="6063164" cy="994410"/>
          </a:xfrm>
          <a:prstGeom prst="rect">
            <a:avLst/>
          </a:prstGeom>
        </p:spPr>
        <p:txBody>
          <a:bodyPr/>
          <a:lstStyle>
            <a:lvl1pPr>
              <a:defRPr sz="2800" b="1">
                <a:latin typeface="+mj-lt"/>
              </a:defRPr>
            </a:lvl1pPr>
          </a:lstStyle>
          <a:p>
            <a:r>
              <a:rPr lang="en-US" altLang="zh-CN" dirty="0" smtClean="0"/>
              <a:t>A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2094365" y="1823145"/>
            <a:ext cx="4785293" cy="617220"/>
          </a:xfrm>
          <a:prstGeom prst="rect">
            <a:avLst/>
          </a:prstGeom>
        </p:spPr>
        <p:txBody>
          <a:bodyPr/>
          <a:lstStyle>
            <a:lvl1pPr algn="l">
              <a:defRPr sz="2400">
                <a:latin typeface="+mj-lt"/>
                <a:ea typeface="楷体" panose="02010609060101010101" pitchFamily="49" charset="-122"/>
              </a:defRPr>
            </a:lvl1pPr>
            <a:lvl2pPr algn="l">
              <a:defRPr sz="1800">
                <a:latin typeface="楷体" panose="02010609060101010101" pitchFamily="49" charset="-122"/>
                <a:ea typeface="楷体" panose="02010609060101010101" pitchFamily="49" charset="-122"/>
              </a:defRPr>
            </a:lvl2pPr>
            <a:lvl3pPr algn="l">
              <a:defRPr sz="1800">
                <a:latin typeface="楷体" panose="02010609060101010101" pitchFamily="49" charset="-122"/>
                <a:ea typeface="楷体" panose="02010609060101010101" pitchFamily="49" charset="-122"/>
              </a:defRPr>
            </a:lvl3pPr>
            <a:lvl4pPr algn="l">
              <a:defRPr sz="1800">
                <a:latin typeface="楷体" panose="02010609060101010101" pitchFamily="49" charset="-122"/>
                <a:ea typeface="楷体" panose="02010609060101010101" pitchFamily="49" charset="-122"/>
              </a:defRPr>
            </a:lvl4pPr>
            <a:lvl5pPr algn="l">
              <a:defRPr sz="1800">
                <a:latin typeface="楷体" panose="02010609060101010101" pitchFamily="49" charset="-122"/>
                <a:ea typeface="楷体" panose="02010609060101010101" pitchFamily="49" charset="-122"/>
              </a:defRPr>
            </a:lvl5pPr>
          </a:lstStyle>
          <a:p>
            <a:pPr lvl="0"/>
            <a:r>
              <a:rPr lang="en-US" altLang="zh-CN" dirty="0" smtClean="0"/>
              <a:t>A</a:t>
            </a:r>
            <a:endParaRPr lang="zh-CN" altLang="en-US" dirty="0" smtClean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尾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内容占位符 6"/>
          <p:cNvSpPr>
            <a:spLocks noGrp="1"/>
          </p:cNvSpPr>
          <p:nvPr>
            <p:ph sz="quarter" idx="13" hasCustomPrompt="1"/>
          </p:nvPr>
        </p:nvSpPr>
        <p:spPr>
          <a:xfrm>
            <a:off x="2180564" y="2000265"/>
            <a:ext cx="5181600" cy="1257300"/>
          </a:xfrm>
          <a:prstGeom prst="rect">
            <a:avLst/>
          </a:prstGeom>
        </p:spPr>
        <p:txBody>
          <a:bodyPr/>
          <a:lstStyle>
            <a:lvl1pPr>
              <a:defRPr sz="4400">
                <a:latin typeface="+mj-lt"/>
              </a:defRPr>
            </a:lvl1pPr>
          </a:lstStyle>
          <a:p>
            <a:pPr lvl="0"/>
            <a:r>
              <a:rPr lang="en-US" altLang="zh-CN" dirty="0" smtClean="0"/>
              <a:t>Thank You.</a:t>
            </a:r>
            <a:endParaRPr lang="zh-CN" altLang="en-US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>
    <p:checker dir="vert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7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</p:sldLayoutIdLst>
  <p:transition>
    <p:checker dir="vert"/>
  </p:transition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楷体" panose="02010609060101010101" pitchFamily="49" charset="-122"/>
          <a:cs typeface="+mj-cs"/>
        </a:defRPr>
      </a:lvl1pPr>
      <a:lvl2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</a:defRPr>
      </a:lvl2pPr>
      <a:lvl3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</a:defRPr>
      </a:lvl3pPr>
      <a:lvl4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</a:defRPr>
      </a:lvl4pPr>
      <a:lvl5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</a:defRPr>
      </a:lvl5pPr>
      <a:lvl6pPr marL="41148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82296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23444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64592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algn="ctr" rtl="0" eaLnBrk="1" fontAlgn="base" hangingPunct="1">
        <a:lnSpc>
          <a:spcPct val="90000"/>
        </a:lnSpc>
        <a:spcBef>
          <a:spcPts val="900"/>
        </a:spcBef>
        <a:spcAft>
          <a:spcPct val="0"/>
        </a:spcAft>
        <a:buFont typeface="Arial" panose="020B0604020202020204" pitchFamily="34" charset="0"/>
        <a:defRPr sz="2800" kern="1200">
          <a:solidFill>
            <a:schemeClr val="tx1"/>
          </a:solidFill>
          <a:latin typeface="+mj-lt"/>
          <a:ea typeface="楷体" panose="02010609060101010101" pitchFamily="49" charset="-122"/>
          <a:cs typeface="+mn-cs"/>
        </a:defRPr>
      </a:lvl1pPr>
      <a:lvl2pPr marL="617220" indent="-205740" algn="l" rtl="0" eaLnBrk="1" fontAlgn="base" hangingPunct="1">
        <a:lnSpc>
          <a:spcPct val="90000"/>
        </a:lnSpc>
        <a:spcBef>
          <a:spcPts val="450"/>
        </a:spcBef>
        <a:spcAft>
          <a:spcPct val="0"/>
        </a:spcAft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indent="-205740" algn="l" rtl="0" eaLnBrk="1" fontAlgn="base" hangingPunct="1">
        <a:lnSpc>
          <a:spcPct val="90000"/>
        </a:lnSpc>
        <a:spcBef>
          <a:spcPts val="450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indent="-205740" algn="l" rtl="0" eaLnBrk="1" fontAlgn="base" hangingPunct="1">
        <a:lnSpc>
          <a:spcPct val="90000"/>
        </a:lnSpc>
        <a:spcBef>
          <a:spcPts val="45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51660" indent="-205740" algn="l" rtl="0" eaLnBrk="1" fontAlgn="base" hangingPunct="1">
        <a:lnSpc>
          <a:spcPct val="90000"/>
        </a:lnSpc>
        <a:spcBef>
          <a:spcPts val="45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6314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67462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308610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49758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5pPr>
      <a:lvl6pPr marL="205740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28803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2918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-8880" y="1923678"/>
            <a:ext cx="9152880" cy="1080120"/>
          </a:xfrm>
        </p:spPr>
        <p:txBody>
          <a:bodyPr/>
          <a:lstStyle/>
          <a:p>
            <a:r>
              <a:rPr lang="en-US" altLang="zh-CN" sz="4000" b="1" dirty="0"/>
              <a:t>How many ducks do you </a:t>
            </a:r>
            <a:r>
              <a:rPr lang="en-US" altLang="zh-CN" sz="4000" b="1" dirty="0" smtClean="0"/>
              <a:t>have?</a:t>
            </a:r>
            <a:endParaRPr lang="zh-CN" altLang="en-US" sz="4000" dirty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27534"/>
            <a:ext cx="7545579" cy="994410"/>
          </a:xfrm>
        </p:spPr>
        <p:txBody>
          <a:bodyPr/>
          <a:lstStyle/>
          <a:p>
            <a:r>
              <a:rPr lang="en-US" sz="3200" dirty="0" smtClean="0"/>
              <a:t>Unit 5 Country Life</a:t>
            </a:r>
            <a:endParaRPr lang="en-US" altLang="zh-CN" sz="3200" b="0" dirty="0" smtClean="0">
              <a:solidFill>
                <a:schemeClr val="tx1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0" y="4155926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3" descr="1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62000" y="160718"/>
            <a:ext cx="7620000" cy="428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9" name="Picture 3" descr="1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62000" y="214296"/>
            <a:ext cx="7620000" cy="428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3" name="Picture 4" descr="15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62000" y="428625"/>
            <a:ext cx="7620000" cy="428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7" name="Picture 4" descr="16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08734" y="483518"/>
            <a:ext cx="7620000" cy="428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内容占位符 10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altLang="zh-CN" dirty="0" smtClean="0"/>
              <a:t>Thank You</a:t>
            </a:r>
            <a:endParaRPr lang="zh-CN" altLang="en-US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>
                <a:latin typeface="+mn-lt"/>
                <a:ea typeface="宋体" panose="02010600030101010101" pitchFamily="2" charset="-122"/>
              </a:rPr>
              <a:t>EVERYDAY ENGLISH</a:t>
            </a:r>
            <a:br>
              <a:rPr lang="zh-CN" altLang="en-US" dirty="0" smtClean="0">
                <a:latin typeface="+mn-lt"/>
                <a:ea typeface="宋体" panose="02010600030101010101" pitchFamily="2" charset="-122"/>
              </a:rPr>
            </a:br>
            <a:endParaRPr lang="zh-CN" altLang="en-US" dirty="0" smtClean="0">
              <a:latin typeface="+mn-lt"/>
              <a:ea typeface="宋体" panose="02010600030101010101" pitchFamily="2" charset="-122"/>
            </a:endParaRP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sz="6000" b="1" dirty="0" smtClean="0">
                <a:latin typeface="+mn-lt"/>
                <a:ea typeface="宋体" panose="02010600030101010101" pitchFamily="2" charset="-122"/>
              </a:rPr>
              <a:t>每日英语</a:t>
            </a:r>
          </a:p>
          <a:p>
            <a:r>
              <a:rPr lang="zh-CN" altLang="en-US" sz="6000" dirty="0" smtClean="0">
                <a:latin typeface="+mn-lt"/>
                <a:ea typeface="宋体" panose="02010600030101010101" pitchFamily="2" charset="-122"/>
              </a:rPr>
              <a:t>口语练习~</a:t>
            </a:r>
          </a:p>
          <a:p>
            <a:endParaRPr lang="zh-CN" altLang="en-US" dirty="0" smtClean="0">
              <a:latin typeface="+mn-lt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2094364" y="1823145"/>
            <a:ext cx="6120974" cy="617220"/>
          </a:xfrm>
        </p:spPr>
        <p:txBody>
          <a:bodyPr/>
          <a:lstStyle/>
          <a:p>
            <a:r>
              <a:rPr lang="en-US" altLang="zh-CN" sz="3600" dirty="0" smtClean="0">
                <a:latin typeface="+mn-lt"/>
              </a:rPr>
              <a:t>What grade are you in? </a:t>
            </a:r>
          </a:p>
          <a:p>
            <a:r>
              <a:rPr lang="en-US" altLang="zh-CN" sz="3600" dirty="0" smtClean="0">
                <a:latin typeface="+mn-lt"/>
              </a:rPr>
              <a:t>---- I am in Grade ______.</a:t>
            </a:r>
          </a:p>
          <a:p>
            <a:r>
              <a:rPr lang="en-US" altLang="zh-CN" sz="3600" dirty="0" smtClean="0">
                <a:latin typeface="+mn-lt"/>
              </a:rPr>
              <a:t>What class are you in?</a:t>
            </a:r>
          </a:p>
          <a:p>
            <a:r>
              <a:rPr lang="en-US" altLang="zh-CN" sz="3600" dirty="0" smtClean="0">
                <a:latin typeface="+mn-lt"/>
              </a:rPr>
              <a:t>---- I am in Class ______.</a:t>
            </a: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785786" y="1823145"/>
            <a:ext cx="7429552" cy="617220"/>
          </a:xfrm>
        </p:spPr>
        <p:txBody>
          <a:bodyPr/>
          <a:lstStyle/>
          <a:p>
            <a:r>
              <a:rPr lang="en-US" altLang="zh-CN" sz="4000" dirty="0" smtClean="0">
                <a:latin typeface="+mn-lt"/>
                <a:cs typeface="Aharoni" pitchFamily="2" charset="-79"/>
              </a:rPr>
              <a:t>How many </a:t>
            </a:r>
            <a:r>
              <a:rPr lang="en-US" altLang="zh-CN" sz="4000" dirty="0" err="1" smtClean="0">
                <a:cs typeface="Aharoni" pitchFamily="2" charset="-79"/>
              </a:rPr>
              <a:t>colours</a:t>
            </a:r>
            <a:r>
              <a:rPr lang="en-US" altLang="zh-CN" sz="4000" dirty="0" smtClean="0">
                <a:latin typeface="+mn-lt"/>
                <a:cs typeface="Aharoni" pitchFamily="2" charset="-79"/>
              </a:rPr>
              <a:t> do you know?</a:t>
            </a:r>
          </a:p>
          <a:p>
            <a:r>
              <a:rPr lang="en-US" altLang="zh-CN" sz="4000" dirty="0" smtClean="0">
                <a:latin typeface="+mn-lt"/>
                <a:cs typeface="Aharoni" pitchFamily="2" charset="-79"/>
              </a:rPr>
              <a:t>---- I know many </a:t>
            </a:r>
            <a:r>
              <a:rPr lang="en-US" altLang="zh-CN" sz="4000" dirty="0" err="1" smtClean="0">
                <a:latin typeface="+mn-lt"/>
                <a:cs typeface="Aharoni" pitchFamily="2" charset="-79"/>
              </a:rPr>
              <a:t>colours</a:t>
            </a:r>
            <a:r>
              <a:rPr lang="en-US" altLang="zh-CN" sz="4000" dirty="0" smtClean="0">
                <a:latin typeface="+mn-lt"/>
                <a:cs typeface="Aharoni" pitchFamily="2" charset="-79"/>
              </a:rPr>
              <a:t>. Such as ……</a:t>
            </a:r>
            <a:r>
              <a:rPr lang="zh-CN" altLang="en-US" sz="4000" dirty="0" smtClean="0">
                <a:latin typeface="+mn-lt"/>
                <a:cs typeface="Aharoni" pitchFamily="2" charset="-79"/>
              </a:rPr>
              <a:t>（据实际情况回答）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7" name="Picture 4" descr="0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62000" y="428625"/>
            <a:ext cx="7620000" cy="428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1" name="Picture 4" descr="0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62000" y="428625"/>
            <a:ext cx="7620000" cy="428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5" name="Picture 5" descr="0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62000" y="428625"/>
            <a:ext cx="7620000" cy="428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7" name="Picture 4" descr="05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62000" y="428625"/>
            <a:ext cx="7620000" cy="428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idx="1"/>
          </p:nvPr>
        </p:nvSpPr>
        <p:spPr>
          <a:xfrm>
            <a:off x="0" y="123478"/>
            <a:ext cx="3714744" cy="428625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en-US" altLang="zh-CN" sz="3600" dirty="0" smtClean="0">
                <a:solidFill>
                  <a:srgbClr val="FF0000"/>
                </a:solidFill>
              </a:rPr>
              <a:t>Where are they ?</a:t>
            </a:r>
          </a:p>
        </p:txBody>
      </p:sp>
      <p:pic>
        <p:nvPicPr>
          <p:cNvPr id="12291" name="Picture 3" descr="1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75805" y="699542"/>
            <a:ext cx="7620000" cy="428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1">
      <a:majorFont>
        <a:latin typeface="Times New Roman"/>
        <a:ea typeface="楷体"/>
        <a:cs typeface=""/>
      </a:majorFont>
      <a:minorFont>
        <a:latin typeface="Times New Roman"/>
        <a:ea typeface="楷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Unit 5 Country Life Lesson 2_课件1</Template>
  <TotalTime>0</TotalTime>
  <Words>84</Words>
  <Application>Microsoft Office PowerPoint</Application>
  <PresentationFormat>全屏显示(16:9)</PresentationFormat>
  <Paragraphs>28</Paragraphs>
  <Slides>14</Slides>
  <Notes>14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3" baseType="lpstr">
      <vt:lpstr>Aharoni</vt:lpstr>
      <vt:lpstr>楷体</vt:lpstr>
      <vt:lpstr>宋体</vt:lpstr>
      <vt:lpstr>微软雅黑</vt:lpstr>
      <vt:lpstr>Arial</vt:lpstr>
      <vt:lpstr>Calibri</vt:lpstr>
      <vt:lpstr>Calibri Light</vt:lpstr>
      <vt:lpstr>Times New Roman</vt:lpstr>
      <vt:lpstr>WWW.2PPT.COM
</vt:lpstr>
      <vt:lpstr>Unit 5 Country Life</vt:lpstr>
      <vt:lpstr>EVERYDAY ENGLISH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2020-06-20T01:44:00Z</dcterms:created>
  <dcterms:modified xsi:type="dcterms:W3CDTF">2023-01-16T15:35:27Z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1B1F8575F6F545C59DB4B306CC4ED101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