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362" r:id="rId2"/>
    <p:sldId id="259" r:id="rId3"/>
    <p:sldId id="302" r:id="rId4"/>
    <p:sldId id="303" r:id="rId5"/>
    <p:sldId id="317" r:id="rId6"/>
    <p:sldId id="340" r:id="rId7"/>
    <p:sldId id="257" r:id="rId8"/>
    <p:sldId id="305" r:id="rId9"/>
    <p:sldId id="306" r:id="rId10"/>
    <p:sldId id="265" r:id="rId11"/>
    <p:sldId id="331" r:id="rId12"/>
    <p:sldId id="307" r:id="rId13"/>
    <p:sldId id="269" r:id="rId14"/>
    <p:sldId id="277" r:id="rId15"/>
    <p:sldId id="272" r:id="rId16"/>
    <p:sldId id="279" r:id="rId17"/>
    <p:sldId id="280" r:id="rId18"/>
    <p:sldId id="271" r:id="rId19"/>
    <p:sldId id="361" r:id="rId20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4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61D3F-34E9-4F9D-84A2-72367D9F9A68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4DC01-BD11-43BE-8FE9-19C0CFD26E4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13"/>
          </p:nvPr>
        </p:nvSpPr>
        <p:spPr>
          <a:xfrm>
            <a:off x="628650" y="667657"/>
            <a:ext cx="7886700" cy="554423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9697" y="1662545"/>
            <a:ext cx="6744607" cy="4514418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A980D-B224-4C48-B69A-09AB23CE70BD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2D357-46A0-4A33-8399-86D2BB660FA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SO_BC1"/>
          <p:cNvSpPr>
            <a:spLocks noGrp="1"/>
          </p:cNvSpPr>
          <p:nvPr>
            <p:ph sz="half" idx="1" hasCustomPrompt="1"/>
          </p:nvPr>
        </p:nvSpPr>
        <p:spPr>
          <a:xfrm>
            <a:off x="3600402" y="2696462"/>
            <a:ext cx="4873112" cy="2386071"/>
          </a:xfrm>
        </p:spPr>
        <p:txBody>
          <a:bodyPr wrap="square">
            <a:norm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63500" indent="0">
              <a:buNone/>
              <a:defRPr sz="1100"/>
            </a:lvl2pPr>
            <a:lvl3pPr marL="162560" indent="0">
              <a:buNone/>
              <a:defRPr/>
            </a:lvl3pPr>
            <a:lvl4pPr marL="244475" indent="0">
              <a:buNone/>
              <a:defRPr/>
            </a:lvl4pPr>
            <a:lvl5pPr marL="325755" indent="0">
              <a:buNone/>
              <a:defRPr/>
            </a:lvl5pPr>
          </a:lstStyle>
          <a:p>
            <a:pPr lvl="0"/>
            <a:r>
              <a:rPr lang="zh-CN" altLang="en-US" dirty="0" smtClean="0"/>
              <a:t>编辑标题</a:t>
            </a:r>
            <a:endParaRPr lang="en-US" altLang="zh-CN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A980D-B224-4C48-B69A-09AB23CE70BD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2D357-46A0-4A33-8399-86D2BB660FA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13" hasCustomPrompt="1"/>
          </p:nvPr>
        </p:nvSpPr>
        <p:spPr>
          <a:xfrm>
            <a:off x="3603616" y="5082728"/>
            <a:ext cx="4910717" cy="82477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1"/>
                </a:solidFill>
              </a:defRPr>
            </a:lvl1pPr>
            <a:lvl2pPr marL="63500" indent="0">
              <a:buNone/>
              <a:defRPr/>
            </a:lvl2pPr>
            <a:lvl3pPr marL="162560" indent="0">
              <a:buNone/>
              <a:defRPr/>
            </a:lvl3pPr>
            <a:lvl4pPr marL="244475" indent="0">
              <a:buNone/>
              <a:defRPr/>
            </a:lvl4pPr>
            <a:lvl5pPr marL="325755" indent="0">
              <a:buNone/>
              <a:defRPr/>
            </a:lvl5pPr>
          </a:lstStyle>
          <a:p>
            <a:pPr lvl="0"/>
            <a:r>
              <a:rPr lang="zh-CN" altLang="en-US" dirty="0" smtClean="0"/>
              <a:t>编辑文本</a:t>
            </a:r>
            <a:endParaRPr lang="zh-CN" altLang="en-US" dirty="0"/>
          </a:p>
        </p:txBody>
      </p:sp>
      <p:sp>
        <p:nvSpPr>
          <p:cNvPr id="12" name="任意多边形 11"/>
          <p:cNvSpPr/>
          <p:nvPr>
            <p:custDataLst>
              <p:tags r:id="rId1"/>
            </p:custDataLst>
          </p:nvPr>
        </p:nvSpPr>
        <p:spPr>
          <a:xfrm>
            <a:off x="1046551" y="1443038"/>
            <a:ext cx="2553851" cy="1253424"/>
          </a:xfrm>
          <a:custGeom>
            <a:avLst/>
            <a:gdLst>
              <a:gd name="connsiteX0" fmla="*/ 0 w 2881560"/>
              <a:gd name="connsiteY0" fmla="*/ 0 h 2025869"/>
              <a:gd name="connsiteX1" fmla="*/ 409902 w 2881560"/>
              <a:gd name="connsiteY1" fmla="*/ 0 h 2025869"/>
              <a:gd name="connsiteX2" fmla="*/ 409902 w 2881560"/>
              <a:gd name="connsiteY2" fmla="*/ 1694793 h 2025869"/>
              <a:gd name="connsiteX3" fmla="*/ 2881560 w 2881560"/>
              <a:gd name="connsiteY3" fmla="*/ 1694793 h 2025869"/>
              <a:gd name="connsiteX4" fmla="*/ 2881560 w 2881560"/>
              <a:gd name="connsiteY4" fmla="*/ 2025869 h 2025869"/>
              <a:gd name="connsiteX5" fmla="*/ 0 w 2881560"/>
              <a:gd name="connsiteY5" fmla="*/ 2025869 h 2025869"/>
              <a:gd name="connsiteX0-1" fmla="*/ 2881560 w 2973000"/>
              <a:gd name="connsiteY0-2" fmla="*/ 1694793 h 2025869"/>
              <a:gd name="connsiteX1-3" fmla="*/ 2881560 w 2973000"/>
              <a:gd name="connsiteY1-4" fmla="*/ 2025869 h 2025869"/>
              <a:gd name="connsiteX2-5" fmla="*/ 0 w 2973000"/>
              <a:gd name="connsiteY2-6" fmla="*/ 2025869 h 2025869"/>
              <a:gd name="connsiteX3-7" fmla="*/ 0 w 2973000"/>
              <a:gd name="connsiteY3-8" fmla="*/ 0 h 2025869"/>
              <a:gd name="connsiteX4-9" fmla="*/ 409902 w 2973000"/>
              <a:gd name="connsiteY4-10" fmla="*/ 0 h 2025869"/>
              <a:gd name="connsiteX5-11" fmla="*/ 409902 w 2973000"/>
              <a:gd name="connsiteY5-12" fmla="*/ 1694793 h 2025869"/>
              <a:gd name="connsiteX6" fmla="*/ 2973000 w 2973000"/>
              <a:gd name="connsiteY6" fmla="*/ 1786233 h 2025869"/>
              <a:gd name="connsiteX0-13" fmla="*/ 2881560 w 2881560"/>
              <a:gd name="connsiteY0-14" fmla="*/ 1694793 h 2025869"/>
              <a:gd name="connsiteX1-15" fmla="*/ 2881560 w 2881560"/>
              <a:gd name="connsiteY1-16" fmla="*/ 2025869 h 2025869"/>
              <a:gd name="connsiteX2-17" fmla="*/ 0 w 2881560"/>
              <a:gd name="connsiteY2-18" fmla="*/ 2025869 h 2025869"/>
              <a:gd name="connsiteX3-19" fmla="*/ 0 w 2881560"/>
              <a:gd name="connsiteY3-20" fmla="*/ 0 h 2025869"/>
              <a:gd name="connsiteX4-21" fmla="*/ 409902 w 2881560"/>
              <a:gd name="connsiteY4-22" fmla="*/ 0 h 2025869"/>
              <a:gd name="connsiteX5-23" fmla="*/ 409902 w 2881560"/>
              <a:gd name="connsiteY5-24" fmla="*/ 1694793 h 2025869"/>
              <a:gd name="connsiteX0-25" fmla="*/ 2881560 w 2881560"/>
              <a:gd name="connsiteY0-26" fmla="*/ 1694793 h 2025869"/>
              <a:gd name="connsiteX1-27" fmla="*/ 2881560 w 2881560"/>
              <a:gd name="connsiteY1-28" fmla="*/ 2025869 h 2025869"/>
              <a:gd name="connsiteX2-29" fmla="*/ 0 w 2881560"/>
              <a:gd name="connsiteY2-30" fmla="*/ 2025869 h 2025869"/>
              <a:gd name="connsiteX3-31" fmla="*/ 0 w 2881560"/>
              <a:gd name="connsiteY3-32" fmla="*/ 0 h 2025869"/>
              <a:gd name="connsiteX4-33" fmla="*/ 409902 w 2881560"/>
              <a:gd name="connsiteY4-34" fmla="*/ 0 h 2025869"/>
            </a:gdLst>
            <a:ahLst/>
            <a:cxnLst>
              <a:cxn ang="0">
                <a:pos x="connsiteX0-25" y="connsiteY0-26"/>
              </a:cxn>
              <a:cxn ang="0">
                <a:pos x="connsiteX1-27" y="connsiteY1-28"/>
              </a:cxn>
              <a:cxn ang="0">
                <a:pos x="connsiteX2-29" y="connsiteY2-30"/>
              </a:cxn>
              <a:cxn ang="0">
                <a:pos x="connsiteX3-31" y="connsiteY3-32"/>
              </a:cxn>
              <a:cxn ang="0">
                <a:pos x="connsiteX4-33" y="connsiteY4-34"/>
              </a:cxn>
            </a:cxnLst>
            <a:rect l="l" t="t" r="r" b="b"/>
            <a:pathLst>
              <a:path w="2881560" h="2025869">
                <a:moveTo>
                  <a:pt x="2881560" y="1694793"/>
                </a:moveTo>
                <a:lnTo>
                  <a:pt x="2881560" y="2025869"/>
                </a:lnTo>
                <a:lnTo>
                  <a:pt x="0" y="2025869"/>
                </a:lnTo>
                <a:lnTo>
                  <a:pt x="0" y="0"/>
                </a:lnTo>
                <a:lnTo>
                  <a:pt x="409902" y="0"/>
                </a:lnTo>
              </a:path>
            </a:pathLst>
          </a:custGeom>
          <a:noFill/>
          <a:ln w="12700" cap="flat" cmpd="sng" algn="ctr">
            <a:solidFill>
              <a:sysClr val="window" lastClr="FFFFFF">
                <a:lumMod val="85000"/>
              </a:sysClr>
            </a:solidFill>
            <a:prstDash val="solid"/>
            <a:miter lim="800000"/>
          </a:ln>
          <a:effectLst/>
        </p:spPr>
        <p:txBody>
          <a:bodyPr wrap="square" anchor="ctr">
            <a:normAutofit/>
          </a:bodyPr>
          <a:lstStyle/>
          <a:p>
            <a:pPr algn="ctr">
              <a:defRPr/>
            </a:pPr>
            <a:endParaRPr lang="zh-CN" altLang="en-US" sz="1035" kern="0">
              <a:solidFill>
                <a:prstClr val="white"/>
              </a:solidFill>
              <a:latin typeface="Arial" panose="020B0604020202020204" pitchFamily="34" charset="0"/>
              <a:ea typeface="黑体" panose="02010609060101010101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3016631" y="816326"/>
            <a:ext cx="1738291" cy="1087783"/>
            <a:chOff x="2011280" y="2507070"/>
            <a:chExt cx="922795" cy="577464"/>
          </a:xfrm>
        </p:grpSpPr>
        <p:sp>
          <p:nvSpPr>
            <p:cNvPr id="15" name="椭圆 14"/>
            <p:cNvSpPr/>
            <p:nvPr/>
          </p:nvSpPr>
          <p:spPr bwMode="auto">
            <a:xfrm>
              <a:off x="2759252" y="2775333"/>
              <a:ext cx="174823" cy="174823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anchor="ctr">
              <a:normAutofit fontScale="47500" lnSpcReduction="20000"/>
            </a:bodyPr>
            <a:lstStyle/>
            <a:p>
              <a:pPr algn="ctr">
                <a:defRPr/>
              </a:pPr>
              <a:endParaRPr lang="zh-CN" altLang="en-US" sz="2300" kern="0" dirty="0">
                <a:solidFill>
                  <a:prstClr val="white"/>
                </a:solidFill>
                <a:latin typeface="Arial" panose="020B0604020202020204" pitchFamily="34" charset="0"/>
                <a:ea typeface="黑体" panose="02010609060101010101" charset="-122"/>
              </a:endParaRPr>
            </a:p>
          </p:txBody>
        </p:sp>
        <p:sp>
          <p:nvSpPr>
            <p:cNvPr id="16" name="椭圆 15"/>
            <p:cNvSpPr/>
            <p:nvPr>
              <p:custDataLst>
                <p:tags r:id="rId2"/>
              </p:custDataLst>
            </p:nvPr>
          </p:nvSpPr>
          <p:spPr>
            <a:xfrm>
              <a:off x="2011280" y="2507070"/>
              <a:ext cx="266149" cy="267453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anchor="ctr">
              <a:normAutofit fontScale="85000" lnSpcReduction="20000"/>
            </a:bodyPr>
            <a:lstStyle/>
            <a:p>
              <a:pPr algn="ctr">
                <a:defRPr/>
              </a:pPr>
              <a:endParaRPr lang="zh-CN" altLang="en-US" sz="2300" kern="0" dirty="0">
                <a:solidFill>
                  <a:prstClr val="white"/>
                </a:solidFill>
                <a:latin typeface="Arial" panose="020B0604020202020204" pitchFamily="34" charset="0"/>
                <a:ea typeface="黑体" panose="02010609060101010101" charset="-122"/>
              </a:endParaRPr>
            </a:p>
          </p:txBody>
        </p:sp>
        <p:sp>
          <p:nvSpPr>
            <p:cNvPr id="17" name="椭圆 16"/>
            <p:cNvSpPr/>
            <p:nvPr>
              <p:custDataLst>
                <p:tags r:id="rId3"/>
              </p:custDataLst>
            </p:nvPr>
          </p:nvSpPr>
          <p:spPr>
            <a:xfrm flipV="1">
              <a:off x="2521151" y="2959287"/>
              <a:ext cx="125247" cy="125247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anchor="ctr">
              <a:normAutofit fontScale="25000" lnSpcReduction="20000"/>
            </a:bodyPr>
            <a:lstStyle/>
            <a:p>
              <a:pPr algn="ctr">
                <a:defRPr/>
              </a:pPr>
              <a:endParaRPr lang="zh-CN" altLang="en-US" sz="2300" kern="0" dirty="0">
                <a:solidFill>
                  <a:prstClr val="white"/>
                </a:solidFill>
                <a:latin typeface="Arial" panose="020B0604020202020204" pitchFamily="34" charset="0"/>
                <a:ea typeface="黑体" panose="02010609060101010101" charset="-122"/>
              </a:endParaRPr>
            </a:p>
          </p:txBody>
        </p:sp>
      </p:grp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A980D-B224-4C48-B69A-09AB23CE70BD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2D357-46A0-4A33-8399-86D2BB660FA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883103"/>
          </a:xfrm>
        </p:spPr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A980D-B224-4C48-B69A-09AB23CE70BD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2D357-46A0-4A33-8399-86D2BB660FA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1892300" y="869308"/>
            <a:ext cx="5359400" cy="4567365"/>
            <a:chOff x="3581400" y="1043478"/>
            <a:chExt cx="5029200" cy="4285963"/>
          </a:xfrm>
        </p:grpSpPr>
        <p:sp>
          <p:nvSpPr>
            <p:cNvPr id="9" name="任意多边形 8"/>
            <p:cNvSpPr/>
            <p:nvPr>
              <p:custDataLst>
                <p:tags r:id="rId1"/>
              </p:custDataLst>
            </p:nvPr>
          </p:nvSpPr>
          <p:spPr>
            <a:xfrm>
              <a:off x="6526164" y="1043478"/>
              <a:ext cx="1232296" cy="1006259"/>
            </a:xfrm>
            <a:custGeom>
              <a:avLst/>
              <a:gdLst>
                <a:gd name="connsiteX0" fmla="*/ 652730 w 2764608"/>
                <a:gd name="connsiteY0" fmla="*/ 0 h 2548726"/>
                <a:gd name="connsiteX1" fmla="*/ 2111878 w 2764608"/>
                <a:gd name="connsiteY1" fmla="*/ 0 h 2548726"/>
                <a:gd name="connsiteX2" fmla="*/ 2764608 w 2764608"/>
                <a:gd name="connsiteY2" fmla="*/ 652730 h 2548726"/>
                <a:gd name="connsiteX3" fmla="*/ 2764608 w 2764608"/>
                <a:gd name="connsiteY3" fmla="*/ 1434805 h 2548726"/>
                <a:gd name="connsiteX4" fmla="*/ 2111878 w 2764608"/>
                <a:gd name="connsiteY4" fmla="*/ 2087535 h 2548726"/>
                <a:gd name="connsiteX5" fmla="*/ 1915333 w 2764608"/>
                <a:gd name="connsiteY5" fmla="*/ 2087535 h 2548726"/>
                <a:gd name="connsiteX6" fmla="*/ 2025468 w 2764608"/>
                <a:gd name="connsiteY6" fmla="*/ 2548726 h 2548726"/>
                <a:gd name="connsiteX7" fmla="*/ 1436563 w 2764608"/>
                <a:gd name="connsiteY7" fmla="*/ 2087535 h 2548726"/>
                <a:gd name="connsiteX8" fmla="*/ 652730 w 2764608"/>
                <a:gd name="connsiteY8" fmla="*/ 2087535 h 2548726"/>
                <a:gd name="connsiteX9" fmla="*/ 0 w 2764608"/>
                <a:gd name="connsiteY9" fmla="*/ 1434805 h 2548726"/>
                <a:gd name="connsiteX10" fmla="*/ 0 w 2764608"/>
                <a:gd name="connsiteY10" fmla="*/ 652730 h 2548726"/>
                <a:gd name="connsiteX11" fmla="*/ 652730 w 2764608"/>
                <a:gd name="connsiteY11" fmla="*/ 0 h 2548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64608" h="2548726">
                  <a:moveTo>
                    <a:pt x="652730" y="0"/>
                  </a:moveTo>
                  <a:lnTo>
                    <a:pt x="2111878" y="0"/>
                  </a:lnTo>
                  <a:cubicBezTo>
                    <a:pt x="2472371" y="0"/>
                    <a:pt x="2764608" y="292237"/>
                    <a:pt x="2764608" y="652730"/>
                  </a:cubicBezTo>
                  <a:lnTo>
                    <a:pt x="2764608" y="1434805"/>
                  </a:lnTo>
                  <a:cubicBezTo>
                    <a:pt x="2764608" y="1795298"/>
                    <a:pt x="2472371" y="2087535"/>
                    <a:pt x="2111878" y="2087535"/>
                  </a:cubicBezTo>
                  <a:lnTo>
                    <a:pt x="1915333" y="2087535"/>
                  </a:lnTo>
                  <a:lnTo>
                    <a:pt x="2025468" y="2548726"/>
                  </a:lnTo>
                  <a:lnTo>
                    <a:pt x="1436563" y="2087535"/>
                  </a:lnTo>
                  <a:lnTo>
                    <a:pt x="652730" y="2087535"/>
                  </a:lnTo>
                  <a:cubicBezTo>
                    <a:pt x="292237" y="2087535"/>
                    <a:pt x="0" y="1795298"/>
                    <a:pt x="0" y="1434805"/>
                  </a:cubicBezTo>
                  <a:lnTo>
                    <a:pt x="0" y="652730"/>
                  </a:lnTo>
                  <a:cubicBezTo>
                    <a:pt x="0" y="292237"/>
                    <a:pt x="292237" y="0"/>
                    <a:pt x="652730" y="0"/>
                  </a:cubicBezTo>
                  <a:close/>
                </a:path>
              </a:pathLst>
            </a:custGeom>
            <a:solidFill>
              <a:schemeClr val="accent3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35">
                <a:latin typeface="Arial" panose="020B0604020202020204" pitchFamily="34" charset="0"/>
                <a:ea typeface="黑体" panose="02010609060101010101" charset="-122"/>
              </a:endParaRPr>
            </a:p>
          </p:txBody>
        </p:sp>
        <p:sp>
          <p:nvSpPr>
            <p:cNvPr id="10" name="任意多边形 9"/>
            <p:cNvSpPr/>
            <p:nvPr>
              <p:custDataLst>
                <p:tags r:id="rId2"/>
              </p:custDataLst>
            </p:nvPr>
          </p:nvSpPr>
          <p:spPr>
            <a:xfrm flipH="1">
              <a:off x="6982358" y="1649863"/>
              <a:ext cx="1628242" cy="1331039"/>
            </a:xfrm>
            <a:custGeom>
              <a:avLst/>
              <a:gdLst>
                <a:gd name="connsiteX0" fmla="*/ 652730 w 2764608"/>
                <a:gd name="connsiteY0" fmla="*/ 0 h 2548726"/>
                <a:gd name="connsiteX1" fmla="*/ 2111878 w 2764608"/>
                <a:gd name="connsiteY1" fmla="*/ 0 h 2548726"/>
                <a:gd name="connsiteX2" fmla="*/ 2764608 w 2764608"/>
                <a:gd name="connsiteY2" fmla="*/ 652730 h 2548726"/>
                <a:gd name="connsiteX3" fmla="*/ 2764608 w 2764608"/>
                <a:gd name="connsiteY3" fmla="*/ 1434805 h 2548726"/>
                <a:gd name="connsiteX4" fmla="*/ 2111878 w 2764608"/>
                <a:gd name="connsiteY4" fmla="*/ 2087535 h 2548726"/>
                <a:gd name="connsiteX5" fmla="*/ 1915333 w 2764608"/>
                <a:gd name="connsiteY5" fmla="*/ 2087535 h 2548726"/>
                <a:gd name="connsiteX6" fmla="*/ 2025468 w 2764608"/>
                <a:gd name="connsiteY6" fmla="*/ 2548726 h 2548726"/>
                <a:gd name="connsiteX7" fmla="*/ 1436563 w 2764608"/>
                <a:gd name="connsiteY7" fmla="*/ 2087535 h 2548726"/>
                <a:gd name="connsiteX8" fmla="*/ 652730 w 2764608"/>
                <a:gd name="connsiteY8" fmla="*/ 2087535 h 2548726"/>
                <a:gd name="connsiteX9" fmla="*/ 0 w 2764608"/>
                <a:gd name="connsiteY9" fmla="*/ 1434805 h 2548726"/>
                <a:gd name="connsiteX10" fmla="*/ 0 w 2764608"/>
                <a:gd name="connsiteY10" fmla="*/ 652730 h 2548726"/>
                <a:gd name="connsiteX11" fmla="*/ 652730 w 2764608"/>
                <a:gd name="connsiteY11" fmla="*/ 0 h 2548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64608" h="2548726">
                  <a:moveTo>
                    <a:pt x="652730" y="0"/>
                  </a:moveTo>
                  <a:lnTo>
                    <a:pt x="2111878" y="0"/>
                  </a:lnTo>
                  <a:cubicBezTo>
                    <a:pt x="2472371" y="0"/>
                    <a:pt x="2764608" y="292237"/>
                    <a:pt x="2764608" y="652730"/>
                  </a:cubicBezTo>
                  <a:lnTo>
                    <a:pt x="2764608" y="1434805"/>
                  </a:lnTo>
                  <a:cubicBezTo>
                    <a:pt x="2764608" y="1795298"/>
                    <a:pt x="2472371" y="2087535"/>
                    <a:pt x="2111878" y="2087535"/>
                  </a:cubicBezTo>
                  <a:lnTo>
                    <a:pt x="1915333" y="2087535"/>
                  </a:lnTo>
                  <a:lnTo>
                    <a:pt x="2025468" y="2548726"/>
                  </a:lnTo>
                  <a:lnTo>
                    <a:pt x="1436563" y="2087535"/>
                  </a:lnTo>
                  <a:lnTo>
                    <a:pt x="652730" y="2087535"/>
                  </a:lnTo>
                  <a:cubicBezTo>
                    <a:pt x="292237" y="2087535"/>
                    <a:pt x="0" y="1795298"/>
                    <a:pt x="0" y="1434805"/>
                  </a:cubicBezTo>
                  <a:lnTo>
                    <a:pt x="0" y="652730"/>
                  </a:lnTo>
                  <a:cubicBezTo>
                    <a:pt x="0" y="292237"/>
                    <a:pt x="292237" y="0"/>
                    <a:pt x="652730" y="0"/>
                  </a:cubicBezTo>
                  <a:close/>
                </a:path>
              </a:pathLst>
            </a:custGeom>
            <a:solidFill>
              <a:schemeClr val="accent2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35">
                <a:latin typeface="Arial" panose="020B0604020202020204" pitchFamily="34" charset="0"/>
                <a:ea typeface="黑体" panose="02010609060101010101" charset="-122"/>
              </a:endParaRPr>
            </a:p>
          </p:txBody>
        </p:sp>
        <p:sp>
          <p:nvSpPr>
            <p:cNvPr id="11" name="任意多边形 10"/>
            <p:cNvSpPr/>
            <p:nvPr>
              <p:custDataLst>
                <p:tags r:id="rId3"/>
              </p:custDataLst>
            </p:nvPr>
          </p:nvSpPr>
          <p:spPr>
            <a:xfrm>
              <a:off x="3581400" y="2294733"/>
              <a:ext cx="4089811" cy="3034708"/>
            </a:xfrm>
            <a:custGeom>
              <a:avLst/>
              <a:gdLst>
                <a:gd name="connsiteX0" fmla="*/ 652730 w 2764608"/>
                <a:gd name="connsiteY0" fmla="*/ 0 h 2548726"/>
                <a:gd name="connsiteX1" fmla="*/ 2111878 w 2764608"/>
                <a:gd name="connsiteY1" fmla="*/ 0 h 2548726"/>
                <a:gd name="connsiteX2" fmla="*/ 2764608 w 2764608"/>
                <a:gd name="connsiteY2" fmla="*/ 652730 h 2548726"/>
                <a:gd name="connsiteX3" fmla="*/ 2764608 w 2764608"/>
                <a:gd name="connsiteY3" fmla="*/ 1434805 h 2548726"/>
                <a:gd name="connsiteX4" fmla="*/ 2111878 w 2764608"/>
                <a:gd name="connsiteY4" fmla="*/ 2087535 h 2548726"/>
                <a:gd name="connsiteX5" fmla="*/ 1915333 w 2764608"/>
                <a:gd name="connsiteY5" fmla="*/ 2087535 h 2548726"/>
                <a:gd name="connsiteX6" fmla="*/ 2025468 w 2764608"/>
                <a:gd name="connsiteY6" fmla="*/ 2548726 h 2548726"/>
                <a:gd name="connsiteX7" fmla="*/ 1436563 w 2764608"/>
                <a:gd name="connsiteY7" fmla="*/ 2087535 h 2548726"/>
                <a:gd name="connsiteX8" fmla="*/ 652730 w 2764608"/>
                <a:gd name="connsiteY8" fmla="*/ 2087535 h 2548726"/>
                <a:gd name="connsiteX9" fmla="*/ 0 w 2764608"/>
                <a:gd name="connsiteY9" fmla="*/ 1434805 h 2548726"/>
                <a:gd name="connsiteX10" fmla="*/ 0 w 2764608"/>
                <a:gd name="connsiteY10" fmla="*/ 652730 h 2548726"/>
                <a:gd name="connsiteX11" fmla="*/ 652730 w 2764608"/>
                <a:gd name="connsiteY11" fmla="*/ 0 h 2548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64608" h="2548726">
                  <a:moveTo>
                    <a:pt x="652730" y="0"/>
                  </a:moveTo>
                  <a:lnTo>
                    <a:pt x="2111878" y="0"/>
                  </a:lnTo>
                  <a:cubicBezTo>
                    <a:pt x="2472371" y="0"/>
                    <a:pt x="2764608" y="292237"/>
                    <a:pt x="2764608" y="652730"/>
                  </a:cubicBezTo>
                  <a:lnTo>
                    <a:pt x="2764608" y="1434805"/>
                  </a:lnTo>
                  <a:cubicBezTo>
                    <a:pt x="2764608" y="1795298"/>
                    <a:pt x="2472371" y="2087535"/>
                    <a:pt x="2111878" y="2087535"/>
                  </a:cubicBezTo>
                  <a:lnTo>
                    <a:pt x="1915333" y="2087535"/>
                  </a:lnTo>
                  <a:lnTo>
                    <a:pt x="2025468" y="2548726"/>
                  </a:lnTo>
                  <a:lnTo>
                    <a:pt x="1436563" y="2087535"/>
                  </a:lnTo>
                  <a:lnTo>
                    <a:pt x="652730" y="2087535"/>
                  </a:lnTo>
                  <a:cubicBezTo>
                    <a:pt x="292237" y="2087535"/>
                    <a:pt x="0" y="1795298"/>
                    <a:pt x="0" y="1434805"/>
                  </a:cubicBezTo>
                  <a:lnTo>
                    <a:pt x="0" y="652730"/>
                  </a:lnTo>
                  <a:cubicBezTo>
                    <a:pt x="0" y="292237"/>
                    <a:pt x="292237" y="0"/>
                    <a:pt x="652730" y="0"/>
                  </a:cubicBez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186244" anchor="ctr"/>
            <a:lstStyle/>
            <a:p>
              <a:pPr algn="ctr">
                <a:defRPr/>
              </a:pPr>
              <a:endParaRPr lang="zh-CN" altLang="en-US" sz="5400" dirty="0">
                <a:solidFill>
                  <a:srgbClr val="FFFFFF"/>
                </a:solidFill>
                <a:latin typeface="Arial" panose="020B0604020202020204" pitchFamily="34" charset="0"/>
                <a:ea typeface="黑体" panose="02010609060101010101" charset="-122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892300" y="3021021"/>
            <a:ext cx="4358334" cy="1061892"/>
          </a:xfrm>
        </p:spPr>
        <p:txBody>
          <a:bodyPr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zh-CN" altLang="en-US" dirty="0" smtClean="0"/>
              <a:t>编辑标题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A980D-B224-4C48-B69A-09AB23CE70BD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2D357-46A0-4A33-8399-86D2BB660FA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A980D-B224-4C48-B69A-09AB23CE70BD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2D357-46A0-4A33-8399-86D2BB660FA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04009" y="711200"/>
            <a:ext cx="3196800" cy="1600200"/>
          </a:xfrm>
        </p:spPr>
        <p:txBody>
          <a:bodyPr anchor="t" anchorCtr="0">
            <a:normAutofit/>
          </a:bodyPr>
          <a:lstStyle>
            <a:lvl1pPr>
              <a:defRPr sz="3200"/>
            </a:lvl1pPr>
          </a:lstStyle>
          <a:p>
            <a:r>
              <a:rPr lang="zh-CN" altLang="en-US" dirty="0" smtClean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072447" y="733425"/>
            <a:ext cx="4478400" cy="54036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04009" y="2311400"/>
            <a:ext cx="3196800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2F5ED-D19D-4097-92A9-D6092B3D6E68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AEAA2-D029-4D23-B6D5-DE004B8B3ED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A980D-B224-4C48-B69A-09AB23CE70BD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2D357-46A0-4A33-8399-86D2BB660FA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28650" y="365127"/>
            <a:ext cx="7886700" cy="10618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28650" y="1662545"/>
            <a:ext cx="7886700" cy="45144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1A980D-B224-4C48-B69A-09AB23CE70BD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42D357-46A0-4A33-8399-86D2BB660FA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ransition spd="med">
    <p:random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gradFill>
            <a:gsLst>
              <a:gs pos="0">
                <a:schemeClr val="accent3"/>
              </a:gs>
              <a:gs pos="29000">
                <a:schemeClr val="accent1">
                  <a:shade val="67500"/>
                  <a:satMod val="115000"/>
                </a:schemeClr>
              </a:gs>
              <a:gs pos="100000">
                <a:schemeClr val="accent6"/>
              </a:gs>
            </a:gsLst>
            <a:lin ang="10800000" scaled="1"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Wingdings 2" panose="05020102010507070707" pitchFamily="18" charset="2"/>
        <a:buChar char="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0" y="1117463"/>
            <a:ext cx="9144000" cy="233934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gradFill>
                  <a:gsLst>
                    <a:gs pos="0">
                      <a:schemeClr val="accent3"/>
                    </a:gs>
                    <a:gs pos="29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6"/>
                    </a:gs>
                  </a:gsLst>
                  <a:lin ang="10800000" scaled="1"/>
                </a:gra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zh-CN" altLang="en-US" sz="4400" b="1" dirty="0" smtClean="0">
                <a:solidFill>
                  <a:schemeClr val="tx1"/>
                </a:solidFill>
                <a:latin typeface="Times New Roman" panose="02020603050405020304" charset="0"/>
              </a:rPr>
              <a:t>Unit 9</a:t>
            </a:r>
            <a:endParaRPr lang="en-US" altLang="zh-CN" sz="4400" b="1" dirty="0" smtClean="0">
              <a:solidFill>
                <a:schemeClr val="tx1"/>
              </a:solidFill>
              <a:latin typeface="Times New Roman" panose="02020603050405020304" charset="0"/>
            </a:endParaRPr>
          </a:p>
          <a:p>
            <a:pPr algn="ctr">
              <a:lnSpc>
                <a:spcPct val="150000"/>
              </a:lnSpc>
            </a:pPr>
            <a:r>
              <a:rPr lang="zh-CN" altLang="en-US" sz="4400" b="1" dirty="0" smtClean="0">
                <a:solidFill>
                  <a:schemeClr val="tx1"/>
                </a:solidFill>
                <a:latin typeface="Times New Roman" panose="02020603050405020304" charset="0"/>
              </a:rPr>
              <a:t>I like music that I can dance to.</a:t>
            </a:r>
            <a:br>
              <a:rPr lang="zh-CN" altLang="en-US" sz="4400" b="1" dirty="0" smtClean="0">
                <a:solidFill>
                  <a:schemeClr val="tx1"/>
                </a:solidFill>
                <a:latin typeface="Times New Roman" panose="02020603050405020304" charset="0"/>
              </a:rPr>
            </a:br>
            <a:r>
              <a:rPr lang="zh-CN" altLang="en-US" sz="3200" b="1" dirty="0" smtClean="0">
                <a:solidFill>
                  <a:schemeClr val="tx1"/>
                </a:solidFill>
                <a:latin typeface="Times New Roman" panose="02020603050405020304" charset="0"/>
              </a:rPr>
              <a:t>Section A  (第</a:t>
            </a:r>
            <a:r>
              <a:rPr lang="en-US" altLang="zh-CN" sz="3200" b="1" dirty="0" smtClean="0">
                <a:solidFill>
                  <a:schemeClr val="tx1"/>
                </a:solidFill>
                <a:latin typeface="Times New Roman" panose="02020603050405020304" charset="0"/>
              </a:rPr>
              <a:t>2</a:t>
            </a:r>
            <a:r>
              <a:rPr lang="zh-CN" altLang="en-US" sz="3200" b="1" dirty="0" smtClean="0">
                <a:solidFill>
                  <a:schemeClr val="tx1"/>
                </a:solidFill>
                <a:latin typeface="Times New Roman" panose="02020603050405020304" charset="0"/>
              </a:rPr>
              <a:t>课时)</a:t>
            </a:r>
            <a:endParaRPr lang="zh-CN" altLang="en-US" sz="4000" b="1" dirty="0">
              <a:solidFill>
                <a:schemeClr val="tx1"/>
              </a:solidFill>
              <a:latin typeface="Times New Roman" panose="0202060305040502030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5579291"/>
            <a:ext cx="9144000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617855" y="1915160"/>
            <a:ext cx="777303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4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1. How does the writer describe each kind of movie? 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617855" y="2560320"/>
            <a:ext cx="8338185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2400" dirty="0" smtClean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Comedies or cartoons have funny dialog and ususlly have a happy ending;Dramas like </a:t>
            </a:r>
            <a:r>
              <a:rPr lang="en-US" altLang="zh-CN" sz="2400" i="1" dirty="0" smtClean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Titanic</a:t>
            </a:r>
            <a:r>
              <a:rPr lang="en-US" altLang="zh-CN" sz="2400" dirty="0" smtClean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 make him/her feel even sadder;</a:t>
            </a:r>
          </a:p>
          <a:p>
            <a:pPr algn="l">
              <a:lnSpc>
                <a:spcPct val="150000"/>
              </a:lnSpc>
            </a:pPr>
            <a:r>
              <a:rPr lang="en-US" altLang="zh-CN" sz="2400" dirty="0" smtClean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Documentaries like </a:t>
            </a:r>
            <a:r>
              <a:rPr lang="en-US" altLang="zh-CN" sz="2400" i="1" dirty="0" smtClean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March of the Penguins</a:t>
            </a:r>
            <a:r>
              <a:rPr lang="en-US" altLang="zh-CN" sz="2400" dirty="0" smtClean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 which provide plenty of information about a certain subject can be interesting;Scary movies can be fun,but he/she is too scared to watch them alone.</a:t>
            </a:r>
          </a:p>
        </p:txBody>
      </p:sp>
      <p:sp>
        <p:nvSpPr>
          <p:cNvPr id="5" name="标题 1"/>
          <p:cNvSpPr>
            <a:spLocks noGrp="1"/>
          </p:cNvSpPr>
          <p:nvPr/>
        </p:nvSpPr>
        <p:spPr>
          <a:xfrm>
            <a:off x="2005965" y="398780"/>
            <a:ext cx="6384925" cy="12255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gradFill>
                  <a:gsLst>
                    <a:gs pos="0">
                      <a:schemeClr val="accent3"/>
                    </a:gs>
                    <a:gs pos="29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6"/>
                    </a:gs>
                  </a:gsLst>
                  <a:lin ang="10800000" scaled="1"/>
                </a:gra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ts val="3660"/>
              </a:lnSpc>
            </a:pP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charset="0"/>
              </a:rPr>
              <a:t>Read the passage again and answer the questions.</a:t>
            </a:r>
          </a:p>
        </p:txBody>
      </p:sp>
      <p:sp>
        <p:nvSpPr>
          <p:cNvPr id="217" name=" 217"/>
          <p:cNvSpPr/>
          <p:nvPr/>
        </p:nvSpPr>
        <p:spPr>
          <a:xfrm>
            <a:off x="1072515" y="692785"/>
            <a:ext cx="813435" cy="694055"/>
          </a:xfrm>
          <a:prstGeom prst="teardrop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>
                <a:solidFill>
                  <a:srgbClr val="7030A0"/>
                </a:solidFill>
                <a:latin typeface="Times New Roman" panose="02020603050405020304" charset="0"/>
              </a:rPr>
              <a:t>3b</a:t>
            </a:r>
          </a:p>
        </p:txBody>
      </p:sp>
    </p:spTree>
    <p:custDataLst>
      <p:tags r:id="rId1"/>
    </p:custData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323215" y="753745"/>
            <a:ext cx="8870950" cy="4523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4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sym typeface="+mn-ea"/>
              </a:rPr>
              <a:t>2. What kinds of movies does the writer prefer to watch </a:t>
            </a:r>
          </a:p>
          <a:p>
            <a:pPr algn="l">
              <a:lnSpc>
                <a:spcPct val="150000"/>
              </a:lnSpc>
            </a:pPr>
            <a:r>
              <a:rPr lang="zh-CN" altLang="en-US" sz="24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sym typeface="+mn-ea"/>
              </a:rPr>
              <a:t>    when he or she is sad or tired? </a:t>
            </a:r>
          </a:p>
          <a:p>
            <a:pPr algn="l">
              <a:lnSpc>
                <a:spcPct val="150000"/>
              </a:lnSpc>
            </a:pPr>
            <a:endParaRPr lang="zh-CN" altLang="en-US" sz="2400" dirty="0" smtClean="0">
              <a:solidFill>
                <a:schemeClr val="tx1">
                  <a:lumMod val="50000"/>
                </a:schemeClr>
              </a:solidFill>
              <a:latin typeface="Times New Roman" panose="02020603050405020304" charset="0"/>
              <a:ea typeface="微软雅黑" panose="020B0503020204020204" pitchFamily="34" charset="-122"/>
              <a:sym typeface="+mn-ea"/>
            </a:endParaRPr>
          </a:p>
          <a:p>
            <a:pPr algn="l">
              <a:lnSpc>
                <a:spcPct val="150000"/>
              </a:lnSpc>
            </a:pPr>
            <a:r>
              <a:rPr lang="zh-CN" altLang="en-US" sz="24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sym typeface="+mn-ea"/>
              </a:rPr>
              <a:t>3. How does the writer feel after watching these movies?</a:t>
            </a:r>
          </a:p>
          <a:p>
            <a:pPr algn="l">
              <a:lnSpc>
                <a:spcPct val="150000"/>
              </a:lnSpc>
            </a:pPr>
            <a:endParaRPr lang="zh-CN" altLang="en-US" sz="2400" dirty="0" smtClean="0">
              <a:solidFill>
                <a:schemeClr val="tx1">
                  <a:lumMod val="50000"/>
                </a:schemeClr>
              </a:solidFill>
              <a:latin typeface="Times New Roman" panose="02020603050405020304" charset="0"/>
              <a:ea typeface="微软雅黑" panose="020B0503020204020204" pitchFamily="34" charset="-122"/>
              <a:sym typeface="+mn-ea"/>
            </a:endParaRPr>
          </a:p>
          <a:p>
            <a:pPr algn="l">
              <a:lnSpc>
                <a:spcPct val="150000"/>
              </a:lnSpc>
            </a:pPr>
            <a:r>
              <a:rPr lang="zh-CN" altLang="en-US" sz="24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sym typeface="+mn-ea"/>
              </a:rPr>
              <a:t> </a:t>
            </a:r>
          </a:p>
          <a:p>
            <a:pPr algn="l">
              <a:lnSpc>
                <a:spcPct val="150000"/>
              </a:lnSpc>
            </a:pPr>
            <a:r>
              <a:rPr lang="zh-CN" altLang="en-US" sz="24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sym typeface="+mn-ea"/>
              </a:rPr>
              <a:t>4. Does the writer like </a:t>
            </a:r>
            <a:r>
              <a:rPr lang="en-US" altLang="zh-CN" sz="24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sym typeface="+mn-ea"/>
              </a:rPr>
              <a:t>scary</a:t>
            </a:r>
            <a:r>
              <a:rPr lang="zh-CN" altLang="en-US" sz="24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sym typeface="+mn-ea"/>
              </a:rPr>
              <a:t> movies? When does </a:t>
            </a:r>
          </a:p>
          <a:p>
            <a:pPr algn="l">
              <a:lnSpc>
                <a:spcPct val="150000"/>
              </a:lnSpc>
            </a:pPr>
            <a:r>
              <a:rPr lang="zh-CN" altLang="en-US" sz="24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sym typeface="+mn-ea"/>
              </a:rPr>
              <a:t>    he or she watch them?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533400" y="1925320"/>
            <a:ext cx="74841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2400" dirty="0" smtClean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He/She prefers movies that can cheer him/her up.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533400" y="3015615"/>
            <a:ext cx="789178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2400" dirty="0" smtClean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After watching them,the problems suddenly seem less </a:t>
            </a:r>
          </a:p>
          <a:p>
            <a:pPr algn="l">
              <a:lnSpc>
                <a:spcPct val="150000"/>
              </a:lnSpc>
            </a:pPr>
            <a:r>
              <a:rPr lang="en-US" altLang="zh-CN" sz="2400" dirty="0" smtClean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serious and he/she feels much better.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33400" y="5139055"/>
            <a:ext cx="797560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2400" dirty="0" smtClean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Yes,he/she does.Once in a while,he/she likes to watch </a:t>
            </a:r>
          </a:p>
          <a:p>
            <a:pPr algn="l">
              <a:lnSpc>
                <a:spcPct val="150000"/>
              </a:lnSpc>
            </a:pPr>
            <a:r>
              <a:rPr lang="en-US" altLang="zh-CN" sz="2400" dirty="0" smtClean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scary movies.</a:t>
            </a:r>
            <a:endParaRPr lang="zh-CN" altLang="en-US" sz="2400" dirty="0" smtClean="0">
              <a:latin typeface="Times New Roman" panose="02020603050405020304" charset="0"/>
              <a:ea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  <p:bldP spid="3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/>
          <p:nvPr/>
        </p:nvGraphicFramePr>
        <p:xfrm>
          <a:off x="727075" y="2498090"/>
          <a:ext cx="7687945" cy="33991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11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143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523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452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4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rPr>
                        <a:t>When I'm ...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rPr>
                        <a:t>I like/prefer to watch movies </a:t>
                      </a:r>
                      <a:r>
                        <a:rPr lang="en-US" altLang="zh-CN" sz="24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rPr>
                        <a:t>that/which ...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rPr>
                        <a:t>Examples</a:t>
                      </a:r>
                    </a:p>
                    <a:p>
                      <a:pPr algn="ctr">
                        <a:buNone/>
                      </a:pPr>
                      <a:r>
                        <a:rPr lang="zh-CN" altLang="en-US" sz="24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rPr>
                        <a:t>(movie names)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389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4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rPr>
                        <a:t>happy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40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anose="02020603050405020304" charset="0"/>
                        <a:ea typeface="宋体" panose="02010600030101010101" pitchFamily="2" charset="-122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40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anose="02020603050405020304" charset="0"/>
                        <a:ea typeface="宋体" panose="02010600030101010101" pitchFamily="2" charset="-122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389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4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rPr>
                        <a:t>sad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40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anose="02020603050405020304" charset="0"/>
                        <a:ea typeface="宋体" panose="02010600030101010101" pitchFamily="2" charset="-122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40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anose="02020603050405020304" charset="0"/>
                        <a:ea typeface="宋体" panose="02010600030101010101" pitchFamily="2" charset="-122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389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4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rPr>
                        <a:t>tired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40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anose="02020603050405020304" charset="0"/>
                        <a:ea typeface="宋体" panose="02010600030101010101" pitchFamily="2" charset="-122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40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anose="02020603050405020304" charset="0"/>
                        <a:ea typeface="宋体" panose="02010600030101010101" pitchFamily="2" charset="-122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452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4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rPr>
                        <a:t>bored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40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anose="02020603050405020304" charset="0"/>
                        <a:ea typeface="宋体" panose="02010600030101010101" pitchFamily="2" charset="-122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40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anose="02020603050405020304" charset="0"/>
                        <a:ea typeface="宋体" panose="02010600030101010101" pitchFamily="2" charset="-122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标题 1"/>
          <p:cNvSpPr>
            <a:spLocks noGrp="1"/>
          </p:cNvSpPr>
          <p:nvPr/>
        </p:nvSpPr>
        <p:spPr>
          <a:xfrm>
            <a:off x="1885950" y="718820"/>
            <a:ext cx="6384925" cy="13169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gradFill>
                  <a:gsLst>
                    <a:gs pos="0">
                      <a:schemeClr val="accent3"/>
                    </a:gs>
                    <a:gs pos="29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6"/>
                    </a:gs>
                  </a:gsLst>
                  <a:lin ang="10800000" scaled="1"/>
                </a:gra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ts val="3660"/>
              </a:lnSpc>
            </a:pPr>
            <a:r>
              <a:rPr lang="en-US" altLang="zh-CN" sz="2800" b="1">
                <a:solidFill>
                  <a:srgbClr val="C00000"/>
                </a:solidFill>
                <a:latin typeface="Times New Roman" panose="02020603050405020304" charset="0"/>
              </a:rPr>
              <a:t>What kinds of movies do you like </a:t>
            </a:r>
            <a:br>
              <a:rPr lang="en-US" altLang="zh-CN" sz="2800" b="1">
                <a:solidFill>
                  <a:srgbClr val="C00000"/>
                </a:solidFill>
                <a:latin typeface="Times New Roman" panose="02020603050405020304" charset="0"/>
              </a:rPr>
            </a:br>
            <a:r>
              <a:rPr lang="en-US" altLang="zh-CN" sz="2800" b="1">
                <a:solidFill>
                  <a:srgbClr val="C00000"/>
                </a:solidFill>
                <a:latin typeface="Times New Roman" panose="02020603050405020304" charset="0"/>
              </a:rPr>
              <a:t>to watch? Complete the chart.</a:t>
            </a:r>
          </a:p>
        </p:txBody>
      </p:sp>
      <p:sp>
        <p:nvSpPr>
          <p:cNvPr id="217" name=" 217"/>
          <p:cNvSpPr/>
          <p:nvPr/>
        </p:nvSpPr>
        <p:spPr>
          <a:xfrm>
            <a:off x="1072515" y="892810"/>
            <a:ext cx="813435" cy="694055"/>
          </a:xfrm>
          <a:prstGeom prst="teardrop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>
                <a:solidFill>
                  <a:srgbClr val="7030A0"/>
                </a:solidFill>
                <a:latin typeface="Times New Roman" panose="02020603050405020304" charset="0"/>
              </a:rPr>
              <a:t>3c</a:t>
            </a:r>
          </a:p>
        </p:txBody>
      </p:sp>
    </p:spTree>
    <p:custDataLst>
      <p:tags r:id="rId1"/>
    </p:custData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67030" y="1174750"/>
            <a:ext cx="8685530" cy="5077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4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1.feel like 想要……</a:t>
            </a:r>
          </a:p>
          <a:p>
            <a:pPr algn="l">
              <a:lnSpc>
                <a:spcPct val="150000"/>
              </a:lnSpc>
            </a:pPr>
            <a:r>
              <a:rPr lang="zh-CN" altLang="en-US" sz="24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 </a:t>
            </a:r>
            <a:r>
              <a:rPr lang="zh-CN" altLang="en-US" sz="24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 通常的结构为feel like (doing) sth, 想（干）……，</a:t>
            </a:r>
          </a:p>
          <a:p>
            <a:pPr algn="l">
              <a:lnSpc>
                <a:spcPct val="150000"/>
              </a:lnSpc>
            </a:pPr>
            <a:r>
              <a:rPr lang="zh-CN" altLang="en-US" sz="24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  相当于would like/want to do sth.。</a:t>
            </a:r>
          </a:p>
          <a:p>
            <a:pPr algn="l">
              <a:lnSpc>
                <a:spcPct val="150000"/>
              </a:lnSpc>
            </a:pPr>
            <a:r>
              <a:rPr lang="zh-CN" altLang="en-US" sz="24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     </a:t>
            </a:r>
            <a:r>
              <a:rPr lang="en-US" altLang="zh-CN" sz="24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e.g.:</a:t>
            </a:r>
            <a:r>
              <a:rPr lang="zh-CN" altLang="en-US" sz="24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I feel like eating pizza.</a:t>
            </a:r>
          </a:p>
          <a:p>
            <a:pPr algn="l">
              <a:lnSpc>
                <a:spcPct val="150000"/>
              </a:lnSpc>
            </a:pPr>
            <a:r>
              <a:rPr lang="zh-CN" altLang="en-US" sz="24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2.shut off 关闭，停止运转</a:t>
            </a:r>
          </a:p>
          <a:p>
            <a:pPr algn="l">
              <a:lnSpc>
                <a:spcPct val="150000"/>
              </a:lnSpc>
            </a:pPr>
            <a:r>
              <a:rPr lang="zh-CN" altLang="en-US" sz="24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     </a:t>
            </a:r>
            <a:r>
              <a:rPr lang="en-US" altLang="zh-CN" sz="24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sym typeface="+mn-ea"/>
              </a:rPr>
              <a:t>e.g.:</a:t>
            </a:r>
            <a:r>
              <a:rPr lang="zh-CN" altLang="en-US" sz="24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Please shut off the computer in two hours.</a:t>
            </a:r>
          </a:p>
          <a:p>
            <a:pPr algn="l">
              <a:lnSpc>
                <a:spcPct val="150000"/>
              </a:lnSpc>
            </a:pPr>
            <a:r>
              <a:rPr lang="zh-CN" altLang="en-US" sz="24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3.once in a while 偶尔地，间或</a:t>
            </a:r>
          </a:p>
          <a:p>
            <a:pPr algn="l">
              <a:lnSpc>
                <a:spcPct val="150000"/>
              </a:lnSpc>
            </a:pPr>
            <a:r>
              <a:rPr lang="zh-CN" altLang="en-US" sz="24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  相当于at time</a:t>
            </a:r>
            <a:r>
              <a:rPr lang="en-US" altLang="zh-CN" sz="24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s</a:t>
            </a:r>
            <a:r>
              <a:rPr lang="zh-CN" altLang="en-US" sz="24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“有时”或sometime</a:t>
            </a:r>
            <a:r>
              <a:rPr lang="en-US" altLang="zh-CN" sz="24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s</a:t>
            </a:r>
            <a:r>
              <a:rPr lang="zh-CN" altLang="en-US" sz="24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 “有时”。</a:t>
            </a:r>
          </a:p>
          <a:p>
            <a:pPr algn="l">
              <a:lnSpc>
                <a:spcPct val="150000"/>
              </a:lnSpc>
            </a:pPr>
            <a:r>
              <a:rPr lang="zh-CN" altLang="en-US" sz="24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    </a:t>
            </a:r>
            <a:r>
              <a:rPr lang="en-US" altLang="zh-CN" sz="24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sym typeface="+mn-ea"/>
              </a:rPr>
              <a:t>e.g.:</a:t>
            </a:r>
            <a:r>
              <a:rPr lang="zh-CN" altLang="en-US" sz="24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Once in a while,I like smooth music that makes me relaxed.</a:t>
            </a:r>
          </a:p>
        </p:txBody>
      </p:sp>
      <p:sp>
        <p:nvSpPr>
          <p:cNvPr id="6" name="矩形 5"/>
          <p:cNvSpPr/>
          <p:nvPr/>
        </p:nvSpPr>
        <p:spPr>
          <a:xfrm>
            <a:off x="2208848" y="160020"/>
            <a:ext cx="5622925" cy="101473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6000" b="1" dirty="0">
                <a:blipFill>
                  <a:blip r:embed="rId3"/>
                  <a:stretch>
                    <a:fillRect/>
                  </a:stretch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</a:rPr>
              <a:t>Language Points</a:t>
            </a:r>
          </a:p>
        </p:txBody>
      </p:sp>
    </p:spTree>
    <p:custDataLst>
      <p:tags r:id="rId1"/>
    </p:custData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2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3" grpId="2"/>
      <p:bldP spid="3" grpId="3"/>
      <p:bldP spid="3" grpId="4"/>
      <p:bldP spid="3" grpId="5"/>
      <p:bldP spid="3" grpId="6"/>
      <p:bldP spid="3" grpId="7"/>
      <p:bldP spid="3" grpId="8"/>
      <p:bldP spid="3" grpId="9"/>
      <p:bldP spid="3" grpId="10"/>
      <p:bldP spid="3" grpId="11"/>
      <p:bldP spid="3" grpId="12"/>
      <p:bldP spid="3" grpId="13"/>
      <p:bldP spid="3" grpId="14"/>
      <p:bldP spid="3" grpId="15"/>
      <p:bldP spid="3" grpId="16"/>
      <p:bldP spid="3" grpId="17"/>
      <p:bldP spid="3" grpId="18"/>
      <p:bldP spid="3" grpId="19"/>
      <p:bldP spid="3" grpId="20"/>
      <p:bldP spid="3" grpId="21"/>
      <p:bldP spid="3" grpId="22"/>
      <p:bldP spid="3" grpId="23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838835" y="538480"/>
            <a:ext cx="8239125" cy="54082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lnSpc>
                <a:spcPct val="120000"/>
              </a:lnSpc>
            </a:pPr>
            <a:r>
              <a:rPr lang="zh-CN" altLang="en-US" sz="24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4. When I</a:t>
            </a:r>
            <a:r>
              <a:rPr lang="en-US" altLang="zh-CN" sz="24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'</a:t>
            </a:r>
            <a:r>
              <a:rPr lang="zh-CN" altLang="en-US" sz="24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m down or tired,I prefer movie</a:t>
            </a:r>
            <a:r>
              <a:rPr lang="en-US" altLang="zh-CN" sz="24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s</a:t>
            </a:r>
            <a:r>
              <a:rPr lang="zh-CN" altLang="en-US" sz="24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 that can </a:t>
            </a:r>
          </a:p>
          <a:p>
            <a:pPr algn="l" fontAlgn="auto">
              <a:lnSpc>
                <a:spcPct val="120000"/>
              </a:lnSpc>
            </a:pPr>
            <a:r>
              <a:rPr lang="zh-CN" altLang="en-US" sz="24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    cheer me up. 当我不高兴或累的时候，我更喜欢能使我</a:t>
            </a:r>
          </a:p>
          <a:p>
            <a:pPr algn="l" fontAlgn="auto">
              <a:lnSpc>
                <a:spcPct val="120000"/>
              </a:lnSpc>
            </a:pPr>
            <a:r>
              <a:rPr lang="zh-CN" altLang="en-US" sz="24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   高兴起来的电影。</a:t>
            </a:r>
          </a:p>
          <a:p>
            <a:pPr algn="l" fontAlgn="auto">
              <a:lnSpc>
                <a:spcPct val="120000"/>
              </a:lnSpc>
            </a:pPr>
            <a:r>
              <a:rPr lang="zh-CN" altLang="en-US" sz="24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（1）down </a:t>
            </a:r>
            <a:r>
              <a:rPr lang="zh-CN" altLang="en-US" sz="2400" i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adj.</a:t>
            </a:r>
            <a:r>
              <a:rPr lang="zh-CN" altLang="en-US" sz="24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 悲伤的，沮丧的；</a:t>
            </a:r>
            <a:r>
              <a:rPr lang="zh-CN" altLang="en-US" sz="2400" i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adv.</a:t>
            </a:r>
            <a:r>
              <a:rPr lang="zh-CN" altLang="en-US" sz="24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向下</a:t>
            </a:r>
          </a:p>
          <a:p>
            <a:pPr algn="l" fontAlgn="auto">
              <a:lnSpc>
                <a:spcPct val="120000"/>
              </a:lnSpc>
            </a:pPr>
            <a:r>
              <a:rPr lang="zh-CN" altLang="en-US" sz="24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        </a:t>
            </a:r>
            <a:r>
              <a:rPr lang="en-US" altLang="zh-CN" sz="24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e.g.:</a:t>
            </a:r>
            <a:r>
              <a:rPr lang="zh-CN" altLang="en-US" sz="24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He</a:t>
            </a:r>
            <a:r>
              <a:rPr lang="en-US" altLang="zh-CN" sz="24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'</a:t>
            </a:r>
            <a:r>
              <a:rPr lang="zh-CN" altLang="en-US" sz="24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s down today and let</a:t>
            </a:r>
            <a:r>
              <a:rPr lang="en-US" altLang="zh-CN" sz="24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'</a:t>
            </a:r>
            <a:r>
              <a:rPr lang="zh-CN" altLang="en-US" sz="24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s go and see him.   </a:t>
            </a:r>
          </a:p>
          <a:p>
            <a:pPr algn="l" fontAlgn="auto">
              <a:lnSpc>
                <a:spcPct val="120000"/>
              </a:lnSpc>
            </a:pPr>
            <a:r>
              <a:rPr lang="zh-CN" altLang="en-US" sz="24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（2）cheer sb. up 使某人高兴起来。相当于make sb</a:t>
            </a:r>
            <a:r>
              <a:rPr lang="en-US" altLang="zh-CN" sz="24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.</a:t>
            </a:r>
            <a:r>
              <a:rPr lang="zh-CN" altLang="en-US" sz="24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 happy。</a:t>
            </a:r>
          </a:p>
          <a:p>
            <a:pPr algn="l" fontAlgn="auto">
              <a:lnSpc>
                <a:spcPct val="120000"/>
              </a:lnSpc>
            </a:pPr>
            <a:r>
              <a:rPr lang="zh-CN" altLang="en-US" sz="24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5. Documentaries like </a:t>
            </a:r>
            <a:r>
              <a:rPr lang="zh-CN" altLang="en-US" sz="2400" b="1" i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March of the Penguins</a:t>
            </a:r>
            <a:r>
              <a:rPr lang="zh-CN" altLang="en-US" sz="24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 which </a:t>
            </a:r>
          </a:p>
          <a:p>
            <a:pPr algn="l" fontAlgn="auto">
              <a:lnSpc>
                <a:spcPct val="120000"/>
              </a:lnSpc>
            </a:pPr>
            <a:r>
              <a:rPr lang="zh-CN" altLang="en-US" sz="24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    provide plenty of information about a certain subject </a:t>
            </a:r>
          </a:p>
          <a:p>
            <a:pPr algn="l" fontAlgn="auto">
              <a:lnSpc>
                <a:spcPct val="120000"/>
              </a:lnSpc>
            </a:pPr>
            <a:r>
              <a:rPr lang="zh-CN" altLang="en-US" sz="24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    can be interesting.像《帝企鹅日记》这样提供大量有关</a:t>
            </a:r>
          </a:p>
          <a:p>
            <a:pPr algn="l" fontAlgn="auto">
              <a:lnSpc>
                <a:spcPct val="120000"/>
              </a:lnSpc>
            </a:pPr>
            <a:r>
              <a:rPr lang="zh-CN" altLang="en-US" sz="24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    某特定主题信息的纪录片会有趣。</a:t>
            </a:r>
          </a:p>
          <a:p>
            <a:pPr algn="l" fontAlgn="auto">
              <a:lnSpc>
                <a:spcPct val="120000"/>
              </a:lnSpc>
            </a:pPr>
            <a:r>
              <a:rPr lang="zh-CN" altLang="en-US" sz="24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   （1）which provide...是定语从句。</a:t>
            </a:r>
          </a:p>
          <a:p>
            <a:pPr algn="l" fontAlgn="auto">
              <a:lnSpc>
                <a:spcPct val="120000"/>
              </a:lnSpc>
            </a:pPr>
            <a:r>
              <a:rPr lang="zh-CN" altLang="en-US" sz="24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   （2）plenty of “大量，充足”，相当于a lot of 或enough。</a:t>
            </a:r>
          </a:p>
        </p:txBody>
      </p:sp>
    </p:spTree>
    <p:custDataLst>
      <p:tags r:id="rId1"/>
    </p:custData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27025" y="1178560"/>
            <a:ext cx="8683625" cy="5217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70000"/>
              </a:lnSpc>
            </a:pPr>
            <a:r>
              <a:rPr lang="zh-CN" altLang="en-US" sz="28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一、用所给的正确形式填空。</a:t>
            </a:r>
          </a:p>
          <a:p>
            <a:pPr algn="l">
              <a:lnSpc>
                <a:spcPct val="170000"/>
              </a:lnSpc>
            </a:pPr>
            <a:r>
              <a:rPr lang="zh-CN" altLang="en-US" sz="28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宋体" panose="02010600030101010101" pitchFamily="2" charset="-122"/>
              </a:rPr>
              <a:t>1.He sticks to ____</a:t>
            </a:r>
            <a:r>
              <a:rPr lang="en-US" altLang="zh-CN" sz="28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宋体" panose="02010600030101010101" pitchFamily="2" charset="-122"/>
              </a:rPr>
              <a:t>__</a:t>
            </a:r>
            <a:r>
              <a:rPr lang="zh-CN" altLang="en-US" sz="28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宋体" panose="02010600030101010101" pitchFamily="2" charset="-122"/>
              </a:rPr>
              <a:t>(so</a:t>
            </a:r>
            <a:r>
              <a:rPr lang="en-US" altLang="zh-CN" sz="28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宋体" panose="02010600030101010101" pitchFamily="2" charset="-122"/>
              </a:rPr>
              <a:t>l</a:t>
            </a:r>
            <a:r>
              <a:rPr lang="zh-CN" altLang="en-US" sz="28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宋体" panose="02010600030101010101" pitchFamily="2" charset="-122"/>
              </a:rPr>
              <a:t>ve) the problem at once.</a:t>
            </a:r>
          </a:p>
          <a:p>
            <a:pPr algn="l">
              <a:lnSpc>
                <a:spcPct val="170000"/>
              </a:lnSpc>
            </a:pPr>
            <a:r>
              <a:rPr lang="zh-CN" altLang="en-US" sz="28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宋体" panose="02010600030101010101" pitchFamily="2" charset="-122"/>
              </a:rPr>
              <a:t>2.I feel like_____</a:t>
            </a:r>
            <a:r>
              <a:rPr lang="en-US" altLang="zh-CN" sz="28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宋体" panose="02010600030101010101" pitchFamily="2" charset="-122"/>
              </a:rPr>
              <a:t>_</a:t>
            </a:r>
            <a:r>
              <a:rPr lang="zh-CN" altLang="en-US" sz="28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宋体" panose="02010600030101010101" pitchFamily="2" charset="-122"/>
              </a:rPr>
              <a:t>(have) a happy ending.</a:t>
            </a:r>
          </a:p>
          <a:p>
            <a:pPr algn="l">
              <a:lnSpc>
                <a:spcPct val="170000"/>
              </a:lnSpc>
            </a:pPr>
            <a:r>
              <a:rPr lang="zh-CN" altLang="en-US" sz="28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宋体" panose="02010600030101010101" pitchFamily="2" charset="-122"/>
              </a:rPr>
              <a:t>3.The movie_______(cheer) me up.</a:t>
            </a:r>
          </a:p>
          <a:p>
            <a:pPr algn="l">
              <a:lnSpc>
                <a:spcPct val="170000"/>
              </a:lnSpc>
            </a:pPr>
            <a:r>
              <a:rPr lang="zh-CN" altLang="en-US" sz="28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宋体" panose="02010600030101010101" pitchFamily="2" charset="-122"/>
              </a:rPr>
              <a:t>4.He only likes movies that are ______ (fun) .</a:t>
            </a:r>
          </a:p>
          <a:p>
            <a:pPr algn="l">
              <a:lnSpc>
                <a:spcPct val="170000"/>
              </a:lnSpc>
            </a:pPr>
            <a:r>
              <a:rPr lang="zh-CN" altLang="en-US" sz="28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宋体" panose="02010600030101010101" pitchFamily="2" charset="-122"/>
              </a:rPr>
              <a:t>5.I don</a:t>
            </a:r>
            <a:r>
              <a:rPr lang="en-US" altLang="zh-CN" sz="28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宋体" panose="02010600030101010101" pitchFamily="2" charset="-122"/>
              </a:rPr>
              <a:t>'</a:t>
            </a:r>
            <a:r>
              <a:rPr lang="zh-CN" altLang="en-US" sz="28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宋体" panose="02010600030101010101" pitchFamily="2" charset="-122"/>
              </a:rPr>
              <a:t>t mind_____</a:t>
            </a:r>
            <a:r>
              <a:rPr lang="en-US" altLang="zh-CN" sz="28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宋体" panose="02010600030101010101" pitchFamily="2" charset="-122"/>
              </a:rPr>
              <a:t>__</a:t>
            </a:r>
            <a:r>
              <a:rPr lang="zh-CN" altLang="en-US" sz="28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宋体" panose="02010600030101010101" pitchFamily="2" charset="-122"/>
              </a:rPr>
              <a:t>_(watch) cartoons though I</a:t>
            </a:r>
            <a:r>
              <a:rPr lang="en-US" altLang="zh-CN" sz="28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宋体" panose="02010600030101010101" pitchFamily="2" charset="-122"/>
              </a:rPr>
              <a:t>'</a:t>
            </a:r>
            <a:r>
              <a:rPr lang="zh-CN" altLang="en-US" sz="28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宋体" panose="02010600030101010101" pitchFamily="2" charset="-122"/>
              </a:rPr>
              <a:t>m </a:t>
            </a:r>
          </a:p>
          <a:p>
            <a:pPr algn="l">
              <a:lnSpc>
                <a:spcPct val="170000"/>
              </a:lnSpc>
            </a:pPr>
            <a:r>
              <a:rPr lang="zh-CN" altLang="en-US" sz="28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宋体" panose="02010600030101010101" pitchFamily="2" charset="-122"/>
              </a:rPr>
              <a:t>   already 20 years old.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332355" y="3505200"/>
            <a:ext cx="1249045" cy="6457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800" dirty="0" smtClean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cheers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5020945" y="4210050"/>
            <a:ext cx="1052195" cy="6457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800" dirty="0" smtClean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funny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378710" y="2041525"/>
            <a:ext cx="1288415" cy="6457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800" dirty="0" smtClean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solving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2084070" y="2759075"/>
            <a:ext cx="1229360" cy="6457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800" dirty="0" smtClean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having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414270" y="4918710"/>
            <a:ext cx="1584960" cy="6457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800" dirty="0" smtClean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watching</a:t>
            </a:r>
          </a:p>
        </p:txBody>
      </p:sp>
      <p:sp>
        <p:nvSpPr>
          <p:cNvPr id="9" name="矩形 8"/>
          <p:cNvSpPr/>
          <p:nvPr/>
        </p:nvSpPr>
        <p:spPr>
          <a:xfrm>
            <a:off x="2695893" y="280670"/>
            <a:ext cx="3945255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altLang="zh-CN" sz="7200" b="1" dirty="0">
                <a:solidFill>
                  <a:schemeClr val="accent4"/>
                </a:solidFill>
                <a:effectLst/>
              </a:rPr>
              <a:t>Exercise</a:t>
            </a:r>
          </a:p>
        </p:txBody>
      </p:sp>
    </p:spTree>
    <p:custDataLst>
      <p:tags r:id="rId1"/>
    </p:custData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6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62610" y="886460"/>
            <a:ext cx="7682865" cy="5217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70000"/>
              </a:lnSpc>
            </a:pPr>
            <a:r>
              <a:rPr lang="zh-CN" altLang="en-US" sz="28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二、单项选择。</a:t>
            </a:r>
          </a:p>
          <a:p>
            <a:pPr algn="l">
              <a:lnSpc>
                <a:spcPct val="170000"/>
              </a:lnSpc>
            </a:pPr>
            <a:r>
              <a:rPr lang="en-US" altLang="zh-CN" sz="28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宋体" panose="02010600030101010101" pitchFamily="2" charset="-122"/>
              </a:rPr>
              <a:t>(    )</a:t>
            </a:r>
            <a:r>
              <a:rPr lang="zh-CN" altLang="en-US" sz="28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宋体" panose="02010600030101010101" pitchFamily="2" charset="-122"/>
              </a:rPr>
              <a:t>1.He doesn</a:t>
            </a:r>
            <a:r>
              <a:rPr lang="en-US" altLang="zh-CN" sz="28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宋体" panose="02010600030101010101" pitchFamily="2" charset="-122"/>
              </a:rPr>
              <a:t>'</a:t>
            </a:r>
            <a:r>
              <a:rPr lang="zh-CN" altLang="en-US" sz="28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宋体" panose="02010600030101010101" pitchFamily="2" charset="-122"/>
              </a:rPr>
              <a:t>t have_____ money to buy a car.</a:t>
            </a:r>
          </a:p>
          <a:p>
            <a:pPr algn="l">
              <a:lnSpc>
                <a:spcPct val="170000"/>
              </a:lnSpc>
            </a:pPr>
            <a:r>
              <a:rPr lang="zh-CN" altLang="en-US" sz="28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宋体" panose="02010600030101010101" pitchFamily="2" charset="-122"/>
              </a:rPr>
              <a:t>        A.many                  B.plenty of</a:t>
            </a:r>
          </a:p>
          <a:p>
            <a:pPr algn="l">
              <a:lnSpc>
                <a:spcPct val="170000"/>
              </a:lnSpc>
            </a:pPr>
            <a:r>
              <a:rPr lang="zh-CN" altLang="en-US" sz="28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宋体" panose="02010600030101010101" pitchFamily="2" charset="-122"/>
              </a:rPr>
              <a:t>       C.a lots of               D.</a:t>
            </a:r>
            <a:r>
              <a:rPr lang="en-US" altLang="zh-CN" sz="28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宋体" panose="02010600030101010101" pitchFamily="2" charset="-122"/>
              </a:rPr>
              <a:t>lot of</a:t>
            </a:r>
          </a:p>
          <a:p>
            <a:pPr algn="l">
              <a:lnSpc>
                <a:spcPct val="170000"/>
              </a:lnSpc>
            </a:pPr>
            <a:r>
              <a:rPr lang="en-US" altLang="zh-CN" sz="28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(    )</a:t>
            </a:r>
            <a:r>
              <a:rPr lang="en-US" altLang="zh-CN" sz="28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宋体" panose="02010600030101010101" pitchFamily="2" charset="-122"/>
              </a:rPr>
              <a:t>2.</a:t>
            </a:r>
            <a:r>
              <a:rPr lang="zh-CN" altLang="en-US" sz="28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宋体" panose="02010600030101010101" pitchFamily="2" charset="-122"/>
              </a:rPr>
              <a:t>Tony prefers groups that ______ songs.</a:t>
            </a:r>
          </a:p>
          <a:p>
            <a:pPr algn="l">
              <a:lnSpc>
                <a:spcPct val="170000"/>
              </a:lnSpc>
            </a:pPr>
            <a:r>
              <a:rPr lang="zh-CN" altLang="en-US" sz="28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宋体" panose="02010600030101010101" pitchFamily="2" charset="-122"/>
              </a:rPr>
              <a:t>        A.write                    B.writes</a:t>
            </a:r>
          </a:p>
          <a:p>
            <a:pPr algn="l">
              <a:lnSpc>
                <a:spcPct val="170000"/>
              </a:lnSpc>
            </a:pPr>
            <a:r>
              <a:rPr lang="zh-CN" altLang="en-US" sz="28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宋体" panose="02010600030101010101" pitchFamily="2" charset="-122"/>
              </a:rPr>
              <a:t>        C.writing                 D.to write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738505" y="1795145"/>
            <a:ext cx="420370" cy="6457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800" dirty="0" smtClean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B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98500" y="3919855"/>
            <a:ext cx="420370" cy="650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800" dirty="0" smtClean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A</a:t>
            </a:r>
          </a:p>
        </p:txBody>
      </p:sp>
    </p:spTree>
    <p:custDataLst>
      <p:tags r:id="rId1"/>
    </p:custData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87325" y="1089660"/>
            <a:ext cx="8855075" cy="4615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28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(    )3.</a:t>
            </a:r>
            <a:r>
              <a:rPr lang="zh-CN" altLang="en-US" sz="28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Maybe he won</a:t>
            </a:r>
            <a:r>
              <a:rPr lang="en-US" altLang="zh-CN" sz="28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'</a:t>
            </a:r>
            <a:r>
              <a:rPr lang="zh-CN" altLang="en-US" sz="28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t depend______ others. He wants </a:t>
            </a:r>
          </a:p>
          <a:p>
            <a:pPr algn="l">
              <a:lnSpc>
                <a:spcPct val="150000"/>
              </a:lnSpc>
            </a:pPr>
            <a:r>
              <a:rPr lang="zh-CN" altLang="en-US" sz="28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   to live on his own.</a:t>
            </a:r>
          </a:p>
          <a:p>
            <a:pPr algn="l">
              <a:lnSpc>
                <a:spcPct val="150000"/>
              </a:lnSpc>
            </a:pPr>
            <a:r>
              <a:rPr lang="zh-CN" altLang="en-US" sz="28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       A.with            B.in             C.on              D.of</a:t>
            </a:r>
          </a:p>
          <a:p>
            <a:pPr algn="l">
              <a:lnSpc>
                <a:spcPct val="150000"/>
              </a:lnSpc>
            </a:pPr>
            <a:r>
              <a:rPr lang="en-US" altLang="zh-CN" sz="28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(    )4.</a:t>
            </a:r>
            <a:r>
              <a:rPr lang="zh-CN" altLang="en-US" sz="28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You should stick _____ listening to s</a:t>
            </a:r>
            <a:r>
              <a:rPr lang="en-US" altLang="zh-CN" sz="28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l</a:t>
            </a:r>
            <a:r>
              <a:rPr lang="zh-CN" altLang="en-US" sz="28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ow songs.</a:t>
            </a:r>
          </a:p>
          <a:p>
            <a:pPr algn="l">
              <a:lnSpc>
                <a:spcPct val="150000"/>
              </a:lnSpc>
            </a:pPr>
            <a:r>
              <a:rPr lang="zh-CN" altLang="en-US" sz="28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       A.in               B.to             C.on              D.of</a:t>
            </a:r>
          </a:p>
          <a:p>
            <a:pPr algn="l">
              <a:lnSpc>
                <a:spcPct val="150000"/>
              </a:lnSpc>
            </a:pPr>
            <a:r>
              <a:rPr lang="en-US" altLang="zh-CN" sz="28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(    )5.</a:t>
            </a:r>
            <a:r>
              <a:rPr lang="zh-CN" altLang="en-US" sz="28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The work</a:t>
            </a:r>
            <a:r>
              <a:rPr lang="en-US" altLang="zh-CN" sz="28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er</a:t>
            </a:r>
            <a:r>
              <a:rPr lang="zh-CN" altLang="en-US" sz="28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s shut _____ the machine and went home.</a:t>
            </a:r>
          </a:p>
          <a:p>
            <a:pPr algn="l">
              <a:lnSpc>
                <a:spcPct val="150000"/>
              </a:lnSpc>
            </a:pPr>
            <a:r>
              <a:rPr lang="zh-CN" altLang="en-US" sz="28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       A.on              B.off            C.of               D.down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59410" y="4368800"/>
            <a:ext cx="420370" cy="6457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800" dirty="0" smtClean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B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363220" y="3074670"/>
            <a:ext cx="420370" cy="6457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800" dirty="0" smtClean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B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367030" y="1171575"/>
            <a:ext cx="439420" cy="6457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800" dirty="0" smtClean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C</a:t>
            </a:r>
          </a:p>
        </p:txBody>
      </p:sp>
    </p:spTree>
    <p:custDataLst>
      <p:tags r:id="rId1"/>
    </p:custData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748665" y="2824480"/>
            <a:ext cx="7660640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lnSpc>
                <a:spcPct val="200000"/>
              </a:lnSpc>
            </a:pP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1.Learn the new words and expressions by heart.</a:t>
            </a:r>
          </a:p>
          <a:p>
            <a:pPr algn="l" fontAlgn="auto">
              <a:lnSpc>
                <a:spcPct val="200000"/>
              </a:lnSpc>
            </a:pP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2.Retell the story.</a:t>
            </a:r>
          </a:p>
        </p:txBody>
      </p:sp>
      <p:sp>
        <p:nvSpPr>
          <p:cNvPr id="2050" name=" 2050"/>
          <p:cNvSpPr/>
          <p:nvPr/>
        </p:nvSpPr>
        <p:spPr bwMode="auto">
          <a:xfrm>
            <a:off x="2503170" y="1093470"/>
            <a:ext cx="3402965" cy="1534160"/>
          </a:xfrm>
          <a:custGeom>
            <a:avLst/>
            <a:gdLst>
              <a:gd name="T0" fmla="*/ 913166 w 4940"/>
              <a:gd name="T1" fmla="*/ 216832 h 3973"/>
              <a:gd name="T2" fmla="*/ 832184 w 4940"/>
              <a:gd name="T3" fmla="*/ 139667 h 3973"/>
              <a:gd name="T4" fmla="*/ 750431 w 4940"/>
              <a:gd name="T5" fmla="*/ 81408 h 3973"/>
              <a:gd name="T6" fmla="*/ 668293 w 4940"/>
              <a:gd name="T7" fmla="*/ 40897 h 3973"/>
              <a:gd name="T8" fmla="*/ 586925 w 4940"/>
              <a:gd name="T9" fmla="*/ 14661 h 3973"/>
              <a:gd name="T10" fmla="*/ 506715 w 4940"/>
              <a:gd name="T11" fmla="*/ 2315 h 3973"/>
              <a:gd name="T12" fmla="*/ 429203 w 4940"/>
              <a:gd name="T13" fmla="*/ 772 h 3973"/>
              <a:gd name="T14" fmla="*/ 354777 w 4940"/>
              <a:gd name="T15" fmla="*/ 8102 h 3973"/>
              <a:gd name="T16" fmla="*/ 285364 w 4940"/>
              <a:gd name="T17" fmla="*/ 22763 h 3973"/>
              <a:gd name="T18" fmla="*/ 220965 w 4940"/>
              <a:gd name="T19" fmla="*/ 42826 h 3973"/>
              <a:gd name="T20" fmla="*/ 136898 w 4940"/>
              <a:gd name="T21" fmla="*/ 77164 h 3973"/>
              <a:gd name="T22" fmla="*/ 52060 w 4940"/>
              <a:gd name="T23" fmla="*/ 123077 h 3973"/>
              <a:gd name="T24" fmla="*/ 0 w 4940"/>
              <a:gd name="T25" fmla="*/ 158573 h 3973"/>
              <a:gd name="T26" fmla="*/ 23523 w 4940"/>
              <a:gd name="T27" fmla="*/ 1411336 h 3973"/>
              <a:gd name="T28" fmla="*/ 90237 w 4940"/>
              <a:gd name="T29" fmla="*/ 1371211 h 3973"/>
              <a:gd name="T30" fmla="*/ 191271 w 4940"/>
              <a:gd name="T31" fmla="*/ 1323755 h 3973"/>
              <a:gd name="T32" fmla="*/ 252200 w 4940"/>
              <a:gd name="T33" fmla="*/ 1302149 h 3973"/>
              <a:gd name="T34" fmla="*/ 319300 w 4940"/>
              <a:gd name="T35" fmla="*/ 1284787 h 3973"/>
              <a:gd name="T36" fmla="*/ 391798 w 4940"/>
              <a:gd name="T37" fmla="*/ 1273212 h 3973"/>
              <a:gd name="T38" fmla="*/ 467381 w 4940"/>
              <a:gd name="T39" fmla="*/ 1270511 h 3973"/>
              <a:gd name="T40" fmla="*/ 546434 w 4940"/>
              <a:gd name="T41" fmla="*/ 1277070 h 3973"/>
              <a:gd name="T42" fmla="*/ 627802 w 4940"/>
              <a:gd name="T43" fmla="*/ 1295975 h 3973"/>
              <a:gd name="T44" fmla="*/ 709555 w 4940"/>
              <a:gd name="T45" fmla="*/ 1329156 h 3973"/>
              <a:gd name="T46" fmla="*/ 791693 w 4940"/>
              <a:gd name="T47" fmla="*/ 1378155 h 3973"/>
              <a:gd name="T48" fmla="*/ 873061 w 4940"/>
              <a:gd name="T49" fmla="*/ 1445288 h 3973"/>
              <a:gd name="T50" fmla="*/ 952500 w 4940"/>
              <a:gd name="T51" fmla="*/ 1532870 h 3973"/>
              <a:gd name="T52" fmla="*/ 1011887 w 4940"/>
              <a:gd name="T53" fmla="*/ 1465351 h 3973"/>
              <a:gd name="T54" fmla="*/ 1092868 w 4940"/>
              <a:gd name="T55" fmla="*/ 1393588 h 3973"/>
              <a:gd name="T56" fmla="*/ 1175007 w 4940"/>
              <a:gd name="T57" fmla="*/ 1339959 h 3973"/>
              <a:gd name="T58" fmla="*/ 1256760 w 4940"/>
              <a:gd name="T59" fmla="*/ 1302920 h 3973"/>
              <a:gd name="T60" fmla="*/ 1338128 w 4940"/>
              <a:gd name="T61" fmla="*/ 1280928 h 3973"/>
              <a:gd name="T62" fmla="*/ 1417952 w 4940"/>
              <a:gd name="T63" fmla="*/ 1270897 h 3973"/>
              <a:gd name="T64" fmla="*/ 1494692 w 4940"/>
              <a:gd name="T65" fmla="*/ 1271669 h 3973"/>
              <a:gd name="T66" fmla="*/ 1567962 w 4940"/>
              <a:gd name="T67" fmla="*/ 1281314 h 3973"/>
              <a:gd name="T68" fmla="*/ 1635832 w 4940"/>
              <a:gd name="T69" fmla="*/ 1297519 h 3973"/>
              <a:gd name="T70" fmla="*/ 1698689 w 4940"/>
              <a:gd name="T71" fmla="*/ 1318353 h 3973"/>
              <a:gd name="T72" fmla="*/ 1792397 w 4940"/>
              <a:gd name="T73" fmla="*/ 1359250 h 3973"/>
              <a:gd name="T74" fmla="*/ 1868365 w 4940"/>
              <a:gd name="T75" fmla="*/ 1402848 h 3973"/>
              <a:gd name="T76" fmla="*/ 1905000 w 4940"/>
              <a:gd name="T77" fmla="*/ 158573 h 3973"/>
              <a:gd name="T78" fmla="*/ 1868365 w 4940"/>
              <a:gd name="T79" fmla="*/ 133109 h 3973"/>
              <a:gd name="T80" fmla="*/ 1792397 w 4940"/>
              <a:gd name="T81" fmla="*/ 89511 h 3973"/>
              <a:gd name="T82" fmla="*/ 1698689 w 4940"/>
              <a:gd name="T83" fmla="*/ 47842 h 3973"/>
              <a:gd name="T84" fmla="*/ 1635832 w 4940"/>
              <a:gd name="T85" fmla="*/ 27393 h 3973"/>
              <a:gd name="T86" fmla="*/ 1567962 w 4940"/>
              <a:gd name="T87" fmla="*/ 11575 h 3973"/>
              <a:gd name="T88" fmla="*/ 1494692 w 4940"/>
              <a:gd name="T89" fmla="*/ 1929 h 3973"/>
              <a:gd name="T90" fmla="*/ 1417952 w 4940"/>
              <a:gd name="T91" fmla="*/ 1157 h 3973"/>
              <a:gd name="T92" fmla="*/ 1338128 w 4940"/>
              <a:gd name="T93" fmla="*/ 10417 h 3973"/>
              <a:gd name="T94" fmla="*/ 1256760 w 4940"/>
              <a:gd name="T95" fmla="*/ 33181 h 3973"/>
              <a:gd name="T96" fmla="*/ 1175007 w 4940"/>
              <a:gd name="T97" fmla="*/ 70220 h 3973"/>
              <a:gd name="T98" fmla="*/ 1092868 w 4940"/>
              <a:gd name="T99" fmla="*/ 123463 h 3973"/>
              <a:gd name="T100" fmla="*/ 1011887 w 4940"/>
              <a:gd name="T101" fmla="*/ 195612 h 3973"/>
              <a:gd name="T102" fmla="*/ 952500 w 4940"/>
              <a:gd name="T103" fmla="*/ 262745 h 3973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4940" h="3973">
                <a:moveTo>
                  <a:pt x="2470" y="681"/>
                </a:moveTo>
                <a:lnTo>
                  <a:pt x="2470" y="681"/>
                </a:lnTo>
                <a:lnTo>
                  <a:pt x="2419" y="619"/>
                </a:lnTo>
                <a:lnTo>
                  <a:pt x="2368" y="562"/>
                </a:lnTo>
                <a:lnTo>
                  <a:pt x="2315" y="507"/>
                </a:lnTo>
                <a:lnTo>
                  <a:pt x="2264" y="455"/>
                </a:lnTo>
                <a:lnTo>
                  <a:pt x="2211" y="407"/>
                </a:lnTo>
                <a:lnTo>
                  <a:pt x="2158" y="362"/>
                </a:lnTo>
                <a:lnTo>
                  <a:pt x="2106" y="320"/>
                </a:lnTo>
                <a:lnTo>
                  <a:pt x="2053" y="281"/>
                </a:lnTo>
                <a:lnTo>
                  <a:pt x="2000" y="244"/>
                </a:lnTo>
                <a:lnTo>
                  <a:pt x="1946" y="211"/>
                </a:lnTo>
                <a:lnTo>
                  <a:pt x="1894" y="182"/>
                </a:lnTo>
                <a:lnTo>
                  <a:pt x="1840" y="154"/>
                </a:lnTo>
                <a:lnTo>
                  <a:pt x="1787" y="128"/>
                </a:lnTo>
                <a:lnTo>
                  <a:pt x="1733" y="106"/>
                </a:lnTo>
                <a:lnTo>
                  <a:pt x="1680" y="86"/>
                </a:lnTo>
                <a:lnTo>
                  <a:pt x="1628" y="68"/>
                </a:lnTo>
                <a:lnTo>
                  <a:pt x="1575" y="52"/>
                </a:lnTo>
                <a:lnTo>
                  <a:pt x="1522" y="38"/>
                </a:lnTo>
                <a:lnTo>
                  <a:pt x="1469" y="27"/>
                </a:lnTo>
                <a:lnTo>
                  <a:pt x="1417" y="19"/>
                </a:lnTo>
                <a:lnTo>
                  <a:pt x="1365" y="11"/>
                </a:lnTo>
                <a:lnTo>
                  <a:pt x="1314" y="6"/>
                </a:lnTo>
                <a:lnTo>
                  <a:pt x="1264" y="3"/>
                </a:lnTo>
                <a:lnTo>
                  <a:pt x="1212" y="0"/>
                </a:lnTo>
                <a:lnTo>
                  <a:pt x="1163" y="0"/>
                </a:lnTo>
                <a:lnTo>
                  <a:pt x="1113" y="2"/>
                </a:lnTo>
                <a:lnTo>
                  <a:pt x="1064" y="5"/>
                </a:lnTo>
                <a:lnTo>
                  <a:pt x="1016" y="9"/>
                </a:lnTo>
                <a:lnTo>
                  <a:pt x="968" y="15"/>
                </a:lnTo>
                <a:lnTo>
                  <a:pt x="920" y="21"/>
                </a:lnTo>
                <a:lnTo>
                  <a:pt x="875" y="30"/>
                </a:lnTo>
                <a:lnTo>
                  <a:pt x="828" y="38"/>
                </a:lnTo>
                <a:lnTo>
                  <a:pt x="784" y="48"/>
                </a:lnTo>
                <a:lnTo>
                  <a:pt x="740" y="59"/>
                </a:lnTo>
                <a:lnTo>
                  <a:pt x="697" y="71"/>
                </a:lnTo>
                <a:lnTo>
                  <a:pt x="654" y="84"/>
                </a:lnTo>
                <a:lnTo>
                  <a:pt x="614" y="96"/>
                </a:lnTo>
                <a:lnTo>
                  <a:pt x="573" y="111"/>
                </a:lnTo>
                <a:lnTo>
                  <a:pt x="534" y="124"/>
                </a:lnTo>
                <a:lnTo>
                  <a:pt x="496" y="139"/>
                </a:lnTo>
                <a:lnTo>
                  <a:pt x="423" y="169"/>
                </a:lnTo>
                <a:lnTo>
                  <a:pt x="355" y="200"/>
                </a:lnTo>
                <a:lnTo>
                  <a:pt x="292" y="232"/>
                </a:lnTo>
                <a:lnTo>
                  <a:pt x="234" y="263"/>
                </a:lnTo>
                <a:lnTo>
                  <a:pt x="181" y="292"/>
                </a:lnTo>
                <a:lnTo>
                  <a:pt x="135" y="319"/>
                </a:lnTo>
                <a:lnTo>
                  <a:pt x="95" y="345"/>
                </a:lnTo>
                <a:lnTo>
                  <a:pt x="61" y="367"/>
                </a:lnTo>
                <a:lnTo>
                  <a:pt x="16" y="399"/>
                </a:lnTo>
                <a:lnTo>
                  <a:pt x="0" y="411"/>
                </a:lnTo>
                <a:lnTo>
                  <a:pt x="0" y="3702"/>
                </a:lnTo>
                <a:lnTo>
                  <a:pt x="16" y="3690"/>
                </a:lnTo>
                <a:lnTo>
                  <a:pt x="61" y="3658"/>
                </a:lnTo>
                <a:lnTo>
                  <a:pt x="95" y="3636"/>
                </a:lnTo>
                <a:lnTo>
                  <a:pt x="135" y="3612"/>
                </a:lnTo>
                <a:lnTo>
                  <a:pt x="181" y="3583"/>
                </a:lnTo>
                <a:lnTo>
                  <a:pt x="234" y="3554"/>
                </a:lnTo>
                <a:lnTo>
                  <a:pt x="292" y="3523"/>
                </a:lnTo>
                <a:lnTo>
                  <a:pt x="355" y="3493"/>
                </a:lnTo>
                <a:lnTo>
                  <a:pt x="423" y="3461"/>
                </a:lnTo>
                <a:lnTo>
                  <a:pt x="496" y="3431"/>
                </a:lnTo>
                <a:lnTo>
                  <a:pt x="534" y="3417"/>
                </a:lnTo>
                <a:lnTo>
                  <a:pt x="573" y="3402"/>
                </a:lnTo>
                <a:lnTo>
                  <a:pt x="614" y="3388"/>
                </a:lnTo>
                <a:lnTo>
                  <a:pt x="654" y="3375"/>
                </a:lnTo>
                <a:lnTo>
                  <a:pt x="697" y="3363"/>
                </a:lnTo>
                <a:lnTo>
                  <a:pt x="740" y="3350"/>
                </a:lnTo>
                <a:lnTo>
                  <a:pt x="784" y="3339"/>
                </a:lnTo>
                <a:lnTo>
                  <a:pt x="828" y="3330"/>
                </a:lnTo>
                <a:lnTo>
                  <a:pt x="875" y="3321"/>
                </a:lnTo>
                <a:lnTo>
                  <a:pt x="920" y="3312"/>
                </a:lnTo>
                <a:lnTo>
                  <a:pt x="968" y="3306"/>
                </a:lnTo>
                <a:lnTo>
                  <a:pt x="1016" y="3300"/>
                </a:lnTo>
                <a:lnTo>
                  <a:pt x="1064" y="3296"/>
                </a:lnTo>
                <a:lnTo>
                  <a:pt x="1113" y="3294"/>
                </a:lnTo>
                <a:lnTo>
                  <a:pt x="1163" y="3292"/>
                </a:lnTo>
                <a:lnTo>
                  <a:pt x="1212" y="3293"/>
                </a:lnTo>
                <a:lnTo>
                  <a:pt x="1264" y="3294"/>
                </a:lnTo>
                <a:lnTo>
                  <a:pt x="1314" y="3298"/>
                </a:lnTo>
                <a:lnTo>
                  <a:pt x="1365" y="3303"/>
                </a:lnTo>
                <a:lnTo>
                  <a:pt x="1417" y="3310"/>
                </a:lnTo>
                <a:lnTo>
                  <a:pt x="1469" y="3320"/>
                </a:lnTo>
                <a:lnTo>
                  <a:pt x="1522" y="3331"/>
                </a:lnTo>
                <a:lnTo>
                  <a:pt x="1575" y="3344"/>
                </a:lnTo>
                <a:lnTo>
                  <a:pt x="1628" y="3359"/>
                </a:lnTo>
                <a:lnTo>
                  <a:pt x="1680" y="3377"/>
                </a:lnTo>
                <a:lnTo>
                  <a:pt x="1733" y="3397"/>
                </a:lnTo>
                <a:lnTo>
                  <a:pt x="1787" y="3420"/>
                </a:lnTo>
                <a:lnTo>
                  <a:pt x="1840" y="3445"/>
                </a:lnTo>
                <a:lnTo>
                  <a:pt x="1894" y="3473"/>
                </a:lnTo>
                <a:lnTo>
                  <a:pt x="1946" y="3504"/>
                </a:lnTo>
                <a:lnTo>
                  <a:pt x="2000" y="3537"/>
                </a:lnTo>
                <a:lnTo>
                  <a:pt x="2053" y="3572"/>
                </a:lnTo>
                <a:lnTo>
                  <a:pt x="2106" y="3612"/>
                </a:lnTo>
                <a:lnTo>
                  <a:pt x="2158" y="3653"/>
                </a:lnTo>
                <a:lnTo>
                  <a:pt x="2211" y="3699"/>
                </a:lnTo>
                <a:lnTo>
                  <a:pt x="2264" y="3746"/>
                </a:lnTo>
                <a:lnTo>
                  <a:pt x="2315" y="3798"/>
                </a:lnTo>
                <a:lnTo>
                  <a:pt x="2368" y="3853"/>
                </a:lnTo>
                <a:lnTo>
                  <a:pt x="2419" y="3911"/>
                </a:lnTo>
                <a:lnTo>
                  <a:pt x="2470" y="3973"/>
                </a:lnTo>
                <a:lnTo>
                  <a:pt x="2521" y="3911"/>
                </a:lnTo>
                <a:lnTo>
                  <a:pt x="2573" y="3853"/>
                </a:lnTo>
                <a:lnTo>
                  <a:pt x="2624" y="3798"/>
                </a:lnTo>
                <a:lnTo>
                  <a:pt x="2676" y="3746"/>
                </a:lnTo>
                <a:lnTo>
                  <a:pt x="2728" y="3699"/>
                </a:lnTo>
                <a:lnTo>
                  <a:pt x="2781" y="3653"/>
                </a:lnTo>
                <a:lnTo>
                  <a:pt x="2834" y="3612"/>
                </a:lnTo>
                <a:lnTo>
                  <a:pt x="2886" y="3572"/>
                </a:lnTo>
                <a:lnTo>
                  <a:pt x="2940" y="3537"/>
                </a:lnTo>
                <a:lnTo>
                  <a:pt x="2993" y="3504"/>
                </a:lnTo>
                <a:lnTo>
                  <a:pt x="3047" y="3473"/>
                </a:lnTo>
                <a:lnTo>
                  <a:pt x="3100" y="3445"/>
                </a:lnTo>
                <a:lnTo>
                  <a:pt x="3154" y="3420"/>
                </a:lnTo>
                <a:lnTo>
                  <a:pt x="3206" y="3397"/>
                </a:lnTo>
                <a:lnTo>
                  <a:pt x="3259" y="3377"/>
                </a:lnTo>
                <a:lnTo>
                  <a:pt x="3313" y="3359"/>
                </a:lnTo>
                <a:lnTo>
                  <a:pt x="3366" y="3344"/>
                </a:lnTo>
                <a:lnTo>
                  <a:pt x="3418" y="3331"/>
                </a:lnTo>
                <a:lnTo>
                  <a:pt x="3470" y="3320"/>
                </a:lnTo>
                <a:lnTo>
                  <a:pt x="3523" y="3310"/>
                </a:lnTo>
                <a:lnTo>
                  <a:pt x="3574" y="3303"/>
                </a:lnTo>
                <a:lnTo>
                  <a:pt x="3626" y="3298"/>
                </a:lnTo>
                <a:lnTo>
                  <a:pt x="3677" y="3294"/>
                </a:lnTo>
                <a:lnTo>
                  <a:pt x="3727" y="3293"/>
                </a:lnTo>
                <a:lnTo>
                  <a:pt x="3778" y="3292"/>
                </a:lnTo>
                <a:lnTo>
                  <a:pt x="3827" y="3294"/>
                </a:lnTo>
                <a:lnTo>
                  <a:pt x="3876" y="3296"/>
                </a:lnTo>
                <a:lnTo>
                  <a:pt x="3925" y="3300"/>
                </a:lnTo>
                <a:lnTo>
                  <a:pt x="3973" y="3306"/>
                </a:lnTo>
                <a:lnTo>
                  <a:pt x="4019" y="3312"/>
                </a:lnTo>
                <a:lnTo>
                  <a:pt x="4066" y="3321"/>
                </a:lnTo>
                <a:lnTo>
                  <a:pt x="4111" y="3330"/>
                </a:lnTo>
                <a:lnTo>
                  <a:pt x="4155" y="3339"/>
                </a:lnTo>
                <a:lnTo>
                  <a:pt x="4199" y="3350"/>
                </a:lnTo>
                <a:lnTo>
                  <a:pt x="4242" y="3363"/>
                </a:lnTo>
                <a:lnTo>
                  <a:pt x="4285" y="3375"/>
                </a:lnTo>
                <a:lnTo>
                  <a:pt x="4327" y="3388"/>
                </a:lnTo>
                <a:lnTo>
                  <a:pt x="4366" y="3402"/>
                </a:lnTo>
                <a:lnTo>
                  <a:pt x="4405" y="3417"/>
                </a:lnTo>
                <a:lnTo>
                  <a:pt x="4444" y="3431"/>
                </a:lnTo>
                <a:lnTo>
                  <a:pt x="4517" y="3461"/>
                </a:lnTo>
                <a:lnTo>
                  <a:pt x="4585" y="3493"/>
                </a:lnTo>
                <a:lnTo>
                  <a:pt x="4648" y="3523"/>
                </a:lnTo>
                <a:lnTo>
                  <a:pt x="4707" y="3554"/>
                </a:lnTo>
                <a:lnTo>
                  <a:pt x="4758" y="3583"/>
                </a:lnTo>
                <a:lnTo>
                  <a:pt x="4805" y="3612"/>
                </a:lnTo>
                <a:lnTo>
                  <a:pt x="4845" y="3636"/>
                </a:lnTo>
                <a:lnTo>
                  <a:pt x="4878" y="3658"/>
                </a:lnTo>
                <a:lnTo>
                  <a:pt x="4924" y="3690"/>
                </a:lnTo>
                <a:lnTo>
                  <a:pt x="4940" y="3702"/>
                </a:lnTo>
                <a:lnTo>
                  <a:pt x="4940" y="411"/>
                </a:lnTo>
                <a:lnTo>
                  <a:pt x="4924" y="399"/>
                </a:lnTo>
                <a:lnTo>
                  <a:pt x="4878" y="367"/>
                </a:lnTo>
                <a:lnTo>
                  <a:pt x="4845" y="345"/>
                </a:lnTo>
                <a:lnTo>
                  <a:pt x="4805" y="319"/>
                </a:lnTo>
                <a:lnTo>
                  <a:pt x="4758" y="292"/>
                </a:lnTo>
                <a:lnTo>
                  <a:pt x="4707" y="263"/>
                </a:lnTo>
                <a:lnTo>
                  <a:pt x="4648" y="232"/>
                </a:lnTo>
                <a:lnTo>
                  <a:pt x="4585" y="200"/>
                </a:lnTo>
                <a:lnTo>
                  <a:pt x="4517" y="169"/>
                </a:lnTo>
                <a:lnTo>
                  <a:pt x="4444" y="139"/>
                </a:lnTo>
                <a:lnTo>
                  <a:pt x="4405" y="124"/>
                </a:lnTo>
                <a:lnTo>
                  <a:pt x="4366" y="111"/>
                </a:lnTo>
                <a:lnTo>
                  <a:pt x="4327" y="96"/>
                </a:lnTo>
                <a:lnTo>
                  <a:pt x="4285" y="84"/>
                </a:lnTo>
                <a:lnTo>
                  <a:pt x="4242" y="71"/>
                </a:lnTo>
                <a:lnTo>
                  <a:pt x="4199" y="59"/>
                </a:lnTo>
                <a:lnTo>
                  <a:pt x="4155" y="48"/>
                </a:lnTo>
                <a:lnTo>
                  <a:pt x="4111" y="38"/>
                </a:lnTo>
                <a:lnTo>
                  <a:pt x="4066" y="30"/>
                </a:lnTo>
                <a:lnTo>
                  <a:pt x="4019" y="21"/>
                </a:lnTo>
                <a:lnTo>
                  <a:pt x="3973" y="15"/>
                </a:lnTo>
                <a:lnTo>
                  <a:pt x="3925" y="9"/>
                </a:lnTo>
                <a:lnTo>
                  <a:pt x="3876" y="5"/>
                </a:lnTo>
                <a:lnTo>
                  <a:pt x="3827" y="2"/>
                </a:lnTo>
                <a:lnTo>
                  <a:pt x="3778" y="0"/>
                </a:lnTo>
                <a:lnTo>
                  <a:pt x="3727" y="0"/>
                </a:lnTo>
                <a:lnTo>
                  <a:pt x="3677" y="3"/>
                </a:lnTo>
                <a:lnTo>
                  <a:pt x="3626" y="6"/>
                </a:lnTo>
                <a:lnTo>
                  <a:pt x="3574" y="11"/>
                </a:lnTo>
                <a:lnTo>
                  <a:pt x="3523" y="19"/>
                </a:lnTo>
                <a:lnTo>
                  <a:pt x="3470" y="27"/>
                </a:lnTo>
                <a:lnTo>
                  <a:pt x="3418" y="38"/>
                </a:lnTo>
                <a:lnTo>
                  <a:pt x="3366" y="52"/>
                </a:lnTo>
                <a:lnTo>
                  <a:pt x="3313" y="68"/>
                </a:lnTo>
                <a:lnTo>
                  <a:pt x="3259" y="86"/>
                </a:lnTo>
                <a:lnTo>
                  <a:pt x="3206" y="106"/>
                </a:lnTo>
                <a:lnTo>
                  <a:pt x="3154" y="128"/>
                </a:lnTo>
                <a:lnTo>
                  <a:pt x="3100" y="154"/>
                </a:lnTo>
                <a:lnTo>
                  <a:pt x="3047" y="182"/>
                </a:lnTo>
                <a:lnTo>
                  <a:pt x="2993" y="211"/>
                </a:lnTo>
                <a:lnTo>
                  <a:pt x="2940" y="244"/>
                </a:lnTo>
                <a:lnTo>
                  <a:pt x="2886" y="281"/>
                </a:lnTo>
                <a:lnTo>
                  <a:pt x="2834" y="320"/>
                </a:lnTo>
                <a:lnTo>
                  <a:pt x="2781" y="362"/>
                </a:lnTo>
                <a:lnTo>
                  <a:pt x="2728" y="407"/>
                </a:lnTo>
                <a:lnTo>
                  <a:pt x="2676" y="455"/>
                </a:lnTo>
                <a:lnTo>
                  <a:pt x="2624" y="507"/>
                </a:lnTo>
                <a:lnTo>
                  <a:pt x="2573" y="562"/>
                </a:lnTo>
                <a:lnTo>
                  <a:pt x="2521" y="619"/>
                </a:lnTo>
                <a:lnTo>
                  <a:pt x="2470" y="681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r>
              <a:rPr lang="en-US" altLang="zh-CN" sz="3600" b="1">
                <a:solidFill>
                  <a:srgbClr val="7030A0"/>
                </a:solidFill>
                <a:latin typeface="Times New Roman" panose="02020603050405020304" charset="0"/>
              </a:rPr>
              <a:t>Homework</a:t>
            </a:r>
          </a:p>
        </p:txBody>
      </p:sp>
    </p:spTree>
    <p:custDataLst>
      <p:tags r:id="rId1"/>
    </p:custDataLst>
  </p:cSld>
  <p:clrMapOvr>
    <a:masterClrMapping/>
  </p:clrMapOvr>
  <p:transition spd="med">
    <p:rand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五角星 9"/>
          <p:cNvSpPr/>
          <p:nvPr/>
        </p:nvSpPr>
        <p:spPr>
          <a:xfrm>
            <a:off x="1510665" y="2615565"/>
            <a:ext cx="568960" cy="569595"/>
          </a:xfrm>
          <a:prstGeom prst="star5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五角星 10"/>
          <p:cNvSpPr/>
          <p:nvPr/>
        </p:nvSpPr>
        <p:spPr>
          <a:xfrm>
            <a:off x="6593840" y="3964305"/>
            <a:ext cx="568960" cy="569595"/>
          </a:xfrm>
          <a:prstGeom prst="star5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1953260" y="2829560"/>
            <a:ext cx="5237480" cy="132207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8000" b="1">
                <a:ln w="25400" cmpd="sng">
                  <a:solidFill>
                    <a:srgbClr val="FAFCB7">
                      <a:alpha val="98000"/>
                    </a:srgbClr>
                  </a:solidFill>
                  <a:prstDash val="solid"/>
                </a:ln>
                <a:blipFill>
                  <a:blip r:embed="rId4">
                    <a:alphaModFix amt="63000"/>
                  </a:blip>
                  <a:tile ty="-38100" sx="7000" flip="xy" algn="tl"/>
                </a:blipFill>
                <a:effectLst>
                  <a:innerShdw dist="38100" dir="18900000">
                    <a:srgbClr val="F89D26">
                      <a:alpha val="100000"/>
                    </a:srgbClr>
                  </a:innerShdw>
                  <a:reflection blurRad="6350" stA="50000" endA="300" endPos="50000" dist="12700" dir="5400000" sy="-100000" algn="bl" rotWithShape="0"/>
                </a:effectLst>
                <a:latin typeface="Times New Roman" panose="02020603050405020304" charset="0"/>
              </a:rPr>
              <a:t>Thank you!</a:t>
            </a:r>
          </a:p>
        </p:txBody>
      </p:sp>
    </p:spTree>
    <p:custDataLst>
      <p:tags r:id="rId1"/>
    </p:custDataLst>
  </p:cSld>
  <p:clrMapOvr>
    <a:masterClrMapping/>
  </p:clrMapOvr>
  <p:transition spd="med"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165985" y="755650"/>
            <a:ext cx="3420745" cy="582930"/>
          </a:xfrm>
        </p:spPr>
        <p:txBody>
          <a:bodyPr>
            <a:noAutofit/>
          </a:bodyPr>
          <a:lstStyle/>
          <a:p>
            <a:r>
              <a:rPr lang="en-US" altLang="zh-CN" sz="4400" dirty="0">
                <a:latin typeface="Times New Roman" panose="02020603050405020304" charset="0"/>
              </a:rPr>
              <a:t>Warming up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7275" y="1799418"/>
            <a:ext cx="5537835" cy="492823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74040" y="2732405"/>
            <a:ext cx="3023235" cy="1200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800" dirty="0" smtClean="0">
                <a:latin typeface="Times New Roman" panose="02020603050405020304" charset="0"/>
                <a:ea typeface="微软雅黑" panose="020B0503020204020204" pitchFamily="34" charset="-122"/>
              </a:rPr>
              <a:t>What kind of films </a:t>
            </a:r>
          </a:p>
          <a:p>
            <a:pPr>
              <a:lnSpc>
                <a:spcPct val="130000"/>
              </a:lnSpc>
            </a:pPr>
            <a:r>
              <a:rPr lang="en-US" altLang="zh-CN" sz="2800" dirty="0" smtClean="0">
                <a:latin typeface="Times New Roman" panose="02020603050405020304" charset="0"/>
                <a:ea typeface="微软雅黑" panose="020B0503020204020204" pitchFamily="34" charset="-122"/>
              </a:rPr>
              <a:t>do you like?</a:t>
            </a:r>
          </a:p>
        </p:txBody>
      </p:sp>
    </p:spTree>
    <p:custDataLst>
      <p:tags r:id="rId1"/>
    </p:custData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667256" y="1106424"/>
            <a:ext cx="5809488" cy="464515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613162" y="951487"/>
            <a:ext cx="6131859" cy="4526658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3735" y="886146"/>
            <a:ext cx="5116530" cy="5085708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046648" y="1206996"/>
            <a:ext cx="7050704" cy="4163921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28270" y="1413510"/>
            <a:ext cx="8961755" cy="5259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zh-CN" altLang="en-US" sz="2400" b="1" dirty="0" smtClean="0">
                <a:solidFill>
                  <a:schemeClr val="tx1">
                    <a:lumMod val="50000"/>
                  </a:schemeClr>
                </a:solidFill>
                <a:latin typeface="Book Antiqua" panose="02040602050305030304" charset="0"/>
                <a:ea typeface="宋体" panose="02010600030101010101" pitchFamily="2" charset="-122"/>
              </a:rPr>
              <a:t>What Do You Feel Like Watching Today?</a:t>
            </a:r>
            <a:r>
              <a:rPr lang="zh-CN" altLang="en-US" sz="2400" b="1" dirty="0" smtClean="0">
                <a:latin typeface="Book Antiqua" panose="02040602050305030304" charset="0"/>
                <a:ea typeface="宋体" panose="02010600030101010101" pitchFamily="2" charset="-122"/>
              </a:rPr>
              <a:t> </a:t>
            </a:r>
          </a:p>
          <a:p>
            <a:pPr algn="l">
              <a:lnSpc>
                <a:spcPct val="140000"/>
              </a:lnSpc>
            </a:pPr>
            <a:r>
              <a:rPr lang="zh-CN" altLang="en-US" sz="24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宋体" panose="02010600030101010101" pitchFamily="2" charset="-122"/>
              </a:rPr>
              <a:t>While some people stick to </a:t>
            </a:r>
            <a:r>
              <a:rPr lang="en-US" altLang="zh-CN" sz="24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宋体" panose="02010600030101010101" pitchFamily="2" charset="-122"/>
              </a:rPr>
              <a:t>only </a:t>
            </a:r>
            <a:r>
              <a:rPr lang="zh-CN" altLang="en-US" sz="24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宋体" panose="02010600030101010101" pitchFamily="2" charset="-122"/>
              </a:rPr>
              <a:t>one kind of movie, I like to watch</a:t>
            </a:r>
          </a:p>
          <a:p>
            <a:pPr algn="l">
              <a:lnSpc>
                <a:spcPct val="140000"/>
              </a:lnSpc>
            </a:pPr>
            <a:r>
              <a:rPr lang="zh-CN" altLang="en-US" sz="24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宋体" panose="02010600030101010101" pitchFamily="2" charset="-122"/>
              </a:rPr>
              <a:t>different kinds depending on how I feel that day. </a:t>
            </a:r>
          </a:p>
          <a:p>
            <a:pPr algn="l">
              <a:lnSpc>
                <a:spcPct val="140000"/>
              </a:lnSpc>
            </a:pPr>
            <a:r>
              <a:rPr lang="zh-CN" altLang="en-US" sz="24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宋体" panose="02010600030101010101" pitchFamily="2" charset="-122"/>
              </a:rPr>
              <a:t>When I</a:t>
            </a:r>
            <a:r>
              <a:rPr lang="en-US" altLang="zh-CN" sz="24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宋体" panose="02010600030101010101" pitchFamily="2" charset="-122"/>
              </a:rPr>
              <a:t>'</a:t>
            </a:r>
            <a:r>
              <a:rPr lang="zh-CN" altLang="en-US" sz="24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宋体" panose="02010600030101010101" pitchFamily="2" charset="-122"/>
              </a:rPr>
              <a:t>m down or tired, I prefer movies that can cheer me up. </a:t>
            </a:r>
          </a:p>
          <a:p>
            <a:pPr algn="l">
              <a:lnSpc>
                <a:spcPct val="140000"/>
              </a:lnSpc>
            </a:pPr>
            <a:r>
              <a:rPr lang="zh-CN" altLang="en-US" sz="24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宋体" panose="02010600030101010101" pitchFamily="2" charset="-122"/>
              </a:rPr>
              <a:t>Comedies like </a:t>
            </a:r>
            <a:r>
              <a:rPr lang="zh-CN" altLang="en-US" sz="2400" i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宋体" panose="02010600030101010101" pitchFamily="2" charset="-122"/>
              </a:rPr>
              <a:t>Men in Black</a:t>
            </a:r>
            <a:r>
              <a:rPr lang="zh-CN" altLang="en-US" sz="24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宋体" panose="02010600030101010101" pitchFamily="2" charset="-122"/>
              </a:rPr>
              <a:t> or cartoons like </a:t>
            </a:r>
            <a:r>
              <a:rPr lang="zh-CN" altLang="en-US" sz="2400" i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宋体" panose="02010600030101010101" pitchFamily="2" charset="-122"/>
              </a:rPr>
              <a:t>Kung </a:t>
            </a:r>
            <a:r>
              <a:rPr lang="en-US" altLang="zh-CN" sz="2400" i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宋体" panose="02010600030101010101" pitchFamily="2" charset="-122"/>
              </a:rPr>
              <a:t>F</a:t>
            </a:r>
            <a:r>
              <a:rPr lang="zh-CN" altLang="en-US" sz="2400" i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宋体" panose="02010600030101010101" pitchFamily="2" charset="-122"/>
              </a:rPr>
              <a:t>u Panda</a:t>
            </a:r>
            <a:r>
              <a:rPr lang="zh-CN" altLang="en-US" sz="24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宋体" panose="02010600030101010101" pitchFamily="2" charset="-122"/>
              </a:rPr>
              <a:t> have </a:t>
            </a:r>
          </a:p>
          <a:p>
            <a:pPr algn="l">
              <a:lnSpc>
                <a:spcPct val="140000"/>
              </a:lnSpc>
            </a:pPr>
            <a:r>
              <a:rPr lang="zh-CN" altLang="en-US" sz="24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宋体" panose="02010600030101010101" pitchFamily="2" charset="-122"/>
              </a:rPr>
              <a:t>funny dialog and usually have a happy ending. The characters </a:t>
            </a:r>
          </a:p>
          <a:p>
            <a:pPr algn="l">
              <a:lnSpc>
                <a:spcPct val="140000"/>
              </a:lnSpc>
            </a:pPr>
            <a:r>
              <a:rPr lang="zh-CN" altLang="en-US" sz="24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宋体" panose="02010600030101010101" pitchFamily="2" charset="-122"/>
              </a:rPr>
              <a:t>may not be perfect, but they try their best to solve their problems.</a:t>
            </a:r>
          </a:p>
          <a:p>
            <a:pPr algn="l">
              <a:lnSpc>
                <a:spcPct val="140000"/>
              </a:lnSpc>
            </a:pPr>
            <a:r>
              <a:rPr lang="zh-CN" altLang="en-US" sz="24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宋体" panose="02010600030101010101" pitchFamily="2" charset="-122"/>
              </a:rPr>
              <a:t>After </a:t>
            </a:r>
            <a:r>
              <a:rPr lang="en-US" altLang="zh-CN" sz="24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宋体" panose="02010600030101010101" pitchFamily="2" charset="-122"/>
              </a:rPr>
              <a:t>I watch</a:t>
            </a:r>
            <a:r>
              <a:rPr lang="zh-CN" altLang="en-US" sz="24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宋体" panose="02010600030101010101" pitchFamily="2" charset="-122"/>
              </a:rPr>
              <a:t> them, </a:t>
            </a:r>
            <a:r>
              <a:rPr lang="en-US" altLang="zh-CN" sz="24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宋体" panose="02010600030101010101" pitchFamily="2" charset="-122"/>
              </a:rPr>
              <a:t>my</a:t>
            </a:r>
            <a:r>
              <a:rPr lang="zh-CN" altLang="en-US" sz="24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宋体" panose="02010600030101010101" pitchFamily="2" charset="-122"/>
              </a:rPr>
              <a:t> problems suddenly seem less serious </a:t>
            </a:r>
          </a:p>
          <a:p>
            <a:pPr algn="l">
              <a:lnSpc>
                <a:spcPct val="140000"/>
              </a:lnSpc>
            </a:pPr>
            <a:r>
              <a:rPr lang="en-US" altLang="zh-CN" sz="24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宋体" panose="02010600030101010101" pitchFamily="2" charset="-122"/>
              </a:rPr>
              <a:t>and I feel much better again</a:t>
            </a:r>
            <a:r>
              <a:rPr lang="zh-CN" altLang="en-US" sz="24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宋体" panose="02010600030101010101" pitchFamily="2" charset="-122"/>
              </a:rPr>
              <a:t>. Laughing for two hours is a good way to relax! </a:t>
            </a:r>
          </a:p>
        </p:txBody>
      </p:sp>
      <p:sp>
        <p:nvSpPr>
          <p:cNvPr id="3" name="椭圆 2"/>
          <p:cNvSpPr/>
          <p:nvPr/>
        </p:nvSpPr>
        <p:spPr>
          <a:xfrm>
            <a:off x="2021205" y="3554095"/>
            <a:ext cx="1764665" cy="552450"/>
          </a:xfrm>
          <a:prstGeom prst="ellipse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5680075" y="3554095"/>
            <a:ext cx="2030730" cy="552450"/>
          </a:xfrm>
          <a:prstGeom prst="ellipse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/>
          <p:cNvCxnSpPr/>
          <p:nvPr/>
        </p:nvCxnSpPr>
        <p:spPr>
          <a:xfrm flipV="1">
            <a:off x="166370" y="4017010"/>
            <a:ext cx="1219200" cy="127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V="1">
            <a:off x="4023360" y="4017010"/>
            <a:ext cx="1102360" cy="571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标题 1"/>
          <p:cNvSpPr>
            <a:spLocks noGrp="1"/>
          </p:cNvSpPr>
          <p:nvPr/>
        </p:nvSpPr>
        <p:spPr>
          <a:xfrm>
            <a:off x="1870075" y="212090"/>
            <a:ext cx="6384925" cy="1127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gradFill>
                  <a:gsLst>
                    <a:gs pos="0">
                      <a:schemeClr val="accent3"/>
                    </a:gs>
                    <a:gs pos="29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6"/>
                    </a:gs>
                  </a:gsLst>
                  <a:lin ang="10800000" scaled="1"/>
                </a:gra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ts val="3660"/>
              </a:lnSpc>
            </a:pP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charset="0"/>
              </a:rPr>
              <a:t>Read the passage. </a:t>
            </a:r>
            <a:r>
              <a:rPr lang="en-US" altLang="zh-CN" sz="2800" b="1" u="sng" dirty="0">
                <a:solidFill>
                  <a:srgbClr val="C00000"/>
                </a:solidFill>
                <a:latin typeface="Times New Roman" panose="02020603050405020304" charset="0"/>
              </a:rPr>
              <a:t>Underline</a:t>
            </a: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charset="0"/>
              </a:rPr>
              <a:t> the different kinds of movies and circle the movie names.</a:t>
            </a:r>
          </a:p>
        </p:txBody>
      </p:sp>
      <p:sp>
        <p:nvSpPr>
          <p:cNvPr id="217" name=" 217"/>
          <p:cNvSpPr/>
          <p:nvPr/>
        </p:nvSpPr>
        <p:spPr>
          <a:xfrm>
            <a:off x="1003300" y="346075"/>
            <a:ext cx="813435" cy="694055"/>
          </a:xfrm>
          <a:prstGeom prst="teardrop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>
                <a:solidFill>
                  <a:srgbClr val="7030A0"/>
                </a:solidFill>
                <a:latin typeface="Times New Roman" panose="02020603050405020304" charset="0"/>
              </a:rPr>
              <a:t>3a</a:t>
            </a:r>
          </a:p>
        </p:txBody>
      </p:sp>
      <p:sp>
        <p:nvSpPr>
          <p:cNvPr id="12" name="椭圆 11"/>
          <p:cNvSpPr/>
          <p:nvPr/>
        </p:nvSpPr>
        <p:spPr>
          <a:xfrm>
            <a:off x="6456045" y="597535"/>
            <a:ext cx="886460" cy="41592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 bldLvl="0" animBg="1"/>
      <p:bldP spid="5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318770" y="1433830"/>
            <a:ext cx="8685530" cy="4523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sz="24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宋体" panose="02010600030101010101" pitchFamily="2" charset="-122"/>
              </a:rPr>
              <a:t>I don’t watch dramas or documentaries when I’m sad or tired. Dramas like </a:t>
            </a:r>
            <a:r>
              <a:rPr sz="2400" i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宋体" panose="02010600030101010101" pitchFamily="2" charset="-122"/>
              </a:rPr>
              <a:t>Titanic</a:t>
            </a:r>
            <a:r>
              <a:rPr sz="24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宋体" panose="02010600030101010101" pitchFamily="2" charset="-122"/>
              </a:rPr>
              <a:t> make me feel even sadder. Documentaries like </a:t>
            </a:r>
            <a:r>
              <a:rPr sz="2400" i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宋体" panose="02010600030101010101" pitchFamily="2" charset="-122"/>
              </a:rPr>
              <a:t>March of the Penguins</a:t>
            </a:r>
            <a:r>
              <a:rPr sz="24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宋体" panose="02010600030101010101" pitchFamily="2" charset="-122"/>
              </a:rPr>
              <a:t> which provide plenty of information about a certain subject can be interesting, but when I’m tired I don’t want to think too much. I don’t mind action movies like </a:t>
            </a:r>
            <a:r>
              <a:rPr sz="2400" i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宋体" panose="02010600030101010101" pitchFamily="2" charset="-122"/>
              </a:rPr>
              <a:t>Spider-Man</a:t>
            </a:r>
            <a:r>
              <a:rPr sz="24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宋体" panose="02010600030101010101" pitchFamily="2" charset="-122"/>
              </a:rPr>
              <a:t> when I’m too tired to think. I can just shut off my brain, sit back and enjoy watching an exciting superhero who always saves the world just in time. </a:t>
            </a:r>
          </a:p>
        </p:txBody>
      </p:sp>
      <p:sp>
        <p:nvSpPr>
          <p:cNvPr id="3" name="椭圆 2"/>
          <p:cNvSpPr/>
          <p:nvPr/>
        </p:nvSpPr>
        <p:spPr>
          <a:xfrm>
            <a:off x="1868170" y="2127250"/>
            <a:ext cx="989330" cy="539750"/>
          </a:xfrm>
          <a:prstGeom prst="ellipse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318770" y="2667000"/>
            <a:ext cx="2962275" cy="500380"/>
          </a:xfrm>
          <a:prstGeom prst="ellipse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6255385" y="3712210"/>
            <a:ext cx="1619885" cy="552450"/>
          </a:xfrm>
          <a:prstGeom prst="ellipse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" name="直接连接符 8"/>
          <p:cNvCxnSpPr/>
          <p:nvPr/>
        </p:nvCxnSpPr>
        <p:spPr>
          <a:xfrm>
            <a:off x="3435350" y="1987550"/>
            <a:ext cx="1717675" cy="2032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2067560" y="1987550"/>
            <a:ext cx="936625" cy="1587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 flipV="1">
            <a:off x="4015740" y="4197350"/>
            <a:ext cx="1663700" cy="63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7" grpId="2"/>
      <p:bldP spid="3" grpId="0" bldLvl="0" animBg="1"/>
      <p:bldP spid="5" grpId="0" bldLvl="0" animBg="1"/>
      <p:bldP spid="8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96850" y="2367280"/>
            <a:ext cx="5342890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sz="24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宋体" panose="02010600030101010101" pitchFamily="2" charset="-122"/>
              </a:rPr>
              <a:t>Once in a while, I like to watch movies </a:t>
            </a:r>
          </a:p>
          <a:p>
            <a:pPr algn="l">
              <a:lnSpc>
                <a:spcPct val="150000"/>
              </a:lnSpc>
            </a:pPr>
            <a:r>
              <a:rPr sz="24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宋体" panose="02010600030101010101" pitchFamily="2" charset="-122"/>
              </a:rPr>
              <a:t>that are scary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宋体" panose="02010600030101010101" pitchFamily="2" charset="-122"/>
              </a:rPr>
              <a:t>.They</a:t>
            </a:r>
            <a:r>
              <a:rPr sz="24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宋体" panose="02010600030101010101" pitchFamily="2" charset="-122"/>
              </a:rPr>
              <a:t> can be fun, but </a:t>
            </a:r>
          </a:p>
          <a:p>
            <a:pPr algn="l">
              <a:lnSpc>
                <a:spcPct val="150000"/>
              </a:lnSpc>
            </a:pPr>
            <a:r>
              <a:rPr sz="24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宋体" panose="02010600030101010101" pitchFamily="2" charset="-122"/>
              </a:rPr>
              <a:t>I’m too scared to watch them alone.</a:t>
            </a:r>
          </a:p>
          <a:p>
            <a:pPr algn="l">
              <a:lnSpc>
                <a:spcPct val="150000"/>
              </a:lnSpc>
            </a:pPr>
            <a:r>
              <a:rPr sz="24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宋体" panose="02010600030101010101" pitchFamily="2" charset="-122"/>
              </a:rPr>
              <a:t>I always bring a friend who isn’t afraid </a:t>
            </a:r>
          </a:p>
          <a:p>
            <a:pPr algn="l">
              <a:lnSpc>
                <a:spcPct val="150000"/>
              </a:lnSpc>
            </a:pPr>
            <a:r>
              <a:rPr sz="24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宋体" panose="02010600030101010101" pitchFamily="2" charset="-122"/>
              </a:rPr>
              <a:t>of these kinds of movies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宋体" panose="02010600030101010101" pitchFamily="2" charset="-122"/>
              </a:rPr>
              <a:t>,and it doesn't </a:t>
            </a:r>
          </a:p>
          <a:p>
            <a:pPr algn="l">
              <a:lnSpc>
                <a:spcPct val="150000"/>
              </a:lnSpc>
            </a:pP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宋体" panose="02010600030101010101" pitchFamily="2" charset="-122"/>
              </a:rPr>
              <a:t>feel so scary anymore.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4350" y="2847340"/>
            <a:ext cx="3428365" cy="2295525"/>
          </a:xfrm>
          <a:prstGeom prst="rect">
            <a:avLst/>
          </a:prstGeom>
        </p:spPr>
      </p:pic>
      <p:cxnSp>
        <p:nvCxnSpPr>
          <p:cNvPr id="11" name="直接连接符 10"/>
          <p:cNvCxnSpPr/>
          <p:nvPr/>
        </p:nvCxnSpPr>
        <p:spPr>
          <a:xfrm>
            <a:off x="1266190" y="3517265"/>
            <a:ext cx="639445" cy="63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64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64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64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64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64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64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64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64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64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649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64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649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649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649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649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649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649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649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64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2115836"/>
  <p:tag name="MH_LIBRARY" val="GRAPHIC"/>
  <p:tag name="MH_ORDER" val="Freeform 1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2115836"/>
  <p:tag name="MH_LIBRARY" val="GRAPHIC"/>
  <p:tag name="MH_ORDER" val="Oval 3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2115836"/>
  <p:tag name="MH_LIBRARY" val="GRAPHIC"/>
  <p:tag name="MH_ORDER" val="Oval 3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2144110"/>
  <p:tag name="MH_LIBRARY" val="GRAPHIC"/>
  <p:tag name="MH_ORDER" val="Freeform 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2144110"/>
  <p:tag name="MH_LIBRARY" val="GRAPHIC"/>
  <p:tag name="MH_ORDER" val="Freeform 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2144110"/>
  <p:tag name="MH_LIBRARY" val="GRAPHIC"/>
  <p:tag name="MH_ORDER" val="Freeform 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649"/>
</p:tagLst>
</file>

<file path=ppt/theme/theme1.xml><?xml version="1.0" encoding="utf-8"?>
<a:theme xmlns:a="http://schemas.openxmlformats.org/drawingml/2006/main" name="WWW.2PPT.COM&#10;">
  <a:themeElements>
    <a:clrScheme name="443.13">
      <a:dk1>
        <a:srgbClr val="47494B"/>
      </a:dk1>
      <a:lt1>
        <a:srgbClr val="FFFFFF"/>
      </a:lt1>
      <a:dk2>
        <a:srgbClr val="454749"/>
      </a:dk2>
      <a:lt2>
        <a:srgbClr val="EAF5FC"/>
      </a:lt2>
      <a:accent1>
        <a:srgbClr val="28ACC6"/>
      </a:accent1>
      <a:accent2>
        <a:srgbClr val="81BA34"/>
      </a:accent2>
      <a:accent3>
        <a:srgbClr val="2CB695"/>
      </a:accent3>
      <a:accent4>
        <a:srgbClr val="6F9FDF"/>
      </a:accent4>
      <a:accent5>
        <a:srgbClr val="9D9394"/>
      </a:accent5>
      <a:accent6>
        <a:srgbClr val="FFC000"/>
      </a:accent6>
      <a:hlink>
        <a:srgbClr val="00B0F0"/>
      </a:hlink>
      <a:folHlink>
        <a:srgbClr val="AFB2B4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1013</Words>
  <Application>Microsoft Office PowerPoint</Application>
  <PresentationFormat>全屏显示(4:3)</PresentationFormat>
  <Paragraphs>111</Paragraphs>
  <Slides>19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8" baseType="lpstr">
      <vt:lpstr>黑体</vt:lpstr>
      <vt:lpstr>宋体</vt:lpstr>
      <vt:lpstr>微软雅黑</vt:lpstr>
      <vt:lpstr>Arial</vt:lpstr>
      <vt:lpstr>Book Antiqua</vt:lpstr>
      <vt:lpstr>Calibri</vt:lpstr>
      <vt:lpstr>Times New Roman</vt:lpstr>
      <vt:lpstr>Wingdings 2</vt:lpstr>
      <vt:lpstr>WWW.2PPT.COM
</vt:lpstr>
      <vt:lpstr>PowerPoint 演示文稿</vt:lpstr>
      <vt:lpstr>Warming up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2015-05-05T08:02:00Z</dcterms:created>
  <dcterms:modified xsi:type="dcterms:W3CDTF">2023-01-16T15:35:37Z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94A2144C6D6F4960B9F8C13BE1922CAE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