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286" r:id="rId2"/>
    <p:sldId id="289" r:id="rId3"/>
    <p:sldId id="293" r:id="rId4"/>
    <p:sldId id="294" r:id="rId5"/>
    <p:sldId id="288" r:id="rId6"/>
    <p:sldId id="308" r:id="rId7"/>
    <p:sldId id="272" r:id="rId8"/>
    <p:sldId id="309" r:id="rId9"/>
    <p:sldId id="287" r:id="rId10"/>
    <p:sldId id="259" r:id="rId11"/>
    <p:sldId id="334" r:id="rId12"/>
    <p:sldId id="262" r:id="rId13"/>
    <p:sldId id="260" r:id="rId14"/>
    <p:sldId id="322" r:id="rId15"/>
    <p:sldId id="321" r:id="rId16"/>
    <p:sldId id="329" r:id="rId17"/>
    <p:sldId id="330" r:id="rId18"/>
    <p:sldId id="320" r:id="rId19"/>
    <p:sldId id="280" r:id="rId20"/>
    <p:sldId id="328" r:id="rId21"/>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FF0000"/>
    <a:srgbClr val="FF3300"/>
    <a:srgbClr val="6600CC"/>
    <a:srgbClr val="33CCFF"/>
    <a:srgbClr val="FF0066"/>
    <a:srgbClr val="F9D80F"/>
    <a:srgbClr val="FADC2A"/>
    <a:srgbClr val="D9BB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p:scale>
          <a:sx n="100" d="100"/>
          <a:sy n="100" d="100"/>
        </p:scale>
        <p:origin x="-294" y="-264"/>
      </p:cViewPr>
      <p:guideLst>
        <p:guide orient="horz" pos="2160"/>
        <p:guide pos="2856"/>
      </p:guideLst>
    </p:cSldViewPr>
  </p:slideViewPr>
  <p:notesTextViewPr>
    <p:cViewPr>
      <p:scale>
        <a:sx n="100" d="100"/>
        <a:sy n="100" d="100"/>
      </p:scale>
      <p:origin x="0" y="0"/>
    </p:cViewPr>
  </p:notesTextViewPr>
  <p:sorterViewPr>
    <p:cViewPr>
      <p:scale>
        <a:sx n="68" d="100"/>
        <a:sy n="68" d="100"/>
      </p:scale>
      <p:origin x="0" y="0"/>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3C7C87-618B-424E-95AB-A43382FB4859}"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98C851-F2FB-4666-8E56-35901EC9BE4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B98C851-F2FB-4666-8E56-35901EC9BE46}" type="slidenum">
              <a:rPr lang="zh-CN" altLang="en-US" smtClean="0"/>
              <a:t>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B98C851-F2FB-4666-8E56-35901EC9BE46}" type="slidenum">
              <a:rPr lang="zh-CN" altLang="en-US" smtClean="0"/>
              <a:t>16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lvl1pPr>
              <a:buFontTx/>
              <a:buNone/>
              <a:defRPr b="0"/>
            </a:lvl1pPr>
          </a:lstStyle>
          <a:p>
            <a:pPr>
              <a:defRPr/>
            </a:pPr>
            <a:endParaRPr lang="en-US" altLang="zh-CN"/>
          </a:p>
        </p:txBody>
      </p:sp>
      <p:sp>
        <p:nvSpPr>
          <p:cNvPr id="5" name="页脚占位符 4"/>
          <p:cNvSpPr>
            <a:spLocks noGrp="1"/>
          </p:cNvSpPr>
          <p:nvPr>
            <p:ph type="ftr" sz="quarter" idx="11"/>
          </p:nvPr>
        </p:nvSpPr>
        <p:spPr>
          <a:xfrm>
            <a:off x="3124200" y="6356350"/>
            <a:ext cx="2895600" cy="365125"/>
          </a:xfrm>
          <a:prstGeom prst="rect">
            <a:avLst/>
          </a:prstGeom>
        </p:spPr>
        <p:txBody>
          <a:bodyPr/>
          <a:lstStyle>
            <a:lvl1pPr>
              <a:buFontTx/>
              <a:buNone/>
              <a:defRPr b="0"/>
            </a:lvl1pPr>
          </a:lstStyle>
          <a:p>
            <a:pPr>
              <a:defRPr/>
            </a:pPr>
            <a:endParaRPr lang="en-US" altLang="zh-CN"/>
          </a:p>
        </p:txBody>
      </p:sp>
      <p:sp>
        <p:nvSpPr>
          <p:cNvPr id="6" name="灯片编号占位符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defRPr b="0"/>
            </a:lvl1pPr>
          </a:lstStyle>
          <a:p>
            <a:fld id="{0B06719F-EC4B-4DCE-B75A-E59F787FE05E}"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a:xfrm>
            <a:off x="457200" y="6356350"/>
            <a:ext cx="2133600" cy="365125"/>
          </a:xfrm>
          <a:prstGeom prst="rect">
            <a:avLst/>
          </a:prstGeom>
        </p:spPr>
        <p:txBody>
          <a:bodyPr/>
          <a:lstStyle>
            <a:lvl1pPr>
              <a:buFontTx/>
              <a:buNone/>
              <a:defRPr b="0"/>
            </a:lvl1pPr>
          </a:lstStyle>
          <a:p>
            <a:pPr>
              <a:defRPr/>
            </a:pPr>
            <a:endParaRPr lang="en-US" altLang="zh-CN"/>
          </a:p>
        </p:txBody>
      </p:sp>
      <p:sp>
        <p:nvSpPr>
          <p:cNvPr id="5" name="页脚占位符 4"/>
          <p:cNvSpPr>
            <a:spLocks noGrp="1"/>
          </p:cNvSpPr>
          <p:nvPr>
            <p:ph type="ftr" sz="quarter" idx="11"/>
          </p:nvPr>
        </p:nvSpPr>
        <p:spPr>
          <a:xfrm>
            <a:off x="3124200" y="6356350"/>
            <a:ext cx="2895600" cy="365125"/>
          </a:xfrm>
          <a:prstGeom prst="rect">
            <a:avLst/>
          </a:prstGeom>
        </p:spPr>
        <p:txBody>
          <a:bodyPr/>
          <a:lstStyle>
            <a:lvl1pPr>
              <a:buFontTx/>
              <a:buNone/>
              <a:defRPr b="0"/>
            </a:lvl1pPr>
          </a:lstStyle>
          <a:p>
            <a:pPr>
              <a:defRPr/>
            </a:pPr>
            <a:endParaRPr lang="en-US" altLang="zh-CN"/>
          </a:p>
        </p:txBody>
      </p:sp>
      <p:sp>
        <p:nvSpPr>
          <p:cNvPr id="6" name="灯片编号占位符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defRPr b="0"/>
            </a:lvl1pPr>
          </a:lstStyle>
          <a:p>
            <a:fld id="{4E27D632-8B45-4FC3-B3AF-1B7B706BACF8}"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a:xfrm>
            <a:off x="457200" y="6356350"/>
            <a:ext cx="2133600" cy="365125"/>
          </a:xfrm>
          <a:prstGeom prst="rect">
            <a:avLst/>
          </a:prstGeom>
        </p:spPr>
        <p:txBody>
          <a:bodyPr/>
          <a:lstStyle>
            <a:lvl1pPr>
              <a:buFontTx/>
              <a:buNone/>
              <a:defRPr b="0"/>
            </a:lvl1pPr>
          </a:lstStyle>
          <a:p>
            <a:pPr>
              <a:defRPr/>
            </a:pPr>
            <a:endParaRPr lang="en-US" altLang="zh-CN"/>
          </a:p>
        </p:txBody>
      </p:sp>
      <p:sp>
        <p:nvSpPr>
          <p:cNvPr id="5" name="页脚占位符 4"/>
          <p:cNvSpPr>
            <a:spLocks noGrp="1"/>
          </p:cNvSpPr>
          <p:nvPr>
            <p:ph type="ftr" sz="quarter" idx="11"/>
          </p:nvPr>
        </p:nvSpPr>
        <p:spPr>
          <a:xfrm>
            <a:off x="3124200" y="6356350"/>
            <a:ext cx="2895600" cy="365125"/>
          </a:xfrm>
          <a:prstGeom prst="rect">
            <a:avLst/>
          </a:prstGeom>
        </p:spPr>
        <p:txBody>
          <a:bodyPr/>
          <a:lstStyle>
            <a:lvl1pPr>
              <a:buFontTx/>
              <a:buNone/>
              <a:defRPr b="0"/>
            </a:lvl1pPr>
          </a:lstStyle>
          <a:p>
            <a:pPr>
              <a:defRPr/>
            </a:pPr>
            <a:endParaRPr lang="en-US" altLang="zh-CN"/>
          </a:p>
        </p:txBody>
      </p:sp>
      <p:sp>
        <p:nvSpPr>
          <p:cNvPr id="6" name="灯片编号占位符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defRPr b="0"/>
            </a:lvl1pPr>
          </a:lstStyle>
          <a:p>
            <a:fld id="{FC84A0F4-ED61-414F-B615-D11946D1D632}"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51520" y="2204864"/>
            <a:ext cx="8229600" cy="1143000"/>
          </a:xfr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a:xfrm>
            <a:off x="457200" y="6356350"/>
            <a:ext cx="2133600" cy="365125"/>
          </a:xfrm>
          <a:prstGeom prst="rect">
            <a:avLst/>
          </a:prstGeom>
        </p:spPr>
        <p:txBody>
          <a:bodyPr/>
          <a:lstStyle>
            <a:lvl1pPr>
              <a:buFontTx/>
              <a:buNone/>
              <a:defRPr b="0"/>
            </a:lvl1pPr>
          </a:lstStyle>
          <a:p>
            <a:pPr>
              <a:defRPr/>
            </a:pPr>
            <a:endParaRPr lang="en-US" altLang="zh-CN"/>
          </a:p>
        </p:txBody>
      </p:sp>
      <p:sp>
        <p:nvSpPr>
          <p:cNvPr id="5" name="页脚占位符 4"/>
          <p:cNvSpPr>
            <a:spLocks noGrp="1"/>
          </p:cNvSpPr>
          <p:nvPr>
            <p:ph type="ftr" sz="quarter" idx="11"/>
          </p:nvPr>
        </p:nvSpPr>
        <p:spPr>
          <a:xfrm>
            <a:off x="3124200" y="6356350"/>
            <a:ext cx="2895600" cy="365125"/>
          </a:xfrm>
          <a:prstGeom prst="rect">
            <a:avLst/>
          </a:prstGeom>
        </p:spPr>
        <p:txBody>
          <a:bodyPr/>
          <a:lstStyle>
            <a:lvl1pPr>
              <a:buFontTx/>
              <a:buNone/>
              <a:defRPr b="0"/>
            </a:lvl1pPr>
          </a:lstStyle>
          <a:p>
            <a:pPr>
              <a:defRPr/>
            </a:pPr>
            <a:endParaRPr lang="en-US" altLang="zh-CN"/>
          </a:p>
        </p:txBody>
      </p:sp>
      <p:sp>
        <p:nvSpPr>
          <p:cNvPr id="6" name="灯片编号占位符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defRPr b="0"/>
            </a:lvl1pPr>
          </a:lstStyle>
          <a:p>
            <a:fld id="{D9CD5946-4C4E-43F9-8A0A-90674A705822}"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a:xfrm>
            <a:off x="457200" y="6356350"/>
            <a:ext cx="2133600" cy="365125"/>
          </a:xfrm>
          <a:prstGeom prst="rect">
            <a:avLst/>
          </a:prstGeom>
        </p:spPr>
        <p:txBody>
          <a:bodyPr/>
          <a:lstStyle>
            <a:lvl1pPr>
              <a:buFontTx/>
              <a:buNone/>
              <a:defRPr b="0"/>
            </a:lvl1pPr>
          </a:lstStyle>
          <a:p>
            <a:pPr>
              <a:defRPr/>
            </a:pPr>
            <a:endParaRPr lang="en-US" altLang="zh-CN"/>
          </a:p>
        </p:txBody>
      </p:sp>
      <p:sp>
        <p:nvSpPr>
          <p:cNvPr id="5" name="页脚占位符 4"/>
          <p:cNvSpPr>
            <a:spLocks noGrp="1"/>
          </p:cNvSpPr>
          <p:nvPr>
            <p:ph type="ftr" sz="quarter" idx="11"/>
          </p:nvPr>
        </p:nvSpPr>
        <p:spPr>
          <a:xfrm>
            <a:off x="3124200" y="6356350"/>
            <a:ext cx="2895600" cy="365125"/>
          </a:xfrm>
          <a:prstGeom prst="rect">
            <a:avLst/>
          </a:prstGeom>
        </p:spPr>
        <p:txBody>
          <a:bodyPr/>
          <a:lstStyle>
            <a:lvl1pPr>
              <a:buFontTx/>
              <a:buNone/>
              <a:defRPr b="0"/>
            </a:lvl1pPr>
          </a:lstStyle>
          <a:p>
            <a:pPr>
              <a:defRPr/>
            </a:pPr>
            <a:endParaRPr lang="en-US" altLang="zh-CN"/>
          </a:p>
        </p:txBody>
      </p:sp>
      <p:sp>
        <p:nvSpPr>
          <p:cNvPr id="6" name="灯片编号占位符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defRPr b="0"/>
            </a:lvl1pPr>
          </a:lstStyle>
          <a:p>
            <a:fld id="{024755D0-52BA-4562-86AA-77C3D1397FE4}"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a:xfrm>
            <a:off x="457200" y="6356350"/>
            <a:ext cx="2133600" cy="365125"/>
          </a:xfrm>
          <a:prstGeom prst="rect">
            <a:avLst/>
          </a:prstGeom>
        </p:spPr>
        <p:txBody>
          <a:bodyPr/>
          <a:lstStyle>
            <a:lvl1pPr>
              <a:buFontTx/>
              <a:buNone/>
              <a:defRPr b="0"/>
            </a:lvl1pPr>
          </a:lstStyle>
          <a:p>
            <a:pPr>
              <a:defRPr/>
            </a:pPr>
            <a:endParaRPr lang="en-US" altLang="zh-CN"/>
          </a:p>
        </p:txBody>
      </p:sp>
      <p:sp>
        <p:nvSpPr>
          <p:cNvPr id="6" name="页脚占位符 4"/>
          <p:cNvSpPr>
            <a:spLocks noGrp="1"/>
          </p:cNvSpPr>
          <p:nvPr>
            <p:ph type="ftr" sz="quarter" idx="11"/>
          </p:nvPr>
        </p:nvSpPr>
        <p:spPr>
          <a:xfrm>
            <a:off x="3124200" y="6356350"/>
            <a:ext cx="2895600" cy="365125"/>
          </a:xfrm>
          <a:prstGeom prst="rect">
            <a:avLst/>
          </a:prstGeom>
        </p:spPr>
        <p:txBody>
          <a:bodyPr/>
          <a:lstStyle>
            <a:lvl1pPr>
              <a:buFontTx/>
              <a:buNone/>
              <a:defRPr b="0"/>
            </a:lvl1pPr>
          </a:lstStyle>
          <a:p>
            <a:pPr>
              <a:defRPr/>
            </a:pPr>
            <a:endParaRPr lang="en-US" altLang="zh-CN"/>
          </a:p>
        </p:txBody>
      </p:sp>
      <p:sp>
        <p:nvSpPr>
          <p:cNvPr id="7" name="灯片编号占位符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defRPr b="0"/>
            </a:lvl1pPr>
          </a:lstStyle>
          <a:p>
            <a:fld id="{DFA8814E-5328-4F0C-ACE3-2C00884FE70A}"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a:xfrm>
            <a:off x="457200" y="6356350"/>
            <a:ext cx="2133600" cy="365125"/>
          </a:xfrm>
          <a:prstGeom prst="rect">
            <a:avLst/>
          </a:prstGeom>
        </p:spPr>
        <p:txBody>
          <a:bodyPr/>
          <a:lstStyle>
            <a:lvl1pPr>
              <a:buFontTx/>
              <a:buNone/>
              <a:defRPr b="0"/>
            </a:lvl1pPr>
          </a:lstStyle>
          <a:p>
            <a:pPr>
              <a:defRPr/>
            </a:pPr>
            <a:endParaRPr lang="en-US" altLang="zh-CN"/>
          </a:p>
        </p:txBody>
      </p:sp>
      <p:sp>
        <p:nvSpPr>
          <p:cNvPr id="8" name="页脚占位符 4"/>
          <p:cNvSpPr>
            <a:spLocks noGrp="1"/>
          </p:cNvSpPr>
          <p:nvPr>
            <p:ph type="ftr" sz="quarter" idx="11"/>
          </p:nvPr>
        </p:nvSpPr>
        <p:spPr>
          <a:xfrm>
            <a:off x="3124200" y="6356350"/>
            <a:ext cx="2895600" cy="365125"/>
          </a:xfrm>
          <a:prstGeom prst="rect">
            <a:avLst/>
          </a:prstGeom>
        </p:spPr>
        <p:txBody>
          <a:bodyPr/>
          <a:lstStyle>
            <a:lvl1pPr>
              <a:buFontTx/>
              <a:buNone/>
              <a:defRPr b="0"/>
            </a:lvl1pPr>
          </a:lstStyle>
          <a:p>
            <a:pPr>
              <a:defRPr/>
            </a:pPr>
            <a:endParaRPr lang="en-US" altLang="zh-CN"/>
          </a:p>
        </p:txBody>
      </p:sp>
      <p:sp>
        <p:nvSpPr>
          <p:cNvPr id="9" name="灯片编号占位符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defRPr b="0"/>
            </a:lvl1pPr>
          </a:lstStyle>
          <a:p>
            <a:fld id="{CCA7CC79-D05F-452B-90AA-CE866167DB2D}"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a:xfrm>
            <a:off x="457200" y="6356350"/>
            <a:ext cx="2133600" cy="365125"/>
          </a:xfrm>
          <a:prstGeom prst="rect">
            <a:avLst/>
          </a:prstGeom>
        </p:spPr>
        <p:txBody>
          <a:bodyPr/>
          <a:lstStyle>
            <a:lvl1pPr>
              <a:buFontTx/>
              <a:buNone/>
              <a:defRPr b="0"/>
            </a:lvl1pPr>
          </a:lstStyle>
          <a:p>
            <a:pPr>
              <a:defRPr/>
            </a:pPr>
            <a:endParaRPr lang="en-US" altLang="zh-CN"/>
          </a:p>
        </p:txBody>
      </p:sp>
      <p:sp>
        <p:nvSpPr>
          <p:cNvPr id="4" name="页脚占位符 4"/>
          <p:cNvSpPr>
            <a:spLocks noGrp="1"/>
          </p:cNvSpPr>
          <p:nvPr>
            <p:ph type="ftr" sz="quarter" idx="11"/>
          </p:nvPr>
        </p:nvSpPr>
        <p:spPr>
          <a:xfrm>
            <a:off x="3124200" y="6356350"/>
            <a:ext cx="2895600" cy="365125"/>
          </a:xfrm>
          <a:prstGeom prst="rect">
            <a:avLst/>
          </a:prstGeom>
        </p:spPr>
        <p:txBody>
          <a:bodyPr/>
          <a:lstStyle>
            <a:lvl1pPr>
              <a:buFontTx/>
              <a:buNone/>
              <a:defRPr b="0"/>
            </a:lvl1pPr>
          </a:lstStyle>
          <a:p>
            <a:pPr>
              <a:defRPr/>
            </a:pPr>
            <a:endParaRPr lang="en-US" altLang="zh-CN"/>
          </a:p>
        </p:txBody>
      </p:sp>
      <p:sp>
        <p:nvSpPr>
          <p:cNvPr id="5" name="灯片编号占位符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defRPr b="0"/>
            </a:lvl1pPr>
          </a:lstStyle>
          <a:p>
            <a:fld id="{0DAB477E-8678-41EB-9E19-19DEE4DDEB03}"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a:xfrm>
            <a:off x="457200" y="6356350"/>
            <a:ext cx="2133600" cy="365125"/>
          </a:xfrm>
          <a:prstGeom prst="rect">
            <a:avLst/>
          </a:prstGeom>
        </p:spPr>
        <p:txBody>
          <a:bodyPr/>
          <a:lstStyle>
            <a:lvl1pPr>
              <a:buFontTx/>
              <a:buNone/>
              <a:defRPr b="0"/>
            </a:lvl1pPr>
          </a:lstStyle>
          <a:p>
            <a:pPr>
              <a:defRPr/>
            </a:pPr>
            <a:endParaRPr lang="en-US" altLang="zh-CN"/>
          </a:p>
        </p:txBody>
      </p:sp>
      <p:sp>
        <p:nvSpPr>
          <p:cNvPr id="3" name="页脚占位符 4"/>
          <p:cNvSpPr>
            <a:spLocks noGrp="1"/>
          </p:cNvSpPr>
          <p:nvPr>
            <p:ph type="ftr" sz="quarter" idx="11"/>
          </p:nvPr>
        </p:nvSpPr>
        <p:spPr>
          <a:xfrm>
            <a:off x="3124200" y="6356350"/>
            <a:ext cx="2895600" cy="365125"/>
          </a:xfrm>
          <a:prstGeom prst="rect">
            <a:avLst/>
          </a:prstGeom>
        </p:spPr>
        <p:txBody>
          <a:bodyPr/>
          <a:lstStyle>
            <a:lvl1pPr>
              <a:buFontTx/>
              <a:buNone/>
              <a:defRPr b="0"/>
            </a:lvl1pPr>
          </a:lstStyle>
          <a:p>
            <a:pPr>
              <a:defRPr/>
            </a:pPr>
            <a:endParaRPr lang="en-US" altLang="zh-CN"/>
          </a:p>
        </p:txBody>
      </p:sp>
      <p:sp>
        <p:nvSpPr>
          <p:cNvPr id="4" name="灯片编号占位符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defRPr b="0"/>
            </a:lvl1pPr>
          </a:lstStyle>
          <a:p>
            <a:fld id="{099362EB-C742-4F16-A407-8B70A6EE7574}"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p:cNvSpPr>
          <p:nvPr>
            <p:ph type="dt" sz="half" idx="10"/>
          </p:nvPr>
        </p:nvSpPr>
        <p:spPr>
          <a:xfrm>
            <a:off x="457200" y="6356350"/>
            <a:ext cx="2133600" cy="365125"/>
          </a:xfrm>
          <a:prstGeom prst="rect">
            <a:avLst/>
          </a:prstGeom>
        </p:spPr>
        <p:txBody>
          <a:bodyPr/>
          <a:lstStyle>
            <a:lvl1pPr>
              <a:buFontTx/>
              <a:buNone/>
              <a:defRPr b="0"/>
            </a:lvl1pPr>
          </a:lstStyle>
          <a:p>
            <a:pPr>
              <a:defRPr/>
            </a:pPr>
            <a:endParaRPr lang="en-US" altLang="zh-CN"/>
          </a:p>
        </p:txBody>
      </p:sp>
      <p:sp>
        <p:nvSpPr>
          <p:cNvPr id="6" name="页脚占位符 4"/>
          <p:cNvSpPr>
            <a:spLocks noGrp="1"/>
          </p:cNvSpPr>
          <p:nvPr>
            <p:ph type="ftr" sz="quarter" idx="11"/>
          </p:nvPr>
        </p:nvSpPr>
        <p:spPr>
          <a:xfrm>
            <a:off x="3124200" y="6356350"/>
            <a:ext cx="2895600" cy="365125"/>
          </a:xfrm>
          <a:prstGeom prst="rect">
            <a:avLst/>
          </a:prstGeom>
        </p:spPr>
        <p:txBody>
          <a:bodyPr/>
          <a:lstStyle>
            <a:lvl1pPr>
              <a:buFontTx/>
              <a:buNone/>
              <a:defRPr b="0"/>
            </a:lvl1pPr>
          </a:lstStyle>
          <a:p>
            <a:pPr>
              <a:defRPr/>
            </a:pPr>
            <a:endParaRPr lang="en-US" altLang="zh-CN"/>
          </a:p>
        </p:txBody>
      </p:sp>
      <p:sp>
        <p:nvSpPr>
          <p:cNvPr id="7" name="灯片编号占位符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defRPr b="0"/>
            </a:lvl1pPr>
          </a:lstStyle>
          <a:p>
            <a:fld id="{6175DAA6-42B3-45C9-B9A2-3E7AA2225662}"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p:cNvSpPr>
          <p:nvPr>
            <p:ph type="dt" sz="half" idx="10"/>
          </p:nvPr>
        </p:nvSpPr>
        <p:spPr>
          <a:xfrm>
            <a:off x="457200" y="6356350"/>
            <a:ext cx="2133600" cy="365125"/>
          </a:xfrm>
          <a:prstGeom prst="rect">
            <a:avLst/>
          </a:prstGeom>
        </p:spPr>
        <p:txBody>
          <a:bodyPr/>
          <a:lstStyle>
            <a:lvl1pPr>
              <a:buFontTx/>
              <a:buNone/>
              <a:defRPr b="0"/>
            </a:lvl1pPr>
          </a:lstStyle>
          <a:p>
            <a:pPr>
              <a:defRPr/>
            </a:pPr>
            <a:endParaRPr lang="en-US" altLang="zh-CN"/>
          </a:p>
        </p:txBody>
      </p:sp>
      <p:sp>
        <p:nvSpPr>
          <p:cNvPr id="6" name="页脚占位符 4"/>
          <p:cNvSpPr>
            <a:spLocks noGrp="1"/>
          </p:cNvSpPr>
          <p:nvPr>
            <p:ph type="ftr" sz="quarter" idx="11"/>
          </p:nvPr>
        </p:nvSpPr>
        <p:spPr>
          <a:xfrm>
            <a:off x="3124200" y="6356350"/>
            <a:ext cx="2895600" cy="365125"/>
          </a:xfrm>
          <a:prstGeom prst="rect">
            <a:avLst/>
          </a:prstGeom>
        </p:spPr>
        <p:txBody>
          <a:bodyPr/>
          <a:lstStyle>
            <a:lvl1pPr>
              <a:buFontTx/>
              <a:buNone/>
              <a:defRPr b="0"/>
            </a:lvl1pPr>
          </a:lstStyle>
          <a:p>
            <a:pPr>
              <a:defRPr/>
            </a:pPr>
            <a:endParaRPr lang="en-US" altLang="zh-CN"/>
          </a:p>
        </p:txBody>
      </p:sp>
      <p:sp>
        <p:nvSpPr>
          <p:cNvPr id="7" name="灯片编号占位符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defRPr b="0"/>
            </a:lvl1pPr>
          </a:lstStyle>
          <a:p>
            <a:fld id="{4C118B11-9A59-462D-978A-00B7FE3A851F}"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1763713" y="171450"/>
            <a:ext cx="73580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5" name="副标题 2"/>
          <p:cNvSpPr>
            <a:spLocks noChangeArrowheads="1"/>
          </p:cNvSpPr>
          <p:nvPr/>
        </p:nvSpPr>
        <p:spPr bwMode="auto">
          <a:xfrm>
            <a:off x="724031" y="2667020"/>
            <a:ext cx="7924592" cy="1142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zh-CN" sz="6000" dirty="0">
                <a:solidFill>
                  <a:srgbClr val="003300"/>
                </a:solidFill>
                <a:latin typeface="Times New Roman" panose="02020603050405020304" pitchFamily="18" charset="0"/>
              </a:rPr>
              <a:t>Unit 2 </a:t>
            </a:r>
            <a:r>
              <a:rPr lang="en-US" altLang="zh-CN" sz="6000" dirty="0" smtClean="0">
                <a:solidFill>
                  <a:srgbClr val="003300"/>
                </a:solidFill>
                <a:latin typeface="Times New Roman" panose="02020603050405020304" pitchFamily="18" charset="0"/>
              </a:rPr>
              <a:t>It’s </a:t>
            </a:r>
            <a:r>
              <a:rPr lang="en-US" altLang="zh-CN" sz="6000" dirty="0">
                <a:solidFill>
                  <a:srgbClr val="003300"/>
                </a:solidFill>
                <a:latin typeface="Times New Roman" panose="02020603050405020304" pitchFamily="18" charset="0"/>
              </a:rPr>
              <a:t>a long story.</a:t>
            </a:r>
            <a:r>
              <a:rPr lang="en-US" altLang="zh-CN" sz="6000" dirty="0">
                <a:solidFill>
                  <a:srgbClr val="003300"/>
                </a:solidFill>
                <a:latin typeface="Comic Sans MS" panose="030F0702030302020204" pitchFamily="66" charset="0"/>
              </a:rPr>
              <a:t> </a:t>
            </a:r>
          </a:p>
        </p:txBody>
      </p:sp>
      <p:sp>
        <p:nvSpPr>
          <p:cNvPr id="16386" name="矩形 14339"/>
          <p:cNvSpPr>
            <a:spLocks noChangeArrowheads="1" noChangeShapeType="1" noTextEdit="1"/>
          </p:cNvSpPr>
          <p:nvPr/>
        </p:nvSpPr>
        <p:spPr bwMode="auto">
          <a:xfrm>
            <a:off x="2247990" y="1524050"/>
            <a:ext cx="4800534" cy="1009650"/>
          </a:xfrm>
          <a:prstGeom prst="rect">
            <a:avLst/>
          </a:prstGeom>
        </p:spPr>
        <p:txBody>
          <a:bodyPr spcFirstLastPara="1" wrap="none" fromWordArt="1">
            <a:prstTxWarp prst="textArchUp">
              <a:avLst>
                <a:gd name="adj" fmla="val 10800000"/>
              </a:avLst>
            </a:prstTxWarp>
          </a:bodyPr>
          <a:lstStyle/>
          <a:p>
            <a:pPr algn="ctr"/>
            <a:r>
              <a:rPr lang="en-US" altLang="zh-CN" sz="4000" kern="10" dirty="0">
                <a:ln w="9525">
                  <a:noFill/>
                  <a:round/>
                </a:ln>
                <a:solidFill>
                  <a:srgbClr val="003300"/>
                </a:solidFill>
                <a:latin typeface="Times New Roman" panose="02020603050405020304" pitchFamily="18" charset="0"/>
                <a:ea typeface="宋体" panose="02010600030101010101" pitchFamily="2" charset="-122"/>
                <a:cs typeface="Times New Roman" panose="02020603050405020304" pitchFamily="18" charset="0"/>
              </a:rPr>
              <a:t>Module 1 Travel</a:t>
            </a:r>
            <a:endParaRPr lang="zh-CN" altLang="en-US" sz="4000" kern="10" dirty="0">
              <a:ln w="9525">
                <a:noFill/>
                <a:round/>
              </a:ln>
              <a:solidFill>
                <a:srgbClr val="0033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矩形 3"/>
          <p:cNvSpPr/>
          <p:nvPr/>
        </p:nvSpPr>
        <p:spPr>
          <a:xfrm>
            <a:off x="2780197" y="5410148"/>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kern="0" dirty="0">
              <a:solidFill>
                <a:srgbClr val="0033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Rectangle 3"/>
          <p:cNvSpPr>
            <a:spLocks noGrp="1" noChangeArrowheads="1"/>
          </p:cNvSpPr>
          <p:nvPr>
            <p:ph idx="1"/>
          </p:nvPr>
        </p:nvSpPr>
        <p:spPr>
          <a:xfrm>
            <a:off x="3175" y="1562100"/>
            <a:ext cx="9144000" cy="5562600"/>
          </a:xfrm>
          <a:solidFill>
            <a:schemeClr val="bg1"/>
          </a:solidFill>
        </p:spPr>
        <p:txBody>
          <a:bodyPr/>
          <a:lstStyle/>
          <a:p>
            <a:pPr>
              <a:lnSpc>
                <a:spcPct val="120000"/>
              </a:lnSpc>
              <a:buFont typeface="Arial" panose="020B0604020202020204" pitchFamily="34" charset="0"/>
              <a:buNone/>
            </a:pPr>
            <a:r>
              <a:rPr lang="en-US" altLang="zh-CN" sz="2400" b="1" smtClean="0">
                <a:solidFill>
                  <a:schemeClr val="accent2"/>
                </a:solidFill>
              </a:rPr>
              <a:t>1. What does the elderly man want to do?</a:t>
            </a:r>
          </a:p>
          <a:p>
            <a:pPr>
              <a:buFont typeface="Arial" panose="020B0604020202020204" pitchFamily="34" charset="0"/>
              <a:buNone/>
            </a:pPr>
            <a:r>
              <a:rPr lang="en-US" altLang="zh-CN" sz="2400" b="1" smtClean="0"/>
              <a:t>  a) Take the seat         c) Change seats with Li Lin </a:t>
            </a:r>
          </a:p>
          <a:p>
            <a:pPr>
              <a:buFont typeface="Arial" panose="020B0604020202020204" pitchFamily="34" charset="0"/>
              <a:buNone/>
            </a:pPr>
            <a:r>
              <a:rPr lang="en-US" altLang="zh-CN" sz="2400" b="1" smtClean="0"/>
              <a:t>  b) Go and find Car 9    d) Buy another ticket</a:t>
            </a:r>
          </a:p>
          <a:p>
            <a:pPr>
              <a:lnSpc>
                <a:spcPct val="120000"/>
              </a:lnSpc>
              <a:buFont typeface="Arial" panose="020B0604020202020204" pitchFamily="34" charset="0"/>
              <a:buNone/>
            </a:pPr>
            <a:r>
              <a:rPr lang="en-US" altLang="zh-CN" sz="2400" b="1" smtClean="0">
                <a:solidFill>
                  <a:schemeClr val="accent2"/>
                </a:solidFill>
              </a:rPr>
              <a:t>2. What does Li Lin decide to do?</a:t>
            </a:r>
          </a:p>
          <a:p>
            <a:pPr>
              <a:lnSpc>
                <a:spcPct val="90000"/>
              </a:lnSpc>
              <a:buFont typeface="Arial" panose="020B0604020202020204" pitchFamily="34" charset="0"/>
              <a:buNone/>
            </a:pPr>
            <a:r>
              <a:rPr lang="en-US" altLang="zh-CN" sz="2400" b="1" smtClean="0"/>
              <a:t> a) Take the seat from the elderly man                                          </a:t>
            </a:r>
          </a:p>
          <a:p>
            <a:pPr>
              <a:lnSpc>
                <a:spcPct val="90000"/>
              </a:lnSpc>
              <a:buFont typeface="Arial" panose="020B0604020202020204" pitchFamily="34" charset="0"/>
              <a:buNone/>
            </a:pPr>
            <a:r>
              <a:rPr lang="en-US" altLang="zh-CN" sz="2400" b="1" smtClean="0"/>
              <a:t>b) Ask the ticket officer for help </a:t>
            </a:r>
          </a:p>
          <a:p>
            <a:pPr>
              <a:lnSpc>
                <a:spcPct val="90000"/>
              </a:lnSpc>
              <a:buFont typeface="Arial" panose="020B0604020202020204" pitchFamily="34" charset="0"/>
              <a:buNone/>
            </a:pPr>
            <a:r>
              <a:rPr lang="en-US" altLang="zh-CN" sz="2400" b="1" smtClean="0"/>
              <a:t>c) Change seats with the  elderly man           </a:t>
            </a:r>
          </a:p>
          <a:p>
            <a:pPr>
              <a:lnSpc>
                <a:spcPct val="90000"/>
              </a:lnSpc>
              <a:buFont typeface="Arial" panose="020B0604020202020204" pitchFamily="34" charset="0"/>
              <a:buNone/>
            </a:pPr>
            <a:r>
              <a:rPr lang="en-US" altLang="zh-CN" sz="2400" b="1" smtClean="0"/>
              <a:t> d) Get off the train</a:t>
            </a:r>
          </a:p>
          <a:p>
            <a:pPr>
              <a:lnSpc>
                <a:spcPct val="120000"/>
              </a:lnSpc>
              <a:buFont typeface="Arial" panose="020B0604020202020204" pitchFamily="34" charset="0"/>
              <a:buNone/>
            </a:pPr>
            <a:r>
              <a:rPr lang="en-US" altLang="zh-CN" sz="2400" b="1" smtClean="0">
                <a:solidFill>
                  <a:schemeClr val="accent2"/>
                </a:solidFill>
              </a:rPr>
              <a:t>3. Who does Li Lin meet in Car 9?</a:t>
            </a:r>
          </a:p>
          <a:p>
            <a:pPr>
              <a:lnSpc>
                <a:spcPct val="90000"/>
              </a:lnSpc>
              <a:buFont typeface="Arial" panose="020B0604020202020204" pitchFamily="34" charset="0"/>
              <a:buNone/>
            </a:pPr>
            <a:r>
              <a:rPr lang="en-US" altLang="zh-CN" sz="2400" b="1" smtClean="0"/>
              <a:t> a) Li Wei                               c) His friend</a:t>
            </a:r>
          </a:p>
          <a:p>
            <a:pPr>
              <a:lnSpc>
                <a:spcPct val="90000"/>
              </a:lnSpc>
              <a:buFont typeface="Arial" panose="020B0604020202020204" pitchFamily="34" charset="0"/>
              <a:buNone/>
            </a:pPr>
            <a:r>
              <a:rPr lang="en-US" altLang="zh-CN" sz="2400" b="1" smtClean="0"/>
              <a:t> b) Another elderly man        d) His classmate</a:t>
            </a:r>
          </a:p>
          <a:p>
            <a:pPr>
              <a:buFont typeface="Arial" panose="020B0604020202020204" pitchFamily="34" charset="0"/>
              <a:buNone/>
            </a:pPr>
            <a:r>
              <a:rPr lang="en-US" altLang="zh-CN" sz="2800" smtClean="0"/>
              <a:t> </a:t>
            </a:r>
          </a:p>
        </p:txBody>
      </p:sp>
      <p:sp>
        <p:nvSpPr>
          <p:cNvPr id="8196" name="AutoShape 4"/>
          <p:cNvSpPr>
            <a:spLocks noChangeArrowheads="1"/>
          </p:cNvSpPr>
          <p:nvPr/>
        </p:nvSpPr>
        <p:spPr bwMode="auto">
          <a:xfrm>
            <a:off x="-152400" y="2438400"/>
            <a:ext cx="838200" cy="685800"/>
          </a:xfrm>
          <a:prstGeom prst="irregularSeal2">
            <a:avLst/>
          </a:prstGeom>
          <a:solidFill>
            <a:srgbClr val="FF0066"/>
          </a:solidFill>
          <a:ln w="9525">
            <a:solidFill>
              <a:schemeClr val="tx1"/>
            </a:solidFill>
            <a:miter lim="800000"/>
          </a:ln>
        </p:spPr>
        <p:txBody>
          <a:bodyPr wrap="none" anchor="ctr"/>
          <a:lstStyle/>
          <a:p>
            <a:pPr algn="ctr"/>
            <a:endParaRPr lang="zh-CN" altLang="zh-CN" b="0">
              <a:solidFill>
                <a:srgbClr val="FF0066"/>
              </a:solidFill>
            </a:endParaRPr>
          </a:p>
        </p:txBody>
      </p:sp>
      <p:sp>
        <p:nvSpPr>
          <p:cNvPr id="8197" name="AutoShape 5"/>
          <p:cNvSpPr>
            <a:spLocks noChangeArrowheads="1"/>
          </p:cNvSpPr>
          <p:nvPr/>
        </p:nvSpPr>
        <p:spPr bwMode="auto">
          <a:xfrm>
            <a:off x="-228600" y="4114800"/>
            <a:ext cx="838200" cy="685800"/>
          </a:xfrm>
          <a:prstGeom prst="irregularSeal2">
            <a:avLst/>
          </a:prstGeom>
          <a:solidFill>
            <a:srgbClr val="FF0066"/>
          </a:solidFill>
          <a:ln w="9525">
            <a:solidFill>
              <a:schemeClr val="tx1"/>
            </a:solidFill>
            <a:miter lim="800000"/>
          </a:ln>
        </p:spPr>
        <p:txBody>
          <a:bodyPr wrap="none" anchor="ctr"/>
          <a:lstStyle/>
          <a:p>
            <a:pPr algn="ctr"/>
            <a:endParaRPr lang="zh-CN" altLang="zh-CN" b="0">
              <a:solidFill>
                <a:srgbClr val="FF0066"/>
              </a:solidFill>
            </a:endParaRPr>
          </a:p>
        </p:txBody>
      </p:sp>
      <p:sp>
        <p:nvSpPr>
          <p:cNvPr id="8198" name="AutoShape 6"/>
          <p:cNvSpPr>
            <a:spLocks noChangeArrowheads="1"/>
          </p:cNvSpPr>
          <p:nvPr/>
        </p:nvSpPr>
        <p:spPr bwMode="auto">
          <a:xfrm>
            <a:off x="2895600" y="5486400"/>
            <a:ext cx="838200" cy="685800"/>
          </a:xfrm>
          <a:prstGeom prst="irregularSeal2">
            <a:avLst/>
          </a:prstGeom>
          <a:solidFill>
            <a:srgbClr val="FF0066"/>
          </a:solidFill>
          <a:ln w="9525">
            <a:solidFill>
              <a:schemeClr val="tx1"/>
            </a:solidFill>
            <a:miter lim="800000"/>
          </a:ln>
        </p:spPr>
        <p:txBody>
          <a:bodyPr wrap="none" anchor="ctr"/>
          <a:lstStyle/>
          <a:p>
            <a:pPr algn="ctr"/>
            <a:endParaRPr lang="zh-CN" altLang="zh-CN" b="0">
              <a:solidFill>
                <a:srgbClr val="FF0066"/>
              </a:solidFill>
            </a:endParaRPr>
          </a:p>
        </p:txBody>
      </p:sp>
      <p:sp>
        <p:nvSpPr>
          <p:cNvPr id="8199" name="Oval 7"/>
          <p:cNvSpPr>
            <a:spLocks noChangeArrowheads="1"/>
          </p:cNvSpPr>
          <p:nvPr/>
        </p:nvSpPr>
        <p:spPr bwMode="auto">
          <a:xfrm>
            <a:off x="460375" y="1524000"/>
            <a:ext cx="838200" cy="609600"/>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b="0"/>
          </a:p>
        </p:txBody>
      </p:sp>
      <p:sp>
        <p:nvSpPr>
          <p:cNvPr id="8200" name="Oval 8"/>
          <p:cNvSpPr>
            <a:spLocks noChangeArrowheads="1"/>
          </p:cNvSpPr>
          <p:nvPr/>
        </p:nvSpPr>
        <p:spPr bwMode="auto">
          <a:xfrm>
            <a:off x="2136775" y="1600200"/>
            <a:ext cx="1981200" cy="381000"/>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b="0"/>
          </a:p>
        </p:txBody>
      </p:sp>
      <p:sp>
        <p:nvSpPr>
          <p:cNvPr id="8201" name="Oval 9"/>
          <p:cNvSpPr>
            <a:spLocks noChangeArrowheads="1"/>
          </p:cNvSpPr>
          <p:nvPr/>
        </p:nvSpPr>
        <p:spPr bwMode="auto">
          <a:xfrm>
            <a:off x="4346575" y="1676400"/>
            <a:ext cx="1295400" cy="304800"/>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b="0"/>
          </a:p>
        </p:txBody>
      </p:sp>
      <p:sp>
        <p:nvSpPr>
          <p:cNvPr id="8202" name="Oval 10"/>
          <p:cNvSpPr>
            <a:spLocks noChangeArrowheads="1"/>
          </p:cNvSpPr>
          <p:nvPr/>
        </p:nvSpPr>
        <p:spPr bwMode="auto">
          <a:xfrm>
            <a:off x="460375" y="3048000"/>
            <a:ext cx="762000" cy="381000"/>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b="0"/>
          </a:p>
        </p:txBody>
      </p:sp>
      <p:sp>
        <p:nvSpPr>
          <p:cNvPr id="8203" name="Oval 11"/>
          <p:cNvSpPr>
            <a:spLocks noChangeArrowheads="1"/>
          </p:cNvSpPr>
          <p:nvPr/>
        </p:nvSpPr>
        <p:spPr bwMode="auto">
          <a:xfrm>
            <a:off x="1752600" y="3048000"/>
            <a:ext cx="609600" cy="381000"/>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b="0"/>
          </a:p>
        </p:txBody>
      </p:sp>
      <p:sp>
        <p:nvSpPr>
          <p:cNvPr id="8204" name="Oval 12"/>
          <p:cNvSpPr>
            <a:spLocks noChangeArrowheads="1"/>
          </p:cNvSpPr>
          <p:nvPr/>
        </p:nvSpPr>
        <p:spPr bwMode="auto">
          <a:xfrm>
            <a:off x="2667000" y="3048000"/>
            <a:ext cx="1447800" cy="381000"/>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b="0"/>
          </a:p>
        </p:txBody>
      </p:sp>
      <p:sp>
        <p:nvSpPr>
          <p:cNvPr id="8205" name="Oval 13"/>
          <p:cNvSpPr>
            <a:spLocks noChangeArrowheads="1"/>
          </p:cNvSpPr>
          <p:nvPr/>
        </p:nvSpPr>
        <p:spPr bwMode="auto">
          <a:xfrm>
            <a:off x="381000" y="5105400"/>
            <a:ext cx="762000" cy="533400"/>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b="0"/>
          </a:p>
        </p:txBody>
      </p:sp>
      <p:sp>
        <p:nvSpPr>
          <p:cNvPr id="8206" name="Oval 14"/>
          <p:cNvSpPr>
            <a:spLocks noChangeArrowheads="1"/>
          </p:cNvSpPr>
          <p:nvPr/>
        </p:nvSpPr>
        <p:spPr bwMode="auto">
          <a:xfrm>
            <a:off x="1676400" y="5257800"/>
            <a:ext cx="838200" cy="304800"/>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b="0"/>
          </a:p>
        </p:txBody>
      </p:sp>
      <p:sp>
        <p:nvSpPr>
          <p:cNvPr id="8208" name="Oval 16"/>
          <p:cNvSpPr>
            <a:spLocks noChangeArrowheads="1"/>
          </p:cNvSpPr>
          <p:nvPr/>
        </p:nvSpPr>
        <p:spPr bwMode="auto">
          <a:xfrm>
            <a:off x="3429000" y="5181600"/>
            <a:ext cx="609600" cy="381000"/>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b="0"/>
          </a:p>
        </p:txBody>
      </p:sp>
      <p:sp>
        <p:nvSpPr>
          <p:cNvPr id="22542" name="Text Box 16"/>
          <p:cNvSpPr txBox="1">
            <a:spLocks noChangeArrowheads="1"/>
          </p:cNvSpPr>
          <p:nvPr/>
        </p:nvSpPr>
        <p:spPr bwMode="auto">
          <a:xfrm>
            <a:off x="6327775" y="1103313"/>
            <a:ext cx="2708275" cy="1616075"/>
          </a:xfrm>
          <a:prstGeom prst="rect">
            <a:avLst/>
          </a:prstGeom>
          <a:solidFill>
            <a:srgbClr val="F9D80F"/>
          </a:solidFill>
          <a:ln w="28575">
            <a:solidFill>
              <a:schemeClr val="tx1"/>
            </a:solidFill>
            <a:miter lim="800000"/>
          </a:ln>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r>
              <a:rPr lang="zh-CN" altLang="en-US" sz="2000"/>
              <a:t>解题技巧： </a:t>
            </a:r>
            <a:r>
              <a:rPr lang="en-US" altLang="zh-CN" sz="2000"/>
              <a:t>find out the key words , </a:t>
            </a:r>
          </a:p>
          <a:p>
            <a:r>
              <a:rPr lang="en-US" altLang="zh-CN" sz="2000"/>
              <a:t>read the article ,then choose the best answer.</a:t>
            </a:r>
          </a:p>
        </p:txBody>
      </p:sp>
      <p:sp>
        <p:nvSpPr>
          <p:cNvPr id="22543" name="Rectangle 17"/>
          <p:cNvSpPr>
            <a:spLocks noChangeArrowheads="1"/>
          </p:cNvSpPr>
          <p:nvPr/>
        </p:nvSpPr>
        <p:spPr bwMode="auto">
          <a:xfrm>
            <a:off x="714375" y="152486"/>
            <a:ext cx="441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0" dirty="0">
                <a:solidFill>
                  <a:srgbClr val="FF0066"/>
                </a:solidFill>
              </a:rPr>
              <a:t>While- reading</a:t>
            </a:r>
          </a:p>
        </p:txBody>
      </p:sp>
      <p:sp>
        <p:nvSpPr>
          <p:cNvPr id="22544" name="Rectangle 19"/>
          <p:cNvSpPr>
            <a:spLocks noChangeArrowheads="1"/>
          </p:cNvSpPr>
          <p:nvPr/>
        </p:nvSpPr>
        <p:spPr bwMode="auto">
          <a:xfrm>
            <a:off x="0" y="1219200"/>
            <a:ext cx="5791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0" dirty="0"/>
              <a:t>Read and choose the correct answer.</a:t>
            </a:r>
            <a:endParaRPr lang="zh-CN" altLang="en-US" sz="2400" b="0" dirty="0"/>
          </a:p>
          <a:p>
            <a:endParaRPr lang="en-US" altLang="zh-CN" sz="24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9"/>
                                        </p:tgtEl>
                                        <p:attrNameLst>
                                          <p:attrName>style.visibility</p:attrName>
                                        </p:attrNameLst>
                                      </p:cBhvr>
                                      <p:to>
                                        <p:strVal val="visible"/>
                                      </p:to>
                                    </p:set>
                                    <p:animEffect transition="in" filter="blinds(horizontal)">
                                      <p:cBhvr>
                                        <p:cTn id="7" dur="500"/>
                                        <p:tgtEl>
                                          <p:spTgt spid="819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200"/>
                                        </p:tgtEl>
                                        <p:attrNameLst>
                                          <p:attrName>style.visibility</p:attrName>
                                        </p:attrNameLst>
                                      </p:cBhvr>
                                      <p:to>
                                        <p:strVal val="visible"/>
                                      </p:to>
                                    </p:set>
                                    <p:animEffect transition="in" filter="blinds(horizontal)">
                                      <p:cBhvr>
                                        <p:cTn id="10" dur="500"/>
                                        <p:tgtEl>
                                          <p:spTgt spid="820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201"/>
                                        </p:tgtEl>
                                        <p:attrNameLst>
                                          <p:attrName>style.visibility</p:attrName>
                                        </p:attrNameLst>
                                      </p:cBhvr>
                                      <p:to>
                                        <p:strVal val="visible"/>
                                      </p:to>
                                    </p:set>
                                    <p:animEffect transition="in" filter="blinds(horizontal)">
                                      <p:cBhvr>
                                        <p:cTn id="13" dur="500"/>
                                        <p:tgtEl>
                                          <p:spTgt spid="820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196"/>
                                        </p:tgtEl>
                                        <p:attrNameLst>
                                          <p:attrName>style.visibility</p:attrName>
                                        </p:attrNameLst>
                                      </p:cBhvr>
                                      <p:to>
                                        <p:strVal val="visible"/>
                                      </p:to>
                                    </p:set>
                                    <p:animEffect transition="in" filter="blinds(horizontal)">
                                      <p:cBhvr>
                                        <p:cTn id="18" dur="500"/>
                                        <p:tgtEl>
                                          <p:spTgt spid="819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8202"/>
                                        </p:tgtEl>
                                        <p:attrNameLst>
                                          <p:attrName>style.visibility</p:attrName>
                                        </p:attrNameLst>
                                      </p:cBhvr>
                                      <p:to>
                                        <p:strVal val="visible"/>
                                      </p:to>
                                    </p:set>
                                    <p:animEffect transition="in" filter="blinds(horizontal)">
                                      <p:cBhvr>
                                        <p:cTn id="23" dur="500"/>
                                        <p:tgtEl>
                                          <p:spTgt spid="8202"/>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8203"/>
                                        </p:tgtEl>
                                        <p:attrNameLst>
                                          <p:attrName>style.visibility</p:attrName>
                                        </p:attrNameLst>
                                      </p:cBhvr>
                                      <p:to>
                                        <p:strVal val="visible"/>
                                      </p:to>
                                    </p:set>
                                    <p:animEffect transition="in" filter="blinds(horizontal)">
                                      <p:cBhvr>
                                        <p:cTn id="26" dur="500"/>
                                        <p:tgtEl>
                                          <p:spTgt spid="8203"/>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8204"/>
                                        </p:tgtEl>
                                        <p:attrNameLst>
                                          <p:attrName>style.visibility</p:attrName>
                                        </p:attrNameLst>
                                      </p:cBhvr>
                                      <p:to>
                                        <p:strVal val="visible"/>
                                      </p:to>
                                    </p:set>
                                    <p:animEffect transition="in" filter="blinds(horizontal)">
                                      <p:cBhvr>
                                        <p:cTn id="29" dur="500"/>
                                        <p:tgtEl>
                                          <p:spTgt spid="8204"/>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8197"/>
                                        </p:tgtEl>
                                        <p:attrNameLst>
                                          <p:attrName>style.visibility</p:attrName>
                                        </p:attrNameLst>
                                      </p:cBhvr>
                                      <p:to>
                                        <p:strVal val="visible"/>
                                      </p:to>
                                    </p:set>
                                    <p:animEffect transition="in" filter="blinds(horizontal)">
                                      <p:cBhvr>
                                        <p:cTn id="34" dur="500"/>
                                        <p:tgtEl>
                                          <p:spTgt spid="8197"/>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8205"/>
                                        </p:tgtEl>
                                        <p:attrNameLst>
                                          <p:attrName>style.visibility</p:attrName>
                                        </p:attrNameLst>
                                      </p:cBhvr>
                                      <p:to>
                                        <p:strVal val="visible"/>
                                      </p:to>
                                    </p:set>
                                    <p:animEffect transition="in" filter="blinds(horizontal)">
                                      <p:cBhvr>
                                        <p:cTn id="39" dur="500"/>
                                        <p:tgtEl>
                                          <p:spTgt spid="8205"/>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8206"/>
                                        </p:tgtEl>
                                        <p:attrNameLst>
                                          <p:attrName>style.visibility</p:attrName>
                                        </p:attrNameLst>
                                      </p:cBhvr>
                                      <p:to>
                                        <p:strVal val="visible"/>
                                      </p:to>
                                    </p:set>
                                    <p:animEffect transition="in" filter="blinds(horizontal)">
                                      <p:cBhvr>
                                        <p:cTn id="42" dur="500"/>
                                        <p:tgtEl>
                                          <p:spTgt spid="8206"/>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8208"/>
                                        </p:tgtEl>
                                        <p:attrNameLst>
                                          <p:attrName>style.visibility</p:attrName>
                                        </p:attrNameLst>
                                      </p:cBhvr>
                                      <p:to>
                                        <p:strVal val="visible"/>
                                      </p:to>
                                    </p:set>
                                    <p:animEffect transition="in" filter="blinds(horizontal)">
                                      <p:cBhvr>
                                        <p:cTn id="45" dur="500"/>
                                        <p:tgtEl>
                                          <p:spTgt spid="8208"/>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8198"/>
                                        </p:tgtEl>
                                        <p:attrNameLst>
                                          <p:attrName>style.visibility</p:attrName>
                                        </p:attrNameLst>
                                      </p:cBhvr>
                                      <p:to>
                                        <p:strVal val="visible"/>
                                      </p:to>
                                    </p:set>
                                    <p:animEffect transition="in" filter="blinds(horizontal)">
                                      <p:cBhvr>
                                        <p:cTn id="50" dur="500"/>
                                        <p:tgtEl>
                                          <p:spTgt spid="8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P spid="8197" grpId="0" animBg="1"/>
      <p:bldP spid="8198" grpId="0" animBg="1"/>
      <p:bldP spid="8199" grpId="0" animBg="1"/>
      <p:bldP spid="8200" grpId="0" animBg="1"/>
      <p:bldP spid="8201" grpId="0" animBg="1"/>
      <p:bldP spid="8202" grpId="0" animBg="1"/>
      <p:bldP spid="8203" grpId="0" animBg="1"/>
      <p:bldP spid="8204" grpId="0" animBg="1"/>
      <p:bldP spid="8205" grpId="0" animBg="1"/>
      <p:bldP spid="8206" grpId="0" animBg="1"/>
      <p:bldP spid="820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AutoShape 5"/>
          <p:cNvSpPr/>
          <p:nvPr/>
        </p:nvSpPr>
        <p:spPr>
          <a:xfrm>
            <a:off x="487363" y="1114425"/>
            <a:ext cx="3352800" cy="862013"/>
          </a:xfrm>
          <a:prstGeom prst="ribbon">
            <a:avLst>
              <a:gd name="adj1" fmla="val 0"/>
              <a:gd name="adj2" fmla="val 50000"/>
            </a:avLst>
          </a:prstGeom>
          <a:solidFill>
            <a:srgbClr val="FFFF99">
              <a:alpha val="54117"/>
            </a:srgbClr>
          </a:solidFill>
          <a:ln w="9525" cap="flat" cmpd="sng">
            <a:solidFill>
              <a:schemeClr val="tx1"/>
            </a:solidFill>
            <a:prstDash val="solid"/>
            <a:headEnd type="none" w="med" len="med"/>
            <a:tailEnd type="none" w="med" len="med"/>
          </a:ln>
        </p:spPr>
        <p:txBody>
          <a:bodyPr wrap="none" anchor="ctr"/>
          <a:lstStyle/>
          <a:p>
            <a:pPr algn="ctr"/>
            <a:r>
              <a:rPr lang="en-US" altLang="zh-CN" sz="3200" noProof="1">
                <a:effectLst>
                  <a:outerShdw blurRad="38100" dist="19050" dir="2700000" algn="tl" rotWithShape="0">
                    <a:schemeClr val="dk1">
                      <a:alpha val="40000"/>
                    </a:schemeClr>
                  </a:outerShdw>
                </a:effectLst>
                <a:latin typeface="Times New Roman" panose="02020603050405020304" pitchFamily="18" charset="0"/>
                <a:cs typeface="+mn-ea"/>
              </a:rPr>
              <a:t>Task 3</a:t>
            </a:r>
            <a:endParaRPr lang="en-US" altLang="zh-CN" sz="3200" noProof="1">
              <a:effectLst>
                <a:outerShdw blurRad="38100" dist="19050" dir="2700000" algn="tl" rotWithShape="0">
                  <a:schemeClr val="dk1">
                    <a:alpha val="40000"/>
                  </a:schemeClr>
                </a:outerShdw>
              </a:effectLst>
              <a:latin typeface="Times New Roman" panose="02020603050405020304" pitchFamily="18" charset="0"/>
            </a:endParaRPr>
          </a:p>
        </p:txBody>
      </p:sp>
      <p:sp>
        <p:nvSpPr>
          <p:cNvPr id="23554" name="文本框 17422"/>
          <p:cNvSpPr txBox="1">
            <a:spLocks noChangeArrowheads="1"/>
          </p:cNvSpPr>
          <p:nvPr/>
        </p:nvSpPr>
        <p:spPr bwMode="auto">
          <a:xfrm rot="10800000" flipV="1">
            <a:off x="403225" y="2492375"/>
            <a:ext cx="7939088"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3200">
                <a:solidFill>
                  <a:srgbClr val="FF0000"/>
                </a:solidFill>
                <a:latin typeface="Calibri" panose="020F0502020204030204" pitchFamily="34" charset="0"/>
              </a:rPr>
              <a:t>要求：</a:t>
            </a:r>
            <a:r>
              <a:rPr lang="en-US" altLang="zh-CN" sz="3200">
                <a:solidFill>
                  <a:srgbClr val="FF0000"/>
                </a:solidFill>
                <a:latin typeface="Calibri" panose="020F0502020204030204" pitchFamily="34" charset="0"/>
              </a:rPr>
              <a:t>1</a:t>
            </a:r>
            <a:r>
              <a:rPr lang="zh-CN" altLang="zh-CN" sz="3200">
                <a:solidFill>
                  <a:srgbClr val="FF0000"/>
                </a:solidFill>
                <a:latin typeface="Calibri" panose="020F0502020204030204" pitchFamily="34" charset="0"/>
              </a:rPr>
              <a:t>、</a:t>
            </a:r>
            <a:r>
              <a:rPr lang="zh-CN" altLang="en-US" sz="3200">
                <a:solidFill>
                  <a:srgbClr val="FF0000"/>
                </a:solidFill>
                <a:latin typeface="Calibri" panose="020F0502020204030204" pitchFamily="34" charset="0"/>
              </a:rPr>
              <a:t>细</a:t>
            </a:r>
            <a:r>
              <a:rPr lang="zh-CN" altLang="en-US" sz="2800">
                <a:solidFill>
                  <a:srgbClr val="FF0000"/>
                </a:solidFill>
                <a:latin typeface="Calibri" panose="020F0502020204030204" pitchFamily="34" charset="0"/>
              </a:rPr>
              <a:t>读课文后，完成短文。时间</a:t>
            </a:r>
            <a:r>
              <a:rPr lang="en-US" altLang="zh-CN" sz="2800">
                <a:solidFill>
                  <a:srgbClr val="FF0000"/>
                </a:solidFill>
                <a:latin typeface="Calibri" panose="020F0502020204030204" pitchFamily="34" charset="0"/>
              </a:rPr>
              <a:t>6</a:t>
            </a:r>
            <a:r>
              <a:rPr lang="zh-CN" altLang="en-US" sz="2800">
                <a:solidFill>
                  <a:srgbClr val="FF0000"/>
                </a:solidFill>
                <a:latin typeface="Calibri" panose="020F0502020204030204" pitchFamily="34" charset="0"/>
              </a:rPr>
              <a:t>分钟</a:t>
            </a:r>
          </a:p>
          <a:p>
            <a:pPr>
              <a:spcBef>
                <a:spcPct val="50000"/>
              </a:spcBef>
            </a:pPr>
            <a:r>
              <a:rPr lang="zh-CN" altLang="en-US" sz="2800">
                <a:solidFill>
                  <a:srgbClr val="FF0000"/>
                </a:solidFill>
                <a:latin typeface="Calibri" panose="020F0502020204030204" pitchFamily="34" charset="0"/>
              </a:rPr>
              <a:t>               </a:t>
            </a:r>
            <a:r>
              <a:rPr lang="en-US" altLang="zh-CN" sz="2800">
                <a:solidFill>
                  <a:srgbClr val="FF0000"/>
                </a:solidFill>
                <a:latin typeface="Calibri" panose="020F0502020204030204" pitchFamily="34" charset="0"/>
              </a:rPr>
              <a:t>2</a:t>
            </a:r>
            <a:r>
              <a:rPr lang="zh-CN" altLang="en-US" sz="2800">
                <a:solidFill>
                  <a:srgbClr val="FF0000"/>
                </a:solidFill>
                <a:latin typeface="Calibri" panose="020F0502020204030204" pitchFamily="34" charset="0"/>
              </a:rPr>
              <a:t>、细读课文后，分角色表演，时</a:t>
            </a:r>
            <a:r>
              <a:rPr lang="en-US" altLang="en-US" sz="2800">
                <a:solidFill>
                  <a:srgbClr val="FF0000"/>
                </a:solidFill>
                <a:latin typeface="Calibri" panose="020F0502020204030204" pitchFamily="34" charset="0"/>
              </a:rPr>
              <a:t>7</a:t>
            </a:r>
            <a:r>
              <a:rPr lang="zh-CN" altLang="en-US" sz="2800">
                <a:solidFill>
                  <a:srgbClr val="FF0000"/>
                </a:solidFill>
                <a:latin typeface="Calibri" panose="020F0502020204030204" pitchFamily="34" charset="0"/>
              </a:rPr>
              <a:t>分钟</a:t>
            </a:r>
          </a:p>
          <a:p>
            <a:pPr>
              <a:spcBef>
                <a:spcPct val="50000"/>
              </a:spcBef>
            </a:pPr>
            <a:r>
              <a:rPr lang="zh-CN" altLang="en-US" sz="2800">
                <a:solidFill>
                  <a:srgbClr val="FF0000"/>
                </a:solidFill>
                <a:latin typeface="Calibri" panose="020F0502020204030204" pitchFamily="34" charset="0"/>
              </a:rPr>
              <a:t>               </a:t>
            </a:r>
            <a:endParaRPr lang="zh-CN" altLang="zh-CN" sz="2800">
              <a:solidFill>
                <a:srgbClr val="FF0000"/>
              </a:solidFill>
              <a:latin typeface="Calibri" panose="020F0502020204030204" pitchFamily="34" charset="0"/>
            </a:endParaRPr>
          </a:p>
          <a:p>
            <a:pPr>
              <a:spcBef>
                <a:spcPct val="50000"/>
              </a:spcBef>
            </a:pPr>
            <a:endParaRPr lang="zh-CN" altLang="en-US" sz="2800">
              <a:solidFill>
                <a:srgbClr val="FF0000"/>
              </a:solidFill>
              <a:latin typeface="Calibri" panose="020F0502020204030204" pitchFamily="34" charset="0"/>
            </a:endParaRPr>
          </a:p>
          <a:p>
            <a:pPr>
              <a:spcBef>
                <a:spcPct val="50000"/>
              </a:spcBef>
            </a:pPr>
            <a:r>
              <a:rPr lang="zh-CN" altLang="en-US" sz="2800">
                <a:solidFill>
                  <a:srgbClr val="FF0000"/>
                </a:solidFill>
                <a:latin typeface="Calibri" panose="020F0502020204030204" pitchFamily="34"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7" name="Rectangle 3"/>
          <p:cNvSpPr>
            <a:spLocks noGrp="1" noChangeArrowheads="1"/>
          </p:cNvSpPr>
          <p:nvPr>
            <p:ph idx="1"/>
          </p:nvPr>
        </p:nvSpPr>
        <p:spPr>
          <a:xfrm>
            <a:off x="4213225" y="706438"/>
            <a:ext cx="5097463" cy="733425"/>
          </a:xfrm>
        </p:spPr>
        <p:txBody>
          <a:bodyPr/>
          <a:lstStyle/>
          <a:p>
            <a:pPr>
              <a:buFont typeface="Arial" panose="020B0604020202020204" pitchFamily="34" charset="0"/>
              <a:buNone/>
            </a:pPr>
            <a:r>
              <a:rPr lang="en-US" altLang="zh-CN" smtClean="0">
                <a:latin typeface="Comic Sans MS" panose="030F0702030302020204" pitchFamily="66" charset="0"/>
              </a:rPr>
              <a:t>   </a:t>
            </a:r>
            <a:r>
              <a:rPr lang="zh-CN" altLang="en-US" b="1" smtClean="0">
                <a:solidFill>
                  <a:schemeClr val="accent2"/>
                </a:solidFill>
                <a:latin typeface="Arial" panose="020B0604020202020204" pitchFamily="34" charset="0"/>
              </a:rPr>
              <a:t>读文章，在了解文章大意的同时，识记重点信息</a:t>
            </a:r>
          </a:p>
          <a:p>
            <a:pPr>
              <a:buFont typeface="Arial" panose="020B0604020202020204" pitchFamily="34" charset="0"/>
              <a:buNone/>
            </a:pPr>
            <a:r>
              <a:rPr lang="en-US" altLang="zh-CN" smtClean="0">
                <a:solidFill>
                  <a:schemeClr val="bg1"/>
                </a:solidFill>
                <a:latin typeface="Comic Sans MS" panose="030F0702030302020204" pitchFamily="66" charset="0"/>
              </a:rPr>
              <a:t>assage with the words and expressions in the box.</a:t>
            </a:r>
          </a:p>
        </p:txBody>
      </p:sp>
      <p:sp>
        <p:nvSpPr>
          <p:cNvPr id="24578" name="Rectangle 5"/>
          <p:cNvSpPr>
            <a:spLocks noChangeArrowheads="1"/>
          </p:cNvSpPr>
          <p:nvPr/>
        </p:nvSpPr>
        <p:spPr bwMode="auto">
          <a:xfrm>
            <a:off x="914400" y="457200"/>
            <a:ext cx="41798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zh-CN" sz="4400" b="0">
                <a:solidFill>
                  <a:srgbClr val="FF0066"/>
                </a:solidFill>
                <a:latin typeface="Comic Sans MS" panose="030F0702030302020204" pitchFamily="66" charset="0"/>
              </a:rPr>
              <a:t>Post- reading</a:t>
            </a:r>
          </a:p>
        </p:txBody>
      </p:sp>
      <p:sp>
        <p:nvSpPr>
          <p:cNvPr id="24579" name="Rectangle 7"/>
          <p:cNvSpPr>
            <a:spLocks noChangeArrowheads="1"/>
          </p:cNvSpPr>
          <p:nvPr/>
        </p:nvSpPr>
        <p:spPr bwMode="auto">
          <a:xfrm>
            <a:off x="914400" y="1676400"/>
            <a:ext cx="7086600" cy="609600"/>
          </a:xfrm>
          <a:prstGeom prst="rect">
            <a:avLst/>
          </a:prstGeom>
          <a:solidFill>
            <a:schemeClr val="accent1"/>
          </a:solidFill>
          <a:ln w="9525">
            <a:solidFill>
              <a:schemeClr val="tx1"/>
            </a:solidFill>
            <a:miter lim="800000"/>
          </a:ln>
        </p:spPr>
        <p:txBody>
          <a:bodyPr wrap="none" anchor="ctr"/>
          <a:lstStyle/>
          <a:p>
            <a:pPr algn="ctr"/>
            <a:r>
              <a:rPr lang="en-US" altLang="zh-CN" sz="2400" b="0"/>
              <a:t>afraid    miss    officer    sir    take care    take off</a:t>
            </a:r>
          </a:p>
        </p:txBody>
      </p:sp>
      <p:sp>
        <p:nvSpPr>
          <p:cNvPr id="11272" name="Text Box 8"/>
          <p:cNvSpPr txBox="1">
            <a:spLocks noChangeArrowheads="1"/>
          </p:cNvSpPr>
          <p:nvPr/>
        </p:nvSpPr>
        <p:spPr bwMode="auto">
          <a:xfrm>
            <a:off x="228600" y="2286000"/>
            <a:ext cx="8915400" cy="4364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lnSpc>
                <a:spcPct val="130000"/>
              </a:lnSpc>
              <a:spcBef>
                <a:spcPct val="50000"/>
              </a:spcBef>
            </a:pPr>
            <a:r>
              <a:rPr lang="en-US" altLang="zh-CN" sz="2400" b="0"/>
              <a:t>  Li Lin says goodbye to his sister Li Wei. Li Lin says that he will _____ his family, and Li Wei tells him to ____.       When Li Lin gets on the train, he sees an elderly man sitting in his seat. He politely calls the elderly man _____ and says he is ______ the elderly man is sitting in his seat. The ticket ______ arrives and explains the mistake. Li Lin kindly offers to change seats with the elderly man, and goes to Car 9. There he sees his friend Wen Peng, who is happy to see him and tells him to _____ his jacket, sit down and make himself comfortable.</a:t>
            </a:r>
          </a:p>
        </p:txBody>
      </p:sp>
      <p:sp>
        <p:nvSpPr>
          <p:cNvPr id="11273" name="Text Box 9"/>
          <p:cNvSpPr txBox="1">
            <a:spLocks noChangeArrowheads="1"/>
          </p:cNvSpPr>
          <p:nvPr/>
        </p:nvSpPr>
        <p:spPr bwMode="auto">
          <a:xfrm>
            <a:off x="228600" y="2819400"/>
            <a:ext cx="1219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b="0"/>
              <a:t> </a:t>
            </a:r>
            <a:r>
              <a:rPr lang="en-US" altLang="zh-CN" sz="2800" b="0">
                <a:solidFill>
                  <a:srgbClr val="FF0066"/>
                </a:solidFill>
                <a:latin typeface="Comic Sans MS" panose="030F0702030302020204" pitchFamily="66" charset="0"/>
              </a:rPr>
              <a:t>miss</a:t>
            </a:r>
          </a:p>
        </p:txBody>
      </p:sp>
      <p:sp>
        <p:nvSpPr>
          <p:cNvPr id="11274" name="Text Box 10"/>
          <p:cNvSpPr txBox="1">
            <a:spLocks noChangeArrowheads="1"/>
          </p:cNvSpPr>
          <p:nvPr/>
        </p:nvSpPr>
        <p:spPr bwMode="auto">
          <a:xfrm>
            <a:off x="5410200" y="2743200"/>
            <a:ext cx="1905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b="0"/>
              <a:t> </a:t>
            </a:r>
            <a:r>
              <a:rPr lang="en-US" altLang="zh-CN" sz="2800" b="0">
                <a:solidFill>
                  <a:srgbClr val="FF0066"/>
                </a:solidFill>
                <a:latin typeface="Comic Sans MS" panose="030F0702030302020204" pitchFamily="66" charset="0"/>
              </a:rPr>
              <a:t>take care</a:t>
            </a:r>
          </a:p>
        </p:txBody>
      </p:sp>
      <p:sp>
        <p:nvSpPr>
          <p:cNvPr id="11275" name="Text Box 11"/>
          <p:cNvSpPr txBox="1">
            <a:spLocks noChangeArrowheads="1"/>
          </p:cNvSpPr>
          <p:nvPr/>
        </p:nvSpPr>
        <p:spPr bwMode="auto">
          <a:xfrm>
            <a:off x="4038600" y="3733800"/>
            <a:ext cx="1219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b="0"/>
              <a:t> </a:t>
            </a:r>
            <a:r>
              <a:rPr lang="en-US" altLang="zh-CN" sz="2800" b="0">
                <a:solidFill>
                  <a:srgbClr val="FF0066"/>
                </a:solidFill>
                <a:latin typeface="Comic Sans MS" panose="030F0702030302020204" pitchFamily="66" charset="0"/>
              </a:rPr>
              <a:t> sir</a:t>
            </a:r>
          </a:p>
        </p:txBody>
      </p:sp>
      <p:sp>
        <p:nvSpPr>
          <p:cNvPr id="11276" name="Text Box 12"/>
          <p:cNvSpPr txBox="1">
            <a:spLocks noChangeArrowheads="1"/>
          </p:cNvSpPr>
          <p:nvPr/>
        </p:nvSpPr>
        <p:spPr bwMode="auto">
          <a:xfrm>
            <a:off x="7162800" y="3505200"/>
            <a:ext cx="12192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b="0"/>
              <a:t> </a:t>
            </a:r>
            <a:r>
              <a:rPr lang="en-US" altLang="zh-CN" sz="2800" b="0">
                <a:solidFill>
                  <a:srgbClr val="FF0066"/>
                </a:solidFill>
                <a:latin typeface="Comic Sans MS" panose="030F0702030302020204" pitchFamily="66" charset="0"/>
              </a:rPr>
              <a:t>afraid</a:t>
            </a:r>
          </a:p>
        </p:txBody>
      </p:sp>
      <p:sp>
        <p:nvSpPr>
          <p:cNvPr id="11277" name="Text Box 13"/>
          <p:cNvSpPr txBox="1">
            <a:spLocks noChangeArrowheads="1"/>
          </p:cNvSpPr>
          <p:nvPr/>
        </p:nvSpPr>
        <p:spPr bwMode="auto">
          <a:xfrm>
            <a:off x="5943600" y="4267200"/>
            <a:ext cx="152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b="0"/>
              <a:t> </a:t>
            </a:r>
            <a:r>
              <a:rPr lang="en-US" altLang="zh-CN" sz="2800" b="0">
                <a:solidFill>
                  <a:srgbClr val="FF0066"/>
                </a:solidFill>
                <a:latin typeface="Comic Sans MS" panose="030F0702030302020204" pitchFamily="66" charset="0"/>
              </a:rPr>
              <a:t>officer</a:t>
            </a:r>
          </a:p>
        </p:txBody>
      </p:sp>
      <p:sp>
        <p:nvSpPr>
          <p:cNvPr id="11278" name="Text Box 14"/>
          <p:cNvSpPr txBox="1">
            <a:spLocks noChangeArrowheads="1"/>
          </p:cNvSpPr>
          <p:nvPr/>
        </p:nvSpPr>
        <p:spPr bwMode="auto">
          <a:xfrm>
            <a:off x="7010400" y="5562600"/>
            <a:ext cx="2133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b="0"/>
              <a:t> </a:t>
            </a:r>
            <a:r>
              <a:rPr lang="en-US" altLang="zh-CN" sz="2800" b="0">
                <a:solidFill>
                  <a:srgbClr val="FF0066"/>
                </a:solidFill>
                <a:latin typeface="Comic Sans MS" panose="030F0702030302020204" pitchFamily="66" charset="0"/>
              </a:rPr>
              <a:t>take off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blinds(horizontal)">
                                      <p:cBhvr>
                                        <p:cTn id="7" dur="500"/>
                                        <p:tgtEl>
                                          <p:spTgt spid="1127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73"/>
                                        </p:tgtEl>
                                        <p:attrNameLst>
                                          <p:attrName>style.visibility</p:attrName>
                                        </p:attrNameLst>
                                      </p:cBhvr>
                                      <p:to>
                                        <p:strVal val="visible"/>
                                      </p:to>
                                    </p:set>
                                    <p:animEffect transition="in" filter="blinds(horizontal)">
                                      <p:cBhvr>
                                        <p:cTn id="12" dur="500"/>
                                        <p:tgtEl>
                                          <p:spTgt spid="1127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74"/>
                                        </p:tgtEl>
                                        <p:attrNameLst>
                                          <p:attrName>style.visibility</p:attrName>
                                        </p:attrNameLst>
                                      </p:cBhvr>
                                      <p:to>
                                        <p:strVal val="visible"/>
                                      </p:to>
                                    </p:set>
                                    <p:animEffect transition="in" filter="blinds(horizontal)">
                                      <p:cBhvr>
                                        <p:cTn id="17" dur="500"/>
                                        <p:tgtEl>
                                          <p:spTgt spid="1127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75"/>
                                        </p:tgtEl>
                                        <p:attrNameLst>
                                          <p:attrName>style.visibility</p:attrName>
                                        </p:attrNameLst>
                                      </p:cBhvr>
                                      <p:to>
                                        <p:strVal val="visible"/>
                                      </p:to>
                                    </p:set>
                                    <p:animEffect transition="in" filter="blinds(horizontal)">
                                      <p:cBhvr>
                                        <p:cTn id="22" dur="500"/>
                                        <p:tgtEl>
                                          <p:spTgt spid="1127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276"/>
                                        </p:tgtEl>
                                        <p:attrNameLst>
                                          <p:attrName>style.visibility</p:attrName>
                                        </p:attrNameLst>
                                      </p:cBhvr>
                                      <p:to>
                                        <p:strVal val="visible"/>
                                      </p:to>
                                    </p:set>
                                    <p:animEffect transition="in" filter="blinds(horizontal)">
                                      <p:cBhvr>
                                        <p:cTn id="27" dur="500"/>
                                        <p:tgtEl>
                                          <p:spTgt spid="1127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277"/>
                                        </p:tgtEl>
                                        <p:attrNameLst>
                                          <p:attrName>style.visibility</p:attrName>
                                        </p:attrNameLst>
                                      </p:cBhvr>
                                      <p:to>
                                        <p:strVal val="visible"/>
                                      </p:to>
                                    </p:set>
                                    <p:animEffect transition="in" filter="blinds(horizontal)">
                                      <p:cBhvr>
                                        <p:cTn id="32" dur="500"/>
                                        <p:tgtEl>
                                          <p:spTgt spid="1127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278"/>
                                        </p:tgtEl>
                                        <p:attrNameLst>
                                          <p:attrName>style.visibility</p:attrName>
                                        </p:attrNameLst>
                                      </p:cBhvr>
                                      <p:to>
                                        <p:strVal val="visible"/>
                                      </p:to>
                                    </p:set>
                                    <p:animEffect transition="in" filter="blinds(horizontal)">
                                      <p:cBhvr>
                                        <p:cTn id="37" dur="500"/>
                                        <p:tgtEl>
                                          <p:spTgt spid="11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animBg="1"/>
      <p:bldP spid="11273" grpId="0"/>
      <p:bldP spid="11274" grpId="0"/>
      <p:bldP spid="11275" grpId="0"/>
      <p:bldP spid="11276" grpId="0"/>
      <p:bldP spid="11277" grpId="0"/>
      <p:bldP spid="11278"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Rectangle 3"/>
          <p:cNvSpPr>
            <a:spLocks noGrp="1" noChangeArrowheads="1"/>
          </p:cNvSpPr>
          <p:nvPr>
            <p:ph idx="1"/>
          </p:nvPr>
        </p:nvSpPr>
        <p:spPr>
          <a:xfrm>
            <a:off x="457200" y="2286000"/>
            <a:ext cx="8229600" cy="3840163"/>
          </a:xfrm>
        </p:spPr>
        <p:txBody>
          <a:bodyPr/>
          <a:lstStyle/>
          <a:p>
            <a:r>
              <a:rPr lang="en-US" altLang="zh-CN" smtClean="0"/>
              <a:t>Requirements:</a:t>
            </a:r>
          </a:p>
          <a:p>
            <a:pPr>
              <a:lnSpc>
                <a:spcPct val="120000"/>
              </a:lnSpc>
              <a:buFont typeface="Arial" panose="020B0604020202020204" pitchFamily="34" charset="0"/>
              <a:buNone/>
            </a:pPr>
            <a:r>
              <a:rPr lang="en-US" altLang="zh-CN" sz="2800" smtClean="0"/>
              <a:t>★</a:t>
            </a:r>
            <a:r>
              <a:rPr lang="zh-CN" altLang="en-US" sz="2800" smtClean="0"/>
              <a:t>分角色，一人一角色</a:t>
            </a:r>
          </a:p>
          <a:p>
            <a:pPr>
              <a:lnSpc>
                <a:spcPct val="120000"/>
              </a:lnSpc>
              <a:buFont typeface="Arial" panose="020B0604020202020204" pitchFamily="34" charset="0"/>
              <a:buNone/>
            </a:pPr>
            <a:r>
              <a:rPr lang="zh-CN" altLang="en-US" sz="2800" smtClean="0"/>
              <a:t>★ 声音流畅、洪亮</a:t>
            </a:r>
          </a:p>
          <a:p>
            <a:pPr>
              <a:lnSpc>
                <a:spcPct val="120000"/>
              </a:lnSpc>
              <a:buFont typeface="Arial" panose="020B0604020202020204" pitchFamily="34" charset="0"/>
              <a:buNone/>
            </a:pPr>
            <a:r>
              <a:rPr lang="zh-CN" altLang="en-US" smtClean="0"/>
              <a:t>★</a:t>
            </a:r>
            <a:r>
              <a:rPr lang="en-US" altLang="zh-CN" b="1" smtClean="0">
                <a:solidFill>
                  <a:srgbClr val="FF0000"/>
                </a:solidFill>
              </a:rPr>
              <a:t>7 minutes</a:t>
            </a:r>
            <a:r>
              <a:rPr lang="en-US" altLang="zh-CN" smtClean="0"/>
              <a:t> </a:t>
            </a:r>
            <a:endParaRPr lang="en-US" altLang="zh-CN" sz="2800" smtClean="0"/>
          </a:p>
          <a:p>
            <a:pPr>
              <a:buFont typeface="Arial" panose="020B0604020202020204" pitchFamily="34" charset="0"/>
              <a:buNone/>
            </a:pPr>
            <a:endParaRPr lang="en-US" altLang="zh-CN" sz="2800" smtClean="0"/>
          </a:p>
          <a:p>
            <a:pPr>
              <a:buFont typeface="Arial" panose="020B0604020202020204" pitchFamily="34" charset="0"/>
              <a:buNone/>
            </a:pPr>
            <a:endParaRPr lang="en-US" altLang="zh-CN" smtClean="0"/>
          </a:p>
        </p:txBody>
      </p:sp>
      <p:sp>
        <p:nvSpPr>
          <p:cNvPr id="25602" name="Rectangle 4"/>
          <p:cNvSpPr>
            <a:spLocks noChangeArrowheads="1"/>
          </p:cNvSpPr>
          <p:nvPr/>
        </p:nvSpPr>
        <p:spPr bwMode="auto">
          <a:xfrm>
            <a:off x="1676400" y="0"/>
            <a:ext cx="655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zh-CN" sz="4400" b="0">
                <a:solidFill>
                  <a:srgbClr val="FF0066"/>
                </a:solidFill>
                <a:latin typeface="Comic Sans MS" panose="030F0702030302020204" pitchFamily="66" charset="0"/>
              </a:rPr>
              <a:t>Post- reading</a:t>
            </a:r>
          </a:p>
        </p:txBody>
      </p:sp>
      <p:sp>
        <p:nvSpPr>
          <p:cNvPr id="25603" name="WordArt 7"/>
          <p:cNvSpPr>
            <a:spLocks noChangeArrowheads="1" noChangeShapeType="1" noTextEdit="1"/>
          </p:cNvSpPr>
          <p:nvPr/>
        </p:nvSpPr>
        <p:spPr bwMode="auto">
          <a:xfrm>
            <a:off x="4038600" y="914400"/>
            <a:ext cx="4114800" cy="1416050"/>
          </a:xfrm>
          <a:prstGeom prst="rect">
            <a:avLst/>
          </a:prstGeom>
          <a:extLst>
            <a:ext uri="{91240B29-F687-4F45-9708-019B960494DF}">
              <a14:hiddenLine xmlns:a14="http://schemas.microsoft.com/office/drawing/2010/main" w="9525">
                <a:noFill/>
                <a:round/>
              </a14:hiddenLine>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altLang="zh-CN" sz="7200">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rPr>
              <a:t>role-play</a:t>
            </a:r>
            <a:endParaRPr lang="zh-CN" altLang="en-US" sz="7200">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endParaRPr>
          </a:p>
        </p:txBody>
      </p:sp>
      <p:sp>
        <p:nvSpPr>
          <p:cNvPr id="25604" name="AutoShape 8"/>
          <p:cNvSpPr/>
          <p:nvPr/>
        </p:nvSpPr>
        <p:spPr bwMode="auto">
          <a:xfrm>
            <a:off x="4191000" y="2362200"/>
            <a:ext cx="533400" cy="1905000"/>
          </a:xfrm>
          <a:prstGeom prst="leftBrace">
            <a:avLst>
              <a:gd name="adj1" fmla="val 29679"/>
              <a:gd name="adj2" fmla="val 50000"/>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b="0"/>
          </a:p>
        </p:txBody>
      </p:sp>
      <p:sp>
        <p:nvSpPr>
          <p:cNvPr id="25605" name="Rectangle 9"/>
          <p:cNvSpPr>
            <a:spLocks noChangeArrowheads="1"/>
          </p:cNvSpPr>
          <p:nvPr/>
        </p:nvSpPr>
        <p:spPr bwMode="auto">
          <a:xfrm>
            <a:off x="5181600" y="2209800"/>
            <a:ext cx="2667000" cy="381000"/>
          </a:xfrm>
          <a:prstGeom prst="rect">
            <a:avLst/>
          </a:prstGeom>
          <a:solidFill>
            <a:schemeClr val="accent1"/>
          </a:solidFill>
          <a:ln w="9525">
            <a:solidFill>
              <a:schemeClr val="tx1"/>
            </a:solidFill>
            <a:miter lim="800000"/>
          </a:ln>
        </p:spPr>
        <p:txBody>
          <a:bodyPr wrap="none" anchor="ctr"/>
          <a:lstStyle/>
          <a:p>
            <a:pPr algn="ctr"/>
            <a:r>
              <a:rPr lang="zh-CN" altLang="en-US" sz="2000"/>
              <a:t>独白</a:t>
            </a:r>
          </a:p>
        </p:txBody>
      </p:sp>
      <p:sp>
        <p:nvSpPr>
          <p:cNvPr id="25606" name="Rectangle 10"/>
          <p:cNvSpPr>
            <a:spLocks noChangeArrowheads="1"/>
          </p:cNvSpPr>
          <p:nvPr/>
        </p:nvSpPr>
        <p:spPr bwMode="auto">
          <a:xfrm>
            <a:off x="5181600" y="2590800"/>
            <a:ext cx="2667000" cy="381000"/>
          </a:xfrm>
          <a:prstGeom prst="rect">
            <a:avLst/>
          </a:prstGeom>
          <a:solidFill>
            <a:schemeClr val="accent1"/>
          </a:solidFill>
          <a:ln w="9525">
            <a:solidFill>
              <a:schemeClr val="tx1"/>
            </a:solidFill>
            <a:miter lim="800000"/>
          </a:ln>
        </p:spPr>
        <p:txBody>
          <a:bodyPr wrap="none" anchor="ctr"/>
          <a:lstStyle/>
          <a:p>
            <a:pPr algn="ctr"/>
            <a:r>
              <a:rPr lang="en-US" altLang="zh-CN" sz="2000"/>
              <a:t>Li Lin</a:t>
            </a:r>
          </a:p>
        </p:txBody>
      </p:sp>
      <p:sp>
        <p:nvSpPr>
          <p:cNvPr id="25607" name="Rectangle 11"/>
          <p:cNvSpPr>
            <a:spLocks noChangeArrowheads="1"/>
          </p:cNvSpPr>
          <p:nvPr/>
        </p:nvSpPr>
        <p:spPr bwMode="auto">
          <a:xfrm>
            <a:off x="5181600" y="2971800"/>
            <a:ext cx="2667000" cy="457200"/>
          </a:xfrm>
          <a:prstGeom prst="rect">
            <a:avLst/>
          </a:prstGeom>
          <a:solidFill>
            <a:schemeClr val="accent1"/>
          </a:solidFill>
          <a:ln w="9525">
            <a:solidFill>
              <a:schemeClr val="tx1"/>
            </a:solidFill>
            <a:miter lim="800000"/>
          </a:ln>
        </p:spPr>
        <p:txBody>
          <a:bodyPr wrap="none" anchor="ctr"/>
          <a:lstStyle/>
          <a:p>
            <a:pPr algn="ctr"/>
            <a:r>
              <a:rPr lang="en-US" altLang="zh-CN" sz="2000"/>
              <a:t>Li Wei</a:t>
            </a:r>
          </a:p>
        </p:txBody>
      </p:sp>
      <p:sp>
        <p:nvSpPr>
          <p:cNvPr id="25608" name="Rectangle 12"/>
          <p:cNvSpPr>
            <a:spLocks noChangeArrowheads="1"/>
          </p:cNvSpPr>
          <p:nvPr/>
        </p:nvSpPr>
        <p:spPr bwMode="auto">
          <a:xfrm>
            <a:off x="5181600" y="3429000"/>
            <a:ext cx="2667000" cy="381000"/>
          </a:xfrm>
          <a:prstGeom prst="rect">
            <a:avLst/>
          </a:prstGeom>
          <a:solidFill>
            <a:schemeClr val="accent1"/>
          </a:solidFill>
          <a:ln w="9525">
            <a:solidFill>
              <a:schemeClr val="tx1"/>
            </a:solidFill>
            <a:miter lim="800000"/>
          </a:ln>
        </p:spPr>
        <p:txBody>
          <a:bodyPr wrap="none" anchor="ctr"/>
          <a:lstStyle/>
          <a:p>
            <a:pPr algn="ctr"/>
            <a:r>
              <a:rPr lang="en-US" altLang="zh-CN" sz="2000"/>
              <a:t>Elderly man</a:t>
            </a:r>
          </a:p>
        </p:txBody>
      </p:sp>
      <p:sp>
        <p:nvSpPr>
          <p:cNvPr id="25609" name="Rectangle 13"/>
          <p:cNvSpPr>
            <a:spLocks noChangeArrowheads="1"/>
          </p:cNvSpPr>
          <p:nvPr/>
        </p:nvSpPr>
        <p:spPr bwMode="auto">
          <a:xfrm>
            <a:off x="5181600" y="3810000"/>
            <a:ext cx="2667000" cy="381000"/>
          </a:xfrm>
          <a:prstGeom prst="rect">
            <a:avLst/>
          </a:prstGeom>
          <a:solidFill>
            <a:schemeClr val="accent1"/>
          </a:solidFill>
          <a:ln w="9525">
            <a:solidFill>
              <a:schemeClr val="tx1"/>
            </a:solidFill>
            <a:miter lim="800000"/>
          </a:ln>
        </p:spPr>
        <p:txBody>
          <a:bodyPr wrap="none" anchor="ctr"/>
          <a:lstStyle/>
          <a:p>
            <a:pPr algn="ctr"/>
            <a:r>
              <a:rPr lang="en-US" altLang="zh-CN" sz="2000"/>
              <a:t>Ticket officer</a:t>
            </a:r>
          </a:p>
        </p:txBody>
      </p:sp>
      <p:sp>
        <p:nvSpPr>
          <p:cNvPr id="25610" name="Rectangle 14"/>
          <p:cNvSpPr>
            <a:spLocks noChangeArrowheads="1"/>
          </p:cNvSpPr>
          <p:nvPr/>
        </p:nvSpPr>
        <p:spPr bwMode="auto">
          <a:xfrm>
            <a:off x="5181600" y="4191000"/>
            <a:ext cx="2667000" cy="381000"/>
          </a:xfrm>
          <a:prstGeom prst="rect">
            <a:avLst/>
          </a:prstGeom>
          <a:solidFill>
            <a:schemeClr val="accent1"/>
          </a:solidFill>
          <a:ln w="9525">
            <a:solidFill>
              <a:schemeClr val="tx1"/>
            </a:solidFill>
            <a:miter lim="800000"/>
          </a:ln>
        </p:spPr>
        <p:txBody>
          <a:bodyPr wrap="none" anchor="ctr"/>
          <a:lstStyle/>
          <a:p>
            <a:pPr algn="ctr"/>
            <a:r>
              <a:rPr lang="en-US" altLang="zh-CN" sz="2000"/>
              <a:t>Wen Peng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noChangeArrowheads="1"/>
          </p:cNvSpPr>
          <p:nvPr>
            <p:ph type="body" idx="4294967295"/>
          </p:nvPr>
        </p:nvSpPr>
        <p:spPr>
          <a:xfrm>
            <a:off x="0" y="1524000"/>
            <a:ext cx="8229600" cy="838200"/>
          </a:xfrm>
        </p:spPr>
        <p:txBody>
          <a:bodyPr/>
          <a:lstStyle/>
          <a:p>
            <a:pPr>
              <a:buFont typeface="Arial" panose="020B0604020202020204" pitchFamily="34" charset="0"/>
              <a:buNone/>
            </a:pPr>
            <a:r>
              <a:rPr lang="en-US" sz="4000" dirty="0" smtClean="0">
                <a:solidFill>
                  <a:srgbClr val="FF0066"/>
                </a:solidFill>
                <a:latin typeface="Comic Sans MS" panose="030F0702030302020204" pitchFamily="66" charset="0"/>
                <a:ea typeface="宋体" panose="02010600030101010101" pitchFamily="2" charset="-122"/>
              </a:rPr>
              <a:t>Q1: What do you think of Li Lin?</a:t>
            </a:r>
          </a:p>
        </p:txBody>
      </p:sp>
      <p:sp>
        <p:nvSpPr>
          <p:cNvPr id="18435" name="WordArt 4"/>
          <p:cNvSpPr>
            <a:spLocks noChangeArrowheads="1" noChangeShapeType="1" noTextEdit="1"/>
          </p:cNvSpPr>
          <p:nvPr/>
        </p:nvSpPr>
        <p:spPr bwMode="auto">
          <a:xfrm>
            <a:off x="4648200" y="158750"/>
            <a:ext cx="4191000" cy="1295400"/>
          </a:xfrm>
          <a:prstGeom prst="rect">
            <a:avLst/>
          </a:prstGeom>
          <a:extLst>
            <a:ext uri="{91240B29-F687-4F45-9708-019B960494DF}">
              <a14:hiddenLine xmlns:a14="http://schemas.microsoft.com/office/drawing/2010/main" w="9525">
                <a:noFill/>
                <a:round/>
              </a14:hiddenLine>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altLang="zh-CN" sz="7200" dirty="0">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rPr>
              <a:t>talking</a:t>
            </a:r>
            <a:endParaRPr lang="zh-CN" altLang="en-US" sz="7200" dirty="0">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endParaRPr>
          </a:p>
        </p:txBody>
      </p:sp>
      <p:sp>
        <p:nvSpPr>
          <p:cNvPr id="18436" name="Rectangle 3"/>
          <p:cNvSpPr txBox="1">
            <a:spLocks noChangeArrowheads="1"/>
          </p:cNvSpPr>
          <p:nvPr/>
        </p:nvSpPr>
        <p:spPr bwMode="auto">
          <a:xfrm>
            <a:off x="609600" y="2286000"/>
            <a:ext cx="7924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spcBef>
                <a:spcPct val="20000"/>
              </a:spcBef>
            </a:pPr>
            <a:r>
              <a:rPr lang="en-US" sz="3600" dirty="0">
                <a:solidFill>
                  <a:srgbClr val="0070C0"/>
                </a:solidFill>
              </a:rPr>
              <a:t>helpful, kind-hearted, nice, friendly</a:t>
            </a:r>
            <a:r>
              <a:rPr lang="en-US" sz="3600" dirty="0" smtClean="0">
                <a:solidFill>
                  <a:srgbClr val="0070C0"/>
                </a:solidFill>
              </a:rPr>
              <a:t>…</a:t>
            </a:r>
            <a:endParaRPr lang="en-US" sz="3600" dirty="0">
              <a:solidFill>
                <a:srgbClr val="0070C0"/>
              </a:solidFill>
            </a:endParaRPr>
          </a:p>
        </p:txBody>
      </p:sp>
      <p:sp>
        <p:nvSpPr>
          <p:cNvPr id="26628" name="Rectangle 3"/>
          <p:cNvSpPr txBox="1">
            <a:spLocks noChangeArrowheads="1"/>
          </p:cNvSpPr>
          <p:nvPr/>
        </p:nvSpPr>
        <p:spPr bwMode="auto">
          <a:xfrm>
            <a:off x="152400" y="3354388"/>
            <a:ext cx="88392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spcBef>
                <a:spcPct val="20000"/>
              </a:spcBef>
            </a:pPr>
            <a:r>
              <a:rPr lang="en-US" sz="4000" dirty="0">
                <a:solidFill>
                  <a:srgbClr val="FF0066"/>
                </a:solidFill>
                <a:latin typeface="Comic Sans MS" panose="030F0702030302020204" pitchFamily="66" charset="0"/>
              </a:rPr>
              <a:t>Q2:Suppose(</a:t>
            </a:r>
            <a:r>
              <a:rPr lang="zh-CN" altLang="en-US" sz="4000" dirty="0">
                <a:solidFill>
                  <a:srgbClr val="FF0066"/>
                </a:solidFill>
                <a:latin typeface="Comic Sans MS" panose="030F0702030302020204" pitchFamily="66" charset="0"/>
              </a:rPr>
              <a:t>假设</a:t>
            </a:r>
            <a:r>
              <a:rPr lang="en-US" sz="4000" dirty="0">
                <a:solidFill>
                  <a:srgbClr val="FF0066"/>
                </a:solidFill>
                <a:latin typeface="Comic Sans MS" panose="030F0702030302020204" pitchFamily="66" charset="0"/>
              </a:rPr>
              <a:t>) you were Li Lin, would you make the same decision?</a:t>
            </a:r>
          </a:p>
          <a:p>
            <a:pPr>
              <a:spcBef>
                <a:spcPct val="20000"/>
              </a:spcBef>
            </a:pPr>
            <a:r>
              <a:rPr lang="en-US" sz="4000" dirty="0">
                <a:solidFill>
                  <a:srgbClr val="0070C0"/>
                </a:solidFill>
                <a:latin typeface="Comic Sans MS" panose="030F0702030302020204" pitchFamily="66" charset="0"/>
              </a:rPr>
              <a:t>   </a:t>
            </a:r>
          </a:p>
        </p:txBody>
      </p:sp>
      <p:sp>
        <p:nvSpPr>
          <p:cNvPr id="26630" name="Text Box 6"/>
          <p:cNvSpPr txBox="1">
            <a:spLocks noChangeArrowheads="1"/>
          </p:cNvSpPr>
          <p:nvPr/>
        </p:nvSpPr>
        <p:spPr bwMode="auto">
          <a:xfrm>
            <a:off x="990600" y="5334000"/>
            <a:ext cx="3276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dirty="0">
                <a:solidFill>
                  <a:schemeClr val="tx2"/>
                </a:solidFill>
              </a:rPr>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blinds(horizontal)">
                                      <p:cBhvr>
                                        <p:cTn id="7" dur="500"/>
                                        <p:tgtEl>
                                          <p:spTgt spid="1843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8436">
                                            <p:txEl>
                                              <p:pRg st="0" end="0"/>
                                            </p:txEl>
                                          </p:spTgt>
                                        </p:tgtEl>
                                        <p:attrNameLst>
                                          <p:attrName>style.visibility</p:attrName>
                                        </p:attrNameLst>
                                      </p:cBhvr>
                                      <p:to>
                                        <p:strVal val="visible"/>
                                      </p:to>
                                    </p:set>
                                    <p:anim calcmode="lin" valueType="num">
                                      <p:cBhvr>
                                        <p:cTn id="12" dur="500" fill="hold"/>
                                        <p:tgtEl>
                                          <p:spTgt spid="18436">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843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6630"/>
                                        </p:tgtEl>
                                        <p:attrNameLst>
                                          <p:attrName>style.visibility</p:attrName>
                                        </p:attrNameLst>
                                      </p:cBhvr>
                                      <p:to>
                                        <p:strVal val="visible"/>
                                      </p:to>
                                    </p:set>
                                    <p:anim calcmode="lin" valueType="num">
                                      <p:cBhvr additive="base">
                                        <p:cTn id="18" dur="500" fill="hold"/>
                                        <p:tgtEl>
                                          <p:spTgt spid="26630"/>
                                        </p:tgtEl>
                                        <p:attrNameLst>
                                          <p:attrName>ppt_x</p:attrName>
                                        </p:attrNameLst>
                                      </p:cBhvr>
                                      <p:tavLst>
                                        <p:tav tm="0">
                                          <p:val>
                                            <p:strVal val="#ppt_x"/>
                                          </p:val>
                                        </p:tav>
                                        <p:tav tm="100000">
                                          <p:val>
                                            <p:strVal val="#ppt_x"/>
                                          </p:val>
                                        </p:tav>
                                      </p:tavLst>
                                    </p:anim>
                                    <p:anim calcmode="lin" valueType="num">
                                      <p:cBhvr additive="base">
                                        <p:cTn id="19" dur="500" fill="hold"/>
                                        <p:tgtEl>
                                          <p:spTgt spid="266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p:bldP spid="266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81110" y="2057436"/>
            <a:ext cx="8202296" cy="3302000"/>
          </a:xfrm>
        </p:spPr>
        <p:txBody>
          <a:bodyPr/>
          <a:lstStyle/>
          <a:p>
            <a:pPr algn="l"/>
            <a:r>
              <a:rPr lang="en-US" altLang="zh-CN" noProof="1">
                <a:ln w="22225">
                  <a:solidFill>
                    <a:schemeClr val="accent2"/>
                  </a:solidFill>
                  <a:prstDash val="solid"/>
                </a:ln>
                <a:solidFill>
                  <a:srgbClr val="FF0000"/>
                </a:solidFill>
              </a:rPr>
              <a:t>         </a:t>
            </a:r>
            <a:r>
              <a:rPr lang="zh-CN" altLang="en-US" noProof="1">
                <a:ln w="22225">
                  <a:solidFill>
                    <a:schemeClr val="accent2"/>
                  </a:solidFill>
                  <a:prstDash val="solid"/>
                </a:ln>
                <a:solidFill>
                  <a:srgbClr val="FF0000"/>
                </a:solidFill>
              </a:rPr>
              <a:t>达标测试</a:t>
            </a:r>
            <a:r>
              <a:rPr lang="zh-CN" altLang="en-US" dirty="0">
                <a:ln w="22225">
                  <a:solidFill>
                    <a:schemeClr val="accent2"/>
                  </a:solidFill>
                  <a:prstDash val="solid"/>
                </a:ln>
                <a:solidFill>
                  <a:srgbClr val="FF0000"/>
                </a:solidFill>
              </a:rPr>
              <a:t/>
            </a:r>
            <a:br>
              <a:rPr lang="zh-CN" altLang="en-US" dirty="0">
                <a:ln w="22225">
                  <a:solidFill>
                    <a:schemeClr val="accent2"/>
                  </a:solidFill>
                  <a:prstDash val="solid"/>
                </a:ln>
                <a:solidFill>
                  <a:srgbClr val="FF0000"/>
                </a:solidFill>
              </a:rPr>
            </a:br>
            <a:r>
              <a:rPr lang="en-US" altLang="zh-CN" sz="3600" noProof="1">
                <a:latin typeface="Comic Sans MS" panose="030F0702030302020204" pitchFamily="66" charset="0"/>
                <a:sym typeface="+mn-ea"/>
              </a:rPr>
              <a:t>Write a short play about a trip you have had. </a:t>
            </a:r>
            <a:r>
              <a:rPr lang="en-US" altLang="zh-CN" sz="3600" dirty="0">
                <a:latin typeface="Comic Sans MS" panose="030F0702030302020204" pitchFamily="66" charset="0"/>
                <a:sym typeface="+mn-ea"/>
              </a:rPr>
              <a:t/>
            </a:r>
            <a:br>
              <a:rPr lang="en-US" altLang="zh-CN" sz="3600" dirty="0">
                <a:latin typeface="Comic Sans MS" panose="030F0702030302020204" pitchFamily="66" charset="0"/>
                <a:sym typeface="+mn-ea"/>
              </a:rPr>
            </a:br>
            <a:r>
              <a:rPr lang="en-US" altLang="zh-CN" sz="3600" dirty="0">
                <a:latin typeface="Comic Sans MS" panose="030F0702030302020204" pitchFamily="66" charset="0"/>
                <a:sym typeface="+mn-ea"/>
              </a:rPr>
              <a:t/>
            </a:r>
            <a:br>
              <a:rPr lang="en-US" altLang="zh-CN" sz="3600" dirty="0">
                <a:latin typeface="Comic Sans MS" panose="030F0702030302020204" pitchFamily="66" charset="0"/>
                <a:sym typeface="+mn-ea"/>
              </a:rPr>
            </a:br>
            <a:r>
              <a:rPr lang="zh-CN" altLang="en-US" sz="3600" noProof="1">
                <a:solidFill>
                  <a:srgbClr val="FF0000"/>
                </a:solidFill>
                <a:effectLst>
                  <a:outerShdw blurRad="38100" dist="19050" dir="2700000" algn="tl" rotWithShape="0">
                    <a:schemeClr val="dk1">
                      <a:alpha val="40000"/>
                    </a:schemeClr>
                  </a:outerShdw>
                </a:effectLst>
                <a:latin typeface="Comic Sans MS" panose="030F0702030302020204" pitchFamily="66" charset="0"/>
                <a:sym typeface="+mn-ea"/>
              </a:rPr>
              <a:t>要求：</a:t>
            </a:r>
            <a:r>
              <a:rPr lang="zh-CN" altLang="en-US" sz="3600" noProof="1">
                <a:effectLst>
                  <a:outerShdw blurRad="38100" dist="19050" dir="2700000" algn="tl" rotWithShape="0">
                    <a:schemeClr val="dk1">
                      <a:alpha val="40000"/>
                    </a:schemeClr>
                  </a:outerShdw>
                </a:effectLst>
                <a:latin typeface="Comic Sans MS" panose="030F0702030302020204" pitchFamily="66" charset="0"/>
                <a:sym typeface="+mn-ea"/>
              </a:rPr>
              <a:t>根据提示仿写，先自己写，对子 交流，学生展示，好的，加</a:t>
            </a:r>
            <a:r>
              <a:rPr lang="en-US" altLang="zh-CN" sz="3600" noProof="1">
                <a:effectLst>
                  <a:outerShdw blurRad="38100" dist="19050" dir="2700000" algn="tl" rotWithShape="0">
                    <a:schemeClr val="dk1">
                      <a:alpha val="40000"/>
                    </a:schemeClr>
                  </a:outerShdw>
                </a:effectLst>
                <a:latin typeface="Comic Sans MS" panose="030F0702030302020204" pitchFamily="66" charset="0"/>
                <a:sym typeface="+mn-ea"/>
              </a:rPr>
              <a:t>1</a:t>
            </a:r>
            <a:r>
              <a:rPr lang="zh-CN" altLang="en-US" sz="3600" noProof="1">
                <a:effectLst>
                  <a:outerShdw blurRad="38100" dist="19050" dir="2700000" algn="tl" rotWithShape="0">
                    <a:schemeClr val="dk1">
                      <a:alpha val="40000"/>
                    </a:schemeClr>
                  </a:outerShdw>
                </a:effectLst>
                <a:latin typeface="Comic Sans MS" panose="030F0702030302020204" pitchFamily="66" charset="0"/>
                <a:sym typeface="+mn-ea"/>
              </a:rPr>
              <a:t>分。时间：</a:t>
            </a:r>
            <a:r>
              <a:rPr lang="en-US" altLang="zh-CN" sz="3600" noProof="1">
                <a:effectLst>
                  <a:outerShdw blurRad="38100" dist="19050" dir="2700000" algn="tl" rotWithShape="0">
                    <a:schemeClr val="dk1">
                      <a:alpha val="40000"/>
                    </a:schemeClr>
                  </a:outerShdw>
                </a:effectLst>
                <a:latin typeface="Comic Sans MS" panose="030F0702030302020204" pitchFamily="66" charset="0"/>
                <a:sym typeface="+mn-ea"/>
              </a:rPr>
              <a:t>10</a:t>
            </a:r>
            <a:r>
              <a:rPr lang="zh-CN" altLang="en-US" sz="3600" noProof="1">
                <a:effectLst>
                  <a:outerShdw blurRad="38100" dist="19050" dir="2700000" algn="tl" rotWithShape="0">
                    <a:schemeClr val="dk1">
                      <a:alpha val="40000"/>
                    </a:schemeClr>
                  </a:outerShdw>
                </a:effectLst>
                <a:latin typeface="Comic Sans MS" panose="030F0702030302020204" pitchFamily="66" charset="0"/>
                <a:sym typeface="+mn-ea"/>
              </a:rPr>
              <a:t>分钟。</a:t>
            </a:r>
            <a:r>
              <a:rPr lang="zh-CN" altLang="en-US" sz="3600" dirty="0"/>
              <a:t/>
            </a:r>
            <a:br>
              <a:rPr lang="zh-CN" altLang="en-US" sz="3600" dirty="0"/>
            </a:br>
            <a:r>
              <a:rPr lang="zh-CN" altLang="en-US" sz="3600" dirty="0">
                <a:ln w="22225">
                  <a:solidFill>
                    <a:schemeClr val="accent2"/>
                  </a:solidFill>
                  <a:prstDash val="solid"/>
                </a:ln>
              </a:rPr>
              <a:t/>
            </a:r>
            <a:br>
              <a:rPr lang="zh-CN" altLang="en-US" sz="3600" dirty="0">
                <a:ln w="22225">
                  <a:solidFill>
                    <a:schemeClr val="accent2"/>
                  </a:solidFill>
                  <a:prstDash val="solid"/>
                </a:ln>
              </a:rPr>
            </a:br>
            <a:endParaRPr lang="zh-CN" altLang="en-US" sz="3600" noProof="1">
              <a:ln w="22225">
                <a:solidFill>
                  <a:schemeClr val="accent2"/>
                </a:solidFill>
                <a:prstDash val="solid"/>
              </a:ln>
            </a:endParaRPr>
          </a:p>
        </p:txBody>
      </p:sp>
      <p:sp>
        <p:nvSpPr>
          <p:cNvPr id="27649" name="矩形 327683"/>
          <p:cNvSpPr>
            <a:spLocks noChangeArrowheads="1" noChangeShapeType="1" noTextEdit="1"/>
          </p:cNvSpPr>
          <p:nvPr/>
        </p:nvSpPr>
        <p:spPr bwMode="auto">
          <a:xfrm>
            <a:off x="4130675" y="735013"/>
            <a:ext cx="3429000" cy="914400"/>
          </a:xfrm>
          <a:prstGeom prst="rect">
            <a:avLst/>
          </a:prstGeom>
        </p:spPr>
        <p:txBody>
          <a:bodyPr wrap="none" fromWordArt="1">
            <a:prstTxWarp prst="textSlantUp">
              <a:avLst>
                <a:gd name="adj" fmla="val 3704"/>
              </a:avLst>
            </a:prstTxWarp>
          </a:bodyPr>
          <a:lstStyle/>
          <a:p>
            <a:pPr algn="ctr"/>
            <a:r>
              <a:rPr lang="en-US" altLang="zh-CN" sz="6000" kern="10" dirty="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79999"/>
                    </a:srgbClr>
                  </a:outerShdw>
                </a:effectLst>
                <a:latin typeface="华文新魏" panose="02010800040101010101" charset="-122"/>
                <a:ea typeface="华文新魏" panose="02010800040101010101" charset="-122"/>
              </a:rPr>
              <a:t>Writing</a:t>
            </a:r>
            <a:endParaRPr lang="zh-CN" altLang="en-US" sz="6000" kern="10" dirty="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79999"/>
                  </a:srgbClr>
                </a:outerShdw>
              </a:effectLst>
              <a:latin typeface="华文新魏" panose="02010800040101010101" charset="-122"/>
              <a:ea typeface="华文新魏" panose="02010800040101010101"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5" name="文本框 327684"/>
          <p:cNvSpPr txBox="1">
            <a:spLocks noChangeArrowheads="1"/>
          </p:cNvSpPr>
          <p:nvPr/>
        </p:nvSpPr>
        <p:spPr bwMode="auto">
          <a:xfrm>
            <a:off x="1003300" y="2252663"/>
            <a:ext cx="7620000" cy="2354262"/>
          </a:xfrm>
          <a:prstGeom prst="rect">
            <a:avLst/>
          </a:prstGeom>
          <a:noFill/>
          <a:ln w="9525">
            <a:solidFill>
              <a:srgbClr val="FFCC00"/>
            </a:solidFill>
            <a:miter lim="800000"/>
          </a:ln>
          <a:extLst>
            <a:ext uri="{909E8E84-426E-40DD-AFC4-6F175D3DCCD1}">
              <a14:hiddenFill xmlns:a14="http://schemas.microsoft.com/office/drawing/2010/main">
                <a:solidFill>
                  <a:srgbClr val="FFFFFF"/>
                </a:solidFill>
              </a14:hiddenFill>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spcBef>
                <a:spcPct val="5000"/>
              </a:spcBef>
            </a:pPr>
            <a:r>
              <a:rPr lang="zh-CN" altLang="en-US" sz="3200" i="1" dirty="0">
                <a:solidFill>
                  <a:srgbClr val="6600CC"/>
                </a:solidFill>
                <a:latin typeface="Times New Roman" panose="02020603050405020304" pitchFamily="18" charset="0"/>
                <a:cs typeface="Times New Roman" panose="02020603050405020304" pitchFamily="18" charset="0"/>
              </a:rPr>
              <a:t>☺ </a:t>
            </a:r>
            <a:r>
              <a:rPr lang="en-US" altLang="zh-CN" sz="3200" i="1" dirty="0">
                <a:solidFill>
                  <a:srgbClr val="FF0066"/>
                </a:solidFill>
                <a:latin typeface="Times New Roman" panose="02020603050405020304" pitchFamily="18" charset="0"/>
              </a:rPr>
              <a:t>when</a:t>
            </a:r>
            <a:r>
              <a:rPr lang="en-US" altLang="zh-CN" sz="3200" i="1" dirty="0">
                <a:solidFill>
                  <a:srgbClr val="6600CC"/>
                </a:solidFill>
                <a:latin typeface="Times New Roman" panose="02020603050405020304" pitchFamily="18" charset="0"/>
              </a:rPr>
              <a:t> and </a:t>
            </a:r>
            <a:r>
              <a:rPr lang="en-US" altLang="zh-CN" sz="3200" i="1" dirty="0">
                <a:solidFill>
                  <a:srgbClr val="FF0066"/>
                </a:solidFill>
                <a:latin typeface="Times New Roman" panose="02020603050405020304" pitchFamily="18" charset="0"/>
              </a:rPr>
              <a:t>where</a:t>
            </a:r>
            <a:r>
              <a:rPr lang="en-US" altLang="zh-CN" sz="3200" i="1" dirty="0">
                <a:solidFill>
                  <a:srgbClr val="6600CC"/>
                </a:solidFill>
                <a:latin typeface="Times New Roman" panose="02020603050405020304" pitchFamily="18" charset="0"/>
              </a:rPr>
              <a:t> you went</a:t>
            </a:r>
          </a:p>
          <a:p>
            <a:r>
              <a:rPr lang="en-US" altLang="zh-CN" sz="3200" i="1" dirty="0">
                <a:solidFill>
                  <a:srgbClr val="0000FF"/>
                </a:solidFill>
                <a:latin typeface="Times New Roman" panose="02020603050405020304" pitchFamily="18" charset="0"/>
              </a:rPr>
              <a:t>     </a:t>
            </a:r>
            <a:r>
              <a:rPr lang="en-US" altLang="zh-CN" sz="3200" i="1" dirty="0">
                <a:latin typeface="Times New Roman" panose="02020603050405020304" pitchFamily="18" charset="0"/>
              </a:rPr>
              <a:t>Last summer I went to Hong Kong for a holiday.</a:t>
            </a:r>
          </a:p>
          <a:p>
            <a:pPr>
              <a:spcBef>
                <a:spcPct val="5000"/>
              </a:spcBef>
            </a:pPr>
            <a:r>
              <a:rPr lang="zh-CN" altLang="en-US" sz="3200" i="1" dirty="0">
                <a:solidFill>
                  <a:srgbClr val="6600CC"/>
                </a:solidFill>
                <a:latin typeface="Times New Roman" panose="02020603050405020304" pitchFamily="18" charset="0"/>
                <a:cs typeface="Times New Roman" panose="02020603050405020304" pitchFamily="18" charset="0"/>
              </a:rPr>
              <a:t>☺ </a:t>
            </a:r>
            <a:r>
              <a:rPr lang="en-US" altLang="zh-CN" sz="3200" i="1" dirty="0">
                <a:solidFill>
                  <a:srgbClr val="FF0066"/>
                </a:solidFill>
                <a:latin typeface="Times New Roman" panose="02020603050405020304" pitchFamily="18" charset="0"/>
              </a:rPr>
              <a:t>how</a:t>
            </a:r>
            <a:r>
              <a:rPr lang="en-US" altLang="zh-CN" sz="3200" i="1" dirty="0">
                <a:solidFill>
                  <a:srgbClr val="6600CC"/>
                </a:solidFill>
                <a:latin typeface="Times New Roman" panose="02020603050405020304" pitchFamily="18" charset="0"/>
              </a:rPr>
              <a:t> you travelled</a:t>
            </a:r>
          </a:p>
          <a:p>
            <a:pPr>
              <a:spcBef>
                <a:spcPct val="5000"/>
              </a:spcBef>
            </a:pPr>
            <a:endParaRPr lang="en-US" altLang="zh-CN" i="1" dirty="0">
              <a:solidFill>
                <a:srgbClr val="6600CC"/>
              </a:solidFill>
              <a:latin typeface="Times New Roman" panose="02020603050405020304" pitchFamily="18" charset="0"/>
            </a:endParaRPr>
          </a:p>
        </p:txBody>
      </p:sp>
      <p:sp>
        <p:nvSpPr>
          <p:cNvPr id="327690" name="矩形 327689"/>
          <p:cNvSpPr>
            <a:spLocks noChangeArrowheads="1"/>
          </p:cNvSpPr>
          <p:nvPr/>
        </p:nvSpPr>
        <p:spPr bwMode="auto">
          <a:xfrm>
            <a:off x="1443038" y="4756150"/>
            <a:ext cx="4749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i="1" dirty="0">
                <a:latin typeface="Times New Roman" panose="02020603050405020304" pitchFamily="18" charset="0"/>
              </a:rPr>
              <a:t>I travelled by train/ plane</a:t>
            </a:r>
            <a:r>
              <a:rPr lang="en-US" altLang="zh-CN" i="1" dirty="0">
                <a:latin typeface="Times New Roman" panose="02020603050405020304" pitchFamily="18" charset="0"/>
              </a:rPr>
              <a:t>.</a:t>
            </a:r>
          </a:p>
        </p:txBody>
      </p:sp>
      <p:sp>
        <p:nvSpPr>
          <p:cNvPr id="22547" name="Text Box 19"/>
          <p:cNvSpPr txBox="1">
            <a:spLocks noChangeArrowheads="1"/>
          </p:cNvSpPr>
          <p:nvPr/>
        </p:nvSpPr>
        <p:spPr bwMode="auto">
          <a:xfrm>
            <a:off x="311150" y="412750"/>
            <a:ext cx="8493125" cy="1644650"/>
          </a:xfrm>
          <a:prstGeom prst="rect">
            <a:avLst/>
          </a:prstGeom>
          <a:solidFill>
            <a:srgbClr val="FADC2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r>
              <a:rPr lang="en-US" altLang="zh-CN" sz="2800" dirty="0">
                <a:solidFill>
                  <a:srgbClr val="FF0066"/>
                </a:solidFill>
              </a:rPr>
              <a:t>pay attention to the </a:t>
            </a:r>
            <a:r>
              <a:rPr lang="en-US" altLang="zh-CN" sz="2800" dirty="0">
                <a:solidFill>
                  <a:schemeClr val="hlink"/>
                </a:solidFill>
              </a:rPr>
              <a:t>keywords(</a:t>
            </a:r>
            <a:r>
              <a:rPr lang="zh-CN" altLang="en-US" sz="2800" dirty="0">
                <a:solidFill>
                  <a:schemeClr val="hlink"/>
                </a:solidFill>
              </a:rPr>
              <a:t>要点）</a:t>
            </a:r>
            <a:r>
              <a:rPr lang="en-US" altLang="zh-CN" sz="2800" dirty="0">
                <a:solidFill>
                  <a:srgbClr val="FF0066"/>
                </a:solidFill>
              </a:rPr>
              <a:t>, </a:t>
            </a:r>
          </a:p>
          <a:p>
            <a:r>
              <a:rPr lang="en-US" altLang="zh-CN" sz="2800" dirty="0">
                <a:solidFill>
                  <a:srgbClr val="FF00FF"/>
                </a:solidFill>
              </a:rPr>
              <a:t>Tense</a:t>
            </a:r>
            <a:r>
              <a:rPr lang="zh-CN" altLang="en-US" sz="2800" dirty="0">
                <a:solidFill>
                  <a:srgbClr val="FF00FF"/>
                </a:solidFill>
              </a:rPr>
              <a:t>（时态）</a:t>
            </a:r>
            <a:r>
              <a:rPr lang="en-US" altLang="zh-CN" sz="2800" dirty="0">
                <a:solidFill>
                  <a:srgbClr val="FF0066"/>
                </a:solidFill>
              </a:rPr>
              <a:t>, phrases</a:t>
            </a:r>
            <a:r>
              <a:rPr lang="zh-CN" altLang="en-US" sz="2800" dirty="0">
                <a:solidFill>
                  <a:srgbClr val="FF0066"/>
                </a:solidFill>
              </a:rPr>
              <a:t>（短语）</a:t>
            </a:r>
            <a:r>
              <a:rPr lang="en-US" altLang="zh-CN" sz="2800" dirty="0"/>
              <a:t>,link words</a:t>
            </a:r>
          </a:p>
          <a:p>
            <a:r>
              <a:rPr lang="zh-CN" altLang="en-US" sz="2800" dirty="0"/>
              <a:t>（逻辑连接词）</a:t>
            </a:r>
            <a:r>
              <a:rPr lang="zh-CN" altLang="en-US" sz="2800" dirty="0">
                <a:solidFill>
                  <a:srgbClr val="6600CC"/>
                </a:solidFill>
              </a:rPr>
              <a:t>从句（</a:t>
            </a:r>
            <a:r>
              <a:rPr lang="en-US" altLang="zh-CN" sz="2800" dirty="0">
                <a:solidFill>
                  <a:srgbClr val="6600CC"/>
                </a:solidFill>
              </a:rPr>
              <a:t>Clauses</a:t>
            </a:r>
            <a:r>
              <a:rPr lang="zh-CN" altLang="en-US" sz="2800" dirty="0">
                <a:solidFill>
                  <a:srgbClr val="6600CC"/>
                </a:solidFill>
              </a:rPr>
              <a:t>）</a:t>
            </a:r>
            <a:endParaRPr lang="zh-CN" altLang="en-US" sz="2800" dirty="0"/>
          </a:p>
          <a:p>
            <a:endParaRPr lang="zh-CN" altLang="en-US" b="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27685">
                                            <p:bg/>
                                          </p:spTgt>
                                        </p:tgtEl>
                                        <p:attrNameLst>
                                          <p:attrName>style.visibility</p:attrName>
                                        </p:attrNameLst>
                                      </p:cBhvr>
                                      <p:to>
                                        <p:strVal val="visible"/>
                                      </p:to>
                                    </p:set>
                                    <p:animEffect transition="in" filter="blinds(horizontal)">
                                      <p:cBhvr>
                                        <p:cTn id="7" dur="500"/>
                                        <p:tgtEl>
                                          <p:spTgt spid="327685">
                                            <p:bg/>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27685">
                                            <p:txEl>
                                              <p:pRg st="0" end="0"/>
                                            </p:txEl>
                                          </p:spTgt>
                                        </p:tgtEl>
                                        <p:attrNameLst>
                                          <p:attrName>style.visibility</p:attrName>
                                        </p:attrNameLst>
                                      </p:cBhvr>
                                      <p:to>
                                        <p:strVal val="visible"/>
                                      </p:to>
                                    </p:set>
                                    <p:animEffect transition="in" filter="blinds(horizontal)">
                                      <p:cBhvr>
                                        <p:cTn id="10" dur="500"/>
                                        <p:tgtEl>
                                          <p:spTgt spid="327685">
                                            <p:txEl>
                                              <p:pRg st="0" end="0"/>
                                            </p:txEl>
                                          </p:spTgt>
                                        </p:tgtEl>
                                      </p:cBhvr>
                                    </p:animEffect>
                                  </p:childTnLst>
                                </p:cTn>
                              </p:par>
                            </p:childTnLst>
                          </p:cTn>
                        </p:par>
                        <p:par>
                          <p:cTn id="11" fill="hold">
                            <p:stCondLst>
                              <p:cond delay="500"/>
                            </p:stCondLst>
                            <p:childTnLst>
                              <p:par>
                                <p:cTn id="12" presetID="3" presetClass="entr" presetSubtype="10" fill="hold" grpId="0" nodeType="afterEffect">
                                  <p:stCondLst>
                                    <p:cond delay="0"/>
                                  </p:stCondLst>
                                  <p:childTnLst>
                                    <p:set>
                                      <p:cBhvr>
                                        <p:cTn id="13" dur="1" fill="hold">
                                          <p:stCondLst>
                                            <p:cond delay="0"/>
                                          </p:stCondLst>
                                        </p:cTn>
                                        <p:tgtEl>
                                          <p:spTgt spid="327685">
                                            <p:txEl>
                                              <p:pRg st="1" end="1"/>
                                            </p:txEl>
                                          </p:spTgt>
                                        </p:tgtEl>
                                        <p:attrNameLst>
                                          <p:attrName>style.visibility</p:attrName>
                                        </p:attrNameLst>
                                      </p:cBhvr>
                                      <p:to>
                                        <p:strVal val="visible"/>
                                      </p:to>
                                    </p:set>
                                    <p:animEffect transition="in" filter="blinds(horizontal)">
                                      <p:cBhvr>
                                        <p:cTn id="14" dur="500"/>
                                        <p:tgtEl>
                                          <p:spTgt spid="32768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327685">
                                            <p:txEl>
                                              <p:pRg st="2" end="2"/>
                                            </p:txEl>
                                          </p:spTgt>
                                        </p:tgtEl>
                                        <p:attrNameLst>
                                          <p:attrName>style.visibility</p:attrName>
                                        </p:attrNameLst>
                                      </p:cBhvr>
                                      <p:to>
                                        <p:strVal val="visible"/>
                                      </p:to>
                                    </p:set>
                                    <p:animEffect transition="in" filter="blinds(horizontal)">
                                      <p:cBhvr>
                                        <p:cTn id="19" dur="500"/>
                                        <p:tgtEl>
                                          <p:spTgt spid="32768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27690"/>
                                        </p:tgtEl>
                                        <p:attrNameLst>
                                          <p:attrName>style.visibility</p:attrName>
                                        </p:attrNameLst>
                                      </p:cBhvr>
                                      <p:to>
                                        <p:strVal val="visible"/>
                                      </p:to>
                                    </p:set>
                                    <p:animEffect transition="in" filter="checkerboard(across)">
                                      <p:cBhvr>
                                        <p:cTn id="24" dur="500"/>
                                        <p:tgtEl>
                                          <p:spTgt spid="327690"/>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2547"/>
                                        </p:tgtEl>
                                        <p:attrNameLst>
                                          <p:attrName>style.visibility</p:attrName>
                                        </p:attrNameLst>
                                      </p:cBhvr>
                                      <p:to>
                                        <p:strVal val="visible"/>
                                      </p:to>
                                    </p:set>
                                    <p:anim calcmode="lin" valueType="num">
                                      <p:cBhvr>
                                        <p:cTn id="29" dur="500" fill="hold"/>
                                        <p:tgtEl>
                                          <p:spTgt spid="22547"/>
                                        </p:tgtEl>
                                        <p:attrNameLst>
                                          <p:attrName>ppt_x</p:attrName>
                                        </p:attrNameLst>
                                      </p:cBhvr>
                                      <p:tavLst>
                                        <p:tav tm="0">
                                          <p:val>
                                            <p:strVal val="#ppt_x"/>
                                          </p:val>
                                        </p:tav>
                                        <p:tav tm="100000">
                                          <p:val>
                                            <p:strVal val="#ppt_x"/>
                                          </p:val>
                                        </p:tav>
                                      </p:tavLst>
                                    </p:anim>
                                    <p:anim calcmode="lin" valueType="num">
                                      <p:cBhvr>
                                        <p:cTn id="30" dur="500" fill="hold"/>
                                        <p:tgtEl>
                                          <p:spTgt spid="225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5" grpId="0" uiExpand="1" build="p" animBg="1"/>
      <p:bldP spid="327690" grpId="0"/>
      <p:bldP spid="22547"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9" name="文本框 328708"/>
          <p:cNvSpPr txBox="1">
            <a:spLocks noChangeArrowheads="1"/>
          </p:cNvSpPr>
          <p:nvPr/>
        </p:nvSpPr>
        <p:spPr bwMode="auto">
          <a:xfrm>
            <a:off x="228600" y="660400"/>
            <a:ext cx="8610600" cy="4259263"/>
          </a:xfrm>
          <a:prstGeom prst="rect">
            <a:avLst/>
          </a:prstGeom>
          <a:noFill/>
          <a:ln w="9525">
            <a:solidFill>
              <a:srgbClr val="FFCC00"/>
            </a:solidFill>
            <a:miter lim="800000"/>
          </a:ln>
          <a:extLst>
            <a:ext uri="{909E8E84-426E-40DD-AFC4-6F175D3DCCD1}">
              <a14:hiddenFill xmlns:a14="http://schemas.microsoft.com/office/drawing/2010/main">
                <a:solidFill>
                  <a:srgbClr val="FFFFFF"/>
                </a:solidFill>
              </a14:hiddenFill>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lnSpc>
                <a:spcPct val="95000"/>
              </a:lnSpc>
            </a:pPr>
            <a:r>
              <a:rPr lang="zh-CN" altLang="en-US" sz="3200" i="1" dirty="0">
                <a:solidFill>
                  <a:srgbClr val="6600CC"/>
                </a:solidFill>
                <a:latin typeface="Times New Roman" panose="02020603050405020304" pitchFamily="18" charset="0"/>
              </a:rPr>
              <a:t>☺ </a:t>
            </a:r>
            <a:r>
              <a:rPr lang="en-US" altLang="zh-CN" sz="3200" i="1" dirty="0">
                <a:solidFill>
                  <a:srgbClr val="FF0066"/>
                </a:solidFill>
                <a:latin typeface="Times New Roman" panose="02020603050405020304" pitchFamily="18" charset="0"/>
              </a:rPr>
              <a:t>who</a:t>
            </a:r>
            <a:r>
              <a:rPr lang="en-US" altLang="zh-CN" sz="3200" i="1" dirty="0">
                <a:solidFill>
                  <a:srgbClr val="6600CC"/>
                </a:solidFill>
                <a:latin typeface="Times New Roman" panose="02020603050405020304" pitchFamily="18" charset="0"/>
              </a:rPr>
              <a:t> travelled with you </a:t>
            </a:r>
          </a:p>
          <a:p>
            <a:pPr>
              <a:lnSpc>
                <a:spcPct val="95000"/>
              </a:lnSpc>
            </a:pPr>
            <a:r>
              <a:rPr lang="en-US" altLang="zh-CN" sz="3200" i="1" dirty="0">
                <a:latin typeface="Times New Roman" panose="02020603050405020304" pitchFamily="18" charset="0"/>
              </a:rPr>
              <a:t>     I travelled with my parents.</a:t>
            </a:r>
          </a:p>
          <a:p>
            <a:pPr>
              <a:lnSpc>
                <a:spcPct val="95000"/>
              </a:lnSpc>
            </a:pPr>
            <a:r>
              <a:rPr lang="zh-CN" altLang="en-US" sz="3200" i="1" dirty="0">
                <a:solidFill>
                  <a:srgbClr val="6600CC"/>
                </a:solidFill>
                <a:latin typeface="Times New Roman" panose="02020603050405020304" pitchFamily="18" charset="0"/>
              </a:rPr>
              <a:t>☺ </a:t>
            </a:r>
            <a:r>
              <a:rPr lang="en-US" altLang="zh-CN" sz="3200" i="1" dirty="0">
                <a:solidFill>
                  <a:srgbClr val="FF0066"/>
                </a:solidFill>
                <a:latin typeface="Times New Roman" panose="02020603050405020304" pitchFamily="18" charset="0"/>
              </a:rPr>
              <a:t>what happened</a:t>
            </a:r>
            <a:r>
              <a:rPr lang="en-US" altLang="zh-CN" sz="3200" i="1" dirty="0">
                <a:solidFill>
                  <a:srgbClr val="6600CC"/>
                </a:solidFill>
                <a:latin typeface="Times New Roman" panose="02020603050405020304" pitchFamily="18" charset="0"/>
              </a:rPr>
              <a:t> during the trip </a:t>
            </a:r>
          </a:p>
          <a:p>
            <a:pPr>
              <a:lnSpc>
                <a:spcPct val="95000"/>
              </a:lnSpc>
            </a:pPr>
            <a:r>
              <a:rPr lang="en-US" altLang="zh-CN" sz="3200" i="1" dirty="0">
                <a:solidFill>
                  <a:srgbClr val="6600CC"/>
                </a:solidFill>
                <a:latin typeface="Times New Roman" panose="02020603050405020304" pitchFamily="18" charset="0"/>
              </a:rPr>
              <a:t>     </a:t>
            </a:r>
            <a:r>
              <a:rPr lang="en-US" altLang="zh-CN" sz="3200" i="1" dirty="0">
                <a:latin typeface="Times New Roman" panose="02020603050405020304" pitchFamily="18" charset="0"/>
              </a:rPr>
              <a:t>I lost my ticket.</a:t>
            </a:r>
            <a:r>
              <a:rPr lang="en-US" altLang="zh-CN" sz="3200" i="1" dirty="0">
                <a:solidFill>
                  <a:srgbClr val="0000FF"/>
                </a:solidFill>
                <a:latin typeface="Times New Roman" panose="02020603050405020304" pitchFamily="18" charset="0"/>
              </a:rPr>
              <a:t> </a:t>
            </a:r>
            <a:r>
              <a:rPr lang="en-US" altLang="zh-CN" sz="3200" i="1" dirty="0">
                <a:latin typeface="Times New Roman" panose="02020603050405020304" pitchFamily="18" charset="0"/>
              </a:rPr>
              <a:t>The ticket officer didn’t allow me to get on the train.</a:t>
            </a:r>
            <a:r>
              <a:rPr lang="en-US" altLang="zh-CN" sz="3200" dirty="0">
                <a:latin typeface="Times New Roman" panose="02020603050405020304" pitchFamily="18" charset="0"/>
              </a:rPr>
              <a:t> </a:t>
            </a:r>
            <a:endParaRPr lang="en-US" altLang="zh-CN" sz="3200" i="1" dirty="0">
              <a:solidFill>
                <a:srgbClr val="6600CC"/>
              </a:solidFill>
              <a:latin typeface="Times New Roman" panose="02020603050405020304" pitchFamily="18" charset="0"/>
            </a:endParaRPr>
          </a:p>
          <a:p>
            <a:pPr>
              <a:lnSpc>
                <a:spcPct val="95000"/>
              </a:lnSpc>
            </a:pPr>
            <a:r>
              <a:rPr lang="zh-CN" altLang="en-US" sz="3200" i="1" dirty="0">
                <a:solidFill>
                  <a:srgbClr val="6600CC"/>
                </a:solidFill>
                <a:latin typeface="Times New Roman" panose="02020603050405020304" pitchFamily="18" charset="0"/>
              </a:rPr>
              <a:t>☺ </a:t>
            </a:r>
            <a:r>
              <a:rPr lang="en-US" altLang="zh-CN" sz="3200" i="1" dirty="0">
                <a:solidFill>
                  <a:srgbClr val="FF0066"/>
                </a:solidFill>
                <a:latin typeface="Times New Roman" panose="02020603050405020304" pitchFamily="18" charset="0"/>
              </a:rPr>
              <a:t>how</a:t>
            </a:r>
            <a:r>
              <a:rPr lang="en-US" altLang="zh-CN" sz="3200" i="1" dirty="0">
                <a:solidFill>
                  <a:srgbClr val="6600CC"/>
                </a:solidFill>
                <a:latin typeface="Times New Roman" panose="02020603050405020304" pitchFamily="18" charset="0"/>
              </a:rPr>
              <a:t> the story </a:t>
            </a:r>
            <a:r>
              <a:rPr lang="en-US" altLang="zh-CN" sz="3200" i="1" dirty="0">
                <a:solidFill>
                  <a:srgbClr val="FF0066"/>
                </a:solidFill>
                <a:latin typeface="Times New Roman" panose="02020603050405020304" pitchFamily="18" charset="0"/>
              </a:rPr>
              <a:t>ended</a:t>
            </a:r>
          </a:p>
          <a:p>
            <a:pPr>
              <a:lnSpc>
                <a:spcPct val="95000"/>
              </a:lnSpc>
            </a:pPr>
            <a:r>
              <a:rPr lang="en-US" altLang="zh-CN" sz="3200" i="1" dirty="0">
                <a:latin typeface="Times New Roman" panose="02020603050405020304" pitchFamily="18" charset="0"/>
              </a:rPr>
              <a:t>    A good-hearted person saw my ticket on the floor. Then he picked it up and gave it to an officer. We were called to take my ticket back.</a:t>
            </a:r>
          </a:p>
        </p:txBody>
      </p:sp>
      <p:sp>
        <p:nvSpPr>
          <p:cNvPr id="328710" name="文本框 328709"/>
          <p:cNvSpPr txBox="1">
            <a:spLocks noChangeArrowheads="1"/>
          </p:cNvSpPr>
          <p:nvPr/>
        </p:nvSpPr>
        <p:spPr bwMode="auto">
          <a:xfrm>
            <a:off x="393700" y="5267325"/>
            <a:ext cx="5715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4000">
                <a:solidFill>
                  <a:srgbClr val="FF0000"/>
                </a:solidFill>
                <a:latin typeface="Arial Narrow" panose="020B0606020202030204" pitchFamily="34" charset="0"/>
              </a:rPr>
              <a:t>Now write the play.</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28709">
                                            <p:bg/>
                                          </p:spTgt>
                                        </p:tgtEl>
                                        <p:attrNameLst>
                                          <p:attrName>style.visibility</p:attrName>
                                        </p:attrNameLst>
                                      </p:cBhvr>
                                      <p:to>
                                        <p:strVal val="visible"/>
                                      </p:to>
                                    </p:set>
                                    <p:animEffect transition="in" filter="fade">
                                      <p:cBhvr>
                                        <p:cTn id="7" dur="1000"/>
                                        <p:tgtEl>
                                          <p:spTgt spid="328709">
                                            <p:bg/>
                                          </p:spTgt>
                                        </p:tgtEl>
                                      </p:cBhvr>
                                    </p:animEffect>
                                    <p:anim calcmode="lin" valueType="num">
                                      <p:cBhvr>
                                        <p:cTn id="8" dur="1000" fill="hold"/>
                                        <p:tgtEl>
                                          <p:spTgt spid="328709">
                                            <p:bg/>
                                          </p:spTgt>
                                        </p:tgtEl>
                                        <p:attrNameLst>
                                          <p:attrName>ppt_x</p:attrName>
                                        </p:attrNameLst>
                                      </p:cBhvr>
                                      <p:tavLst>
                                        <p:tav tm="0">
                                          <p:val>
                                            <p:strVal val="#ppt_x"/>
                                          </p:val>
                                        </p:tav>
                                        <p:tav tm="100000">
                                          <p:val>
                                            <p:strVal val="#ppt_x"/>
                                          </p:val>
                                        </p:tav>
                                      </p:tavLst>
                                    </p:anim>
                                    <p:anim calcmode="lin" valueType="num">
                                      <p:cBhvr>
                                        <p:cTn id="9" dur="1000" fill="hold"/>
                                        <p:tgtEl>
                                          <p:spTgt spid="328709">
                                            <p:bg/>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28709">
                                            <p:txEl>
                                              <p:pRg st="0" end="0"/>
                                            </p:txEl>
                                          </p:spTgt>
                                        </p:tgtEl>
                                        <p:attrNameLst>
                                          <p:attrName>style.visibility</p:attrName>
                                        </p:attrNameLst>
                                      </p:cBhvr>
                                      <p:to>
                                        <p:strVal val="visible"/>
                                      </p:to>
                                    </p:set>
                                    <p:animEffect transition="in" filter="fade">
                                      <p:cBhvr>
                                        <p:cTn id="12" dur="1000"/>
                                        <p:tgtEl>
                                          <p:spTgt spid="328709">
                                            <p:txEl>
                                              <p:pRg st="0" end="0"/>
                                            </p:txEl>
                                          </p:spTgt>
                                        </p:tgtEl>
                                      </p:cBhvr>
                                    </p:animEffect>
                                    <p:anim calcmode="lin" valueType="num">
                                      <p:cBhvr>
                                        <p:cTn id="13" dur="1000" fill="hold"/>
                                        <p:tgtEl>
                                          <p:spTgt spid="32870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2870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28709">
                                            <p:txEl>
                                              <p:pRg st="1" end="1"/>
                                            </p:txEl>
                                          </p:spTgt>
                                        </p:tgtEl>
                                        <p:attrNameLst>
                                          <p:attrName>style.visibility</p:attrName>
                                        </p:attrNameLst>
                                      </p:cBhvr>
                                      <p:to>
                                        <p:strVal val="visible"/>
                                      </p:to>
                                    </p:set>
                                    <p:animEffect transition="in" filter="fade">
                                      <p:cBhvr>
                                        <p:cTn id="19" dur="1000"/>
                                        <p:tgtEl>
                                          <p:spTgt spid="328709">
                                            <p:txEl>
                                              <p:pRg st="1" end="1"/>
                                            </p:txEl>
                                          </p:spTgt>
                                        </p:tgtEl>
                                      </p:cBhvr>
                                    </p:animEffect>
                                    <p:anim calcmode="lin" valueType="num">
                                      <p:cBhvr>
                                        <p:cTn id="20" dur="1000" fill="hold"/>
                                        <p:tgtEl>
                                          <p:spTgt spid="32870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2870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28709">
                                            <p:txEl>
                                              <p:pRg st="2" end="2"/>
                                            </p:txEl>
                                          </p:spTgt>
                                        </p:tgtEl>
                                        <p:attrNameLst>
                                          <p:attrName>style.visibility</p:attrName>
                                        </p:attrNameLst>
                                      </p:cBhvr>
                                      <p:to>
                                        <p:strVal val="visible"/>
                                      </p:to>
                                    </p:set>
                                    <p:animEffect transition="in" filter="fade">
                                      <p:cBhvr>
                                        <p:cTn id="26" dur="1000"/>
                                        <p:tgtEl>
                                          <p:spTgt spid="328709">
                                            <p:txEl>
                                              <p:pRg st="2" end="2"/>
                                            </p:txEl>
                                          </p:spTgt>
                                        </p:tgtEl>
                                      </p:cBhvr>
                                    </p:animEffect>
                                    <p:anim calcmode="lin" valueType="num">
                                      <p:cBhvr>
                                        <p:cTn id="27" dur="1000" fill="hold"/>
                                        <p:tgtEl>
                                          <p:spTgt spid="328709">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2870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328709">
                                            <p:txEl>
                                              <p:pRg st="3" end="3"/>
                                            </p:txEl>
                                          </p:spTgt>
                                        </p:tgtEl>
                                        <p:attrNameLst>
                                          <p:attrName>style.visibility</p:attrName>
                                        </p:attrNameLst>
                                      </p:cBhvr>
                                      <p:to>
                                        <p:strVal val="visible"/>
                                      </p:to>
                                    </p:set>
                                    <p:animEffect transition="in" filter="fade">
                                      <p:cBhvr>
                                        <p:cTn id="33" dur="1000"/>
                                        <p:tgtEl>
                                          <p:spTgt spid="328709">
                                            <p:txEl>
                                              <p:pRg st="3" end="3"/>
                                            </p:txEl>
                                          </p:spTgt>
                                        </p:tgtEl>
                                      </p:cBhvr>
                                    </p:animEffect>
                                    <p:anim calcmode="lin" valueType="num">
                                      <p:cBhvr>
                                        <p:cTn id="34" dur="1000" fill="hold"/>
                                        <p:tgtEl>
                                          <p:spTgt spid="328709">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2870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328709">
                                            <p:txEl>
                                              <p:pRg st="4" end="4"/>
                                            </p:txEl>
                                          </p:spTgt>
                                        </p:tgtEl>
                                        <p:attrNameLst>
                                          <p:attrName>style.visibility</p:attrName>
                                        </p:attrNameLst>
                                      </p:cBhvr>
                                      <p:to>
                                        <p:strVal val="visible"/>
                                      </p:to>
                                    </p:set>
                                    <p:animEffect transition="in" filter="fade">
                                      <p:cBhvr>
                                        <p:cTn id="40" dur="1000"/>
                                        <p:tgtEl>
                                          <p:spTgt spid="328709">
                                            <p:txEl>
                                              <p:pRg st="4" end="4"/>
                                            </p:txEl>
                                          </p:spTgt>
                                        </p:tgtEl>
                                      </p:cBhvr>
                                    </p:animEffect>
                                    <p:anim calcmode="lin" valueType="num">
                                      <p:cBhvr>
                                        <p:cTn id="41" dur="1000" fill="hold"/>
                                        <p:tgtEl>
                                          <p:spTgt spid="328709">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2870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328709">
                                            <p:txEl>
                                              <p:pRg st="5" end="5"/>
                                            </p:txEl>
                                          </p:spTgt>
                                        </p:tgtEl>
                                        <p:attrNameLst>
                                          <p:attrName>style.visibility</p:attrName>
                                        </p:attrNameLst>
                                      </p:cBhvr>
                                      <p:to>
                                        <p:strVal val="visible"/>
                                      </p:to>
                                    </p:set>
                                    <p:animEffect transition="in" filter="fade">
                                      <p:cBhvr>
                                        <p:cTn id="47" dur="1000"/>
                                        <p:tgtEl>
                                          <p:spTgt spid="328709">
                                            <p:txEl>
                                              <p:pRg st="5" end="5"/>
                                            </p:txEl>
                                          </p:spTgt>
                                        </p:tgtEl>
                                      </p:cBhvr>
                                    </p:animEffect>
                                    <p:anim calcmode="lin" valueType="num">
                                      <p:cBhvr>
                                        <p:cTn id="48" dur="1000" fill="hold"/>
                                        <p:tgtEl>
                                          <p:spTgt spid="328709">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2870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328710"/>
                                        </p:tgtEl>
                                        <p:attrNameLst>
                                          <p:attrName>style.visibility</p:attrName>
                                        </p:attrNameLst>
                                      </p:cBhvr>
                                      <p:to>
                                        <p:strVal val="visible"/>
                                      </p:to>
                                    </p:set>
                                    <p:animEffect transition="in" filter="checkerboard(across)">
                                      <p:cBhvr>
                                        <p:cTn id="54" dur="500"/>
                                        <p:tgtEl>
                                          <p:spTgt spid="328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9" grpId="0" uiExpand="1" build="p" animBg="1"/>
      <p:bldP spid="3287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Grp="1" noChangeArrowheads="1"/>
          </p:cNvSpPr>
          <p:nvPr>
            <p:ph type="body" idx="4294967295"/>
          </p:nvPr>
        </p:nvSpPr>
        <p:spPr>
          <a:xfrm>
            <a:off x="0" y="762000"/>
            <a:ext cx="8229600" cy="1219200"/>
          </a:xfrm>
        </p:spPr>
        <p:txBody>
          <a:bodyPr/>
          <a:lstStyle/>
          <a:p>
            <a:pPr>
              <a:buFont typeface="Arial" panose="020B0604020202020204" pitchFamily="34" charset="0"/>
              <a:buNone/>
            </a:pPr>
            <a:r>
              <a:rPr lang="en-US" altLang="zh-CN" sz="4000" dirty="0" smtClean="0">
                <a:solidFill>
                  <a:schemeClr val="hlink"/>
                </a:solidFill>
                <a:latin typeface="Comic Sans MS" panose="030F0702030302020204" pitchFamily="66" charset="0"/>
              </a:rPr>
              <a:t>What have you learned</a:t>
            </a:r>
            <a:r>
              <a:rPr lang="zh-CN" altLang="en-US" sz="4000" dirty="0" smtClean="0">
                <a:solidFill>
                  <a:schemeClr val="hlink"/>
                </a:solidFill>
                <a:latin typeface="Comic Sans MS" panose="030F0702030302020204" pitchFamily="66" charset="0"/>
              </a:rPr>
              <a:t>？</a:t>
            </a:r>
          </a:p>
          <a:p>
            <a:pPr>
              <a:buFont typeface="Arial" panose="020B0604020202020204" pitchFamily="34" charset="0"/>
              <a:buNone/>
            </a:pPr>
            <a:endParaRPr lang="zh-CN" altLang="en-US" sz="4000" dirty="0" smtClean="0">
              <a:solidFill>
                <a:srgbClr val="FF0066"/>
              </a:solidFill>
              <a:latin typeface="Comic Sans MS" panose="030F0702030302020204" pitchFamily="66" charset="0"/>
            </a:endParaRPr>
          </a:p>
          <a:p>
            <a:pPr>
              <a:buFont typeface="Arial" panose="020B0604020202020204" pitchFamily="34" charset="0"/>
              <a:buNone/>
            </a:pPr>
            <a:endParaRPr lang="zh-CN" altLang="en-US" b="1" dirty="0" smtClean="0">
              <a:solidFill>
                <a:schemeClr val="accent2"/>
              </a:solidFill>
            </a:endParaRPr>
          </a:p>
        </p:txBody>
      </p:sp>
      <p:sp>
        <p:nvSpPr>
          <p:cNvPr id="6" name="Rectangle 3"/>
          <p:cNvSpPr txBox="1">
            <a:spLocks noChangeArrowheads="1"/>
          </p:cNvSpPr>
          <p:nvPr/>
        </p:nvSpPr>
        <p:spPr bwMode="auto">
          <a:xfrm>
            <a:off x="0" y="5181600"/>
            <a:ext cx="7924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spcBef>
                <a:spcPct val="20000"/>
              </a:spcBef>
            </a:pPr>
            <a:endParaRPr lang="en-US" altLang="zh-CN" sz="3600" b="0">
              <a:solidFill>
                <a:srgbClr val="0070C0"/>
              </a:solidFill>
            </a:endParaRPr>
          </a:p>
          <a:p>
            <a:pPr>
              <a:spcBef>
                <a:spcPct val="20000"/>
              </a:spcBef>
            </a:pPr>
            <a:r>
              <a:rPr lang="en-US" altLang="zh-CN" sz="3600" b="0">
                <a:solidFill>
                  <a:srgbClr val="FF0000"/>
                </a:solidFill>
              </a:rPr>
              <a:t>helpful, kind-hearted, nice, friendly…</a:t>
            </a:r>
          </a:p>
          <a:p>
            <a:pPr>
              <a:spcBef>
                <a:spcPct val="20000"/>
              </a:spcBef>
            </a:pPr>
            <a:r>
              <a:rPr lang="en-US" altLang="zh-CN">
                <a:solidFill>
                  <a:schemeClr val="accent2"/>
                </a:solidFill>
              </a:rPr>
              <a:t>.</a:t>
            </a:r>
          </a:p>
        </p:txBody>
      </p:sp>
      <p:sp>
        <p:nvSpPr>
          <p:cNvPr id="30723" name="Rectangle 3"/>
          <p:cNvSpPr txBox="1">
            <a:spLocks noChangeArrowheads="1"/>
          </p:cNvSpPr>
          <p:nvPr/>
        </p:nvSpPr>
        <p:spPr bwMode="auto">
          <a:xfrm>
            <a:off x="304800" y="3124200"/>
            <a:ext cx="88392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spcBef>
                <a:spcPct val="20000"/>
              </a:spcBef>
            </a:pPr>
            <a:endParaRPr lang="en-US" altLang="zh-CN" sz="4000" b="0">
              <a:solidFill>
                <a:srgbClr val="0070C0"/>
              </a:solidFill>
              <a:latin typeface="Comic Sans MS" panose="030F0702030302020204" pitchFamily="66" charset="0"/>
            </a:endParaRPr>
          </a:p>
        </p:txBody>
      </p:sp>
      <p:sp>
        <p:nvSpPr>
          <p:cNvPr id="30724" name="Text Box 7"/>
          <p:cNvSpPr txBox="1">
            <a:spLocks noChangeArrowheads="1"/>
          </p:cNvSpPr>
          <p:nvPr/>
        </p:nvSpPr>
        <p:spPr bwMode="auto">
          <a:xfrm>
            <a:off x="609600" y="0"/>
            <a:ext cx="3308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r>
              <a:rPr lang="en-US" altLang="zh-CN" sz="5400" i="1" dirty="0">
                <a:solidFill>
                  <a:srgbClr val="FF0066"/>
                </a:solidFill>
              </a:rPr>
              <a:t>Summary</a:t>
            </a:r>
          </a:p>
        </p:txBody>
      </p:sp>
      <p:sp>
        <p:nvSpPr>
          <p:cNvPr id="22536" name="AutoShape 8"/>
          <p:cNvSpPr>
            <a:spLocks noChangeArrowheads="1"/>
          </p:cNvSpPr>
          <p:nvPr/>
        </p:nvSpPr>
        <p:spPr bwMode="auto">
          <a:xfrm>
            <a:off x="457200" y="2286000"/>
            <a:ext cx="2286000" cy="838200"/>
          </a:xfrm>
          <a:prstGeom prst="flowChartAlternateProcess">
            <a:avLst/>
          </a:prstGeom>
          <a:solidFill>
            <a:schemeClr val="accent1"/>
          </a:solidFill>
          <a:ln w="9525">
            <a:solidFill>
              <a:schemeClr val="tx1"/>
            </a:solidFill>
            <a:miter lim="800000"/>
          </a:ln>
        </p:spPr>
        <p:txBody>
          <a:bodyPr wrap="none" anchor="ctr"/>
          <a:lstStyle/>
          <a:p>
            <a:pPr algn="ctr"/>
            <a:r>
              <a:rPr lang="en-US" altLang="zh-CN" sz="2800" dirty="0"/>
              <a:t>reading</a:t>
            </a:r>
          </a:p>
        </p:txBody>
      </p:sp>
      <p:sp>
        <p:nvSpPr>
          <p:cNvPr id="22540" name="Rectangle 12"/>
          <p:cNvSpPr>
            <a:spLocks noChangeArrowheads="1"/>
          </p:cNvSpPr>
          <p:nvPr/>
        </p:nvSpPr>
        <p:spPr bwMode="auto">
          <a:xfrm>
            <a:off x="4094163" y="2108200"/>
            <a:ext cx="4602162" cy="365125"/>
          </a:xfrm>
          <a:prstGeom prst="rect">
            <a:avLst/>
          </a:prstGeom>
          <a:solidFill>
            <a:srgbClr val="F9D80F"/>
          </a:solidFill>
          <a:ln w="9525">
            <a:solidFill>
              <a:schemeClr val="tx1"/>
            </a:solidFill>
            <a:miter lim="800000"/>
          </a:ln>
        </p:spPr>
        <p:txBody>
          <a:bodyPr wrap="none">
            <a:spAutoFit/>
          </a:bodyPr>
          <a:lstStyle/>
          <a:p>
            <a:r>
              <a:rPr lang="en-US" altLang="zh-CN" dirty="0"/>
              <a:t>Read the questions, circle the key words</a:t>
            </a:r>
          </a:p>
        </p:txBody>
      </p:sp>
      <p:sp>
        <p:nvSpPr>
          <p:cNvPr id="22541" name="AutoShape 13"/>
          <p:cNvSpPr>
            <a:spLocks noChangeArrowheads="1"/>
          </p:cNvSpPr>
          <p:nvPr/>
        </p:nvSpPr>
        <p:spPr bwMode="auto">
          <a:xfrm>
            <a:off x="3352800" y="2179638"/>
            <a:ext cx="533400" cy="304800"/>
          </a:xfrm>
          <a:prstGeom prst="rightArrow">
            <a:avLst>
              <a:gd name="adj1" fmla="val 50000"/>
              <a:gd name="adj2" fmla="val 43750"/>
            </a:avLst>
          </a:prstGeom>
          <a:solidFill>
            <a:schemeClr val="accent1"/>
          </a:solidFill>
          <a:ln w="9525">
            <a:solidFill>
              <a:schemeClr val="tx1"/>
            </a:solidFill>
            <a:miter lim="800000"/>
          </a:ln>
        </p:spPr>
        <p:txBody>
          <a:bodyPr wrap="none" anchor="ctr"/>
          <a:lstStyle/>
          <a:p>
            <a:endParaRPr lang="zh-CN" altLang="en-US"/>
          </a:p>
        </p:txBody>
      </p:sp>
      <p:sp>
        <p:nvSpPr>
          <p:cNvPr id="22542" name="Rectangle 14"/>
          <p:cNvSpPr>
            <a:spLocks noChangeArrowheads="1"/>
          </p:cNvSpPr>
          <p:nvPr/>
        </p:nvSpPr>
        <p:spPr bwMode="auto">
          <a:xfrm>
            <a:off x="4114800" y="3124200"/>
            <a:ext cx="4572000" cy="925513"/>
          </a:xfrm>
          <a:prstGeom prst="rect">
            <a:avLst/>
          </a:prstGeom>
          <a:solidFill>
            <a:srgbClr val="F9D80F"/>
          </a:solidFill>
          <a:ln w="9525">
            <a:solidFill>
              <a:schemeClr val="tx1"/>
            </a:solidFill>
            <a:miter lim="800000"/>
          </a:ln>
        </p:spPr>
        <p:txBody>
          <a:bodyPr>
            <a:spAutoFit/>
          </a:bodyPr>
          <a:lstStyle/>
          <a:p>
            <a:r>
              <a:rPr lang="en-US" altLang="zh-CN" dirty="0"/>
              <a:t>find out the key words , </a:t>
            </a:r>
          </a:p>
          <a:p>
            <a:r>
              <a:rPr lang="en-US" altLang="zh-CN" dirty="0"/>
              <a:t>read the article ,then choose the best answer</a:t>
            </a:r>
            <a:r>
              <a:rPr lang="en-US" altLang="zh-CN" b="0" dirty="0"/>
              <a:t>.</a:t>
            </a:r>
          </a:p>
        </p:txBody>
      </p:sp>
      <p:sp>
        <p:nvSpPr>
          <p:cNvPr id="22544" name="AutoShape 16"/>
          <p:cNvSpPr>
            <a:spLocks noChangeArrowheads="1"/>
          </p:cNvSpPr>
          <p:nvPr/>
        </p:nvSpPr>
        <p:spPr bwMode="auto">
          <a:xfrm>
            <a:off x="3352800" y="3276600"/>
            <a:ext cx="533400" cy="304800"/>
          </a:xfrm>
          <a:prstGeom prst="rightArrow">
            <a:avLst>
              <a:gd name="adj1" fmla="val 50000"/>
              <a:gd name="adj2" fmla="val 43750"/>
            </a:avLst>
          </a:prstGeom>
          <a:solidFill>
            <a:schemeClr val="accent1"/>
          </a:solidFill>
          <a:ln w="9525">
            <a:solidFill>
              <a:schemeClr val="tx1"/>
            </a:solidFill>
            <a:miter lim="800000"/>
          </a:ln>
        </p:spPr>
        <p:txBody>
          <a:bodyPr wrap="none" anchor="ctr"/>
          <a:lstStyle/>
          <a:p>
            <a:endParaRPr lang="zh-CN" altLang="en-US"/>
          </a:p>
        </p:txBody>
      </p:sp>
      <p:sp>
        <p:nvSpPr>
          <p:cNvPr id="22545" name="AutoShape 17"/>
          <p:cNvSpPr/>
          <p:nvPr/>
        </p:nvSpPr>
        <p:spPr bwMode="auto">
          <a:xfrm>
            <a:off x="2971800" y="1905000"/>
            <a:ext cx="76200" cy="1752600"/>
          </a:xfrm>
          <a:prstGeom prst="leftBrace">
            <a:avLst>
              <a:gd name="adj1" fmla="val 191134"/>
              <a:gd name="adj2" fmla="val 50000"/>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22546" name="Text Box 18"/>
          <p:cNvSpPr txBox="1">
            <a:spLocks noChangeArrowheads="1"/>
          </p:cNvSpPr>
          <p:nvPr/>
        </p:nvSpPr>
        <p:spPr bwMode="auto">
          <a:xfrm>
            <a:off x="0" y="5029200"/>
            <a:ext cx="39004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endParaRPr lang="en-US" altLang="zh-CN" sz="2800">
              <a:solidFill>
                <a:srgbClr val="FF0066"/>
              </a:solidFill>
            </a:endParaRPr>
          </a:p>
          <a:p>
            <a:r>
              <a:rPr lang="en-US" altLang="zh-CN" sz="2800"/>
              <a:t>To be a man like Lilin:</a:t>
            </a:r>
            <a:endParaRPr lang="zh-CN" altLang="en-US" sz="2800"/>
          </a:p>
        </p:txBody>
      </p:sp>
      <p:sp>
        <p:nvSpPr>
          <p:cNvPr id="22547" name="Text Box 19"/>
          <p:cNvSpPr txBox="1">
            <a:spLocks noChangeArrowheads="1"/>
          </p:cNvSpPr>
          <p:nvPr/>
        </p:nvSpPr>
        <p:spPr bwMode="auto">
          <a:xfrm>
            <a:off x="3733800" y="4267200"/>
            <a:ext cx="5105400" cy="1190625"/>
          </a:xfrm>
          <a:prstGeom prst="rect">
            <a:avLst/>
          </a:prstGeom>
          <a:solidFill>
            <a:srgbClr val="FADC2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r>
              <a:rPr lang="en-US" altLang="zh-CN" dirty="0">
                <a:solidFill>
                  <a:srgbClr val="FF0066"/>
                </a:solidFill>
              </a:rPr>
              <a:t>pay attention to the </a:t>
            </a:r>
            <a:r>
              <a:rPr lang="en-US" altLang="zh-CN" dirty="0">
                <a:solidFill>
                  <a:schemeClr val="hlink"/>
                </a:solidFill>
              </a:rPr>
              <a:t>keywords(</a:t>
            </a:r>
            <a:r>
              <a:rPr lang="zh-CN" altLang="en-US" dirty="0">
                <a:solidFill>
                  <a:schemeClr val="hlink"/>
                </a:solidFill>
              </a:rPr>
              <a:t>要点）</a:t>
            </a:r>
            <a:r>
              <a:rPr lang="en-US" altLang="zh-CN" dirty="0">
                <a:solidFill>
                  <a:srgbClr val="FF0066"/>
                </a:solidFill>
              </a:rPr>
              <a:t>, </a:t>
            </a:r>
          </a:p>
          <a:p>
            <a:r>
              <a:rPr lang="en-US" altLang="zh-CN" dirty="0">
                <a:solidFill>
                  <a:srgbClr val="FF00FF"/>
                </a:solidFill>
              </a:rPr>
              <a:t>Tense</a:t>
            </a:r>
            <a:r>
              <a:rPr lang="zh-CN" altLang="en-US" dirty="0">
                <a:solidFill>
                  <a:srgbClr val="FF00FF"/>
                </a:solidFill>
              </a:rPr>
              <a:t>（时态）</a:t>
            </a:r>
            <a:r>
              <a:rPr lang="en-US" altLang="zh-CN" dirty="0">
                <a:solidFill>
                  <a:srgbClr val="FF0066"/>
                </a:solidFill>
              </a:rPr>
              <a:t>, phrases</a:t>
            </a:r>
            <a:r>
              <a:rPr lang="zh-CN" altLang="en-US" dirty="0">
                <a:solidFill>
                  <a:srgbClr val="FF0066"/>
                </a:solidFill>
              </a:rPr>
              <a:t>（短语）</a:t>
            </a:r>
            <a:r>
              <a:rPr lang="en-US" altLang="zh-CN" dirty="0"/>
              <a:t>,link words</a:t>
            </a:r>
          </a:p>
          <a:p>
            <a:r>
              <a:rPr lang="zh-CN" altLang="en-US" dirty="0"/>
              <a:t>（逻辑连接词）</a:t>
            </a:r>
            <a:r>
              <a:rPr lang="zh-CN" altLang="en-US" dirty="0">
                <a:solidFill>
                  <a:srgbClr val="6600CC"/>
                </a:solidFill>
              </a:rPr>
              <a:t>从句（</a:t>
            </a:r>
            <a:r>
              <a:rPr lang="en-US" altLang="zh-CN" dirty="0">
                <a:solidFill>
                  <a:srgbClr val="6600CC"/>
                </a:solidFill>
              </a:rPr>
              <a:t>Clauses</a:t>
            </a:r>
            <a:r>
              <a:rPr lang="zh-CN" altLang="en-US" dirty="0">
                <a:solidFill>
                  <a:srgbClr val="6600CC"/>
                </a:solidFill>
              </a:rPr>
              <a:t>）</a:t>
            </a:r>
            <a:endParaRPr lang="zh-CN" altLang="en-US" dirty="0"/>
          </a:p>
          <a:p>
            <a:endParaRPr lang="zh-CN" altLang="en-US" b="0" dirty="0"/>
          </a:p>
        </p:txBody>
      </p:sp>
      <p:sp>
        <p:nvSpPr>
          <p:cNvPr id="22548" name="Rectangle 20"/>
          <p:cNvSpPr>
            <a:spLocks noChangeArrowheads="1"/>
          </p:cNvSpPr>
          <p:nvPr/>
        </p:nvSpPr>
        <p:spPr bwMode="auto">
          <a:xfrm>
            <a:off x="457200" y="4267200"/>
            <a:ext cx="2209800" cy="762000"/>
          </a:xfrm>
          <a:prstGeom prst="rect">
            <a:avLst/>
          </a:prstGeom>
          <a:solidFill>
            <a:schemeClr val="accent1"/>
          </a:solidFill>
          <a:ln w="9525">
            <a:solidFill>
              <a:schemeClr val="tx1"/>
            </a:solidFill>
            <a:miter lim="800000"/>
          </a:ln>
        </p:spPr>
        <p:txBody>
          <a:bodyPr wrap="none" anchor="ctr"/>
          <a:lstStyle/>
          <a:p>
            <a:pPr algn="ctr"/>
            <a:r>
              <a:rPr lang="en-US" altLang="zh-CN" sz="2800" dirty="0"/>
              <a:t>writing</a:t>
            </a:r>
          </a:p>
        </p:txBody>
      </p:sp>
      <p:sp>
        <p:nvSpPr>
          <p:cNvPr id="22549" name="AutoShape 21"/>
          <p:cNvSpPr>
            <a:spLocks noChangeArrowheads="1"/>
          </p:cNvSpPr>
          <p:nvPr/>
        </p:nvSpPr>
        <p:spPr bwMode="auto">
          <a:xfrm>
            <a:off x="2895600" y="4495800"/>
            <a:ext cx="533400" cy="304800"/>
          </a:xfrm>
          <a:prstGeom prst="rightArrow">
            <a:avLst>
              <a:gd name="adj1" fmla="val 50000"/>
              <a:gd name="adj2" fmla="val 43750"/>
            </a:avLst>
          </a:prstGeom>
          <a:solidFill>
            <a:schemeClr val="accent1"/>
          </a:solidFill>
          <a:ln w="9525">
            <a:solidFill>
              <a:schemeClr val="tx1"/>
            </a:solidFill>
            <a:miter lim="800000"/>
          </a:ln>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536"/>
                                        </p:tgtEl>
                                        <p:attrNameLst>
                                          <p:attrName>style.visibility</p:attrName>
                                        </p:attrNameLst>
                                      </p:cBhvr>
                                      <p:to>
                                        <p:strVal val="visible"/>
                                      </p:to>
                                    </p:set>
                                    <p:anim calcmode="lin" valueType="num">
                                      <p:cBhvr>
                                        <p:cTn id="11" dur="500" fill="hold"/>
                                        <p:tgtEl>
                                          <p:spTgt spid="22536"/>
                                        </p:tgtEl>
                                        <p:attrNameLst>
                                          <p:attrName>ppt_x</p:attrName>
                                        </p:attrNameLst>
                                      </p:cBhvr>
                                      <p:tavLst>
                                        <p:tav tm="0">
                                          <p:val>
                                            <p:strVal val="#ppt_x"/>
                                          </p:val>
                                        </p:tav>
                                        <p:tav tm="100000">
                                          <p:val>
                                            <p:strVal val="#ppt_x"/>
                                          </p:val>
                                        </p:tav>
                                      </p:tavLst>
                                    </p:anim>
                                    <p:anim calcmode="lin" valueType="num">
                                      <p:cBhvr>
                                        <p:cTn id="12" dur="500" fill="hold"/>
                                        <p:tgtEl>
                                          <p:spTgt spid="2253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545"/>
                                        </p:tgtEl>
                                        <p:attrNameLst>
                                          <p:attrName>style.visibility</p:attrName>
                                        </p:attrNameLst>
                                      </p:cBhvr>
                                      <p:to>
                                        <p:strVal val="visible"/>
                                      </p:to>
                                    </p:set>
                                    <p:anim calcmode="lin" valueType="num">
                                      <p:cBhvr>
                                        <p:cTn id="15" dur="500" fill="hold"/>
                                        <p:tgtEl>
                                          <p:spTgt spid="22545"/>
                                        </p:tgtEl>
                                        <p:attrNameLst>
                                          <p:attrName>ppt_x</p:attrName>
                                        </p:attrNameLst>
                                      </p:cBhvr>
                                      <p:tavLst>
                                        <p:tav tm="0">
                                          <p:val>
                                            <p:strVal val="#ppt_x"/>
                                          </p:val>
                                        </p:tav>
                                        <p:tav tm="100000">
                                          <p:val>
                                            <p:strVal val="#ppt_x"/>
                                          </p:val>
                                        </p:tav>
                                      </p:tavLst>
                                    </p:anim>
                                    <p:anim calcmode="lin" valueType="num">
                                      <p:cBhvr>
                                        <p:cTn id="16" dur="500" fill="hold"/>
                                        <p:tgtEl>
                                          <p:spTgt spid="2254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2541"/>
                                        </p:tgtEl>
                                        <p:attrNameLst>
                                          <p:attrName>style.visibility</p:attrName>
                                        </p:attrNameLst>
                                      </p:cBhvr>
                                      <p:to>
                                        <p:strVal val="visible"/>
                                      </p:to>
                                    </p:set>
                                    <p:anim calcmode="lin" valueType="num">
                                      <p:cBhvr>
                                        <p:cTn id="19" dur="500" fill="hold"/>
                                        <p:tgtEl>
                                          <p:spTgt spid="22541"/>
                                        </p:tgtEl>
                                        <p:attrNameLst>
                                          <p:attrName>ppt_x</p:attrName>
                                        </p:attrNameLst>
                                      </p:cBhvr>
                                      <p:tavLst>
                                        <p:tav tm="0">
                                          <p:val>
                                            <p:strVal val="#ppt_x"/>
                                          </p:val>
                                        </p:tav>
                                        <p:tav tm="100000">
                                          <p:val>
                                            <p:strVal val="#ppt_x"/>
                                          </p:val>
                                        </p:tav>
                                      </p:tavLst>
                                    </p:anim>
                                    <p:anim calcmode="lin" valueType="num">
                                      <p:cBhvr>
                                        <p:cTn id="20" dur="500" fill="hold"/>
                                        <p:tgtEl>
                                          <p:spTgt spid="2254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2544"/>
                                        </p:tgtEl>
                                        <p:attrNameLst>
                                          <p:attrName>style.visibility</p:attrName>
                                        </p:attrNameLst>
                                      </p:cBhvr>
                                      <p:to>
                                        <p:strVal val="visible"/>
                                      </p:to>
                                    </p:set>
                                    <p:anim calcmode="lin" valueType="num">
                                      <p:cBhvr>
                                        <p:cTn id="23" dur="500" fill="hold"/>
                                        <p:tgtEl>
                                          <p:spTgt spid="22544"/>
                                        </p:tgtEl>
                                        <p:attrNameLst>
                                          <p:attrName>ppt_x</p:attrName>
                                        </p:attrNameLst>
                                      </p:cBhvr>
                                      <p:tavLst>
                                        <p:tav tm="0">
                                          <p:val>
                                            <p:strVal val="#ppt_x"/>
                                          </p:val>
                                        </p:tav>
                                        <p:tav tm="100000">
                                          <p:val>
                                            <p:strVal val="#ppt_x"/>
                                          </p:val>
                                        </p:tav>
                                      </p:tavLst>
                                    </p:anim>
                                    <p:anim calcmode="lin" valueType="num">
                                      <p:cBhvr>
                                        <p:cTn id="24" dur="500" fill="hold"/>
                                        <p:tgtEl>
                                          <p:spTgt spid="2254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2540"/>
                                        </p:tgtEl>
                                        <p:attrNameLst>
                                          <p:attrName>style.visibility</p:attrName>
                                        </p:attrNameLst>
                                      </p:cBhvr>
                                      <p:to>
                                        <p:strVal val="visible"/>
                                      </p:to>
                                    </p:set>
                                    <p:anim calcmode="lin" valueType="num">
                                      <p:cBhvr>
                                        <p:cTn id="29" dur="500" fill="hold"/>
                                        <p:tgtEl>
                                          <p:spTgt spid="22540"/>
                                        </p:tgtEl>
                                        <p:attrNameLst>
                                          <p:attrName>ppt_x</p:attrName>
                                        </p:attrNameLst>
                                      </p:cBhvr>
                                      <p:tavLst>
                                        <p:tav tm="0">
                                          <p:val>
                                            <p:strVal val="#ppt_x"/>
                                          </p:val>
                                        </p:tav>
                                        <p:tav tm="100000">
                                          <p:val>
                                            <p:strVal val="#ppt_x"/>
                                          </p:val>
                                        </p:tav>
                                      </p:tavLst>
                                    </p:anim>
                                    <p:anim calcmode="lin" valueType="num">
                                      <p:cBhvr>
                                        <p:cTn id="30" dur="500" fill="hold"/>
                                        <p:tgtEl>
                                          <p:spTgt spid="2254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2542"/>
                                        </p:tgtEl>
                                        <p:attrNameLst>
                                          <p:attrName>style.visibility</p:attrName>
                                        </p:attrNameLst>
                                      </p:cBhvr>
                                      <p:to>
                                        <p:strVal val="visible"/>
                                      </p:to>
                                    </p:set>
                                    <p:anim calcmode="lin" valueType="num">
                                      <p:cBhvr>
                                        <p:cTn id="35" dur="500" fill="hold"/>
                                        <p:tgtEl>
                                          <p:spTgt spid="22542"/>
                                        </p:tgtEl>
                                        <p:attrNameLst>
                                          <p:attrName>ppt_x</p:attrName>
                                        </p:attrNameLst>
                                      </p:cBhvr>
                                      <p:tavLst>
                                        <p:tav tm="0">
                                          <p:val>
                                            <p:strVal val="#ppt_x"/>
                                          </p:val>
                                        </p:tav>
                                        <p:tav tm="100000">
                                          <p:val>
                                            <p:strVal val="#ppt_x"/>
                                          </p:val>
                                        </p:tav>
                                      </p:tavLst>
                                    </p:anim>
                                    <p:anim calcmode="lin" valueType="num">
                                      <p:cBhvr>
                                        <p:cTn id="36" dur="500" fill="hold"/>
                                        <p:tgtEl>
                                          <p:spTgt spid="2254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2548"/>
                                        </p:tgtEl>
                                        <p:attrNameLst>
                                          <p:attrName>style.visibility</p:attrName>
                                        </p:attrNameLst>
                                      </p:cBhvr>
                                      <p:to>
                                        <p:strVal val="visible"/>
                                      </p:to>
                                    </p:set>
                                    <p:anim calcmode="lin" valueType="num">
                                      <p:cBhvr>
                                        <p:cTn id="41" dur="500" fill="hold"/>
                                        <p:tgtEl>
                                          <p:spTgt spid="22548"/>
                                        </p:tgtEl>
                                        <p:attrNameLst>
                                          <p:attrName>ppt_x</p:attrName>
                                        </p:attrNameLst>
                                      </p:cBhvr>
                                      <p:tavLst>
                                        <p:tav tm="0">
                                          <p:val>
                                            <p:strVal val="#ppt_x"/>
                                          </p:val>
                                        </p:tav>
                                        <p:tav tm="100000">
                                          <p:val>
                                            <p:strVal val="#ppt_x"/>
                                          </p:val>
                                        </p:tav>
                                      </p:tavLst>
                                    </p:anim>
                                    <p:anim calcmode="lin" valueType="num">
                                      <p:cBhvr>
                                        <p:cTn id="42" dur="500" fill="hold"/>
                                        <p:tgtEl>
                                          <p:spTgt spid="22548"/>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2549"/>
                                        </p:tgtEl>
                                        <p:attrNameLst>
                                          <p:attrName>style.visibility</p:attrName>
                                        </p:attrNameLst>
                                      </p:cBhvr>
                                      <p:to>
                                        <p:strVal val="visible"/>
                                      </p:to>
                                    </p:set>
                                    <p:anim calcmode="lin" valueType="num">
                                      <p:cBhvr>
                                        <p:cTn id="45" dur="500" fill="hold"/>
                                        <p:tgtEl>
                                          <p:spTgt spid="22549"/>
                                        </p:tgtEl>
                                        <p:attrNameLst>
                                          <p:attrName>ppt_x</p:attrName>
                                        </p:attrNameLst>
                                      </p:cBhvr>
                                      <p:tavLst>
                                        <p:tav tm="0">
                                          <p:val>
                                            <p:strVal val="#ppt_x"/>
                                          </p:val>
                                        </p:tav>
                                        <p:tav tm="100000">
                                          <p:val>
                                            <p:strVal val="#ppt_x"/>
                                          </p:val>
                                        </p:tav>
                                      </p:tavLst>
                                    </p:anim>
                                    <p:anim calcmode="lin" valueType="num">
                                      <p:cBhvr>
                                        <p:cTn id="46" dur="500" fill="hold"/>
                                        <p:tgtEl>
                                          <p:spTgt spid="22549"/>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2547"/>
                                        </p:tgtEl>
                                        <p:attrNameLst>
                                          <p:attrName>style.visibility</p:attrName>
                                        </p:attrNameLst>
                                      </p:cBhvr>
                                      <p:to>
                                        <p:strVal val="visible"/>
                                      </p:to>
                                    </p:set>
                                    <p:anim calcmode="lin" valueType="num">
                                      <p:cBhvr>
                                        <p:cTn id="51" dur="500" fill="hold"/>
                                        <p:tgtEl>
                                          <p:spTgt spid="22547"/>
                                        </p:tgtEl>
                                        <p:attrNameLst>
                                          <p:attrName>ppt_x</p:attrName>
                                        </p:attrNameLst>
                                      </p:cBhvr>
                                      <p:tavLst>
                                        <p:tav tm="0">
                                          <p:val>
                                            <p:strVal val="#ppt_x"/>
                                          </p:val>
                                        </p:tav>
                                        <p:tav tm="100000">
                                          <p:val>
                                            <p:strVal val="#ppt_x"/>
                                          </p:val>
                                        </p:tav>
                                      </p:tavLst>
                                    </p:anim>
                                    <p:anim calcmode="lin" valueType="num">
                                      <p:cBhvr>
                                        <p:cTn id="52" dur="500" fill="hold"/>
                                        <p:tgtEl>
                                          <p:spTgt spid="22547"/>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2546"/>
                                        </p:tgtEl>
                                        <p:attrNameLst>
                                          <p:attrName>style.visibility</p:attrName>
                                        </p:attrNameLst>
                                      </p:cBhvr>
                                      <p:to>
                                        <p:strVal val="visible"/>
                                      </p:to>
                                    </p:set>
                                    <p:anim calcmode="lin" valueType="num">
                                      <p:cBhvr>
                                        <p:cTn id="57" dur="500" fill="hold"/>
                                        <p:tgtEl>
                                          <p:spTgt spid="22546"/>
                                        </p:tgtEl>
                                        <p:attrNameLst>
                                          <p:attrName>ppt_x</p:attrName>
                                        </p:attrNameLst>
                                      </p:cBhvr>
                                      <p:tavLst>
                                        <p:tav tm="0">
                                          <p:val>
                                            <p:strVal val="#ppt_x"/>
                                          </p:val>
                                        </p:tav>
                                        <p:tav tm="100000">
                                          <p:val>
                                            <p:strVal val="#ppt_x"/>
                                          </p:val>
                                        </p:tav>
                                      </p:tavLst>
                                    </p:anim>
                                    <p:anim calcmode="lin" valueType="num">
                                      <p:cBhvr>
                                        <p:cTn id="58" dur="500" fill="hold"/>
                                        <p:tgtEl>
                                          <p:spTgt spid="22546"/>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6">
                                            <p:txEl>
                                              <p:pRg st="1" end="1"/>
                                            </p:txEl>
                                          </p:spTgt>
                                        </p:tgtEl>
                                        <p:attrNameLst>
                                          <p:attrName>style.visibility</p:attrName>
                                        </p:attrNameLst>
                                      </p:cBhvr>
                                      <p:to>
                                        <p:strVal val="visible"/>
                                      </p:to>
                                    </p:set>
                                    <p:anim calcmode="lin" valueType="num">
                                      <p:cBhvr>
                                        <p:cTn id="6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6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6">
                                            <p:txEl>
                                              <p:pRg st="2" end="2"/>
                                            </p:txEl>
                                          </p:spTgt>
                                        </p:tgtEl>
                                        <p:attrNameLst>
                                          <p:attrName>style.visibility</p:attrName>
                                        </p:attrNameLst>
                                      </p:cBhvr>
                                      <p:to>
                                        <p:strVal val="visible"/>
                                      </p:to>
                                    </p:set>
                                    <p:anim calcmode="lin" valueType="num">
                                      <p:cBhvr>
                                        <p:cTn id="6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6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22536" grpId="0" bldLvl="0" animBg="1"/>
      <p:bldP spid="22540" grpId="0" bldLvl="0" animBg="1"/>
      <p:bldP spid="22541" grpId="0" bldLvl="0" animBg="1"/>
      <p:bldP spid="22542" grpId="0" bldLvl="0" animBg="1"/>
      <p:bldP spid="22544" grpId="0" bldLvl="0" animBg="1"/>
      <p:bldP spid="22545" grpId="0" bldLvl="0" animBg="1"/>
      <p:bldP spid="22546" grpId="0"/>
      <p:bldP spid="22547" grpId="0" bldLvl="0" animBg="1"/>
      <p:bldP spid="22548" grpId="0" bldLvl="0" animBg="1"/>
      <p:bldP spid="22549"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304800" y="838200"/>
            <a:ext cx="8839200" cy="1646238"/>
          </a:xfrm>
          <a:prstGeom prst="rect">
            <a:avLst/>
          </a:prstGeom>
          <a:noFill/>
        </p:spPr>
        <p:txBody>
          <a:bodyPr>
            <a:spAutoFit/>
          </a:bodyPr>
          <a:lstStyle/>
          <a:p>
            <a:pPr>
              <a:buFontTx/>
              <a:buNone/>
              <a:defRPr/>
            </a:pPr>
            <a:r>
              <a:rPr lang="en-US" altLang="zh-CN" sz="4000" b="0" dirty="0">
                <a:solidFill>
                  <a:srgbClr val="FF0066"/>
                </a:solidFill>
                <a:latin typeface="Comic Sans MS" panose="030F0702030302020204" pitchFamily="66" charset="0"/>
                <a:ea typeface="+mn-ea"/>
              </a:rPr>
              <a:t>A little kindness goes a long way</a:t>
            </a:r>
            <a:r>
              <a:rPr lang="en-US" altLang="zh-CN" b="0" dirty="0"/>
              <a:t>.</a:t>
            </a:r>
          </a:p>
          <a:p>
            <a:pPr>
              <a:buFontTx/>
              <a:buNone/>
              <a:defRPr/>
            </a:pPr>
            <a:r>
              <a:rPr lang="zh-CN" altLang="en-US" sz="4400" dirty="0">
                <a:solidFill>
                  <a:srgbClr val="00B050"/>
                </a:solidFill>
              </a:rPr>
              <a:t>        待人以善，行将更远</a:t>
            </a:r>
            <a:endParaRPr lang="en-US" altLang="zh-CN" sz="4400" dirty="0">
              <a:solidFill>
                <a:srgbClr val="00B050"/>
              </a:solidFill>
            </a:endParaRPr>
          </a:p>
          <a:p>
            <a:pPr>
              <a:buFontTx/>
              <a:buNone/>
              <a:defRPr/>
            </a:pPr>
            <a:endParaRPr lang="zh-CN" altLang="en-US" b="0" dirty="0"/>
          </a:p>
        </p:txBody>
      </p:sp>
      <p:pic>
        <p:nvPicPr>
          <p:cNvPr id="31746" name="图片 7" descr="1371282013484.jpg"/>
          <p:cNvPicPr>
            <a:picLocks noChangeAspect="1" noChangeArrowheads="1"/>
          </p:cNvPicPr>
          <p:nvPr/>
        </p:nvPicPr>
        <p:blipFill>
          <a:blip r:embed="rId2" cstate="email"/>
          <a:srcRect/>
          <a:stretch>
            <a:fillRect/>
          </a:stretch>
        </p:blipFill>
        <p:spPr bwMode="auto">
          <a:xfrm>
            <a:off x="1219288" y="2390713"/>
            <a:ext cx="6781800" cy="405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Rectangle 2"/>
          <p:cNvSpPr>
            <a:spLocks noGrp="1" noChangeArrowheads="1"/>
          </p:cNvSpPr>
          <p:nvPr>
            <p:ph type="title" idx="4294967295"/>
          </p:nvPr>
        </p:nvSpPr>
        <p:spPr>
          <a:xfrm>
            <a:off x="152400" y="838200"/>
            <a:ext cx="4724400" cy="762000"/>
          </a:xfrm>
        </p:spPr>
        <p:txBody>
          <a:bodyPr/>
          <a:lstStyle/>
          <a:p>
            <a:pPr algn="l"/>
            <a:r>
              <a:rPr lang="en-US" altLang="zh-CN" b="1" smtClean="0">
                <a:solidFill>
                  <a:srgbClr val="FF0000"/>
                </a:solidFill>
              </a:rPr>
              <a:t>Free talk</a:t>
            </a:r>
          </a:p>
        </p:txBody>
      </p:sp>
      <p:pic>
        <p:nvPicPr>
          <p:cNvPr id="13314" name="Picture 12" descr="4c00df2bhbfe2c965a1b9&amp;690"/>
          <p:cNvPicPr>
            <a:picLocks noChangeAspect="1" noChangeArrowheads="1"/>
          </p:cNvPicPr>
          <p:nvPr/>
        </p:nvPicPr>
        <p:blipFill>
          <a:blip r:embed="rId2"/>
          <a:srcRect/>
          <a:stretch>
            <a:fillRect/>
          </a:stretch>
        </p:blipFill>
        <p:spPr bwMode="auto">
          <a:xfrm>
            <a:off x="0" y="1752600"/>
            <a:ext cx="4876800" cy="461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8" name="Picture 14" descr="300001385879131764806949168_950"/>
          <p:cNvPicPr>
            <a:picLocks noChangeAspect="1" noChangeArrowheads="1"/>
          </p:cNvPicPr>
          <p:nvPr/>
        </p:nvPicPr>
        <p:blipFill>
          <a:blip r:embed="rId3" cstate="email"/>
          <a:srcRect/>
          <a:stretch>
            <a:fillRect/>
          </a:stretch>
        </p:blipFill>
        <p:spPr bwMode="auto">
          <a:xfrm>
            <a:off x="5029200" y="3048000"/>
            <a:ext cx="4114800" cy="315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9" name="Picture 15" descr="20160115093925"/>
          <p:cNvPicPr>
            <a:picLocks noChangeAspect="1" noChangeArrowheads="1"/>
          </p:cNvPicPr>
          <p:nvPr/>
        </p:nvPicPr>
        <p:blipFill>
          <a:blip r:embed="rId4" cstate="email"/>
          <a:srcRect/>
          <a:stretch>
            <a:fillRect/>
          </a:stretch>
        </p:blipFill>
        <p:spPr bwMode="auto">
          <a:xfrm>
            <a:off x="5029200" y="0"/>
            <a:ext cx="41148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2239"/>
                                        </p:tgtEl>
                                        <p:attrNameLst>
                                          <p:attrName>style.visibility</p:attrName>
                                        </p:attrNameLst>
                                      </p:cBhvr>
                                      <p:to>
                                        <p:strVal val="visible"/>
                                      </p:to>
                                    </p:set>
                                    <p:anim calcmode="lin" valueType="num">
                                      <p:cBhvr additive="base">
                                        <p:cTn id="7" dur="500" fill="hold"/>
                                        <p:tgtEl>
                                          <p:spTgt spid="52239"/>
                                        </p:tgtEl>
                                        <p:attrNameLst>
                                          <p:attrName>ppt_x</p:attrName>
                                        </p:attrNameLst>
                                      </p:cBhvr>
                                      <p:tavLst>
                                        <p:tav tm="0">
                                          <p:val>
                                            <p:strVal val="#ppt_x"/>
                                          </p:val>
                                        </p:tav>
                                        <p:tav tm="100000">
                                          <p:val>
                                            <p:strVal val="#ppt_x"/>
                                          </p:val>
                                        </p:tav>
                                      </p:tavLst>
                                    </p:anim>
                                    <p:anim calcmode="lin" valueType="num">
                                      <p:cBhvr additive="base">
                                        <p:cTn id="8" dur="500" fill="hold"/>
                                        <p:tgtEl>
                                          <p:spTgt spid="522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2238"/>
                                        </p:tgtEl>
                                        <p:attrNameLst>
                                          <p:attrName>style.visibility</p:attrName>
                                        </p:attrNameLst>
                                      </p:cBhvr>
                                      <p:to>
                                        <p:strVal val="visible"/>
                                      </p:to>
                                    </p:set>
                                    <p:anim calcmode="lin" valueType="num">
                                      <p:cBhvr additive="base">
                                        <p:cTn id="13" dur="500" fill="hold"/>
                                        <p:tgtEl>
                                          <p:spTgt spid="52238"/>
                                        </p:tgtEl>
                                        <p:attrNameLst>
                                          <p:attrName>ppt_x</p:attrName>
                                        </p:attrNameLst>
                                      </p:cBhvr>
                                      <p:tavLst>
                                        <p:tav tm="0">
                                          <p:val>
                                            <p:strVal val="#ppt_x"/>
                                          </p:val>
                                        </p:tav>
                                        <p:tav tm="100000">
                                          <p:val>
                                            <p:strVal val="#ppt_x"/>
                                          </p:val>
                                        </p:tav>
                                      </p:tavLst>
                                    </p:anim>
                                    <p:anim calcmode="lin" valueType="num">
                                      <p:cBhvr additive="base">
                                        <p:cTn id="14" dur="500" fill="hold"/>
                                        <p:tgtEl>
                                          <p:spTgt spid="522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矩形 151555"/>
          <p:cNvSpPr>
            <a:spLocks noChangeArrowheads="1"/>
          </p:cNvSpPr>
          <p:nvPr/>
        </p:nvSpPr>
        <p:spPr bwMode="auto">
          <a:xfrm>
            <a:off x="609600" y="2667000"/>
            <a:ext cx="7543800" cy="992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46405" indent="-446405">
              <a:spcBef>
                <a:spcPct val="25000"/>
              </a:spcBef>
            </a:pPr>
            <a:r>
              <a:rPr lang="en-US" altLang="zh-CN" sz="3600" dirty="0">
                <a:latin typeface="Times New Roman" panose="02020603050405020304" pitchFamily="18" charset="0"/>
              </a:rPr>
              <a:t> Retell the story to your partner</a:t>
            </a:r>
            <a:r>
              <a:rPr lang="en-US" altLang="zh-CN" dirty="0" smtClean="0">
                <a:latin typeface="Times New Roman" panose="02020603050405020304" pitchFamily="18" charset="0"/>
              </a:rPr>
              <a:t>. </a:t>
            </a:r>
            <a:endParaRPr lang="en-US" altLang="zh-CN" dirty="0">
              <a:latin typeface="Times New Roman" panose="02020603050405020304" pitchFamily="18" charset="0"/>
            </a:endParaRPr>
          </a:p>
          <a:p>
            <a:pPr marL="446405" indent="-446405">
              <a:spcBef>
                <a:spcPct val="25000"/>
              </a:spcBef>
            </a:pPr>
            <a:endParaRPr lang="en-US" altLang="zh-CN" dirty="0">
              <a:latin typeface="Times New Roman" panose="02020603050405020304" pitchFamily="18" charset="0"/>
            </a:endParaRPr>
          </a:p>
        </p:txBody>
      </p:sp>
      <p:pic>
        <p:nvPicPr>
          <p:cNvPr id="32770" name="图片 151557" descr="home_workxx"/>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5638800" y="990600"/>
            <a:ext cx="12588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矩形 151559"/>
          <p:cNvSpPr>
            <a:spLocks noChangeArrowheads="1" noChangeShapeType="1" noTextEdit="1"/>
          </p:cNvSpPr>
          <p:nvPr/>
        </p:nvSpPr>
        <p:spPr bwMode="auto">
          <a:xfrm>
            <a:off x="2362200" y="1295400"/>
            <a:ext cx="2743200" cy="857250"/>
          </a:xfrm>
          <a:prstGeom prst="rect">
            <a:avLst/>
          </a:prstGeom>
        </p:spPr>
        <p:txBody>
          <a:bodyPr wrap="none" fromWordArt="1">
            <a:prstTxWarp prst="textPlain">
              <a:avLst>
                <a:gd name="adj" fmla="val 50000"/>
              </a:avLst>
            </a:prstTxWarp>
          </a:bodyPr>
          <a:lstStyle/>
          <a:p>
            <a:pPr algn="ctr"/>
            <a:r>
              <a:rPr lang="en-US" altLang="zh-CN" sz="4800" kern="10" dirty="0">
                <a:ln w="12700">
                  <a:solidFill>
                    <a:srgbClr val="EAEAEA"/>
                  </a:solidFill>
                  <a:round/>
                </a:ln>
                <a:solidFill>
                  <a:schemeClr val="hlink"/>
                </a:solidFill>
                <a:latin typeface="Comic Sans MS" panose="030F0702030302020204"/>
              </a:rPr>
              <a:t>Homework</a:t>
            </a:r>
            <a:endParaRPr lang="zh-CN" altLang="en-US" sz="4800" kern="10" dirty="0">
              <a:ln w="12700">
                <a:solidFill>
                  <a:srgbClr val="EAEAEA"/>
                </a:solidFill>
                <a:round/>
              </a:ln>
              <a:solidFill>
                <a:schemeClr val="hlink"/>
              </a:solidFill>
              <a:latin typeface="Comic Sans MS" panose="030F0702030302020204"/>
            </a:endParaRPr>
          </a:p>
        </p:txBody>
      </p:sp>
    </p:spTree>
  </p:cSld>
  <p:clrMapOvr>
    <a:masterClrMapping/>
  </p:clrMapOvr>
  <p:transition>
    <p:wheel spokes="3"/>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文本占位符 160770" descr="和谐号"/>
          <p:cNvPicPr>
            <a:picLocks noGrp="1" noRot="1" noChangeAspect="1" noChangeArrowheads="1"/>
          </p:cNvPicPr>
          <p:nvPr>
            <p:ph type="body" idx="4294967295"/>
          </p:nvPr>
        </p:nvPicPr>
        <p:blipFill>
          <a:blip r:embed="rId2"/>
          <a:srcRect/>
          <a:stretch>
            <a:fillRect/>
          </a:stretch>
        </p:blipFill>
        <p:spPr>
          <a:xfrm>
            <a:off x="304800" y="838200"/>
            <a:ext cx="8534400" cy="52578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内容占位符 156678" descr="5672488_999539"/>
          <p:cNvPicPr>
            <a:picLocks noGrp="1" noRot="1" noChangeAspect="1" noChangeArrowheads="1"/>
          </p:cNvPicPr>
          <p:nvPr>
            <p:ph idx="4294967295"/>
          </p:nvPr>
        </p:nvPicPr>
        <p:blipFill>
          <a:blip r:embed="rId2"/>
          <a:srcRect/>
          <a:stretch>
            <a:fillRect/>
          </a:stretch>
        </p:blipFill>
        <p:spPr>
          <a:xfrm>
            <a:off x="519113" y="685800"/>
            <a:ext cx="8105775" cy="51816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Text Box 4"/>
          <p:cNvSpPr txBox="1">
            <a:spLocks noChangeArrowheads="1"/>
          </p:cNvSpPr>
          <p:nvPr/>
        </p:nvSpPr>
        <p:spPr bwMode="auto">
          <a:xfrm>
            <a:off x="669925" y="4032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endParaRPr lang="zh-CN" altLang="en-US" b="0"/>
          </a:p>
        </p:txBody>
      </p:sp>
      <p:sp>
        <p:nvSpPr>
          <p:cNvPr id="17410" name="Text Box 6"/>
          <p:cNvSpPr txBox="1">
            <a:spLocks noChangeArrowheads="1"/>
          </p:cNvSpPr>
          <p:nvPr/>
        </p:nvSpPr>
        <p:spPr bwMode="auto">
          <a:xfrm>
            <a:off x="1050925" y="6318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15363" name="Rectangle 7"/>
          <p:cNvSpPr/>
          <p:nvPr/>
        </p:nvSpPr>
        <p:spPr>
          <a:xfrm flipH="1" flipV="1">
            <a:off x="0" y="1219258"/>
            <a:ext cx="9144000" cy="3688080"/>
          </a:xfrm>
          <a:prstGeom prst="rect">
            <a:avLst/>
          </a:prstGeom>
          <a:noFill/>
          <a:ln w="9525">
            <a:noFill/>
          </a:ln>
        </p:spPr>
        <p:txBody>
          <a:bodyPr rot="10800000">
            <a:spAutoFit/>
          </a:bodyPr>
          <a:lstStyle/>
          <a:p>
            <a:r>
              <a:rPr lang="en-US" altLang="zh-CN" sz="4400" noProof="1">
                <a:solidFill>
                  <a:srgbClr val="FF0066"/>
                </a:solidFill>
                <a:cs typeface="+mn-ea"/>
              </a:rPr>
              <a:t> </a:t>
            </a:r>
            <a:r>
              <a:rPr lang="zh-CN" altLang="en-US" sz="4400" noProof="1">
                <a:ln w="22225">
                  <a:solidFill>
                    <a:schemeClr val="accent2"/>
                  </a:solidFill>
                  <a:prstDash val="solid"/>
                </a:ln>
                <a:solidFill>
                  <a:srgbClr val="FF0000"/>
                </a:solidFill>
                <a:cs typeface="+mn-ea"/>
              </a:rPr>
              <a:t>学习目标</a:t>
            </a:r>
            <a:r>
              <a:rPr lang="en-US" altLang="zh-CN" sz="4400" noProof="1">
                <a:ln w="22225">
                  <a:solidFill>
                    <a:schemeClr val="accent2"/>
                  </a:solidFill>
                  <a:prstDash val="solid"/>
                </a:ln>
                <a:solidFill>
                  <a:srgbClr val="FF0000"/>
                </a:solidFill>
                <a:cs typeface="+mn-ea"/>
              </a:rPr>
              <a:t>:</a:t>
            </a:r>
            <a:endParaRPr lang="en-US" altLang="zh-CN" sz="4400" noProof="1">
              <a:ln w="22225">
                <a:solidFill>
                  <a:schemeClr val="accent2"/>
                </a:solidFill>
                <a:prstDash val="solid"/>
              </a:ln>
              <a:solidFill>
                <a:srgbClr val="FF0000"/>
              </a:solidFill>
            </a:endParaRPr>
          </a:p>
          <a:p>
            <a:r>
              <a:rPr lang="en-US" altLang="zh-CN" sz="2400" noProof="1">
                <a:cs typeface="+mn-ea"/>
              </a:rPr>
              <a:t>1</a:t>
            </a:r>
            <a:r>
              <a:rPr lang="zh-CN" altLang="en-US" sz="2400" noProof="1">
                <a:cs typeface="+mn-ea"/>
              </a:rPr>
              <a:t>、通过快速读课文，能找出</a:t>
            </a:r>
            <a:r>
              <a:rPr lang="zh-CN" altLang="en-US" sz="2400" noProof="1">
                <a:cs typeface="+mn-ea"/>
                <a:sym typeface="+mn-ea"/>
              </a:rPr>
              <a:t>课文中的重点短语并理清文章的线索。 </a:t>
            </a:r>
            <a:r>
              <a:rPr lang="zh-CN" altLang="en-US" sz="2400" noProof="1">
                <a:solidFill>
                  <a:srgbClr val="FF0000"/>
                </a:solidFill>
                <a:cs typeface="+mn-ea"/>
              </a:rPr>
              <a:t>（重点）</a:t>
            </a:r>
            <a:endParaRPr lang="zh-CN" altLang="en-US" sz="2400" noProof="1">
              <a:solidFill>
                <a:srgbClr val="FF0000"/>
              </a:solidFill>
            </a:endParaRPr>
          </a:p>
          <a:p>
            <a:r>
              <a:rPr lang="en-US" altLang="zh-CN" sz="2400" noProof="1">
                <a:cs typeface="+mn-ea"/>
              </a:rPr>
              <a:t>2</a:t>
            </a:r>
            <a:r>
              <a:rPr lang="zh-CN" altLang="en-US" sz="2400" noProof="1">
                <a:cs typeface="+mn-ea"/>
              </a:rPr>
              <a:t>、通过精读课文，能捕捉课文中的信息，。</a:t>
            </a:r>
            <a:r>
              <a:rPr lang="zh-CN" altLang="en-US" sz="2400" noProof="1">
                <a:solidFill>
                  <a:srgbClr val="FF0000"/>
                </a:solidFill>
                <a:effectLst>
                  <a:outerShdw blurRad="38100" dist="19050" dir="2700000" algn="tl" rotWithShape="0">
                    <a:schemeClr val="dk1">
                      <a:alpha val="40000"/>
                    </a:schemeClr>
                  </a:outerShdw>
                </a:effectLst>
                <a:cs typeface="+mn-ea"/>
                <a:sym typeface="+mn-ea"/>
              </a:rPr>
              <a:t>（重点、难 点）</a:t>
            </a:r>
            <a:endParaRPr lang="zh-CN" altLang="en-US" sz="2400" noProof="1">
              <a:solidFill>
                <a:srgbClr val="FF0000"/>
              </a:solidFill>
              <a:effectLst>
                <a:outerShdw blurRad="38100" dist="19050" dir="2700000" algn="tl" rotWithShape="0">
                  <a:schemeClr val="dk1">
                    <a:alpha val="40000"/>
                  </a:schemeClr>
                </a:outerShdw>
              </a:effectLst>
              <a:sym typeface="+mn-ea"/>
            </a:endParaRPr>
          </a:p>
          <a:p>
            <a:r>
              <a:rPr lang="en-US" altLang="zh-CN" sz="2400" noProof="1">
                <a:effectLst>
                  <a:outerShdw blurRad="38100" dist="19050" dir="2700000" algn="tl" rotWithShape="0">
                    <a:schemeClr val="dk1">
                      <a:alpha val="40000"/>
                    </a:schemeClr>
                  </a:outerShdw>
                </a:effectLst>
                <a:cs typeface="+mn-ea"/>
                <a:sym typeface="+mn-ea"/>
              </a:rPr>
              <a:t>3</a:t>
            </a:r>
            <a:r>
              <a:rPr lang="zh-CN" altLang="en-US" sz="2400" noProof="1">
                <a:effectLst>
                  <a:outerShdw blurRad="38100" dist="19050" dir="2700000" algn="tl" rotWithShape="0">
                    <a:schemeClr val="dk1">
                      <a:alpha val="40000"/>
                    </a:schemeClr>
                  </a:outerShdw>
                </a:effectLst>
                <a:cs typeface="+mn-ea"/>
                <a:sym typeface="+mn-ea"/>
              </a:rPr>
              <a:t>、</a:t>
            </a:r>
            <a:r>
              <a:rPr lang="zh-CN" altLang="en-US" sz="2400" noProof="1">
                <a:cs typeface="+mn-ea"/>
                <a:sym typeface="+mn-ea"/>
              </a:rPr>
              <a:t>通过本单元的学习，能够运用所学知识与同学交流自己的旅行经历，包括</a:t>
            </a:r>
            <a:r>
              <a:rPr lang="en-US" altLang="zh-CN" sz="2400" noProof="1">
                <a:latin typeface="Times New Roman" panose="02020603050405020304" pitchFamily="18" charset="0"/>
                <a:cs typeface="+mn-ea"/>
                <a:sym typeface="+mn-ea"/>
              </a:rPr>
              <a:t> </a:t>
            </a:r>
            <a:r>
              <a:rPr lang="en-US" altLang="zh-CN" sz="2400" i="1" noProof="1">
                <a:solidFill>
                  <a:srgbClr val="6600CC"/>
                </a:solidFill>
                <a:latin typeface="Times New Roman" panose="02020603050405020304" pitchFamily="18" charset="0"/>
                <a:cs typeface="+mn-ea"/>
                <a:sym typeface="+mn-ea"/>
              </a:rPr>
              <a:t>when</a:t>
            </a:r>
            <a:r>
              <a:rPr lang="en-US" altLang="zh-CN" sz="2400" noProof="1">
                <a:latin typeface="Times New Roman" panose="02020603050405020304" pitchFamily="18" charset="0"/>
                <a:cs typeface="+mn-ea"/>
                <a:sym typeface="+mn-ea"/>
              </a:rPr>
              <a:t>,</a:t>
            </a:r>
            <a:r>
              <a:rPr lang="en-US" altLang="zh-CN" sz="2400" i="1" noProof="1">
                <a:solidFill>
                  <a:srgbClr val="6600CC"/>
                </a:solidFill>
                <a:latin typeface="Times New Roman" panose="02020603050405020304" pitchFamily="18" charset="0"/>
                <a:cs typeface="+mn-ea"/>
                <a:sym typeface="+mn-ea"/>
              </a:rPr>
              <a:t> where</a:t>
            </a:r>
            <a:r>
              <a:rPr lang="en-US" altLang="zh-CN" sz="2400" noProof="1">
                <a:latin typeface="Times New Roman" panose="02020603050405020304" pitchFamily="18" charset="0"/>
                <a:cs typeface="+mn-ea"/>
                <a:sym typeface="+mn-ea"/>
              </a:rPr>
              <a:t>, </a:t>
            </a:r>
            <a:r>
              <a:rPr lang="en-US" altLang="zh-CN" sz="2400" i="1" noProof="1">
                <a:solidFill>
                  <a:srgbClr val="6600CC"/>
                </a:solidFill>
                <a:latin typeface="Times New Roman" panose="02020603050405020304" pitchFamily="18" charset="0"/>
                <a:cs typeface="+mn-ea"/>
                <a:sym typeface="+mn-ea"/>
              </a:rPr>
              <a:t>who</a:t>
            </a:r>
            <a:r>
              <a:rPr lang="en-US" altLang="zh-CN" sz="2400" noProof="1">
                <a:latin typeface="Times New Roman" panose="02020603050405020304" pitchFamily="18" charset="0"/>
                <a:cs typeface="+mn-ea"/>
                <a:sym typeface="+mn-ea"/>
              </a:rPr>
              <a:t>,</a:t>
            </a:r>
            <a:r>
              <a:rPr lang="en-US" altLang="zh-CN" sz="2400" i="1" noProof="1">
                <a:solidFill>
                  <a:srgbClr val="6600CC"/>
                </a:solidFill>
                <a:latin typeface="Times New Roman" panose="02020603050405020304" pitchFamily="18" charset="0"/>
                <a:cs typeface="+mn-ea"/>
                <a:sym typeface="+mn-ea"/>
              </a:rPr>
              <a:t> how </a:t>
            </a:r>
            <a:r>
              <a:rPr lang="en-US" altLang="zh-CN" sz="2400" noProof="1">
                <a:latin typeface="Times New Roman" panose="02020603050405020304" pitchFamily="18" charset="0"/>
                <a:cs typeface="+mn-ea"/>
                <a:sym typeface="+mn-ea"/>
              </a:rPr>
              <a:t>and</a:t>
            </a:r>
            <a:r>
              <a:rPr lang="en-US" altLang="zh-CN" sz="2400" i="1" noProof="1">
                <a:solidFill>
                  <a:srgbClr val="6600CC"/>
                </a:solidFill>
                <a:latin typeface="Times New Roman" panose="02020603050405020304" pitchFamily="18" charset="0"/>
                <a:cs typeface="+mn-ea"/>
                <a:sym typeface="+mn-ea"/>
              </a:rPr>
              <a:t> what happened</a:t>
            </a:r>
            <a:r>
              <a:rPr lang="zh-CN" altLang="en-US" sz="2400" noProof="1">
                <a:cs typeface="+mn-ea"/>
                <a:sym typeface="+mn-ea"/>
              </a:rPr>
              <a:t>等的信息，并写英语短文来描述旅行中发生的事情。</a:t>
            </a:r>
            <a:r>
              <a:rPr lang="zh-CN" altLang="en-US" sz="2400" noProof="1">
                <a:solidFill>
                  <a:srgbClr val="FF0000"/>
                </a:solidFill>
                <a:effectLst>
                  <a:outerShdw blurRad="38100" dist="19050" dir="2700000" algn="tl" rotWithShape="0">
                    <a:schemeClr val="dk1">
                      <a:alpha val="40000"/>
                    </a:schemeClr>
                  </a:outerShdw>
                </a:effectLst>
                <a:cs typeface="+mn-ea"/>
                <a:sym typeface="+mn-ea"/>
              </a:rPr>
              <a:t>（难点）</a:t>
            </a:r>
            <a:endParaRPr lang="zh-CN" altLang="en-US" sz="2400" b="0" noProof="1">
              <a:latin typeface="Times New Roman" panose="02020603050405020304" pitchFamily="18" charset="0"/>
              <a:sym typeface="+mn-ea"/>
            </a:endParaRPr>
          </a:p>
          <a:p>
            <a:r>
              <a:rPr lang="en-US" altLang="zh-CN" sz="2400" noProof="1">
                <a:effectLst>
                  <a:outerShdw blurRad="38100" dist="19050" dir="2700000" algn="tl" rotWithShape="0">
                    <a:schemeClr val="dk1">
                      <a:alpha val="40000"/>
                    </a:schemeClr>
                  </a:outerShdw>
                </a:effectLst>
                <a:cs typeface="+mn-ea"/>
                <a:sym typeface="+mn-ea"/>
              </a:rPr>
              <a:t>4</a:t>
            </a:r>
            <a:r>
              <a:rPr lang="zh-CN" altLang="en-US" sz="2400" noProof="1">
                <a:effectLst>
                  <a:outerShdw blurRad="38100" dist="19050" dir="2700000" algn="tl" rotWithShape="0">
                    <a:schemeClr val="dk1">
                      <a:alpha val="40000"/>
                    </a:schemeClr>
                  </a:outerShdw>
                </a:effectLst>
                <a:cs typeface="+mn-ea"/>
                <a:sym typeface="+mn-ea"/>
              </a:rPr>
              <a:t>、通过学习，做一个像李林这样的人：</a:t>
            </a:r>
            <a:r>
              <a:rPr lang="zh-CN" altLang="en-US" sz="2400" noProof="1">
                <a:ln w="22225">
                  <a:solidFill>
                    <a:schemeClr val="accent2"/>
                  </a:solidFill>
                  <a:prstDash val="solid"/>
                </a:ln>
                <a:solidFill>
                  <a:srgbClr val="FF0000"/>
                </a:solidFill>
                <a:cs typeface="+mn-ea"/>
                <a:sym typeface="+mn-ea"/>
              </a:rPr>
              <a:t>热心、爱心、友好的对待他人</a:t>
            </a:r>
            <a:endParaRPr lang="zh-CN" altLang="en-US" sz="2400" noProof="1">
              <a:ln w="22225">
                <a:solidFill>
                  <a:schemeClr val="accent2"/>
                </a:solidFill>
                <a:prstDash val="solid"/>
              </a:ln>
              <a:solidFill>
                <a:srgbClr val="FF0000"/>
              </a:solidFill>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AutoShape 4"/>
          <p:cNvSpPr>
            <a:spLocks noChangeArrowheads="1"/>
          </p:cNvSpPr>
          <p:nvPr/>
        </p:nvSpPr>
        <p:spPr bwMode="auto">
          <a:xfrm>
            <a:off x="241300" y="1035050"/>
            <a:ext cx="3352800" cy="457200"/>
          </a:xfrm>
          <a:prstGeom prst="ribbon">
            <a:avLst>
              <a:gd name="adj1" fmla="val 12500"/>
              <a:gd name="adj2" fmla="val 50000"/>
            </a:avLst>
          </a:prstGeom>
          <a:solidFill>
            <a:srgbClr val="FFFF99">
              <a:alpha val="54117"/>
            </a:srgbClr>
          </a:solidFill>
          <a:ln w="9525">
            <a:solidFill>
              <a:schemeClr val="tx1"/>
            </a:solidFill>
            <a:round/>
          </a:ln>
        </p:spPr>
        <p:txBody>
          <a:bodyPr wrap="none" anchor="ctr"/>
          <a:lstStyle/>
          <a:p>
            <a:pPr algn="ctr"/>
            <a:r>
              <a:rPr lang="en-US" altLang="zh-CN" sz="3200" dirty="0">
                <a:latin typeface="Times New Roman" panose="02020603050405020304" pitchFamily="18" charset="0"/>
              </a:rPr>
              <a:t>Task 1</a:t>
            </a:r>
          </a:p>
        </p:txBody>
      </p:sp>
      <p:sp>
        <p:nvSpPr>
          <p:cNvPr id="18434" name="文本框 16398"/>
          <p:cNvSpPr txBox="1">
            <a:spLocks noChangeArrowheads="1"/>
          </p:cNvSpPr>
          <p:nvPr/>
        </p:nvSpPr>
        <p:spPr bwMode="auto">
          <a:xfrm>
            <a:off x="241300" y="2660650"/>
            <a:ext cx="8305800" cy="186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3200" dirty="0">
                <a:solidFill>
                  <a:srgbClr val="FF0000"/>
                </a:solidFill>
                <a:latin typeface="Calibri" panose="020F0502020204030204" pitchFamily="34" charset="0"/>
              </a:rPr>
              <a:t>要求：跳</a:t>
            </a:r>
            <a:r>
              <a:rPr lang="zh-CN" altLang="en-US" sz="2800" dirty="0">
                <a:solidFill>
                  <a:srgbClr val="FF0000"/>
                </a:solidFill>
                <a:latin typeface="Calibri" panose="020F0502020204030204" pitchFamily="34" charset="0"/>
              </a:rPr>
              <a:t>读课文，完成问题</a:t>
            </a:r>
            <a:r>
              <a:rPr lang="en-US" altLang="zh-CN" sz="2800" dirty="0">
                <a:solidFill>
                  <a:srgbClr val="FF0000"/>
                </a:solidFill>
                <a:latin typeface="Calibri" panose="020F0502020204030204" pitchFamily="34" charset="0"/>
              </a:rPr>
              <a:t>1</a:t>
            </a:r>
            <a:r>
              <a:rPr lang="zh-CN" altLang="en-US" sz="2800" dirty="0">
                <a:solidFill>
                  <a:srgbClr val="FF0000"/>
                </a:solidFill>
                <a:latin typeface="Calibri" panose="020F0502020204030204" pitchFamily="34" charset="0"/>
              </a:rPr>
              <a:t>、</a:t>
            </a:r>
            <a:r>
              <a:rPr lang="en-US" altLang="zh-CN" sz="2800" dirty="0">
                <a:solidFill>
                  <a:srgbClr val="FF0000"/>
                </a:solidFill>
                <a:latin typeface="Calibri" panose="020F0502020204030204" pitchFamily="34" charset="0"/>
              </a:rPr>
              <a:t>2</a:t>
            </a:r>
            <a:r>
              <a:rPr lang="zh-CN" altLang="en-US" sz="2800" dirty="0">
                <a:solidFill>
                  <a:srgbClr val="FF0000"/>
                </a:solidFill>
                <a:latin typeface="Calibri" panose="020F0502020204030204" pitchFamily="34" charset="0"/>
              </a:rPr>
              <a:t>。</a:t>
            </a:r>
          </a:p>
          <a:p>
            <a:pPr>
              <a:spcBef>
                <a:spcPct val="50000"/>
              </a:spcBef>
            </a:pPr>
            <a:r>
              <a:rPr lang="zh-CN" altLang="en-US" sz="2800" dirty="0">
                <a:solidFill>
                  <a:srgbClr val="FF0000"/>
                </a:solidFill>
                <a:latin typeface="Calibri" panose="020F0502020204030204" pitchFamily="34" charset="0"/>
              </a:rPr>
              <a:t>               自己</a:t>
            </a:r>
            <a:r>
              <a:rPr lang="zh-CN" altLang="en-US" sz="2800" dirty="0" smtClean="0">
                <a:solidFill>
                  <a:srgbClr val="FF0000"/>
                </a:solidFill>
                <a:latin typeface="Calibri" panose="020F0502020204030204" pitchFamily="34" charset="0"/>
              </a:rPr>
              <a:t>先做</a:t>
            </a:r>
            <a:r>
              <a:rPr lang="zh-CN" altLang="en-US" sz="2800" dirty="0">
                <a:solidFill>
                  <a:srgbClr val="FF0000"/>
                </a:solidFill>
                <a:latin typeface="Calibri" panose="020F0502020204030204" pitchFamily="34" charset="0"/>
              </a:rPr>
              <a:t>，对子交流，评价：好的</a:t>
            </a:r>
            <a:r>
              <a:rPr lang="en-US" altLang="zh-CN" sz="2800" dirty="0">
                <a:solidFill>
                  <a:srgbClr val="FF0000"/>
                </a:solidFill>
                <a:latin typeface="Calibri" panose="020F0502020204030204" pitchFamily="34" charset="0"/>
              </a:rPr>
              <a:t>1</a:t>
            </a:r>
            <a:r>
              <a:rPr lang="zh-CN" altLang="en-US" sz="2800" dirty="0">
                <a:solidFill>
                  <a:srgbClr val="FF0000"/>
                </a:solidFill>
                <a:latin typeface="Calibri" panose="020F0502020204030204" pitchFamily="34" charset="0"/>
              </a:rPr>
              <a:t>分。</a:t>
            </a:r>
          </a:p>
          <a:p>
            <a:pPr>
              <a:spcBef>
                <a:spcPct val="50000"/>
              </a:spcBef>
            </a:pPr>
            <a:r>
              <a:rPr lang="zh-CN" altLang="en-US" sz="2800" dirty="0">
                <a:solidFill>
                  <a:srgbClr val="FF0000"/>
                </a:solidFill>
                <a:latin typeface="Calibri" panose="020F0502020204030204" pitchFamily="34" charset="0"/>
              </a:rPr>
              <a:t>               时间</a:t>
            </a:r>
            <a:r>
              <a:rPr lang="en-US" altLang="zh-CN" sz="2800" dirty="0">
                <a:solidFill>
                  <a:srgbClr val="FF0000"/>
                </a:solidFill>
                <a:latin typeface="Calibri" panose="020F0502020204030204" pitchFamily="34" charset="0"/>
              </a:rPr>
              <a:t>6</a:t>
            </a:r>
            <a:r>
              <a:rPr lang="zh-CN" altLang="en-US" sz="2800" dirty="0">
                <a:solidFill>
                  <a:srgbClr val="FF0000"/>
                </a:solidFill>
                <a:latin typeface="Calibri" panose="020F0502020204030204" pitchFamily="34" charset="0"/>
              </a:rPr>
              <a:t>分钟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fade">
                                      <p:cBhvr>
                                        <p:cTn id="7" dur="2000"/>
                                        <p:tgtEl>
                                          <p:spTgt spid="22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Rectangle 2"/>
          <p:cNvSpPr>
            <a:spLocks noGrp="1" noChangeArrowheads="1"/>
          </p:cNvSpPr>
          <p:nvPr>
            <p:ph idx="1"/>
          </p:nvPr>
        </p:nvSpPr>
        <p:spPr>
          <a:xfrm>
            <a:off x="0" y="1828800"/>
            <a:ext cx="8839200" cy="4525963"/>
          </a:xfrm>
        </p:spPr>
        <p:txBody>
          <a:bodyPr/>
          <a:lstStyle/>
          <a:p>
            <a:pPr>
              <a:buFont typeface="Arial" panose="020B0604020202020204" pitchFamily="34" charset="0"/>
              <a:buNone/>
            </a:pPr>
            <a:r>
              <a:rPr lang="en-US" altLang="zh-CN" dirty="0" smtClean="0"/>
              <a:t> 1</a:t>
            </a:r>
            <a:r>
              <a:rPr lang="zh-CN" altLang="en-US" dirty="0" smtClean="0"/>
              <a:t>、</a:t>
            </a:r>
            <a:r>
              <a:rPr lang="en-US" altLang="zh-CN" dirty="0" smtClean="0">
                <a:solidFill>
                  <a:schemeClr val="accent2"/>
                </a:solidFill>
                <a:latin typeface="Comic Sans MS" panose="030F0702030302020204" pitchFamily="66" charset="0"/>
              </a:rPr>
              <a:t>Read</a:t>
            </a:r>
            <a:r>
              <a:rPr lang="en-US" altLang="zh-CN" dirty="0" smtClean="0">
                <a:latin typeface="Comic Sans MS" panose="030F0702030302020204" pitchFamily="66" charset="0"/>
              </a:rPr>
              <a:t> the play and </a:t>
            </a:r>
            <a:r>
              <a:rPr lang="en-US" altLang="zh-CN" dirty="0" smtClean="0">
                <a:solidFill>
                  <a:schemeClr val="accent2"/>
                </a:solidFill>
                <a:latin typeface="Comic Sans MS" panose="030F0702030302020204" pitchFamily="66" charset="0"/>
              </a:rPr>
              <a:t>number(</a:t>
            </a:r>
            <a:r>
              <a:rPr lang="zh-CN" altLang="en-US" dirty="0" smtClean="0">
                <a:solidFill>
                  <a:schemeClr val="accent2"/>
                </a:solidFill>
                <a:latin typeface="Comic Sans MS" panose="030F0702030302020204" pitchFamily="66" charset="0"/>
              </a:rPr>
              <a:t>给</a:t>
            </a:r>
            <a:r>
              <a:rPr lang="en-US" altLang="zh-CN" dirty="0" smtClean="0">
                <a:solidFill>
                  <a:schemeClr val="accent2"/>
                </a:solidFill>
                <a:latin typeface="Comic Sans MS" panose="030F0702030302020204" pitchFamily="66" charset="0"/>
              </a:rPr>
              <a:t>…</a:t>
            </a:r>
            <a:r>
              <a:rPr lang="zh-CN" altLang="en-US" dirty="0" smtClean="0">
                <a:solidFill>
                  <a:schemeClr val="accent2"/>
                </a:solidFill>
                <a:latin typeface="Comic Sans MS" panose="030F0702030302020204" pitchFamily="66" charset="0"/>
              </a:rPr>
              <a:t>标号</a:t>
            </a:r>
            <a:r>
              <a:rPr lang="en-US" altLang="zh-CN" dirty="0" smtClean="0">
                <a:solidFill>
                  <a:schemeClr val="accent2"/>
                </a:solidFill>
                <a:latin typeface="Comic Sans MS" panose="030F0702030302020204" pitchFamily="66" charset="0"/>
              </a:rPr>
              <a:t>)</a:t>
            </a:r>
            <a:r>
              <a:rPr lang="en-US" altLang="zh-CN" dirty="0" smtClean="0">
                <a:latin typeface="Comic Sans MS" panose="030F0702030302020204" pitchFamily="66" charset="0"/>
              </a:rPr>
              <a:t> the expressions in the order they appear.</a:t>
            </a:r>
          </a:p>
        </p:txBody>
      </p:sp>
      <p:sp>
        <p:nvSpPr>
          <p:cNvPr id="19458" name="Rectangle 5"/>
          <p:cNvSpPr>
            <a:spLocks noChangeArrowheads="1"/>
          </p:cNvSpPr>
          <p:nvPr/>
        </p:nvSpPr>
        <p:spPr bwMode="auto">
          <a:xfrm>
            <a:off x="381000" y="3200400"/>
            <a:ext cx="3810000" cy="609600"/>
          </a:xfrm>
          <a:prstGeom prst="rect">
            <a:avLst/>
          </a:prstGeom>
          <a:solidFill>
            <a:schemeClr val="accent1"/>
          </a:solidFill>
          <a:ln w="9525">
            <a:solidFill>
              <a:schemeClr val="tx1"/>
            </a:solidFill>
            <a:miter lim="800000"/>
          </a:ln>
        </p:spPr>
        <p:txBody>
          <a:bodyPr wrap="none" anchor="ctr"/>
          <a:lstStyle/>
          <a:p>
            <a:pPr algn="ctr"/>
            <a:r>
              <a:rPr lang="en-US" altLang="zh-CN" b="0" dirty="0"/>
              <a:t>□</a:t>
            </a:r>
            <a:r>
              <a:rPr lang="en-US" altLang="zh-CN" sz="2400" b="0" dirty="0"/>
              <a:t>1. …get up and starts to…</a:t>
            </a:r>
          </a:p>
        </p:txBody>
      </p:sp>
      <p:sp>
        <p:nvSpPr>
          <p:cNvPr id="19459" name="Rectangle 6"/>
          <p:cNvSpPr>
            <a:spLocks noChangeArrowheads="1"/>
          </p:cNvSpPr>
          <p:nvPr/>
        </p:nvSpPr>
        <p:spPr bwMode="auto">
          <a:xfrm>
            <a:off x="4419600" y="3200400"/>
            <a:ext cx="3733800" cy="609600"/>
          </a:xfrm>
          <a:prstGeom prst="rect">
            <a:avLst/>
          </a:prstGeom>
          <a:solidFill>
            <a:schemeClr val="accent1"/>
          </a:solidFill>
          <a:ln w="9525">
            <a:solidFill>
              <a:schemeClr val="tx1"/>
            </a:solidFill>
            <a:miter lim="800000"/>
          </a:ln>
        </p:spPr>
        <p:txBody>
          <a:bodyPr wrap="none" anchor="ctr"/>
          <a:lstStyle/>
          <a:p>
            <a:pPr algn="ctr"/>
            <a:r>
              <a:rPr lang="en-US" altLang="zh-CN" b="0" dirty="0"/>
              <a:t>□ </a:t>
            </a:r>
            <a:r>
              <a:rPr lang="en-US" altLang="zh-CN" sz="2400" b="0" dirty="0"/>
              <a:t>3….goes past people…</a:t>
            </a:r>
          </a:p>
        </p:txBody>
      </p:sp>
      <p:sp>
        <p:nvSpPr>
          <p:cNvPr id="19460" name="Rectangle 7"/>
          <p:cNvSpPr>
            <a:spLocks noChangeArrowheads="1"/>
          </p:cNvSpPr>
          <p:nvPr/>
        </p:nvSpPr>
        <p:spPr bwMode="auto">
          <a:xfrm>
            <a:off x="381000" y="3962400"/>
            <a:ext cx="3886200" cy="609600"/>
          </a:xfrm>
          <a:prstGeom prst="rect">
            <a:avLst/>
          </a:prstGeom>
          <a:solidFill>
            <a:schemeClr val="accent1"/>
          </a:solidFill>
          <a:ln w="9525">
            <a:solidFill>
              <a:schemeClr val="tx1"/>
            </a:solidFill>
            <a:miter lim="800000"/>
          </a:ln>
        </p:spPr>
        <p:txBody>
          <a:bodyPr wrap="none" anchor="ctr"/>
          <a:lstStyle/>
          <a:p>
            <a:pPr algn="ctr"/>
            <a:r>
              <a:rPr lang="en-US" altLang="zh-CN" b="0" dirty="0"/>
              <a:t>□ </a:t>
            </a:r>
            <a:r>
              <a:rPr lang="en-US" altLang="zh-CN" sz="2400" b="0" dirty="0"/>
              <a:t>2. …looks for his ticket…</a:t>
            </a:r>
          </a:p>
        </p:txBody>
      </p:sp>
      <p:sp>
        <p:nvSpPr>
          <p:cNvPr id="19461" name="Rectangle 8"/>
          <p:cNvSpPr>
            <a:spLocks noChangeArrowheads="1"/>
          </p:cNvSpPr>
          <p:nvPr/>
        </p:nvSpPr>
        <p:spPr bwMode="auto">
          <a:xfrm>
            <a:off x="4495800" y="3962400"/>
            <a:ext cx="3733800" cy="609600"/>
          </a:xfrm>
          <a:prstGeom prst="rect">
            <a:avLst/>
          </a:prstGeom>
          <a:solidFill>
            <a:schemeClr val="accent1"/>
          </a:solidFill>
          <a:ln w="9525">
            <a:solidFill>
              <a:schemeClr val="tx1"/>
            </a:solidFill>
            <a:miter lim="800000"/>
          </a:ln>
        </p:spPr>
        <p:txBody>
          <a:bodyPr wrap="none" anchor="ctr"/>
          <a:lstStyle/>
          <a:p>
            <a:pPr algn="ctr"/>
            <a:r>
              <a:rPr lang="en-US" altLang="zh-CN" b="0" dirty="0"/>
              <a:t>□ </a:t>
            </a:r>
            <a:r>
              <a:rPr lang="en-US" altLang="zh-CN" sz="2400" b="0" dirty="0"/>
              <a:t>4. …gets on the train…</a:t>
            </a:r>
          </a:p>
        </p:txBody>
      </p:sp>
      <p:sp>
        <p:nvSpPr>
          <p:cNvPr id="22537" name="Text Box 9"/>
          <p:cNvSpPr txBox="1">
            <a:spLocks noChangeArrowheads="1"/>
          </p:cNvSpPr>
          <p:nvPr/>
        </p:nvSpPr>
        <p:spPr bwMode="auto">
          <a:xfrm>
            <a:off x="4572000" y="38862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0">
                <a:solidFill>
                  <a:srgbClr val="FF0066"/>
                </a:solidFill>
              </a:rPr>
              <a:t>1</a:t>
            </a:r>
          </a:p>
        </p:txBody>
      </p:sp>
      <p:sp>
        <p:nvSpPr>
          <p:cNvPr id="22538" name="Text Box 10"/>
          <p:cNvSpPr txBox="1">
            <a:spLocks noChangeArrowheads="1"/>
          </p:cNvSpPr>
          <p:nvPr/>
        </p:nvSpPr>
        <p:spPr bwMode="auto">
          <a:xfrm>
            <a:off x="304800" y="39624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0">
                <a:solidFill>
                  <a:srgbClr val="FF0066"/>
                </a:solidFill>
              </a:rPr>
              <a:t>2</a:t>
            </a:r>
          </a:p>
        </p:txBody>
      </p:sp>
      <p:sp>
        <p:nvSpPr>
          <p:cNvPr id="22539" name="Text Box 11"/>
          <p:cNvSpPr txBox="1">
            <a:spLocks noChangeArrowheads="1"/>
          </p:cNvSpPr>
          <p:nvPr/>
        </p:nvSpPr>
        <p:spPr bwMode="auto">
          <a:xfrm>
            <a:off x="304800" y="32004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0">
                <a:solidFill>
                  <a:srgbClr val="FF0066"/>
                </a:solidFill>
              </a:rPr>
              <a:t>3</a:t>
            </a:r>
          </a:p>
        </p:txBody>
      </p:sp>
      <p:sp>
        <p:nvSpPr>
          <p:cNvPr id="22540" name="Text Box 12"/>
          <p:cNvSpPr txBox="1">
            <a:spLocks noChangeArrowheads="1"/>
          </p:cNvSpPr>
          <p:nvPr/>
        </p:nvSpPr>
        <p:spPr bwMode="auto">
          <a:xfrm>
            <a:off x="4419600" y="32004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0">
                <a:solidFill>
                  <a:srgbClr val="FF0066"/>
                </a:solidFill>
              </a:rPr>
              <a:t>4</a:t>
            </a:r>
          </a:p>
        </p:txBody>
      </p:sp>
      <p:sp>
        <p:nvSpPr>
          <p:cNvPr id="19466" name="Text Box 15"/>
          <p:cNvSpPr txBox="1">
            <a:spLocks noChangeArrowheads="1"/>
          </p:cNvSpPr>
          <p:nvPr/>
        </p:nvSpPr>
        <p:spPr bwMode="auto">
          <a:xfrm>
            <a:off x="533400" y="53340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endParaRPr lang="zh-CN" altLang="en-US" b="0"/>
          </a:p>
        </p:txBody>
      </p:sp>
      <p:sp>
        <p:nvSpPr>
          <p:cNvPr id="19467" name="Text Box 16"/>
          <p:cNvSpPr txBox="1">
            <a:spLocks noChangeArrowheads="1"/>
          </p:cNvSpPr>
          <p:nvPr/>
        </p:nvSpPr>
        <p:spPr bwMode="auto">
          <a:xfrm>
            <a:off x="304800" y="4953000"/>
            <a:ext cx="73501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r>
              <a:rPr lang="en-US" altLang="zh-CN" sz="2800" dirty="0"/>
              <a:t>2</a:t>
            </a:r>
            <a:r>
              <a:rPr lang="zh-CN" altLang="en-US" sz="2800" dirty="0"/>
              <a:t>、</a:t>
            </a:r>
            <a:r>
              <a:rPr lang="en-US" altLang="zh-CN" sz="2800" dirty="0"/>
              <a:t>Can you find the leading roles </a:t>
            </a:r>
            <a:r>
              <a:rPr lang="zh-CN" altLang="en-US" sz="2800" dirty="0"/>
              <a:t>（主角）</a:t>
            </a:r>
          </a:p>
          <a:p>
            <a:r>
              <a:rPr lang="en-US" altLang="zh-CN" sz="2800" dirty="0"/>
              <a:t>in the play?</a:t>
            </a:r>
            <a:r>
              <a:rPr lang="en-US" altLang="zh-CN" b="0" dirty="0"/>
              <a:t> </a:t>
            </a:r>
          </a:p>
        </p:txBody>
      </p:sp>
      <p:sp>
        <p:nvSpPr>
          <p:cNvPr id="19468" name="TextBox 10"/>
          <p:cNvSpPr txBox="1">
            <a:spLocks noChangeArrowheads="1"/>
          </p:cNvSpPr>
          <p:nvPr/>
        </p:nvSpPr>
        <p:spPr bwMode="auto">
          <a:xfrm>
            <a:off x="533400" y="639763"/>
            <a:ext cx="7378700" cy="118903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r>
              <a:rPr lang="en-US" altLang="zh-CN" sz="2400" dirty="0">
                <a:solidFill>
                  <a:srgbClr val="FF0000"/>
                </a:solidFill>
              </a:rPr>
              <a:t>Skipping(</a:t>
            </a:r>
            <a:r>
              <a:rPr lang="zh-CN" altLang="en-US" sz="2400" dirty="0">
                <a:solidFill>
                  <a:srgbClr val="FF0000"/>
                </a:solidFill>
              </a:rPr>
              <a:t>跳读</a:t>
            </a:r>
            <a:r>
              <a:rPr lang="en-US" altLang="zh-CN" sz="2400" dirty="0">
                <a:solidFill>
                  <a:srgbClr val="FF0000"/>
                </a:solidFill>
              </a:rPr>
              <a:t>)</a:t>
            </a:r>
            <a:r>
              <a:rPr lang="zh-CN" altLang="en-US" sz="2400" dirty="0">
                <a:solidFill>
                  <a:srgbClr val="FF0000"/>
                </a:solidFill>
              </a:rPr>
              <a:t>：</a:t>
            </a:r>
          </a:p>
          <a:p>
            <a:r>
              <a:rPr lang="zh-CN" altLang="en-US" sz="2400" dirty="0">
                <a:solidFill>
                  <a:srgbClr val="FF0000"/>
                </a:solidFill>
              </a:rPr>
              <a:t>    </a:t>
            </a:r>
            <a:r>
              <a:rPr lang="en-US" altLang="zh-CN" sz="2400" dirty="0">
                <a:solidFill>
                  <a:srgbClr val="FF0000"/>
                </a:solidFill>
              </a:rPr>
              <a:t>Skip</a:t>
            </a:r>
            <a:r>
              <a:rPr lang="en-US" altLang="zh-CN" sz="2400" dirty="0"/>
              <a:t> to find the </a:t>
            </a:r>
            <a:r>
              <a:rPr lang="en-US" altLang="zh-CN" sz="2400" dirty="0">
                <a:solidFill>
                  <a:srgbClr val="FF0000"/>
                </a:solidFill>
              </a:rPr>
              <a:t>key words</a:t>
            </a:r>
            <a:r>
              <a:rPr lang="zh-CN" altLang="en-US" sz="2400" dirty="0">
                <a:solidFill>
                  <a:srgbClr val="FF0000"/>
                </a:solidFill>
              </a:rPr>
              <a:t>，</a:t>
            </a:r>
            <a:r>
              <a:rPr lang="en-US" altLang="zh-CN" sz="2400" dirty="0"/>
              <a:t>then</a:t>
            </a:r>
            <a:r>
              <a:rPr lang="en-US" altLang="zh-CN" sz="2400" dirty="0">
                <a:solidFill>
                  <a:srgbClr val="FF0000"/>
                </a:solidFill>
              </a:rPr>
              <a:t> number </a:t>
            </a:r>
            <a:r>
              <a:rPr lang="en-US" altLang="zh-CN" sz="2400" dirty="0"/>
              <a:t>the expressions.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7"/>
                                        </p:tgtEl>
                                        <p:attrNameLst>
                                          <p:attrName>style.visibility</p:attrName>
                                        </p:attrNameLst>
                                      </p:cBhvr>
                                      <p:to>
                                        <p:strVal val="visible"/>
                                      </p:to>
                                    </p:set>
                                    <p:animEffect transition="in" filter="blinds(horizontal)">
                                      <p:cBhvr>
                                        <p:cTn id="7" dur="500"/>
                                        <p:tgtEl>
                                          <p:spTgt spid="2253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38"/>
                                        </p:tgtEl>
                                        <p:attrNameLst>
                                          <p:attrName>style.visibility</p:attrName>
                                        </p:attrNameLst>
                                      </p:cBhvr>
                                      <p:to>
                                        <p:strVal val="visible"/>
                                      </p:to>
                                    </p:set>
                                    <p:animEffect transition="in" filter="blinds(horizontal)">
                                      <p:cBhvr>
                                        <p:cTn id="12" dur="500"/>
                                        <p:tgtEl>
                                          <p:spTgt spid="2253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539"/>
                                        </p:tgtEl>
                                        <p:attrNameLst>
                                          <p:attrName>style.visibility</p:attrName>
                                        </p:attrNameLst>
                                      </p:cBhvr>
                                      <p:to>
                                        <p:strVal val="visible"/>
                                      </p:to>
                                    </p:set>
                                    <p:animEffect transition="in" filter="blinds(horizontal)">
                                      <p:cBhvr>
                                        <p:cTn id="17" dur="500"/>
                                        <p:tgtEl>
                                          <p:spTgt spid="2253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540"/>
                                        </p:tgtEl>
                                        <p:attrNameLst>
                                          <p:attrName>style.visibility</p:attrName>
                                        </p:attrNameLst>
                                      </p:cBhvr>
                                      <p:to>
                                        <p:strVal val="visible"/>
                                      </p:to>
                                    </p:set>
                                    <p:animEffect transition="in" filter="blinds(horizontal)">
                                      <p:cBhvr>
                                        <p:cTn id="22" dur="500"/>
                                        <p:tgtEl>
                                          <p:spTgt spid="22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7" grpId="0"/>
      <p:bldP spid="22538" grpId="0"/>
      <p:bldP spid="22539" grpId="0"/>
      <p:bldP spid="225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AutoShape 5"/>
          <p:cNvSpPr/>
          <p:nvPr/>
        </p:nvSpPr>
        <p:spPr>
          <a:xfrm>
            <a:off x="487363" y="1114425"/>
            <a:ext cx="3352800" cy="862013"/>
          </a:xfrm>
          <a:prstGeom prst="ribbon">
            <a:avLst>
              <a:gd name="adj1" fmla="val 0"/>
              <a:gd name="adj2" fmla="val 50000"/>
            </a:avLst>
          </a:prstGeom>
          <a:solidFill>
            <a:srgbClr val="FFFF99">
              <a:alpha val="54117"/>
            </a:srgbClr>
          </a:solidFill>
          <a:ln w="9525" cap="flat" cmpd="sng">
            <a:solidFill>
              <a:schemeClr val="tx1"/>
            </a:solidFill>
            <a:prstDash val="solid"/>
            <a:headEnd type="none" w="med" len="med"/>
            <a:tailEnd type="none" w="med" len="med"/>
          </a:ln>
        </p:spPr>
        <p:txBody>
          <a:bodyPr wrap="none" anchor="ctr"/>
          <a:lstStyle/>
          <a:p>
            <a:pPr algn="ctr"/>
            <a:r>
              <a:rPr lang="en-US" altLang="zh-CN" sz="3200" noProof="1">
                <a:effectLst>
                  <a:outerShdw blurRad="38100" dist="19050" dir="2700000" algn="tl" rotWithShape="0">
                    <a:schemeClr val="dk1">
                      <a:alpha val="40000"/>
                    </a:schemeClr>
                  </a:outerShdw>
                </a:effectLst>
                <a:latin typeface="Times New Roman" panose="02020603050405020304" pitchFamily="18" charset="0"/>
                <a:cs typeface="+mn-ea"/>
              </a:rPr>
              <a:t>Task 2</a:t>
            </a:r>
            <a:endParaRPr lang="en-US" altLang="zh-CN" sz="3200" noProof="1">
              <a:effectLst>
                <a:outerShdw blurRad="38100" dist="19050" dir="2700000" algn="tl" rotWithShape="0">
                  <a:schemeClr val="dk1">
                    <a:alpha val="40000"/>
                  </a:schemeClr>
                </a:outerShdw>
              </a:effectLst>
              <a:latin typeface="Times New Roman" panose="02020603050405020304" pitchFamily="18" charset="0"/>
            </a:endParaRPr>
          </a:p>
        </p:txBody>
      </p:sp>
      <p:sp>
        <p:nvSpPr>
          <p:cNvPr id="20482" name="文本框 17422"/>
          <p:cNvSpPr txBox="1">
            <a:spLocks noChangeArrowheads="1"/>
          </p:cNvSpPr>
          <p:nvPr/>
        </p:nvSpPr>
        <p:spPr bwMode="auto">
          <a:xfrm rot="10800000" flipV="1">
            <a:off x="403225" y="2492375"/>
            <a:ext cx="7940675" cy="314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3200" dirty="0">
                <a:solidFill>
                  <a:srgbClr val="FF0000"/>
                </a:solidFill>
                <a:latin typeface="Calibri" panose="020F0502020204030204" pitchFamily="34" charset="0"/>
              </a:rPr>
              <a:t>要求：</a:t>
            </a:r>
            <a:r>
              <a:rPr lang="en-US" altLang="zh-CN" sz="3200" dirty="0">
                <a:solidFill>
                  <a:srgbClr val="FF0000"/>
                </a:solidFill>
                <a:latin typeface="Calibri" panose="020F0502020204030204" pitchFamily="34" charset="0"/>
              </a:rPr>
              <a:t>1</a:t>
            </a:r>
            <a:r>
              <a:rPr lang="zh-CN" altLang="zh-CN" sz="3200" dirty="0">
                <a:solidFill>
                  <a:srgbClr val="FF0000"/>
                </a:solidFill>
                <a:latin typeface="Calibri" panose="020F0502020204030204" pitchFamily="34" charset="0"/>
              </a:rPr>
              <a:t>、</a:t>
            </a:r>
            <a:r>
              <a:rPr lang="zh-CN" altLang="en-US" sz="3200" dirty="0">
                <a:solidFill>
                  <a:srgbClr val="FF0000"/>
                </a:solidFill>
                <a:latin typeface="Calibri" panose="020F0502020204030204" pitchFamily="34" charset="0"/>
              </a:rPr>
              <a:t>细</a:t>
            </a:r>
            <a:r>
              <a:rPr lang="zh-CN" altLang="en-US" sz="2800" dirty="0">
                <a:solidFill>
                  <a:srgbClr val="FF0000"/>
                </a:solidFill>
                <a:latin typeface="Calibri" panose="020F0502020204030204" pitchFamily="34" charset="0"/>
              </a:rPr>
              <a:t>读课文，回答问题。时间</a:t>
            </a:r>
            <a:r>
              <a:rPr lang="en-US" altLang="zh-CN" sz="2800" dirty="0">
                <a:solidFill>
                  <a:srgbClr val="FF0000"/>
                </a:solidFill>
                <a:latin typeface="Calibri" panose="020F0502020204030204" pitchFamily="34" charset="0"/>
              </a:rPr>
              <a:t>6</a:t>
            </a:r>
            <a:r>
              <a:rPr lang="zh-CN" altLang="en-US" sz="2800" dirty="0">
                <a:solidFill>
                  <a:srgbClr val="FF0000"/>
                </a:solidFill>
                <a:latin typeface="Calibri" panose="020F0502020204030204" pitchFamily="34" charset="0"/>
              </a:rPr>
              <a:t>分钟</a:t>
            </a:r>
          </a:p>
          <a:p>
            <a:pPr>
              <a:spcBef>
                <a:spcPct val="50000"/>
              </a:spcBef>
            </a:pPr>
            <a:r>
              <a:rPr lang="zh-CN" altLang="en-US" sz="2800" dirty="0">
                <a:solidFill>
                  <a:srgbClr val="FF0000"/>
                </a:solidFill>
                <a:latin typeface="Calibri" panose="020F0502020204030204" pitchFamily="34" charset="0"/>
              </a:rPr>
              <a:t>               </a:t>
            </a:r>
            <a:r>
              <a:rPr lang="en-US" altLang="zh-CN" sz="2800" dirty="0">
                <a:solidFill>
                  <a:srgbClr val="FF0000"/>
                </a:solidFill>
                <a:latin typeface="Calibri" panose="020F0502020204030204" pitchFamily="34" charset="0"/>
              </a:rPr>
              <a:t>2</a:t>
            </a:r>
            <a:r>
              <a:rPr lang="zh-CN" altLang="en-US" sz="2800" dirty="0">
                <a:solidFill>
                  <a:srgbClr val="FF0000"/>
                </a:solidFill>
                <a:latin typeface="Calibri" panose="020F0502020204030204" pitchFamily="34" charset="0"/>
              </a:rPr>
              <a:t>、细读课文，单选。时间</a:t>
            </a:r>
            <a:r>
              <a:rPr lang="en-US" altLang="zh-CN" sz="2800" dirty="0">
                <a:solidFill>
                  <a:srgbClr val="FF0000"/>
                </a:solidFill>
                <a:latin typeface="Calibri" panose="020F0502020204030204" pitchFamily="34" charset="0"/>
              </a:rPr>
              <a:t>3</a:t>
            </a:r>
            <a:r>
              <a:rPr lang="zh-CN" altLang="en-US" sz="2800" dirty="0">
                <a:solidFill>
                  <a:srgbClr val="FF0000"/>
                </a:solidFill>
                <a:latin typeface="Calibri" panose="020F0502020204030204" pitchFamily="34" charset="0"/>
              </a:rPr>
              <a:t>分钟</a:t>
            </a:r>
          </a:p>
          <a:p>
            <a:pPr>
              <a:spcBef>
                <a:spcPct val="50000"/>
              </a:spcBef>
            </a:pPr>
            <a:r>
              <a:rPr lang="zh-CN" altLang="en-US" sz="2800" dirty="0">
                <a:solidFill>
                  <a:srgbClr val="FF0000"/>
                </a:solidFill>
                <a:latin typeface="Calibri" panose="020F0502020204030204" pitchFamily="34" charset="0"/>
              </a:rPr>
              <a:t>               </a:t>
            </a:r>
            <a:endParaRPr lang="zh-CN" altLang="zh-CN" sz="2800" dirty="0">
              <a:solidFill>
                <a:srgbClr val="FF0000"/>
              </a:solidFill>
              <a:latin typeface="Calibri" panose="020F0502020204030204" pitchFamily="34" charset="0"/>
            </a:endParaRPr>
          </a:p>
          <a:p>
            <a:pPr>
              <a:spcBef>
                <a:spcPct val="50000"/>
              </a:spcBef>
            </a:pPr>
            <a:endParaRPr lang="zh-CN" altLang="en-US" sz="2800" dirty="0">
              <a:solidFill>
                <a:srgbClr val="FF0000"/>
              </a:solidFill>
              <a:latin typeface="Calibri" panose="020F0502020204030204" pitchFamily="34" charset="0"/>
            </a:endParaRPr>
          </a:p>
          <a:p>
            <a:pPr>
              <a:spcBef>
                <a:spcPct val="50000"/>
              </a:spcBef>
            </a:pPr>
            <a:r>
              <a:rPr lang="zh-CN" altLang="en-US" sz="2800" dirty="0">
                <a:solidFill>
                  <a:srgbClr val="FF0000"/>
                </a:solidFill>
                <a:latin typeface="Calibri" panose="020F0502020204030204"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Rectangle 3"/>
          <p:cNvSpPr>
            <a:spLocks noGrp="1" noChangeArrowheads="1"/>
          </p:cNvSpPr>
          <p:nvPr>
            <p:ph idx="1"/>
          </p:nvPr>
        </p:nvSpPr>
        <p:spPr>
          <a:xfrm>
            <a:off x="184150" y="1752600"/>
            <a:ext cx="7740562" cy="609600"/>
          </a:xfrm>
        </p:spPr>
        <p:txBody>
          <a:bodyPr/>
          <a:lstStyle/>
          <a:p>
            <a:pPr>
              <a:buFont typeface="Arial" panose="020B0604020202020204" pitchFamily="34" charset="0"/>
              <a:buNone/>
            </a:pPr>
            <a:r>
              <a:rPr lang="en-US" altLang="zh-CN" dirty="0" smtClean="0">
                <a:solidFill>
                  <a:schemeClr val="hlink"/>
                </a:solidFill>
                <a:latin typeface="Comic Sans MS" panose="030F0702030302020204" pitchFamily="66" charset="0"/>
              </a:rPr>
              <a:t>Read and find out the correct answer.</a:t>
            </a:r>
          </a:p>
        </p:txBody>
      </p:sp>
      <p:sp>
        <p:nvSpPr>
          <p:cNvPr id="21506" name="Rectangle 4"/>
          <p:cNvSpPr>
            <a:spLocks noChangeArrowheads="1"/>
          </p:cNvSpPr>
          <p:nvPr/>
        </p:nvSpPr>
        <p:spPr bwMode="auto">
          <a:xfrm>
            <a:off x="304800" y="762000"/>
            <a:ext cx="4648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zh-CN" sz="4400" b="0" dirty="0">
                <a:solidFill>
                  <a:srgbClr val="FF0066"/>
                </a:solidFill>
                <a:latin typeface="Comic Sans MS" panose="030F0702030302020204" pitchFamily="66" charset="0"/>
              </a:rPr>
              <a:t>While- reading</a:t>
            </a:r>
          </a:p>
        </p:txBody>
      </p:sp>
      <p:sp>
        <p:nvSpPr>
          <p:cNvPr id="21507" name="Text Box 17"/>
          <p:cNvSpPr txBox="1">
            <a:spLocks noChangeArrowheads="1"/>
          </p:cNvSpPr>
          <p:nvPr/>
        </p:nvSpPr>
        <p:spPr bwMode="auto">
          <a:xfrm>
            <a:off x="0" y="2362200"/>
            <a:ext cx="6477000" cy="427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endParaRPr lang="en-US" altLang="zh-CN" sz="2800" b="0" dirty="0"/>
          </a:p>
          <a:p>
            <a:r>
              <a:rPr lang="en-US" altLang="zh-CN" sz="2800" b="0" dirty="0"/>
              <a:t>When will </a:t>
            </a:r>
            <a:r>
              <a:rPr lang="en-US" altLang="zh-CN" sz="2800" b="0" dirty="0" err="1"/>
              <a:t>Lilin</a:t>
            </a:r>
            <a:r>
              <a:rPr lang="en-US" altLang="zh-CN" sz="2800" b="0" dirty="0"/>
              <a:t> and </a:t>
            </a:r>
            <a:r>
              <a:rPr lang="en-US" altLang="zh-CN" sz="2800" b="0" dirty="0" err="1"/>
              <a:t>Liwei</a:t>
            </a:r>
            <a:r>
              <a:rPr lang="en-US" altLang="zh-CN" sz="2800" b="0" dirty="0"/>
              <a:t> meet later ?</a:t>
            </a:r>
          </a:p>
          <a:p>
            <a:endParaRPr lang="en-US" altLang="zh-CN" sz="2800" b="0" dirty="0"/>
          </a:p>
          <a:p>
            <a:endParaRPr lang="en-US" altLang="zh-CN" sz="2800" b="0" dirty="0"/>
          </a:p>
          <a:p>
            <a:endParaRPr lang="en-US" altLang="zh-CN" sz="2800" b="0" dirty="0"/>
          </a:p>
          <a:p>
            <a:endParaRPr lang="en-US" altLang="zh-CN" sz="2800" b="0" dirty="0"/>
          </a:p>
          <a:p>
            <a:endParaRPr lang="en-US" altLang="zh-CN" sz="2800" b="0" dirty="0"/>
          </a:p>
          <a:p>
            <a:endParaRPr lang="en-US" altLang="zh-CN" sz="2800" b="0" dirty="0"/>
          </a:p>
          <a:p>
            <a:endParaRPr lang="en-US" altLang="zh-CN" sz="3200" b="0" dirty="0">
              <a:solidFill>
                <a:schemeClr val="hlink"/>
              </a:solidFill>
            </a:endParaRPr>
          </a:p>
          <a:p>
            <a:endParaRPr lang="zh-CN" altLang="en-US" b="0" dirty="0"/>
          </a:p>
        </p:txBody>
      </p:sp>
      <p:sp>
        <p:nvSpPr>
          <p:cNvPr id="21508" name="Text Box 18"/>
          <p:cNvSpPr txBox="1">
            <a:spLocks noChangeArrowheads="1"/>
          </p:cNvSpPr>
          <p:nvPr/>
        </p:nvSpPr>
        <p:spPr bwMode="auto">
          <a:xfrm>
            <a:off x="228600" y="3200400"/>
            <a:ext cx="4419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endParaRPr lang="en-US" altLang="zh-CN" sz="2800" b="0" dirty="0"/>
          </a:p>
          <a:p>
            <a:r>
              <a:rPr lang="en-US" altLang="zh-CN" sz="2800" b="0" dirty="0"/>
              <a:t>Who took the wrong seat ?</a:t>
            </a:r>
            <a:endParaRPr lang="zh-CN" altLang="en-US" sz="2800" b="0" dirty="0"/>
          </a:p>
        </p:txBody>
      </p:sp>
      <p:sp>
        <p:nvSpPr>
          <p:cNvPr id="21509" name="Text Box 19"/>
          <p:cNvSpPr txBox="1">
            <a:spLocks noChangeArrowheads="1"/>
          </p:cNvSpPr>
          <p:nvPr/>
        </p:nvSpPr>
        <p:spPr bwMode="auto">
          <a:xfrm>
            <a:off x="95250" y="4505980"/>
            <a:ext cx="64828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r>
              <a:rPr lang="en-US" altLang="zh-CN" sz="2800" b="0" dirty="0" smtClean="0"/>
              <a:t>Which </a:t>
            </a:r>
            <a:r>
              <a:rPr lang="en-US" altLang="zh-CN" sz="2800" b="0" dirty="0"/>
              <a:t>car should the elderly man take?</a:t>
            </a:r>
            <a:endParaRPr lang="zh-CN" altLang="en-US" sz="2800" b="0" dirty="0"/>
          </a:p>
        </p:txBody>
      </p:sp>
      <p:sp>
        <p:nvSpPr>
          <p:cNvPr id="21510" name="Text Box 20"/>
          <p:cNvSpPr txBox="1">
            <a:spLocks noChangeArrowheads="1"/>
          </p:cNvSpPr>
          <p:nvPr/>
        </p:nvSpPr>
        <p:spPr bwMode="auto">
          <a:xfrm>
            <a:off x="-9415" y="5371981"/>
            <a:ext cx="7213770"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r>
              <a:rPr lang="en-US" altLang="zh-CN" sz="2800" b="0" dirty="0" smtClean="0"/>
              <a:t>Why </a:t>
            </a:r>
            <a:r>
              <a:rPr lang="en-US" altLang="zh-CN" sz="2800" b="0" dirty="0"/>
              <a:t>is the elderly man sitting in </a:t>
            </a:r>
            <a:r>
              <a:rPr lang="en-US" altLang="zh-CN" sz="2800" b="0" dirty="0" err="1"/>
              <a:t>Lilin’s</a:t>
            </a:r>
            <a:r>
              <a:rPr lang="en-US" altLang="zh-CN" sz="2800" b="0" dirty="0"/>
              <a:t> seat?</a:t>
            </a:r>
          </a:p>
          <a:p>
            <a:endParaRPr lang="zh-CN" altLang="en-US" b="0" dirty="0"/>
          </a:p>
        </p:txBody>
      </p:sp>
      <p:sp>
        <p:nvSpPr>
          <p:cNvPr id="21511" name="Text Box 22"/>
          <p:cNvSpPr txBox="1">
            <a:spLocks noChangeArrowheads="1"/>
          </p:cNvSpPr>
          <p:nvPr/>
        </p:nvSpPr>
        <p:spPr bwMode="auto">
          <a:xfrm>
            <a:off x="0" y="3657600"/>
            <a:ext cx="1841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endParaRPr lang="en-US" altLang="zh-CN" sz="2800" b="0"/>
          </a:p>
          <a:p>
            <a:endParaRPr lang="en-US" altLang="zh-CN" sz="2800" b="0"/>
          </a:p>
          <a:p>
            <a:endParaRPr lang="en-US" altLang="zh-CN" sz="2800" b="0"/>
          </a:p>
          <a:p>
            <a:endParaRPr lang="en-US" altLang="zh-CN" sz="2800" b="0"/>
          </a:p>
        </p:txBody>
      </p:sp>
      <p:sp>
        <p:nvSpPr>
          <p:cNvPr id="46105" name="Text Box 25"/>
          <p:cNvSpPr txBox="1">
            <a:spLocks noChangeArrowheads="1"/>
          </p:cNvSpPr>
          <p:nvPr/>
        </p:nvSpPr>
        <p:spPr bwMode="auto">
          <a:xfrm>
            <a:off x="457200" y="3276600"/>
            <a:ext cx="482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r>
              <a:rPr lang="en-US" altLang="zh-CN" sz="2400" b="0" dirty="0">
                <a:solidFill>
                  <a:srgbClr val="FF0000"/>
                </a:solidFill>
              </a:rPr>
              <a:t>They  will meet at Spring Festival.</a:t>
            </a:r>
            <a:r>
              <a:rPr lang="en-US" altLang="zh-CN" sz="2400" b="0" dirty="0"/>
              <a:t> </a:t>
            </a:r>
          </a:p>
        </p:txBody>
      </p:sp>
      <p:sp>
        <p:nvSpPr>
          <p:cNvPr id="46106" name="Text Box 26"/>
          <p:cNvSpPr txBox="1">
            <a:spLocks noChangeArrowheads="1"/>
          </p:cNvSpPr>
          <p:nvPr/>
        </p:nvSpPr>
        <p:spPr bwMode="auto">
          <a:xfrm>
            <a:off x="685800" y="4191000"/>
            <a:ext cx="5348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r>
              <a:rPr lang="en-US" altLang="zh-CN" sz="2400" b="0" dirty="0">
                <a:solidFill>
                  <a:srgbClr val="FF0000"/>
                </a:solidFill>
              </a:rPr>
              <a:t>The elderly  man  took the wrong seat</a:t>
            </a:r>
            <a:r>
              <a:rPr lang="en-US" altLang="zh-CN" b="0" dirty="0">
                <a:solidFill>
                  <a:srgbClr val="FF0000"/>
                </a:solidFill>
              </a:rPr>
              <a:t>.</a:t>
            </a:r>
          </a:p>
        </p:txBody>
      </p:sp>
      <p:sp>
        <p:nvSpPr>
          <p:cNvPr id="46107" name="Text Box 27"/>
          <p:cNvSpPr txBox="1">
            <a:spLocks noChangeArrowheads="1"/>
          </p:cNvSpPr>
          <p:nvPr/>
        </p:nvSpPr>
        <p:spPr bwMode="auto">
          <a:xfrm>
            <a:off x="685800" y="5029200"/>
            <a:ext cx="3557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r>
              <a:rPr lang="en-US" altLang="zh-CN" sz="2400" b="0" dirty="0">
                <a:solidFill>
                  <a:srgbClr val="FF0000"/>
                </a:solidFill>
              </a:rPr>
              <a:t>He should take the Car9.</a:t>
            </a:r>
          </a:p>
        </p:txBody>
      </p:sp>
      <p:sp>
        <p:nvSpPr>
          <p:cNvPr id="46109" name="Text Box 29"/>
          <p:cNvSpPr txBox="1">
            <a:spLocks noChangeArrowheads="1"/>
          </p:cNvSpPr>
          <p:nvPr/>
        </p:nvSpPr>
        <p:spPr bwMode="auto">
          <a:xfrm>
            <a:off x="457200" y="5943600"/>
            <a:ext cx="452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ea typeface="宋体" panose="02010600030101010101" pitchFamily="2" charset="-122"/>
              </a:defRPr>
            </a:lvl1pPr>
            <a:lvl2pPr>
              <a:defRPr b="1">
                <a:solidFill>
                  <a:schemeClr val="tx1"/>
                </a:solidFill>
                <a:latin typeface="Arial" panose="020B0604020202020204" pitchFamily="34" charset="0"/>
                <a:ea typeface="宋体" panose="02010600030101010101" pitchFamily="2" charset="-122"/>
              </a:defRPr>
            </a:lvl2pPr>
            <a:lvl3pPr>
              <a:defRPr b="1">
                <a:solidFill>
                  <a:schemeClr val="tx1"/>
                </a:solidFill>
                <a:latin typeface="Arial" panose="020B0604020202020204" pitchFamily="34" charset="0"/>
                <a:ea typeface="宋体" panose="02010600030101010101" pitchFamily="2" charset="-122"/>
              </a:defRPr>
            </a:lvl3pPr>
            <a:lvl4pPr>
              <a:defRPr b="1">
                <a:solidFill>
                  <a:schemeClr val="tx1"/>
                </a:solidFill>
                <a:latin typeface="Arial" panose="020B0604020202020204" pitchFamily="34" charset="0"/>
                <a:ea typeface="宋体" panose="02010600030101010101" pitchFamily="2" charset="-122"/>
              </a:defRPr>
            </a:lvl4pPr>
            <a:lvl5pPr>
              <a:defRPr b="1">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Arial" panose="020B0604020202020204" pitchFamily="34" charset="0"/>
                <a:ea typeface="宋体" panose="02010600030101010101" pitchFamily="2" charset="-122"/>
              </a:defRPr>
            </a:lvl9pPr>
          </a:lstStyle>
          <a:p>
            <a:r>
              <a:rPr lang="en-US" altLang="zh-CN" sz="2400" b="0" dirty="0"/>
              <a:t> </a:t>
            </a:r>
            <a:r>
              <a:rPr lang="en-US" altLang="zh-CN" sz="2400" b="0" dirty="0">
                <a:solidFill>
                  <a:srgbClr val="FF0000"/>
                </a:solidFill>
              </a:rPr>
              <a:t>Because he thinks it is his seat.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105"/>
                                        </p:tgtEl>
                                        <p:attrNameLst>
                                          <p:attrName>style.visibility</p:attrName>
                                        </p:attrNameLst>
                                      </p:cBhvr>
                                      <p:to>
                                        <p:strVal val="visible"/>
                                      </p:to>
                                    </p:set>
                                    <p:anim calcmode="lin" valueType="num">
                                      <p:cBhvr additive="base">
                                        <p:cTn id="7" dur="500" fill="hold"/>
                                        <p:tgtEl>
                                          <p:spTgt spid="46105"/>
                                        </p:tgtEl>
                                        <p:attrNameLst>
                                          <p:attrName>ppt_x</p:attrName>
                                        </p:attrNameLst>
                                      </p:cBhvr>
                                      <p:tavLst>
                                        <p:tav tm="0">
                                          <p:val>
                                            <p:strVal val="#ppt_x"/>
                                          </p:val>
                                        </p:tav>
                                        <p:tav tm="100000">
                                          <p:val>
                                            <p:strVal val="#ppt_x"/>
                                          </p:val>
                                        </p:tav>
                                      </p:tavLst>
                                    </p:anim>
                                    <p:anim calcmode="lin" valueType="num">
                                      <p:cBhvr additive="base">
                                        <p:cTn id="8" dur="500" fill="hold"/>
                                        <p:tgtEl>
                                          <p:spTgt spid="4610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106"/>
                                        </p:tgtEl>
                                        <p:attrNameLst>
                                          <p:attrName>style.visibility</p:attrName>
                                        </p:attrNameLst>
                                      </p:cBhvr>
                                      <p:to>
                                        <p:strVal val="visible"/>
                                      </p:to>
                                    </p:set>
                                    <p:anim calcmode="lin" valueType="num">
                                      <p:cBhvr additive="base">
                                        <p:cTn id="13" dur="500" fill="hold"/>
                                        <p:tgtEl>
                                          <p:spTgt spid="46106"/>
                                        </p:tgtEl>
                                        <p:attrNameLst>
                                          <p:attrName>ppt_x</p:attrName>
                                        </p:attrNameLst>
                                      </p:cBhvr>
                                      <p:tavLst>
                                        <p:tav tm="0">
                                          <p:val>
                                            <p:strVal val="#ppt_x"/>
                                          </p:val>
                                        </p:tav>
                                        <p:tav tm="100000">
                                          <p:val>
                                            <p:strVal val="#ppt_x"/>
                                          </p:val>
                                        </p:tav>
                                      </p:tavLst>
                                    </p:anim>
                                    <p:anim calcmode="lin" valueType="num">
                                      <p:cBhvr additive="base">
                                        <p:cTn id="14" dur="500" fill="hold"/>
                                        <p:tgtEl>
                                          <p:spTgt spid="4610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107"/>
                                        </p:tgtEl>
                                        <p:attrNameLst>
                                          <p:attrName>style.visibility</p:attrName>
                                        </p:attrNameLst>
                                      </p:cBhvr>
                                      <p:to>
                                        <p:strVal val="visible"/>
                                      </p:to>
                                    </p:set>
                                    <p:anim calcmode="lin" valueType="num">
                                      <p:cBhvr additive="base">
                                        <p:cTn id="19" dur="500" fill="hold"/>
                                        <p:tgtEl>
                                          <p:spTgt spid="46107"/>
                                        </p:tgtEl>
                                        <p:attrNameLst>
                                          <p:attrName>ppt_x</p:attrName>
                                        </p:attrNameLst>
                                      </p:cBhvr>
                                      <p:tavLst>
                                        <p:tav tm="0">
                                          <p:val>
                                            <p:strVal val="#ppt_x"/>
                                          </p:val>
                                        </p:tav>
                                        <p:tav tm="100000">
                                          <p:val>
                                            <p:strVal val="#ppt_x"/>
                                          </p:val>
                                        </p:tav>
                                      </p:tavLst>
                                    </p:anim>
                                    <p:anim calcmode="lin" valueType="num">
                                      <p:cBhvr additive="base">
                                        <p:cTn id="20" dur="500" fill="hold"/>
                                        <p:tgtEl>
                                          <p:spTgt spid="4610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6109"/>
                                        </p:tgtEl>
                                        <p:attrNameLst>
                                          <p:attrName>style.visibility</p:attrName>
                                        </p:attrNameLst>
                                      </p:cBhvr>
                                      <p:to>
                                        <p:strVal val="visible"/>
                                      </p:to>
                                    </p:set>
                                    <p:anim calcmode="lin" valueType="num">
                                      <p:cBhvr additive="base">
                                        <p:cTn id="25" dur="500" fill="hold"/>
                                        <p:tgtEl>
                                          <p:spTgt spid="46109"/>
                                        </p:tgtEl>
                                        <p:attrNameLst>
                                          <p:attrName>ppt_x</p:attrName>
                                        </p:attrNameLst>
                                      </p:cBhvr>
                                      <p:tavLst>
                                        <p:tav tm="0">
                                          <p:val>
                                            <p:strVal val="#ppt_x"/>
                                          </p:val>
                                        </p:tav>
                                        <p:tav tm="100000">
                                          <p:val>
                                            <p:strVal val="#ppt_x"/>
                                          </p:val>
                                        </p:tav>
                                      </p:tavLst>
                                    </p:anim>
                                    <p:anim calcmode="lin" valueType="num">
                                      <p:cBhvr additive="base">
                                        <p:cTn id="26" dur="500" fill="hold"/>
                                        <p:tgtEl>
                                          <p:spTgt spid="46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05" grpId="0"/>
      <p:bldP spid="46106" grpId="0"/>
      <p:bldP spid="46107" grpId="0"/>
      <p:bldP spid="46109"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主题1</Template>
  <TotalTime>0</TotalTime>
  <Words>1022</Words>
  <Application>Microsoft Office PowerPoint</Application>
  <PresentationFormat>全屏显示(4:3)</PresentationFormat>
  <Paragraphs>140</Paragraphs>
  <Slides>20</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华文新魏</vt:lpstr>
      <vt:lpstr>宋体</vt:lpstr>
      <vt:lpstr>微软雅黑</vt:lpstr>
      <vt:lpstr>Arial</vt:lpstr>
      <vt:lpstr>Arial Narrow</vt:lpstr>
      <vt:lpstr>Calibri</vt:lpstr>
      <vt:lpstr>Comic Sans MS</vt:lpstr>
      <vt:lpstr>Times New Roman</vt:lpstr>
      <vt:lpstr>WWW.2PPT.COM
</vt:lpstr>
      <vt:lpstr>PowerPoint 演示文稿</vt:lpstr>
      <vt:lpstr>Free talk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达标测试 Write a short play about a trip you have had.   要求：根据提示仿写，先自己写，对子 交流，学生展示，好的，加1分。时间：10分钟。  </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2016-06-22T06:51:00Z</dcterms:created>
  <dcterms:modified xsi:type="dcterms:W3CDTF">2023-01-16T15:36:07Z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2052-11.1.0.11294</vt:lpwstr>
  </property>
  <property fmtid="{D5CDD505-2E9C-101B-9397-08002B2CF9AE}" pid="4" name="ICV">
    <vt:lpwstr>8371E714BC6440B99E4F3B133BB112B7</vt:lpwstr>
  </property>
  <property fmtid="{A09F084E-AD41-489F-8076-AA5BE3082BCA}" pid="100">
    <vt:ui4>5</vt:ui4>
  </property>
  <property fmtid="{64440492-4C8B-11D1-8B70-080036B11A03}" pid="11">
    <vt:lpwstr>www.2ppt.com-爱PPT提供资源下载</vt:lpwstr>
  </property>
</Properties>
</file>