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9" r:id="rId2"/>
    <p:sldId id="260" r:id="rId3"/>
    <p:sldId id="261" r:id="rId4"/>
    <p:sldId id="262" r:id="rId5"/>
    <p:sldId id="263" r:id="rId6"/>
    <p:sldId id="264" r:id="rId7"/>
    <p:sldId id="265"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2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9FCF1248-9425-4974-AC12-B07ED55515DE}" type="datetimeFigureOut">
              <a:rPr lang="zh-CN" altLang="en-US"/>
              <a:t>2023-01-16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825E99FC-7DEE-4DF6-8AE6-BA401E3CA71B}"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7" name="灯片编号占位符 14"/>
          <p:cNvSpPr>
            <a:spLocks noGrp="1"/>
          </p:cNvSpPr>
          <p:nvPr>
            <p:ph type="sldNum" sz="quarter" idx="12"/>
          </p:nvPr>
        </p:nvSpPr>
        <p:spPr>
          <a:xfrm>
            <a:off x="8229600" y="6473825"/>
            <a:ext cx="758825" cy="247650"/>
          </a:xfrm>
        </p:spPr>
        <p:txBody>
          <a:bodyPr/>
          <a:lstStyle>
            <a:lvl1pPr>
              <a:defRPr/>
            </a:lvl1pPr>
          </a:lstStyle>
          <a:p>
            <a:pPr>
              <a:defRPr/>
            </a:pPr>
            <a:fld id="{9D07EDDB-E1F8-4E57-B01E-B2AA90FB86FB}"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0"/>
          <p:cNvSpPr>
            <a:spLocks noGrp="1"/>
          </p:cNvSpPr>
          <p:nvPr>
            <p:ph type="dt" sz="half" idx="10"/>
          </p:nvPr>
        </p:nvSpPr>
        <p:spPr/>
        <p:txBody>
          <a:bodyPr/>
          <a:lstStyle>
            <a:lvl1pPr>
              <a:defRPr/>
            </a:lvl1pPr>
          </a:lstStyle>
          <a:p>
            <a:pPr>
              <a:defRPr/>
            </a:pPr>
            <a:endParaRPr lang="en-US" altLang="zh-CN"/>
          </a:p>
        </p:txBody>
      </p:sp>
      <p:sp>
        <p:nvSpPr>
          <p:cNvPr id="5" name="页脚占位符 27"/>
          <p:cNvSpPr>
            <a:spLocks noGrp="1"/>
          </p:cNvSpPr>
          <p:nvPr>
            <p:ph type="ftr" sz="quarter" idx="11"/>
          </p:nvPr>
        </p:nvSpPr>
        <p:spPr/>
        <p:txBody>
          <a:bodyPr/>
          <a:lstStyle>
            <a:lvl1pPr>
              <a:defRPr/>
            </a:lvl1pPr>
          </a:lstStyle>
          <a:p>
            <a:pPr>
              <a:defRPr/>
            </a:pPr>
            <a:endParaRPr lang="en-US" altLang="zh-CN"/>
          </a:p>
        </p:txBody>
      </p:sp>
      <p:sp>
        <p:nvSpPr>
          <p:cNvPr id="6" name="灯片编号占位符 4"/>
          <p:cNvSpPr>
            <a:spLocks noGrp="1"/>
          </p:cNvSpPr>
          <p:nvPr>
            <p:ph type="sldNum" sz="quarter" idx="12"/>
          </p:nvPr>
        </p:nvSpPr>
        <p:spPr/>
        <p:txBody>
          <a:bodyPr/>
          <a:lstStyle>
            <a:lvl1pPr>
              <a:defRPr/>
            </a:lvl1pPr>
          </a:lstStyle>
          <a:p>
            <a:pPr>
              <a:defRPr/>
            </a:pPr>
            <a:fld id="{96AFE7B6-CC67-4A28-9D17-BC8EC444E754}"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549278"/>
            <a:ext cx="18288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549278"/>
            <a:ext cx="6248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10"/>
          <p:cNvSpPr>
            <a:spLocks noGrp="1"/>
          </p:cNvSpPr>
          <p:nvPr>
            <p:ph type="dt" sz="half" idx="10"/>
          </p:nvPr>
        </p:nvSpPr>
        <p:spPr/>
        <p:txBody>
          <a:bodyPr/>
          <a:lstStyle>
            <a:lvl1pPr>
              <a:defRPr/>
            </a:lvl1pPr>
          </a:lstStyle>
          <a:p>
            <a:pPr>
              <a:defRPr/>
            </a:pPr>
            <a:endParaRPr lang="en-US" altLang="zh-CN"/>
          </a:p>
        </p:txBody>
      </p:sp>
      <p:sp>
        <p:nvSpPr>
          <p:cNvPr id="5" name="页脚占位符 27"/>
          <p:cNvSpPr>
            <a:spLocks noGrp="1"/>
          </p:cNvSpPr>
          <p:nvPr>
            <p:ph type="ftr" sz="quarter" idx="11"/>
          </p:nvPr>
        </p:nvSpPr>
        <p:spPr/>
        <p:txBody>
          <a:bodyPr/>
          <a:lstStyle>
            <a:lvl1pPr>
              <a:defRPr/>
            </a:lvl1pPr>
          </a:lstStyle>
          <a:p>
            <a:pPr>
              <a:defRPr/>
            </a:pPr>
            <a:endParaRPr lang="en-US" altLang="zh-CN"/>
          </a:p>
        </p:txBody>
      </p:sp>
      <p:sp>
        <p:nvSpPr>
          <p:cNvPr id="6" name="灯片编号占位符 4"/>
          <p:cNvSpPr>
            <a:spLocks noGrp="1"/>
          </p:cNvSpPr>
          <p:nvPr>
            <p:ph type="sldNum" sz="quarter" idx="12"/>
          </p:nvPr>
        </p:nvSpPr>
        <p:spPr/>
        <p:txBody>
          <a:bodyPr/>
          <a:lstStyle>
            <a:lvl1pPr>
              <a:defRPr/>
            </a:lvl1pPr>
          </a:lstStyle>
          <a:p>
            <a:pPr>
              <a:defRPr/>
            </a:pPr>
            <a:fld id="{5F1A133C-9CBC-4EA1-9C8F-0941235D1E9D}"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lang="zh-CN" altLang="en-US" smtClean="0"/>
              <a:t>单击此处编辑母版标题样式</a:t>
            </a:r>
            <a:endParaRPr lang="en-US"/>
          </a:p>
        </p:txBody>
      </p:sp>
      <p:sp>
        <p:nvSpPr>
          <p:cNvPr id="27" name="内容占位符 26"/>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24"/>
          <p:cNvSpPr>
            <a:spLocks noGrp="1"/>
          </p:cNvSpPr>
          <p:nvPr>
            <p:ph type="dt" sz="half" idx="10"/>
          </p:nvPr>
        </p:nvSpPr>
        <p:spPr/>
        <p:txBody>
          <a:bodyPr/>
          <a:lstStyle>
            <a:lvl1pPr>
              <a:defRPr/>
            </a:lvl1pPr>
          </a:lstStyle>
          <a:p>
            <a:pPr>
              <a:defRPr/>
            </a:pPr>
            <a:endParaRPr lang="en-US" altLang="zh-CN"/>
          </a:p>
        </p:txBody>
      </p:sp>
      <p:sp>
        <p:nvSpPr>
          <p:cNvPr id="5" name="页脚占位符 18"/>
          <p:cNvSpPr>
            <a:spLocks noGrp="1"/>
          </p:cNvSpPr>
          <p:nvPr>
            <p:ph type="ftr" sz="quarter" idx="11"/>
          </p:nvPr>
        </p:nvSpPr>
        <p:spPr>
          <a:xfrm>
            <a:off x="3581400" y="76200"/>
            <a:ext cx="2895600" cy="288925"/>
          </a:xfrm>
        </p:spPr>
        <p:txBody>
          <a:bodyPr/>
          <a:lstStyle>
            <a:lvl1pPr>
              <a:defRPr/>
            </a:lvl1pPr>
          </a:lstStyle>
          <a:p>
            <a:pPr>
              <a:defRPr/>
            </a:pPr>
            <a:endParaRPr lang="en-US" altLang="zh-CN"/>
          </a:p>
        </p:txBody>
      </p:sp>
      <p:sp>
        <p:nvSpPr>
          <p:cNvPr id="6" name="灯片编号占位符 15"/>
          <p:cNvSpPr>
            <a:spLocks noGrp="1"/>
          </p:cNvSpPr>
          <p:nvPr>
            <p:ph type="sldNum" sz="quarter" idx="12"/>
          </p:nvPr>
        </p:nvSpPr>
        <p:spPr>
          <a:xfrm>
            <a:off x="8229600" y="6473825"/>
            <a:ext cx="758825" cy="247650"/>
          </a:xfrm>
        </p:spPr>
        <p:txBody>
          <a:bodyPr/>
          <a:lstStyle>
            <a:lvl1pPr>
              <a:defRPr/>
            </a:lvl1pPr>
          </a:lstStyle>
          <a:p>
            <a:pPr>
              <a:defRPr/>
            </a:pPr>
            <a:fld id="{B332F807-34F3-47BF-A153-F89AF3A09FD0}"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8" name="标题 7"/>
          <p:cNvSpPr>
            <a:spLocks noGrp="1"/>
          </p:cNvSpPr>
          <p:nvPr>
            <p:ph type="title"/>
          </p:nvPr>
        </p:nvSpPr>
        <p:spPr>
          <a:xfrm>
            <a:off x="180475" y="2947087"/>
            <a:ext cx="8686800" cy="1184825"/>
          </a:xfrm>
        </p:spPr>
        <p:txBody>
          <a:bodyPr rtlCol="0" anchor="t"/>
          <a:lstStyle>
            <a:lvl1pPr algn="r">
              <a:defRPr/>
            </a:lvl1pPr>
          </a:lstStyle>
          <a:p>
            <a:r>
              <a:rPr lang="zh-CN" altLang="en-US" smtClean="0"/>
              <a:t>单击此处编辑母版标题样式</a:t>
            </a:r>
            <a:endParaRPr lang="en-US"/>
          </a:p>
        </p:txBody>
      </p:sp>
      <p:sp>
        <p:nvSpPr>
          <p:cNvPr id="5" name="日期占位符 18"/>
          <p:cNvSpPr>
            <a:spLocks noGrp="1"/>
          </p:cNvSpPr>
          <p:nvPr>
            <p:ph type="dt" sz="half" idx="10"/>
          </p:nvPr>
        </p:nvSpPr>
        <p:spPr/>
        <p:txBody>
          <a:bodyPr/>
          <a:lstStyle>
            <a:lvl1pPr>
              <a:defRPr/>
            </a:lvl1pPr>
          </a:lstStyle>
          <a:p>
            <a:pPr>
              <a:defRPr/>
            </a:pPr>
            <a:endParaRPr lang="en-US" altLang="zh-CN"/>
          </a:p>
        </p:txBody>
      </p:sp>
      <p:sp>
        <p:nvSpPr>
          <p:cNvPr id="7" name="页脚占位符 10"/>
          <p:cNvSpPr>
            <a:spLocks noGrp="1"/>
          </p:cNvSpPr>
          <p:nvPr>
            <p:ph type="ftr" sz="quarter" idx="11"/>
          </p:nvPr>
        </p:nvSpPr>
        <p:spPr/>
        <p:txBody>
          <a:bodyPr/>
          <a:lstStyle>
            <a:lvl1pPr>
              <a:defRPr/>
            </a:lvl1pPr>
          </a:lstStyle>
          <a:p>
            <a:pPr>
              <a:defRPr/>
            </a:pPr>
            <a:endParaRPr lang="en-US" altLang="zh-CN"/>
          </a:p>
        </p:txBody>
      </p:sp>
      <p:sp>
        <p:nvSpPr>
          <p:cNvPr id="9" name="灯片编号占位符 15"/>
          <p:cNvSpPr>
            <a:spLocks noGrp="1"/>
          </p:cNvSpPr>
          <p:nvPr>
            <p:ph type="sldNum" sz="quarter" idx="12"/>
          </p:nvPr>
        </p:nvSpPr>
        <p:spPr/>
        <p:txBody>
          <a:bodyPr/>
          <a:lstStyle>
            <a:lvl1pPr>
              <a:defRPr/>
            </a:lvl1pPr>
          </a:lstStyle>
          <a:p>
            <a:pPr>
              <a:defRPr/>
            </a:pPr>
            <a:fld id="{9597E8AC-B0C4-4568-A1FA-BE7264C4EB39}" type="slidenum">
              <a:rPr lang="en-US" altLang="zh-CN"/>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301752" y="457200"/>
            <a:ext cx="8686800" cy="841248"/>
          </a:xfrm>
        </p:spPr>
        <p:txBody>
          <a:bodyPr/>
          <a:lstStyle/>
          <a:p>
            <a:r>
              <a:rPr lang="zh-CN" altLang="en-US" smtClean="0"/>
              <a:t>单击此处编辑母版标题样式</a:t>
            </a:r>
            <a:endParaRPr lang="en-US"/>
          </a:p>
        </p:txBody>
      </p:sp>
      <p:sp>
        <p:nvSpPr>
          <p:cNvPr id="14" name="内容占位符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3" name="内容占位符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10"/>
          <p:cNvSpPr>
            <a:spLocks noGrp="1"/>
          </p:cNvSpPr>
          <p:nvPr>
            <p:ph type="dt" sz="half" idx="10"/>
          </p:nvPr>
        </p:nvSpPr>
        <p:spPr/>
        <p:txBody>
          <a:bodyPr/>
          <a:lstStyle>
            <a:lvl1pPr>
              <a:defRPr/>
            </a:lvl1pPr>
          </a:lstStyle>
          <a:p>
            <a:pPr>
              <a:defRPr/>
            </a:pPr>
            <a:endParaRPr lang="en-US" altLang="zh-CN"/>
          </a:p>
        </p:txBody>
      </p:sp>
      <p:sp>
        <p:nvSpPr>
          <p:cNvPr id="6" name="页脚占位符 27"/>
          <p:cNvSpPr>
            <a:spLocks noGrp="1"/>
          </p:cNvSpPr>
          <p:nvPr>
            <p:ph type="ftr" sz="quarter" idx="11"/>
          </p:nvPr>
        </p:nvSpPr>
        <p:spPr/>
        <p:txBody>
          <a:bodyPr/>
          <a:lstStyle>
            <a:lvl1pPr>
              <a:defRPr/>
            </a:lvl1pPr>
          </a:lstStyle>
          <a:p>
            <a:pPr>
              <a:defRPr/>
            </a:pPr>
            <a:endParaRPr lang="en-US" altLang="zh-CN"/>
          </a:p>
        </p:txBody>
      </p:sp>
      <p:sp>
        <p:nvSpPr>
          <p:cNvPr id="7" name="灯片编号占位符 4"/>
          <p:cNvSpPr>
            <a:spLocks noGrp="1"/>
          </p:cNvSpPr>
          <p:nvPr>
            <p:ph type="sldNum" sz="quarter" idx="12"/>
          </p:nvPr>
        </p:nvSpPr>
        <p:spPr/>
        <p:txBody>
          <a:bodyPr/>
          <a:lstStyle>
            <a:lvl1pPr>
              <a:defRPr/>
            </a:lvl1pPr>
          </a:lstStyle>
          <a:p>
            <a:pPr>
              <a:defRPr/>
            </a:pPr>
            <a:fld id="{60955280-4AA0-4E58-A872-C2E30577473D}"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anose="020B0604020202020204" pitchFamily="34" charset="0"/>
            </a:endParaRPr>
          </a:p>
        </p:txBody>
      </p:sp>
      <p:sp>
        <p:nvSpPr>
          <p:cNvPr id="29" name="标题 28"/>
          <p:cNvSpPr>
            <a:spLocks noGrp="1"/>
          </p:cNvSpPr>
          <p:nvPr>
            <p:ph type="title"/>
          </p:nvPr>
        </p:nvSpPr>
        <p:spPr>
          <a:xfrm>
            <a:off x="304800" y="5410200"/>
            <a:ext cx="8610600" cy="882650"/>
          </a:xfrm>
        </p:spPr>
        <p:txBody>
          <a:bodyPr/>
          <a:lstStyle>
            <a:lvl1pPr>
              <a:defRPr/>
            </a:lvl1pPr>
          </a:lstStyle>
          <a:p>
            <a:r>
              <a:rPr lang="zh-CN" altLang="en-US" smtClean="0"/>
              <a:t>单击此处编辑母版标题样式</a:t>
            </a:r>
            <a:endParaRPr lang="en-US"/>
          </a:p>
        </p:txBody>
      </p:sp>
      <p:sp>
        <p:nvSpPr>
          <p:cNvPr id="13" name="文本占位符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内容占位符 3"/>
          <p:cNvSpPr>
            <a:spLocks noGrp="1"/>
          </p:cNvSpPr>
          <p:nvPr>
            <p:ph sz="quarter" idx="2"/>
          </p:nvPr>
        </p:nvSpPr>
        <p:spPr>
          <a:xfrm>
            <a:off x="281445" y="1316039"/>
            <a:ext cx="4290556" cy="3941763"/>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28" name="内容占位符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9"/>
          <p:cNvSpPr>
            <a:spLocks noGrp="1"/>
          </p:cNvSpPr>
          <p:nvPr>
            <p:ph type="dt" sz="half" idx="10"/>
          </p:nvPr>
        </p:nvSpPr>
        <p:spPr/>
        <p:txBody>
          <a:bodyPr/>
          <a:lstStyle>
            <a:lvl1pPr>
              <a:defRPr/>
            </a:lvl1pPr>
          </a:lstStyle>
          <a:p>
            <a:pPr>
              <a:defRPr/>
            </a:pPr>
            <a:endParaRPr lang="en-US" altLang="zh-CN"/>
          </a:p>
        </p:txBody>
      </p:sp>
      <p:sp>
        <p:nvSpPr>
          <p:cNvPr id="9" name="页脚占位符 5"/>
          <p:cNvSpPr>
            <a:spLocks noGrp="1"/>
          </p:cNvSpPr>
          <p:nvPr>
            <p:ph type="ftr" sz="quarter" idx="11"/>
          </p:nvPr>
        </p:nvSpPr>
        <p:spPr/>
        <p:txBody>
          <a:bodyPr/>
          <a:lstStyle>
            <a:lvl1pPr>
              <a:defRPr/>
            </a:lvl1pPr>
          </a:lstStyle>
          <a:p>
            <a:pPr>
              <a:defRPr/>
            </a:pPr>
            <a:endParaRPr lang="en-US" altLang="zh-CN"/>
          </a:p>
        </p:txBody>
      </p:sp>
      <p:sp>
        <p:nvSpPr>
          <p:cNvPr id="10" name="灯片编号占位符 6"/>
          <p:cNvSpPr>
            <a:spLocks noGrp="1"/>
          </p:cNvSpPr>
          <p:nvPr>
            <p:ph type="sldNum" sz="quarter" idx="12"/>
          </p:nvPr>
        </p:nvSpPr>
        <p:spPr>
          <a:xfrm>
            <a:off x="8229600" y="6477000"/>
            <a:ext cx="762000" cy="247650"/>
          </a:xfrm>
        </p:spPr>
        <p:txBody>
          <a:bodyPr/>
          <a:lstStyle>
            <a:lvl1pPr>
              <a:defRPr/>
            </a:lvl1pPr>
          </a:lstStyle>
          <a:p>
            <a:pPr>
              <a:defRPr/>
            </a:pPr>
            <a:fld id="{9A91D78A-473C-482A-A063-2C737F601A9A}"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301752" y="457200"/>
            <a:ext cx="8686800" cy="841248"/>
          </a:xfrm>
        </p:spPr>
        <p:txBody>
          <a:bodyPr/>
          <a:lstStyle/>
          <a:p>
            <a:r>
              <a:rPr lang="zh-CN" altLang="en-US" smtClean="0"/>
              <a:t>单击此处编辑母版标题样式</a:t>
            </a:r>
            <a:endParaRPr lang="en-US"/>
          </a:p>
        </p:txBody>
      </p:sp>
      <p:sp>
        <p:nvSpPr>
          <p:cNvPr id="3" name="日期占位符 10"/>
          <p:cNvSpPr>
            <a:spLocks noGrp="1"/>
          </p:cNvSpPr>
          <p:nvPr>
            <p:ph type="dt" sz="half" idx="10"/>
          </p:nvPr>
        </p:nvSpPr>
        <p:spPr/>
        <p:txBody>
          <a:bodyPr/>
          <a:lstStyle>
            <a:lvl1pPr>
              <a:defRPr/>
            </a:lvl1pPr>
          </a:lstStyle>
          <a:p>
            <a:pPr>
              <a:defRPr/>
            </a:pPr>
            <a:endParaRPr lang="en-US" altLang="zh-CN"/>
          </a:p>
        </p:txBody>
      </p:sp>
      <p:sp>
        <p:nvSpPr>
          <p:cNvPr id="4" name="页脚占位符 27"/>
          <p:cNvSpPr>
            <a:spLocks noGrp="1"/>
          </p:cNvSpPr>
          <p:nvPr>
            <p:ph type="ftr" sz="quarter" idx="11"/>
          </p:nvPr>
        </p:nvSpPr>
        <p:spPr/>
        <p:txBody>
          <a:bodyPr/>
          <a:lstStyle>
            <a:lvl1pPr>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a:lvl1pPr>
          </a:lstStyle>
          <a:p>
            <a:pPr>
              <a:defRPr/>
            </a:pPr>
            <a:fld id="{71E07DFB-3686-4329-A7B8-00C0335147EA}"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
          <p:cNvSpPr>
            <a:spLocks noGrp="1"/>
          </p:cNvSpPr>
          <p:nvPr>
            <p:ph type="dt" sz="half" idx="10"/>
          </p:nvPr>
        </p:nvSpPr>
        <p:spPr/>
        <p:txBody>
          <a:bodyPr/>
          <a:lstStyle>
            <a:lvl1pPr>
              <a:defRPr/>
            </a:lvl1pPr>
          </a:lstStyle>
          <a:p>
            <a:pPr>
              <a:defRPr/>
            </a:pPr>
            <a:endParaRPr lang="en-US" altLang="zh-CN"/>
          </a:p>
        </p:txBody>
      </p:sp>
      <p:sp>
        <p:nvSpPr>
          <p:cNvPr id="3" name="页脚占位符 27"/>
          <p:cNvSpPr>
            <a:spLocks noGrp="1"/>
          </p:cNvSpPr>
          <p:nvPr>
            <p:ph type="ftr" sz="quarter" idx="11"/>
          </p:nvPr>
        </p:nvSpPr>
        <p:spPr/>
        <p:txBody>
          <a:bodyPr/>
          <a:lstStyle>
            <a:lvl1pPr>
              <a:defRPr/>
            </a:lvl1pPr>
          </a:lstStyle>
          <a:p>
            <a:pPr>
              <a:defRPr/>
            </a:pPr>
            <a:endParaRPr lang="en-US" altLang="zh-CN"/>
          </a:p>
        </p:txBody>
      </p:sp>
      <p:sp>
        <p:nvSpPr>
          <p:cNvPr id="4" name="灯片编号占位符 4"/>
          <p:cNvSpPr>
            <a:spLocks noGrp="1"/>
          </p:cNvSpPr>
          <p:nvPr>
            <p:ph type="sldNum" sz="quarter" idx="12"/>
          </p:nvPr>
        </p:nvSpPr>
        <p:spPr/>
        <p:txBody>
          <a:bodyPr/>
          <a:lstStyle>
            <a:lvl1pPr>
              <a:defRPr/>
            </a:lvl1pPr>
          </a:lstStyle>
          <a:p>
            <a:pPr>
              <a:defRPr/>
            </a:pPr>
            <a:fld id="{4F438740-9CF5-41B9-A035-BDE088188113}"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直接连接符 4"/>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panose="020B0604020202020204" pitchFamily="34" charset="0"/>
            </a:endParaRPr>
          </a:p>
        </p:txBody>
      </p:sp>
      <p:sp>
        <p:nvSpPr>
          <p:cNvPr id="12" name="标题 11"/>
          <p:cNvSpPr>
            <a:spLocks noGrp="1"/>
          </p:cNvSpPr>
          <p:nvPr>
            <p:ph type="title"/>
          </p:nvPr>
        </p:nvSpPr>
        <p:spPr>
          <a:xfrm>
            <a:off x="457200" y="5486400"/>
            <a:ext cx="8458200" cy="520700"/>
          </a:xfrm>
        </p:spPr>
        <p:txBody>
          <a:bodyPr/>
          <a:lstStyle>
            <a:lvl1pPr algn="l">
              <a:buNone/>
              <a:defRPr sz="2000" b="1"/>
            </a:lvl1pPr>
          </a:lstStyle>
          <a:p>
            <a:r>
              <a:rPr lang="zh-CN" altLang="en-US" smtClean="0"/>
              <a:t>单击此处编辑母版标题样式</a:t>
            </a:r>
            <a:endParaRPr lang="en-US"/>
          </a:p>
        </p:txBody>
      </p:sp>
      <p:sp>
        <p:nvSpPr>
          <p:cNvPr id="26" name="文本占位符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zh-CN" altLang="en-US" smtClean="0"/>
              <a:t>单击此处编辑母版文本样式</a:t>
            </a:r>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24"/>
          <p:cNvSpPr>
            <a:spLocks noGrp="1"/>
          </p:cNvSpPr>
          <p:nvPr>
            <p:ph type="dt" sz="half" idx="10"/>
          </p:nvPr>
        </p:nvSpPr>
        <p:spPr/>
        <p:txBody>
          <a:bodyPr/>
          <a:lstStyle>
            <a:lvl1pPr>
              <a:defRPr/>
            </a:lvl1pPr>
          </a:lstStyle>
          <a:p>
            <a:pPr>
              <a:defRPr/>
            </a:pPr>
            <a:endParaRPr lang="en-US" altLang="zh-CN"/>
          </a:p>
        </p:txBody>
      </p:sp>
      <p:sp>
        <p:nvSpPr>
          <p:cNvPr id="7" name="页脚占位符 28"/>
          <p:cNvSpPr>
            <a:spLocks noGrp="1"/>
          </p:cNvSpPr>
          <p:nvPr>
            <p:ph type="ftr" sz="quarter" idx="11"/>
          </p:nvPr>
        </p:nvSpPr>
        <p:spPr/>
        <p:txBody>
          <a:bodyPr/>
          <a:lstStyle>
            <a:lvl1pPr>
              <a:defRPr/>
            </a:lvl1pPr>
          </a:lstStyle>
          <a:p>
            <a:pPr>
              <a:defRPr/>
            </a:pPr>
            <a:endParaRPr lang="en-US" altLang="zh-CN"/>
          </a:p>
        </p:txBody>
      </p:sp>
      <p:sp>
        <p:nvSpPr>
          <p:cNvPr id="8" name="灯片编号占位符 6"/>
          <p:cNvSpPr>
            <a:spLocks noGrp="1"/>
          </p:cNvSpPr>
          <p:nvPr>
            <p:ph type="sldNum" sz="quarter" idx="12"/>
          </p:nvPr>
        </p:nvSpPr>
        <p:spPr/>
        <p:txBody>
          <a:bodyPr/>
          <a:lstStyle>
            <a:lvl1pPr>
              <a:defRPr/>
            </a:lvl1pPr>
          </a:lstStyle>
          <a:p>
            <a:pPr>
              <a:defRPr/>
            </a:pPr>
            <a:fld id="{6B9B9691-D410-4A12-83FE-FDDB25B955BF}"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17" name="标题 16"/>
          <p:cNvSpPr>
            <a:spLocks noGrp="1"/>
          </p:cNvSpPr>
          <p:nvPr>
            <p:ph type="title"/>
          </p:nvPr>
        </p:nvSpPr>
        <p:spPr>
          <a:xfrm>
            <a:off x="381000" y="4993760"/>
            <a:ext cx="5867400" cy="522288"/>
          </a:xfrm>
        </p:spPr>
        <p:txBody>
          <a:bodyPr/>
          <a:lstStyle>
            <a:lvl1pPr algn="l">
              <a:buNone/>
              <a:defRPr sz="2000" b="1"/>
            </a:lvl1pPr>
          </a:lstStyle>
          <a:p>
            <a:r>
              <a:rPr lang="zh-CN" altLang="en-US" smtClean="0"/>
              <a:t>单击此处编辑母版标题样式</a:t>
            </a:r>
            <a:endParaRPr lang="en-US"/>
          </a:p>
        </p:txBody>
      </p:sp>
      <p:sp>
        <p:nvSpPr>
          <p:cNvPr id="26" name="文本占位符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zh-CN" altLang="en-US" smtClean="0"/>
              <a:t>单击此处编辑母版文本样式</a:t>
            </a:r>
          </a:p>
        </p:txBody>
      </p:sp>
      <p:sp>
        <p:nvSpPr>
          <p:cNvPr id="5" name="日期占位符 10"/>
          <p:cNvSpPr>
            <a:spLocks noGrp="1"/>
          </p:cNvSpPr>
          <p:nvPr>
            <p:ph type="dt" sz="half" idx="10"/>
          </p:nvPr>
        </p:nvSpPr>
        <p:spPr/>
        <p:txBody>
          <a:bodyPr/>
          <a:lstStyle>
            <a:lvl1pPr>
              <a:defRPr/>
            </a:lvl1pPr>
          </a:lstStyle>
          <a:p>
            <a:pPr>
              <a:defRPr/>
            </a:pPr>
            <a:endParaRPr lang="en-US" altLang="zh-CN"/>
          </a:p>
        </p:txBody>
      </p:sp>
      <p:sp>
        <p:nvSpPr>
          <p:cNvPr id="6" name="页脚占位符 27"/>
          <p:cNvSpPr>
            <a:spLocks noGrp="1"/>
          </p:cNvSpPr>
          <p:nvPr>
            <p:ph type="ftr" sz="quarter" idx="11"/>
          </p:nvPr>
        </p:nvSpPr>
        <p:spPr/>
        <p:txBody>
          <a:bodyPr/>
          <a:lstStyle>
            <a:lvl1pPr>
              <a:defRPr/>
            </a:lvl1pPr>
          </a:lstStyle>
          <a:p>
            <a:pPr>
              <a:defRPr/>
            </a:pPr>
            <a:endParaRPr lang="en-US" altLang="zh-CN"/>
          </a:p>
        </p:txBody>
      </p:sp>
      <p:sp>
        <p:nvSpPr>
          <p:cNvPr id="7" name="灯片编号占位符 4"/>
          <p:cNvSpPr>
            <a:spLocks noGrp="1"/>
          </p:cNvSpPr>
          <p:nvPr>
            <p:ph type="sldNum" sz="quarter" idx="12"/>
          </p:nvPr>
        </p:nvSpPr>
        <p:spPr/>
        <p:txBody>
          <a:bodyPr/>
          <a:lstStyle>
            <a:lvl1pPr>
              <a:defRPr/>
            </a:lvl1pPr>
          </a:lstStyle>
          <a:p>
            <a:pPr>
              <a:defRPr/>
            </a:pPr>
            <a:fld id="{08F06299-8DD3-4030-9E94-95489F16185B}"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053" name="文本占位符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1" name="日期占位符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panose="020B0604020202020204" pitchFamily="34" charset="0"/>
              </a:defRPr>
            </a:lvl1pPr>
          </a:lstStyle>
          <a:p>
            <a:pPr>
              <a:defRPr/>
            </a:pPr>
            <a:endParaRPr lang="en-US" altLang="zh-CN"/>
          </a:p>
        </p:txBody>
      </p:sp>
      <p:sp>
        <p:nvSpPr>
          <p:cNvPr id="28" name="页脚占位符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panose="020B0604020202020204" pitchFamily="34" charset="0"/>
              </a:defRPr>
            </a:lvl1pPr>
          </a:lstStyle>
          <a:p>
            <a:pPr>
              <a:defRPr/>
            </a:pPr>
            <a:endParaRPr lang="en-US" altLang="zh-CN"/>
          </a:p>
        </p:txBody>
      </p:sp>
      <p:sp>
        <p:nvSpPr>
          <p:cNvPr id="5" name="灯片编号占位符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panose="020B0604020202020204" pitchFamily="34" charset="0"/>
              </a:defRPr>
            </a:lvl1pPr>
          </a:lstStyle>
          <a:p>
            <a:pPr>
              <a:defRPr/>
            </a:pPr>
            <a:fld id="{0830AB51-C0EE-431B-9FAE-1A60CF782268}" type="slidenum">
              <a:rPr lang="en-US" altLang="zh-CN"/>
              <a:t>‹#›</a:t>
            </a:fld>
            <a:endParaRPr lang="en-US" altLang="zh-CN"/>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r>
              <a:rPr lang="zh-CN" altLang="en-US" smtClean="0"/>
              <a:t>单击此处编辑母版标题样式</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2pPr>
      <a:lvl3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3pPr>
      <a:lvl4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4pPr>
      <a:lvl5pPr algn="l" rtl="0" eaLnBrk="0" fontAlgn="base" hangingPunct="0">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5pPr>
      <a:lvl6pPr marL="4572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6pPr>
      <a:lvl7pPr marL="9144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7pPr>
      <a:lvl8pPr marL="13716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8pPr>
      <a:lvl9pPr marL="1828800" algn="l" rtl="0" fontAlgn="base">
        <a:spcBef>
          <a:spcPct val="0"/>
        </a:spcBef>
        <a:spcAft>
          <a:spcPct val="0"/>
        </a:spcAft>
        <a:defRPr sz="3600">
          <a:solidFill>
            <a:schemeClr val="tx2"/>
          </a:solidFill>
          <a:latin typeface="Franklin Gothic Medium" panose="020B0603020102020204" pitchFamily="34" charset="0"/>
          <a:ea typeface="隶书" panose="02010509060101010101" pitchFamily="49" charset="-122"/>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image" Target="../media/image6.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image" Target="../media/image5.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slideLayout" Target="../slideLayouts/slideLayout7.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image" Target="../media/image7.png"/><Relationship Id="rId8"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E:\2018&#24180;&#36164;&#28304;\&#20154;&#25945;&#29256;&#20116;&#22235;&#21046;7&#19979;\Unit7%20How%20do%20you%20make%20a%20banana%20milk%20shake&#65311;\Unit7%20SectionA&#65288;1a-2d&#65289;&#21517;&#24072;&#35838;&#20214;\SectionA1b&#21548;&#21147;&#26448;&#26009;.mp3" TargetMode="External"/><Relationship Id="rId1" Type="http://schemas.microsoft.com/office/2007/relationships/media" Target="file:///E:\2018&#24180;&#36164;&#28304;\&#20154;&#25945;&#29256;&#20116;&#22235;&#21046;7&#19979;\Unit7%20How%20do%20you%20make%20a%20banana%20milk%20shake&#65311;\Unit7%20SectionA&#65288;1a-2d&#65289;&#21517;&#24072;&#35838;&#20214;\SectionA1b&#21548;&#21147;&#26448;&#26009;.mp3" TargetMode="Externa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E:\2018&#24180;&#36164;&#28304;\&#20154;&#25945;&#29256;&#20116;&#22235;&#21046;7&#19979;\Unit7%20How%20do%20you%20make%20a%20banana%20milk%20shake&#65311;\Unit7%20SectionA&#65288;1a-2d&#65289;&#21517;&#24072;&#35838;&#20214;\SectionA2a&#21548;&#21147;&#26448;&#26009;.mp3" TargetMode="External"/><Relationship Id="rId1" Type="http://schemas.microsoft.com/office/2007/relationships/media" Target="file:///E:\2018&#24180;&#36164;&#28304;\&#20154;&#25945;&#29256;&#20116;&#22235;&#21046;7&#19979;\Unit7%20How%20do%20you%20make%20a%20banana%20milk%20shake&#65311;\Unit7%20SectionA&#65288;1a-2d&#65289;&#21517;&#24072;&#35838;&#20214;\SectionA2a&#21548;&#21147;&#26448;&#26009;.mp3"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E:\2018&#24180;&#36164;&#28304;\&#20154;&#25945;&#29256;&#20116;&#22235;&#21046;7&#19979;\Unit7%20How%20do%20you%20make%20a%20banana%20milk%20shake&#65311;\Unit7%20SectionA&#65288;1a-2d&#65289;&#21517;&#24072;&#35838;&#20214;\SectionA2b&#21548;&#21147;&#26448;&#26009;.mp3" TargetMode="External"/><Relationship Id="rId1" Type="http://schemas.microsoft.com/office/2007/relationships/media" Target="file:///E:\2018&#24180;&#36164;&#28304;\&#20154;&#25945;&#29256;&#20116;&#22235;&#21046;7&#19979;\Unit7%20How%20do%20you%20make%20a%20banana%20milk%20shake&#65311;\Unit7%20SectionA&#65288;1a-2d&#65289;&#21517;&#24072;&#35838;&#20214;\SectionA2b&#21548;&#21147;&#26448;&#26009;.mp3" TargetMode="Externa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emf"/><Relationship Id="rId5" Type="http://schemas.openxmlformats.org/officeDocument/2006/relationships/image" Target="../media/image59.jpeg"/><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3108325" y="11636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b="1">
              <a:solidFill>
                <a:srgbClr val="000000"/>
              </a:solidFill>
              <a:latin typeface="Times New Roman" panose="02020603050405020304" pitchFamily="18" charset="0"/>
              <a:ea typeface="黑体" panose="02010609060101010101" pitchFamily="49" charset="-122"/>
            </a:endParaRPr>
          </a:p>
        </p:txBody>
      </p:sp>
      <p:sp>
        <p:nvSpPr>
          <p:cNvPr id="8195" name="标题 2"/>
          <p:cNvSpPr txBox="1">
            <a:spLocks noChangeArrowheads="1"/>
          </p:cNvSpPr>
          <p:nvPr/>
        </p:nvSpPr>
        <p:spPr bwMode="auto">
          <a:xfrm>
            <a:off x="0" y="995704"/>
            <a:ext cx="9144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530" eaLnBrk="0" hangingPunct="0">
              <a:defRPr>
                <a:solidFill>
                  <a:schemeClr val="tx1"/>
                </a:solidFill>
                <a:latin typeface="Arial" panose="020B0604020202020204" pitchFamily="34" charset="0"/>
                <a:ea typeface="宋体" panose="02010600030101010101" pitchFamily="2" charset="-122"/>
              </a:defRPr>
            </a:lvl1pPr>
            <a:lvl2pPr marL="742950" indent="-285750" defTabSz="684530" eaLnBrk="0" hangingPunct="0">
              <a:defRPr>
                <a:solidFill>
                  <a:schemeClr val="tx1"/>
                </a:solidFill>
                <a:latin typeface="Arial" panose="020B0604020202020204" pitchFamily="34" charset="0"/>
                <a:ea typeface="宋体" panose="02010600030101010101" pitchFamily="2" charset="-122"/>
              </a:defRPr>
            </a:lvl2pPr>
            <a:lvl3pPr marL="1143000" indent="-228600" defTabSz="684530" eaLnBrk="0" hangingPunct="0">
              <a:defRPr>
                <a:solidFill>
                  <a:schemeClr val="tx1"/>
                </a:solidFill>
                <a:latin typeface="Arial" panose="020B0604020202020204" pitchFamily="34" charset="0"/>
                <a:ea typeface="宋体" panose="02010600030101010101" pitchFamily="2" charset="-122"/>
              </a:defRPr>
            </a:lvl3pPr>
            <a:lvl4pPr marL="1600200" indent="-228600" defTabSz="684530" eaLnBrk="0" hangingPunct="0">
              <a:defRPr>
                <a:solidFill>
                  <a:schemeClr val="tx1"/>
                </a:solidFill>
                <a:latin typeface="Arial" panose="020B0604020202020204" pitchFamily="34" charset="0"/>
                <a:ea typeface="宋体" panose="02010600030101010101" pitchFamily="2" charset="-122"/>
              </a:defRPr>
            </a:lvl4pPr>
            <a:lvl5pPr marL="2057400" indent="-228600" defTabSz="684530" eaLnBrk="0" hangingPunct="0">
              <a:defRPr>
                <a:solidFill>
                  <a:schemeClr val="tx1"/>
                </a:solidFill>
                <a:latin typeface="Arial" panose="020B0604020202020204" pitchFamily="34" charset="0"/>
                <a:ea typeface="宋体" panose="02010600030101010101" pitchFamily="2" charset="-122"/>
              </a:defRPr>
            </a:lvl5pPr>
            <a:lvl6pPr marL="2514600" indent="-228600" defTabSz="6845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45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45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453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pPr>
            <a:r>
              <a:rPr lang="zh-CN" altLang="en-US" sz="3200" dirty="0">
                <a:solidFill>
                  <a:srgbClr val="000000"/>
                </a:solidFill>
                <a:latin typeface="Times New Roman" panose="02020603050405020304" pitchFamily="18" charset="0"/>
                <a:ea typeface="黑体" panose="02010609060101010101" pitchFamily="49" charset="-122"/>
              </a:rPr>
              <a:t>人教版八年级上册</a:t>
            </a:r>
          </a:p>
        </p:txBody>
      </p:sp>
      <p:pic>
        <p:nvPicPr>
          <p:cNvPr id="8196" name="PA_图片 1" hidden="1"/>
          <p:cNvPicPr>
            <a:picLocks noGrp="1" noRot="1" noChangeAspect="1" noEditPoints="1" noChangeArrowheads="1"/>
          </p:cNvPicPr>
          <p:nvPr>
            <p:custDataLst>
              <p:tags r:id="rId1"/>
            </p:custDataLst>
          </p:nvPr>
        </p:nvPicPr>
        <p:blipFill>
          <a:blip r:embed="rId33">
            <a:extLst>
              <a:ext uri="{28A0092B-C50C-407E-A947-70E740481C1C}">
                <a14:useLocalDpi xmlns:a14="http://schemas.microsoft.com/office/drawing/2010/main" val="0"/>
              </a:ext>
            </a:extLst>
          </a:blip>
          <a:srcRect/>
          <a:stretch>
            <a:fillRect/>
          </a:stretch>
        </p:blipFill>
        <p:spPr bwMode="auto">
          <a:xfrm>
            <a:off x="1023938" y="1054100"/>
            <a:ext cx="10144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A_图片 1" hidden="1"/>
          <p:cNvPicPr>
            <a:picLocks noGrp="1" noRot="1" noChangeAspect="1" noEditPoints="1" noChangeArrowheads="1"/>
          </p:cNvPicPr>
          <p:nvPr>
            <p:custDataLst>
              <p:tags r:id="rId2"/>
            </p:custDataLst>
          </p:nvPr>
        </p:nvPicPr>
        <p:blipFill>
          <a:blip r:embed="rId33">
            <a:extLst>
              <a:ext uri="{28A0092B-C50C-407E-A947-70E740481C1C}">
                <a14:useLocalDpi xmlns:a14="http://schemas.microsoft.com/office/drawing/2010/main" val="0"/>
              </a:ext>
            </a:extLst>
          </a:blip>
          <a:srcRect/>
          <a:stretch>
            <a:fillRect/>
          </a:stretch>
        </p:blipFill>
        <p:spPr bwMode="auto">
          <a:xfrm>
            <a:off x="2038350" y="1054100"/>
            <a:ext cx="101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A_图片 1" hidden="1"/>
          <p:cNvPicPr>
            <a:picLocks noGrp="1" noRot="1" noChangeAspect="1" noEditPoints="1" noChangeArrowheads="1"/>
          </p:cNvPicPr>
          <p:nvPr>
            <p:custDataLst>
              <p:tags r:id="rId3"/>
            </p:custDataLst>
          </p:nvPr>
        </p:nvPicPr>
        <p:blipFill>
          <a:blip r:embed="rId33">
            <a:extLst>
              <a:ext uri="{28A0092B-C50C-407E-A947-70E740481C1C}">
                <a14:useLocalDpi xmlns:a14="http://schemas.microsoft.com/office/drawing/2010/main" val="0"/>
              </a:ext>
            </a:extLst>
          </a:blip>
          <a:srcRect/>
          <a:stretch>
            <a:fillRect/>
          </a:stretch>
        </p:blipFill>
        <p:spPr bwMode="auto">
          <a:xfrm>
            <a:off x="3054350" y="1054100"/>
            <a:ext cx="10144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A_图片 1" hidden="1"/>
          <p:cNvPicPr>
            <a:picLocks noGrp="1" noRot="1" noChangeAspect="1" noEditPoints="1" noChangeArrowheads="1"/>
          </p:cNvPicPr>
          <p:nvPr>
            <p:custDataLst>
              <p:tags r:id="rId4"/>
            </p:custDataLst>
          </p:nvPr>
        </p:nvPicPr>
        <p:blipFill>
          <a:blip r:embed="rId33">
            <a:extLst>
              <a:ext uri="{28A0092B-C50C-407E-A947-70E740481C1C}">
                <a14:useLocalDpi xmlns:a14="http://schemas.microsoft.com/office/drawing/2010/main" val="0"/>
              </a:ext>
            </a:extLst>
          </a:blip>
          <a:srcRect/>
          <a:stretch>
            <a:fillRect/>
          </a:stretch>
        </p:blipFill>
        <p:spPr bwMode="auto">
          <a:xfrm>
            <a:off x="4068763" y="1054100"/>
            <a:ext cx="101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A_图片 1" hidden="1"/>
          <p:cNvPicPr>
            <a:picLocks noGrp="1" noRot="1" noChangeAspect="1" noEditPoints="1" noChangeArrowheads="1"/>
          </p:cNvPicPr>
          <p:nvPr>
            <p:custDataLst>
              <p:tags r:id="rId5"/>
            </p:custDataLst>
          </p:nvPr>
        </p:nvPicPr>
        <p:blipFill>
          <a:blip r:embed="rId33">
            <a:extLst>
              <a:ext uri="{28A0092B-C50C-407E-A947-70E740481C1C}">
                <a14:useLocalDpi xmlns:a14="http://schemas.microsoft.com/office/drawing/2010/main" val="0"/>
              </a:ext>
            </a:extLst>
          </a:blip>
          <a:srcRect/>
          <a:stretch>
            <a:fillRect/>
          </a:stretch>
        </p:blipFill>
        <p:spPr bwMode="auto">
          <a:xfrm>
            <a:off x="5084763" y="1054100"/>
            <a:ext cx="10144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A_图片 1" hidden="1"/>
          <p:cNvPicPr>
            <a:picLocks noGrp="1" noRot="1" noChangeAspect="1" noEditPoints="1" noChangeArrowheads="1"/>
          </p:cNvPicPr>
          <p:nvPr>
            <p:custDataLst>
              <p:tags r:id="rId6"/>
            </p:custDataLst>
          </p:nvPr>
        </p:nvPicPr>
        <p:blipFill>
          <a:blip r:embed="rId33">
            <a:extLst>
              <a:ext uri="{28A0092B-C50C-407E-A947-70E740481C1C}">
                <a14:useLocalDpi xmlns:a14="http://schemas.microsoft.com/office/drawing/2010/main" val="0"/>
              </a:ext>
            </a:extLst>
          </a:blip>
          <a:srcRect/>
          <a:stretch>
            <a:fillRect/>
          </a:stretch>
        </p:blipFill>
        <p:spPr bwMode="auto">
          <a:xfrm>
            <a:off x="6097588" y="1054100"/>
            <a:ext cx="101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A_图片 1" hidden="1"/>
          <p:cNvPicPr>
            <a:picLocks noGrp="1" noRot="1" noChangeAspect="1" noEditPoints="1" noChangeArrowheads="1"/>
          </p:cNvPicPr>
          <p:nvPr>
            <p:custDataLst>
              <p:tags r:id="rId7"/>
            </p:custDataLst>
          </p:nvPr>
        </p:nvPicPr>
        <p:blipFill>
          <a:blip r:embed="rId33">
            <a:extLst>
              <a:ext uri="{28A0092B-C50C-407E-A947-70E740481C1C}">
                <a14:useLocalDpi xmlns:a14="http://schemas.microsoft.com/office/drawing/2010/main" val="0"/>
              </a:ext>
            </a:extLst>
          </a:blip>
          <a:srcRect/>
          <a:stretch>
            <a:fillRect/>
          </a:stretch>
        </p:blipFill>
        <p:spPr bwMode="auto">
          <a:xfrm>
            <a:off x="7113588" y="1054100"/>
            <a:ext cx="10144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A_图片 1" hidden="1"/>
          <p:cNvPicPr>
            <a:picLocks noGrp="1" noRot="1" noChangeAspect="1" noEditPoints="1" noChangeArrowheads="1"/>
          </p:cNvPicPr>
          <p:nvPr>
            <p:custDataLst>
              <p:tags r:id="rId8"/>
            </p:custDataLst>
          </p:nvPr>
        </p:nvPicPr>
        <p:blipFill>
          <a:blip r:embed="rId33">
            <a:extLst>
              <a:ext uri="{28A0092B-C50C-407E-A947-70E740481C1C}">
                <a14:useLocalDpi xmlns:a14="http://schemas.microsoft.com/office/drawing/2010/main" val="0"/>
              </a:ext>
            </a:extLst>
          </a:blip>
          <a:srcRect/>
          <a:stretch>
            <a:fillRect/>
          </a:stretch>
        </p:blipFill>
        <p:spPr bwMode="auto">
          <a:xfrm>
            <a:off x="1023938" y="1730375"/>
            <a:ext cx="10144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A_图片 1" hidden="1"/>
          <p:cNvPicPr>
            <a:picLocks noGrp="1" noRot="1" noChangeAspect="1" noEditPoints="1" noChangeArrowheads="1"/>
          </p:cNvPicPr>
          <p:nvPr>
            <p:custDataLst>
              <p:tags r:id="rId9"/>
            </p:custDataLst>
          </p:nvPr>
        </p:nvPicPr>
        <p:blipFill>
          <a:blip r:embed="rId33">
            <a:extLst>
              <a:ext uri="{28A0092B-C50C-407E-A947-70E740481C1C}">
                <a14:useLocalDpi xmlns:a14="http://schemas.microsoft.com/office/drawing/2010/main" val="0"/>
              </a:ext>
            </a:extLst>
          </a:blip>
          <a:srcRect/>
          <a:stretch>
            <a:fillRect/>
          </a:stretch>
        </p:blipFill>
        <p:spPr bwMode="auto">
          <a:xfrm>
            <a:off x="2038350" y="1730375"/>
            <a:ext cx="101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A_图片 1" hidden="1"/>
          <p:cNvPicPr>
            <a:picLocks noGrp="1" noRot="1" noChangeAspect="1" noEditPoints="1" noChangeArrowheads="1"/>
          </p:cNvPicPr>
          <p:nvPr>
            <p:custDataLst>
              <p:tags r:id="rId10"/>
            </p:custDataLst>
          </p:nvPr>
        </p:nvPicPr>
        <p:blipFill>
          <a:blip r:embed="rId33">
            <a:extLst>
              <a:ext uri="{28A0092B-C50C-407E-A947-70E740481C1C}">
                <a14:useLocalDpi xmlns:a14="http://schemas.microsoft.com/office/drawing/2010/main" val="0"/>
              </a:ext>
            </a:extLst>
          </a:blip>
          <a:srcRect/>
          <a:stretch>
            <a:fillRect/>
          </a:stretch>
        </p:blipFill>
        <p:spPr bwMode="auto">
          <a:xfrm>
            <a:off x="3054350" y="1730375"/>
            <a:ext cx="10144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A_图片 1" hidden="1"/>
          <p:cNvPicPr>
            <a:picLocks noGrp="1" noRot="1" noChangeAspect="1" noEditPoints="1" noChangeArrowheads="1"/>
          </p:cNvPicPr>
          <p:nvPr>
            <p:custDataLst>
              <p:tags r:id="rId11"/>
            </p:custDataLst>
          </p:nvPr>
        </p:nvPicPr>
        <p:blipFill>
          <a:blip r:embed="rId33">
            <a:extLst>
              <a:ext uri="{28A0092B-C50C-407E-A947-70E740481C1C}">
                <a14:useLocalDpi xmlns:a14="http://schemas.microsoft.com/office/drawing/2010/main" val="0"/>
              </a:ext>
            </a:extLst>
          </a:blip>
          <a:srcRect/>
          <a:stretch>
            <a:fillRect/>
          </a:stretch>
        </p:blipFill>
        <p:spPr bwMode="auto">
          <a:xfrm>
            <a:off x="4068763" y="1730375"/>
            <a:ext cx="101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A_图片 1" hidden="1"/>
          <p:cNvPicPr>
            <a:picLocks noGrp="1" noRot="1" noChangeAspect="1" noEditPoints="1" noChangeArrowheads="1"/>
          </p:cNvPicPr>
          <p:nvPr>
            <p:custDataLst>
              <p:tags r:id="rId12"/>
            </p:custDataLst>
          </p:nvPr>
        </p:nvPicPr>
        <p:blipFill>
          <a:blip r:embed="rId33">
            <a:extLst>
              <a:ext uri="{28A0092B-C50C-407E-A947-70E740481C1C}">
                <a14:useLocalDpi xmlns:a14="http://schemas.microsoft.com/office/drawing/2010/main" val="0"/>
              </a:ext>
            </a:extLst>
          </a:blip>
          <a:srcRect/>
          <a:stretch>
            <a:fillRect/>
          </a:stretch>
        </p:blipFill>
        <p:spPr bwMode="auto">
          <a:xfrm>
            <a:off x="5084763" y="1730375"/>
            <a:ext cx="10144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A_图片 1" hidden="1"/>
          <p:cNvPicPr>
            <a:picLocks noGrp="1" noRot="1" noChangeAspect="1" noEditPoints="1" noChangeArrowheads="1"/>
          </p:cNvPicPr>
          <p:nvPr>
            <p:custDataLst>
              <p:tags r:id="rId13"/>
            </p:custDataLst>
          </p:nvPr>
        </p:nvPicPr>
        <p:blipFill>
          <a:blip r:embed="rId33">
            <a:extLst>
              <a:ext uri="{28A0092B-C50C-407E-A947-70E740481C1C}">
                <a14:useLocalDpi xmlns:a14="http://schemas.microsoft.com/office/drawing/2010/main" val="0"/>
              </a:ext>
            </a:extLst>
          </a:blip>
          <a:srcRect/>
          <a:stretch>
            <a:fillRect/>
          </a:stretch>
        </p:blipFill>
        <p:spPr bwMode="auto">
          <a:xfrm>
            <a:off x="6097588" y="1730375"/>
            <a:ext cx="101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A_图片 1" hidden="1"/>
          <p:cNvPicPr>
            <a:picLocks noGrp="1" noRot="1" noChangeAspect="1" noEditPoints="1" noChangeArrowheads="1"/>
          </p:cNvPicPr>
          <p:nvPr>
            <p:custDataLst>
              <p:tags r:id="rId14"/>
            </p:custDataLst>
          </p:nvPr>
        </p:nvPicPr>
        <p:blipFill>
          <a:blip r:embed="rId33">
            <a:extLst>
              <a:ext uri="{28A0092B-C50C-407E-A947-70E740481C1C}">
                <a14:useLocalDpi xmlns:a14="http://schemas.microsoft.com/office/drawing/2010/main" val="0"/>
              </a:ext>
            </a:extLst>
          </a:blip>
          <a:srcRect/>
          <a:stretch>
            <a:fillRect/>
          </a:stretch>
        </p:blipFill>
        <p:spPr bwMode="auto">
          <a:xfrm>
            <a:off x="7113588" y="1730375"/>
            <a:ext cx="10144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A_图片 1" hidden="1"/>
          <p:cNvPicPr>
            <a:picLocks noGrp="1" noRot="1" noChangeAspect="1" noEditPoints="1" noChangeArrowheads="1"/>
          </p:cNvPicPr>
          <p:nvPr>
            <p:custDataLst>
              <p:tags r:id="rId15"/>
            </p:custDataLst>
          </p:nvPr>
        </p:nvPicPr>
        <p:blipFill>
          <a:blip r:embed="rId33">
            <a:extLst>
              <a:ext uri="{28A0092B-C50C-407E-A947-70E740481C1C}">
                <a14:useLocalDpi xmlns:a14="http://schemas.microsoft.com/office/drawing/2010/main" val="0"/>
              </a:ext>
            </a:extLst>
          </a:blip>
          <a:srcRect/>
          <a:stretch>
            <a:fillRect/>
          </a:stretch>
        </p:blipFill>
        <p:spPr bwMode="auto">
          <a:xfrm>
            <a:off x="1023938" y="4437063"/>
            <a:ext cx="10144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A_图片 1" hidden="1"/>
          <p:cNvPicPr>
            <a:picLocks noGrp="1" noRot="1" noChangeAspect="1" noEditPoints="1" noChangeArrowheads="1"/>
          </p:cNvPicPr>
          <p:nvPr>
            <p:custDataLst>
              <p:tags r:id="rId16"/>
            </p:custDataLst>
          </p:nvPr>
        </p:nvPicPr>
        <p:blipFill>
          <a:blip r:embed="rId33">
            <a:extLst>
              <a:ext uri="{28A0092B-C50C-407E-A947-70E740481C1C}">
                <a14:useLocalDpi xmlns:a14="http://schemas.microsoft.com/office/drawing/2010/main" val="0"/>
              </a:ext>
            </a:extLst>
          </a:blip>
          <a:srcRect/>
          <a:stretch>
            <a:fillRect/>
          </a:stretch>
        </p:blipFill>
        <p:spPr bwMode="auto">
          <a:xfrm>
            <a:off x="2038350" y="4437063"/>
            <a:ext cx="101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A_图片 1" hidden="1"/>
          <p:cNvPicPr>
            <a:picLocks noGrp="1" noRot="1" noChangeAspect="1" noEditPoints="1" noChangeArrowheads="1"/>
          </p:cNvPicPr>
          <p:nvPr>
            <p:custDataLst>
              <p:tags r:id="rId17"/>
            </p:custDataLst>
          </p:nvPr>
        </p:nvPicPr>
        <p:blipFill>
          <a:blip r:embed="rId33">
            <a:extLst>
              <a:ext uri="{28A0092B-C50C-407E-A947-70E740481C1C}">
                <a14:useLocalDpi xmlns:a14="http://schemas.microsoft.com/office/drawing/2010/main" val="0"/>
              </a:ext>
            </a:extLst>
          </a:blip>
          <a:srcRect/>
          <a:stretch>
            <a:fillRect/>
          </a:stretch>
        </p:blipFill>
        <p:spPr bwMode="auto">
          <a:xfrm>
            <a:off x="3054350" y="4437063"/>
            <a:ext cx="10144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A_图片 1" hidden="1"/>
          <p:cNvPicPr>
            <a:picLocks noGrp="1" noRot="1" noChangeAspect="1" noEditPoints="1" noChangeArrowheads="1"/>
          </p:cNvPicPr>
          <p:nvPr>
            <p:custDataLst>
              <p:tags r:id="rId18"/>
            </p:custDataLst>
          </p:nvPr>
        </p:nvPicPr>
        <p:blipFill>
          <a:blip r:embed="rId33">
            <a:extLst>
              <a:ext uri="{28A0092B-C50C-407E-A947-70E740481C1C}">
                <a14:useLocalDpi xmlns:a14="http://schemas.microsoft.com/office/drawing/2010/main" val="0"/>
              </a:ext>
            </a:extLst>
          </a:blip>
          <a:srcRect/>
          <a:stretch>
            <a:fillRect/>
          </a:stretch>
        </p:blipFill>
        <p:spPr bwMode="auto">
          <a:xfrm>
            <a:off x="4068763" y="4437063"/>
            <a:ext cx="101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A_图片 1" hidden="1"/>
          <p:cNvPicPr>
            <a:picLocks noGrp="1" noRot="1" noChangeAspect="1" noEditPoints="1" noChangeArrowheads="1"/>
          </p:cNvPicPr>
          <p:nvPr>
            <p:custDataLst>
              <p:tags r:id="rId19"/>
            </p:custDataLst>
          </p:nvPr>
        </p:nvPicPr>
        <p:blipFill>
          <a:blip r:embed="rId33">
            <a:extLst>
              <a:ext uri="{28A0092B-C50C-407E-A947-70E740481C1C}">
                <a14:useLocalDpi xmlns:a14="http://schemas.microsoft.com/office/drawing/2010/main" val="0"/>
              </a:ext>
            </a:extLst>
          </a:blip>
          <a:srcRect/>
          <a:stretch>
            <a:fillRect/>
          </a:stretch>
        </p:blipFill>
        <p:spPr bwMode="auto">
          <a:xfrm>
            <a:off x="5084763" y="4437063"/>
            <a:ext cx="10144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A_图片 1" hidden="1"/>
          <p:cNvPicPr>
            <a:picLocks noGrp="1" noRot="1" noChangeAspect="1" noEditPoints="1" noChangeArrowheads="1"/>
          </p:cNvPicPr>
          <p:nvPr>
            <p:custDataLst>
              <p:tags r:id="rId20"/>
            </p:custDataLst>
          </p:nvPr>
        </p:nvPicPr>
        <p:blipFill>
          <a:blip r:embed="rId33">
            <a:extLst>
              <a:ext uri="{28A0092B-C50C-407E-A947-70E740481C1C}">
                <a14:useLocalDpi xmlns:a14="http://schemas.microsoft.com/office/drawing/2010/main" val="0"/>
              </a:ext>
            </a:extLst>
          </a:blip>
          <a:srcRect/>
          <a:stretch>
            <a:fillRect/>
          </a:stretch>
        </p:blipFill>
        <p:spPr bwMode="auto">
          <a:xfrm>
            <a:off x="6097588" y="4437063"/>
            <a:ext cx="101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A_图片 1" hidden="1"/>
          <p:cNvPicPr>
            <a:picLocks noGrp="1" noRot="1" noChangeAspect="1" noEditPoints="1" noChangeArrowheads="1"/>
          </p:cNvPicPr>
          <p:nvPr>
            <p:custDataLst>
              <p:tags r:id="rId21"/>
            </p:custDataLst>
          </p:nvPr>
        </p:nvPicPr>
        <p:blipFill>
          <a:blip r:embed="rId33">
            <a:extLst>
              <a:ext uri="{28A0092B-C50C-407E-A947-70E740481C1C}">
                <a14:useLocalDpi xmlns:a14="http://schemas.microsoft.com/office/drawing/2010/main" val="0"/>
              </a:ext>
            </a:extLst>
          </a:blip>
          <a:srcRect/>
          <a:stretch>
            <a:fillRect/>
          </a:stretch>
        </p:blipFill>
        <p:spPr bwMode="auto">
          <a:xfrm>
            <a:off x="7113588" y="4437063"/>
            <a:ext cx="10144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A_图片 1" hidden="1"/>
          <p:cNvPicPr>
            <a:picLocks noGrp="1" noRot="1" noChangeAspect="1" noEditPoints="1" noChangeArrowheads="1"/>
          </p:cNvPicPr>
          <p:nvPr>
            <p:custDataLst>
              <p:tags r:id="rId22"/>
            </p:custDataLst>
          </p:nvPr>
        </p:nvPicPr>
        <p:blipFill>
          <a:blip r:embed="rId33">
            <a:extLst>
              <a:ext uri="{28A0092B-C50C-407E-A947-70E740481C1C}">
                <a14:useLocalDpi xmlns:a14="http://schemas.microsoft.com/office/drawing/2010/main" val="0"/>
              </a:ext>
            </a:extLst>
          </a:blip>
          <a:srcRect/>
          <a:stretch>
            <a:fillRect/>
          </a:stretch>
        </p:blipFill>
        <p:spPr bwMode="auto">
          <a:xfrm>
            <a:off x="1023938" y="5113338"/>
            <a:ext cx="10144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A_图片 1" hidden="1"/>
          <p:cNvPicPr>
            <a:picLocks noGrp="1" noRot="1" noChangeAspect="1" noEditPoints="1" noChangeArrowheads="1"/>
          </p:cNvPicPr>
          <p:nvPr>
            <p:custDataLst>
              <p:tags r:id="rId23"/>
            </p:custDataLst>
          </p:nvPr>
        </p:nvPicPr>
        <p:blipFill>
          <a:blip r:embed="rId33">
            <a:extLst>
              <a:ext uri="{28A0092B-C50C-407E-A947-70E740481C1C}">
                <a14:useLocalDpi xmlns:a14="http://schemas.microsoft.com/office/drawing/2010/main" val="0"/>
              </a:ext>
            </a:extLst>
          </a:blip>
          <a:srcRect/>
          <a:stretch>
            <a:fillRect/>
          </a:stretch>
        </p:blipFill>
        <p:spPr bwMode="auto">
          <a:xfrm>
            <a:off x="2038350" y="5113338"/>
            <a:ext cx="101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A_图片 1" hidden="1"/>
          <p:cNvPicPr>
            <a:picLocks noGrp="1" noRot="1" noChangeAspect="1" noEditPoints="1" noChangeArrowheads="1"/>
          </p:cNvPicPr>
          <p:nvPr>
            <p:custDataLst>
              <p:tags r:id="rId24"/>
            </p:custDataLst>
          </p:nvPr>
        </p:nvPicPr>
        <p:blipFill>
          <a:blip r:embed="rId33">
            <a:extLst>
              <a:ext uri="{28A0092B-C50C-407E-A947-70E740481C1C}">
                <a14:useLocalDpi xmlns:a14="http://schemas.microsoft.com/office/drawing/2010/main" val="0"/>
              </a:ext>
            </a:extLst>
          </a:blip>
          <a:srcRect/>
          <a:stretch>
            <a:fillRect/>
          </a:stretch>
        </p:blipFill>
        <p:spPr bwMode="auto">
          <a:xfrm>
            <a:off x="3054350" y="5113338"/>
            <a:ext cx="10144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A_图片 1" hidden="1"/>
          <p:cNvPicPr>
            <a:picLocks noGrp="1" noRot="1" noChangeAspect="1" noEditPoints="1" noChangeArrowheads="1"/>
          </p:cNvPicPr>
          <p:nvPr>
            <p:custDataLst>
              <p:tags r:id="rId25"/>
            </p:custDataLst>
          </p:nvPr>
        </p:nvPicPr>
        <p:blipFill>
          <a:blip r:embed="rId33">
            <a:extLst>
              <a:ext uri="{28A0092B-C50C-407E-A947-70E740481C1C}">
                <a14:useLocalDpi xmlns:a14="http://schemas.microsoft.com/office/drawing/2010/main" val="0"/>
              </a:ext>
            </a:extLst>
          </a:blip>
          <a:srcRect/>
          <a:stretch>
            <a:fillRect/>
          </a:stretch>
        </p:blipFill>
        <p:spPr bwMode="auto">
          <a:xfrm>
            <a:off x="4068763" y="5113338"/>
            <a:ext cx="101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A_图片 1" hidden="1"/>
          <p:cNvPicPr>
            <a:picLocks noGrp="1" noRot="1" noChangeAspect="1" noEditPoints="1" noChangeArrowheads="1"/>
          </p:cNvPicPr>
          <p:nvPr>
            <p:custDataLst>
              <p:tags r:id="rId26"/>
            </p:custDataLst>
          </p:nvPr>
        </p:nvPicPr>
        <p:blipFill>
          <a:blip r:embed="rId33">
            <a:extLst>
              <a:ext uri="{28A0092B-C50C-407E-A947-70E740481C1C}">
                <a14:useLocalDpi xmlns:a14="http://schemas.microsoft.com/office/drawing/2010/main" val="0"/>
              </a:ext>
            </a:extLst>
          </a:blip>
          <a:srcRect/>
          <a:stretch>
            <a:fillRect/>
          </a:stretch>
        </p:blipFill>
        <p:spPr bwMode="auto">
          <a:xfrm>
            <a:off x="5084763" y="5113338"/>
            <a:ext cx="10144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A_图片 1" hidden="1"/>
          <p:cNvPicPr>
            <a:picLocks noGrp="1" noRot="1" noChangeAspect="1" noEditPoints="1" noChangeArrowheads="1"/>
          </p:cNvPicPr>
          <p:nvPr>
            <p:custDataLst>
              <p:tags r:id="rId27"/>
            </p:custDataLst>
          </p:nvPr>
        </p:nvPicPr>
        <p:blipFill>
          <a:blip r:embed="rId33">
            <a:extLst>
              <a:ext uri="{28A0092B-C50C-407E-A947-70E740481C1C}">
                <a14:useLocalDpi xmlns:a14="http://schemas.microsoft.com/office/drawing/2010/main" val="0"/>
              </a:ext>
            </a:extLst>
          </a:blip>
          <a:srcRect/>
          <a:stretch>
            <a:fillRect/>
          </a:stretch>
        </p:blipFill>
        <p:spPr bwMode="auto">
          <a:xfrm>
            <a:off x="6097588" y="5113338"/>
            <a:ext cx="1016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PA_图片 1" hidden="1"/>
          <p:cNvPicPr>
            <a:picLocks noGrp="1" noRot="1" noChangeAspect="1" noEditPoints="1" noChangeArrowheads="1"/>
          </p:cNvPicPr>
          <p:nvPr>
            <p:custDataLst>
              <p:tags r:id="rId28"/>
            </p:custDataLst>
          </p:nvPr>
        </p:nvPicPr>
        <p:blipFill>
          <a:blip r:embed="rId33">
            <a:extLst>
              <a:ext uri="{28A0092B-C50C-407E-A947-70E740481C1C}">
                <a14:useLocalDpi xmlns:a14="http://schemas.microsoft.com/office/drawing/2010/main" val="0"/>
              </a:ext>
            </a:extLst>
          </a:blip>
          <a:srcRect/>
          <a:stretch>
            <a:fillRect/>
          </a:stretch>
        </p:blipFill>
        <p:spPr bwMode="auto">
          <a:xfrm>
            <a:off x="7113588" y="5113338"/>
            <a:ext cx="101441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4" name="PA_文本框 123" hidden="1"/>
          <p:cNvSpPr>
            <a:spLocks noGrp="1" noRot="1" noChangeAspect="1" noEditPoints="1" noChangeArrowheads="1" noTextEdit="1"/>
          </p:cNvSpPr>
          <p:nvPr>
            <p:custDataLst>
              <p:tags r:id="rId29"/>
            </p:custDataLst>
          </p:nvPr>
        </p:nvSpPr>
        <p:spPr bwMode="auto">
          <a:xfrm>
            <a:off x="1131888" y="2754313"/>
            <a:ext cx="6889750" cy="1333500"/>
          </a:xfrm>
          <a:custGeom>
            <a:avLst/>
            <a:gdLst>
              <a:gd name="T0" fmla="*/ 930241 w 10306347"/>
              <a:gd name="T1" fmla="*/ 915038 h 1778496"/>
              <a:gd name="T2" fmla="*/ 676539 w 10306347"/>
              <a:gd name="T3" fmla="*/ 1210751 h 1778496"/>
              <a:gd name="T4" fmla="*/ 273601 w 10306347"/>
              <a:gd name="T5" fmla="*/ 1210751 h 1778496"/>
              <a:gd name="T6" fmla="*/ 164161 w 10306347"/>
              <a:gd name="T7" fmla="*/ 825766 h 1778496"/>
              <a:gd name="T8" fmla="*/ 1188917 w 10306347"/>
              <a:gd name="T9" fmla="*/ 1205172 h 1778496"/>
              <a:gd name="T10" fmla="*/ 0 w 10306347"/>
              <a:gd name="T11" fmla="*/ 1305603 h 1778496"/>
              <a:gd name="T12" fmla="*/ 164161 w 10306347"/>
              <a:gd name="T13" fmla="*/ 825766 h 1778496"/>
              <a:gd name="T14" fmla="*/ 6118696 w 10306347"/>
              <a:gd name="T15" fmla="*/ 814607 h 1778496"/>
              <a:gd name="T16" fmla="*/ 6118696 w 10306347"/>
              <a:gd name="T17" fmla="*/ 725335 h 1778496"/>
              <a:gd name="T18" fmla="*/ 2731028 w 10306347"/>
              <a:gd name="T19" fmla="*/ 781130 h 1778496"/>
              <a:gd name="T20" fmla="*/ 4104004 w 10306347"/>
              <a:gd name="T21" fmla="*/ 496575 h 1778496"/>
              <a:gd name="T22" fmla="*/ 4104004 w 10306347"/>
              <a:gd name="T23" fmla="*/ 496575 h 1778496"/>
              <a:gd name="T24" fmla="*/ 129339 w 10306347"/>
              <a:gd name="T25" fmla="*/ 781130 h 1778496"/>
              <a:gd name="T26" fmla="*/ 4004513 w 10306347"/>
              <a:gd name="T27" fmla="*/ 401724 h 1778496"/>
              <a:gd name="T28" fmla="*/ 4492017 w 10306347"/>
              <a:gd name="T29" fmla="*/ 998730 h 1778496"/>
              <a:gd name="T30" fmla="*/ 4104004 w 10306347"/>
              <a:gd name="T31" fmla="*/ 1048945 h 1778496"/>
              <a:gd name="T32" fmla="*/ 4004513 w 10306347"/>
              <a:gd name="T33" fmla="*/ 401724 h 1778496"/>
              <a:gd name="T34" fmla="*/ 6118696 w 10306347"/>
              <a:gd name="T35" fmla="*/ 223180 h 1778496"/>
              <a:gd name="T36" fmla="*/ 4810387 w 10306347"/>
              <a:gd name="T37" fmla="*/ 139487 h 1778496"/>
              <a:gd name="T38" fmla="*/ 4785517 w 10306347"/>
              <a:gd name="T39" fmla="*/ 234339 h 1778496"/>
              <a:gd name="T40" fmla="*/ 4482068 w 10306347"/>
              <a:gd name="T41" fmla="*/ 1199592 h 1778496"/>
              <a:gd name="T42" fmla="*/ 4079130 w 10306347"/>
              <a:gd name="T43" fmla="*/ 234339 h 1778496"/>
              <a:gd name="T44" fmla="*/ 5964482 w 10306347"/>
              <a:gd name="T45" fmla="*/ 133908 h 1778496"/>
              <a:gd name="T46" fmla="*/ 6203264 w 10306347"/>
              <a:gd name="T47" fmla="*/ 223180 h 1778496"/>
              <a:gd name="T48" fmla="*/ 6203264 w 10306347"/>
              <a:gd name="T49" fmla="*/ 1054525 h 1778496"/>
              <a:gd name="T50" fmla="*/ 5897328 w 10306347"/>
              <a:gd name="T51" fmla="*/ 1141008 h 1778496"/>
              <a:gd name="T52" fmla="*/ 5855042 w 10306347"/>
              <a:gd name="T53" fmla="*/ 223180 h 1778496"/>
              <a:gd name="T54" fmla="*/ 358167 w 10306347"/>
              <a:gd name="T55" fmla="*/ 223180 h 1778496"/>
              <a:gd name="T56" fmla="*/ 2989704 w 10306347"/>
              <a:gd name="T57" fmla="*/ 55795 h 1778496"/>
              <a:gd name="T58" fmla="*/ 2576817 w 10306347"/>
              <a:gd name="T59" fmla="*/ 424042 h 1778496"/>
              <a:gd name="T60" fmla="*/ 2957370 w 10306347"/>
              <a:gd name="T61" fmla="*/ 1163325 h 1778496"/>
              <a:gd name="T62" fmla="*/ 2795697 w 10306347"/>
              <a:gd name="T63" fmla="*/ 1149377 h 1778496"/>
              <a:gd name="T64" fmla="*/ 2656409 w 10306347"/>
              <a:gd name="T65" fmla="*/ 842504 h 1778496"/>
              <a:gd name="T66" fmla="*/ 2442504 w 10306347"/>
              <a:gd name="T67" fmla="*/ 1255387 h 1778496"/>
              <a:gd name="T68" fmla="*/ 2492249 w 10306347"/>
              <a:gd name="T69" fmla="*/ 424042 h 1778496"/>
              <a:gd name="T70" fmla="*/ 2228598 w 10306347"/>
              <a:gd name="T71" fmla="*/ 55795 h 1778496"/>
              <a:gd name="T72" fmla="*/ 2422605 w 10306347"/>
              <a:gd name="T73" fmla="*/ 446360 h 1778496"/>
              <a:gd name="T74" fmla="*/ 2109209 w 10306347"/>
              <a:gd name="T75" fmla="*/ 719755 h 1778496"/>
              <a:gd name="T76" fmla="*/ 2253470 w 10306347"/>
              <a:gd name="T77" fmla="*/ 1283284 h 1778496"/>
              <a:gd name="T78" fmla="*/ 2019667 w 10306347"/>
              <a:gd name="T79" fmla="*/ 1300023 h 1778496"/>
              <a:gd name="T80" fmla="*/ 2119158 w 10306347"/>
              <a:gd name="T81" fmla="*/ 89272 h 1778496"/>
              <a:gd name="T82" fmla="*/ 2233572 w 10306347"/>
              <a:gd name="T83" fmla="*/ 189703 h 1778496"/>
              <a:gd name="T84" fmla="*/ 6665895 w 10306347"/>
              <a:gd name="T85" fmla="*/ 239919 h 1778496"/>
              <a:gd name="T86" fmla="*/ 6665895 w 10306347"/>
              <a:gd name="T87" fmla="*/ 557950 h 1778496"/>
              <a:gd name="T88" fmla="*/ 6889750 w 10306347"/>
              <a:gd name="T89" fmla="*/ 1244228 h 1778496"/>
              <a:gd name="T90" fmla="*/ 6272905 w 10306347"/>
              <a:gd name="T91" fmla="*/ 1143797 h 1778496"/>
              <a:gd name="T92" fmla="*/ 6451987 w 10306347"/>
              <a:gd name="T93" fmla="*/ 357088 h 1778496"/>
              <a:gd name="T94" fmla="*/ 6576354 w 10306347"/>
              <a:gd name="T95" fmla="*/ 239919 h 1778496"/>
              <a:gd name="T96" fmla="*/ 616844 w 10306347"/>
              <a:gd name="T97" fmla="*/ 172965 h 1778496"/>
              <a:gd name="T98" fmla="*/ 975012 w 10306347"/>
              <a:gd name="T99" fmla="*/ 262236 h 1778496"/>
              <a:gd name="T100" fmla="*/ 1064554 w 10306347"/>
              <a:gd name="T101" fmla="*/ 786709 h 1778496"/>
              <a:gd name="T102" fmla="*/ 402939 w 10306347"/>
              <a:gd name="T103" fmla="*/ 797868 h 1778496"/>
              <a:gd name="T104" fmla="*/ 582023 w 10306347"/>
              <a:gd name="T105" fmla="*/ 262236 h 1778496"/>
              <a:gd name="T106" fmla="*/ 577048 w 10306347"/>
              <a:gd name="T107" fmla="*/ 0 h 17784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306347"/>
              <a:gd name="T163" fmla="*/ 0 h 1778496"/>
              <a:gd name="T164" fmla="*/ 10306347 w 10306347"/>
              <a:gd name="T165" fmla="*/ 1778496 h 177849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306347" h="1778496">
                <a:moveTo>
                  <a:pt x="1145977" y="1220391"/>
                </a:moveTo>
                <a:lnTo>
                  <a:pt x="1145977" y="1614785"/>
                </a:lnTo>
                <a:lnTo>
                  <a:pt x="1391543" y="1614785"/>
                </a:lnTo>
                <a:lnTo>
                  <a:pt x="1391543" y="1220391"/>
                </a:lnTo>
                <a:lnTo>
                  <a:pt x="1145977" y="1220391"/>
                </a:lnTo>
                <a:close/>
                <a:moveTo>
                  <a:pt x="773907" y="1220391"/>
                </a:moveTo>
                <a:lnTo>
                  <a:pt x="773907" y="1614785"/>
                </a:lnTo>
                <a:lnTo>
                  <a:pt x="1012031" y="1614785"/>
                </a:lnTo>
                <a:lnTo>
                  <a:pt x="1012031" y="1220391"/>
                </a:lnTo>
                <a:lnTo>
                  <a:pt x="773907" y="1220391"/>
                </a:lnTo>
                <a:close/>
                <a:moveTo>
                  <a:pt x="409278" y="1220391"/>
                </a:moveTo>
                <a:lnTo>
                  <a:pt x="409278" y="1614785"/>
                </a:lnTo>
                <a:lnTo>
                  <a:pt x="632520" y="1614785"/>
                </a:lnTo>
                <a:lnTo>
                  <a:pt x="632520" y="1220391"/>
                </a:lnTo>
                <a:lnTo>
                  <a:pt x="409278" y="1220391"/>
                </a:lnTo>
                <a:close/>
                <a:moveTo>
                  <a:pt x="245567" y="1101328"/>
                </a:moveTo>
                <a:lnTo>
                  <a:pt x="1555254" y="1101328"/>
                </a:lnTo>
                <a:cubicBezTo>
                  <a:pt x="1550293" y="1190625"/>
                  <a:pt x="1547813" y="1279922"/>
                  <a:pt x="1547813" y="1369219"/>
                </a:cubicBezTo>
                <a:lnTo>
                  <a:pt x="1547813" y="1614785"/>
                </a:lnTo>
                <a:cubicBezTo>
                  <a:pt x="1622227" y="1614785"/>
                  <a:pt x="1699121" y="1612305"/>
                  <a:pt x="1778496" y="1607344"/>
                </a:cubicBezTo>
                <a:lnTo>
                  <a:pt x="1778496" y="1741289"/>
                </a:lnTo>
                <a:cubicBezTo>
                  <a:pt x="1659434" y="1736328"/>
                  <a:pt x="1520527" y="1733848"/>
                  <a:pt x="1361778" y="1733848"/>
                </a:cubicBezTo>
                <a:lnTo>
                  <a:pt x="364629" y="1733848"/>
                </a:lnTo>
                <a:cubicBezTo>
                  <a:pt x="205879" y="1733848"/>
                  <a:pt x="84336" y="1736328"/>
                  <a:pt x="0" y="1741289"/>
                </a:cubicBezTo>
                <a:lnTo>
                  <a:pt x="0" y="1607344"/>
                </a:lnTo>
                <a:cubicBezTo>
                  <a:pt x="89297" y="1612305"/>
                  <a:pt x="173633" y="1614785"/>
                  <a:pt x="253008" y="1614785"/>
                </a:cubicBezTo>
                <a:lnTo>
                  <a:pt x="253008" y="1369219"/>
                </a:lnTo>
                <a:cubicBezTo>
                  <a:pt x="253008" y="1270000"/>
                  <a:pt x="250528" y="1180703"/>
                  <a:pt x="245567" y="1101328"/>
                </a:cubicBezTo>
                <a:close/>
                <a:moveTo>
                  <a:pt x="8885038" y="1086445"/>
                </a:moveTo>
                <a:lnTo>
                  <a:pt x="8885038" y="1369219"/>
                </a:lnTo>
                <a:cubicBezTo>
                  <a:pt x="9009062" y="1339453"/>
                  <a:pt x="9098359" y="1319609"/>
                  <a:pt x="9152929" y="1309688"/>
                </a:cubicBezTo>
                <a:lnTo>
                  <a:pt x="9152929" y="1086445"/>
                </a:lnTo>
                <a:lnTo>
                  <a:pt x="8885038" y="1086445"/>
                </a:lnTo>
                <a:close/>
                <a:moveTo>
                  <a:pt x="8885038" y="684609"/>
                </a:moveTo>
                <a:lnTo>
                  <a:pt x="8885038" y="967383"/>
                </a:lnTo>
                <a:lnTo>
                  <a:pt x="9152929" y="967383"/>
                </a:lnTo>
                <a:lnTo>
                  <a:pt x="9152929" y="684609"/>
                </a:lnTo>
                <a:lnTo>
                  <a:pt x="8885038" y="684609"/>
                </a:lnTo>
                <a:close/>
                <a:moveTo>
                  <a:pt x="4025801" y="677168"/>
                </a:moveTo>
                <a:cubicBezTo>
                  <a:pt x="4040684" y="811113"/>
                  <a:pt x="4060527" y="932656"/>
                  <a:pt x="4085332" y="1041797"/>
                </a:cubicBezTo>
                <a:cubicBezTo>
                  <a:pt x="4115098" y="1155898"/>
                  <a:pt x="4147344" y="1242715"/>
                  <a:pt x="4182070" y="1302246"/>
                </a:cubicBezTo>
                <a:cubicBezTo>
                  <a:pt x="4251523" y="1148457"/>
                  <a:pt x="4301133" y="940098"/>
                  <a:pt x="4330898" y="677168"/>
                </a:cubicBezTo>
                <a:lnTo>
                  <a:pt x="4025801" y="677168"/>
                </a:lnTo>
                <a:close/>
                <a:moveTo>
                  <a:pt x="6139160" y="662285"/>
                </a:moveTo>
                <a:lnTo>
                  <a:pt x="6139160" y="1071563"/>
                </a:lnTo>
                <a:lnTo>
                  <a:pt x="6563320" y="1071563"/>
                </a:lnTo>
                <a:lnTo>
                  <a:pt x="6563320" y="662285"/>
                </a:lnTo>
                <a:lnTo>
                  <a:pt x="6139160" y="662285"/>
                </a:lnTo>
                <a:close/>
                <a:moveTo>
                  <a:pt x="535781" y="558106"/>
                </a:moveTo>
                <a:cubicBezTo>
                  <a:pt x="545703" y="612676"/>
                  <a:pt x="568027" y="657324"/>
                  <a:pt x="602754" y="692051"/>
                </a:cubicBezTo>
                <a:cubicBezTo>
                  <a:pt x="558106" y="726777"/>
                  <a:pt x="503535" y="772666"/>
                  <a:pt x="439043" y="829717"/>
                </a:cubicBezTo>
                <a:cubicBezTo>
                  <a:pt x="374551" y="886768"/>
                  <a:pt x="292696" y="957461"/>
                  <a:pt x="193477" y="1041797"/>
                </a:cubicBezTo>
                <a:cubicBezTo>
                  <a:pt x="153789" y="987227"/>
                  <a:pt x="116582" y="947539"/>
                  <a:pt x="81856" y="922734"/>
                </a:cubicBezTo>
                <a:cubicBezTo>
                  <a:pt x="171153" y="873125"/>
                  <a:pt x="250528" y="818555"/>
                  <a:pt x="319981" y="759024"/>
                </a:cubicBezTo>
                <a:cubicBezTo>
                  <a:pt x="389434" y="699492"/>
                  <a:pt x="461367" y="632520"/>
                  <a:pt x="535781" y="558106"/>
                </a:cubicBezTo>
                <a:close/>
                <a:moveTo>
                  <a:pt x="5990332" y="535781"/>
                </a:moveTo>
                <a:lnTo>
                  <a:pt x="6719590" y="535781"/>
                </a:lnTo>
                <a:cubicBezTo>
                  <a:pt x="6714629" y="600274"/>
                  <a:pt x="6712148" y="672207"/>
                  <a:pt x="6712148" y="751582"/>
                </a:cubicBezTo>
                <a:lnTo>
                  <a:pt x="6712148" y="1116211"/>
                </a:lnTo>
                <a:cubicBezTo>
                  <a:pt x="6712148" y="1200547"/>
                  <a:pt x="6714629" y="1272481"/>
                  <a:pt x="6719590" y="1332012"/>
                </a:cubicBezTo>
                <a:lnTo>
                  <a:pt x="6563320" y="1332012"/>
                </a:lnTo>
                <a:lnTo>
                  <a:pt x="6563320" y="1198066"/>
                </a:lnTo>
                <a:lnTo>
                  <a:pt x="6139160" y="1198066"/>
                </a:lnTo>
                <a:lnTo>
                  <a:pt x="6139160" y="1398984"/>
                </a:lnTo>
                <a:lnTo>
                  <a:pt x="5990332" y="1398984"/>
                </a:lnTo>
                <a:cubicBezTo>
                  <a:pt x="5995293" y="1364258"/>
                  <a:pt x="5997773" y="1307207"/>
                  <a:pt x="5997773" y="1227832"/>
                </a:cubicBezTo>
                <a:lnTo>
                  <a:pt x="5997773" y="751582"/>
                </a:lnTo>
                <a:cubicBezTo>
                  <a:pt x="5997773" y="672207"/>
                  <a:pt x="5995293" y="600274"/>
                  <a:pt x="5990332" y="535781"/>
                </a:cubicBezTo>
                <a:close/>
                <a:moveTo>
                  <a:pt x="8885038" y="297656"/>
                </a:moveTo>
                <a:lnTo>
                  <a:pt x="8885038" y="565547"/>
                </a:lnTo>
                <a:lnTo>
                  <a:pt x="9152929" y="565547"/>
                </a:lnTo>
                <a:lnTo>
                  <a:pt x="9152929" y="297656"/>
                </a:lnTo>
                <a:lnTo>
                  <a:pt x="8885038" y="297656"/>
                </a:lnTo>
                <a:close/>
                <a:moveTo>
                  <a:pt x="5752207" y="178594"/>
                </a:moveTo>
                <a:cubicBezTo>
                  <a:pt x="5856386" y="183555"/>
                  <a:pt x="5970488" y="186035"/>
                  <a:pt x="6094511" y="186035"/>
                </a:cubicBezTo>
                <a:lnTo>
                  <a:pt x="7195839" y="186035"/>
                </a:lnTo>
                <a:cubicBezTo>
                  <a:pt x="7275215" y="186035"/>
                  <a:pt x="7359550" y="183555"/>
                  <a:pt x="7448847" y="178594"/>
                </a:cubicBezTo>
                <a:lnTo>
                  <a:pt x="7448847" y="319981"/>
                </a:lnTo>
                <a:cubicBezTo>
                  <a:pt x="7369473" y="315019"/>
                  <a:pt x="7287617" y="312539"/>
                  <a:pt x="7203281" y="312539"/>
                </a:cubicBezTo>
                <a:lnTo>
                  <a:pt x="7158632" y="312539"/>
                </a:lnTo>
                <a:lnTo>
                  <a:pt x="7158632" y="1540371"/>
                </a:lnTo>
                <a:cubicBezTo>
                  <a:pt x="7158632" y="1629668"/>
                  <a:pt x="7132587" y="1687959"/>
                  <a:pt x="7080498" y="1715244"/>
                </a:cubicBezTo>
                <a:cubicBezTo>
                  <a:pt x="7028408" y="1742529"/>
                  <a:pt x="6922988" y="1763613"/>
                  <a:pt x="6764238" y="1778496"/>
                </a:cubicBezTo>
                <a:cubicBezTo>
                  <a:pt x="6754316" y="1714004"/>
                  <a:pt x="6734472" y="1654473"/>
                  <a:pt x="6704707" y="1599902"/>
                </a:cubicBezTo>
                <a:cubicBezTo>
                  <a:pt x="6808886" y="1604863"/>
                  <a:pt x="6883300" y="1602383"/>
                  <a:pt x="6927949" y="1592461"/>
                </a:cubicBezTo>
                <a:cubicBezTo>
                  <a:pt x="6972597" y="1582539"/>
                  <a:pt x="6994922" y="1555254"/>
                  <a:pt x="6994922" y="1510606"/>
                </a:cubicBezTo>
                <a:lnTo>
                  <a:pt x="6994922" y="312539"/>
                </a:lnTo>
                <a:lnTo>
                  <a:pt x="6101953" y="312539"/>
                </a:lnTo>
                <a:cubicBezTo>
                  <a:pt x="5972969" y="312539"/>
                  <a:pt x="5856386" y="315019"/>
                  <a:pt x="5752207" y="319981"/>
                </a:cubicBezTo>
                <a:lnTo>
                  <a:pt x="5752207" y="178594"/>
                </a:lnTo>
                <a:close/>
                <a:moveTo>
                  <a:pt x="8602265" y="171152"/>
                </a:moveTo>
                <a:cubicBezTo>
                  <a:pt x="8681640" y="176113"/>
                  <a:pt x="8788300" y="178594"/>
                  <a:pt x="8922246" y="178594"/>
                </a:cubicBezTo>
                <a:lnTo>
                  <a:pt x="9138046" y="178594"/>
                </a:lnTo>
                <a:cubicBezTo>
                  <a:pt x="9242226" y="178594"/>
                  <a:pt x="9341445" y="176113"/>
                  <a:pt x="9435703" y="171152"/>
                </a:cubicBezTo>
                <a:lnTo>
                  <a:pt x="9435703" y="305098"/>
                </a:lnTo>
                <a:cubicBezTo>
                  <a:pt x="9361288" y="300137"/>
                  <a:pt x="9309199" y="297656"/>
                  <a:pt x="9279433" y="297656"/>
                </a:cubicBezTo>
                <a:lnTo>
                  <a:pt x="9279433" y="1279922"/>
                </a:lnTo>
                <a:cubicBezTo>
                  <a:pt x="9324081" y="1270000"/>
                  <a:pt x="9381133" y="1255117"/>
                  <a:pt x="9450585" y="1235274"/>
                </a:cubicBezTo>
                <a:cubicBezTo>
                  <a:pt x="9445625" y="1284883"/>
                  <a:pt x="9443144" y="1329531"/>
                  <a:pt x="9443144" y="1369219"/>
                </a:cubicBezTo>
                <a:cubicBezTo>
                  <a:pt x="9358808" y="1389063"/>
                  <a:pt x="9304238" y="1401465"/>
                  <a:pt x="9279433" y="1406426"/>
                </a:cubicBezTo>
                <a:cubicBezTo>
                  <a:pt x="9279433" y="1555254"/>
                  <a:pt x="9281914" y="1669355"/>
                  <a:pt x="9286874" y="1748730"/>
                </a:cubicBezTo>
                <a:lnTo>
                  <a:pt x="9145488" y="1748730"/>
                </a:lnTo>
                <a:cubicBezTo>
                  <a:pt x="9150449" y="1669355"/>
                  <a:pt x="9152929" y="1565176"/>
                  <a:pt x="9152929" y="1436191"/>
                </a:cubicBezTo>
                <a:cubicBezTo>
                  <a:pt x="9009062" y="1470918"/>
                  <a:pt x="8898681" y="1499443"/>
                  <a:pt x="8821787" y="1521768"/>
                </a:cubicBezTo>
                <a:cubicBezTo>
                  <a:pt x="8744892" y="1544092"/>
                  <a:pt x="8679160" y="1567656"/>
                  <a:pt x="8624589" y="1592461"/>
                </a:cubicBezTo>
                <a:cubicBezTo>
                  <a:pt x="8609706" y="1532930"/>
                  <a:pt x="8592344" y="1478359"/>
                  <a:pt x="8572499" y="1428750"/>
                </a:cubicBezTo>
                <a:cubicBezTo>
                  <a:pt x="8627070" y="1418828"/>
                  <a:pt x="8689082" y="1406426"/>
                  <a:pt x="8758535" y="1391543"/>
                </a:cubicBezTo>
                <a:lnTo>
                  <a:pt x="8758535" y="297656"/>
                </a:lnTo>
                <a:cubicBezTo>
                  <a:pt x="8718847" y="297656"/>
                  <a:pt x="8666758" y="300137"/>
                  <a:pt x="8602265" y="305098"/>
                </a:cubicBezTo>
                <a:lnTo>
                  <a:pt x="8602265" y="171152"/>
                </a:lnTo>
                <a:close/>
                <a:moveTo>
                  <a:pt x="230684" y="81855"/>
                </a:moveTo>
                <a:cubicBezTo>
                  <a:pt x="349746" y="166191"/>
                  <a:pt x="451446" y="238125"/>
                  <a:pt x="535781" y="297656"/>
                </a:cubicBezTo>
                <a:cubicBezTo>
                  <a:pt x="501055" y="332383"/>
                  <a:pt x="466328" y="372070"/>
                  <a:pt x="431602" y="416719"/>
                </a:cubicBezTo>
                <a:cubicBezTo>
                  <a:pt x="352227" y="342305"/>
                  <a:pt x="255489" y="267891"/>
                  <a:pt x="141387" y="193477"/>
                </a:cubicBezTo>
                <a:cubicBezTo>
                  <a:pt x="181074" y="153789"/>
                  <a:pt x="210840" y="116582"/>
                  <a:pt x="230684" y="81855"/>
                </a:cubicBezTo>
                <a:close/>
                <a:moveTo>
                  <a:pt x="4472285" y="74414"/>
                </a:moveTo>
                <a:cubicBezTo>
                  <a:pt x="4497090" y="138906"/>
                  <a:pt x="4524375" y="188516"/>
                  <a:pt x="4554141" y="223242"/>
                </a:cubicBezTo>
                <a:cubicBezTo>
                  <a:pt x="4454922" y="233164"/>
                  <a:pt x="4351982" y="244326"/>
                  <a:pt x="4245322" y="256729"/>
                </a:cubicBezTo>
                <a:cubicBezTo>
                  <a:pt x="4138662" y="269131"/>
                  <a:pt x="4008437" y="280293"/>
                  <a:pt x="3854648" y="290215"/>
                </a:cubicBezTo>
                <a:lnTo>
                  <a:pt x="3854648" y="565547"/>
                </a:lnTo>
                <a:lnTo>
                  <a:pt x="4487168" y="565547"/>
                </a:lnTo>
                <a:cubicBezTo>
                  <a:pt x="4467324" y="729258"/>
                  <a:pt x="4441279" y="885527"/>
                  <a:pt x="4409033" y="1034356"/>
                </a:cubicBezTo>
                <a:cubicBezTo>
                  <a:pt x="4376787" y="1183184"/>
                  <a:pt x="4328418" y="1314648"/>
                  <a:pt x="4263926" y="1428750"/>
                </a:cubicBezTo>
                <a:cubicBezTo>
                  <a:pt x="4308574" y="1473399"/>
                  <a:pt x="4361904" y="1514326"/>
                  <a:pt x="4423916" y="1551533"/>
                </a:cubicBezTo>
                <a:cubicBezTo>
                  <a:pt x="4485928" y="1588740"/>
                  <a:pt x="4546699" y="1617266"/>
                  <a:pt x="4606230" y="1637109"/>
                </a:cubicBezTo>
                <a:cubicBezTo>
                  <a:pt x="4566543" y="1666875"/>
                  <a:pt x="4526855" y="1711523"/>
                  <a:pt x="4487168" y="1771055"/>
                </a:cubicBezTo>
                <a:cubicBezTo>
                  <a:pt x="4432598" y="1736328"/>
                  <a:pt x="4378027" y="1697881"/>
                  <a:pt x="4323457" y="1655713"/>
                </a:cubicBezTo>
                <a:cubicBezTo>
                  <a:pt x="4268887" y="1613545"/>
                  <a:pt x="4221758" y="1572617"/>
                  <a:pt x="4182070" y="1532930"/>
                </a:cubicBezTo>
                <a:cubicBezTo>
                  <a:pt x="4102695" y="1617266"/>
                  <a:pt x="3998515" y="1699121"/>
                  <a:pt x="3869531" y="1778496"/>
                </a:cubicBezTo>
                <a:cubicBezTo>
                  <a:pt x="3834804" y="1738809"/>
                  <a:pt x="3795117" y="1699121"/>
                  <a:pt x="3750469" y="1659434"/>
                </a:cubicBezTo>
                <a:cubicBezTo>
                  <a:pt x="3879453" y="1609824"/>
                  <a:pt x="3993555" y="1527969"/>
                  <a:pt x="4092773" y="1413867"/>
                </a:cubicBezTo>
                <a:cubicBezTo>
                  <a:pt x="4048125" y="1329531"/>
                  <a:pt x="4008437" y="1232793"/>
                  <a:pt x="3973711" y="1123652"/>
                </a:cubicBezTo>
                <a:cubicBezTo>
                  <a:pt x="3943945" y="1019473"/>
                  <a:pt x="3919141" y="870645"/>
                  <a:pt x="3899297" y="677168"/>
                </a:cubicBezTo>
                <a:lnTo>
                  <a:pt x="3854648" y="677168"/>
                </a:lnTo>
                <a:cubicBezTo>
                  <a:pt x="3849687" y="930176"/>
                  <a:pt x="3832324" y="1128613"/>
                  <a:pt x="3802558" y="1272481"/>
                </a:cubicBezTo>
                <a:cubicBezTo>
                  <a:pt x="3772793" y="1416348"/>
                  <a:pt x="3723183" y="1550293"/>
                  <a:pt x="3653730" y="1674316"/>
                </a:cubicBezTo>
                <a:cubicBezTo>
                  <a:pt x="3604121" y="1634629"/>
                  <a:pt x="3559472" y="1609824"/>
                  <a:pt x="3519785" y="1599902"/>
                </a:cubicBezTo>
                <a:cubicBezTo>
                  <a:pt x="3569394" y="1540371"/>
                  <a:pt x="3611562" y="1456035"/>
                  <a:pt x="3646289" y="1346895"/>
                </a:cubicBezTo>
                <a:cubicBezTo>
                  <a:pt x="3681015" y="1237754"/>
                  <a:pt x="3703339" y="1121172"/>
                  <a:pt x="3713262" y="997149"/>
                </a:cubicBezTo>
                <a:cubicBezTo>
                  <a:pt x="3723183" y="868164"/>
                  <a:pt x="3728144" y="724297"/>
                  <a:pt x="3728144" y="565547"/>
                </a:cubicBezTo>
                <a:cubicBezTo>
                  <a:pt x="3728144" y="401836"/>
                  <a:pt x="3723183" y="270371"/>
                  <a:pt x="3713262" y="171152"/>
                </a:cubicBezTo>
                <a:cubicBezTo>
                  <a:pt x="3852168" y="176113"/>
                  <a:pt x="3992314" y="168672"/>
                  <a:pt x="4133701" y="148828"/>
                </a:cubicBezTo>
                <a:cubicBezTo>
                  <a:pt x="4275088" y="128984"/>
                  <a:pt x="4387949" y="104180"/>
                  <a:pt x="4472285" y="74414"/>
                </a:cubicBezTo>
                <a:close/>
                <a:moveTo>
                  <a:pt x="3333750" y="74414"/>
                </a:moveTo>
                <a:lnTo>
                  <a:pt x="3475137" y="74414"/>
                </a:lnTo>
                <a:cubicBezTo>
                  <a:pt x="3470176" y="128984"/>
                  <a:pt x="3467695" y="188516"/>
                  <a:pt x="3467695" y="253008"/>
                </a:cubicBezTo>
                <a:lnTo>
                  <a:pt x="3467695" y="602754"/>
                </a:lnTo>
                <a:cubicBezTo>
                  <a:pt x="3527226" y="602754"/>
                  <a:pt x="3579316" y="600274"/>
                  <a:pt x="3623965" y="595313"/>
                </a:cubicBezTo>
                <a:lnTo>
                  <a:pt x="3623965" y="721816"/>
                </a:lnTo>
                <a:cubicBezTo>
                  <a:pt x="3569394" y="716856"/>
                  <a:pt x="3512344" y="714375"/>
                  <a:pt x="3452812" y="714375"/>
                </a:cubicBezTo>
                <a:lnTo>
                  <a:pt x="3155156" y="714375"/>
                </a:lnTo>
                <a:lnTo>
                  <a:pt x="3155156" y="959941"/>
                </a:lnTo>
                <a:lnTo>
                  <a:pt x="3512344" y="959941"/>
                </a:lnTo>
                <a:cubicBezTo>
                  <a:pt x="3507383" y="1029395"/>
                  <a:pt x="3504902" y="1126133"/>
                  <a:pt x="3504902" y="1250156"/>
                </a:cubicBezTo>
                <a:lnTo>
                  <a:pt x="3504902" y="1711523"/>
                </a:lnTo>
                <a:lnTo>
                  <a:pt x="3370957" y="1711523"/>
                </a:lnTo>
                <a:cubicBezTo>
                  <a:pt x="3375918" y="1537891"/>
                  <a:pt x="3378398" y="1324570"/>
                  <a:pt x="3378398" y="1071563"/>
                </a:cubicBezTo>
                <a:lnTo>
                  <a:pt x="3155156" y="1071563"/>
                </a:lnTo>
                <a:cubicBezTo>
                  <a:pt x="3150195" y="1185664"/>
                  <a:pt x="3137793" y="1296045"/>
                  <a:pt x="3117949" y="1402705"/>
                </a:cubicBezTo>
                <a:cubicBezTo>
                  <a:pt x="3098105" y="1509365"/>
                  <a:pt x="3065859" y="1619746"/>
                  <a:pt x="3021211" y="1733848"/>
                </a:cubicBezTo>
                <a:cubicBezTo>
                  <a:pt x="2986484" y="1709043"/>
                  <a:pt x="2939355" y="1686719"/>
                  <a:pt x="2879825" y="1666875"/>
                </a:cubicBezTo>
                <a:cubicBezTo>
                  <a:pt x="2979043" y="1493242"/>
                  <a:pt x="3028652" y="1227832"/>
                  <a:pt x="3028652" y="870645"/>
                </a:cubicBezTo>
                <a:cubicBezTo>
                  <a:pt x="3028652" y="508496"/>
                  <a:pt x="3026172" y="250528"/>
                  <a:pt x="3021211" y="96738"/>
                </a:cubicBezTo>
                <a:cubicBezTo>
                  <a:pt x="3070820" y="106660"/>
                  <a:pt x="3120429" y="114101"/>
                  <a:pt x="3170039" y="119063"/>
                </a:cubicBezTo>
                <a:cubicBezTo>
                  <a:pt x="3160117" y="198438"/>
                  <a:pt x="3155156" y="272852"/>
                  <a:pt x="3155156" y="342305"/>
                </a:cubicBezTo>
                <a:lnTo>
                  <a:pt x="3155156" y="602754"/>
                </a:lnTo>
                <a:lnTo>
                  <a:pt x="3341191" y="602754"/>
                </a:lnTo>
                <a:lnTo>
                  <a:pt x="3341191" y="253008"/>
                </a:lnTo>
                <a:cubicBezTo>
                  <a:pt x="3341191" y="198438"/>
                  <a:pt x="3338711" y="138906"/>
                  <a:pt x="3333750" y="74414"/>
                </a:cubicBezTo>
                <a:close/>
                <a:moveTo>
                  <a:pt x="9830097" y="52090"/>
                </a:moveTo>
                <a:lnTo>
                  <a:pt x="9978925" y="52090"/>
                </a:lnTo>
                <a:cubicBezTo>
                  <a:pt x="9973964" y="136426"/>
                  <a:pt x="9971484" y="225723"/>
                  <a:pt x="9971484" y="319981"/>
                </a:cubicBezTo>
                <a:lnTo>
                  <a:pt x="9971484" y="625078"/>
                </a:lnTo>
                <a:cubicBezTo>
                  <a:pt x="10100468" y="625078"/>
                  <a:pt x="10207129" y="622598"/>
                  <a:pt x="10291464" y="617637"/>
                </a:cubicBezTo>
                <a:lnTo>
                  <a:pt x="10291464" y="751582"/>
                </a:lnTo>
                <a:cubicBezTo>
                  <a:pt x="10177363" y="746621"/>
                  <a:pt x="10070702" y="744141"/>
                  <a:pt x="9971484" y="744141"/>
                </a:cubicBezTo>
                <a:lnTo>
                  <a:pt x="9971484" y="1532930"/>
                </a:lnTo>
                <a:lnTo>
                  <a:pt x="10097988" y="1532930"/>
                </a:lnTo>
                <a:cubicBezTo>
                  <a:pt x="10152558" y="1532930"/>
                  <a:pt x="10222012" y="1530449"/>
                  <a:pt x="10306347" y="1525488"/>
                </a:cubicBezTo>
                <a:lnTo>
                  <a:pt x="10306347" y="1659434"/>
                </a:lnTo>
                <a:cubicBezTo>
                  <a:pt x="10222012" y="1654473"/>
                  <a:pt x="10152558" y="1651992"/>
                  <a:pt x="10097988" y="1651992"/>
                </a:cubicBezTo>
                <a:lnTo>
                  <a:pt x="9524999" y="1651992"/>
                </a:lnTo>
                <a:cubicBezTo>
                  <a:pt x="9470429" y="1651992"/>
                  <a:pt x="9423300" y="1654473"/>
                  <a:pt x="9383613" y="1659434"/>
                </a:cubicBezTo>
                <a:lnTo>
                  <a:pt x="9383613" y="1525488"/>
                </a:lnTo>
                <a:cubicBezTo>
                  <a:pt x="9418340" y="1530449"/>
                  <a:pt x="9460507" y="1532930"/>
                  <a:pt x="9510117" y="1532930"/>
                </a:cubicBezTo>
                <a:lnTo>
                  <a:pt x="9510117" y="699492"/>
                </a:lnTo>
                <a:cubicBezTo>
                  <a:pt x="9510117" y="630039"/>
                  <a:pt x="9507637" y="555625"/>
                  <a:pt x="9502675" y="476250"/>
                </a:cubicBezTo>
                <a:lnTo>
                  <a:pt x="9651503" y="476250"/>
                </a:lnTo>
                <a:cubicBezTo>
                  <a:pt x="9646543" y="555625"/>
                  <a:pt x="9644062" y="632520"/>
                  <a:pt x="9644062" y="706934"/>
                </a:cubicBezTo>
                <a:lnTo>
                  <a:pt x="9644062" y="1532930"/>
                </a:lnTo>
                <a:lnTo>
                  <a:pt x="9837538" y="1532930"/>
                </a:lnTo>
                <a:lnTo>
                  <a:pt x="9837538" y="319981"/>
                </a:lnTo>
                <a:cubicBezTo>
                  <a:pt x="9837538" y="230684"/>
                  <a:pt x="9835058" y="141387"/>
                  <a:pt x="9830097" y="52090"/>
                </a:cubicBezTo>
                <a:close/>
                <a:moveTo>
                  <a:pt x="863203" y="0"/>
                </a:moveTo>
                <a:cubicBezTo>
                  <a:pt x="917774" y="34727"/>
                  <a:pt x="969864" y="59531"/>
                  <a:pt x="1019473" y="74414"/>
                </a:cubicBezTo>
                <a:cubicBezTo>
                  <a:pt x="979786" y="133945"/>
                  <a:pt x="947539" y="186035"/>
                  <a:pt x="922734" y="230684"/>
                </a:cubicBezTo>
                <a:lnTo>
                  <a:pt x="1644551" y="230684"/>
                </a:lnTo>
                <a:cubicBezTo>
                  <a:pt x="1609825" y="344785"/>
                  <a:pt x="1577578" y="461367"/>
                  <a:pt x="1547813" y="580430"/>
                </a:cubicBezTo>
                <a:cubicBezTo>
                  <a:pt x="1493242" y="555625"/>
                  <a:pt x="1443633" y="543223"/>
                  <a:pt x="1398985" y="543223"/>
                </a:cubicBezTo>
                <a:lnTo>
                  <a:pt x="1458516" y="349746"/>
                </a:lnTo>
                <a:lnTo>
                  <a:pt x="1153418" y="349746"/>
                </a:lnTo>
                <a:cubicBezTo>
                  <a:pt x="1143496" y="488652"/>
                  <a:pt x="1190625" y="607715"/>
                  <a:pt x="1294805" y="706934"/>
                </a:cubicBezTo>
                <a:cubicBezTo>
                  <a:pt x="1398985" y="806152"/>
                  <a:pt x="1530449" y="870645"/>
                  <a:pt x="1689200" y="900410"/>
                </a:cubicBezTo>
                <a:cubicBezTo>
                  <a:pt x="1649512" y="945059"/>
                  <a:pt x="1617266" y="994668"/>
                  <a:pt x="1592461" y="1049238"/>
                </a:cubicBezTo>
                <a:cubicBezTo>
                  <a:pt x="1513086" y="1024434"/>
                  <a:pt x="1422549" y="978545"/>
                  <a:pt x="1320850" y="911572"/>
                </a:cubicBezTo>
                <a:cubicBezTo>
                  <a:pt x="1219151" y="844600"/>
                  <a:pt x="1145977" y="749102"/>
                  <a:pt x="1101328" y="625078"/>
                </a:cubicBezTo>
                <a:cubicBezTo>
                  <a:pt x="1061641" y="734219"/>
                  <a:pt x="1004590" y="822275"/>
                  <a:pt x="930176" y="889248"/>
                </a:cubicBezTo>
                <a:cubicBezTo>
                  <a:pt x="855762" y="956221"/>
                  <a:pt x="746621" y="1014512"/>
                  <a:pt x="602754" y="1064121"/>
                </a:cubicBezTo>
                <a:cubicBezTo>
                  <a:pt x="587871" y="1019473"/>
                  <a:pt x="555625" y="977305"/>
                  <a:pt x="506016" y="937617"/>
                </a:cubicBezTo>
                <a:cubicBezTo>
                  <a:pt x="709414" y="888008"/>
                  <a:pt x="843360" y="813594"/>
                  <a:pt x="907852" y="714375"/>
                </a:cubicBezTo>
                <a:cubicBezTo>
                  <a:pt x="972344" y="615156"/>
                  <a:pt x="1009551" y="493613"/>
                  <a:pt x="1019473" y="349746"/>
                </a:cubicBezTo>
                <a:lnTo>
                  <a:pt x="870645" y="349746"/>
                </a:lnTo>
                <a:cubicBezTo>
                  <a:pt x="825996" y="419199"/>
                  <a:pt x="771426" y="491133"/>
                  <a:pt x="706934" y="565547"/>
                </a:cubicBezTo>
                <a:cubicBezTo>
                  <a:pt x="687090" y="525859"/>
                  <a:pt x="647403" y="493613"/>
                  <a:pt x="587871" y="468809"/>
                </a:cubicBezTo>
                <a:cubicBezTo>
                  <a:pt x="657325" y="404316"/>
                  <a:pt x="711895" y="337344"/>
                  <a:pt x="751582" y="267891"/>
                </a:cubicBezTo>
                <a:cubicBezTo>
                  <a:pt x="791270" y="198438"/>
                  <a:pt x="828476" y="109141"/>
                  <a:pt x="86320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PA_文本框 1" hidden="1"/>
          <p:cNvSpPr txBox="1">
            <a:spLocks noChangeArrowheads="1"/>
          </p:cNvSpPr>
          <p:nvPr>
            <p:custDataLst>
              <p:tags r:id="rId30"/>
            </p:custDataLst>
          </p:nvPr>
        </p:nvSpPr>
        <p:spPr bwMode="auto">
          <a:xfrm>
            <a:off x="196130" y="6629399"/>
            <a:ext cx="1219220" cy="107724"/>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00" dirty="0" smtClean="0">
                <a:solidFill>
                  <a:prstClr val="white">
                    <a:lumMod val="95000"/>
                    <a:alpha val="0"/>
                  </a:prstClr>
                </a:solidFill>
                <a:latin typeface="Times New Roman" panose="02020603050405020304"/>
                <a:ea typeface="黑体" panose="02010609060101010101" pitchFamily="49" charset="-122"/>
                <a:sym typeface="+mn-ea"/>
              </a:rPr>
              <a:t>0</a:t>
            </a:r>
            <a:endParaRPr lang="zh-CN" altLang="en-US" sz="100" dirty="0" smtClean="0">
              <a:solidFill>
                <a:prstClr val="white">
                  <a:lumMod val="95000"/>
                  <a:alpha val="0"/>
                </a:prstClr>
              </a:solidFill>
              <a:latin typeface="Times New Roman" panose="02020603050405020304"/>
              <a:ea typeface="黑体" panose="02010609060101010101" pitchFamily="49" charset="-122"/>
              <a:sym typeface="+mn-ea"/>
            </a:endParaRPr>
          </a:p>
        </p:txBody>
      </p:sp>
      <p:pic>
        <p:nvPicPr>
          <p:cNvPr id="8226" name="PA_图片 1" hidden="1"/>
          <p:cNvPicPr>
            <a:picLocks noChangeAspect="1" noChangeArrowheads="1"/>
          </p:cNvPicPr>
          <p:nvPr>
            <p:custDataLst>
              <p:tags r:id="rId31"/>
            </p:custDataLst>
          </p:nvPr>
        </p:nvPicPr>
        <p:blipFill>
          <a:blip r:embed="rId34">
            <a:extLst>
              <a:ext uri="{28A0092B-C50C-407E-A947-70E740481C1C}">
                <a14:useLocalDpi xmlns:a14="http://schemas.microsoft.com/office/drawing/2010/main" val="0"/>
              </a:ext>
            </a:extLst>
          </a:blip>
          <a:srcRect/>
          <a:stretch>
            <a:fillRect/>
          </a:stretch>
        </p:blipFill>
        <p:spPr bwMode="auto">
          <a:xfrm>
            <a:off x="9031288" y="76200"/>
            <a:ext cx="4762"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7" name="标题 2"/>
          <p:cNvSpPr txBox="1">
            <a:spLocks noChangeArrowheads="1"/>
          </p:cNvSpPr>
          <p:nvPr/>
        </p:nvSpPr>
        <p:spPr bwMode="auto">
          <a:xfrm>
            <a:off x="4627563" y="2194542"/>
            <a:ext cx="4546600" cy="1773237"/>
          </a:xfrm>
          <a:prstGeom prst="rect">
            <a:avLst/>
          </a:prstGeom>
          <a:noFill/>
          <a:ln>
            <a:noFill/>
          </a:ln>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en-US" altLang="zh-CN" sz="4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Unit 8</a:t>
            </a:r>
          </a:p>
          <a:p>
            <a:pPr algn="ctr">
              <a:lnSpc>
                <a:spcPct val="90000"/>
              </a:lnSpc>
            </a:pPr>
            <a:r>
              <a:rPr lang="en-US" altLang="zh-CN" sz="40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How do you make a banana milk shake?</a:t>
            </a:r>
          </a:p>
        </p:txBody>
      </p:sp>
      <p:sp>
        <p:nvSpPr>
          <p:cNvPr id="8228" name="标题 2"/>
          <p:cNvSpPr txBox="1">
            <a:spLocks noChangeArrowheads="1"/>
          </p:cNvSpPr>
          <p:nvPr/>
        </p:nvSpPr>
        <p:spPr bwMode="auto">
          <a:xfrm>
            <a:off x="4627562" y="4493605"/>
            <a:ext cx="4516437" cy="609600"/>
          </a:xfrm>
          <a:prstGeom prst="rect">
            <a:avLst/>
          </a:prstGeom>
          <a:noFill/>
          <a:ln>
            <a:noFill/>
          </a:ln>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pPr>
            <a:r>
              <a:rPr lang="en-US" altLang="zh-CN" sz="28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Section A</a:t>
            </a:r>
            <a:r>
              <a:rPr lang="zh-CN" altLang="en-US" sz="28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（第</a:t>
            </a:r>
            <a:r>
              <a:rPr lang="en-US" altLang="zh-CN" sz="28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28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课时）</a:t>
            </a:r>
            <a:endParaRPr lang="zh-CN" altLang="en-US" sz="28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8229" name="图片 1"/>
          <p:cNvPicPr>
            <a:picLocks noChangeAspect="1" noChangeArrowheads="1"/>
          </p:cNvPicPr>
          <p:nvPr/>
        </p:nvPicPr>
        <p:blipFill>
          <a:blip r:embed="rId35"/>
          <a:srcRect/>
          <a:stretch>
            <a:fillRect/>
          </a:stretch>
        </p:blipFill>
        <p:spPr bwMode="auto">
          <a:xfrm>
            <a:off x="0" y="2072622"/>
            <a:ext cx="4627563"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矩形 37"/>
          <p:cNvSpPr/>
          <p:nvPr/>
        </p:nvSpPr>
        <p:spPr>
          <a:xfrm>
            <a:off x="0" y="6017779"/>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a:spLocks noChangeArrowheads="1"/>
          </p:cNvSpPr>
          <p:nvPr/>
        </p:nvSpPr>
        <p:spPr bwMode="auto">
          <a:xfrm>
            <a:off x="533400" y="762000"/>
            <a:ext cx="8301038" cy="53498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defRPr/>
            </a:pPr>
            <a:r>
              <a:rPr lang="en-US" altLang="zh-CN" sz="3200" dirty="0" smtClean="0">
                <a:solidFill>
                  <a:schemeClr val="accent2">
                    <a:lumMod val="75000"/>
                  </a:schemeClr>
                </a:solidFill>
                <a:latin typeface="Times New Roman" panose="02020603050405020304" pitchFamily="18" charset="0"/>
                <a:sym typeface="+mn-ea"/>
              </a:rPr>
              <a:t>1b Listen and put the instructions in order.</a:t>
            </a:r>
          </a:p>
        </p:txBody>
      </p:sp>
      <p:sp>
        <p:nvSpPr>
          <p:cNvPr id="17411" name="Text Box 2"/>
          <p:cNvSpPr txBox="1">
            <a:spLocks noChangeArrowheads="1"/>
          </p:cNvSpPr>
          <p:nvPr/>
        </p:nvSpPr>
        <p:spPr bwMode="auto">
          <a:xfrm>
            <a:off x="688975" y="1573213"/>
            <a:ext cx="7991475"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en-US" altLang="zh-CN" sz="2800" u="sng" dirty="0">
                <a:latin typeface="Times New Roman" panose="02020603050405020304" pitchFamily="18" charset="0"/>
              </a:rPr>
              <a:t>        </a:t>
            </a:r>
            <a:r>
              <a:rPr lang="en-US" altLang="zh-CN" sz="2800" dirty="0">
                <a:latin typeface="Times New Roman" panose="02020603050405020304" pitchFamily="18" charset="0"/>
              </a:rPr>
              <a:t>Turn on the blender.</a:t>
            </a:r>
          </a:p>
          <a:p>
            <a:pPr eaLnBrk="1" hangingPunct="1">
              <a:lnSpc>
                <a:spcPct val="150000"/>
              </a:lnSpc>
              <a:spcBef>
                <a:spcPct val="50000"/>
              </a:spcBef>
            </a:pPr>
            <a:r>
              <a:rPr lang="en-US" altLang="zh-CN" sz="2800" u="sng" dirty="0">
                <a:latin typeface="Times New Roman" panose="02020603050405020304" pitchFamily="18" charset="0"/>
              </a:rPr>
              <a:t>        </a:t>
            </a:r>
            <a:r>
              <a:rPr lang="en-US" altLang="zh-CN" sz="2800" dirty="0">
                <a:latin typeface="Times New Roman" panose="02020603050405020304" pitchFamily="18" charset="0"/>
              </a:rPr>
              <a:t>Cut up the bananas. </a:t>
            </a:r>
          </a:p>
          <a:p>
            <a:pPr eaLnBrk="1" hangingPunct="1">
              <a:lnSpc>
                <a:spcPct val="150000"/>
              </a:lnSpc>
              <a:spcBef>
                <a:spcPct val="50000"/>
              </a:spcBef>
            </a:pPr>
            <a:r>
              <a:rPr lang="en-US" altLang="zh-CN" sz="2800" u="sng" dirty="0">
                <a:latin typeface="Times New Roman" panose="02020603050405020304" pitchFamily="18" charset="0"/>
              </a:rPr>
              <a:t>        </a:t>
            </a:r>
            <a:r>
              <a:rPr lang="en-US" altLang="zh-CN" sz="2800" dirty="0">
                <a:latin typeface="Times New Roman" panose="02020603050405020304" pitchFamily="18" charset="0"/>
              </a:rPr>
              <a:t>Drink the milk shake. </a:t>
            </a:r>
          </a:p>
          <a:p>
            <a:pPr eaLnBrk="1" hangingPunct="1">
              <a:lnSpc>
                <a:spcPct val="150000"/>
              </a:lnSpc>
              <a:spcBef>
                <a:spcPct val="50000"/>
              </a:spcBef>
            </a:pPr>
            <a:r>
              <a:rPr lang="en-US" altLang="zh-CN" sz="2800" u="sng" dirty="0">
                <a:latin typeface="Times New Roman" panose="02020603050405020304" pitchFamily="18" charset="0"/>
              </a:rPr>
              <a:t>        </a:t>
            </a:r>
            <a:r>
              <a:rPr lang="en-US" altLang="zh-CN" sz="2800" dirty="0">
                <a:latin typeface="Times New Roman" panose="02020603050405020304" pitchFamily="18" charset="0"/>
              </a:rPr>
              <a:t>Pour the milk into the blender. </a:t>
            </a:r>
          </a:p>
          <a:p>
            <a:pPr eaLnBrk="1" hangingPunct="1">
              <a:lnSpc>
                <a:spcPct val="150000"/>
              </a:lnSpc>
              <a:spcBef>
                <a:spcPct val="50000"/>
              </a:spcBef>
            </a:pPr>
            <a:r>
              <a:rPr lang="en-US" altLang="zh-CN" sz="2800" u="sng" dirty="0">
                <a:latin typeface="Times New Roman" panose="02020603050405020304" pitchFamily="18" charset="0"/>
              </a:rPr>
              <a:t>        </a:t>
            </a:r>
            <a:r>
              <a:rPr lang="en-US" altLang="zh-CN" sz="2800" dirty="0">
                <a:latin typeface="Times New Roman" panose="02020603050405020304" pitchFamily="18" charset="0"/>
              </a:rPr>
              <a:t>Put the bananas and ice-cream in the blender.</a:t>
            </a:r>
          </a:p>
          <a:p>
            <a:pPr eaLnBrk="1" hangingPunct="1">
              <a:lnSpc>
                <a:spcPct val="150000"/>
              </a:lnSpc>
              <a:spcBef>
                <a:spcPct val="50000"/>
              </a:spcBef>
            </a:pPr>
            <a:r>
              <a:rPr lang="en-US" altLang="zh-CN" sz="2800" u="sng" dirty="0">
                <a:latin typeface="Times New Roman" panose="02020603050405020304" pitchFamily="18" charset="0"/>
              </a:rPr>
              <a:t>  1    </a:t>
            </a:r>
            <a:r>
              <a:rPr lang="en-US" altLang="zh-CN" sz="2800" dirty="0">
                <a:latin typeface="Times New Roman" panose="02020603050405020304" pitchFamily="18" charset="0"/>
              </a:rPr>
              <a:t>Peel three bananas.</a:t>
            </a:r>
          </a:p>
        </p:txBody>
      </p:sp>
      <p:sp>
        <p:nvSpPr>
          <p:cNvPr id="18" name="文本框 10244"/>
          <p:cNvSpPr txBox="1">
            <a:spLocks noChangeArrowheads="1"/>
          </p:cNvSpPr>
          <p:nvPr/>
        </p:nvSpPr>
        <p:spPr bwMode="auto">
          <a:xfrm>
            <a:off x="928688" y="2514600"/>
            <a:ext cx="404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2</a:t>
            </a:r>
          </a:p>
        </p:txBody>
      </p:sp>
      <p:sp>
        <p:nvSpPr>
          <p:cNvPr id="23" name="文本框 10245"/>
          <p:cNvSpPr txBox="1">
            <a:spLocks noChangeArrowheads="1"/>
          </p:cNvSpPr>
          <p:nvPr/>
        </p:nvSpPr>
        <p:spPr bwMode="auto">
          <a:xfrm>
            <a:off x="928688" y="5105400"/>
            <a:ext cx="404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3</a:t>
            </a:r>
          </a:p>
        </p:txBody>
      </p:sp>
      <p:sp>
        <p:nvSpPr>
          <p:cNvPr id="24" name="文本框 10246"/>
          <p:cNvSpPr txBox="1">
            <a:spLocks noChangeArrowheads="1"/>
          </p:cNvSpPr>
          <p:nvPr/>
        </p:nvSpPr>
        <p:spPr bwMode="auto">
          <a:xfrm>
            <a:off x="928688" y="4267200"/>
            <a:ext cx="404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4</a:t>
            </a:r>
          </a:p>
        </p:txBody>
      </p:sp>
      <p:sp>
        <p:nvSpPr>
          <p:cNvPr id="25" name="文本框 10247"/>
          <p:cNvSpPr txBox="1">
            <a:spLocks noChangeArrowheads="1"/>
          </p:cNvSpPr>
          <p:nvPr/>
        </p:nvSpPr>
        <p:spPr bwMode="auto">
          <a:xfrm>
            <a:off x="928688" y="1676400"/>
            <a:ext cx="404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5</a:t>
            </a:r>
          </a:p>
        </p:txBody>
      </p:sp>
      <p:sp>
        <p:nvSpPr>
          <p:cNvPr id="26" name="文本框 10248"/>
          <p:cNvSpPr txBox="1">
            <a:spLocks noChangeArrowheads="1"/>
          </p:cNvSpPr>
          <p:nvPr/>
        </p:nvSpPr>
        <p:spPr bwMode="auto">
          <a:xfrm>
            <a:off x="928688" y="3429000"/>
            <a:ext cx="4048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6</a:t>
            </a:r>
          </a:p>
        </p:txBody>
      </p:sp>
      <p:pic>
        <p:nvPicPr>
          <p:cNvPr id="14" name="SectionA1b听力材料.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7620000" y="914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17094" fill="hold"/>
                                        <p:tgtEl>
                                          <p:spTgt spid="14"/>
                                        </p:tgtEl>
                                      </p:cBhvr>
                                    </p:cmd>
                                  </p:childTnLst>
                                </p:cTn>
                              </p:par>
                            </p:childTnLst>
                          </p:cTn>
                        </p:par>
                      </p:childTnLst>
                    </p:cTn>
                  </p:par>
                </p:childTnLst>
              </p:cTn>
              <p:nextCondLst>
                <p:cond evt="onClick" delay="0">
                  <p:tgtEl>
                    <p:spTgt spid="14"/>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18" grpId="0" bldLvl="0"/>
      <p:bldP spid="23" grpId="0" bldLvl="0"/>
      <p:bldP spid="24" grpId="0" bldLvl="0"/>
      <p:bldP spid="25" grpId="0" bldLvl="0"/>
      <p:bldP spid="26"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457200" y="685800"/>
            <a:ext cx="8283575" cy="931863"/>
          </a:xfrm>
          <a:prstGeom prst="rect">
            <a:avLst/>
          </a:prstGeom>
          <a:noFill/>
          <a:ln>
            <a:noFill/>
          </a:ln>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5000"/>
              </a:lnSpc>
              <a:defRPr/>
            </a:pPr>
            <a:r>
              <a:rPr lang="en-US" altLang="zh-CN" sz="3200" dirty="0" smtClean="0">
                <a:solidFill>
                  <a:schemeClr val="accent2">
                    <a:lumMod val="75000"/>
                  </a:schemeClr>
                </a:solidFill>
                <a:latin typeface="Times New Roman" panose="02020603050405020304" pitchFamily="18" charset="0"/>
                <a:sym typeface="+mn-ea"/>
              </a:rPr>
              <a:t>1c  Cover the instructions above. Tell your partner how to make a banana milk shake.   </a:t>
            </a:r>
          </a:p>
        </p:txBody>
      </p:sp>
      <p:pic>
        <p:nvPicPr>
          <p:cNvPr id="18435" name="图片 2" descr="37838745"/>
          <p:cNvPicPr>
            <a:picLocks noChangeAspect="1" noChangeArrowheads="1"/>
          </p:cNvPicPr>
          <p:nvPr/>
        </p:nvPicPr>
        <p:blipFill>
          <a:blip r:embed="rId2" cstate="email"/>
          <a:srcRect/>
          <a:stretch>
            <a:fillRect/>
          </a:stretch>
        </p:blipFill>
        <p:spPr bwMode="auto">
          <a:xfrm>
            <a:off x="2133600" y="3643313"/>
            <a:ext cx="145097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标注 10"/>
          <p:cNvSpPr>
            <a:spLocks noChangeArrowheads="1"/>
          </p:cNvSpPr>
          <p:nvPr/>
        </p:nvSpPr>
        <p:spPr bwMode="auto">
          <a:xfrm>
            <a:off x="325438" y="2000250"/>
            <a:ext cx="3617912" cy="1262063"/>
          </a:xfrm>
          <a:prstGeom prst="wedgeRoundRectCallout">
            <a:avLst>
              <a:gd name="adj1" fmla="val 13667"/>
              <a:gd name="adj2" fmla="val 75713"/>
              <a:gd name="adj3" fmla="val 16667"/>
            </a:avLst>
          </a:prstGeom>
          <a:noFill/>
          <a:ln w="25400">
            <a:solidFill>
              <a:schemeClr val="accent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p>
            <a:pPr>
              <a:lnSpc>
                <a:spcPct val="120000"/>
              </a:lnSpc>
            </a:pPr>
            <a:r>
              <a:rPr lang="en-US" altLang="zh-CN" sz="2800" b="1">
                <a:latin typeface="Times New Roman" panose="02020603050405020304" pitchFamily="18" charset="0"/>
              </a:rPr>
              <a:t>How do you make a banana milk shake?</a:t>
            </a:r>
            <a:endParaRPr lang="en-US" altLang="zh-CN" sz="2800" b="1">
              <a:latin typeface="Times New Roman" panose="02020603050405020304" pitchFamily="18" charset="0"/>
              <a:cs typeface="Times New Roman" panose="02020603050405020304" pitchFamily="18" charset="0"/>
            </a:endParaRPr>
          </a:p>
        </p:txBody>
      </p:sp>
      <p:pic>
        <p:nvPicPr>
          <p:cNvPr id="18437" name="图片 4" descr="37878787"/>
          <p:cNvPicPr>
            <a:picLocks noChangeAspect="1" noChangeArrowheads="1"/>
          </p:cNvPicPr>
          <p:nvPr/>
        </p:nvPicPr>
        <p:blipFill>
          <a:blip r:embed="rId3" cstate="email"/>
          <a:srcRect/>
          <a:stretch>
            <a:fillRect/>
          </a:stretch>
        </p:blipFill>
        <p:spPr bwMode="auto">
          <a:xfrm>
            <a:off x="4852988" y="3541713"/>
            <a:ext cx="196215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圆角矩形标注 11"/>
          <p:cNvSpPr>
            <a:spLocks noChangeArrowheads="1"/>
          </p:cNvSpPr>
          <p:nvPr/>
        </p:nvSpPr>
        <p:spPr bwMode="auto">
          <a:xfrm>
            <a:off x="5105400" y="2000250"/>
            <a:ext cx="2679700" cy="1177925"/>
          </a:xfrm>
          <a:prstGeom prst="wedgeRoundRectCallout">
            <a:avLst>
              <a:gd name="adj1" fmla="val -6694"/>
              <a:gd name="adj2" fmla="val 67037"/>
              <a:gd name="adj3" fmla="val 16667"/>
            </a:avLst>
          </a:prstGeom>
          <a:noFill/>
          <a:ln w="25400">
            <a:solidFill>
              <a:schemeClr val="accent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chor="ctr"/>
          <a:lstStyle/>
          <a:p>
            <a:r>
              <a:rPr lang="en-US" altLang="zh-CN" sz="2800" b="1">
                <a:latin typeface="Times New Roman" panose="02020603050405020304" pitchFamily="18" charset="0"/>
              </a:rPr>
              <a:t>First, peel the bananas</a:t>
            </a:r>
            <a:r>
              <a:rPr lang="en-US" altLang="zh-CN" sz="2800" b="1">
                <a:latin typeface="Times New Roman" panose="02020603050405020304" pitchFamily="18" charset="0"/>
                <a:cs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eel the banana"/>
          <p:cNvPicPr>
            <a:picLocks noChangeAspect="1" noChangeArrowheads="1"/>
          </p:cNvPicPr>
          <p:nvPr/>
        </p:nvPicPr>
        <p:blipFill>
          <a:blip r:embed="rId2" cstate="email"/>
          <a:srcRect/>
          <a:stretch>
            <a:fillRect/>
          </a:stretch>
        </p:blipFill>
        <p:spPr bwMode="auto">
          <a:xfrm>
            <a:off x="2341563" y="676275"/>
            <a:ext cx="12858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cstate="email"/>
          <a:srcRect/>
          <a:stretch>
            <a:fillRect/>
          </a:stretch>
        </p:blipFill>
        <p:spPr bwMode="auto">
          <a:xfrm>
            <a:off x="1819922" y="1600248"/>
            <a:ext cx="1304316" cy="999948"/>
          </a:xfrm>
          <a:prstGeom prst="rect">
            <a:avLst/>
          </a:prstGeom>
          <a:ln>
            <a:noFill/>
          </a:ln>
          <a:effectLst>
            <a:softEdge rad="112500"/>
          </a:effectLst>
        </p:spPr>
      </p:pic>
      <p:pic>
        <p:nvPicPr>
          <p:cNvPr id="4" name="Picture 3"/>
          <p:cNvPicPr>
            <a:picLocks noChangeAspect="1" noChangeArrowheads="1"/>
          </p:cNvPicPr>
          <p:nvPr/>
        </p:nvPicPr>
        <p:blipFill>
          <a:blip r:embed="rId4" cstate="email"/>
          <a:srcRect/>
          <a:stretch>
            <a:fillRect/>
          </a:stretch>
        </p:blipFill>
        <p:spPr bwMode="auto">
          <a:xfrm>
            <a:off x="1394670" y="2743218"/>
            <a:ext cx="1348578" cy="921528"/>
          </a:xfrm>
          <a:prstGeom prst="rect">
            <a:avLst/>
          </a:prstGeom>
          <a:ln>
            <a:noFill/>
          </a:ln>
          <a:effectLst>
            <a:softEdge rad="112500"/>
          </a:effectLst>
        </p:spPr>
      </p:pic>
      <p:pic>
        <p:nvPicPr>
          <p:cNvPr id="5" name="Picture 4"/>
          <p:cNvPicPr>
            <a:picLocks noChangeAspect="1" noChangeArrowheads="1"/>
          </p:cNvPicPr>
          <p:nvPr/>
        </p:nvPicPr>
        <p:blipFill>
          <a:blip r:embed="rId5" cstate="email"/>
          <a:srcRect/>
          <a:stretch>
            <a:fillRect/>
          </a:stretch>
        </p:blipFill>
        <p:spPr bwMode="auto">
          <a:xfrm>
            <a:off x="1052092" y="3733792"/>
            <a:ext cx="1339546" cy="888632"/>
          </a:xfrm>
          <a:prstGeom prst="rect">
            <a:avLst/>
          </a:prstGeom>
          <a:ln>
            <a:noFill/>
          </a:ln>
          <a:effectLst>
            <a:softEdge rad="112500"/>
          </a:effectLst>
        </p:spPr>
      </p:pic>
      <p:pic>
        <p:nvPicPr>
          <p:cNvPr id="6" name="Picture 5"/>
          <p:cNvPicPr>
            <a:picLocks noChangeAspect="1" noChangeArrowheads="1"/>
          </p:cNvPicPr>
          <p:nvPr/>
        </p:nvPicPr>
        <p:blipFill>
          <a:blip r:embed="rId6" cstate="email"/>
          <a:srcRect/>
          <a:stretch>
            <a:fillRect/>
          </a:stretch>
        </p:blipFill>
        <p:spPr bwMode="auto">
          <a:xfrm>
            <a:off x="712205" y="4724366"/>
            <a:ext cx="1421460" cy="852876"/>
          </a:xfrm>
          <a:prstGeom prst="rect">
            <a:avLst/>
          </a:prstGeom>
          <a:ln>
            <a:noFill/>
          </a:ln>
          <a:effectLst>
            <a:softEdge rad="112500"/>
          </a:effectLst>
        </p:spPr>
      </p:pic>
      <p:pic>
        <p:nvPicPr>
          <p:cNvPr id="7" name="Picture 7"/>
          <p:cNvPicPr>
            <a:picLocks noChangeAspect="1" noChangeArrowheads="1"/>
          </p:cNvPicPr>
          <p:nvPr/>
        </p:nvPicPr>
        <p:blipFill>
          <a:blip r:embed="rId7" cstate="email"/>
          <a:srcRect/>
          <a:stretch>
            <a:fillRect/>
          </a:stretch>
        </p:blipFill>
        <p:spPr bwMode="auto">
          <a:xfrm>
            <a:off x="417090" y="5562544"/>
            <a:ext cx="1564178" cy="952108"/>
          </a:xfrm>
          <a:prstGeom prst="rect">
            <a:avLst/>
          </a:prstGeom>
          <a:ln>
            <a:noFill/>
          </a:ln>
          <a:effectLst>
            <a:softEdge rad="112500"/>
          </a:effectLst>
        </p:spPr>
      </p:pic>
      <p:sp>
        <p:nvSpPr>
          <p:cNvPr id="8" name="Rectangle 20"/>
          <p:cNvSpPr>
            <a:spLocks noChangeArrowheads="1"/>
          </p:cNvSpPr>
          <p:nvPr/>
        </p:nvSpPr>
        <p:spPr bwMode="auto">
          <a:xfrm>
            <a:off x="3860800" y="692150"/>
            <a:ext cx="1038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FF0000"/>
                </a:solidFill>
                <a:latin typeface="Times New Roman" panose="02020603050405020304" pitchFamily="18" charset="0"/>
              </a:rPr>
              <a:t>First,</a:t>
            </a:r>
            <a:endParaRPr lang="en-US" altLang="zh-CN" sz="3200">
              <a:solidFill>
                <a:srgbClr val="FF0000"/>
              </a:solidFill>
              <a:latin typeface="Times New Roman" panose="02020603050405020304" pitchFamily="18" charset="0"/>
              <a:cs typeface="Times New Roman" panose="02020603050405020304" pitchFamily="18" charset="0"/>
            </a:endParaRPr>
          </a:p>
        </p:txBody>
      </p:sp>
      <p:sp>
        <p:nvSpPr>
          <p:cNvPr id="9" name="Rectangle 21"/>
          <p:cNvSpPr>
            <a:spLocks noChangeArrowheads="1"/>
          </p:cNvSpPr>
          <p:nvPr/>
        </p:nvSpPr>
        <p:spPr bwMode="auto">
          <a:xfrm>
            <a:off x="3505200" y="1833563"/>
            <a:ext cx="1130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FF0000"/>
                </a:solidFill>
                <a:latin typeface="Times New Roman" panose="02020603050405020304" pitchFamily="18" charset="0"/>
              </a:rPr>
              <a:t>Then,</a:t>
            </a:r>
            <a:endParaRPr lang="en-US" altLang="zh-CN" sz="3200">
              <a:solidFill>
                <a:srgbClr val="FF0000"/>
              </a:solidFill>
              <a:latin typeface="Times New Roman" panose="02020603050405020304" pitchFamily="18" charset="0"/>
              <a:cs typeface="Times New Roman" panose="02020603050405020304" pitchFamily="18" charset="0"/>
            </a:endParaRPr>
          </a:p>
        </p:txBody>
      </p:sp>
      <p:sp>
        <p:nvSpPr>
          <p:cNvPr id="10" name="Rectangle 22"/>
          <p:cNvSpPr>
            <a:spLocks noChangeArrowheads="1"/>
          </p:cNvSpPr>
          <p:nvPr/>
        </p:nvSpPr>
        <p:spPr bwMode="auto">
          <a:xfrm>
            <a:off x="3081338" y="2921000"/>
            <a:ext cx="113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FF0000"/>
                </a:solidFill>
                <a:latin typeface="Times New Roman" panose="02020603050405020304" pitchFamily="18" charset="0"/>
              </a:rPr>
              <a:t>Then,</a:t>
            </a:r>
            <a:endParaRPr lang="en-US" altLang="zh-CN" sz="3200">
              <a:solidFill>
                <a:srgbClr val="FF0000"/>
              </a:solidFill>
              <a:latin typeface="Times New Roman" panose="02020603050405020304" pitchFamily="18" charset="0"/>
              <a:cs typeface="Times New Roman" panose="02020603050405020304" pitchFamily="18" charset="0"/>
            </a:endParaRPr>
          </a:p>
        </p:txBody>
      </p:sp>
      <p:sp>
        <p:nvSpPr>
          <p:cNvPr id="11" name="Rectangle 23"/>
          <p:cNvSpPr>
            <a:spLocks noChangeArrowheads="1"/>
          </p:cNvSpPr>
          <p:nvPr/>
        </p:nvSpPr>
        <p:spPr bwMode="auto">
          <a:xfrm>
            <a:off x="2730500" y="3941763"/>
            <a:ext cx="113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FF0000"/>
                </a:solidFill>
                <a:latin typeface="Times New Roman" panose="02020603050405020304" pitchFamily="18" charset="0"/>
              </a:rPr>
              <a:t>Then,</a:t>
            </a:r>
            <a:endParaRPr lang="en-US" altLang="zh-CN" sz="3200">
              <a:solidFill>
                <a:srgbClr val="FF0000"/>
              </a:solidFill>
              <a:latin typeface="Times New Roman" panose="02020603050405020304" pitchFamily="18" charset="0"/>
              <a:cs typeface="Times New Roman" panose="02020603050405020304" pitchFamily="18" charset="0"/>
            </a:endParaRPr>
          </a:p>
        </p:txBody>
      </p:sp>
      <p:sp>
        <p:nvSpPr>
          <p:cNvPr id="12" name="Rectangle 24"/>
          <p:cNvSpPr>
            <a:spLocks noChangeArrowheads="1"/>
          </p:cNvSpPr>
          <p:nvPr/>
        </p:nvSpPr>
        <p:spPr bwMode="auto">
          <a:xfrm>
            <a:off x="2425700" y="4948238"/>
            <a:ext cx="1108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FF0000"/>
                </a:solidFill>
                <a:latin typeface="Times New Roman" panose="02020603050405020304" pitchFamily="18" charset="0"/>
              </a:rPr>
              <a:t>Next,</a:t>
            </a:r>
            <a:endParaRPr lang="en-US" altLang="zh-CN" sz="3200">
              <a:solidFill>
                <a:srgbClr val="FF0000"/>
              </a:solidFill>
              <a:latin typeface="Times New Roman" panose="02020603050405020304" pitchFamily="18" charset="0"/>
              <a:cs typeface="Times New Roman" panose="02020603050405020304" pitchFamily="18" charset="0"/>
            </a:endParaRPr>
          </a:p>
        </p:txBody>
      </p:sp>
      <p:sp>
        <p:nvSpPr>
          <p:cNvPr id="13" name="Rectangle 25"/>
          <p:cNvSpPr>
            <a:spLocks noChangeArrowheads="1"/>
          </p:cNvSpPr>
          <p:nvPr/>
        </p:nvSpPr>
        <p:spPr bwMode="auto">
          <a:xfrm>
            <a:off x="2079625" y="5824538"/>
            <a:ext cx="142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FF0000"/>
                </a:solidFill>
                <a:latin typeface="Times New Roman" panose="02020603050405020304" pitchFamily="18" charset="0"/>
              </a:rPr>
              <a:t>Finally,</a:t>
            </a:r>
            <a:endParaRPr lang="en-US" altLang="zh-CN" sz="3200">
              <a:solidFill>
                <a:srgbClr val="FF0000"/>
              </a:solidFill>
              <a:latin typeface="Times New Roman" panose="02020603050405020304" pitchFamily="18" charset="0"/>
              <a:cs typeface="Times New Roman" panose="02020603050405020304" pitchFamily="18" charset="0"/>
            </a:endParaRPr>
          </a:p>
        </p:txBody>
      </p:sp>
      <p:sp>
        <p:nvSpPr>
          <p:cNvPr id="14" name="Text Box 8"/>
          <p:cNvSpPr txBox="1">
            <a:spLocks noChangeArrowheads="1"/>
          </p:cNvSpPr>
          <p:nvPr/>
        </p:nvSpPr>
        <p:spPr bwMode="auto">
          <a:xfrm>
            <a:off x="5257800" y="692150"/>
            <a:ext cx="2393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FF0000"/>
                </a:solidFill>
                <a:latin typeface="Times New Roman" panose="02020603050405020304" pitchFamily="18" charset="0"/>
              </a:rPr>
              <a:t>peel</a:t>
            </a:r>
            <a:r>
              <a:rPr lang="en-US" altLang="zh-CN" sz="3200">
                <a:solidFill>
                  <a:srgbClr val="000000"/>
                </a:solidFill>
                <a:latin typeface="Times New Roman" panose="02020603050405020304" pitchFamily="18" charset="0"/>
              </a:rPr>
              <a:t> bananas.</a:t>
            </a:r>
            <a:endParaRPr lang="en-US" altLang="zh-CN" sz="3200">
              <a:solidFill>
                <a:srgbClr val="000000"/>
              </a:solidFill>
              <a:latin typeface="Times New Roman" panose="02020603050405020304" pitchFamily="18" charset="0"/>
              <a:cs typeface="Times New Roman" panose="02020603050405020304" pitchFamily="18" charset="0"/>
            </a:endParaRPr>
          </a:p>
        </p:txBody>
      </p:sp>
      <p:sp>
        <p:nvSpPr>
          <p:cNvPr id="15" name="Text Box 13"/>
          <p:cNvSpPr txBox="1">
            <a:spLocks noChangeArrowheads="1"/>
          </p:cNvSpPr>
          <p:nvPr/>
        </p:nvSpPr>
        <p:spPr bwMode="auto">
          <a:xfrm>
            <a:off x="4884738" y="1833563"/>
            <a:ext cx="3333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FF0000"/>
                </a:solidFill>
                <a:latin typeface="Times New Roman" panose="02020603050405020304" pitchFamily="18" charset="0"/>
              </a:rPr>
              <a:t>cut up</a:t>
            </a:r>
            <a:r>
              <a:rPr lang="en-US" altLang="zh-CN" sz="3200">
                <a:solidFill>
                  <a:srgbClr val="000000"/>
                </a:solidFill>
                <a:latin typeface="Times New Roman" panose="02020603050405020304" pitchFamily="18" charset="0"/>
              </a:rPr>
              <a:t> the bananas.</a:t>
            </a:r>
            <a:endParaRPr lang="en-US" altLang="zh-CN" sz="3200">
              <a:solidFill>
                <a:srgbClr val="000000"/>
              </a:solidFill>
              <a:latin typeface="Times New Roman" panose="02020603050405020304" pitchFamily="18" charset="0"/>
              <a:cs typeface="Times New Roman" panose="02020603050405020304" pitchFamily="18" charset="0"/>
            </a:endParaRPr>
          </a:p>
        </p:txBody>
      </p:sp>
      <p:sp>
        <p:nvSpPr>
          <p:cNvPr id="16" name="Text Box 10"/>
          <p:cNvSpPr txBox="1">
            <a:spLocks noChangeArrowheads="1"/>
          </p:cNvSpPr>
          <p:nvPr/>
        </p:nvSpPr>
        <p:spPr bwMode="auto">
          <a:xfrm>
            <a:off x="4537075" y="2787650"/>
            <a:ext cx="464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Times New Roman" panose="02020603050405020304" pitchFamily="18" charset="0"/>
              </a:rPr>
              <a:t>put</a:t>
            </a:r>
            <a:r>
              <a:rPr lang="en-US" altLang="zh-CN" sz="2800">
                <a:solidFill>
                  <a:srgbClr val="000000"/>
                </a:solidFill>
                <a:latin typeface="Times New Roman" panose="02020603050405020304" pitchFamily="18" charset="0"/>
              </a:rPr>
              <a:t> the bananas and ice-cream </a:t>
            </a:r>
            <a:r>
              <a:rPr lang="en-US" altLang="zh-CN" sz="2800">
                <a:solidFill>
                  <a:srgbClr val="FF0000"/>
                </a:solidFill>
                <a:latin typeface="Times New Roman" panose="02020603050405020304" pitchFamily="18" charset="0"/>
              </a:rPr>
              <a:t>into</a:t>
            </a:r>
            <a:r>
              <a:rPr lang="en-US" altLang="zh-CN" sz="2800">
                <a:solidFill>
                  <a:schemeClr val="tx2"/>
                </a:solidFill>
                <a:latin typeface="Times New Roman" panose="02020603050405020304" pitchFamily="18" charset="0"/>
              </a:rPr>
              <a:t> </a:t>
            </a:r>
            <a:r>
              <a:rPr lang="en-US" altLang="zh-CN" sz="2800">
                <a:solidFill>
                  <a:srgbClr val="000000"/>
                </a:solidFill>
                <a:latin typeface="Times New Roman" panose="02020603050405020304" pitchFamily="18" charset="0"/>
              </a:rPr>
              <a:t>the blender.</a:t>
            </a:r>
            <a:endParaRPr lang="en-US" altLang="zh-CN" sz="2800">
              <a:solidFill>
                <a:srgbClr val="000000"/>
              </a:solidFill>
              <a:latin typeface="Times New Roman" panose="02020603050405020304" pitchFamily="18" charset="0"/>
              <a:cs typeface="Times New Roman" panose="02020603050405020304" pitchFamily="18" charset="0"/>
            </a:endParaRPr>
          </a:p>
        </p:txBody>
      </p:sp>
      <p:sp>
        <p:nvSpPr>
          <p:cNvPr id="17" name="Text Box 11"/>
          <p:cNvSpPr txBox="1">
            <a:spLocks noChangeArrowheads="1"/>
          </p:cNvSpPr>
          <p:nvPr/>
        </p:nvSpPr>
        <p:spPr bwMode="auto">
          <a:xfrm>
            <a:off x="4229100" y="3941763"/>
            <a:ext cx="4903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Times New Roman" panose="02020603050405020304" pitchFamily="18" charset="0"/>
              </a:rPr>
              <a:t>pour</a:t>
            </a:r>
            <a:r>
              <a:rPr lang="en-US" altLang="zh-CN" sz="2800">
                <a:solidFill>
                  <a:srgbClr val="000000"/>
                </a:solidFill>
                <a:latin typeface="Times New Roman" panose="02020603050405020304" pitchFamily="18" charset="0"/>
              </a:rPr>
              <a:t> the milk </a:t>
            </a:r>
            <a:r>
              <a:rPr lang="en-US" altLang="zh-CN" sz="2800">
                <a:solidFill>
                  <a:srgbClr val="FF0000"/>
                </a:solidFill>
                <a:latin typeface="Times New Roman" panose="02020603050405020304" pitchFamily="18" charset="0"/>
              </a:rPr>
              <a:t>into</a:t>
            </a:r>
            <a:r>
              <a:rPr lang="en-US" altLang="zh-CN" sz="2800">
                <a:solidFill>
                  <a:srgbClr val="000000"/>
                </a:solidFill>
                <a:latin typeface="Times New Roman" panose="02020603050405020304" pitchFamily="18" charset="0"/>
              </a:rPr>
              <a:t> the blender.</a:t>
            </a:r>
            <a:endParaRPr lang="en-US" altLang="zh-CN" sz="2800">
              <a:solidFill>
                <a:srgbClr val="000000"/>
              </a:solidFill>
              <a:latin typeface="Times New Roman" panose="02020603050405020304" pitchFamily="18" charset="0"/>
              <a:cs typeface="Times New Roman" panose="02020603050405020304" pitchFamily="18" charset="0"/>
            </a:endParaRPr>
          </a:p>
        </p:txBody>
      </p:sp>
      <p:sp>
        <p:nvSpPr>
          <p:cNvPr id="18" name="Text Box 9"/>
          <p:cNvSpPr txBox="1">
            <a:spLocks noChangeArrowheads="1"/>
          </p:cNvSpPr>
          <p:nvPr/>
        </p:nvSpPr>
        <p:spPr bwMode="auto">
          <a:xfrm>
            <a:off x="3868738" y="4948238"/>
            <a:ext cx="3376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FF0000"/>
                </a:solidFill>
                <a:latin typeface="Times New Roman" panose="02020603050405020304" pitchFamily="18" charset="0"/>
              </a:rPr>
              <a:t>turn on</a:t>
            </a:r>
            <a:r>
              <a:rPr lang="en-US" altLang="zh-CN" sz="3200">
                <a:solidFill>
                  <a:srgbClr val="000000"/>
                </a:solidFill>
                <a:latin typeface="Times New Roman" panose="02020603050405020304" pitchFamily="18" charset="0"/>
              </a:rPr>
              <a:t> the blender.</a:t>
            </a:r>
            <a:endParaRPr lang="en-US" altLang="zh-CN" sz="3200">
              <a:solidFill>
                <a:srgbClr val="000000"/>
              </a:solidFill>
              <a:latin typeface="Times New Roman" panose="02020603050405020304" pitchFamily="18" charset="0"/>
              <a:cs typeface="Times New Roman" panose="02020603050405020304" pitchFamily="18" charset="0"/>
            </a:endParaRPr>
          </a:p>
        </p:txBody>
      </p:sp>
      <p:sp>
        <p:nvSpPr>
          <p:cNvPr id="19" name="Text Box 12"/>
          <p:cNvSpPr txBox="1">
            <a:spLocks noChangeArrowheads="1"/>
          </p:cNvSpPr>
          <p:nvPr/>
        </p:nvSpPr>
        <p:spPr bwMode="auto">
          <a:xfrm>
            <a:off x="3868738" y="5824538"/>
            <a:ext cx="4759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solidFill>
                  <a:srgbClr val="FF0000"/>
                </a:solidFill>
                <a:latin typeface="Times New Roman" panose="02020603050405020304" pitchFamily="18" charset="0"/>
              </a:rPr>
              <a:t>drink</a:t>
            </a:r>
            <a:r>
              <a:rPr lang="en-US" altLang="zh-CN" sz="2800">
                <a:solidFill>
                  <a:srgbClr val="000000"/>
                </a:solidFill>
                <a:latin typeface="Times New Roman" panose="02020603050405020304" pitchFamily="18" charset="0"/>
              </a:rPr>
              <a:t> the banana milk shake.</a:t>
            </a:r>
            <a:endParaRPr lang="en-US" altLang="zh-CN" sz="280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strips(downLeft)">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strips(down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diamond(in)">
                                      <p:cBhvr>
                                        <p:cTn id="55" dur="20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diamond(in)">
                                      <p:cBhvr>
                                        <p:cTn id="60" dur="20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diamond(in)">
                                      <p:cBhvr>
                                        <p:cTn id="65" dur="2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checkerboard(across)">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checkerboard(across)">
                                      <p:cBhvr>
                                        <p:cTn id="75" dur="5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checkerboard(across)">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52" presetClass="entr" presetSubtype="0" fill="hold" nodeType="clickEffect">
                                  <p:stCondLst>
                                    <p:cond delay="0"/>
                                  </p:stCondLst>
                                  <p:childTnLst>
                                    <p:set>
                                      <p:cBhvr>
                                        <p:cTn id="84" dur="1" fill="hold">
                                          <p:stCondLst>
                                            <p:cond delay="0"/>
                                          </p:stCondLst>
                                        </p:cTn>
                                        <p:tgtEl>
                                          <p:spTgt spid="7"/>
                                        </p:tgtEl>
                                        <p:attrNameLst>
                                          <p:attrName>style.visibility</p:attrName>
                                        </p:attrNameLst>
                                      </p:cBhvr>
                                      <p:to>
                                        <p:strVal val="visible"/>
                                      </p:to>
                                    </p:set>
                                    <p:animScale>
                                      <p:cBhvr>
                                        <p:cTn id="8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6" dur="1000" decel="50000" fill="hold">
                                          <p:stCondLst>
                                            <p:cond delay="0"/>
                                          </p:stCondLst>
                                        </p:cTn>
                                        <p:tgtEl>
                                          <p:spTgt spid="7"/>
                                        </p:tgtEl>
                                        <p:attrNameLst>
                                          <p:attrName>ppt_x</p:attrName>
                                          <p:attrName>ppt_y</p:attrName>
                                        </p:attrNameLst>
                                      </p:cBhvr>
                                      <p:rCtr x="0" y="0"/>
                                    </p:animMotion>
                                    <p:animEffect transition="in" filter="fade">
                                      <p:cBhvr>
                                        <p:cTn id="87" dur="10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52" presetClass="entr" presetSubtype="0"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Scale>
                                      <p:cBhvr>
                                        <p:cTn id="9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93" dur="1000" decel="50000" fill="hold">
                                          <p:stCondLst>
                                            <p:cond delay="0"/>
                                          </p:stCondLst>
                                        </p:cTn>
                                        <p:tgtEl>
                                          <p:spTgt spid="13"/>
                                        </p:tgtEl>
                                        <p:attrNameLst>
                                          <p:attrName>ppt_x</p:attrName>
                                          <p:attrName>ppt_y</p:attrName>
                                        </p:attrNameLst>
                                      </p:cBhvr>
                                      <p:rCtr x="0" y="0"/>
                                    </p:animMotion>
                                    <p:animEffect transition="in" filter="fade">
                                      <p:cBhvr>
                                        <p:cTn id="94" dur="1000"/>
                                        <p:tgtEl>
                                          <p:spTgt spid="13"/>
                                        </p:tgtEl>
                                      </p:cBhvr>
                                    </p:animEffect>
                                  </p:childTnLst>
                                </p:cTn>
                              </p:par>
                            </p:childTnLst>
                          </p:cTn>
                        </p:par>
                      </p:childTnLst>
                    </p:cTn>
                  </p:par>
                  <p:par>
                    <p:cTn id="95" fill="hold">
                      <p:stCondLst>
                        <p:cond delay="indefinite"/>
                      </p:stCondLst>
                      <p:childTnLst>
                        <p:par>
                          <p:cTn id="96" fill="hold">
                            <p:stCondLst>
                              <p:cond delay="0"/>
                            </p:stCondLst>
                            <p:childTnLst>
                              <p:par>
                                <p:cTn id="97" presetID="52"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Scale>
                                      <p:cBhvr>
                                        <p:cTn id="99"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00" dur="1000" decel="50000" fill="hold">
                                          <p:stCondLst>
                                            <p:cond delay="0"/>
                                          </p:stCondLst>
                                        </p:cTn>
                                        <p:tgtEl>
                                          <p:spTgt spid="19"/>
                                        </p:tgtEl>
                                        <p:attrNameLst>
                                          <p:attrName>ppt_x</p:attrName>
                                          <p:attrName>ppt_y</p:attrName>
                                        </p:attrNameLst>
                                      </p:cBhvr>
                                      <p:rCtr x="0" y="0"/>
                                    </p:animMotion>
                                    <p:animEffect transition="in" filter="fade">
                                      <p:cBhvr>
                                        <p:cTn id="10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p:bldP spid="9" grpId="0" bldLvl="0"/>
      <p:bldP spid="10" grpId="0" bldLvl="0"/>
      <p:bldP spid="11" grpId="0" bldLvl="0"/>
      <p:bldP spid="12" grpId="0" bldLvl="0"/>
      <p:bldP spid="13" grpId="0" bldLvl="0"/>
      <p:bldP spid="14" grpId="0" bldLvl="0"/>
      <p:bldP spid="15" grpId="0" bldLvl="0"/>
      <p:bldP spid="16" grpId="0" bldLvl="0"/>
      <p:bldP spid="17" grpId="0" bldLvl="0"/>
      <p:bldP spid="18" grpId="0" bldLvl="0"/>
      <p:bldP spid="19"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457200" y="762000"/>
            <a:ext cx="6080125" cy="512763"/>
          </a:xfrm>
          <a:prstGeom prst="rect">
            <a:avLst/>
          </a:prstGeom>
          <a:noFill/>
          <a:ln>
            <a:noFill/>
          </a:ln>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5000"/>
              </a:lnSpc>
              <a:defRPr/>
            </a:pPr>
            <a:r>
              <a:rPr lang="en-US" altLang="zh-CN" sz="3200" b="1" dirty="0" smtClean="0">
                <a:solidFill>
                  <a:schemeClr val="accent2">
                    <a:lumMod val="75000"/>
                  </a:schemeClr>
                </a:solidFill>
                <a:latin typeface="Times New Roman" panose="02020603050405020304" pitchFamily="18" charset="0"/>
                <a:sym typeface="+mn-ea"/>
              </a:rPr>
              <a:t>2a Listen and complete the chart. </a:t>
            </a:r>
          </a:p>
        </p:txBody>
      </p:sp>
      <p:pic>
        <p:nvPicPr>
          <p:cNvPr id="3" name="图片 2"/>
          <p:cNvPicPr>
            <a:picLocks noChangeAspect="1" noChangeArrowheads="1"/>
          </p:cNvPicPr>
          <p:nvPr/>
        </p:nvPicPr>
        <p:blipFill>
          <a:blip r:embed="rId4" cstate="email"/>
          <a:srcRect/>
          <a:stretch>
            <a:fillRect/>
          </a:stretch>
        </p:blipFill>
        <p:spPr bwMode="auto">
          <a:xfrm>
            <a:off x="0" y="2438426"/>
            <a:ext cx="4899025" cy="3759174"/>
          </a:xfrm>
          <a:prstGeom prst="rect">
            <a:avLst/>
          </a:prstGeom>
          <a:ln>
            <a:noFill/>
          </a:ln>
          <a:effectLst>
            <a:softEdge rad="112500"/>
          </a:effectLst>
        </p:spPr>
      </p:pic>
      <p:graphicFrame>
        <p:nvGraphicFramePr>
          <p:cNvPr id="35844" name="表格 35843"/>
          <p:cNvGraphicFramePr>
            <a:graphicFrameLocks noGrp="1"/>
          </p:cNvGraphicFramePr>
          <p:nvPr/>
        </p:nvGraphicFramePr>
        <p:xfrm>
          <a:off x="4987925" y="2105025"/>
          <a:ext cx="3927475" cy="4046539"/>
        </p:xfrm>
        <a:graphic>
          <a:graphicData uri="http://schemas.openxmlformats.org/drawingml/2006/table">
            <a:tbl>
              <a:tblPr/>
              <a:tblGrid>
                <a:gridCol w="1870075">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790575">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How much</a:t>
                      </a:r>
                    </a:p>
                  </a:txBody>
                  <a:tcPr marL="93348" marR="93348" marT="43180" marB="431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5D6"/>
                    </a:solidFill>
                  </a:tcPr>
                </a:tc>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How many</a:t>
                      </a:r>
                    </a:p>
                  </a:txBody>
                  <a:tcPr marL="93348" marR="93348" marT="43180" marB="431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5D6"/>
                    </a:solidFill>
                  </a:tcPr>
                </a:tc>
                <a:extLst>
                  <a:ext uri="{0D108BD9-81ED-4DB2-BD59-A6C34878D82A}">
                    <a16:rowId xmlns:a16="http://schemas.microsoft.com/office/drawing/2014/main" val="10000"/>
                  </a:ext>
                </a:extLst>
              </a:tr>
              <a:tr h="842963">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yogurt</a:t>
                      </a:r>
                    </a:p>
                  </a:txBody>
                  <a:tcPr marL="93348" marR="93348" marT="43180" marB="431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bananas</a:t>
                      </a:r>
                    </a:p>
                  </a:txBody>
                  <a:tcPr marL="93348" marR="93348" marT="43180" marB="431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10001"/>
                  </a:ext>
                </a:extLst>
              </a:tr>
              <a:tr h="801688">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p>
                  </a:txBody>
                  <a:tcPr marL="93348" marR="93348" marT="43180" marB="431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p>
                  </a:txBody>
                  <a:tcPr marL="93348" marR="93348" marT="43180" marB="431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10002"/>
                  </a:ext>
                </a:extLst>
              </a:tr>
              <a:tr h="811213">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p>
                  </a:txBody>
                  <a:tcPr marL="93348" marR="93348" marT="43180" marB="431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p>
                  </a:txBody>
                  <a:tcPr marL="93348" marR="93348" marT="43180" marB="431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10003"/>
                  </a:ext>
                </a:extLst>
              </a:tr>
              <a:tr h="800100">
                <a:tc>
                  <a:txBody>
                    <a:bodyPr/>
                    <a:lstStyle/>
                    <a:p>
                      <a:pPr marL="0" marR="0" lvl="0" indent="0" algn="l" defTabSz="704850" rtl="0" eaLnBrk="1" fontAlgn="base" latinLnBrk="0" hangingPunct="1">
                        <a:lnSpc>
                          <a:spcPct val="100000"/>
                        </a:lnSpc>
                        <a:spcBef>
                          <a:spcPct val="20000"/>
                        </a:spcBef>
                        <a:spcAft>
                          <a:spcPct val="0"/>
                        </a:spcAft>
                        <a:buClrTx/>
                        <a:buSzTx/>
                        <a:buFontTx/>
                        <a:buNone/>
                      </a:pPr>
                      <a:endPar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93348" marR="93348" marT="43180" marB="431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tc>
                  <a:txBody>
                    <a:bodyPr/>
                    <a:lstStyle/>
                    <a:p>
                      <a:pPr marL="0" marR="0" lvl="0" indent="0" algn="l" defTabSz="70485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a:t>
                      </a:r>
                    </a:p>
                  </a:txBody>
                  <a:tcPr marL="93348" marR="93348" marT="43180" marB="431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2CC"/>
                    </a:solidFill>
                  </a:tcPr>
                </a:tc>
                <a:extLst>
                  <a:ext uri="{0D108BD9-81ED-4DB2-BD59-A6C34878D82A}">
                    <a16:rowId xmlns:a16="http://schemas.microsoft.com/office/drawing/2014/main" val="10004"/>
                  </a:ext>
                </a:extLst>
              </a:tr>
            </a:tbl>
          </a:graphicData>
        </a:graphic>
      </p:graphicFrame>
      <p:sp>
        <p:nvSpPr>
          <p:cNvPr id="5" name="Rectangle 30"/>
          <p:cNvSpPr>
            <a:spLocks noChangeArrowheads="1"/>
          </p:cNvSpPr>
          <p:nvPr/>
        </p:nvSpPr>
        <p:spPr bwMode="auto">
          <a:xfrm>
            <a:off x="5257800" y="3829050"/>
            <a:ext cx="12001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15" tIns="59258" rIns="118515" bIns="59258">
            <a:spAutoFit/>
          </a:bodyPr>
          <a:lstStyle/>
          <a:p>
            <a:pPr defTabSz="913130"/>
            <a:r>
              <a:rPr lang="en-US" altLang="zh-CN" sz="2800" b="1">
                <a:solidFill>
                  <a:srgbClr val="FF0000"/>
                </a:solidFill>
                <a:latin typeface="Times New Roman" panose="02020603050405020304" pitchFamily="18" charset="0"/>
              </a:rPr>
              <a:t>honey</a:t>
            </a:r>
          </a:p>
        </p:txBody>
      </p:sp>
      <p:sp>
        <p:nvSpPr>
          <p:cNvPr id="6" name="Rectangle 31"/>
          <p:cNvSpPr>
            <a:spLocks noChangeArrowheads="1"/>
          </p:cNvSpPr>
          <p:nvPr/>
        </p:nvSpPr>
        <p:spPr bwMode="auto">
          <a:xfrm>
            <a:off x="6840538" y="3829050"/>
            <a:ext cx="20955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15" tIns="59258" rIns="118515" bIns="59258">
            <a:spAutoFit/>
          </a:bodyPr>
          <a:lstStyle/>
          <a:p>
            <a:pPr defTabSz="913130"/>
            <a:r>
              <a:rPr lang="en-US" altLang="zh-CN" sz="2800" b="1">
                <a:solidFill>
                  <a:srgbClr val="FF0000"/>
                </a:solidFill>
                <a:latin typeface="Times New Roman" panose="02020603050405020304" pitchFamily="18" charset="0"/>
              </a:rPr>
              <a:t>watermelon</a:t>
            </a:r>
          </a:p>
        </p:txBody>
      </p:sp>
      <p:sp>
        <p:nvSpPr>
          <p:cNvPr id="7" name="Rectangle 32"/>
          <p:cNvSpPr>
            <a:spLocks noChangeArrowheads="1"/>
          </p:cNvSpPr>
          <p:nvPr/>
        </p:nvSpPr>
        <p:spPr bwMode="auto">
          <a:xfrm>
            <a:off x="7143750" y="4703763"/>
            <a:ext cx="12604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15" tIns="59258" rIns="118515" bIns="59258">
            <a:spAutoFit/>
          </a:bodyPr>
          <a:lstStyle/>
          <a:p>
            <a:pPr defTabSz="913130"/>
            <a:r>
              <a:rPr lang="en-US" altLang="zh-CN" sz="2800" b="1">
                <a:solidFill>
                  <a:srgbClr val="FF0000"/>
                </a:solidFill>
                <a:latin typeface="Times New Roman" panose="02020603050405020304" pitchFamily="18" charset="0"/>
              </a:rPr>
              <a:t>apples</a:t>
            </a:r>
          </a:p>
        </p:txBody>
      </p:sp>
      <p:sp>
        <p:nvSpPr>
          <p:cNvPr id="8" name="Rectangle 33"/>
          <p:cNvSpPr>
            <a:spLocks noChangeArrowheads="1"/>
          </p:cNvSpPr>
          <p:nvPr/>
        </p:nvSpPr>
        <p:spPr bwMode="auto">
          <a:xfrm>
            <a:off x="7143750" y="5486400"/>
            <a:ext cx="147955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15" tIns="59258" rIns="118515" bIns="59258">
            <a:spAutoFit/>
          </a:bodyPr>
          <a:lstStyle/>
          <a:p>
            <a:pPr defTabSz="913130"/>
            <a:r>
              <a:rPr lang="en-US" altLang="zh-CN" sz="2800" b="1">
                <a:solidFill>
                  <a:srgbClr val="FF0000"/>
                </a:solidFill>
                <a:latin typeface="Times New Roman" panose="02020603050405020304" pitchFamily="18" charset="0"/>
              </a:rPr>
              <a:t>oranges</a:t>
            </a:r>
          </a:p>
        </p:txBody>
      </p:sp>
      <p:pic>
        <p:nvPicPr>
          <p:cNvPr id="10" name="SectionA2a听力材料.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6324600" y="83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0"/>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35416" fill="hold"/>
                                        <p:tgtEl>
                                          <p:spTgt spid="10"/>
                                        </p:tgtEl>
                                      </p:cBhvr>
                                    </p:cmd>
                                  </p:childTnLst>
                                </p:cTn>
                              </p:par>
                            </p:childTnLst>
                          </p:cTn>
                        </p:par>
                      </p:childTnLst>
                    </p:cTn>
                  </p:par>
                </p:childTnLst>
              </p:cTn>
              <p:nextCondLst>
                <p:cond evt="onClick" delay="0">
                  <p:tgtEl>
                    <p:spTgt spid="10"/>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533400" y="685800"/>
            <a:ext cx="8153400" cy="931863"/>
          </a:xfrm>
          <a:prstGeom prst="rect">
            <a:avLst/>
          </a:prstGeom>
          <a:noFill/>
          <a:ln>
            <a:noFill/>
          </a:ln>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5000"/>
              </a:lnSpc>
              <a:defRPr/>
            </a:pPr>
            <a:r>
              <a:rPr lang="en-US" altLang="zh-CN" sz="3200" b="1" dirty="0" smtClean="0">
                <a:solidFill>
                  <a:schemeClr val="accent2">
                    <a:lumMod val="75000"/>
                  </a:schemeClr>
                </a:solidFill>
                <a:latin typeface="Times New Roman" panose="02020603050405020304" pitchFamily="18" charset="0"/>
                <a:sym typeface="+mn-ea"/>
              </a:rPr>
              <a:t>2b  Listen again. Write the ingredients under the correct amount in the chart. </a:t>
            </a:r>
          </a:p>
        </p:txBody>
      </p:sp>
      <p:graphicFrame>
        <p:nvGraphicFramePr>
          <p:cNvPr id="3" name="表格 2"/>
          <p:cNvGraphicFramePr/>
          <p:nvPr/>
        </p:nvGraphicFramePr>
        <p:xfrm>
          <a:off x="395288" y="1905000"/>
          <a:ext cx="8243887" cy="4392613"/>
        </p:xfrm>
        <a:graphic>
          <a:graphicData uri="http://schemas.openxmlformats.org/drawingml/2006/table">
            <a:tbl>
              <a:tblPr/>
              <a:tblGrid>
                <a:gridCol w="2878138">
                  <a:extLst>
                    <a:ext uri="{9D8B030D-6E8A-4147-A177-3AD203B41FA5}">
                      <a16:colId xmlns:a16="http://schemas.microsoft.com/office/drawing/2014/main" val="20000"/>
                    </a:ext>
                  </a:extLst>
                </a:gridCol>
                <a:gridCol w="5365749">
                  <a:extLst>
                    <a:ext uri="{9D8B030D-6E8A-4147-A177-3AD203B41FA5}">
                      <a16:colId xmlns:a16="http://schemas.microsoft.com/office/drawing/2014/main" val="20001"/>
                    </a:ext>
                  </a:extLst>
                </a:gridCol>
              </a:tblGrid>
              <a:tr h="86677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x-none" sz="3200" b="0" dirty="0">
                          <a:latin typeface="Times New Roman" panose="02020603050405020304" pitchFamily="18" charset="0"/>
                          <a:cs typeface="Times New Roman" panose="02020603050405020304" pitchFamily="18" charset="0"/>
                        </a:rPr>
                        <a:t>one</a:t>
                      </a:r>
                    </a:p>
                  </a:txBody>
                  <a:tcPr anchor="ctr" anchorCtr="1">
                    <a:lnL w="12700" cap="flat" cmpd="sng">
                      <a:solidFill>
                        <a:srgbClr val="3F4143"/>
                      </a:solidFill>
                      <a:prstDash val="solid"/>
                      <a:headEnd type="none" w="med" len="med"/>
                      <a:tailEnd type="none" w="med" len="med"/>
                    </a:lnL>
                    <a:lnR w="12700" cap="flat" cmpd="sng">
                      <a:solidFill>
                        <a:srgbClr val="3F4143"/>
                      </a:solidFill>
                      <a:prstDash val="solid"/>
                      <a:headEnd type="none" w="med" len="med"/>
                      <a:tailEnd type="none" w="med" len="med"/>
                    </a:lnR>
                    <a:lnT w="12700" cap="flat" cmpd="sng">
                      <a:solidFill>
                        <a:srgbClr val="3F4143"/>
                      </a:solidFill>
                      <a:prstDash val="solid"/>
                      <a:headEnd type="none" w="med" len="med"/>
                      <a:tailEnd type="none" w="med" len="med"/>
                    </a:lnT>
                    <a:lnB w="38100" cap="flat" cmpd="sng">
                      <a:solidFill>
                        <a:srgbClr val="3F4143"/>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x-none" sz="3200" b="0" dirty="0">
                          <a:solidFill>
                            <a:srgbClr val="FF0000"/>
                          </a:solidFill>
                          <a:latin typeface="Times New Roman" panose="02020603050405020304" pitchFamily="18" charset="0"/>
                          <a:cs typeface="Times New Roman" panose="02020603050405020304" pitchFamily="18" charset="0"/>
                        </a:rPr>
                        <a:t>watermelon</a:t>
                      </a:r>
                    </a:p>
                  </a:txBody>
                  <a:tcPr anchor="ctr" anchorCtr="1">
                    <a:lnL w="12700" cap="flat" cmpd="sng">
                      <a:solidFill>
                        <a:srgbClr val="3F4143"/>
                      </a:solidFill>
                      <a:prstDash val="solid"/>
                      <a:headEnd type="none" w="med" len="med"/>
                      <a:tailEnd type="none" w="med" len="med"/>
                    </a:lnL>
                    <a:lnR w="12700" cap="flat" cmpd="sng">
                      <a:solidFill>
                        <a:srgbClr val="3F4143"/>
                      </a:solidFill>
                      <a:prstDash val="solid"/>
                      <a:headEnd type="none" w="med" len="med"/>
                      <a:tailEnd type="none" w="med" len="med"/>
                    </a:lnR>
                    <a:lnT w="12700" cap="flat" cmpd="sng">
                      <a:solidFill>
                        <a:srgbClr val="3F4143"/>
                      </a:solidFill>
                      <a:prstDash val="solid"/>
                      <a:headEnd type="none" w="med" len="med"/>
                      <a:tailEnd type="none" w="med" len="med"/>
                    </a:lnT>
                    <a:lnB w="38100" cap="flat" cmpd="sng">
                      <a:solidFill>
                        <a:srgbClr val="3F4143"/>
                      </a:solidFill>
                      <a:prstDash val="soli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96043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x-none" sz="3200" b="0">
                          <a:latin typeface="Times New Roman" panose="02020603050405020304" pitchFamily="18" charset="0"/>
                          <a:cs typeface="Times New Roman" panose="02020603050405020304" pitchFamily="18" charset="0"/>
                        </a:rPr>
                        <a:t>two</a:t>
                      </a:r>
                      <a:endParaRPr lang="en-US" altLang="x-none" sz="3200" b="0">
                        <a:solidFill>
                          <a:srgbClr val="FF0000"/>
                        </a:solidFill>
                        <a:latin typeface="Times New Roman" panose="02020603050405020304" pitchFamily="18" charset="0"/>
                        <a:cs typeface="Times New Roman" panose="02020603050405020304" pitchFamily="18" charset="0"/>
                      </a:endParaRPr>
                    </a:p>
                  </a:txBody>
                  <a:tcPr anchor="ctr" anchorCtr="1">
                    <a:lnL w="12700" cap="flat" cmpd="sng">
                      <a:solidFill>
                        <a:srgbClr val="3F4143"/>
                      </a:solidFill>
                      <a:prstDash val="solid"/>
                      <a:headEnd type="none" w="med" len="med"/>
                      <a:tailEnd type="none" w="med" len="med"/>
                    </a:lnL>
                    <a:lnR w="12700" cap="flat" cmpd="sng">
                      <a:solidFill>
                        <a:srgbClr val="3F4143"/>
                      </a:solidFill>
                      <a:prstDash val="solid"/>
                      <a:headEnd type="none" w="med" len="med"/>
                      <a:tailEnd type="none" w="med" len="med"/>
                    </a:lnR>
                    <a:lnT w="38100" cap="flat" cmpd="sng">
                      <a:solidFill>
                        <a:srgbClr val="3F4143"/>
                      </a:solidFill>
                      <a:prstDash val="solid"/>
                      <a:headEnd type="none" w="med" len="med"/>
                      <a:tailEnd type="none" w="med" len="med"/>
                    </a:lnT>
                    <a:lnB w="12700" cap="flat" cmpd="sng">
                      <a:solidFill>
                        <a:srgbClr val="3F4143"/>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sz="3200" b="0" dirty="0">
                        <a:solidFill>
                          <a:srgbClr val="FF0000"/>
                        </a:solidFill>
                        <a:latin typeface="Times New Roman" panose="02020603050405020304" pitchFamily="18" charset="0"/>
                        <a:cs typeface="Times New Roman" panose="02020603050405020304" pitchFamily="18" charset="0"/>
                      </a:endParaRPr>
                    </a:p>
                  </a:txBody>
                  <a:tcPr anchor="ctr" anchorCtr="1">
                    <a:lnL w="12700" cap="flat" cmpd="sng">
                      <a:solidFill>
                        <a:srgbClr val="3F4143"/>
                      </a:solidFill>
                      <a:prstDash val="solid"/>
                      <a:headEnd type="none" w="med" len="med"/>
                      <a:tailEnd type="none" w="med" len="med"/>
                    </a:lnL>
                    <a:lnR w="12700" cap="flat" cmpd="sng">
                      <a:solidFill>
                        <a:srgbClr val="3F4143"/>
                      </a:solidFill>
                      <a:prstDash val="solid"/>
                      <a:headEnd type="none" w="med" len="med"/>
                      <a:tailEnd type="none" w="med" len="med"/>
                    </a:lnR>
                    <a:lnT w="38100" cap="flat" cmpd="sng">
                      <a:solidFill>
                        <a:srgbClr val="3F4143"/>
                      </a:solidFill>
                      <a:prstDash val="solid"/>
                      <a:headEnd type="none" w="med" len="med"/>
                      <a:tailEnd type="none" w="med" len="med"/>
                    </a:lnT>
                    <a:lnB w="12700" cap="flat" cmpd="sng">
                      <a:solidFill>
                        <a:srgbClr val="3F4143"/>
                      </a:solidFill>
                      <a:prstDash val="soli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85566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x-none" sz="3200" b="0">
                          <a:latin typeface="Times New Roman" panose="02020603050405020304" pitchFamily="18" charset="0"/>
                          <a:cs typeface="Times New Roman" panose="02020603050405020304" pitchFamily="18" charset="0"/>
                        </a:rPr>
                        <a:t>three</a:t>
                      </a:r>
                    </a:p>
                  </a:txBody>
                  <a:tcPr anchor="ctr" anchorCtr="1">
                    <a:lnL w="12700" cap="flat" cmpd="sng">
                      <a:solidFill>
                        <a:srgbClr val="3F4143"/>
                      </a:solidFill>
                      <a:prstDash val="solid"/>
                      <a:headEnd type="none" w="med" len="med"/>
                      <a:tailEnd type="none" w="med" len="med"/>
                    </a:lnL>
                    <a:lnR w="12700" cap="flat" cmpd="sng">
                      <a:solidFill>
                        <a:srgbClr val="3F4143"/>
                      </a:solidFill>
                      <a:prstDash val="solid"/>
                      <a:headEnd type="none" w="med" len="med"/>
                      <a:tailEnd type="none" w="med" len="med"/>
                    </a:lnR>
                    <a:lnT w="12700" cap="flat" cmpd="sng">
                      <a:solidFill>
                        <a:srgbClr val="3F4143"/>
                      </a:solidFill>
                      <a:prstDash val="solid"/>
                      <a:headEnd type="none" w="med" len="med"/>
                      <a:tailEnd type="none" w="med" len="med"/>
                    </a:lnT>
                    <a:lnB w="12700" cap="flat" cmpd="sng">
                      <a:solidFill>
                        <a:srgbClr val="3F4143"/>
                      </a:solidFill>
                      <a:prstDash val="solid"/>
                      <a:headEnd type="none" w="med" len="med"/>
                      <a:tailEnd type="none" w="med" len="med"/>
                    </a:lnB>
                    <a:lnTlToBr>
                      <a:noFill/>
                    </a:lnTlToBr>
                    <a:lnBlToTr>
                      <a:noFill/>
                    </a:lnBlToTr>
                    <a:solidFill>
                      <a:srgbClr val="F3F9FA"/>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sz="3200" b="0" dirty="0">
                        <a:solidFill>
                          <a:srgbClr val="FF0000"/>
                        </a:solidFill>
                        <a:latin typeface="Times New Roman" panose="02020603050405020304" pitchFamily="18" charset="0"/>
                        <a:cs typeface="Times New Roman" panose="02020603050405020304" pitchFamily="18" charset="0"/>
                      </a:endParaRPr>
                    </a:p>
                  </a:txBody>
                  <a:tcPr anchor="ctr" anchorCtr="1">
                    <a:lnL w="12700" cap="flat" cmpd="sng">
                      <a:solidFill>
                        <a:srgbClr val="3F4143"/>
                      </a:solidFill>
                      <a:prstDash val="solid"/>
                      <a:headEnd type="none" w="med" len="med"/>
                      <a:tailEnd type="none" w="med" len="med"/>
                    </a:lnL>
                    <a:lnR w="12700" cap="flat" cmpd="sng">
                      <a:solidFill>
                        <a:srgbClr val="3F4143"/>
                      </a:solidFill>
                      <a:prstDash val="solid"/>
                      <a:headEnd type="none" w="med" len="med"/>
                      <a:tailEnd type="none" w="med" len="med"/>
                    </a:lnR>
                    <a:lnT w="12700" cap="flat" cmpd="sng">
                      <a:solidFill>
                        <a:srgbClr val="3F4143"/>
                      </a:solidFill>
                      <a:prstDash val="solid"/>
                      <a:headEnd type="none" w="med" len="med"/>
                      <a:tailEnd type="none" w="med" len="med"/>
                    </a:lnT>
                    <a:lnB w="12700" cap="flat" cmpd="sng">
                      <a:solidFill>
                        <a:srgbClr val="3F4143"/>
                      </a:solidFill>
                      <a:prstDash val="soli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85407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x-none" sz="3200" b="0">
                          <a:latin typeface="Times New Roman" panose="02020603050405020304" pitchFamily="18" charset="0"/>
                          <a:cs typeface="Times New Roman" panose="02020603050405020304" pitchFamily="18" charset="0"/>
                        </a:rPr>
                        <a:t>one cup</a:t>
                      </a:r>
                    </a:p>
                  </a:txBody>
                  <a:tcPr anchor="ctr" anchorCtr="1">
                    <a:lnL w="12700" cap="flat" cmpd="sng">
                      <a:solidFill>
                        <a:srgbClr val="3F4143"/>
                      </a:solidFill>
                      <a:prstDash val="solid"/>
                      <a:headEnd type="none" w="med" len="med"/>
                      <a:tailEnd type="none" w="med" len="med"/>
                    </a:lnL>
                    <a:lnR w="12700" cap="flat" cmpd="sng">
                      <a:solidFill>
                        <a:srgbClr val="3F4143"/>
                      </a:solidFill>
                      <a:prstDash val="solid"/>
                      <a:headEnd type="none" w="med" len="med"/>
                      <a:tailEnd type="none" w="med" len="med"/>
                    </a:lnR>
                    <a:lnT w="12700" cap="flat" cmpd="sng">
                      <a:solidFill>
                        <a:srgbClr val="3F4143"/>
                      </a:solidFill>
                      <a:prstDash val="solid"/>
                      <a:headEnd type="none" w="med" len="med"/>
                      <a:tailEnd type="none" w="med" len="med"/>
                    </a:lnT>
                    <a:lnB w="12700" cap="flat" cmpd="sng">
                      <a:solidFill>
                        <a:srgbClr val="3F4143"/>
                      </a:solidFill>
                      <a:prstDash val="solid"/>
                      <a:headEnd type="none" w="med" len="med"/>
                      <a:tailEnd type="none" w="med" len="med"/>
                    </a:lnB>
                    <a:lnTlToBr>
                      <a:noFill/>
                    </a:lnTlToBr>
                    <a:lnBlToTr>
                      <a:noFill/>
                    </a:lnBlToTr>
                    <a:solidFill>
                      <a:srgbClr val="E7F3F4"/>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sz="3200" b="0" dirty="0">
                        <a:solidFill>
                          <a:srgbClr val="FF0000"/>
                        </a:solidFill>
                        <a:latin typeface="Times New Roman" panose="02020603050405020304" pitchFamily="18" charset="0"/>
                        <a:cs typeface="Times New Roman" panose="02020603050405020304" pitchFamily="18" charset="0"/>
                      </a:endParaRPr>
                    </a:p>
                  </a:txBody>
                  <a:tcPr anchor="ctr" anchorCtr="1">
                    <a:lnL w="12700" cap="flat" cmpd="sng">
                      <a:solidFill>
                        <a:srgbClr val="3F4143"/>
                      </a:solidFill>
                      <a:prstDash val="solid"/>
                      <a:headEnd type="none" w="med" len="med"/>
                      <a:tailEnd type="none" w="med" len="med"/>
                    </a:lnL>
                    <a:lnR w="12700" cap="flat" cmpd="sng">
                      <a:solidFill>
                        <a:srgbClr val="3F4143"/>
                      </a:solidFill>
                      <a:prstDash val="solid"/>
                      <a:headEnd type="none" w="med" len="med"/>
                      <a:tailEnd type="none" w="med" len="med"/>
                    </a:lnR>
                    <a:lnT w="12700" cap="flat" cmpd="sng">
                      <a:solidFill>
                        <a:srgbClr val="3F4143"/>
                      </a:solidFill>
                      <a:prstDash val="solid"/>
                      <a:headEnd type="none" w="med" len="med"/>
                      <a:tailEnd type="none" w="med" len="med"/>
                    </a:lnT>
                    <a:lnB w="12700" cap="flat" cmpd="sng">
                      <a:solidFill>
                        <a:srgbClr val="3F4143"/>
                      </a:solidFill>
                      <a:prstDash val="soli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85566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en-US" altLang="x-none" sz="3200" b="0" dirty="0">
                          <a:latin typeface="Times New Roman" panose="02020603050405020304" pitchFamily="18" charset="0"/>
                          <a:cs typeface="Times New Roman" panose="02020603050405020304" pitchFamily="18" charset="0"/>
                        </a:rPr>
                        <a:t>two spoons</a:t>
                      </a:r>
                    </a:p>
                  </a:txBody>
                  <a:tcPr anchor="ctr" anchorCtr="1">
                    <a:lnL w="12700" cap="flat" cmpd="sng">
                      <a:solidFill>
                        <a:srgbClr val="3F4143"/>
                      </a:solidFill>
                      <a:prstDash val="solid"/>
                      <a:headEnd type="none" w="med" len="med"/>
                      <a:tailEnd type="none" w="med" len="med"/>
                    </a:lnL>
                    <a:lnR w="12700" cap="flat" cmpd="sng">
                      <a:solidFill>
                        <a:srgbClr val="3F4143"/>
                      </a:solidFill>
                      <a:prstDash val="solid"/>
                      <a:headEnd type="none" w="med" len="med"/>
                      <a:tailEnd type="none" w="med" len="med"/>
                    </a:lnR>
                    <a:lnT w="12700" cap="flat" cmpd="sng">
                      <a:solidFill>
                        <a:srgbClr val="3F4143"/>
                      </a:solidFill>
                      <a:prstDash val="solid"/>
                      <a:headEnd type="none" w="med" len="med"/>
                      <a:tailEnd type="none" w="med" len="med"/>
                    </a:lnT>
                    <a:lnB w="12700" cap="flat" cmpd="sng">
                      <a:solidFill>
                        <a:srgbClr val="3F4143"/>
                      </a:solidFill>
                      <a:prstDash val="solid"/>
                      <a:headEnd type="none" w="med" len="med"/>
                      <a:tailEnd type="none" w="med" len="med"/>
                    </a:lnB>
                    <a:lnTlToBr>
                      <a:noFill/>
                    </a:lnTlToBr>
                    <a:lnBlToTr>
                      <a:noFill/>
                    </a:lnBlToTr>
                    <a:solidFill>
                      <a:srgbClr val="F3F9FA"/>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sz="3200" b="0" dirty="0">
                        <a:solidFill>
                          <a:srgbClr val="FF0000"/>
                        </a:solidFill>
                        <a:latin typeface="Times New Roman" panose="02020603050405020304" pitchFamily="18" charset="0"/>
                        <a:cs typeface="Times New Roman" panose="02020603050405020304" pitchFamily="18" charset="0"/>
                      </a:endParaRPr>
                    </a:p>
                  </a:txBody>
                  <a:tcPr anchor="ctr" anchorCtr="1">
                    <a:lnL w="12700" cap="flat" cmpd="sng">
                      <a:solidFill>
                        <a:srgbClr val="3F4143"/>
                      </a:solidFill>
                      <a:prstDash val="solid"/>
                      <a:headEnd type="none" w="med" len="med"/>
                      <a:tailEnd type="none" w="med" len="med"/>
                    </a:lnL>
                    <a:lnR w="12700" cap="flat" cmpd="sng">
                      <a:solidFill>
                        <a:srgbClr val="3F4143"/>
                      </a:solidFill>
                      <a:prstDash val="solid"/>
                      <a:headEnd type="none" w="med" len="med"/>
                      <a:tailEnd type="none" w="med" len="med"/>
                    </a:lnR>
                    <a:lnT w="12700" cap="flat" cmpd="sng">
                      <a:solidFill>
                        <a:srgbClr val="3F4143"/>
                      </a:solidFill>
                      <a:prstDash val="solid"/>
                      <a:headEnd type="none" w="med" len="med"/>
                      <a:tailEnd type="none" w="med" len="med"/>
                    </a:lnT>
                    <a:lnB w="12700" cap="flat" cmpd="sng">
                      <a:solidFill>
                        <a:srgbClr val="3F4143"/>
                      </a:solidFill>
                      <a:prstDash val="soli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bl>
          </a:graphicData>
        </a:graphic>
      </p:graphicFrame>
      <p:sp>
        <p:nvSpPr>
          <p:cNvPr id="4" name="Text Box 6"/>
          <p:cNvSpPr txBox="1">
            <a:spLocks noChangeArrowheads="1"/>
          </p:cNvSpPr>
          <p:nvPr/>
        </p:nvSpPr>
        <p:spPr bwMode="auto">
          <a:xfrm>
            <a:off x="5245100" y="3140075"/>
            <a:ext cx="201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FF0000"/>
                </a:solidFill>
                <a:latin typeface="Times New Roman" panose="02020603050405020304" pitchFamily="18" charset="0"/>
              </a:rPr>
              <a:t>apples</a:t>
            </a:r>
            <a:endParaRPr lang="en-US" altLang="zh-CN" sz="3200">
              <a:solidFill>
                <a:srgbClr val="FF0000"/>
              </a:solidFill>
              <a:latin typeface="Times New Roman" panose="02020603050405020304" pitchFamily="18" charset="0"/>
              <a:cs typeface="Times New Roman" panose="02020603050405020304" pitchFamily="18" charset="0"/>
            </a:endParaRPr>
          </a:p>
        </p:txBody>
      </p:sp>
      <p:sp>
        <p:nvSpPr>
          <p:cNvPr id="5" name="Text Box 6"/>
          <p:cNvSpPr txBox="1">
            <a:spLocks noChangeArrowheads="1"/>
          </p:cNvSpPr>
          <p:nvPr/>
        </p:nvSpPr>
        <p:spPr bwMode="auto">
          <a:xfrm>
            <a:off x="5070475" y="3994150"/>
            <a:ext cx="2378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rgbClr val="FF0000"/>
                </a:solidFill>
                <a:latin typeface="Times New Roman" panose="02020603050405020304" pitchFamily="18" charset="0"/>
              </a:rPr>
              <a:t>bananas</a:t>
            </a:r>
            <a:endParaRPr lang="en-US" altLang="zh-CN" sz="3200">
              <a:solidFill>
                <a:srgbClr val="FF0000"/>
              </a:solidFill>
              <a:latin typeface="Times New Roman" panose="02020603050405020304" pitchFamily="18" charset="0"/>
              <a:cs typeface="Times New Roman" panose="02020603050405020304" pitchFamily="18" charset="0"/>
            </a:endParaRPr>
          </a:p>
        </p:txBody>
      </p:sp>
      <p:sp>
        <p:nvSpPr>
          <p:cNvPr id="6" name="Text Box 19"/>
          <p:cNvSpPr txBox="1">
            <a:spLocks noChangeArrowheads="1"/>
          </p:cNvSpPr>
          <p:nvPr/>
        </p:nvSpPr>
        <p:spPr bwMode="auto">
          <a:xfrm>
            <a:off x="5195888" y="4875213"/>
            <a:ext cx="19446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FF0000"/>
                </a:solidFill>
                <a:latin typeface="Times New Roman" panose="02020603050405020304" pitchFamily="18" charset="0"/>
              </a:rPr>
              <a:t>yogurt</a:t>
            </a:r>
            <a:endParaRPr lang="en-US" altLang="zh-CN" sz="3200">
              <a:solidFill>
                <a:srgbClr val="FF0000"/>
              </a:solidFill>
              <a:latin typeface="Times New Roman" panose="02020603050405020304" pitchFamily="18" charset="0"/>
              <a:cs typeface="Times New Roman" panose="02020603050405020304" pitchFamily="18" charset="0"/>
            </a:endParaRPr>
          </a:p>
        </p:txBody>
      </p:sp>
      <p:sp>
        <p:nvSpPr>
          <p:cNvPr id="7" name="Text Box 22"/>
          <p:cNvSpPr txBox="1">
            <a:spLocks noChangeArrowheads="1"/>
          </p:cNvSpPr>
          <p:nvPr/>
        </p:nvSpPr>
        <p:spPr bwMode="auto">
          <a:xfrm>
            <a:off x="5289550" y="5757863"/>
            <a:ext cx="215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solidFill>
                  <a:srgbClr val="FF0000"/>
                </a:solidFill>
                <a:latin typeface="Times New Roman" panose="02020603050405020304" pitchFamily="18" charset="0"/>
              </a:rPr>
              <a:t>honey</a:t>
            </a:r>
            <a:endParaRPr lang="en-US" altLang="zh-CN" sz="3200">
              <a:solidFill>
                <a:srgbClr val="FF0000"/>
              </a:solidFill>
              <a:latin typeface="Times New Roman" panose="02020603050405020304" pitchFamily="18" charset="0"/>
              <a:cs typeface="Times New Roman" panose="02020603050405020304" pitchFamily="18" charset="0"/>
            </a:endParaRPr>
          </a:p>
        </p:txBody>
      </p:sp>
      <p:pic>
        <p:nvPicPr>
          <p:cNvPr id="14" name="SectionA2b听力材料.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6172200" y="1219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45">
                                          <p:stCondLst>
                                            <p:cond delay="0"/>
                                          </p:stCondLst>
                                        </p:cTn>
                                        <p:tgtEl>
                                          <p:spTgt spid="5"/>
                                        </p:tgtEl>
                                      </p:cBhvr>
                                    </p:animEffect>
                                    <p:anim calcmode="lin" valueType="num">
                                      <p:cBhvr>
                                        <p:cTn id="14"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17"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18"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19" dur="7">
                                          <p:stCondLst>
                                            <p:cond delay="162"/>
                                          </p:stCondLst>
                                        </p:cTn>
                                        <p:tgtEl>
                                          <p:spTgt spid="5"/>
                                        </p:tgtEl>
                                      </p:cBhvr>
                                      <p:to x="100000" y="60000"/>
                                    </p:animScale>
                                    <p:animScale>
                                      <p:cBhvr>
                                        <p:cTn id="20" dur="41" decel="50000">
                                          <p:stCondLst>
                                            <p:cond delay="169"/>
                                          </p:stCondLst>
                                        </p:cTn>
                                        <p:tgtEl>
                                          <p:spTgt spid="5"/>
                                        </p:tgtEl>
                                      </p:cBhvr>
                                      <p:to x="100000" y="100000"/>
                                    </p:animScale>
                                    <p:animScale>
                                      <p:cBhvr>
                                        <p:cTn id="21" dur="7">
                                          <p:stCondLst>
                                            <p:cond delay="328"/>
                                          </p:stCondLst>
                                        </p:cTn>
                                        <p:tgtEl>
                                          <p:spTgt spid="5"/>
                                        </p:tgtEl>
                                      </p:cBhvr>
                                      <p:to x="100000" y="80000"/>
                                    </p:animScale>
                                    <p:animScale>
                                      <p:cBhvr>
                                        <p:cTn id="22" dur="41" decel="50000">
                                          <p:stCondLst>
                                            <p:cond delay="335"/>
                                          </p:stCondLst>
                                        </p:cTn>
                                        <p:tgtEl>
                                          <p:spTgt spid="5"/>
                                        </p:tgtEl>
                                      </p:cBhvr>
                                      <p:to x="100000" y="100000"/>
                                    </p:animScale>
                                    <p:animScale>
                                      <p:cBhvr>
                                        <p:cTn id="23" dur="7">
                                          <p:stCondLst>
                                            <p:cond delay="410"/>
                                          </p:stCondLst>
                                        </p:cTn>
                                        <p:tgtEl>
                                          <p:spTgt spid="5"/>
                                        </p:tgtEl>
                                      </p:cBhvr>
                                      <p:to x="100000" y="90000"/>
                                    </p:animScale>
                                    <p:animScale>
                                      <p:cBhvr>
                                        <p:cTn id="24" dur="41" decel="50000">
                                          <p:stCondLst>
                                            <p:cond delay="417"/>
                                          </p:stCondLst>
                                        </p:cTn>
                                        <p:tgtEl>
                                          <p:spTgt spid="5"/>
                                        </p:tgtEl>
                                      </p:cBhvr>
                                      <p:to x="100000" y="100000"/>
                                    </p:animScale>
                                    <p:animScale>
                                      <p:cBhvr>
                                        <p:cTn id="25" dur="7">
                                          <p:stCondLst>
                                            <p:cond delay="452"/>
                                          </p:stCondLst>
                                        </p:cTn>
                                        <p:tgtEl>
                                          <p:spTgt spid="5"/>
                                        </p:tgtEl>
                                      </p:cBhvr>
                                      <p:to x="100000" y="95000"/>
                                    </p:animScale>
                                    <p:animScale>
                                      <p:cBhvr>
                                        <p:cTn id="26" dur="41" decel="50000">
                                          <p:stCondLst>
                                            <p:cond delay="458"/>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400" decel="100000"/>
                                        <p:tgtEl>
                                          <p:spTgt spid="6"/>
                                        </p:tgtEl>
                                      </p:cBhvr>
                                    </p:animEffect>
                                    <p:anim calcmode="lin" valueType="num">
                                      <p:cBhvr>
                                        <p:cTn id="32" dur="400" decel="100000" fill="hold"/>
                                        <p:tgtEl>
                                          <p:spTgt spid="6"/>
                                        </p:tgtEl>
                                        <p:attrNameLst>
                                          <p:attrName>style.rotation</p:attrName>
                                        </p:attrNameLst>
                                      </p:cBhvr>
                                      <p:tavLst>
                                        <p:tav tm="0">
                                          <p:val>
                                            <p:fltVal val="-90"/>
                                          </p:val>
                                        </p:tav>
                                        <p:tav tm="100000">
                                          <p:val>
                                            <p:fltVal val="0"/>
                                          </p:val>
                                        </p:tav>
                                      </p:tavLst>
                                    </p:anim>
                                    <p:anim calcmode="lin" valueType="num">
                                      <p:cBhvr>
                                        <p:cTn id="33" dur="400" decel="100000" fill="hold"/>
                                        <p:tgtEl>
                                          <p:spTgt spid="6"/>
                                        </p:tgtEl>
                                        <p:attrNameLst>
                                          <p:attrName>ppt_x</p:attrName>
                                        </p:attrNameLst>
                                      </p:cBhvr>
                                      <p:tavLst>
                                        <p:tav tm="0">
                                          <p:val>
                                            <p:strVal val="#ppt_x+0.4"/>
                                          </p:val>
                                        </p:tav>
                                        <p:tav tm="100000">
                                          <p:val>
                                            <p:strVal val="#ppt_x-0.05"/>
                                          </p:val>
                                        </p:tav>
                                      </p:tavLst>
                                    </p:anim>
                                    <p:anim calcmode="lin" valueType="num">
                                      <p:cBhvr>
                                        <p:cTn id="34" dur="400" decel="100000" fill="hold"/>
                                        <p:tgtEl>
                                          <p:spTgt spid="6"/>
                                        </p:tgtEl>
                                        <p:attrNameLst>
                                          <p:attrName>ppt_y</p:attrName>
                                        </p:attrNameLst>
                                      </p:cBhvr>
                                      <p:tavLst>
                                        <p:tav tm="0">
                                          <p:val>
                                            <p:strVal val="#ppt_y-0.4"/>
                                          </p:val>
                                        </p:tav>
                                        <p:tav tm="100000">
                                          <p:val>
                                            <p:strVal val="#ppt_y+0.1"/>
                                          </p:val>
                                        </p:tav>
                                      </p:tavLst>
                                    </p:anim>
                                    <p:anim calcmode="lin" valueType="num">
                                      <p:cBhvr>
                                        <p:cTn id="35" dur="100" accel="100000" fill="hold">
                                          <p:stCondLst>
                                            <p:cond delay="400"/>
                                          </p:stCondLst>
                                        </p:cTn>
                                        <p:tgtEl>
                                          <p:spTgt spid="6"/>
                                        </p:tgtEl>
                                        <p:attrNameLst>
                                          <p:attrName>ppt_x</p:attrName>
                                        </p:attrNameLst>
                                      </p:cBhvr>
                                      <p:tavLst>
                                        <p:tav tm="0">
                                          <p:val>
                                            <p:strVal val="#ppt_x-0.05"/>
                                          </p:val>
                                        </p:tav>
                                        <p:tav tm="100000">
                                          <p:val>
                                            <p:strVal val="#ppt_x"/>
                                          </p:val>
                                        </p:tav>
                                      </p:tavLst>
                                    </p:anim>
                                    <p:anim calcmode="lin" valueType="num">
                                      <p:cBhvr>
                                        <p:cTn id="36" dur="100" accel="100000" fill="hold">
                                          <p:stCondLst>
                                            <p:cond delay="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from="(-#ppt_w/2)" to="(#ppt_x)" calcmode="lin" valueType="num">
                                      <p:cBhvr>
                                        <p:cTn id="41" dur="300" fill="hold">
                                          <p:stCondLst>
                                            <p:cond delay="0"/>
                                          </p:stCondLst>
                                        </p:cTn>
                                        <p:tgtEl>
                                          <p:spTgt spid="7"/>
                                        </p:tgtEl>
                                        <p:attrNameLst>
                                          <p:attrName>ppt_x</p:attrName>
                                        </p:attrNameLst>
                                      </p:cBhvr>
                                    </p:anim>
                                    <p:anim from="0" to="-1.0" calcmode="lin" valueType="num">
                                      <p:cBhvr>
                                        <p:cTn id="42" dur="100" decel="50000" autoRev="1" fill="hold">
                                          <p:stCondLst>
                                            <p:cond delay="300"/>
                                          </p:stCondLst>
                                        </p:cTn>
                                        <p:tgtEl>
                                          <p:spTgt spid="7"/>
                                        </p:tgtEl>
                                        <p:attrNameLst>
                                          <p:attrName>xshear</p:attrName>
                                        </p:attrNameLst>
                                      </p:cBhvr>
                                    </p:anim>
                                    <p:animScale>
                                      <p:cBhvr>
                                        <p:cTn id="43" dur="100" decel="100000" autoRev="1" fill="hold">
                                          <p:stCondLst>
                                            <p:cond delay="300"/>
                                          </p:stCondLst>
                                        </p:cTn>
                                        <p:tgtEl>
                                          <p:spTgt spid="7"/>
                                        </p:tgtEl>
                                      </p:cBhvr>
                                      <p:from x="100000" y="100000"/>
                                      <p:to x="80000" y="100000"/>
                                    </p:animScale>
                                    <p:anim by="(#ppt_h/3+#ppt_w*0.1)" calcmode="lin" valueType="num">
                                      <p:cBhvr additive="sum">
                                        <p:cTn id="44" dur="100" decel="100000" autoRev="1" fill="hold">
                                          <p:stCondLst>
                                            <p:cond delay="3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4"/>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41560" fill="hold"/>
                                        <p:tgtEl>
                                          <p:spTgt spid="14"/>
                                        </p:tgtEl>
                                      </p:cBhvr>
                                    </p:cmd>
                                  </p:childTnLst>
                                </p:cTn>
                              </p:par>
                            </p:childTnLst>
                          </p:cTn>
                        </p:par>
                      </p:childTnLst>
                    </p:cTn>
                  </p:par>
                </p:childTnLst>
              </p:cTn>
              <p:nextCondLst>
                <p:cond evt="onClick" delay="0">
                  <p:tgtEl>
                    <p:spTgt spid="14"/>
                  </p:tgtEl>
                </p:cond>
              </p:nextCondLst>
            </p:seq>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361"/>
          <p:cNvGrpSpPr/>
          <p:nvPr/>
        </p:nvGrpSpPr>
        <p:grpSpPr bwMode="auto">
          <a:xfrm>
            <a:off x="396875" y="1905000"/>
            <a:ext cx="8570913" cy="4462463"/>
            <a:chOff x="0" y="0"/>
            <a:chExt cx="4627" cy="2158"/>
          </a:xfrm>
        </p:grpSpPr>
        <p:sp>
          <p:nvSpPr>
            <p:cNvPr id="22532" name="矩形 15362"/>
            <p:cNvSpPr>
              <a:spLocks noChangeArrowheads="1"/>
            </p:cNvSpPr>
            <p:nvPr/>
          </p:nvSpPr>
          <p:spPr bwMode="auto">
            <a:xfrm>
              <a:off x="0" y="0"/>
              <a:ext cx="4627" cy="2158"/>
            </a:xfrm>
            <a:prstGeom prst="rect">
              <a:avLst/>
            </a:prstGeom>
            <a:solidFill>
              <a:srgbClr val="00B050">
                <a:alpha val="23921"/>
              </a:srgbClr>
            </a:solidFill>
            <a:ln w="9525">
              <a:solidFill>
                <a:schemeClr val="bg1"/>
              </a:solidFill>
              <a:miter lim="800000"/>
            </a:ln>
          </p:spPr>
          <p:txBody>
            <a:bodyPr/>
            <a:lstStyle/>
            <a:p>
              <a:endParaRPr lang="zh-CN" altLang="en-US" sz="1300">
                <a:ea typeface="黑体" panose="02010609060101010101" pitchFamily="49" charset="-122"/>
              </a:endParaRPr>
            </a:p>
          </p:txBody>
        </p:sp>
        <p:sp>
          <p:nvSpPr>
            <p:cNvPr id="12" name="文本框 15363"/>
            <p:cNvSpPr txBox="1">
              <a:spLocks noChangeArrowheads="1"/>
            </p:cNvSpPr>
            <p:nvPr/>
          </p:nvSpPr>
          <p:spPr bwMode="auto">
            <a:xfrm>
              <a:off x="56" y="87"/>
              <a:ext cx="4495" cy="1906"/>
            </a:xfrm>
            <a:prstGeom prst="rect">
              <a:avLst/>
            </a:prstGeom>
            <a:solidFill>
              <a:schemeClr val="accent4">
                <a:lumMod val="20000"/>
                <a:lumOff val="80000"/>
              </a:schemeClr>
            </a:solid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defRPr/>
              </a:pPr>
              <a:r>
                <a:rPr lang="en-US" altLang="zh-CN" sz="2800" b="1" dirty="0" smtClean="0">
                  <a:latin typeface="Times New Roman" panose="02020603050405020304" pitchFamily="18" charset="0"/>
                  <a:cs typeface="Times New Roman" panose="02020603050405020304" pitchFamily="18" charset="0"/>
                  <a:sym typeface="+mn-ea"/>
                </a:rPr>
                <a:t>A: Let’s make fruit salad.</a:t>
              </a:r>
            </a:p>
            <a:p>
              <a:pPr eaLnBrk="1" hangingPunct="1">
                <a:lnSpc>
                  <a:spcPct val="150000"/>
                </a:lnSpc>
                <a:defRPr/>
              </a:pPr>
              <a:r>
                <a:rPr lang="en-US" altLang="zh-CN" sz="2800" b="1" dirty="0" smtClean="0">
                  <a:latin typeface="Times New Roman" panose="02020603050405020304" pitchFamily="18" charset="0"/>
                  <a:cs typeface="Times New Roman" panose="02020603050405020304" pitchFamily="18" charset="0"/>
                  <a:sym typeface="+mn-ea"/>
                </a:rPr>
                <a:t>B: OK, good idea. How much yogurt do we need?</a:t>
              </a:r>
            </a:p>
            <a:p>
              <a:pPr eaLnBrk="1" hangingPunct="1">
                <a:lnSpc>
                  <a:spcPct val="150000"/>
                </a:lnSpc>
                <a:defRPr/>
              </a:pPr>
              <a:r>
                <a:rPr lang="en-US" altLang="zh-CN" sz="2800" b="1" dirty="0" smtClean="0">
                  <a:latin typeface="Times New Roman" panose="02020603050405020304" pitchFamily="18" charset="0"/>
                  <a:cs typeface="Times New Roman" panose="02020603050405020304" pitchFamily="18" charset="0"/>
                  <a:sym typeface="+mn-ea"/>
                </a:rPr>
                <a:t>A: One cup.</a:t>
              </a:r>
            </a:p>
            <a:p>
              <a:pPr eaLnBrk="1" hangingPunct="1">
                <a:lnSpc>
                  <a:spcPct val="150000"/>
                </a:lnSpc>
                <a:defRPr/>
              </a:pPr>
              <a:r>
                <a:rPr lang="en-US" altLang="zh-CN" sz="2800" b="1" dirty="0" smtClean="0">
                  <a:latin typeface="Times New Roman" panose="02020603050405020304" pitchFamily="18" charset="0"/>
                  <a:cs typeface="Times New Roman" panose="02020603050405020304" pitchFamily="18" charset="0"/>
                  <a:sym typeface="+mn-ea"/>
                </a:rPr>
                <a:t>B: How many apples do we need?</a:t>
              </a:r>
            </a:p>
            <a:p>
              <a:pPr eaLnBrk="1" hangingPunct="1">
                <a:lnSpc>
                  <a:spcPct val="150000"/>
                </a:lnSpc>
                <a:defRPr/>
              </a:pPr>
              <a:r>
                <a:rPr lang="en-US" altLang="zh-CN" sz="2800" b="1" dirty="0" smtClean="0">
                  <a:latin typeface="Times New Roman" panose="02020603050405020304" pitchFamily="18" charset="0"/>
                  <a:cs typeface="Times New Roman" panose="02020603050405020304" pitchFamily="18" charset="0"/>
                  <a:sym typeface="+mn-ea"/>
                </a:rPr>
                <a:t>A: Let me think… We need two apples.</a:t>
              </a:r>
            </a:p>
            <a:p>
              <a:pPr eaLnBrk="1" hangingPunct="1">
                <a:lnSpc>
                  <a:spcPct val="150000"/>
                </a:lnSpc>
                <a:defRPr/>
              </a:pPr>
              <a:r>
                <a:rPr lang="en-US" altLang="zh-CN" sz="2800" b="1" dirty="0" smtClean="0">
                  <a:latin typeface="Times New Roman" panose="02020603050405020304" pitchFamily="18" charset="0"/>
                  <a:cs typeface="Times New Roman" panose="02020603050405020304" pitchFamily="18" charset="0"/>
                  <a:sym typeface="+mn-ea"/>
                </a:rPr>
                <a:t>B: OK, and how much…</a:t>
              </a:r>
            </a:p>
          </p:txBody>
        </p:sp>
      </p:grpSp>
      <p:sp>
        <p:nvSpPr>
          <p:cNvPr id="13" name="文本框 15364"/>
          <p:cNvSpPr txBox="1">
            <a:spLocks noChangeArrowheads="1"/>
          </p:cNvSpPr>
          <p:nvPr/>
        </p:nvSpPr>
        <p:spPr bwMode="auto">
          <a:xfrm>
            <a:off x="685800" y="714375"/>
            <a:ext cx="8281988" cy="931863"/>
          </a:xfrm>
          <a:prstGeom prst="rect">
            <a:avLst/>
          </a:prstGeom>
          <a:noFill/>
          <a:ln>
            <a:noFill/>
          </a:ln>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85000"/>
              </a:lnSpc>
              <a:defRPr/>
            </a:pPr>
            <a:r>
              <a:rPr lang="en-US" altLang="zh-CN" sz="3200" b="1" dirty="0" smtClean="0">
                <a:solidFill>
                  <a:schemeClr val="accent2">
                    <a:lumMod val="75000"/>
                  </a:schemeClr>
                </a:solidFill>
                <a:latin typeface="Times New Roman" panose="02020603050405020304" pitchFamily="18" charset="0"/>
                <a:sym typeface="+mn-ea"/>
              </a:rPr>
              <a:t>2c  Ask and answer questions about how to make fruit salad.</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6385"/>
          <p:cNvSpPr txBox="1">
            <a:spLocks noChangeArrowheads="1"/>
          </p:cNvSpPr>
          <p:nvPr/>
        </p:nvSpPr>
        <p:spPr bwMode="auto">
          <a:xfrm>
            <a:off x="1169988" y="842963"/>
            <a:ext cx="6718300" cy="58420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i="1" dirty="0" smtClean="0">
                <a:solidFill>
                  <a:schemeClr val="accent2">
                    <a:lumMod val="75000"/>
                  </a:schemeClr>
                </a:solidFill>
                <a:latin typeface="Times New Roman" panose="02020603050405020304" pitchFamily="18" charset="0"/>
                <a:sym typeface="+mn-ea"/>
              </a:rPr>
              <a:t>Do you know how to make fruit salad?</a:t>
            </a:r>
          </a:p>
        </p:txBody>
      </p:sp>
      <p:sp>
        <p:nvSpPr>
          <p:cNvPr id="23555" name="文本框 16386"/>
          <p:cNvSpPr txBox="1">
            <a:spLocks noChangeArrowheads="1"/>
          </p:cNvSpPr>
          <p:nvPr/>
        </p:nvSpPr>
        <p:spPr bwMode="auto">
          <a:xfrm>
            <a:off x="1524000" y="1670050"/>
            <a:ext cx="70564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i="1">
                <a:latin typeface="Times New Roman" panose="02020603050405020304" pitchFamily="18" charset="0"/>
              </a:rPr>
              <a:t>What ingredients do we need?</a:t>
            </a:r>
          </a:p>
        </p:txBody>
      </p:sp>
      <p:pic>
        <p:nvPicPr>
          <p:cNvPr id="4" name="图片 3"/>
          <p:cNvPicPr>
            <a:picLocks noChangeAspect="1" noChangeArrowheads="1"/>
          </p:cNvPicPr>
          <p:nvPr/>
        </p:nvPicPr>
        <p:blipFill>
          <a:blip r:embed="rId2" cstate="email"/>
          <a:srcRect/>
          <a:stretch>
            <a:fillRect/>
          </a:stretch>
        </p:blipFill>
        <p:spPr bwMode="auto">
          <a:xfrm>
            <a:off x="166768" y="3352802"/>
            <a:ext cx="2016125" cy="1741552"/>
          </a:xfrm>
          <a:prstGeom prst="roundRect">
            <a:avLst/>
          </a:prstGeom>
          <a:noFill/>
          <a:ln>
            <a:noFill/>
          </a:ln>
        </p:spPr>
      </p:pic>
      <p:pic>
        <p:nvPicPr>
          <p:cNvPr id="5" name="图片 4"/>
          <p:cNvPicPr>
            <a:picLocks noChangeAspect="1" noChangeArrowheads="1"/>
          </p:cNvPicPr>
          <p:nvPr/>
        </p:nvPicPr>
        <p:blipFill>
          <a:blip r:embed="rId3" cstate="print"/>
          <a:srcRect/>
          <a:stretch>
            <a:fillRect/>
          </a:stretch>
        </p:blipFill>
        <p:spPr bwMode="auto">
          <a:xfrm>
            <a:off x="2687718" y="3352802"/>
            <a:ext cx="2016125" cy="1741552"/>
          </a:xfrm>
          <a:prstGeom prst="roundRect">
            <a:avLst/>
          </a:prstGeom>
          <a:noFill/>
          <a:ln>
            <a:noFill/>
          </a:ln>
        </p:spPr>
      </p:pic>
      <p:pic>
        <p:nvPicPr>
          <p:cNvPr id="6" name="Picture 8"/>
          <p:cNvPicPr>
            <a:picLocks noChangeAspect="1" noChangeArrowheads="1"/>
          </p:cNvPicPr>
          <p:nvPr/>
        </p:nvPicPr>
        <p:blipFill>
          <a:blip r:embed="rId4" cstate="email"/>
          <a:srcRect/>
          <a:stretch>
            <a:fillRect/>
          </a:stretch>
        </p:blipFill>
        <p:spPr bwMode="auto">
          <a:xfrm>
            <a:off x="4919742" y="2560705"/>
            <a:ext cx="2109787" cy="2632075"/>
          </a:xfrm>
          <a:prstGeom prst="roundRect">
            <a:avLst/>
          </a:prstGeom>
          <a:noFill/>
          <a:ln>
            <a:noFill/>
          </a:ln>
        </p:spPr>
      </p:pic>
      <p:pic>
        <p:nvPicPr>
          <p:cNvPr id="7" name="图片 6"/>
          <p:cNvPicPr>
            <a:picLocks noChangeAspect="1" noChangeArrowheads="1"/>
          </p:cNvPicPr>
          <p:nvPr/>
        </p:nvPicPr>
        <p:blipFill>
          <a:blip r:embed="rId5" cstate="print"/>
          <a:srcRect/>
          <a:stretch>
            <a:fillRect/>
          </a:stretch>
        </p:blipFill>
        <p:spPr bwMode="auto">
          <a:xfrm>
            <a:off x="7151768" y="2560705"/>
            <a:ext cx="1677987" cy="2533650"/>
          </a:xfrm>
          <a:prstGeom prst="roundRect">
            <a:avLst/>
          </a:prstGeom>
          <a:noFill/>
          <a:ln>
            <a:noFill/>
          </a:ln>
        </p:spPr>
      </p:pic>
      <p:sp>
        <p:nvSpPr>
          <p:cNvPr id="8" name="矩形 16391"/>
          <p:cNvSpPr>
            <a:spLocks noChangeArrowheads="1"/>
          </p:cNvSpPr>
          <p:nvPr/>
        </p:nvSpPr>
        <p:spPr bwMode="auto">
          <a:xfrm>
            <a:off x="84138" y="5405438"/>
            <a:ext cx="2879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0000FF"/>
                </a:solidFill>
                <a:latin typeface="Times New Roman" panose="02020603050405020304" pitchFamily="18" charset="0"/>
              </a:rPr>
              <a:t>some fruits</a:t>
            </a:r>
          </a:p>
        </p:txBody>
      </p:sp>
      <p:sp>
        <p:nvSpPr>
          <p:cNvPr id="9" name="文本框 16392"/>
          <p:cNvSpPr txBox="1">
            <a:spLocks noChangeArrowheads="1"/>
          </p:cNvSpPr>
          <p:nvPr/>
        </p:nvSpPr>
        <p:spPr bwMode="auto">
          <a:xfrm>
            <a:off x="3144838" y="5405438"/>
            <a:ext cx="10620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0000FF"/>
                </a:solidFill>
                <a:latin typeface="Times New Roman" panose="02020603050405020304" pitchFamily="18" charset="0"/>
              </a:rPr>
              <a:t>knife</a:t>
            </a:r>
          </a:p>
        </p:txBody>
      </p:sp>
      <p:sp>
        <p:nvSpPr>
          <p:cNvPr id="10" name="矩形 16393"/>
          <p:cNvSpPr>
            <a:spLocks noChangeArrowheads="1"/>
          </p:cNvSpPr>
          <p:nvPr/>
        </p:nvSpPr>
        <p:spPr bwMode="auto">
          <a:xfrm>
            <a:off x="5281613" y="5441950"/>
            <a:ext cx="13335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0000FF"/>
                </a:solidFill>
                <a:latin typeface="Times New Roman" panose="02020603050405020304" pitchFamily="18" charset="0"/>
              </a:rPr>
              <a:t>yogurt</a:t>
            </a:r>
          </a:p>
        </p:txBody>
      </p:sp>
      <p:sp>
        <p:nvSpPr>
          <p:cNvPr id="11" name="Text Box 20"/>
          <p:cNvSpPr txBox="1">
            <a:spLocks noChangeArrowheads="1"/>
          </p:cNvSpPr>
          <p:nvPr/>
        </p:nvSpPr>
        <p:spPr bwMode="auto">
          <a:xfrm>
            <a:off x="7245350" y="5441950"/>
            <a:ext cx="1584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0000FF"/>
                </a:solidFill>
                <a:latin typeface="Times New Roman" panose="02020603050405020304" pitchFamily="18" charset="0"/>
              </a:rPr>
              <a:t>honey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linds(horizont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409"/>
          <p:cNvSpPr>
            <a:spLocks noChangeArrowheads="1"/>
          </p:cNvSpPr>
          <p:nvPr/>
        </p:nvSpPr>
        <p:spPr bwMode="auto">
          <a:xfrm>
            <a:off x="304800" y="1139825"/>
            <a:ext cx="822960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a:latin typeface="Times New Roman" panose="02020603050405020304" pitchFamily="18" charset="0"/>
              </a:rPr>
              <a:t>First</a:t>
            </a:r>
            <a:r>
              <a:rPr lang="en-US" altLang="zh-CN" sz="2800" i="1">
                <a:latin typeface="Times New Roman" panose="02020603050405020304" pitchFamily="18" charset="0"/>
              </a:rPr>
              <a:t>, </a:t>
            </a:r>
            <a:r>
              <a:rPr lang="en-US" altLang="zh-CN" sz="2800">
                <a:latin typeface="Times New Roman" panose="02020603050405020304" pitchFamily="18" charset="0"/>
              </a:rPr>
              <a:t>wash some kinds of fruit such as apples, </a:t>
            </a:r>
          </a:p>
          <a:p>
            <a:pPr>
              <a:spcBef>
                <a:spcPct val="50000"/>
              </a:spcBef>
            </a:pPr>
            <a:r>
              <a:rPr lang="en-US" altLang="zh-CN" sz="2800">
                <a:latin typeface="Times New Roman" panose="02020603050405020304" pitchFamily="18" charset="0"/>
              </a:rPr>
              <a:t>pears, grapes and so on.</a:t>
            </a:r>
          </a:p>
          <a:p>
            <a:pPr>
              <a:spcBef>
                <a:spcPct val="50000"/>
              </a:spcBef>
            </a:pPr>
            <a:r>
              <a:rPr lang="en-US" altLang="zh-CN" sz="2800">
                <a:latin typeface="Times New Roman" panose="02020603050405020304" pitchFamily="18" charset="0"/>
              </a:rPr>
              <a:t>Next, cut them up and put them into a big bowl.</a:t>
            </a:r>
          </a:p>
          <a:p>
            <a:pPr>
              <a:spcBef>
                <a:spcPct val="50000"/>
              </a:spcBef>
            </a:pPr>
            <a:r>
              <a:rPr lang="en-US" altLang="zh-CN" sz="2800">
                <a:latin typeface="Times New Roman" panose="02020603050405020304" pitchFamily="18" charset="0"/>
              </a:rPr>
              <a:t>Then, pour some yogurt into the bowl and mix it all up.</a:t>
            </a:r>
          </a:p>
          <a:p>
            <a:pPr>
              <a:spcBef>
                <a:spcPct val="50000"/>
              </a:spcBef>
            </a:pPr>
            <a:r>
              <a:rPr lang="en-US" altLang="zh-CN" sz="2800">
                <a:latin typeface="Times New Roman" panose="02020603050405020304" pitchFamily="18" charset="0"/>
              </a:rPr>
              <a:t>Finally, eat the salad.</a:t>
            </a:r>
          </a:p>
        </p:txBody>
      </p:sp>
      <p:pic>
        <p:nvPicPr>
          <p:cNvPr id="3" name="图片 2" descr="沙拉1"/>
          <p:cNvPicPr>
            <a:picLocks noChangeAspect="1" noChangeArrowheads="1"/>
          </p:cNvPicPr>
          <p:nvPr/>
        </p:nvPicPr>
        <p:blipFill>
          <a:blip r:embed="rId2" cstate="email"/>
          <a:srcRect/>
          <a:stretch>
            <a:fillRect/>
          </a:stretch>
        </p:blipFill>
        <p:spPr bwMode="auto">
          <a:xfrm>
            <a:off x="0" y="4764088"/>
            <a:ext cx="2193925"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沙拉3"/>
          <p:cNvPicPr>
            <a:picLocks noChangeAspect="1" noChangeArrowheads="1"/>
          </p:cNvPicPr>
          <p:nvPr/>
        </p:nvPicPr>
        <p:blipFill>
          <a:blip r:embed="rId3" cstate="email"/>
          <a:srcRect/>
          <a:stretch>
            <a:fillRect/>
          </a:stretch>
        </p:blipFill>
        <p:spPr bwMode="auto">
          <a:xfrm>
            <a:off x="2239963" y="4764088"/>
            <a:ext cx="2308225"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沙拉4"/>
          <p:cNvPicPr>
            <a:picLocks noChangeAspect="1" noChangeArrowheads="1"/>
          </p:cNvPicPr>
          <p:nvPr/>
        </p:nvPicPr>
        <p:blipFill>
          <a:blip r:embed="rId4" cstate="email"/>
          <a:srcRect/>
          <a:stretch>
            <a:fillRect/>
          </a:stretch>
        </p:blipFill>
        <p:spPr bwMode="auto">
          <a:xfrm>
            <a:off x="4570413" y="4764088"/>
            <a:ext cx="221615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沙拉5"/>
          <p:cNvPicPr>
            <a:picLocks noChangeAspect="1" noChangeArrowheads="1"/>
          </p:cNvPicPr>
          <p:nvPr/>
        </p:nvPicPr>
        <p:blipFill>
          <a:blip r:embed="rId5" cstate="email"/>
          <a:srcRect/>
          <a:stretch>
            <a:fillRect/>
          </a:stretch>
        </p:blipFill>
        <p:spPr bwMode="auto">
          <a:xfrm>
            <a:off x="6808788" y="4764088"/>
            <a:ext cx="2335212"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4104"/>
          <p:cNvSpPr txBox="1">
            <a:spLocks noChangeArrowheads="1"/>
          </p:cNvSpPr>
          <p:nvPr/>
        </p:nvSpPr>
        <p:spPr bwMode="auto">
          <a:xfrm rot="907181">
            <a:off x="6816725" y="893763"/>
            <a:ext cx="2273300" cy="715962"/>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defRPr/>
            </a:pPr>
            <a:r>
              <a:rPr lang="en-US" altLang="zh-CN" sz="3600" dirty="0" smtClean="0">
                <a:solidFill>
                  <a:srgbClr val="ED7D31">
                    <a:lumMod val="75000"/>
                  </a:srgbClr>
                </a:solidFill>
                <a:latin typeface="Times New Roman" panose="02020603050405020304" pitchFamily="18" charset="0"/>
                <a:ea typeface="黑体" panose="02010609060101010101" pitchFamily="49" charset="-122"/>
                <a:sym typeface="+mn-ea"/>
              </a:rPr>
              <a:t>Show time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strips(downLeft)">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checkerboard(across)">
                                      <p:cBhvr>
                                        <p:cTn id="30" dur="500"/>
                                        <p:tgtEl>
                                          <p:spTgt spid="2">
                                            <p:txEl>
                                              <p:pRg st="4" end="4"/>
                                            </p:txEl>
                                          </p:spTgt>
                                        </p:tgtEl>
                                      </p:cBhvr>
                                    </p:animEffect>
                                  </p:childTnLst>
                                </p:cTn>
                              </p:par>
                            </p:childTnLst>
                          </p:cTn>
                        </p:par>
                        <p:par>
                          <p:cTn id="31" fill="hold">
                            <p:stCondLst>
                              <p:cond delay="500"/>
                            </p:stCondLst>
                            <p:childTnLst>
                              <p:par>
                                <p:cTn id="32" presetID="2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edge">
                                      <p:cBhvr>
                                        <p:cTn id="34" dur="1000"/>
                                        <p:tgtEl>
                                          <p:spTgt spid="3"/>
                                        </p:tgtEl>
                                      </p:cBhvr>
                                    </p:animEffect>
                                  </p:childTnLst>
                                </p:cTn>
                              </p:par>
                            </p:childTnLst>
                          </p:cTn>
                        </p:par>
                        <p:par>
                          <p:cTn id="35" fill="hold">
                            <p:stCondLst>
                              <p:cond delay="1500"/>
                            </p:stCondLst>
                            <p:childTnLst>
                              <p:par>
                                <p:cTn id="36" presetID="2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edge">
                                      <p:cBhvr>
                                        <p:cTn id="38" dur="1000"/>
                                        <p:tgtEl>
                                          <p:spTgt spid="4"/>
                                        </p:tgtEl>
                                      </p:cBhvr>
                                    </p:animEffect>
                                  </p:childTnLst>
                                </p:cTn>
                              </p:par>
                            </p:childTnLst>
                          </p:cTn>
                        </p:par>
                        <p:par>
                          <p:cTn id="39" fill="hold">
                            <p:stCondLst>
                              <p:cond delay="2500"/>
                            </p:stCondLst>
                            <p:childTnLst>
                              <p:par>
                                <p:cTn id="40" presetID="2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edge">
                                      <p:cBhvr>
                                        <p:cTn id="42" dur="1000"/>
                                        <p:tgtEl>
                                          <p:spTgt spid="5"/>
                                        </p:tgtEl>
                                      </p:cBhvr>
                                    </p:animEffect>
                                  </p:childTnLst>
                                </p:cTn>
                              </p:par>
                            </p:childTnLst>
                          </p:cTn>
                        </p:par>
                        <p:par>
                          <p:cTn id="43" fill="hold">
                            <p:stCondLst>
                              <p:cond delay="3500"/>
                            </p:stCondLst>
                            <p:childTnLst>
                              <p:par>
                                <p:cTn id="44" presetID="20"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edg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457200" y="609600"/>
            <a:ext cx="6553200" cy="585788"/>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3200" b="1" dirty="0" smtClean="0">
                <a:solidFill>
                  <a:schemeClr val="accent2">
                    <a:lumMod val="75000"/>
                  </a:schemeClr>
                </a:solidFill>
                <a:latin typeface="Times New Roman" panose="02020603050405020304" pitchFamily="18" charset="0"/>
                <a:sym typeface="+mn-ea"/>
              </a:rPr>
              <a:t>2d  Role-play the conversation. </a:t>
            </a:r>
          </a:p>
        </p:txBody>
      </p:sp>
      <p:sp>
        <p:nvSpPr>
          <p:cNvPr id="25603" name="TextBox 3"/>
          <p:cNvSpPr>
            <a:spLocks noChangeArrowheads="1"/>
          </p:cNvSpPr>
          <p:nvPr/>
        </p:nvSpPr>
        <p:spPr bwMode="auto">
          <a:xfrm>
            <a:off x="228600" y="1211263"/>
            <a:ext cx="8915400"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600">
                <a:latin typeface="Times New Roman" panose="02020603050405020304" pitchFamily="18" charset="0"/>
                <a:sym typeface="Times New Roman" panose="02020603050405020304" pitchFamily="18" charset="0"/>
              </a:rPr>
              <a:t>Anna: Sam, I want to make Russian soup for </a:t>
            </a:r>
          </a:p>
          <a:p>
            <a:r>
              <a:rPr lang="en-US" altLang="zh-CN" sz="2600">
                <a:latin typeface="Times New Roman" panose="02020603050405020304" pitchFamily="18" charset="0"/>
                <a:sym typeface="Times New Roman" panose="02020603050405020304" pitchFamily="18" charset="0"/>
              </a:rPr>
              <a:t>            a party on Saturday. Can you tell me how?</a:t>
            </a:r>
          </a:p>
          <a:p>
            <a:r>
              <a:rPr lang="en-US" altLang="zh-CN" sz="2600">
                <a:latin typeface="Times New Roman" panose="02020603050405020304" pitchFamily="18" charset="0"/>
                <a:sym typeface="Times New Roman" panose="02020603050405020304" pitchFamily="18" charset="0"/>
              </a:rPr>
              <a:t>Sam: Sure. First, buy some beef, one cabbage, </a:t>
            </a:r>
          </a:p>
          <a:p>
            <a:r>
              <a:rPr lang="en-US" altLang="zh-CN" sz="2600">
                <a:latin typeface="Times New Roman" panose="02020603050405020304" pitchFamily="18" charset="0"/>
                <a:sym typeface="Times New Roman" panose="02020603050405020304" pitchFamily="18" charset="0"/>
              </a:rPr>
              <a:t>          four carrots, three potatoes, five</a:t>
            </a:r>
          </a:p>
          <a:p>
            <a:r>
              <a:rPr lang="en-US" altLang="zh-CN" sz="2600">
                <a:latin typeface="Times New Roman" panose="02020603050405020304" pitchFamily="18" charset="0"/>
                <a:sym typeface="Times New Roman" panose="02020603050405020304" pitchFamily="18" charset="0"/>
              </a:rPr>
              <a:t>          tomatoes and one onion. Then, cut up the    </a:t>
            </a:r>
          </a:p>
          <a:p>
            <a:r>
              <a:rPr lang="en-US" altLang="zh-CN" sz="2600">
                <a:latin typeface="Times New Roman" panose="02020603050405020304" pitchFamily="18" charset="0"/>
                <a:sym typeface="Times New Roman" panose="02020603050405020304" pitchFamily="18" charset="0"/>
              </a:rPr>
              <a:t>          vegetables.</a:t>
            </a:r>
          </a:p>
          <a:p>
            <a:r>
              <a:rPr lang="en-US" altLang="zh-CN" sz="2600">
                <a:latin typeface="Times New Roman" panose="02020603050405020304" pitchFamily="18" charset="0"/>
                <a:sym typeface="Times New Roman" panose="02020603050405020304" pitchFamily="18" charset="0"/>
              </a:rPr>
              <a:t>Anna: What’s next?</a:t>
            </a:r>
          </a:p>
          <a:p>
            <a:r>
              <a:rPr lang="en-US" altLang="zh-CN" sz="2600">
                <a:latin typeface="Times New Roman" panose="02020603050405020304" pitchFamily="18" charset="0"/>
                <a:sym typeface="Times New Roman" panose="02020603050405020304" pitchFamily="18" charset="0"/>
              </a:rPr>
              <a:t>Sam: Next, put the beef, carrots and potatoes into a pot and add     </a:t>
            </a:r>
          </a:p>
          <a:p>
            <a:r>
              <a:rPr lang="en-US" altLang="zh-CN" sz="2600">
                <a:latin typeface="Times New Roman" panose="02020603050405020304" pitchFamily="18" charset="0"/>
                <a:sym typeface="Times New Roman" panose="02020603050405020304" pitchFamily="18" charset="0"/>
              </a:rPr>
              <a:t>         some water. After that, cook them for 30 minutes. Then, </a:t>
            </a:r>
          </a:p>
          <a:p>
            <a:r>
              <a:rPr lang="en-US" altLang="zh-CN" sz="2600">
                <a:latin typeface="Times New Roman" panose="02020603050405020304" pitchFamily="18" charset="0"/>
                <a:sym typeface="Times New Roman" panose="02020603050405020304" pitchFamily="18" charset="0"/>
              </a:rPr>
              <a:t>         add the cabbage, tomatoes and onion and cook for another </a:t>
            </a:r>
          </a:p>
          <a:p>
            <a:r>
              <a:rPr lang="en-US" altLang="zh-CN" sz="2600">
                <a:latin typeface="Times New Roman" panose="02020603050405020304" pitchFamily="18" charset="0"/>
                <a:sym typeface="Times New Roman" panose="02020603050405020304" pitchFamily="18" charset="0"/>
              </a:rPr>
              <a:t>         10 minutes.</a:t>
            </a:r>
          </a:p>
          <a:p>
            <a:r>
              <a:rPr lang="en-US" altLang="zh-CN" sz="2600">
                <a:latin typeface="Times New Roman" panose="02020603050405020304" pitchFamily="18" charset="0"/>
                <a:sym typeface="Times New Roman" panose="02020603050405020304" pitchFamily="18" charset="0"/>
              </a:rPr>
              <a:t>Anna: Ok, that’s it?</a:t>
            </a:r>
          </a:p>
          <a:p>
            <a:r>
              <a:rPr lang="en-US" altLang="zh-CN" sz="2600">
                <a:latin typeface="Times New Roman" panose="02020603050405020304" pitchFamily="18" charset="0"/>
                <a:sym typeface="Times New Roman" panose="02020603050405020304" pitchFamily="18" charset="0"/>
              </a:rPr>
              <a:t>Sam: No, one more thing. Finally, don’t forget to add some salt.</a:t>
            </a:r>
          </a:p>
        </p:txBody>
      </p:sp>
      <p:pic>
        <p:nvPicPr>
          <p:cNvPr id="4" name="图片 5"/>
          <p:cNvPicPr>
            <a:picLocks noChangeAspect="1" noChangeArrowheads="1"/>
          </p:cNvPicPr>
          <p:nvPr/>
        </p:nvPicPr>
        <p:blipFill>
          <a:blip r:embed="rId2" cstate="email"/>
          <a:srcRect/>
          <a:stretch>
            <a:fillRect/>
          </a:stretch>
        </p:blipFill>
        <p:spPr bwMode="auto">
          <a:xfrm>
            <a:off x="6773863" y="2286030"/>
            <a:ext cx="2238375" cy="1809720"/>
          </a:xfrm>
          <a:prstGeom prst="rect">
            <a:avLst/>
          </a:prstGeom>
          <a:ln>
            <a:noFill/>
          </a:ln>
          <a:effectLst>
            <a:softEdge rad="112500"/>
          </a:effec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email"/>
          <a:srcRect/>
          <a:stretch>
            <a:fillRect/>
          </a:stretch>
        </p:blipFill>
        <p:spPr bwMode="auto">
          <a:xfrm>
            <a:off x="15875" y="2347913"/>
            <a:ext cx="2589213"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a:spLocks noChangeArrowheads="1"/>
          </p:cNvSpPr>
          <p:nvPr/>
        </p:nvSpPr>
        <p:spPr bwMode="auto">
          <a:xfrm>
            <a:off x="25400" y="4189413"/>
            <a:ext cx="31273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b="1">
                <a:solidFill>
                  <a:srgbClr val="0000FF"/>
                </a:solidFill>
                <a:sym typeface="Arial" panose="020B0604020202020204" pitchFamily="34" charset="0"/>
              </a:rPr>
              <a:t>Russian soup</a:t>
            </a:r>
            <a:endParaRPr lang="en-US" altLang="zh-CN" sz="1300"/>
          </a:p>
        </p:txBody>
      </p:sp>
      <p:sp>
        <p:nvSpPr>
          <p:cNvPr id="4" name="AutoShape 22"/>
          <p:cNvSpPr/>
          <p:nvPr/>
        </p:nvSpPr>
        <p:spPr bwMode="auto">
          <a:xfrm>
            <a:off x="2863850" y="688975"/>
            <a:ext cx="288925" cy="4968875"/>
          </a:xfrm>
          <a:prstGeom prst="leftBrace">
            <a:avLst>
              <a:gd name="adj1" fmla="val 142997"/>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round/>
              </a14:hiddenLine>
            </a:ext>
          </a:extLst>
        </p:spPr>
        <p:txBody>
          <a:bodyPr wrap="none" anchor="ctr"/>
          <a:lstStyle/>
          <a:p>
            <a:endParaRPr lang="zh-CN" altLang="en-US" sz="1300">
              <a:solidFill>
                <a:srgbClr val="000000"/>
              </a:solidFill>
              <a:sym typeface="Arial" panose="020B0604020202020204" pitchFamily="34" charset="0"/>
            </a:endParaRPr>
          </a:p>
        </p:txBody>
      </p:sp>
      <p:pic>
        <p:nvPicPr>
          <p:cNvPr id="5" name="Picture 10" descr="20130202014850_tPCww"/>
          <p:cNvPicPr>
            <a:picLocks noChangeAspect="1" noChangeArrowheads="1"/>
          </p:cNvPicPr>
          <p:nvPr/>
        </p:nvPicPr>
        <p:blipFill>
          <a:blip r:embed="rId3" cstate="email"/>
          <a:srcRect/>
          <a:stretch>
            <a:fillRect/>
          </a:stretch>
        </p:blipFill>
        <p:spPr bwMode="auto">
          <a:xfrm>
            <a:off x="3651250" y="744538"/>
            <a:ext cx="16367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u=1162258866,1684850807&amp;fm=23&amp;gp=0"/>
          <p:cNvPicPr>
            <a:picLocks noChangeAspect="1" noChangeArrowheads="1"/>
          </p:cNvPicPr>
          <p:nvPr/>
        </p:nvPicPr>
        <p:blipFill>
          <a:blip r:embed="rId4" cstate="email"/>
          <a:srcRect/>
          <a:stretch>
            <a:fillRect/>
          </a:stretch>
        </p:blipFill>
        <p:spPr bwMode="auto">
          <a:xfrm>
            <a:off x="3656013" y="2632075"/>
            <a:ext cx="16748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u=813945664,134361912&amp;fm=23&amp;gp=0"/>
          <p:cNvPicPr>
            <a:picLocks noChangeAspect="1" noChangeArrowheads="1"/>
          </p:cNvPicPr>
          <p:nvPr/>
        </p:nvPicPr>
        <p:blipFill>
          <a:blip r:embed="rId5" cstate="email"/>
          <a:srcRect b="-818"/>
          <a:stretch>
            <a:fillRect/>
          </a:stretch>
        </p:blipFill>
        <p:spPr bwMode="auto">
          <a:xfrm>
            <a:off x="3749675" y="4630738"/>
            <a:ext cx="158115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a:spLocks noChangeArrowheads="1"/>
          </p:cNvSpPr>
          <p:nvPr/>
        </p:nvSpPr>
        <p:spPr bwMode="auto">
          <a:xfrm>
            <a:off x="3651250" y="1816100"/>
            <a:ext cx="1674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000000"/>
                </a:solidFill>
                <a:latin typeface="Times New Roman" panose="02020603050405020304" pitchFamily="18" charset="0"/>
                <a:sym typeface="Times New Roman" panose="02020603050405020304" pitchFamily="18" charset="0"/>
              </a:rPr>
              <a:t>some beef</a:t>
            </a:r>
            <a:endParaRPr lang="en-US" altLang="zh-CN" sz="1300"/>
          </a:p>
        </p:txBody>
      </p:sp>
      <p:sp>
        <p:nvSpPr>
          <p:cNvPr id="9" name="Text Box 26"/>
          <p:cNvSpPr>
            <a:spLocks noChangeArrowheads="1"/>
          </p:cNvSpPr>
          <p:nvPr/>
        </p:nvSpPr>
        <p:spPr bwMode="auto">
          <a:xfrm>
            <a:off x="3440113" y="3784600"/>
            <a:ext cx="2327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latin typeface="Times New Roman" panose="02020603050405020304" pitchFamily="18" charset="0"/>
                <a:sym typeface="Times New Roman" panose="02020603050405020304" pitchFamily="18" charset="0"/>
              </a:rPr>
              <a:t>three potatoes</a:t>
            </a:r>
            <a:endParaRPr lang="en-US" altLang="zh-CN" sz="1300"/>
          </a:p>
        </p:txBody>
      </p:sp>
      <p:sp>
        <p:nvSpPr>
          <p:cNvPr id="10" name="Text Box 24"/>
          <p:cNvSpPr>
            <a:spLocks noChangeArrowheads="1"/>
          </p:cNvSpPr>
          <p:nvPr/>
        </p:nvSpPr>
        <p:spPr bwMode="auto">
          <a:xfrm>
            <a:off x="3656013" y="5991225"/>
            <a:ext cx="2009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000000"/>
                </a:solidFill>
                <a:latin typeface="Times New Roman" panose="02020603050405020304" pitchFamily="18" charset="0"/>
                <a:sym typeface="Times New Roman" panose="02020603050405020304" pitchFamily="18" charset="0"/>
              </a:rPr>
              <a:t>four carrots</a:t>
            </a:r>
            <a:endParaRPr lang="en-US" altLang="zh-CN" sz="1300"/>
          </a:p>
        </p:txBody>
      </p:sp>
      <p:pic>
        <p:nvPicPr>
          <p:cNvPr id="11" name="Picture 13" descr="u=1137165099,2131957107&amp;fm=23&amp;gp=0"/>
          <p:cNvPicPr>
            <a:picLocks noChangeAspect="1" noChangeArrowheads="1"/>
          </p:cNvPicPr>
          <p:nvPr/>
        </p:nvPicPr>
        <p:blipFill>
          <a:blip r:embed="rId6" cstate="email"/>
          <a:srcRect/>
          <a:stretch>
            <a:fillRect/>
          </a:stretch>
        </p:blipFill>
        <p:spPr bwMode="auto">
          <a:xfrm>
            <a:off x="6600825" y="679450"/>
            <a:ext cx="125095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3"/>
          <p:cNvSpPr>
            <a:spLocks noChangeArrowheads="1"/>
          </p:cNvSpPr>
          <p:nvPr/>
        </p:nvSpPr>
        <p:spPr bwMode="auto">
          <a:xfrm>
            <a:off x="6243638" y="1839913"/>
            <a:ext cx="2051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000000"/>
                </a:solidFill>
                <a:latin typeface="Times New Roman" panose="02020603050405020304" pitchFamily="18" charset="0"/>
                <a:sym typeface="Times New Roman" panose="02020603050405020304" pitchFamily="18" charset="0"/>
              </a:rPr>
              <a:t>one cabbage</a:t>
            </a:r>
            <a:endParaRPr lang="en-US" altLang="zh-CN" sz="1300"/>
          </a:p>
        </p:txBody>
      </p:sp>
      <p:pic>
        <p:nvPicPr>
          <p:cNvPr id="13" name="Picture 19" descr="6f061d950a7b02080906a50263d9f2d3562cc802"/>
          <p:cNvPicPr>
            <a:picLocks noChangeAspect="1" noChangeArrowheads="1"/>
          </p:cNvPicPr>
          <p:nvPr/>
        </p:nvPicPr>
        <p:blipFill>
          <a:blip r:embed="rId7" cstate="email"/>
          <a:srcRect/>
          <a:stretch>
            <a:fillRect/>
          </a:stretch>
        </p:blipFill>
        <p:spPr bwMode="auto">
          <a:xfrm>
            <a:off x="6353175" y="2489200"/>
            <a:ext cx="176688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5"/>
          <p:cNvSpPr>
            <a:spLocks noChangeArrowheads="1"/>
          </p:cNvSpPr>
          <p:nvPr/>
        </p:nvSpPr>
        <p:spPr bwMode="auto">
          <a:xfrm>
            <a:off x="6248400" y="3810000"/>
            <a:ext cx="2189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latin typeface="Times New Roman" panose="02020603050405020304" pitchFamily="18" charset="0"/>
                <a:sym typeface="Times New Roman" panose="02020603050405020304" pitchFamily="18" charset="0"/>
              </a:rPr>
              <a:t>five tomatoes</a:t>
            </a:r>
            <a:endParaRPr lang="en-US" altLang="zh-CN" sz="1300"/>
          </a:p>
        </p:txBody>
      </p:sp>
      <p:pic>
        <p:nvPicPr>
          <p:cNvPr id="15" name="Picture 21" descr="u=497661896,1920211637&amp;fm=23&amp;gp=0"/>
          <p:cNvPicPr>
            <a:picLocks noChangeAspect="1" noChangeArrowheads="1"/>
          </p:cNvPicPr>
          <p:nvPr/>
        </p:nvPicPr>
        <p:blipFill>
          <a:blip r:embed="rId8" cstate="email"/>
          <a:srcRect/>
          <a:stretch>
            <a:fillRect/>
          </a:stretch>
        </p:blipFill>
        <p:spPr bwMode="auto">
          <a:xfrm>
            <a:off x="6305550" y="4572000"/>
            <a:ext cx="1862138"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7"/>
          <p:cNvSpPr>
            <a:spLocks noChangeArrowheads="1"/>
          </p:cNvSpPr>
          <p:nvPr/>
        </p:nvSpPr>
        <p:spPr bwMode="auto">
          <a:xfrm>
            <a:off x="6605588" y="5988050"/>
            <a:ext cx="15144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latin typeface="Times New Roman" panose="02020603050405020304" pitchFamily="18" charset="0"/>
                <a:sym typeface="Times New Roman" panose="02020603050405020304" pitchFamily="18" charset="0"/>
              </a:rPr>
              <a:t>an onion</a:t>
            </a:r>
            <a:endParaRPr lang="en-US" altLang="zh-CN" sz="1300"/>
          </a:p>
        </p:txBody>
      </p:sp>
      <p:sp>
        <p:nvSpPr>
          <p:cNvPr id="17" name="左大括号 16"/>
          <p:cNvSpPr/>
          <p:nvPr/>
        </p:nvSpPr>
        <p:spPr>
          <a:xfrm>
            <a:off x="2938463" y="1143000"/>
            <a:ext cx="288925" cy="5240338"/>
          </a:xfrm>
          <a:prstGeom prst="leftBrace">
            <a:avLst/>
          </a:prstGeom>
          <a:ln w="57150">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nodePh="1">
                                  <p:stCondLst>
                                    <p:cond delay="0"/>
                                  </p:stCondLst>
                                  <p:endCondLst>
                                    <p:cond delay="0"/>
                                  </p:end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ppt_x</p:attrName>
                                        </p:attrNameLst>
                                      </p:cBhvr>
                                      <p:tavLst>
                                        <p:tav tm="0">
                                          <p:val>
                                            <p:strVal val="#ppt_x"/>
                                          </p:val>
                                        </p:tav>
                                        <p:tav tm="100000">
                                          <p:val>
                                            <p:strVal val="#ppt_x"/>
                                          </p:val>
                                        </p:tav>
                                      </p:tavLst>
                                    </p:anim>
                                    <p:anim calcmode="lin" valueType="num">
                                      <p:cBhvr>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ppt_x</p:attrName>
                                        </p:attrNameLst>
                                      </p:cBhvr>
                                      <p:tavLst>
                                        <p:tav tm="0">
                                          <p:val>
                                            <p:strVal val="#ppt_x"/>
                                          </p:val>
                                        </p:tav>
                                        <p:tav tm="100000">
                                          <p:val>
                                            <p:strVal val="#ppt_x"/>
                                          </p:val>
                                        </p:tav>
                                      </p:tavLst>
                                    </p:anim>
                                    <p:anim calcmode="lin" valueType="num">
                                      <p:cBhvr>
                                        <p:cTn id="47" dur="500" fill="hold"/>
                                        <p:tgtEl>
                                          <p:spTgt spid="10"/>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ppt_x"/>
                                          </p:val>
                                        </p:tav>
                                        <p:tav tm="100000">
                                          <p:val>
                                            <p:strVal val="#ppt_x"/>
                                          </p:val>
                                        </p:tav>
                                      </p:tavLst>
                                    </p:anim>
                                    <p:anim calcmode="lin" valueType="num">
                                      <p:cBhvr>
                                        <p:cTn id="51" dur="500" fill="hold"/>
                                        <p:tgtEl>
                                          <p:spTgt spid="1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ppt_x</p:attrName>
                                        </p:attrNameLst>
                                      </p:cBhvr>
                                      <p:tavLst>
                                        <p:tav tm="0">
                                          <p:val>
                                            <p:strVal val="#ppt_x"/>
                                          </p:val>
                                        </p:tav>
                                        <p:tav tm="100000">
                                          <p:val>
                                            <p:strVal val="#ppt_x"/>
                                          </p:val>
                                        </p:tav>
                                      </p:tavLst>
                                    </p:anim>
                                    <p:anim calcmode="lin" valueType="num">
                                      <p:cBhvr>
                                        <p:cTn id="55" dur="500" fill="hold"/>
                                        <p:tgtEl>
                                          <p:spTgt spid="12"/>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ppt_x</p:attrName>
                                        </p:attrNameLst>
                                      </p:cBhvr>
                                      <p:tavLst>
                                        <p:tav tm="0">
                                          <p:val>
                                            <p:strVal val="#ppt_x"/>
                                          </p:val>
                                        </p:tav>
                                        <p:tav tm="100000">
                                          <p:val>
                                            <p:strVal val="#ppt_x"/>
                                          </p:val>
                                        </p:tav>
                                      </p:tavLst>
                                    </p:anim>
                                    <p:anim calcmode="lin" valueType="num">
                                      <p:cBhvr>
                                        <p:cTn id="59" dur="500" fill="hold"/>
                                        <p:tgtEl>
                                          <p:spTgt spid="1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ppt_x</p:attrName>
                                        </p:attrNameLst>
                                      </p:cBhvr>
                                      <p:tavLst>
                                        <p:tav tm="0">
                                          <p:val>
                                            <p:strVal val="#ppt_x"/>
                                          </p:val>
                                        </p:tav>
                                        <p:tav tm="100000">
                                          <p:val>
                                            <p:strVal val="#ppt_x"/>
                                          </p:val>
                                        </p:tav>
                                      </p:tavLst>
                                    </p:anim>
                                    <p:anim calcmode="lin" valueType="num">
                                      <p:cBhvr>
                                        <p:cTn id="63" dur="5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ppt_x</p:attrName>
                                        </p:attrNameLst>
                                      </p:cBhvr>
                                      <p:tavLst>
                                        <p:tav tm="0">
                                          <p:val>
                                            <p:strVal val="#ppt_x"/>
                                          </p:val>
                                        </p:tav>
                                        <p:tav tm="100000">
                                          <p:val>
                                            <p:strVal val="#ppt_x"/>
                                          </p:val>
                                        </p:tav>
                                      </p:tavLst>
                                    </p:anim>
                                    <p:anim calcmode="lin" valueType="num">
                                      <p:cBhvr>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4" grpId="0" bldLvl="0"/>
      <p:bldP spid="8" grpId="0" bldLvl="0"/>
      <p:bldP spid="9" grpId="0" bldLvl="0"/>
      <p:bldP spid="10" grpId="0" bldLvl="0"/>
      <p:bldP spid="12" grpId="0" bldLvl="0"/>
      <p:bldP spid="14" grpId="0" bldLvl="0"/>
      <p:bldP spid="16" grpId="0" bldLvl="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noChangeArrowheads="1"/>
          </p:cNvSpPr>
          <p:nvPr>
            <p:ph type="title"/>
          </p:nvPr>
        </p:nvSpPr>
        <p:spPr>
          <a:xfrm>
            <a:off x="685800" y="1447800"/>
            <a:ext cx="8220075" cy="5029200"/>
          </a:xfrm>
        </p:spPr>
        <p:txBody>
          <a:bodyPr>
            <a:normAutofit fontScale="90000"/>
          </a:bodyPr>
          <a:lstStyle/>
          <a:p>
            <a:pPr eaLnBrk="1" hangingPunct="1">
              <a:lnSpc>
                <a:spcPct val="150000"/>
              </a:lnSpc>
              <a:defRPr/>
            </a:pPr>
            <a:r>
              <a:rPr lang="en-US" altLang="zh-CN" sz="2800" dirty="0" smtClean="0">
                <a:latin typeface="Times New Roman" panose="02020603050405020304" pitchFamily="18" charset="0"/>
                <a:ea typeface="黑体" panose="02010609060101010101" pitchFamily="49" charset="-122"/>
              </a:rPr>
              <a:t>To learn to describe the process of  making banana milk shake and Russian soup.</a:t>
            </a:r>
            <a:br>
              <a:rPr lang="en-US" altLang="zh-CN" sz="2800" dirty="0" smtClean="0">
                <a:latin typeface="Times New Roman" panose="02020603050405020304" pitchFamily="18" charset="0"/>
                <a:ea typeface="黑体" panose="02010609060101010101" pitchFamily="49" charset="-122"/>
              </a:rPr>
            </a:br>
            <a:r>
              <a:rPr lang="zh-CN" altLang="en-US" sz="2800" dirty="0" smtClean="0">
                <a:latin typeface="Times New Roman" panose="02020603050405020304" pitchFamily="18" charset="0"/>
                <a:ea typeface="黑体" panose="02010609060101010101" pitchFamily="49" charset="-122"/>
              </a:rPr>
              <a:t>能正确描述制作香蕉奶昔和罗宋汤的步骤。</a:t>
            </a:r>
            <a:r>
              <a:rPr lang="en-US" altLang="zh-CN" sz="2800" dirty="0" smtClean="0">
                <a:latin typeface="Times New Roman" panose="02020603050405020304" pitchFamily="18" charset="0"/>
                <a:ea typeface="黑体" panose="02010609060101010101" pitchFamily="49" charset="-122"/>
              </a:rPr>
              <a:t/>
            </a:r>
            <a:br>
              <a:rPr lang="en-US" altLang="zh-CN" sz="2800" dirty="0" smtClean="0">
                <a:latin typeface="Times New Roman" panose="02020603050405020304" pitchFamily="18" charset="0"/>
                <a:ea typeface="黑体" panose="02010609060101010101" pitchFamily="49" charset="-122"/>
              </a:rPr>
            </a:br>
            <a:r>
              <a:rPr lang="en-US" altLang="zh-CN" sz="2800" dirty="0" smtClean="0">
                <a:latin typeface="Times New Roman" panose="02020603050405020304" pitchFamily="18" charset="0"/>
                <a:ea typeface="黑体" panose="02010609060101010101" pitchFamily="49" charset="-122"/>
              </a:rPr>
              <a:t>To  learn to share foods with others.</a:t>
            </a:r>
            <a:r>
              <a:rPr lang="en-US" altLang="zh-CN" sz="2800" i="1" dirty="0" smtClean="0">
                <a:latin typeface="Times New Roman" panose="02020603050405020304" pitchFamily="18" charset="0"/>
                <a:ea typeface="黑体" panose="02010609060101010101" pitchFamily="49" charset="-122"/>
              </a:rPr>
              <a:t> </a:t>
            </a:r>
            <a:br>
              <a:rPr lang="en-US" altLang="zh-CN" sz="2800" i="1" dirty="0" smtClean="0">
                <a:latin typeface="Times New Roman" panose="02020603050405020304" pitchFamily="18" charset="0"/>
                <a:ea typeface="黑体" panose="02010609060101010101" pitchFamily="49" charset="-122"/>
              </a:rPr>
            </a:br>
            <a:r>
              <a:rPr lang="zh-CN" altLang="en-US" sz="2800" dirty="0" smtClean="0">
                <a:latin typeface="Times New Roman" panose="02020603050405020304" pitchFamily="18" charset="0"/>
                <a:ea typeface="黑体" panose="02010609060101010101" pitchFamily="49" charset="-122"/>
              </a:rPr>
              <a:t>能与他人分享食物。</a:t>
            </a:r>
            <a:br>
              <a:rPr lang="zh-CN" altLang="en-US" sz="2800" dirty="0" smtClean="0">
                <a:latin typeface="Times New Roman" panose="02020603050405020304" pitchFamily="18" charset="0"/>
                <a:ea typeface="黑体" panose="02010609060101010101" pitchFamily="49" charset="-122"/>
              </a:rPr>
            </a:br>
            <a:r>
              <a:rPr lang="en-US" altLang="zh-CN" sz="2800" dirty="0" smtClean="0">
                <a:latin typeface="Times New Roman" panose="02020603050405020304" pitchFamily="18" charset="0"/>
                <a:ea typeface="黑体" panose="02010609060101010101" pitchFamily="49" charset="-122"/>
              </a:rPr>
              <a:t>To learn to respect  different culture according to their food.</a:t>
            </a:r>
            <a:br>
              <a:rPr lang="en-US" altLang="zh-CN" sz="2800" dirty="0" smtClean="0">
                <a:latin typeface="Times New Roman" panose="02020603050405020304" pitchFamily="18" charset="0"/>
                <a:ea typeface="黑体" panose="02010609060101010101" pitchFamily="49" charset="-122"/>
              </a:rPr>
            </a:br>
            <a:r>
              <a:rPr lang="zh-CN" altLang="en-US" sz="2800" dirty="0" smtClean="0">
                <a:latin typeface="Times New Roman" panose="02020603050405020304" pitchFamily="18" charset="0"/>
                <a:ea typeface="黑体" panose="02010609060101010101" pitchFamily="49" charset="-122"/>
              </a:rPr>
              <a:t>学会尊重不同的饮食文化。</a:t>
            </a:r>
            <a:r>
              <a:rPr lang="en-US" altLang="zh-CN" sz="2400" dirty="0" smtClean="0">
                <a:latin typeface="Times New Roman" panose="02020603050405020304" pitchFamily="18" charset="0"/>
                <a:ea typeface="黑体" panose="02010609060101010101" pitchFamily="49" charset="-122"/>
              </a:rPr>
              <a:t/>
            </a:r>
            <a:br>
              <a:rPr lang="en-US" altLang="zh-CN" sz="2400" dirty="0" smtClean="0">
                <a:latin typeface="Times New Roman" panose="02020603050405020304" pitchFamily="18" charset="0"/>
                <a:ea typeface="黑体" panose="02010609060101010101" pitchFamily="49" charset="-122"/>
              </a:rPr>
            </a:br>
            <a:endParaRPr lang="zh-CN" altLang="en-US" sz="2400" dirty="0" smtClean="0">
              <a:latin typeface="Times New Roman" panose="02020603050405020304" pitchFamily="18" charset="0"/>
              <a:ea typeface="黑体" panose="02010609060101010101" pitchFamily="49" charset="-122"/>
            </a:endParaRPr>
          </a:p>
        </p:txBody>
      </p:sp>
      <p:sp>
        <p:nvSpPr>
          <p:cNvPr id="3" name="矩形 2"/>
          <p:cNvSpPr/>
          <p:nvPr/>
        </p:nvSpPr>
        <p:spPr>
          <a:xfrm>
            <a:off x="3505200" y="609600"/>
            <a:ext cx="2038350" cy="646113"/>
          </a:xfrm>
          <a:prstGeom prst="rect">
            <a:avLst/>
          </a:prstGeom>
          <a:solidFill>
            <a:srgbClr val="669900"/>
          </a:solidFill>
        </p:spPr>
        <p:txBody>
          <a:bodyPr wrap="none">
            <a:spAutoFit/>
          </a:bodyPr>
          <a:lstStyle/>
          <a:p>
            <a:pPr defTabSz="912495" eaLnBrk="0" hangingPunct="0">
              <a:defRPr/>
            </a:pPr>
            <a:r>
              <a:rPr lang="zh-CN" altLang="en-US" sz="3600" b="1" dirty="0">
                <a:latin typeface="+mn-ea"/>
                <a:sym typeface="+mn-ea"/>
              </a:rPr>
              <a:t>学习目标</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1562100" y="538163"/>
            <a:ext cx="5638800" cy="1143000"/>
          </a:xfrm>
          <a:prstGeom prst="rect">
            <a:avLst/>
          </a:prstGeom>
          <a:no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600" b="1" i="1" smtClean="0">
                <a:solidFill>
                  <a:schemeClr val="accent2">
                    <a:lumMod val="75000"/>
                  </a:schemeClr>
                </a:solidFill>
                <a:latin typeface="Times New Roman" panose="02020603050405020304" pitchFamily="18" charset="0"/>
                <a:cs typeface="Times New Roman" panose="02020603050405020304" pitchFamily="18" charset="0"/>
                <a:sym typeface="+mn-ea"/>
              </a:rPr>
              <a:t>Do we need…?</a:t>
            </a:r>
            <a:endParaRPr lang="en-US" altLang="zh-CN" sz="3600" i="1" smtClean="0">
              <a:solidFill>
                <a:schemeClr val="accent2">
                  <a:lumMod val="75000"/>
                </a:schemeClr>
              </a:solidFill>
              <a:latin typeface="Times New Roman" panose="02020603050405020304" pitchFamily="18" charset="0"/>
              <a:cs typeface="Times New Roman" panose="02020603050405020304" pitchFamily="18" charset="0"/>
              <a:sym typeface="+mn-ea"/>
            </a:endParaRPr>
          </a:p>
        </p:txBody>
      </p:sp>
      <p:grpSp>
        <p:nvGrpSpPr>
          <p:cNvPr id="27651" name="组合 13"/>
          <p:cNvGrpSpPr/>
          <p:nvPr/>
        </p:nvGrpSpPr>
        <p:grpSpPr bwMode="auto">
          <a:xfrm>
            <a:off x="174625" y="1819275"/>
            <a:ext cx="2306638" cy="2106613"/>
            <a:chOff x="527050" y="1630363"/>
            <a:chExt cx="2306638" cy="2106612"/>
          </a:xfrm>
        </p:grpSpPr>
        <p:pic>
          <p:nvPicPr>
            <p:cNvPr id="27661" name="Picture 3"/>
            <p:cNvPicPr>
              <a:picLocks noChangeAspect="1" noChangeArrowheads="1"/>
            </p:cNvPicPr>
            <p:nvPr/>
          </p:nvPicPr>
          <p:blipFill>
            <a:blip r:embed="rId2" cstate="email"/>
            <a:srcRect/>
            <a:stretch>
              <a:fillRect/>
            </a:stretch>
          </p:blipFill>
          <p:spPr bwMode="auto">
            <a:xfrm>
              <a:off x="527050" y="1630363"/>
              <a:ext cx="2306638"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2"/>
            <p:cNvPicPr>
              <a:picLocks noChangeAspect="1" noChangeArrowheads="1"/>
            </p:cNvPicPr>
            <p:nvPr/>
          </p:nvPicPr>
          <p:blipFill>
            <a:blip r:embed="rId3" cstate="email"/>
            <a:srcRect/>
            <a:stretch>
              <a:fillRect/>
            </a:stretch>
          </p:blipFill>
          <p:spPr bwMode="auto">
            <a:xfrm>
              <a:off x="1403018" y="2368580"/>
              <a:ext cx="1420443" cy="128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2" name="Picture 14" descr="http://t3.baidu.com/it/u=431749169,1853033508&amp;fm=23&amp;gp=0.jpg"/>
          <p:cNvPicPr>
            <a:picLocks noChangeAspect="1" noChangeArrowheads="1"/>
          </p:cNvPicPr>
          <p:nvPr/>
        </p:nvPicPr>
        <p:blipFill>
          <a:blip r:embed="rId4" cstate="email"/>
          <a:srcRect/>
          <a:stretch>
            <a:fillRect/>
          </a:stretch>
        </p:blipFill>
        <p:spPr bwMode="auto">
          <a:xfrm>
            <a:off x="3408363" y="1998663"/>
            <a:ext cx="2376487"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2" descr="http://t1.baidu.com/it/u=2301295526,38031442&amp;fm=23&amp;gp=0.jpg"/>
          <p:cNvPicPr>
            <a:picLocks noChangeAspect="1" noChangeArrowheads="1"/>
          </p:cNvPicPr>
          <p:nvPr/>
        </p:nvPicPr>
        <p:blipFill>
          <a:blip r:embed="rId5" cstate="email"/>
          <a:srcRect/>
          <a:stretch>
            <a:fillRect/>
          </a:stretch>
        </p:blipFill>
        <p:spPr bwMode="auto">
          <a:xfrm>
            <a:off x="6324600" y="1973263"/>
            <a:ext cx="2741613"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4"/>
          <p:cNvSpPr>
            <a:spLocks noChangeArrowheads="1"/>
          </p:cNvSpPr>
          <p:nvPr/>
        </p:nvSpPr>
        <p:spPr bwMode="auto">
          <a:xfrm>
            <a:off x="723900" y="3875088"/>
            <a:ext cx="2511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b="1">
                <a:solidFill>
                  <a:srgbClr val="FF0000"/>
                </a:solidFill>
                <a:latin typeface="Times New Roman" panose="02020603050405020304" pitchFamily="18" charset="0"/>
                <a:sym typeface="Times New Roman" panose="02020603050405020304" pitchFamily="18" charset="0"/>
              </a:rPr>
              <a:t>sugar</a:t>
            </a:r>
            <a:endParaRPr lang="en-US" altLang="zh-CN" sz="3600"/>
          </a:p>
        </p:txBody>
      </p:sp>
      <p:sp>
        <p:nvSpPr>
          <p:cNvPr id="8" name="Text Box 24"/>
          <p:cNvSpPr>
            <a:spLocks noChangeArrowheads="1"/>
          </p:cNvSpPr>
          <p:nvPr/>
        </p:nvSpPr>
        <p:spPr bwMode="auto">
          <a:xfrm>
            <a:off x="4106863" y="3875088"/>
            <a:ext cx="1333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b="1">
                <a:solidFill>
                  <a:srgbClr val="FF0000"/>
                </a:solidFill>
                <a:latin typeface="Times New Roman" panose="02020603050405020304" pitchFamily="18" charset="0"/>
                <a:sym typeface="Times New Roman" panose="02020603050405020304" pitchFamily="18" charset="0"/>
              </a:rPr>
              <a:t>salt</a:t>
            </a:r>
            <a:endParaRPr lang="en-US" altLang="zh-CN" sz="3600"/>
          </a:p>
        </p:txBody>
      </p:sp>
      <p:sp>
        <p:nvSpPr>
          <p:cNvPr id="9" name="Text Box 20"/>
          <p:cNvSpPr>
            <a:spLocks noChangeArrowheads="1"/>
          </p:cNvSpPr>
          <p:nvPr/>
        </p:nvSpPr>
        <p:spPr bwMode="auto">
          <a:xfrm>
            <a:off x="7226300" y="3875088"/>
            <a:ext cx="1728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600" b="1">
                <a:solidFill>
                  <a:srgbClr val="FF0000"/>
                </a:solidFill>
                <a:latin typeface="Times New Roman" panose="02020603050405020304" pitchFamily="18" charset="0"/>
                <a:sym typeface="Times New Roman" panose="02020603050405020304" pitchFamily="18" charset="0"/>
              </a:rPr>
              <a:t>pot</a:t>
            </a:r>
            <a:endParaRPr lang="en-US" altLang="zh-CN" sz="3600"/>
          </a:p>
        </p:txBody>
      </p:sp>
      <p:sp>
        <p:nvSpPr>
          <p:cNvPr id="10" name="Line 19"/>
          <p:cNvSpPr>
            <a:spLocks noChangeShapeType="1"/>
          </p:cNvSpPr>
          <p:nvPr/>
        </p:nvSpPr>
        <p:spPr bwMode="auto">
          <a:xfrm>
            <a:off x="960438" y="4818063"/>
            <a:ext cx="935037" cy="792162"/>
          </a:xfrm>
          <a:prstGeom prst="line">
            <a:avLst/>
          </a:prstGeom>
          <a:noFill/>
          <a:ln w="4127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 name="Line 20"/>
          <p:cNvSpPr>
            <a:spLocks noChangeShapeType="1"/>
          </p:cNvSpPr>
          <p:nvPr/>
        </p:nvSpPr>
        <p:spPr bwMode="auto">
          <a:xfrm flipH="1">
            <a:off x="960438" y="4745038"/>
            <a:ext cx="792162" cy="865187"/>
          </a:xfrm>
          <a:prstGeom prst="line">
            <a:avLst/>
          </a:prstGeom>
          <a:noFill/>
          <a:ln w="4127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pic>
        <p:nvPicPr>
          <p:cNvPr id="12" name="Picture 16" descr="4"/>
          <p:cNvPicPr>
            <a:picLocks noChangeAspect="1" noChangeArrowheads="1"/>
          </p:cNvPicPr>
          <p:nvPr/>
        </p:nvPicPr>
        <p:blipFill>
          <a:blip r:embed="rId6" cstate="email"/>
          <a:srcRect/>
          <a:stretch>
            <a:fillRect/>
          </a:stretch>
        </p:blipFill>
        <p:spPr bwMode="auto">
          <a:xfrm>
            <a:off x="3911600" y="4170363"/>
            <a:ext cx="13684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4"/>
          <p:cNvPicPr>
            <a:picLocks noChangeAspect="1" noChangeArrowheads="1"/>
          </p:cNvPicPr>
          <p:nvPr/>
        </p:nvPicPr>
        <p:blipFill>
          <a:blip r:embed="rId6" cstate="email"/>
          <a:srcRect/>
          <a:stretch>
            <a:fillRect/>
          </a:stretch>
        </p:blipFill>
        <p:spPr bwMode="auto">
          <a:xfrm>
            <a:off x="7064375" y="4170363"/>
            <a:ext cx="13684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filter="wipe(down)">
                                      <p:cBhvr>
                                        <p:cTn id="25" dur="145">
                                          <p:stCondLst>
                                            <p:cond delay="0"/>
                                          </p:stCondLst>
                                        </p:cTn>
                                        <p:tgtEl>
                                          <p:spTgt spid="8"/>
                                        </p:tgtEl>
                                      </p:cBhvr>
                                    </p:animEffect>
                                    <p:anim calcmode="lin" valueType="num">
                                      <p:cBhvr>
                                        <p:cTn id="26"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1" dur="7">
                                          <p:stCondLst>
                                            <p:cond delay="162"/>
                                          </p:stCondLst>
                                        </p:cTn>
                                        <p:tgtEl>
                                          <p:spTgt spid="8"/>
                                        </p:tgtEl>
                                      </p:cBhvr>
                                      <p:to x="100000" y="60000"/>
                                    </p:animScale>
                                    <p:animScale>
                                      <p:cBhvr>
                                        <p:cTn id="32" dur="41" decel="50000">
                                          <p:stCondLst>
                                            <p:cond delay="169"/>
                                          </p:stCondLst>
                                        </p:cTn>
                                        <p:tgtEl>
                                          <p:spTgt spid="8"/>
                                        </p:tgtEl>
                                      </p:cBhvr>
                                      <p:to x="100000" y="100000"/>
                                    </p:animScale>
                                    <p:animScale>
                                      <p:cBhvr>
                                        <p:cTn id="33" dur="7">
                                          <p:stCondLst>
                                            <p:cond delay="328"/>
                                          </p:stCondLst>
                                        </p:cTn>
                                        <p:tgtEl>
                                          <p:spTgt spid="8"/>
                                        </p:tgtEl>
                                      </p:cBhvr>
                                      <p:to x="100000" y="80000"/>
                                    </p:animScale>
                                    <p:animScale>
                                      <p:cBhvr>
                                        <p:cTn id="34" dur="41" decel="50000">
                                          <p:stCondLst>
                                            <p:cond delay="335"/>
                                          </p:stCondLst>
                                        </p:cTn>
                                        <p:tgtEl>
                                          <p:spTgt spid="8"/>
                                        </p:tgtEl>
                                      </p:cBhvr>
                                      <p:to x="100000" y="100000"/>
                                    </p:animScale>
                                    <p:animScale>
                                      <p:cBhvr>
                                        <p:cTn id="35" dur="7">
                                          <p:stCondLst>
                                            <p:cond delay="410"/>
                                          </p:stCondLst>
                                        </p:cTn>
                                        <p:tgtEl>
                                          <p:spTgt spid="8"/>
                                        </p:tgtEl>
                                      </p:cBhvr>
                                      <p:to x="100000" y="90000"/>
                                    </p:animScale>
                                    <p:animScale>
                                      <p:cBhvr>
                                        <p:cTn id="36" dur="41" decel="50000">
                                          <p:stCondLst>
                                            <p:cond delay="417"/>
                                          </p:stCondLst>
                                        </p:cTn>
                                        <p:tgtEl>
                                          <p:spTgt spid="8"/>
                                        </p:tgtEl>
                                      </p:cBhvr>
                                      <p:to x="100000" y="100000"/>
                                    </p:animScale>
                                    <p:animScale>
                                      <p:cBhvr>
                                        <p:cTn id="37" dur="7">
                                          <p:stCondLst>
                                            <p:cond delay="452"/>
                                          </p:stCondLst>
                                        </p:cTn>
                                        <p:tgtEl>
                                          <p:spTgt spid="8"/>
                                        </p:tgtEl>
                                      </p:cBhvr>
                                      <p:to x="100000" y="95000"/>
                                    </p:animScale>
                                    <p:animScale>
                                      <p:cBhvr>
                                        <p:cTn id="38" dur="41" decel="50000">
                                          <p:stCondLst>
                                            <p:cond delay="458"/>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filter="wipe(down)">
                                      <p:cBhvr>
                                        <p:cTn id="43" dur="145">
                                          <p:stCondLst>
                                            <p:cond delay="0"/>
                                          </p:stCondLst>
                                        </p:cTn>
                                        <p:tgtEl>
                                          <p:spTgt spid="9"/>
                                        </p:tgtEl>
                                      </p:cBhvr>
                                    </p:animEffect>
                                    <p:anim calcmode="lin" valueType="num">
                                      <p:cBhvr>
                                        <p:cTn id="44"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47"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48"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49" dur="7">
                                          <p:stCondLst>
                                            <p:cond delay="162"/>
                                          </p:stCondLst>
                                        </p:cTn>
                                        <p:tgtEl>
                                          <p:spTgt spid="9"/>
                                        </p:tgtEl>
                                      </p:cBhvr>
                                      <p:to x="100000" y="60000"/>
                                    </p:animScale>
                                    <p:animScale>
                                      <p:cBhvr>
                                        <p:cTn id="50" dur="41" decel="50000">
                                          <p:stCondLst>
                                            <p:cond delay="169"/>
                                          </p:stCondLst>
                                        </p:cTn>
                                        <p:tgtEl>
                                          <p:spTgt spid="9"/>
                                        </p:tgtEl>
                                      </p:cBhvr>
                                      <p:to x="100000" y="100000"/>
                                    </p:animScale>
                                    <p:animScale>
                                      <p:cBhvr>
                                        <p:cTn id="51" dur="7">
                                          <p:stCondLst>
                                            <p:cond delay="328"/>
                                          </p:stCondLst>
                                        </p:cTn>
                                        <p:tgtEl>
                                          <p:spTgt spid="9"/>
                                        </p:tgtEl>
                                      </p:cBhvr>
                                      <p:to x="100000" y="80000"/>
                                    </p:animScale>
                                    <p:animScale>
                                      <p:cBhvr>
                                        <p:cTn id="52" dur="41" decel="50000">
                                          <p:stCondLst>
                                            <p:cond delay="335"/>
                                          </p:stCondLst>
                                        </p:cTn>
                                        <p:tgtEl>
                                          <p:spTgt spid="9"/>
                                        </p:tgtEl>
                                      </p:cBhvr>
                                      <p:to x="100000" y="100000"/>
                                    </p:animScale>
                                    <p:animScale>
                                      <p:cBhvr>
                                        <p:cTn id="53" dur="7">
                                          <p:stCondLst>
                                            <p:cond delay="410"/>
                                          </p:stCondLst>
                                        </p:cTn>
                                        <p:tgtEl>
                                          <p:spTgt spid="9"/>
                                        </p:tgtEl>
                                      </p:cBhvr>
                                      <p:to x="100000" y="90000"/>
                                    </p:animScale>
                                    <p:animScale>
                                      <p:cBhvr>
                                        <p:cTn id="54" dur="41" decel="50000">
                                          <p:stCondLst>
                                            <p:cond delay="417"/>
                                          </p:stCondLst>
                                        </p:cTn>
                                        <p:tgtEl>
                                          <p:spTgt spid="9"/>
                                        </p:tgtEl>
                                      </p:cBhvr>
                                      <p:to x="100000" y="100000"/>
                                    </p:animScale>
                                    <p:animScale>
                                      <p:cBhvr>
                                        <p:cTn id="55" dur="7">
                                          <p:stCondLst>
                                            <p:cond delay="452"/>
                                          </p:stCondLst>
                                        </p:cTn>
                                        <p:tgtEl>
                                          <p:spTgt spid="9"/>
                                        </p:tgtEl>
                                      </p:cBhvr>
                                      <p:to x="100000" y="95000"/>
                                    </p:animScale>
                                    <p:animScale>
                                      <p:cBhvr>
                                        <p:cTn id="56" dur="41" decel="50000">
                                          <p:stCondLst>
                                            <p:cond delay="458"/>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filter="blinds(horizontal)">
                                      <p:cBhvr>
                                        <p:cTn id="61" dur="500"/>
                                        <p:tgtEl>
                                          <p:spTgt spid="10"/>
                                        </p:tgtEl>
                                      </p:cBhvr>
                                    </p:animEffect>
                                  </p:childTnLst>
                                </p:cTn>
                              </p:par>
                            </p:childTnLst>
                          </p:cTn>
                        </p:par>
                        <p:par>
                          <p:cTn id="62" fill="hold">
                            <p:stCondLst>
                              <p:cond delay="500"/>
                            </p:stCondLst>
                            <p:childTnLst>
                              <p:par>
                                <p:cTn id="63" presetID="3" presetClass="entr" presetSubtype="1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filter="blinds(horizontal)">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filter="slide(fromBottom)">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filter="slide(fromBottom)">
                                      <p:cBhvr>
                                        <p:cTn id="7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p:bldP spid="8" grpId="0" bldLvl="0"/>
      <p:bldP spid="9" grpId="0" bldLvl="0"/>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1000" y="1223963"/>
            <a:ext cx="8291513"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2800" dirty="0">
                <a:latin typeface="Times New Roman" panose="02020603050405020304" pitchFamily="18" charset="0"/>
                <a:ea typeface="黑体" panose="02010609060101010101" pitchFamily="49" charset="-122"/>
              </a:rPr>
              <a:t>1.</a:t>
            </a:r>
            <a:r>
              <a:rPr lang="en-US" altLang="zh-CN" sz="2800" dirty="0">
                <a:solidFill>
                  <a:srgbClr val="D60093"/>
                </a:solidFill>
                <a:latin typeface="Times New Roman" panose="02020603050405020304" pitchFamily="18" charset="0"/>
                <a:ea typeface="黑体" panose="02010609060101010101" pitchFamily="49" charset="-122"/>
              </a:rPr>
              <a:t> </a:t>
            </a:r>
            <a:r>
              <a:rPr lang="en-US" altLang="zh-CN" sz="2800" dirty="0">
                <a:solidFill>
                  <a:srgbClr val="FF0000"/>
                </a:solidFill>
                <a:latin typeface="Times New Roman" panose="02020603050405020304" pitchFamily="18" charset="0"/>
                <a:ea typeface="黑体" panose="02010609060101010101" pitchFamily="49" charset="-122"/>
              </a:rPr>
              <a:t>one more thing</a:t>
            </a:r>
            <a:r>
              <a:rPr lang="en-US" altLang="zh-CN" sz="2800" dirty="0">
                <a:solidFill>
                  <a:srgbClr val="D60093"/>
                </a:solidFill>
                <a:latin typeface="Times New Roman" panose="02020603050405020304" pitchFamily="18" charset="0"/>
                <a:ea typeface="黑体" panose="02010609060101010101" pitchFamily="49" charset="-122"/>
              </a:rPr>
              <a:t>         </a:t>
            </a:r>
            <a:r>
              <a:rPr lang="zh-CN" altLang="en-US" sz="2800" dirty="0">
                <a:latin typeface="Times New Roman" panose="02020603050405020304" pitchFamily="18" charset="0"/>
                <a:ea typeface="黑体" panose="02010609060101010101" pitchFamily="49" charset="-122"/>
              </a:rPr>
              <a:t>另外一件事情</a:t>
            </a:r>
            <a:endParaRPr lang="en-US" altLang="zh-CN" sz="2800" dirty="0">
              <a:latin typeface="Times New Roman" panose="02020603050405020304" pitchFamily="18" charset="0"/>
              <a:ea typeface="黑体" panose="02010609060101010101" pitchFamily="49" charset="-122"/>
            </a:endParaRPr>
          </a:p>
          <a:p>
            <a:pPr eaLnBrk="1" hangingPunct="1">
              <a:lnSpc>
                <a:spcPct val="130000"/>
              </a:lnSpc>
            </a:pPr>
            <a:r>
              <a:rPr lang="en-US" altLang="zh-CN" sz="2800" dirty="0">
                <a:latin typeface="Times New Roman" panose="02020603050405020304" pitchFamily="18" charset="0"/>
                <a:ea typeface="黑体" panose="02010609060101010101" pitchFamily="49" charset="-122"/>
              </a:rPr>
              <a:t>    another 10 minutes   </a:t>
            </a:r>
            <a:r>
              <a:rPr lang="zh-CN" altLang="en-US" sz="2800" dirty="0">
                <a:latin typeface="Times New Roman" panose="02020603050405020304" pitchFamily="18" charset="0"/>
                <a:ea typeface="黑体" panose="02010609060101010101" pitchFamily="49" charset="-122"/>
              </a:rPr>
              <a:t>再多十分钟</a:t>
            </a:r>
          </a:p>
          <a:p>
            <a:pPr eaLnBrk="1" hangingPunct="1">
              <a:lnSpc>
                <a:spcPct val="130000"/>
              </a:lnSpc>
            </a:pPr>
            <a:r>
              <a:rPr lang="zh-CN" altLang="en-US" sz="2800" dirty="0">
                <a:latin typeface="Times New Roman" panose="02020603050405020304" pitchFamily="18" charset="0"/>
                <a:ea typeface="黑体" panose="02010609060101010101" pitchFamily="49" charset="-122"/>
              </a:rPr>
              <a:t>“</a:t>
            </a:r>
            <a:r>
              <a:rPr lang="zh-CN" altLang="en-US" sz="2800" dirty="0">
                <a:solidFill>
                  <a:srgbClr val="FF0000"/>
                </a:solidFill>
                <a:latin typeface="Times New Roman" panose="02020603050405020304" pitchFamily="18" charset="0"/>
                <a:ea typeface="黑体" panose="02010609060101010101" pitchFamily="49" charset="-122"/>
              </a:rPr>
              <a:t>数字</a:t>
            </a:r>
            <a:r>
              <a:rPr lang="en-US" altLang="zh-CN" sz="2800" dirty="0">
                <a:solidFill>
                  <a:srgbClr val="FF0000"/>
                </a:solidFill>
                <a:latin typeface="Times New Roman" panose="02020603050405020304" pitchFamily="18" charset="0"/>
                <a:ea typeface="黑体" panose="02010609060101010101" pitchFamily="49" charset="-122"/>
              </a:rPr>
              <a:t>+ more + </a:t>
            </a:r>
            <a:r>
              <a:rPr lang="zh-CN" altLang="en-US" sz="2800" dirty="0">
                <a:solidFill>
                  <a:srgbClr val="FF0000"/>
                </a:solidFill>
                <a:latin typeface="Times New Roman" panose="02020603050405020304" pitchFamily="18" charset="0"/>
                <a:ea typeface="黑体" panose="02010609060101010101" pitchFamily="49" charset="-122"/>
              </a:rPr>
              <a:t>物品</a:t>
            </a:r>
            <a:r>
              <a:rPr lang="zh-CN" altLang="en-US" sz="2800" dirty="0">
                <a:latin typeface="Times New Roman" panose="02020603050405020304" pitchFamily="18" charset="0"/>
                <a:ea typeface="黑体" panose="02010609060101010101" pitchFamily="49" charset="-122"/>
              </a:rPr>
              <a:t>”</a:t>
            </a:r>
            <a:r>
              <a:rPr lang="zh-CN" altLang="en-US" sz="2800" dirty="0">
                <a:solidFill>
                  <a:srgbClr val="00B0F0"/>
                </a:solidFill>
                <a:latin typeface="Times New Roman" panose="02020603050405020304" pitchFamily="18" charset="0"/>
                <a:ea typeface="黑体" panose="02010609060101010101" pitchFamily="49" charset="-122"/>
              </a:rPr>
              <a:t>   </a:t>
            </a:r>
            <a:r>
              <a:rPr lang="zh-CN" altLang="en-US" sz="2800" dirty="0">
                <a:latin typeface="Times New Roman" panose="02020603050405020304" pitchFamily="18" charset="0"/>
                <a:ea typeface="黑体" panose="02010609060101010101" pitchFamily="49" charset="-122"/>
              </a:rPr>
              <a:t>指“另外的</a:t>
            </a:r>
            <a:r>
              <a:rPr lang="en-US" altLang="zh-CN" sz="2800" dirty="0">
                <a:latin typeface="Times New Roman" panose="02020603050405020304" pitchFamily="18" charset="0"/>
                <a:ea typeface="黑体" panose="02010609060101010101" pitchFamily="49" charset="-122"/>
              </a:rPr>
              <a:t>······”</a:t>
            </a:r>
            <a:r>
              <a:rPr lang="zh-CN" altLang="en-US" sz="2800" dirty="0">
                <a:latin typeface="Times New Roman" panose="02020603050405020304" pitchFamily="18" charset="0"/>
                <a:ea typeface="黑体" panose="02010609060101010101" pitchFamily="49" charset="-122"/>
              </a:rPr>
              <a:t>。</a:t>
            </a:r>
            <a:endParaRPr lang="en-US" altLang="zh-CN" sz="2800" dirty="0">
              <a:latin typeface="Times New Roman" panose="02020603050405020304" pitchFamily="18" charset="0"/>
              <a:ea typeface="黑体" panose="02010609060101010101" pitchFamily="49" charset="-122"/>
            </a:endParaRPr>
          </a:p>
          <a:p>
            <a:pPr eaLnBrk="1" hangingPunct="1">
              <a:lnSpc>
                <a:spcPct val="130000"/>
              </a:lnSpc>
            </a:pPr>
            <a:r>
              <a:rPr lang="en-US" altLang="zh-CN" sz="2800" dirty="0">
                <a:latin typeface="Times New Roman" panose="02020603050405020304" pitchFamily="18" charset="0"/>
                <a:ea typeface="黑体" panose="02010609060101010101" pitchFamily="49" charset="-122"/>
              </a:rPr>
              <a:t>“</a:t>
            </a:r>
            <a:r>
              <a:rPr lang="en-US" altLang="zh-CN" sz="2800" dirty="0">
                <a:solidFill>
                  <a:srgbClr val="FF0000"/>
                </a:solidFill>
                <a:latin typeface="Times New Roman" panose="02020603050405020304" pitchFamily="18" charset="0"/>
                <a:ea typeface="黑体" panose="02010609060101010101" pitchFamily="49" charset="-122"/>
              </a:rPr>
              <a:t>another + </a:t>
            </a:r>
            <a:r>
              <a:rPr lang="zh-CN" altLang="en-US" sz="2800" dirty="0">
                <a:solidFill>
                  <a:srgbClr val="FF0000"/>
                </a:solidFill>
                <a:latin typeface="Times New Roman" panose="02020603050405020304" pitchFamily="18" charset="0"/>
                <a:ea typeface="黑体" panose="02010609060101010101" pitchFamily="49" charset="-122"/>
              </a:rPr>
              <a:t>数字 </a:t>
            </a:r>
            <a:r>
              <a:rPr lang="en-US" altLang="zh-CN" sz="2800" dirty="0">
                <a:solidFill>
                  <a:srgbClr val="FF0000"/>
                </a:solidFill>
                <a:latin typeface="Times New Roman" panose="02020603050405020304" pitchFamily="18" charset="0"/>
                <a:ea typeface="黑体" panose="02010609060101010101" pitchFamily="49" charset="-122"/>
              </a:rPr>
              <a:t>+ </a:t>
            </a:r>
            <a:r>
              <a:rPr lang="zh-CN" altLang="en-US" sz="2800" dirty="0">
                <a:solidFill>
                  <a:srgbClr val="FF0000"/>
                </a:solidFill>
                <a:latin typeface="Times New Roman" panose="02020603050405020304" pitchFamily="18" charset="0"/>
                <a:ea typeface="黑体" panose="02010609060101010101" pitchFamily="49" charset="-122"/>
              </a:rPr>
              <a:t>物品</a:t>
            </a:r>
            <a:r>
              <a:rPr lang="en-US" altLang="zh-CN" sz="2800" dirty="0">
                <a:latin typeface="Times New Roman" panose="02020603050405020304" pitchFamily="18" charset="0"/>
                <a:ea typeface="黑体" panose="02010609060101010101" pitchFamily="49" charset="-122"/>
              </a:rPr>
              <a:t>” </a:t>
            </a:r>
            <a:r>
              <a:rPr lang="en-US" altLang="zh-CN" sz="2800" dirty="0">
                <a:solidFill>
                  <a:srgbClr val="00B0F0"/>
                </a:solidFill>
                <a:latin typeface="Times New Roman" panose="02020603050405020304" pitchFamily="18" charset="0"/>
                <a:ea typeface="黑体" panose="02010609060101010101" pitchFamily="49" charset="-122"/>
              </a:rPr>
              <a:t> </a:t>
            </a:r>
            <a:r>
              <a:rPr lang="zh-CN" altLang="en-US" sz="2800" dirty="0">
                <a:latin typeface="Times New Roman" panose="02020603050405020304" pitchFamily="18" charset="0"/>
                <a:ea typeface="黑体" panose="02010609060101010101" pitchFamily="49" charset="-122"/>
              </a:rPr>
              <a:t>指“另外的</a:t>
            </a:r>
            <a:r>
              <a:rPr lang="en-US" altLang="zh-CN" sz="2800" dirty="0">
                <a:latin typeface="Times New Roman" panose="02020603050405020304" pitchFamily="18" charset="0"/>
                <a:ea typeface="黑体" panose="02010609060101010101" pitchFamily="49" charset="-122"/>
              </a:rPr>
              <a:t>······”</a:t>
            </a:r>
            <a:r>
              <a:rPr lang="zh-CN" altLang="en-US" sz="2800" dirty="0">
                <a:latin typeface="Times New Roman" panose="02020603050405020304" pitchFamily="18" charset="0"/>
                <a:ea typeface="黑体" panose="02010609060101010101" pitchFamily="49" charset="-122"/>
              </a:rPr>
              <a:t>。</a:t>
            </a:r>
          </a:p>
          <a:p>
            <a:pPr eaLnBrk="1" hangingPunct="1">
              <a:lnSpc>
                <a:spcPct val="130000"/>
              </a:lnSpc>
            </a:pPr>
            <a:r>
              <a:rPr lang="zh-CN" altLang="en-US" sz="2800" dirty="0">
                <a:latin typeface="Times New Roman" panose="02020603050405020304" pitchFamily="18" charset="0"/>
                <a:ea typeface="黑体" panose="02010609060101010101" pitchFamily="49" charset="-122"/>
              </a:rPr>
              <a:t>      </a:t>
            </a:r>
            <a:r>
              <a:rPr lang="en-US" altLang="zh-CN" sz="2800" dirty="0">
                <a:latin typeface="Times New Roman" panose="02020603050405020304" pitchFamily="18" charset="0"/>
                <a:ea typeface="黑体" panose="02010609060101010101" pitchFamily="49" charset="-122"/>
              </a:rPr>
              <a:t>Give me </a:t>
            </a:r>
            <a:r>
              <a:rPr lang="en-US" altLang="zh-CN" sz="2800" dirty="0">
                <a:solidFill>
                  <a:srgbClr val="FF0000"/>
                </a:solidFill>
                <a:latin typeface="Times New Roman" panose="02020603050405020304" pitchFamily="18" charset="0"/>
                <a:ea typeface="黑体" panose="02010609060101010101" pitchFamily="49" charset="-122"/>
              </a:rPr>
              <a:t>two more hamburgers</a:t>
            </a:r>
            <a:r>
              <a:rPr lang="en-US" altLang="zh-CN" sz="2800" dirty="0">
                <a:latin typeface="Times New Roman" panose="02020603050405020304" pitchFamily="18" charset="0"/>
                <a:ea typeface="黑体" panose="02010609060101010101" pitchFamily="49" charset="-122"/>
              </a:rPr>
              <a:t>.</a:t>
            </a:r>
            <a:r>
              <a:rPr lang="zh-CN" altLang="en-US" sz="2800" dirty="0">
                <a:latin typeface="Times New Roman" panose="02020603050405020304" pitchFamily="18" charset="0"/>
                <a:ea typeface="黑体" panose="02010609060101010101" pitchFamily="49" charset="-122"/>
              </a:rPr>
              <a:t>再给我两个汉堡。</a:t>
            </a:r>
          </a:p>
          <a:p>
            <a:pPr eaLnBrk="1" hangingPunct="1">
              <a:lnSpc>
                <a:spcPct val="130000"/>
              </a:lnSpc>
            </a:pPr>
            <a:r>
              <a:rPr lang="en-US" altLang="zh-CN" sz="2800" dirty="0">
                <a:latin typeface="Times New Roman" panose="02020603050405020304" pitchFamily="18" charset="0"/>
                <a:ea typeface="黑体" panose="02010609060101010101" pitchFamily="49" charset="-122"/>
              </a:rPr>
              <a:t>2.</a:t>
            </a:r>
            <a:r>
              <a:rPr lang="en-US" altLang="zh-CN" sz="2800" dirty="0">
                <a:solidFill>
                  <a:srgbClr val="D60093"/>
                </a:solidFill>
                <a:latin typeface="Times New Roman" panose="02020603050405020304" pitchFamily="18" charset="0"/>
                <a:ea typeface="黑体" panose="02010609060101010101" pitchFamily="49" charset="-122"/>
              </a:rPr>
              <a:t> </a:t>
            </a:r>
            <a:r>
              <a:rPr lang="en-US" altLang="zh-CN" sz="2800" dirty="0">
                <a:latin typeface="Times New Roman" panose="02020603050405020304" pitchFamily="18" charset="0"/>
                <a:ea typeface="黑体" panose="02010609060101010101" pitchFamily="49" charset="-122"/>
              </a:rPr>
              <a:t>Finally, don’t </a:t>
            </a:r>
            <a:r>
              <a:rPr lang="en-US" altLang="zh-CN" sz="2800" dirty="0">
                <a:solidFill>
                  <a:srgbClr val="FF0000"/>
                </a:solidFill>
                <a:latin typeface="Times New Roman" panose="02020603050405020304" pitchFamily="18" charset="0"/>
                <a:ea typeface="黑体" panose="02010609060101010101" pitchFamily="49" charset="-122"/>
              </a:rPr>
              <a:t>forget </a:t>
            </a:r>
            <a:r>
              <a:rPr lang="en-US" altLang="zh-CN" sz="2800" dirty="0">
                <a:latin typeface="Times New Roman" panose="02020603050405020304" pitchFamily="18" charset="0"/>
                <a:ea typeface="黑体" panose="02010609060101010101" pitchFamily="49" charset="-122"/>
              </a:rPr>
              <a:t>to add some salt.</a:t>
            </a:r>
          </a:p>
          <a:p>
            <a:pPr eaLnBrk="1" hangingPunct="1">
              <a:lnSpc>
                <a:spcPct val="130000"/>
              </a:lnSpc>
            </a:pPr>
            <a:r>
              <a:rPr lang="en-US" altLang="zh-CN" sz="2800" dirty="0">
                <a:latin typeface="Times New Roman" panose="02020603050405020304" pitchFamily="18" charset="0"/>
                <a:ea typeface="黑体" panose="02010609060101010101" pitchFamily="49" charset="-122"/>
              </a:rPr>
              <a:t>    </a:t>
            </a:r>
            <a:r>
              <a:rPr lang="zh-CN" altLang="en-US" sz="2800" dirty="0">
                <a:latin typeface="Times New Roman" panose="02020603050405020304" pitchFamily="18" charset="0"/>
                <a:ea typeface="黑体" panose="02010609060101010101" pitchFamily="49" charset="-122"/>
              </a:rPr>
              <a:t>最后，别忘记加些盐。</a:t>
            </a:r>
            <a:endParaRPr lang="en-US" altLang="zh-CN" sz="2800" dirty="0">
              <a:latin typeface="Times New Roman" panose="02020603050405020304" pitchFamily="18" charset="0"/>
              <a:ea typeface="黑体" panose="02010609060101010101" pitchFamily="49" charset="-122"/>
            </a:endParaRPr>
          </a:p>
          <a:p>
            <a:pPr eaLnBrk="1" hangingPunct="1">
              <a:lnSpc>
                <a:spcPct val="130000"/>
              </a:lnSpc>
            </a:pPr>
            <a:r>
              <a:rPr lang="zh-CN" altLang="en-US" sz="2800" dirty="0">
                <a:solidFill>
                  <a:srgbClr val="FF0000"/>
                </a:solidFill>
                <a:latin typeface="Times New Roman" panose="02020603050405020304" pitchFamily="18" charset="0"/>
                <a:ea typeface="黑体" panose="02010609060101010101" pitchFamily="49" charset="-122"/>
              </a:rPr>
              <a:t>  </a:t>
            </a:r>
            <a:r>
              <a:rPr lang="en-US" altLang="zh-CN" sz="2800" dirty="0">
                <a:solidFill>
                  <a:srgbClr val="FF0000"/>
                </a:solidFill>
                <a:latin typeface="Times New Roman" panose="02020603050405020304" pitchFamily="18" charset="0"/>
                <a:ea typeface="黑体" panose="02010609060101010101" pitchFamily="49" charset="-122"/>
              </a:rPr>
              <a:t>forget to do </a:t>
            </a:r>
            <a:r>
              <a:rPr lang="en-US" altLang="zh-CN" sz="2800" dirty="0" err="1">
                <a:solidFill>
                  <a:srgbClr val="FF0000"/>
                </a:solidFill>
                <a:latin typeface="Times New Roman" panose="02020603050405020304" pitchFamily="18" charset="0"/>
                <a:ea typeface="黑体" panose="02010609060101010101" pitchFamily="49" charset="-122"/>
              </a:rPr>
              <a:t>sth</a:t>
            </a:r>
            <a:r>
              <a:rPr lang="en-US" altLang="zh-CN" sz="2800" dirty="0">
                <a:solidFill>
                  <a:srgbClr val="FF0000"/>
                </a:solidFill>
                <a:latin typeface="Times New Roman" panose="02020603050405020304" pitchFamily="18" charset="0"/>
                <a:ea typeface="黑体" panose="02010609060101010101" pitchFamily="49" charset="-122"/>
              </a:rPr>
              <a:t>.</a:t>
            </a:r>
            <a:r>
              <a:rPr lang="en-US" altLang="zh-CN" sz="2800" dirty="0">
                <a:solidFill>
                  <a:srgbClr val="D60093"/>
                </a:solidFill>
                <a:latin typeface="Times New Roman" panose="02020603050405020304" pitchFamily="18" charset="0"/>
                <a:ea typeface="黑体" panose="02010609060101010101" pitchFamily="49" charset="-122"/>
              </a:rPr>
              <a:t> </a:t>
            </a:r>
            <a:r>
              <a:rPr lang="zh-CN" altLang="en-US" sz="2800" dirty="0">
                <a:latin typeface="Times New Roman" panose="02020603050405020304" pitchFamily="18" charset="0"/>
                <a:ea typeface="黑体" panose="02010609060101010101" pitchFamily="49" charset="-122"/>
              </a:rPr>
              <a:t>忘记（去）做某事</a:t>
            </a:r>
            <a:endParaRPr lang="en-US" altLang="zh-CN" sz="2800" dirty="0">
              <a:latin typeface="Times New Roman" panose="02020603050405020304" pitchFamily="18" charset="0"/>
              <a:ea typeface="黑体" panose="02010609060101010101" pitchFamily="49" charset="-122"/>
            </a:endParaRPr>
          </a:p>
          <a:p>
            <a:pPr eaLnBrk="1" hangingPunct="1">
              <a:lnSpc>
                <a:spcPct val="130000"/>
              </a:lnSpc>
            </a:pPr>
            <a:r>
              <a:rPr lang="zh-CN" altLang="en-US" sz="2800" dirty="0">
                <a:latin typeface="Times New Roman" panose="02020603050405020304" pitchFamily="18" charset="0"/>
                <a:ea typeface="黑体" panose="02010609060101010101" pitchFamily="49" charset="-122"/>
              </a:rPr>
              <a:t>  </a:t>
            </a:r>
            <a:r>
              <a:rPr lang="en-US" altLang="zh-CN" sz="2800" dirty="0">
                <a:latin typeface="Times New Roman" panose="02020603050405020304" pitchFamily="18" charset="0"/>
                <a:ea typeface="黑体" panose="02010609060101010101" pitchFamily="49" charset="-122"/>
              </a:rPr>
              <a:t>Don’t</a:t>
            </a:r>
            <a:r>
              <a:rPr lang="zh-CN" altLang="en-US" sz="2800" dirty="0">
                <a:latin typeface="Times New Roman" panose="02020603050405020304" pitchFamily="18" charset="0"/>
                <a:ea typeface="黑体" panose="02010609060101010101" pitchFamily="49" charset="-122"/>
              </a:rPr>
              <a:t> </a:t>
            </a:r>
            <a:r>
              <a:rPr lang="en-US" altLang="zh-CN" sz="2800" dirty="0">
                <a:solidFill>
                  <a:srgbClr val="FF0000"/>
                </a:solidFill>
                <a:latin typeface="Times New Roman" panose="02020603050405020304" pitchFamily="18" charset="0"/>
                <a:ea typeface="黑体" panose="02010609060101010101" pitchFamily="49" charset="-122"/>
              </a:rPr>
              <a:t>forget to</a:t>
            </a:r>
            <a:r>
              <a:rPr lang="en-US" altLang="zh-CN" sz="2800" dirty="0">
                <a:latin typeface="Times New Roman" panose="02020603050405020304" pitchFamily="18" charset="0"/>
                <a:ea typeface="黑体" panose="02010609060101010101" pitchFamily="49" charset="-122"/>
              </a:rPr>
              <a:t> close the windows.</a:t>
            </a:r>
            <a:r>
              <a:rPr lang="zh-CN" altLang="en-US" sz="2800" dirty="0">
                <a:latin typeface="Times New Roman" panose="02020603050405020304" pitchFamily="18" charset="0"/>
                <a:ea typeface="黑体" panose="02010609060101010101" pitchFamily="49" charset="-122"/>
              </a:rPr>
              <a:t>不要忘记关上窗户。</a:t>
            </a:r>
          </a:p>
        </p:txBody>
      </p:sp>
      <p:sp>
        <p:nvSpPr>
          <p:cNvPr id="3" name="文本框 4104"/>
          <p:cNvSpPr txBox="1">
            <a:spLocks noChangeArrowheads="1"/>
          </p:cNvSpPr>
          <p:nvPr/>
        </p:nvSpPr>
        <p:spPr bwMode="auto">
          <a:xfrm rot="689965">
            <a:off x="5684838" y="835025"/>
            <a:ext cx="2449512" cy="715963"/>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defRPr/>
            </a:pPr>
            <a:r>
              <a:rPr lang="zh-CN" altLang="en-US" sz="3600" dirty="0" smtClean="0">
                <a:solidFill>
                  <a:srgbClr val="ED7D31">
                    <a:lumMod val="75000"/>
                  </a:srgbClr>
                </a:solidFill>
                <a:latin typeface="Times New Roman" panose="02020603050405020304" pitchFamily="18" charset="0"/>
                <a:ea typeface="黑体" panose="02010609060101010101" pitchFamily="49" charset="-122"/>
                <a:sym typeface="+mn-ea"/>
              </a:rPr>
              <a:t>问题探究</a:t>
            </a:r>
            <a:endParaRPr lang="en-US" altLang="zh-CN" sz="3600" dirty="0">
              <a:solidFill>
                <a:srgbClr val="ED7D31">
                  <a:lumMod val="75000"/>
                </a:srgbClr>
              </a:solidFill>
              <a:latin typeface="Times New Roman" panose="02020603050405020304" pitchFamily="18" charset="0"/>
              <a:ea typeface="黑体" panose="02010609060101010101" pitchFamily="49"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52400" y="685800"/>
            <a:ext cx="8458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dirty="0"/>
              <a:t>3. turn </a:t>
            </a:r>
            <a:r>
              <a:rPr lang="zh-CN" altLang="en-US" sz="2400" dirty="0"/>
              <a:t>相关的短语：</a:t>
            </a:r>
            <a:r>
              <a:rPr lang="en-US" altLang="zh-CN" sz="2400" dirty="0">
                <a:solidFill>
                  <a:srgbClr val="FF0000"/>
                </a:solidFill>
              </a:rPr>
              <a:t>turn on </a:t>
            </a:r>
            <a:r>
              <a:rPr lang="zh-CN" altLang="en-US" sz="2400" dirty="0"/>
              <a:t>打开；</a:t>
            </a:r>
            <a:r>
              <a:rPr lang="en-US" altLang="zh-CN" sz="2400" dirty="0">
                <a:solidFill>
                  <a:srgbClr val="FF0000"/>
                </a:solidFill>
              </a:rPr>
              <a:t>turn off </a:t>
            </a:r>
            <a:r>
              <a:rPr lang="zh-CN" altLang="en-US" sz="2400" dirty="0"/>
              <a:t>关上；</a:t>
            </a:r>
            <a:r>
              <a:rPr lang="en-US" altLang="zh-CN" sz="2400" dirty="0">
                <a:solidFill>
                  <a:srgbClr val="FF0000"/>
                </a:solidFill>
              </a:rPr>
              <a:t>turn up</a:t>
            </a:r>
            <a:r>
              <a:rPr lang="zh-CN" altLang="en-US" sz="2400" dirty="0"/>
              <a:t>（把音量）调大；</a:t>
            </a:r>
            <a:r>
              <a:rPr lang="en-US" altLang="zh-CN" sz="2400" dirty="0">
                <a:solidFill>
                  <a:srgbClr val="FF0000"/>
                </a:solidFill>
              </a:rPr>
              <a:t>turn down </a:t>
            </a:r>
            <a:r>
              <a:rPr lang="zh-CN" altLang="en-US" sz="2400" dirty="0"/>
              <a:t>（把音量）调小。</a:t>
            </a:r>
            <a:endParaRPr lang="en-US" altLang="zh-CN" sz="2400" dirty="0"/>
          </a:p>
          <a:p>
            <a:r>
              <a:rPr lang="zh-CN" altLang="en-US" sz="2400" dirty="0"/>
              <a:t>辨析：</a:t>
            </a:r>
            <a:r>
              <a:rPr lang="en-US" altLang="zh-CN" sz="2400" dirty="0"/>
              <a:t>turn on </a:t>
            </a:r>
            <a:r>
              <a:rPr lang="zh-CN" altLang="en-US" sz="2400" dirty="0"/>
              <a:t>与</a:t>
            </a:r>
            <a:r>
              <a:rPr lang="en-US" altLang="zh-CN" sz="2400" dirty="0"/>
              <a:t>open</a:t>
            </a:r>
          </a:p>
          <a:p>
            <a:r>
              <a:rPr lang="en-US" altLang="zh-CN" sz="2400" dirty="0"/>
              <a:t>1</a:t>
            </a:r>
            <a:r>
              <a:rPr lang="zh-CN" altLang="en-US" sz="2400" dirty="0"/>
              <a:t>）</a:t>
            </a:r>
            <a:r>
              <a:rPr lang="en-US" altLang="zh-CN" sz="2400" dirty="0">
                <a:solidFill>
                  <a:srgbClr val="FF0000"/>
                </a:solidFill>
              </a:rPr>
              <a:t>turn on </a:t>
            </a:r>
            <a:r>
              <a:rPr lang="zh-CN" altLang="en-US" sz="2400" dirty="0"/>
              <a:t>表示“打开（电灯、自来水开关、煤气、无线电等）”，反义短语为</a:t>
            </a:r>
            <a:r>
              <a:rPr lang="en-US" altLang="zh-CN" sz="2400" dirty="0"/>
              <a:t>turn off</a:t>
            </a:r>
            <a:r>
              <a:rPr lang="zh-CN" altLang="en-US" sz="2400" dirty="0"/>
              <a:t>。如：</a:t>
            </a:r>
            <a:r>
              <a:rPr lang="en-US" altLang="zh-CN" sz="2400" dirty="0"/>
              <a:t>Please turn on the TV </a:t>
            </a:r>
            <a:r>
              <a:rPr lang="zh-CN" altLang="en-US" sz="2400" dirty="0"/>
              <a:t>请打开电视。</a:t>
            </a:r>
            <a:endParaRPr lang="en-US" altLang="zh-CN" sz="2400" dirty="0"/>
          </a:p>
          <a:p>
            <a:r>
              <a:rPr lang="en-US" altLang="zh-CN" sz="2400" dirty="0"/>
              <a:t>2</a:t>
            </a:r>
            <a:r>
              <a:rPr lang="zh-CN" altLang="en-US" sz="2400" dirty="0"/>
              <a:t>）</a:t>
            </a:r>
            <a:r>
              <a:rPr lang="en-US" altLang="zh-CN" sz="2400" dirty="0">
                <a:solidFill>
                  <a:srgbClr val="FF0000"/>
                </a:solidFill>
              </a:rPr>
              <a:t>open</a:t>
            </a:r>
            <a:r>
              <a:rPr lang="zh-CN" altLang="en-US" sz="2400" dirty="0"/>
              <a:t>表示“开门，开窗”，反义词为</a:t>
            </a:r>
            <a:r>
              <a:rPr lang="en-US" altLang="zh-CN" sz="2400" dirty="0"/>
              <a:t>close</a:t>
            </a:r>
            <a:r>
              <a:rPr lang="zh-CN" altLang="en-US" sz="2400" dirty="0"/>
              <a:t>。如：</a:t>
            </a:r>
            <a:r>
              <a:rPr lang="en-US" altLang="zh-CN" sz="2400" dirty="0"/>
              <a:t>please open the window. It’s too hot in the room. </a:t>
            </a:r>
            <a:r>
              <a:rPr lang="zh-CN" altLang="en-US" sz="2400" dirty="0"/>
              <a:t>请打开窗户，房间里太热了。</a:t>
            </a:r>
            <a:endParaRPr lang="en-US" altLang="zh-CN" sz="2400" dirty="0"/>
          </a:p>
          <a:p>
            <a:r>
              <a:rPr lang="en-US" altLang="zh-CN" sz="2400" dirty="0"/>
              <a:t>4. One </a:t>
            </a:r>
            <a:r>
              <a:rPr lang="en-US" altLang="zh-CN" sz="2400" dirty="0">
                <a:solidFill>
                  <a:srgbClr val="FF0000"/>
                </a:solidFill>
              </a:rPr>
              <a:t>more </a:t>
            </a:r>
            <a:r>
              <a:rPr lang="en-US" altLang="zh-CN" sz="2400" dirty="0"/>
              <a:t>thing </a:t>
            </a:r>
            <a:r>
              <a:rPr lang="zh-CN" altLang="en-US" sz="2400" dirty="0"/>
              <a:t>另外一件事情</a:t>
            </a:r>
            <a:endParaRPr lang="en-US" altLang="zh-CN" sz="2400" dirty="0"/>
          </a:p>
          <a:p>
            <a:r>
              <a:rPr lang="en-US" altLang="zh-CN" sz="2400" dirty="0">
                <a:solidFill>
                  <a:srgbClr val="FF0000"/>
                </a:solidFill>
              </a:rPr>
              <a:t>Another </a:t>
            </a:r>
            <a:r>
              <a:rPr lang="zh-CN" altLang="en-US" sz="2400" dirty="0"/>
              <a:t> </a:t>
            </a:r>
            <a:r>
              <a:rPr lang="en-US" altLang="zh-CN" sz="2400" dirty="0"/>
              <a:t>ten minutes </a:t>
            </a:r>
            <a:r>
              <a:rPr lang="zh-CN" altLang="en-US" sz="2400" dirty="0"/>
              <a:t>再多十分钟</a:t>
            </a:r>
            <a:endParaRPr lang="en-US" altLang="zh-CN" sz="2400" dirty="0"/>
          </a:p>
          <a:p>
            <a:r>
              <a:rPr lang="zh-CN" altLang="en-US" sz="2400" dirty="0"/>
              <a:t>“数字</a:t>
            </a:r>
            <a:r>
              <a:rPr lang="en-US" altLang="zh-CN" sz="2400" dirty="0"/>
              <a:t>+more +</a:t>
            </a:r>
            <a:r>
              <a:rPr lang="zh-CN" altLang="en-US" sz="2400" dirty="0"/>
              <a:t>物品”指“另外的</a:t>
            </a:r>
            <a:r>
              <a:rPr lang="en-US" altLang="zh-CN" sz="2400" dirty="0"/>
              <a:t>…</a:t>
            </a:r>
            <a:r>
              <a:rPr lang="zh-CN" altLang="en-US" sz="2400" dirty="0"/>
              <a:t>”。</a:t>
            </a:r>
            <a:endParaRPr lang="en-US" altLang="zh-CN" sz="2400" dirty="0"/>
          </a:p>
          <a:p>
            <a:r>
              <a:rPr lang="zh-CN" altLang="en-US" sz="2400" dirty="0"/>
              <a:t>当数词超过一时：数词</a:t>
            </a:r>
            <a:r>
              <a:rPr lang="en-US" altLang="zh-CN" sz="2400" dirty="0"/>
              <a:t>+more +n. =another +</a:t>
            </a:r>
            <a:r>
              <a:rPr lang="zh-CN" altLang="en-US" sz="2400" dirty="0"/>
              <a:t>数词</a:t>
            </a:r>
            <a:r>
              <a:rPr lang="en-US" altLang="zh-CN" sz="2400" dirty="0"/>
              <a:t>+n. </a:t>
            </a:r>
            <a:r>
              <a:rPr lang="zh-CN" altLang="en-US" sz="2400" dirty="0"/>
              <a:t>如：</a:t>
            </a:r>
            <a:r>
              <a:rPr lang="en-US" altLang="zh-CN" sz="2400" dirty="0"/>
              <a:t>two more apples= </a:t>
            </a:r>
            <a:r>
              <a:rPr lang="en-US" altLang="zh-CN" sz="2400" u="sng" dirty="0">
                <a:solidFill>
                  <a:srgbClr val="FF0000"/>
                </a:solidFill>
              </a:rPr>
              <a:t>another two apples</a:t>
            </a:r>
            <a:r>
              <a:rPr lang="en-US" altLang="zh-CN" sz="2400" dirty="0">
                <a:solidFill>
                  <a:srgbClr val="FF0000"/>
                </a:solidFill>
              </a:rPr>
              <a:t> </a:t>
            </a:r>
            <a:r>
              <a:rPr lang="zh-CN" altLang="en-US" sz="2400" dirty="0"/>
              <a:t>再要两个苹果</a:t>
            </a:r>
            <a:endParaRPr lang="zh-CN" altLang="en-US" sz="2400" u="sng"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539750" y="1219200"/>
            <a:ext cx="86042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800" dirty="0">
                <a:latin typeface="Times New Roman" panose="02020603050405020304" pitchFamily="18" charset="0"/>
                <a:ea typeface="黑体" panose="02010609060101010101" pitchFamily="49" charset="-122"/>
              </a:rPr>
              <a:t>根据汉语提示完成句子。</a:t>
            </a:r>
            <a:endParaRPr lang="en-US" altLang="zh-CN" sz="2800" dirty="0">
              <a:latin typeface="Times New Roman" panose="02020603050405020304" pitchFamily="18" charset="0"/>
              <a:ea typeface="黑体" panose="02010609060101010101" pitchFamily="49" charset="-122"/>
            </a:endParaRPr>
          </a:p>
          <a:p>
            <a:pPr eaLnBrk="1" hangingPunct="1">
              <a:lnSpc>
                <a:spcPct val="150000"/>
              </a:lnSpc>
            </a:pPr>
            <a:r>
              <a:rPr lang="en-US" altLang="zh-CN" sz="2800" dirty="0">
                <a:latin typeface="Times New Roman" panose="02020603050405020304" pitchFamily="18" charset="0"/>
                <a:ea typeface="黑体" panose="02010609060101010101" pitchFamily="49" charset="-122"/>
              </a:rPr>
              <a:t>1. Can you ______ (</a:t>
            </a:r>
            <a:r>
              <a:rPr lang="zh-CN" altLang="en-US" sz="2800" dirty="0">
                <a:latin typeface="Times New Roman" panose="02020603050405020304" pitchFamily="18" charset="0"/>
                <a:ea typeface="黑体" panose="02010609060101010101" pitchFamily="49" charset="-122"/>
              </a:rPr>
              <a:t>切碎</a:t>
            </a:r>
            <a:r>
              <a:rPr lang="en-US" altLang="zh-CN" sz="2800" dirty="0">
                <a:latin typeface="Times New Roman" panose="02020603050405020304" pitchFamily="18" charset="0"/>
                <a:ea typeface="黑体" panose="02010609060101010101" pitchFamily="49" charset="-122"/>
              </a:rPr>
              <a:t>) the bananas, Tom?</a:t>
            </a:r>
          </a:p>
          <a:p>
            <a:pPr eaLnBrk="1" hangingPunct="1">
              <a:lnSpc>
                <a:spcPct val="150000"/>
              </a:lnSpc>
            </a:pPr>
            <a:r>
              <a:rPr lang="en-US" altLang="zh-CN" sz="2800" dirty="0">
                <a:latin typeface="Times New Roman" panose="02020603050405020304" pitchFamily="18" charset="0"/>
                <a:ea typeface="黑体" panose="02010609060101010101" pitchFamily="49" charset="-122"/>
              </a:rPr>
              <a:t>2. Please ___ (</a:t>
            </a:r>
            <a:r>
              <a:rPr lang="zh-CN" altLang="en-US" sz="2800" dirty="0">
                <a:latin typeface="Times New Roman" panose="02020603050405020304" pitchFamily="18" charset="0"/>
                <a:ea typeface="黑体" panose="02010609060101010101" pitchFamily="49" charset="-122"/>
              </a:rPr>
              <a:t>加</a:t>
            </a:r>
            <a:r>
              <a:rPr lang="en-US" altLang="zh-CN" sz="2800" dirty="0">
                <a:latin typeface="Times New Roman" panose="02020603050405020304" pitchFamily="18" charset="0"/>
                <a:ea typeface="黑体" panose="02010609060101010101" pitchFamily="49" charset="-122"/>
              </a:rPr>
              <a:t>) some salt to the soup.</a:t>
            </a:r>
          </a:p>
          <a:p>
            <a:pPr eaLnBrk="1" hangingPunct="1">
              <a:lnSpc>
                <a:spcPct val="150000"/>
              </a:lnSpc>
            </a:pPr>
            <a:r>
              <a:rPr lang="en-US" altLang="zh-CN" sz="2800" dirty="0">
                <a:latin typeface="Times New Roman" panose="02020603050405020304" pitchFamily="18" charset="0"/>
                <a:ea typeface="黑体" panose="02010609060101010101" pitchFamily="49" charset="-122"/>
              </a:rPr>
              <a:t>3. _____ some cold water ____ (</a:t>
            </a:r>
            <a:r>
              <a:rPr lang="zh-CN" altLang="en-US" sz="2800" dirty="0">
                <a:latin typeface="Times New Roman" panose="02020603050405020304" pitchFamily="18" charset="0"/>
                <a:ea typeface="黑体" panose="02010609060101010101" pitchFamily="49" charset="-122"/>
              </a:rPr>
              <a:t>将</a:t>
            </a:r>
            <a:r>
              <a:rPr lang="en-US" altLang="zh-CN" sz="2800" dirty="0">
                <a:latin typeface="Times New Roman" panose="02020603050405020304" pitchFamily="18" charset="0"/>
                <a:ea typeface="黑体" panose="02010609060101010101" pitchFamily="49" charset="-122"/>
              </a:rPr>
              <a:t>······</a:t>
            </a:r>
            <a:r>
              <a:rPr lang="zh-CN" altLang="en-US" sz="2800" dirty="0">
                <a:latin typeface="Times New Roman" panose="02020603050405020304" pitchFamily="18" charset="0"/>
                <a:ea typeface="黑体" panose="02010609060101010101" pitchFamily="49" charset="-122"/>
              </a:rPr>
              <a:t>倒入</a:t>
            </a:r>
            <a:r>
              <a:rPr lang="en-US" altLang="zh-CN" sz="2800" dirty="0">
                <a:latin typeface="Times New Roman" panose="02020603050405020304" pitchFamily="18" charset="0"/>
                <a:ea typeface="黑体" panose="02010609060101010101" pitchFamily="49" charset="-122"/>
              </a:rPr>
              <a:t>) the glass, </a:t>
            </a:r>
          </a:p>
          <a:p>
            <a:pPr eaLnBrk="1" hangingPunct="1">
              <a:lnSpc>
                <a:spcPct val="150000"/>
              </a:lnSpc>
            </a:pPr>
            <a:r>
              <a:rPr lang="zh-CN" altLang="en-US" sz="2800" dirty="0">
                <a:latin typeface="Times New Roman" panose="02020603050405020304" pitchFamily="18" charset="0"/>
                <a:ea typeface="黑体" panose="02010609060101010101" pitchFamily="49" charset="-122"/>
              </a:rPr>
              <a:t>    </a:t>
            </a:r>
            <a:r>
              <a:rPr lang="en-US" altLang="zh-CN" sz="2800" dirty="0">
                <a:latin typeface="Times New Roman" panose="02020603050405020304" pitchFamily="18" charset="0"/>
                <a:ea typeface="黑体" panose="02010609060101010101" pitchFamily="49" charset="-122"/>
              </a:rPr>
              <a:t>please. </a:t>
            </a:r>
          </a:p>
          <a:p>
            <a:pPr eaLnBrk="1" hangingPunct="1">
              <a:lnSpc>
                <a:spcPct val="150000"/>
              </a:lnSpc>
            </a:pPr>
            <a:r>
              <a:rPr lang="en-US" altLang="zh-CN" sz="2800" dirty="0">
                <a:latin typeface="Times New Roman" panose="02020603050405020304" pitchFamily="18" charset="0"/>
                <a:ea typeface="黑体" panose="02010609060101010101" pitchFamily="49" charset="-122"/>
              </a:rPr>
              <a:t>4. ___ the bananas _____ (</a:t>
            </a:r>
            <a:r>
              <a:rPr lang="zh-CN" altLang="en-US" sz="2800" dirty="0">
                <a:latin typeface="Times New Roman" panose="02020603050405020304" pitchFamily="18" charset="0"/>
                <a:ea typeface="黑体" panose="02010609060101010101" pitchFamily="49" charset="-122"/>
              </a:rPr>
              <a:t>将</a:t>
            </a:r>
            <a:r>
              <a:rPr lang="en-US" altLang="zh-CN" sz="2800" dirty="0">
                <a:latin typeface="Times New Roman" panose="02020603050405020304" pitchFamily="18" charset="0"/>
                <a:ea typeface="黑体" panose="02010609060101010101" pitchFamily="49" charset="-122"/>
              </a:rPr>
              <a:t>······</a:t>
            </a:r>
            <a:r>
              <a:rPr lang="zh-CN" altLang="en-US" sz="2800" dirty="0">
                <a:latin typeface="Times New Roman" panose="02020603050405020304" pitchFamily="18" charset="0"/>
                <a:ea typeface="黑体" panose="02010609060101010101" pitchFamily="49" charset="-122"/>
              </a:rPr>
              <a:t>放进</a:t>
            </a:r>
            <a:r>
              <a:rPr lang="en-US" altLang="zh-CN" sz="2800" dirty="0">
                <a:latin typeface="Times New Roman" panose="02020603050405020304" pitchFamily="18" charset="0"/>
                <a:ea typeface="黑体" panose="02010609060101010101" pitchFamily="49" charset="-122"/>
              </a:rPr>
              <a:t>) the blender.</a:t>
            </a:r>
          </a:p>
          <a:p>
            <a:pPr eaLnBrk="1" hangingPunct="1">
              <a:lnSpc>
                <a:spcPct val="150000"/>
              </a:lnSpc>
            </a:pPr>
            <a:r>
              <a:rPr lang="en-US" altLang="zh-CN" sz="2800" dirty="0">
                <a:latin typeface="Times New Roman" panose="02020603050405020304" pitchFamily="18" charset="0"/>
                <a:ea typeface="黑体" panose="02010609060101010101" pitchFamily="49" charset="-122"/>
              </a:rPr>
              <a:t>5. Don’t ____________ (</a:t>
            </a:r>
            <a:r>
              <a:rPr lang="zh-CN" altLang="en-US" sz="2800" dirty="0">
                <a:latin typeface="Times New Roman" panose="02020603050405020304" pitchFamily="18" charset="0"/>
                <a:ea typeface="黑体" panose="02010609060101010101" pitchFamily="49" charset="-122"/>
              </a:rPr>
              <a:t>忘记做</a:t>
            </a:r>
            <a:r>
              <a:rPr lang="en-US" altLang="zh-CN" sz="2800" dirty="0">
                <a:latin typeface="Times New Roman" panose="02020603050405020304" pitchFamily="18" charset="0"/>
                <a:ea typeface="黑体" panose="02010609060101010101" pitchFamily="49" charset="-122"/>
              </a:rPr>
              <a:t>) your homework.</a:t>
            </a:r>
          </a:p>
          <a:p>
            <a:pPr eaLnBrk="1" hangingPunct="1">
              <a:lnSpc>
                <a:spcPct val="150000"/>
              </a:lnSpc>
            </a:pPr>
            <a:endParaRPr lang="en-US" altLang="zh-CN" sz="2800" dirty="0">
              <a:latin typeface="Times New Roman" panose="02020603050405020304" pitchFamily="18" charset="0"/>
              <a:ea typeface="黑体" panose="02010609060101010101" pitchFamily="49" charset="-122"/>
            </a:endParaRPr>
          </a:p>
        </p:txBody>
      </p:sp>
      <p:sp>
        <p:nvSpPr>
          <p:cNvPr id="16" name="Text Box 6"/>
          <p:cNvSpPr txBox="1">
            <a:spLocks noChangeArrowheads="1"/>
          </p:cNvSpPr>
          <p:nvPr/>
        </p:nvSpPr>
        <p:spPr bwMode="auto">
          <a:xfrm>
            <a:off x="2209800" y="1905000"/>
            <a:ext cx="172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b="1">
                <a:solidFill>
                  <a:srgbClr val="FF0000"/>
                </a:solidFill>
                <a:latin typeface="Times New Roman" panose="02020603050405020304" pitchFamily="18" charset="0"/>
                <a:ea typeface="黑体" panose="02010609060101010101" pitchFamily="49" charset="-122"/>
              </a:rPr>
              <a:t>cut up</a:t>
            </a:r>
          </a:p>
        </p:txBody>
      </p:sp>
      <p:sp>
        <p:nvSpPr>
          <p:cNvPr id="17" name="Text Box 6"/>
          <p:cNvSpPr txBox="1">
            <a:spLocks noChangeArrowheads="1"/>
          </p:cNvSpPr>
          <p:nvPr/>
        </p:nvSpPr>
        <p:spPr bwMode="auto">
          <a:xfrm>
            <a:off x="1905000" y="2667000"/>
            <a:ext cx="936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ea typeface="黑体" panose="02010609060101010101" pitchFamily="49" charset="-122"/>
              </a:rPr>
              <a:t>add</a:t>
            </a:r>
          </a:p>
        </p:txBody>
      </p:sp>
      <p:sp>
        <p:nvSpPr>
          <p:cNvPr id="18" name="Text Box 19"/>
          <p:cNvSpPr txBox="1">
            <a:spLocks noChangeArrowheads="1"/>
          </p:cNvSpPr>
          <p:nvPr/>
        </p:nvSpPr>
        <p:spPr bwMode="auto">
          <a:xfrm>
            <a:off x="838200" y="3276600"/>
            <a:ext cx="5848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ea typeface="黑体" panose="02010609060101010101" pitchFamily="49" charset="-122"/>
              </a:rPr>
              <a:t>Pour                              into</a:t>
            </a:r>
          </a:p>
        </p:txBody>
      </p:sp>
      <p:sp>
        <p:nvSpPr>
          <p:cNvPr id="19" name="Text Box 19"/>
          <p:cNvSpPr txBox="1">
            <a:spLocks noChangeArrowheads="1"/>
          </p:cNvSpPr>
          <p:nvPr/>
        </p:nvSpPr>
        <p:spPr bwMode="auto">
          <a:xfrm>
            <a:off x="685800" y="4495800"/>
            <a:ext cx="4535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ea typeface="黑体" panose="02010609060101010101" pitchFamily="49" charset="-122"/>
              </a:rPr>
              <a:t>Put                       into</a:t>
            </a:r>
          </a:p>
        </p:txBody>
      </p:sp>
      <p:sp>
        <p:nvSpPr>
          <p:cNvPr id="20" name="Text Box 22"/>
          <p:cNvSpPr txBox="1">
            <a:spLocks noChangeArrowheads="1"/>
          </p:cNvSpPr>
          <p:nvPr/>
        </p:nvSpPr>
        <p:spPr bwMode="auto">
          <a:xfrm>
            <a:off x="1828800" y="5181600"/>
            <a:ext cx="287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ea typeface="黑体" panose="02010609060101010101" pitchFamily="49" charset="-122"/>
              </a:rPr>
              <a:t>forget to do</a:t>
            </a:r>
          </a:p>
        </p:txBody>
      </p:sp>
      <p:sp>
        <p:nvSpPr>
          <p:cNvPr id="30728" name="TextBox 7"/>
          <p:cNvSpPr txBox="1">
            <a:spLocks noChangeArrowheads="1"/>
          </p:cNvSpPr>
          <p:nvPr/>
        </p:nvSpPr>
        <p:spPr bwMode="auto">
          <a:xfrm>
            <a:off x="304800" y="609600"/>
            <a:ext cx="2133600" cy="64611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dirty="0">
                <a:solidFill>
                  <a:srgbClr val="FF0000"/>
                </a:solidFill>
              </a:rPr>
              <a:t>课堂评价</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400" decel="100000"/>
                                        <p:tgtEl>
                                          <p:spTgt spid="18"/>
                                        </p:tgtEl>
                                      </p:cBhvr>
                                    </p:animEffect>
                                    <p:anim calcmode="lin" valueType="num">
                                      <p:cBhvr>
                                        <p:cTn id="22" dur="400" decel="100000" fill="hold"/>
                                        <p:tgtEl>
                                          <p:spTgt spid="18"/>
                                        </p:tgtEl>
                                        <p:attrNameLst>
                                          <p:attrName>style.rotation</p:attrName>
                                        </p:attrNameLst>
                                      </p:cBhvr>
                                      <p:tavLst>
                                        <p:tav tm="0">
                                          <p:val>
                                            <p:fltVal val="-90"/>
                                          </p:val>
                                        </p:tav>
                                        <p:tav tm="100000">
                                          <p:val>
                                            <p:fltVal val="0"/>
                                          </p:val>
                                        </p:tav>
                                      </p:tavLst>
                                    </p:anim>
                                    <p:anim calcmode="lin" valueType="num">
                                      <p:cBhvr>
                                        <p:cTn id="23" dur="400" decel="100000" fill="hold"/>
                                        <p:tgtEl>
                                          <p:spTgt spid="18"/>
                                        </p:tgtEl>
                                        <p:attrNameLst>
                                          <p:attrName>ppt_x</p:attrName>
                                        </p:attrNameLst>
                                      </p:cBhvr>
                                      <p:tavLst>
                                        <p:tav tm="0">
                                          <p:val>
                                            <p:strVal val="#ppt_x+0.4"/>
                                          </p:val>
                                        </p:tav>
                                        <p:tav tm="100000">
                                          <p:val>
                                            <p:strVal val="#ppt_x-0.05"/>
                                          </p:val>
                                        </p:tav>
                                      </p:tavLst>
                                    </p:anim>
                                    <p:anim calcmode="lin" valueType="num">
                                      <p:cBhvr>
                                        <p:cTn id="24" dur="400" decel="100000" fill="hold"/>
                                        <p:tgtEl>
                                          <p:spTgt spid="18"/>
                                        </p:tgtEl>
                                        <p:attrNameLst>
                                          <p:attrName>ppt_y</p:attrName>
                                        </p:attrNameLst>
                                      </p:cBhvr>
                                      <p:tavLst>
                                        <p:tav tm="0">
                                          <p:val>
                                            <p:strVal val="#ppt_y-0.4"/>
                                          </p:val>
                                        </p:tav>
                                        <p:tav tm="100000">
                                          <p:val>
                                            <p:strVal val="#ppt_y+0.1"/>
                                          </p:val>
                                        </p:tav>
                                      </p:tavLst>
                                    </p:anim>
                                    <p:anim calcmode="lin" valueType="num">
                                      <p:cBhvr>
                                        <p:cTn id="25" dur="100" accel="100000" fill="hold">
                                          <p:stCondLst>
                                            <p:cond delay="400"/>
                                          </p:stCondLst>
                                        </p:cTn>
                                        <p:tgtEl>
                                          <p:spTgt spid="18"/>
                                        </p:tgtEl>
                                        <p:attrNameLst>
                                          <p:attrName>ppt_x</p:attrName>
                                        </p:attrNameLst>
                                      </p:cBhvr>
                                      <p:tavLst>
                                        <p:tav tm="0">
                                          <p:val>
                                            <p:strVal val="#ppt_x-0.05"/>
                                          </p:val>
                                        </p:tav>
                                        <p:tav tm="100000">
                                          <p:val>
                                            <p:strVal val="#ppt_x"/>
                                          </p:val>
                                        </p:tav>
                                      </p:tavLst>
                                    </p:anim>
                                    <p:anim calcmode="lin" valueType="num">
                                      <p:cBhvr>
                                        <p:cTn id="26" dur="100" accel="100000" fill="hold">
                                          <p:stCondLst>
                                            <p:cond delay="4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34" dur="500" fill="hold"/>
                                        <p:tgtEl>
                                          <p:spTgt spid="19"/>
                                        </p:tgtEl>
                                        <p:attrNameLst>
                                          <p:attrName>ppt_h</p:attrName>
                                        </p:attrNameLst>
                                      </p:cBhvr>
                                      <p:tavLst>
                                        <p:tav tm="0">
                                          <p:val>
                                            <p:strVal val="#ppt_h"/>
                                          </p:val>
                                        </p:tav>
                                        <p:tav tm="100000">
                                          <p:val>
                                            <p:strVal val="#ppt_h"/>
                                          </p:val>
                                        </p:tav>
                                      </p:tavLst>
                                    </p:anim>
                                    <p:anim calcmode="lin" valueType="num">
                                      <p:cBhvr>
                                        <p:cTn id="3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3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3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38" dur="500" decel="50000">
                                          <p:stCondLst>
                                            <p:cond delay="0"/>
                                          </p:stCondLst>
                                        </p:cTn>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from="(-#ppt_w/2)" to="(#ppt_x)" calcmode="lin" valueType="num">
                                      <p:cBhvr>
                                        <p:cTn id="43" dur="300" fill="hold">
                                          <p:stCondLst>
                                            <p:cond delay="0"/>
                                          </p:stCondLst>
                                        </p:cTn>
                                        <p:tgtEl>
                                          <p:spTgt spid="20"/>
                                        </p:tgtEl>
                                        <p:attrNameLst>
                                          <p:attrName>ppt_x</p:attrName>
                                        </p:attrNameLst>
                                      </p:cBhvr>
                                    </p:anim>
                                    <p:anim from="0" to="-1.0" calcmode="lin" valueType="num">
                                      <p:cBhvr>
                                        <p:cTn id="44" dur="100" decel="50000" autoRev="1" fill="hold">
                                          <p:stCondLst>
                                            <p:cond delay="300"/>
                                          </p:stCondLst>
                                        </p:cTn>
                                        <p:tgtEl>
                                          <p:spTgt spid="20"/>
                                        </p:tgtEl>
                                        <p:attrNameLst>
                                          <p:attrName>xshear</p:attrName>
                                        </p:attrNameLst>
                                      </p:cBhvr>
                                    </p:anim>
                                    <p:animScale>
                                      <p:cBhvr>
                                        <p:cTn id="45" dur="100" decel="100000" autoRev="1" fill="hold">
                                          <p:stCondLst>
                                            <p:cond delay="300"/>
                                          </p:stCondLst>
                                        </p:cTn>
                                        <p:tgtEl>
                                          <p:spTgt spid="20"/>
                                        </p:tgtEl>
                                      </p:cBhvr>
                                      <p:from x="100000" y="100000"/>
                                      <p:to x="80000" y="100000"/>
                                    </p:animScale>
                                    <p:anim by="(#ppt_h/3+#ppt_w*0.1)" calcmode="lin" valueType="num">
                                      <p:cBhvr additive="sum">
                                        <p:cTn id="46" dur="100" decel="100000" autoRev="1" fill="hold">
                                          <p:stCondLst>
                                            <p:cond delay="300"/>
                                          </p:stCondLst>
                                        </p:cTn>
                                        <p:tgtEl>
                                          <p:spTgt spid="2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2"/>
          <p:cNvSpPr>
            <a:spLocks noChangeArrowheads="1" noChangeShapeType="1" noTextEdit="1"/>
          </p:cNvSpPr>
          <p:nvPr/>
        </p:nvSpPr>
        <p:spPr bwMode="auto">
          <a:xfrm>
            <a:off x="3276600" y="668338"/>
            <a:ext cx="2530475" cy="1008062"/>
          </a:xfrm>
          <a:prstGeom prst="rect">
            <a:avLst/>
          </a:prstGeom>
        </p:spPr>
        <p:txBody>
          <a:bodyPr wrap="none" fromWordArt="1">
            <a:prstTxWarp prst="textCascadeUp">
              <a:avLst>
                <a:gd name="adj" fmla="val 44444"/>
              </a:avLst>
            </a:prstTxWarp>
            <a:scene3d>
              <a:camera prst="legacyPerspectiveFront">
                <a:rot lat="20519995" lon="1080000" rev="0"/>
              </a:camera>
              <a:lightRig rig="legacyFlat3" dir="r"/>
            </a:scene3d>
            <a:sp3d extrusionH="430200" prstMaterial="legacyMatte">
              <a:extrusionClr>
                <a:srgbClr val="FF6600"/>
              </a:extrusionClr>
            </a:sp3d>
          </a:bodyPr>
          <a:lstStyle/>
          <a:p>
            <a:pPr algn="ctr"/>
            <a:r>
              <a:rPr lang="en-US" altLang="zh-CN" sz="3600" kern="10" dirty="0">
                <a:ln w="9525">
                  <a:round/>
                </a:ln>
                <a:gradFill rotWithShape="1">
                  <a:gsLst>
                    <a:gs pos="0">
                      <a:srgbClr val="FFE701"/>
                    </a:gs>
                    <a:gs pos="100000">
                      <a:srgbClr val="FE3E02"/>
                    </a:gs>
                  </a:gsLst>
                  <a:lin ang="5400000" scaled="1"/>
                </a:gradFill>
                <a:latin typeface="宋体" panose="02010600030101010101" pitchFamily="2" charset="-122"/>
                <a:ea typeface="宋体" panose="02010600030101010101" pitchFamily="2" charset="-122"/>
              </a:rPr>
              <a:t>Homework</a:t>
            </a:r>
            <a:endParaRPr lang="zh-CN" altLang="en-US" sz="3600" kern="10" dirty="0">
              <a:ln w="9525">
                <a:round/>
              </a:ln>
              <a:gradFill rotWithShape="1">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31747" name="Text Box 3"/>
          <p:cNvSpPr txBox="1">
            <a:spLocks noChangeArrowheads="1"/>
          </p:cNvSpPr>
          <p:nvPr/>
        </p:nvSpPr>
        <p:spPr bwMode="auto">
          <a:xfrm>
            <a:off x="533400" y="1844675"/>
            <a:ext cx="799782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sz="1000" b="1" dirty="0">
              <a:latin typeface="宋体" panose="02010600030101010101" pitchFamily="2" charset="-122"/>
              <a:sym typeface="宋体" panose="02010600030101010101" pitchFamily="2" charset="-122"/>
            </a:endParaRPr>
          </a:p>
          <a:p>
            <a:pPr eaLnBrk="1" hangingPunct="1">
              <a:lnSpc>
                <a:spcPct val="110000"/>
              </a:lnSpc>
              <a:spcBef>
                <a:spcPts val="1000"/>
              </a:spcBef>
            </a:pPr>
            <a:r>
              <a:rPr lang="en-US" altLang="zh-CN" sz="3200" dirty="0">
                <a:latin typeface="Times New Roman" panose="02020603050405020304" pitchFamily="18" charset="0"/>
                <a:ea typeface="黑体" panose="02010609060101010101" pitchFamily="49" charset="-122"/>
              </a:rPr>
              <a:t>1.</a:t>
            </a:r>
            <a:r>
              <a:rPr lang="zh-CN" altLang="en-US" sz="3200" dirty="0">
                <a:latin typeface="Times New Roman" panose="02020603050405020304" pitchFamily="18" charset="0"/>
                <a:ea typeface="黑体" panose="02010609060101010101" pitchFamily="49" charset="-122"/>
              </a:rPr>
              <a:t>做自己喜欢的水果奶昔，并简要说明过程。</a:t>
            </a:r>
            <a:endParaRPr lang="en-US" altLang="zh-CN" sz="3200" dirty="0">
              <a:latin typeface="Times New Roman" panose="02020603050405020304" pitchFamily="18" charset="0"/>
              <a:ea typeface="黑体" panose="02010609060101010101" pitchFamily="49" charset="-122"/>
            </a:endParaRPr>
          </a:p>
          <a:p>
            <a:pPr eaLnBrk="1" hangingPunct="1">
              <a:lnSpc>
                <a:spcPct val="110000"/>
              </a:lnSpc>
              <a:spcBef>
                <a:spcPts val="1000"/>
              </a:spcBef>
            </a:pPr>
            <a:r>
              <a:rPr lang="en-US" altLang="zh-CN" sz="3200" dirty="0">
                <a:latin typeface="Times New Roman" panose="02020603050405020304" pitchFamily="18" charset="0"/>
                <a:ea typeface="黑体" panose="02010609060101010101" pitchFamily="49" charset="-122"/>
              </a:rPr>
              <a:t>2.</a:t>
            </a:r>
            <a:r>
              <a:rPr lang="zh-CN" altLang="en-US" sz="3200" dirty="0">
                <a:latin typeface="Times New Roman" panose="02020603050405020304" pitchFamily="18" charset="0"/>
                <a:ea typeface="黑体" panose="02010609060101010101" pitchFamily="49" charset="-122"/>
              </a:rPr>
              <a:t>可以用</a:t>
            </a:r>
            <a:r>
              <a:rPr lang="en-US" altLang="zh-CN" sz="3200" dirty="0">
                <a:latin typeface="Times New Roman" panose="02020603050405020304" pitchFamily="18" charset="0"/>
                <a:ea typeface="黑体" panose="02010609060101010101" pitchFamily="49" charset="-122"/>
              </a:rPr>
              <a:t>first, next, then, finally</a:t>
            </a:r>
            <a:r>
              <a:rPr lang="zh-CN" altLang="en-US" sz="3200" dirty="0">
                <a:latin typeface="Times New Roman" panose="02020603050405020304" pitchFamily="18" charset="0"/>
                <a:ea typeface="黑体" panose="02010609060101010101" pitchFamily="49" charset="-122"/>
              </a:rPr>
              <a:t>等表示过程</a:t>
            </a:r>
          </a:p>
          <a:p>
            <a:pPr eaLnBrk="1" hangingPunct="1">
              <a:lnSpc>
                <a:spcPct val="110000"/>
              </a:lnSpc>
              <a:spcBef>
                <a:spcPts val="1000"/>
              </a:spcBef>
            </a:pPr>
            <a:r>
              <a:rPr lang="zh-CN" altLang="en-US" sz="3200" dirty="0">
                <a:latin typeface="Times New Roman" panose="02020603050405020304" pitchFamily="18" charset="0"/>
                <a:ea typeface="黑体" panose="02010609060101010101" pitchFamily="49" charset="-122"/>
              </a:rPr>
              <a:t>   的词汇来让你的描述更加清晰明了。</a:t>
            </a:r>
            <a:endParaRPr lang="en-US" altLang="zh-CN" sz="3200" dirty="0">
              <a:latin typeface="Times New Roman" panose="02020603050405020304" pitchFamily="18" charset="0"/>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52825" y="609600"/>
            <a:ext cx="2038350" cy="646113"/>
          </a:xfrm>
          <a:prstGeom prst="rect">
            <a:avLst/>
          </a:prstGeom>
          <a:solidFill>
            <a:srgbClr val="669900"/>
          </a:solidFill>
        </p:spPr>
        <p:txBody>
          <a:bodyPr wrap="none">
            <a:spAutoFit/>
          </a:bodyPr>
          <a:lstStyle/>
          <a:p>
            <a:pPr defTabSz="912495" eaLnBrk="0" hangingPunct="0">
              <a:defRPr/>
            </a:pPr>
            <a:r>
              <a:rPr lang="zh-CN" altLang="en-US" sz="3600" b="1" dirty="0">
                <a:latin typeface="+mn-ea"/>
                <a:sym typeface="+mn-ea"/>
              </a:rPr>
              <a:t>自学互研</a:t>
            </a:r>
          </a:p>
        </p:txBody>
      </p:sp>
      <p:sp>
        <p:nvSpPr>
          <p:cNvPr id="4" name="矩形 3"/>
          <p:cNvSpPr/>
          <p:nvPr/>
        </p:nvSpPr>
        <p:spPr>
          <a:xfrm>
            <a:off x="609600" y="1066800"/>
            <a:ext cx="1831975" cy="584200"/>
          </a:xfrm>
          <a:prstGeom prst="rect">
            <a:avLst/>
          </a:prstGeom>
          <a:solidFill>
            <a:srgbClr val="99CC00"/>
          </a:solidFill>
        </p:spPr>
        <p:txBody>
          <a:bodyPr wrap="none">
            <a:spAutoFit/>
          </a:bodyPr>
          <a:lstStyle/>
          <a:p>
            <a:pPr defTabSz="912495" eaLnBrk="0" hangingPunct="0">
              <a:defRPr/>
            </a:pPr>
            <a:r>
              <a:rPr lang="zh-CN" altLang="en-US" sz="3200" b="1" dirty="0">
                <a:latin typeface="+mn-ea"/>
                <a:sym typeface="+mn-ea"/>
              </a:rPr>
              <a:t>新词自查</a:t>
            </a:r>
          </a:p>
        </p:txBody>
      </p:sp>
      <p:sp>
        <p:nvSpPr>
          <p:cNvPr id="10244" name="矩形 4"/>
          <p:cNvSpPr>
            <a:spLocks noChangeArrowheads="1"/>
          </p:cNvSpPr>
          <p:nvPr/>
        </p:nvSpPr>
        <p:spPr bwMode="auto">
          <a:xfrm>
            <a:off x="457200" y="1681163"/>
            <a:ext cx="64912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eaLnBrk="0" hangingPunct="0"/>
            <a:r>
              <a:rPr lang="zh-CN" altLang="en-US" sz="2800" dirty="0">
                <a:latin typeface="黑体" panose="02010609060101010101" pitchFamily="49" charset="-122"/>
                <a:ea typeface="黑体" panose="02010609060101010101" pitchFamily="49" charset="-122"/>
              </a:rPr>
              <a:t>根据句意及汉语提示完成句子</a:t>
            </a:r>
          </a:p>
        </p:txBody>
      </p:sp>
      <p:sp>
        <p:nvSpPr>
          <p:cNvPr id="10245" name="TextBox 5"/>
          <p:cNvSpPr txBox="1">
            <a:spLocks noChangeArrowheads="1"/>
          </p:cNvSpPr>
          <p:nvPr/>
        </p:nvSpPr>
        <p:spPr bwMode="auto">
          <a:xfrm>
            <a:off x="685800" y="2667000"/>
            <a:ext cx="80502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600" dirty="0">
                <a:latin typeface="Times New Roman" panose="02020603050405020304" pitchFamily="18" charset="0"/>
              </a:rPr>
              <a:t>1. We can use the </a:t>
            </a:r>
            <a:r>
              <a:rPr lang="en-US" altLang="zh-CN" sz="2600" dirty="0">
                <a:solidFill>
                  <a:srgbClr val="FF0000"/>
                </a:solidFill>
                <a:latin typeface="Times New Roman" panose="02020603050405020304" pitchFamily="18" charset="0"/>
              </a:rPr>
              <a:t>blender</a:t>
            </a:r>
            <a:r>
              <a:rPr lang="en-US" altLang="zh-CN" sz="2600" dirty="0">
                <a:latin typeface="Times New Roman" panose="02020603050405020304" pitchFamily="18" charset="0"/>
              </a:rPr>
              <a:t> (</a:t>
            </a:r>
            <a:r>
              <a:rPr lang="zh-CN" altLang="en-US" sz="2600" dirty="0">
                <a:latin typeface="Times New Roman" panose="02020603050405020304" pitchFamily="18" charset="0"/>
              </a:rPr>
              <a:t>搅拌机</a:t>
            </a:r>
            <a:r>
              <a:rPr lang="en-US" altLang="zh-CN" sz="2600" dirty="0">
                <a:latin typeface="Times New Roman" panose="02020603050405020304" pitchFamily="18" charset="0"/>
              </a:rPr>
              <a:t>) to make orange juice.</a:t>
            </a:r>
          </a:p>
          <a:p>
            <a:r>
              <a:rPr lang="en-US" altLang="zh-CN" sz="2600" dirty="0">
                <a:latin typeface="Times New Roman" panose="02020603050405020304" pitchFamily="18" charset="0"/>
              </a:rPr>
              <a:t>2. Please cut up a </a:t>
            </a:r>
            <a:r>
              <a:rPr lang="en-US" altLang="zh-CN" sz="2600" dirty="0">
                <a:solidFill>
                  <a:srgbClr val="FF0000"/>
                </a:solidFill>
                <a:latin typeface="Times New Roman" panose="02020603050405020304" pitchFamily="18" charset="0"/>
              </a:rPr>
              <a:t>watermelon</a:t>
            </a:r>
            <a:r>
              <a:rPr lang="en-US" altLang="zh-CN" sz="2600" dirty="0">
                <a:latin typeface="Times New Roman" panose="02020603050405020304" pitchFamily="18" charset="0"/>
              </a:rPr>
              <a:t> (</a:t>
            </a:r>
            <a:r>
              <a:rPr lang="zh-CN" altLang="en-US" sz="2600" dirty="0">
                <a:latin typeface="Times New Roman" panose="02020603050405020304" pitchFamily="18" charset="0"/>
              </a:rPr>
              <a:t>西瓜</a:t>
            </a:r>
            <a:r>
              <a:rPr lang="en-US" altLang="zh-CN" sz="2600" dirty="0">
                <a:latin typeface="Times New Roman" panose="02020603050405020304" pitchFamily="18" charset="0"/>
              </a:rPr>
              <a:t>),I’m thirsty and </a:t>
            </a:r>
            <a:r>
              <a:rPr lang="en-US" altLang="zh-CN" sz="2600" dirty="0" err="1">
                <a:latin typeface="Times New Roman" panose="02020603050405020304" pitchFamily="18" charset="0"/>
              </a:rPr>
              <a:t>hu</a:t>
            </a:r>
            <a:r>
              <a:rPr lang="en-US" altLang="zh-CN" sz="2600" dirty="0">
                <a:latin typeface="Times New Roman" panose="02020603050405020304" pitchFamily="18" charset="0"/>
              </a:rPr>
              <a:t>-</a:t>
            </a:r>
          </a:p>
          <a:p>
            <a:r>
              <a:rPr lang="en-US" altLang="zh-CN" sz="2600" dirty="0">
                <a:latin typeface="Times New Roman" panose="02020603050405020304" pitchFamily="18" charset="0"/>
              </a:rPr>
              <a:t>    </a:t>
            </a:r>
            <a:r>
              <a:rPr lang="en-US" altLang="zh-CN" sz="2600" dirty="0" err="1">
                <a:latin typeface="Times New Roman" panose="02020603050405020304" pitchFamily="18" charset="0"/>
              </a:rPr>
              <a:t>ngry</a:t>
            </a:r>
            <a:r>
              <a:rPr lang="en-US" altLang="zh-CN" sz="2600" dirty="0">
                <a:latin typeface="Times New Roman" panose="02020603050405020304" pitchFamily="18" charset="0"/>
              </a:rPr>
              <a:t>.</a:t>
            </a:r>
          </a:p>
          <a:p>
            <a:r>
              <a:rPr lang="en-US" altLang="zh-CN" sz="2600" dirty="0">
                <a:latin typeface="Times New Roman" panose="02020603050405020304" pitchFamily="18" charset="0"/>
              </a:rPr>
              <a:t>3. Do you know how to make a banana </a:t>
            </a:r>
            <a:r>
              <a:rPr lang="en-US" altLang="zh-CN" sz="2600" dirty="0">
                <a:solidFill>
                  <a:srgbClr val="FF0000"/>
                </a:solidFill>
                <a:latin typeface="Times New Roman" panose="02020603050405020304" pitchFamily="18" charset="0"/>
              </a:rPr>
              <a:t>milk shake </a:t>
            </a:r>
            <a:r>
              <a:rPr lang="en-US" altLang="zh-CN" sz="2600" dirty="0">
                <a:latin typeface="Times New Roman" panose="02020603050405020304" pitchFamily="18" charset="0"/>
              </a:rPr>
              <a:t>(</a:t>
            </a:r>
            <a:r>
              <a:rPr lang="zh-CN" altLang="en-US" sz="2600" dirty="0">
                <a:latin typeface="Times New Roman" panose="02020603050405020304" pitchFamily="18" charset="0"/>
              </a:rPr>
              <a:t>奶昔</a:t>
            </a:r>
            <a:r>
              <a:rPr lang="en-US" altLang="zh-CN" sz="2600" dirty="0">
                <a:latin typeface="Times New Roman" panose="02020603050405020304" pitchFamily="18" charset="0"/>
              </a:rPr>
              <a:t>)?</a:t>
            </a:r>
          </a:p>
          <a:p>
            <a:r>
              <a:rPr lang="en-US" altLang="zh-CN" sz="2600" dirty="0">
                <a:latin typeface="Times New Roman" panose="02020603050405020304" pitchFamily="18" charset="0"/>
              </a:rPr>
              <a:t>4. Could you please tell me how to add (</a:t>
            </a:r>
            <a:r>
              <a:rPr lang="zh-CN" altLang="en-US" sz="2600" dirty="0">
                <a:latin typeface="Times New Roman" panose="02020603050405020304" pitchFamily="18" charset="0"/>
              </a:rPr>
              <a:t>添加</a:t>
            </a:r>
            <a:r>
              <a:rPr lang="en-US" altLang="zh-CN" sz="2600" dirty="0">
                <a:latin typeface="Times New Roman" panose="02020603050405020304" pitchFamily="18" charset="0"/>
              </a:rPr>
              <a:t>) the salt?</a:t>
            </a:r>
          </a:p>
          <a:p>
            <a:r>
              <a:rPr lang="en-US" altLang="zh-CN" sz="2600" dirty="0">
                <a:latin typeface="Times New Roman" panose="02020603050405020304" pitchFamily="18" charset="0"/>
              </a:rPr>
              <a:t>5. </a:t>
            </a:r>
            <a:r>
              <a:rPr lang="en-US" altLang="zh-CN" sz="2600" dirty="0">
                <a:solidFill>
                  <a:srgbClr val="FF0000"/>
                </a:solidFill>
                <a:latin typeface="Times New Roman" panose="02020603050405020304" pitchFamily="18" charset="0"/>
              </a:rPr>
              <a:t>Finally</a:t>
            </a:r>
            <a:r>
              <a:rPr lang="en-US" altLang="zh-CN" sz="2600" dirty="0">
                <a:latin typeface="Times New Roman" panose="02020603050405020304" pitchFamily="18" charset="0"/>
              </a:rPr>
              <a:t> (</a:t>
            </a:r>
            <a:r>
              <a:rPr lang="zh-CN" altLang="en-US" sz="2600" dirty="0">
                <a:latin typeface="Times New Roman" panose="02020603050405020304" pitchFamily="18" charset="0"/>
              </a:rPr>
              <a:t>最后</a:t>
            </a:r>
            <a:r>
              <a:rPr lang="en-US" altLang="zh-CN" sz="2600" dirty="0">
                <a:latin typeface="Times New Roman" panose="02020603050405020304" pitchFamily="18" charset="0"/>
              </a:rPr>
              <a:t>),We can drink the soup together.</a:t>
            </a:r>
            <a:endParaRPr lang="zh-CN" altLang="en-US" sz="2600" dirty="0">
              <a:latin typeface="Times New Roman" panose="02020603050405020304" pitchFamily="18" charset="0"/>
              <a:cs typeface="Times New Roman" panose="02020603050405020304" pitchFamily="18" charset="0"/>
            </a:endParaRPr>
          </a:p>
        </p:txBody>
      </p:sp>
      <p:cxnSp>
        <p:nvCxnSpPr>
          <p:cNvPr id="7" name="直接连接符 6"/>
          <p:cNvCxnSpPr/>
          <p:nvPr/>
        </p:nvCxnSpPr>
        <p:spPr>
          <a:xfrm>
            <a:off x="3124200" y="31242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200400" y="3505200"/>
            <a:ext cx="152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943600" y="4343400"/>
            <a:ext cx="152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066800" y="51816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减号 13"/>
          <p:cNvSpPr/>
          <p:nvPr/>
        </p:nvSpPr>
        <p:spPr bwMode="auto">
          <a:xfrm>
            <a:off x="2971800" y="2057400"/>
            <a:ext cx="1371600" cy="1676400"/>
          </a:xfrm>
          <a:prstGeom prst="mathMinus">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ctr">
              <a:defRPr/>
            </a:pPr>
            <a:endParaRPr kumimoji="1" lang="zh-CN" altLang="en-US" sz="2400">
              <a:latin typeface="Times New Roman" panose="02020603050405020304" pitchFamily="18" charset="0"/>
            </a:endParaRPr>
          </a:p>
        </p:txBody>
      </p:sp>
      <p:sp>
        <p:nvSpPr>
          <p:cNvPr id="15" name="减号 14"/>
          <p:cNvSpPr/>
          <p:nvPr/>
        </p:nvSpPr>
        <p:spPr bwMode="auto">
          <a:xfrm>
            <a:off x="2819400" y="2590800"/>
            <a:ext cx="2133600" cy="1447800"/>
          </a:xfrm>
          <a:prstGeom prst="mathMinus">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ctr">
              <a:defRPr/>
            </a:pPr>
            <a:endParaRPr kumimoji="1" lang="zh-CN" altLang="en-US" sz="2400">
              <a:latin typeface="Times New Roman" panose="02020603050405020304" pitchFamily="18" charset="0"/>
            </a:endParaRPr>
          </a:p>
        </p:txBody>
      </p:sp>
      <p:sp>
        <p:nvSpPr>
          <p:cNvPr id="16" name="减号 15"/>
          <p:cNvSpPr/>
          <p:nvPr/>
        </p:nvSpPr>
        <p:spPr bwMode="auto">
          <a:xfrm>
            <a:off x="5638800" y="3429000"/>
            <a:ext cx="2133600" cy="1447800"/>
          </a:xfrm>
          <a:prstGeom prst="mathMinus">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ctr">
              <a:defRPr/>
            </a:pPr>
            <a:endParaRPr kumimoji="1" lang="zh-CN" altLang="en-US" sz="2400">
              <a:latin typeface="Times New Roman" panose="02020603050405020304" pitchFamily="18" charset="0"/>
            </a:endParaRPr>
          </a:p>
        </p:txBody>
      </p:sp>
      <p:sp>
        <p:nvSpPr>
          <p:cNvPr id="17" name="减号 16"/>
          <p:cNvSpPr/>
          <p:nvPr/>
        </p:nvSpPr>
        <p:spPr bwMode="auto">
          <a:xfrm>
            <a:off x="762000" y="4191000"/>
            <a:ext cx="1524000" cy="1447800"/>
          </a:xfrm>
          <a:prstGeom prst="mathMinus">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ctr">
              <a:defRPr/>
            </a:pPr>
            <a:endParaRPr kumimoji="1" lang="zh-CN" altLang="en-US" sz="240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4104"/>
          <p:cNvSpPr txBox="1">
            <a:spLocks noChangeArrowheads="1"/>
          </p:cNvSpPr>
          <p:nvPr/>
        </p:nvSpPr>
        <p:spPr bwMode="auto">
          <a:xfrm>
            <a:off x="2901950" y="954088"/>
            <a:ext cx="3340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C00000"/>
                </a:solidFill>
                <a:latin typeface="Times New Roman" panose="02020603050405020304" pitchFamily="18" charset="0"/>
                <a:ea typeface="黑体" panose="02010609060101010101" pitchFamily="49" charset="-122"/>
              </a:rPr>
              <a:t>Ask</a:t>
            </a:r>
            <a:r>
              <a:rPr lang="zh-CN" altLang="en-US" sz="3600" b="1">
                <a:solidFill>
                  <a:srgbClr val="C00000"/>
                </a:solidFill>
                <a:latin typeface="Times New Roman" panose="02020603050405020304" pitchFamily="18" charset="0"/>
                <a:ea typeface="黑体" panose="02010609060101010101" pitchFamily="49" charset="-122"/>
              </a:rPr>
              <a:t> </a:t>
            </a:r>
            <a:r>
              <a:rPr lang="en-US" altLang="zh-CN" sz="3600" b="1">
                <a:solidFill>
                  <a:srgbClr val="C00000"/>
                </a:solidFill>
                <a:latin typeface="Times New Roman" panose="02020603050405020304" pitchFamily="18" charset="0"/>
                <a:ea typeface="黑体" panose="02010609060101010101" pitchFamily="49" charset="-122"/>
              </a:rPr>
              <a:t>and answer</a:t>
            </a:r>
          </a:p>
        </p:txBody>
      </p:sp>
      <p:sp>
        <p:nvSpPr>
          <p:cNvPr id="8" name="Text Box 12"/>
          <p:cNvSpPr txBox="1">
            <a:spLocks noChangeArrowheads="1"/>
          </p:cNvSpPr>
          <p:nvPr/>
        </p:nvSpPr>
        <p:spPr bwMode="auto">
          <a:xfrm>
            <a:off x="1628775" y="1584325"/>
            <a:ext cx="6875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i="1">
                <a:latin typeface="Times New Roman" panose="02020603050405020304" pitchFamily="18" charset="0"/>
              </a:rPr>
              <a:t> </a:t>
            </a:r>
            <a:r>
              <a:rPr lang="en-US" altLang="zh-CN" sz="3600" i="1">
                <a:latin typeface="Times New Roman" panose="02020603050405020304" pitchFamily="18" charset="0"/>
              </a:rPr>
              <a:t>What’s your favorite fruit?</a:t>
            </a:r>
            <a:endParaRPr lang="en-US" altLang="zh-CN" sz="3600" i="1">
              <a:latin typeface="Times New Roman" panose="02020603050405020304" pitchFamily="18" charset="0"/>
              <a:cs typeface="Times New Roman" panose="02020603050405020304" pitchFamily="18" charset="0"/>
            </a:endParaRPr>
          </a:p>
        </p:txBody>
      </p:sp>
      <p:pic>
        <p:nvPicPr>
          <p:cNvPr id="11268" name="图片 8"/>
          <p:cNvPicPr>
            <a:picLocks noChangeAspect="1" noChangeArrowheads="1"/>
          </p:cNvPicPr>
          <p:nvPr/>
        </p:nvPicPr>
        <p:blipFill>
          <a:blip r:embed="rId2" cstate="email"/>
          <a:srcRect/>
          <a:stretch>
            <a:fillRect/>
          </a:stretch>
        </p:blipFill>
        <p:spPr bwMode="auto">
          <a:xfrm>
            <a:off x="876300" y="2192338"/>
            <a:ext cx="18446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图片 10"/>
          <p:cNvPicPr>
            <a:picLocks noChangeAspect="1" noChangeArrowheads="1"/>
          </p:cNvPicPr>
          <p:nvPr/>
        </p:nvPicPr>
        <p:blipFill>
          <a:blip r:embed="rId3" cstate="email"/>
          <a:srcRect/>
          <a:stretch>
            <a:fillRect/>
          </a:stretch>
        </p:blipFill>
        <p:spPr bwMode="auto">
          <a:xfrm>
            <a:off x="3276600" y="2343150"/>
            <a:ext cx="27019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11"/>
          <p:cNvPicPr>
            <a:picLocks noChangeAspect="1" noChangeArrowheads="1"/>
          </p:cNvPicPr>
          <p:nvPr/>
        </p:nvPicPr>
        <p:blipFill>
          <a:blip r:embed="rId4" cstate="email"/>
          <a:srcRect/>
          <a:stretch>
            <a:fillRect/>
          </a:stretch>
        </p:blipFill>
        <p:spPr bwMode="auto">
          <a:xfrm>
            <a:off x="6781800" y="2343150"/>
            <a:ext cx="20193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图片 12"/>
          <p:cNvPicPr>
            <a:picLocks noChangeAspect="1" noChangeArrowheads="1"/>
          </p:cNvPicPr>
          <p:nvPr/>
        </p:nvPicPr>
        <p:blipFill>
          <a:blip r:embed="rId5" cstate="email"/>
          <a:srcRect/>
          <a:stretch>
            <a:fillRect/>
          </a:stretch>
        </p:blipFill>
        <p:spPr bwMode="auto">
          <a:xfrm>
            <a:off x="693738" y="4856163"/>
            <a:ext cx="2122487"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图片 13"/>
          <p:cNvPicPr>
            <a:picLocks noChangeAspect="1" noChangeArrowheads="1"/>
          </p:cNvPicPr>
          <p:nvPr/>
        </p:nvPicPr>
        <p:blipFill>
          <a:blip r:embed="rId6" cstate="email"/>
          <a:srcRect/>
          <a:stretch>
            <a:fillRect/>
          </a:stretch>
        </p:blipFill>
        <p:spPr bwMode="auto">
          <a:xfrm>
            <a:off x="6704013" y="4856163"/>
            <a:ext cx="217328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9"/>
          <p:cNvSpPr txBox="1">
            <a:spLocks noChangeArrowheads="1"/>
          </p:cNvSpPr>
          <p:nvPr/>
        </p:nvSpPr>
        <p:spPr bwMode="auto">
          <a:xfrm>
            <a:off x="977900" y="4073525"/>
            <a:ext cx="1511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rgbClr val="FF0000"/>
                </a:solidFill>
                <a:latin typeface="Times New Roman" panose="02020603050405020304" pitchFamily="18" charset="0"/>
              </a:rPr>
              <a:t>apple</a:t>
            </a:r>
          </a:p>
        </p:txBody>
      </p:sp>
      <p:sp>
        <p:nvSpPr>
          <p:cNvPr id="16" name="Text Box 20"/>
          <p:cNvSpPr txBox="1">
            <a:spLocks noChangeArrowheads="1"/>
          </p:cNvSpPr>
          <p:nvPr/>
        </p:nvSpPr>
        <p:spPr bwMode="auto">
          <a:xfrm>
            <a:off x="3779838" y="4075113"/>
            <a:ext cx="2039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rgbClr val="FF0000"/>
                </a:solidFill>
                <a:latin typeface="Times New Roman" panose="02020603050405020304" pitchFamily="18" charset="0"/>
              </a:rPr>
              <a:t>orange</a:t>
            </a:r>
          </a:p>
        </p:txBody>
      </p:sp>
      <p:sp>
        <p:nvSpPr>
          <p:cNvPr id="17" name="Text Box 21"/>
          <p:cNvSpPr txBox="1">
            <a:spLocks noChangeArrowheads="1"/>
          </p:cNvSpPr>
          <p:nvPr/>
        </p:nvSpPr>
        <p:spPr bwMode="auto">
          <a:xfrm>
            <a:off x="6934200" y="3962400"/>
            <a:ext cx="2078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rgbClr val="FF0000"/>
                </a:solidFill>
                <a:latin typeface="Times New Roman" panose="02020603050405020304" pitchFamily="18" charset="0"/>
              </a:rPr>
              <a:t>strawberry</a:t>
            </a:r>
          </a:p>
        </p:txBody>
      </p:sp>
      <p:sp>
        <p:nvSpPr>
          <p:cNvPr id="18" name="Text Box 19"/>
          <p:cNvSpPr txBox="1">
            <a:spLocks noChangeArrowheads="1"/>
          </p:cNvSpPr>
          <p:nvPr/>
        </p:nvSpPr>
        <p:spPr bwMode="auto">
          <a:xfrm>
            <a:off x="2822575" y="5208588"/>
            <a:ext cx="215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rgbClr val="FF0000"/>
                </a:solidFill>
                <a:latin typeface="Times New Roman" panose="02020603050405020304" pitchFamily="18" charset="0"/>
              </a:rPr>
              <a:t>banana</a:t>
            </a:r>
          </a:p>
        </p:txBody>
      </p:sp>
      <p:sp>
        <p:nvSpPr>
          <p:cNvPr id="19" name="Text Box 24"/>
          <p:cNvSpPr txBox="1">
            <a:spLocks noChangeArrowheads="1"/>
          </p:cNvSpPr>
          <p:nvPr/>
        </p:nvSpPr>
        <p:spPr bwMode="auto">
          <a:xfrm>
            <a:off x="4699000" y="5638800"/>
            <a:ext cx="223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a:solidFill>
                  <a:srgbClr val="FF0000"/>
                </a:solidFill>
                <a:latin typeface="Times New Roman" panose="02020603050405020304" pitchFamily="18" charset="0"/>
              </a:rPr>
              <a:t>watermelon</a:t>
            </a:r>
          </a:p>
        </p:txBody>
      </p:sp>
      <p:sp>
        <p:nvSpPr>
          <p:cNvPr id="14" name="矩形 13"/>
          <p:cNvSpPr/>
          <p:nvPr/>
        </p:nvSpPr>
        <p:spPr>
          <a:xfrm>
            <a:off x="609600" y="635000"/>
            <a:ext cx="1831975" cy="584200"/>
          </a:xfrm>
          <a:prstGeom prst="rect">
            <a:avLst/>
          </a:prstGeom>
          <a:solidFill>
            <a:srgbClr val="99CC00"/>
          </a:solidFill>
        </p:spPr>
        <p:txBody>
          <a:bodyPr wrap="none">
            <a:spAutoFit/>
          </a:bodyPr>
          <a:lstStyle/>
          <a:p>
            <a:pPr defTabSz="912495" eaLnBrk="0" hangingPunct="0">
              <a:defRPr/>
            </a:pPr>
            <a:r>
              <a:rPr lang="zh-CN" altLang="en-US" sz="3200" b="1" dirty="0">
                <a:latin typeface="+mn-ea"/>
                <a:sym typeface="+mn-ea"/>
              </a:rPr>
              <a:t>情景导入</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txBox="1">
            <a:spLocks noChangeArrowheads="1"/>
          </p:cNvSpPr>
          <p:nvPr/>
        </p:nvSpPr>
        <p:spPr bwMode="auto">
          <a:xfrm>
            <a:off x="485775" y="766763"/>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i="1">
                <a:latin typeface="Times New Roman" panose="02020603050405020304" pitchFamily="18" charset="0"/>
                <a:sym typeface="Times New Roman" panose="02020603050405020304" pitchFamily="18" charset="0"/>
              </a:rPr>
              <a:t>What’s your favorite drink?</a:t>
            </a:r>
          </a:p>
        </p:txBody>
      </p:sp>
      <p:pic>
        <p:nvPicPr>
          <p:cNvPr id="4" name="Picture 5"/>
          <p:cNvPicPr>
            <a:picLocks noChangeAspect="1" noChangeArrowheads="1"/>
          </p:cNvPicPr>
          <p:nvPr/>
        </p:nvPicPr>
        <p:blipFill>
          <a:blip r:embed="rId2" cstate="print"/>
          <a:srcRect/>
          <a:stretch>
            <a:fillRect/>
          </a:stretch>
        </p:blipFill>
        <p:spPr bwMode="auto">
          <a:xfrm>
            <a:off x="574096" y="1668042"/>
            <a:ext cx="1909820" cy="2130848"/>
          </a:xfrm>
          <a:prstGeom prst="roundRect">
            <a:avLst/>
          </a:prstGeom>
          <a:noFill/>
          <a:ln>
            <a:noFill/>
          </a:ln>
        </p:spPr>
      </p:pic>
      <p:pic>
        <p:nvPicPr>
          <p:cNvPr id="5" name="Picture 12"/>
          <p:cNvPicPr>
            <a:picLocks noChangeAspect="1" noChangeArrowheads="1"/>
          </p:cNvPicPr>
          <p:nvPr/>
        </p:nvPicPr>
        <p:blipFill>
          <a:blip r:embed="rId3" cstate="email"/>
          <a:srcRect/>
          <a:stretch>
            <a:fillRect/>
          </a:stretch>
        </p:blipFill>
        <p:spPr bwMode="auto">
          <a:xfrm>
            <a:off x="3590925" y="1670121"/>
            <a:ext cx="1906366" cy="2130848"/>
          </a:xfrm>
          <a:prstGeom prst="roundRect">
            <a:avLst/>
          </a:prstGeom>
          <a:noFill/>
          <a:ln>
            <a:noFill/>
          </a:ln>
        </p:spPr>
      </p:pic>
      <p:pic>
        <p:nvPicPr>
          <p:cNvPr id="6" name="Picture 8"/>
          <p:cNvPicPr>
            <a:picLocks noChangeAspect="1" noChangeArrowheads="1"/>
          </p:cNvPicPr>
          <p:nvPr/>
        </p:nvPicPr>
        <p:blipFill>
          <a:blip r:embed="rId4" cstate="email"/>
          <a:srcRect/>
          <a:stretch>
            <a:fillRect/>
          </a:stretch>
        </p:blipFill>
        <p:spPr bwMode="auto">
          <a:xfrm>
            <a:off x="6479393" y="1668042"/>
            <a:ext cx="1958170" cy="2130848"/>
          </a:xfrm>
          <a:prstGeom prst="roundRect">
            <a:avLst/>
          </a:prstGeom>
          <a:noFill/>
          <a:ln>
            <a:noFill/>
          </a:ln>
        </p:spPr>
      </p:pic>
      <p:pic>
        <p:nvPicPr>
          <p:cNvPr id="7" name="Picture 6"/>
          <p:cNvPicPr>
            <a:picLocks noChangeAspect="1" noChangeArrowheads="1"/>
          </p:cNvPicPr>
          <p:nvPr/>
        </p:nvPicPr>
        <p:blipFill>
          <a:blip r:embed="rId5" cstate="email"/>
          <a:srcRect/>
          <a:stretch>
            <a:fillRect/>
          </a:stretch>
        </p:blipFill>
        <p:spPr bwMode="auto">
          <a:xfrm>
            <a:off x="466725" y="4800564"/>
            <a:ext cx="1741488" cy="1600158"/>
          </a:xfrm>
          <a:prstGeom prst="roundRect">
            <a:avLst/>
          </a:prstGeom>
          <a:noFill/>
          <a:ln>
            <a:noFill/>
          </a:ln>
        </p:spPr>
      </p:pic>
      <p:pic>
        <p:nvPicPr>
          <p:cNvPr id="8" name="Picture 2"/>
          <p:cNvPicPr>
            <a:picLocks noChangeAspect="1" noChangeArrowheads="1"/>
          </p:cNvPicPr>
          <p:nvPr/>
        </p:nvPicPr>
        <p:blipFill>
          <a:blip r:embed="rId6" cstate="email"/>
          <a:srcRect/>
          <a:stretch>
            <a:fillRect/>
          </a:stretch>
        </p:blipFill>
        <p:spPr bwMode="auto">
          <a:xfrm>
            <a:off x="6763127" y="4441747"/>
            <a:ext cx="1426607" cy="1958975"/>
          </a:xfrm>
          <a:prstGeom prst="roundRect">
            <a:avLst/>
          </a:prstGeom>
          <a:noFill/>
          <a:ln>
            <a:noFill/>
          </a:ln>
        </p:spPr>
      </p:pic>
      <p:sp>
        <p:nvSpPr>
          <p:cNvPr id="9" name="Text Box 6"/>
          <p:cNvSpPr>
            <a:spLocks noChangeArrowheads="1"/>
          </p:cNvSpPr>
          <p:nvPr/>
        </p:nvSpPr>
        <p:spPr bwMode="auto">
          <a:xfrm>
            <a:off x="976313" y="3800475"/>
            <a:ext cx="1584325" cy="612775"/>
          </a:xfrm>
          <a:prstGeom prst="rect">
            <a:avLst/>
          </a:prstGeom>
          <a:noFill/>
          <a:ln>
            <a:noFill/>
          </a:ln>
        </p:spPr>
        <p:txBody>
          <a:bodyPr lIns="118515" tIns="59258" rIns="118515" bIns="592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50000"/>
              </a:spcBef>
              <a:spcAft>
                <a:spcPts val="0"/>
              </a:spcAft>
              <a:defRPr/>
            </a:pPr>
            <a:r>
              <a:rPr lang="en-US" altLang="zh-CN" sz="3200" kern="0" dirty="0" smtClean="0">
                <a:solidFill>
                  <a:srgbClr val="000000"/>
                </a:solidFill>
                <a:latin typeface="Times New Roman" panose="02020603050405020304" pitchFamily="18" charset="0"/>
                <a:sym typeface="+mn-ea"/>
              </a:rPr>
              <a:t>water</a:t>
            </a:r>
            <a:endParaRPr lang="en-US" altLang="zh-CN" sz="3200" kern="0" dirty="0" smtClean="0">
              <a:solidFill>
                <a:srgbClr val="000000"/>
              </a:solidFill>
              <a:sym typeface="+mn-ea"/>
            </a:endParaRPr>
          </a:p>
        </p:txBody>
      </p:sp>
      <p:sp>
        <p:nvSpPr>
          <p:cNvPr id="10" name="Text Box 10"/>
          <p:cNvSpPr>
            <a:spLocks noChangeArrowheads="1"/>
          </p:cNvSpPr>
          <p:nvPr/>
        </p:nvSpPr>
        <p:spPr bwMode="auto">
          <a:xfrm>
            <a:off x="4119563" y="3800475"/>
            <a:ext cx="1223962" cy="612775"/>
          </a:xfrm>
          <a:prstGeom prst="rect">
            <a:avLst/>
          </a:prstGeom>
          <a:noFill/>
          <a:ln>
            <a:noFill/>
          </a:ln>
        </p:spPr>
        <p:txBody>
          <a:bodyPr lIns="118515" tIns="59258" rIns="118515" bIns="592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50000"/>
              </a:spcBef>
              <a:spcAft>
                <a:spcPts val="0"/>
              </a:spcAft>
              <a:defRPr/>
            </a:pPr>
            <a:r>
              <a:rPr lang="en-US" altLang="zh-CN" sz="3200" kern="0" dirty="0" smtClean="0">
                <a:solidFill>
                  <a:srgbClr val="000000"/>
                </a:solidFill>
                <a:latin typeface="Times New Roman" panose="02020603050405020304" pitchFamily="18" charset="0"/>
                <a:sym typeface="+mn-ea"/>
              </a:rPr>
              <a:t>juice</a:t>
            </a:r>
            <a:endParaRPr lang="en-US" altLang="zh-CN" sz="3200" kern="0" dirty="0" smtClean="0">
              <a:solidFill>
                <a:srgbClr val="000000"/>
              </a:solidFill>
              <a:sym typeface="+mn-ea"/>
            </a:endParaRPr>
          </a:p>
        </p:txBody>
      </p:sp>
      <p:sp>
        <p:nvSpPr>
          <p:cNvPr id="11" name="Text Box 8"/>
          <p:cNvSpPr>
            <a:spLocks noChangeArrowheads="1"/>
          </p:cNvSpPr>
          <p:nvPr/>
        </p:nvSpPr>
        <p:spPr bwMode="auto">
          <a:xfrm>
            <a:off x="7056438" y="3800475"/>
            <a:ext cx="935037" cy="612775"/>
          </a:xfrm>
          <a:prstGeom prst="rect">
            <a:avLst/>
          </a:prstGeom>
          <a:noFill/>
          <a:ln>
            <a:noFill/>
          </a:ln>
        </p:spPr>
        <p:txBody>
          <a:bodyPr lIns="118515" tIns="59258" rIns="118515" bIns="592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50000"/>
              </a:spcBef>
              <a:spcAft>
                <a:spcPts val="0"/>
              </a:spcAft>
              <a:defRPr/>
            </a:pPr>
            <a:r>
              <a:rPr lang="en-US" altLang="zh-CN" sz="3200" kern="0" dirty="0" smtClean="0">
                <a:solidFill>
                  <a:srgbClr val="000000"/>
                </a:solidFill>
                <a:latin typeface="Times New Roman" panose="02020603050405020304" pitchFamily="18" charset="0"/>
                <a:sym typeface="+mn-ea"/>
              </a:rPr>
              <a:t>tea</a:t>
            </a:r>
            <a:endParaRPr lang="en-US" altLang="zh-CN" sz="3200" kern="0" dirty="0" smtClean="0">
              <a:solidFill>
                <a:srgbClr val="000000"/>
              </a:solidFill>
              <a:sym typeface="+mn-ea"/>
            </a:endParaRPr>
          </a:p>
        </p:txBody>
      </p:sp>
      <p:sp>
        <p:nvSpPr>
          <p:cNvPr id="12" name="Text Box 8"/>
          <p:cNvSpPr>
            <a:spLocks noChangeArrowheads="1"/>
          </p:cNvSpPr>
          <p:nvPr/>
        </p:nvSpPr>
        <p:spPr bwMode="auto">
          <a:xfrm>
            <a:off x="2208213" y="4978400"/>
            <a:ext cx="1439862" cy="6778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118515" tIns="59258" rIns="118515" bIns="59258">
            <a:spAutoFit/>
          </a:bodyPr>
          <a:lstStyle/>
          <a:p>
            <a:pPr>
              <a:spcBef>
                <a:spcPct val="50000"/>
              </a:spcBef>
            </a:pPr>
            <a:r>
              <a:rPr lang="en-US" altLang="zh-CN" sz="3200">
                <a:solidFill>
                  <a:srgbClr val="000000"/>
                </a:solidFill>
                <a:latin typeface="Times New Roman" panose="02020603050405020304" pitchFamily="18" charset="0"/>
              </a:rPr>
              <a:t>coffee</a:t>
            </a:r>
          </a:p>
        </p:txBody>
      </p:sp>
      <p:sp>
        <p:nvSpPr>
          <p:cNvPr id="13" name="Text Box 4"/>
          <p:cNvSpPr>
            <a:spLocks noChangeArrowheads="1"/>
          </p:cNvSpPr>
          <p:nvPr/>
        </p:nvSpPr>
        <p:spPr bwMode="auto">
          <a:xfrm>
            <a:off x="4343400" y="5334000"/>
            <a:ext cx="2974975" cy="677863"/>
          </a:xfrm>
          <a:prstGeom prst="roundRect">
            <a:avLst/>
          </a:prstGeom>
          <a:noFill/>
          <a:ln>
            <a:noFill/>
          </a:ln>
        </p:spPr>
        <p:txBody>
          <a:bodyPr lIns="118515" tIns="59258" rIns="118515" bIns="592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defRPr/>
            </a:pPr>
            <a:r>
              <a:rPr lang="en-US" altLang="zh-CN" sz="3200" kern="0" dirty="0" smtClean="0">
                <a:solidFill>
                  <a:srgbClr val="000000"/>
                </a:solidFill>
                <a:latin typeface="Times New Roman" panose="02020603050405020304" pitchFamily="18" charset="0"/>
                <a:sym typeface="+mn-ea"/>
              </a:rPr>
              <a:t>milk shake</a:t>
            </a:r>
            <a:endParaRPr lang="en-US" altLang="zh-CN" sz="3200" kern="0" dirty="0" smtClean="0">
              <a:solidFill>
                <a:srgbClr val="000000"/>
              </a:solidFill>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filter="wheel(4)">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filter="wedg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filter="box(i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filter="barn(inVertical)">
                                      <p:cBhvr>
                                        <p:cTn id="47" dur="750"/>
                                        <p:tgtEl>
                                          <p:spTgt spid="8"/>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filter="wipe(left)">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p:bldP spid="10" grpId="0" bldLvl="0"/>
      <p:bldP spid="11" grpId="0" bldLvl="0"/>
      <p:bldP spid="12" grpId="0" bldLvl="0"/>
      <p:bldP spid="13"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4104"/>
          <p:cNvSpPr txBox="1">
            <a:spLocks noChangeArrowheads="1"/>
          </p:cNvSpPr>
          <p:nvPr/>
        </p:nvSpPr>
        <p:spPr bwMode="auto">
          <a:xfrm rot="907181">
            <a:off x="6659563" y="654050"/>
            <a:ext cx="2433637" cy="1328738"/>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defRPr/>
            </a:pPr>
            <a:r>
              <a:rPr lang="en-US" altLang="zh-CN" sz="3600" dirty="0" smtClean="0">
                <a:solidFill>
                  <a:srgbClr val="ED7D31">
                    <a:lumMod val="75000"/>
                  </a:srgbClr>
                </a:solidFill>
                <a:latin typeface="Times New Roman" panose="02020603050405020304" pitchFamily="18" charset="0"/>
                <a:ea typeface="黑体" panose="02010609060101010101" pitchFamily="49" charset="-122"/>
                <a:sym typeface="+mn-ea"/>
              </a:rPr>
              <a:t>Present New words</a:t>
            </a:r>
          </a:p>
        </p:txBody>
      </p:sp>
      <p:sp>
        <p:nvSpPr>
          <p:cNvPr id="17" name="Text Box 3"/>
          <p:cNvSpPr txBox="1">
            <a:spLocks noChangeArrowheads="1"/>
          </p:cNvSpPr>
          <p:nvPr/>
        </p:nvSpPr>
        <p:spPr bwMode="auto">
          <a:xfrm>
            <a:off x="1219200" y="838200"/>
            <a:ext cx="76962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800">
                <a:latin typeface="Times New Roman" panose="02020603050405020304" pitchFamily="18" charset="0"/>
                <a:ea typeface="黑体" panose="02010609060101010101" pitchFamily="49" charset="-122"/>
              </a:rPr>
              <a:t>peel                             </a:t>
            </a:r>
            <a:r>
              <a:rPr lang="zh-CN" altLang="en-US" sz="2800">
                <a:solidFill>
                  <a:srgbClr val="0000FF"/>
                </a:solidFill>
                <a:latin typeface="Times New Roman" panose="02020603050405020304" pitchFamily="18" charset="0"/>
                <a:ea typeface="黑体" panose="02010609060101010101" pitchFamily="49" charset="-122"/>
              </a:rPr>
              <a:t>剥皮</a:t>
            </a:r>
            <a:r>
              <a:rPr lang="en-US" altLang="zh-CN" sz="2800">
                <a:solidFill>
                  <a:srgbClr val="0000FF"/>
                </a:solidFill>
                <a:latin typeface="Times New Roman" panose="02020603050405020304" pitchFamily="18" charset="0"/>
                <a:ea typeface="黑体" panose="02010609060101010101" pitchFamily="49" charset="-122"/>
              </a:rPr>
              <a:t>; </a:t>
            </a:r>
            <a:r>
              <a:rPr lang="zh-CN" altLang="en-US" sz="2800">
                <a:solidFill>
                  <a:srgbClr val="0000FF"/>
                </a:solidFill>
                <a:latin typeface="Times New Roman" panose="02020603050405020304" pitchFamily="18" charset="0"/>
                <a:ea typeface="黑体" panose="02010609060101010101" pitchFamily="49" charset="-122"/>
              </a:rPr>
              <a:t>去皮</a:t>
            </a:r>
          </a:p>
          <a:p>
            <a:pPr eaLnBrk="1" hangingPunct="1">
              <a:spcBef>
                <a:spcPct val="20000"/>
              </a:spcBef>
            </a:pPr>
            <a:r>
              <a:rPr lang="en-US" altLang="zh-CN" sz="2800">
                <a:latin typeface="Times New Roman" panose="02020603050405020304" pitchFamily="18" charset="0"/>
                <a:ea typeface="黑体" panose="02010609060101010101" pitchFamily="49" charset="-122"/>
              </a:rPr>
              <a:t>cut up…                     </a:t>
            </a:r>
            <a:r>
              <a:rPr lang="zh-CN" altLang="en-US" sz="2800">
                <a:solidFill>
                  <a:srgbClr val="0000FF"/>
                </a:solidFill>
                <a:latin typeface="Times New Roman" panose="02020603050405020304" pitchFamily="18" charset="0"/>
                <a:ea typeface="黑体" panose="02010609060101010101" pitchFamily="49" charset="-122"/>
              </a:rPr>
              <a:t>切碎	</a:t>
            </a:r>
            <a:r>
              <a:rPr lang="zh-CN" altLang="en-US" sz="2800">
                <a:latin typeface="Times New Roman" panose="02020603050405020304" pitchFamily="18" charset="0"/>
                <a:ea typeface="黑体" panose="02010609060101010101" pitchFamily="49" charset="-122"/>
              </a:rPr>
              <a:t>	</a:t>
            </a:r>
          </a:p>
          <a:p>
            <a:pPr eaLnBrk="1" hangingPunct="1">
              <a:spcBef>
                <a:spcPct val="20000"/>
              </a:spcBef>
            </a:pPr>
            <a:r>
              <a:rPr lang="en-US" altLang="zh-CN" sz="2800">
                <a:latin typeface="Times New Roman" panose="02020603050405020304" pitchFamily="18" charset="0"/>
                <a:ea typeface="黑体" panose="02010609060101010101" pitchFamily="49" charset="-122"/>
              </a:rPr>
              <a:t>put … into...              </a:t>
            </a:r>
            <a:r>
              <a:rPr lang="zh-CN" altLang="en-US" sz="2800">
                <a:solidFill>
                  <a:srgbClr val="0000FF"/>
                </a:solidFill>
                <a:latin typeface="Times New Roman" panose="02020603050405020304" pitchFamily="18" charset="0"/>
                <a:ea typeface="黑体" panose="02010609060101010101" pitchFamily="49" charset="-122"/>
              </a:rPr>
              <a:t>把 </a:t>
            </a:r>
            <a:r>
              <a:rPr lang="en-US" altLang="zh-CN" sz="2800">
                <a:solidFill>
                  <a:srgbClr val="0000FF"/>
                </a:solidFill>
                <a:latin typeface="Times New Roman" panose="02020603050405020304" pitchFamily="18" charset="0"/>
                <a:ea typeface="黑体" panose="02010609060101010101" pitchFamily="49" charset="-122"/>
              </a:rPr>
              <a:t>……</a:t>
            </a:r>
            <a:r>
              <a:rPr lang="zh-CN" altLang="en-US" sz="2800">
                <a:solidFill>
                  <a:srgbClr val="0000FF"/>
                </a:solidFill>
                <a:latin typeface="Times New Roman" panose="02020603050405020304" pitchFamily="18" charset="0"/>
                <a:ea typeface="黑体" panose="02010609060101010101" pitchFamily="49" charset="-122"/>
              </a:rPr>
              <a:t>放入</a:t>
            </a:r>
            <a:r>
              <a:rPr lang="en-US" altLang="zh-CN" sz="2800">
                <a:solidFill>
                  <a:srgbClr val="0000FF"/>
                </a:solidFill>
                <a:latin typeface="Times New Roman" panose="02020603050405020304" pitchFamily="18" charset="0"/>
                <a:ea typeface="黑体" panose="02010609060101010101" pitchFamily="49" charset="-122"/>
              </a:rPr>
              <a:t>……</a:t>
            </a:r>
          </a:p>
          <a:p>
            <a:pPr eaLnBrk="1" hangingPunct="1">
              <a:spcBef>
                <a:spcPct val="20000"/>
              </a:spcBef>
            </a:pPr>
            <a:r>
              <a:rPr lang="en-US" altLang="zh-CN" sz="2800">
                <a:latin typeface="Times New Roman" panose="02020603050405020304" pitchFamily="18" charset="0"/>
                <a:ea typeface="黑体" panose="02010609060101010101" pitchFamily="49" charset="-122"/>
              </a:rPr>
              <a:t>pour… into...             </a:t>
            </a:r>
            <a:r>
              <a:rPr lang="zh-CN" altLang="en-US" sz="2800">
                <a:solidFill>
                  <a:srgbClr val="0000FF"/>
                </a:solidFill>
                <a:latin typeface="Times New Roman" panose="02020603050405020304" pitchFamily="18" charset="0"/>
                <a:ea typeface="黑体" panose="02010609060101010101" pitchFamily="49" charset="-122"/>
              </a:rPr>
              <a:t>把</a:t>
            </a:r>
            <a:r>
              <a:rPr lang="en-US" altLang="zh-CN" sz="2800">
                <a:solidFill>
                  <a:srgbClr val="0000FF"/>
                </a:solidFill>
                <a:latin typeface="Times New Roman" panose="02020603050405020304" pitchFamily="18" charset="0"/>
                <a:ea typeface="黑体" panose="02010609060101010101" pitchFamily="49" charset="-122"/>
              </a:rPr>
              <a:t>……</a:t>
            </a:r>
            <a:r>
              <a:rPr lang="zh-CN" altLang="en-US" sz="2800">
                <a:solidFill>
                  <a:srgbClr val="0000FF"/>
                </a:solidFill>
                <a:latin typeface="Times New Roman" panose="02020603050405020304" pitchFamily="18" charset="0"/>
                <a:ea typeface="黑体" panose="02010609060101010101" pitchFamily="49" charset="-122"/>
              </a:rPr>
              <a:t>倒入</a:t>
            </a:r>
            <a:r>
              <a:rPr lang="en-US" altLang="zh-CN" sz="2800">
                <a:solidFill>
                  <a:srgbClr val="0000FF"/>
                </a:solidFill>
                <a:latin typeface="Times New Roman" panose="02020603050405020304" pitchFamily="18" charset="0"/>
                <a:ea typeface="黑体" panose="02010609060101010101" pitchFamily="49" charset="-122"/>
              </a:rPr>
              <a:t>……</a:t>
            </a:r>
          </a:p>
          <a:p>
            <a:pPr eaLnBrk="1" hangingPunct="1">
              <a:spcBef>
                <a:spcPct val="20000"/>
              </a:spcBef>
            </a:pPr>
            <a:r>
              <a:rPr lang="en-US" altLang="zh-CN" sz="2800">
                <a:latin typeface="Times New Roman" panose="02020603050405020304" pitchFamily="18" charset="0"/>
                <a:ea typeface="黑体" panose="02010609060101010101" pitchFamily="49" charset="-122"/>
              </a:rPr>
              <a:t>turn on…                   </a:t>
            </a:r>
            <a:r>
              <a:rPr lang="zh-CN" altLang="en-US" sz="2800">
                <a:solidFill>
                  <a:srgbClr val="0000FF"/>
                </a:solidFill>
                <a:latin typeface="Times New Roman" panose="02020603050405020304" pitchFamily="18" charset="0"/>
                <a:ea typeface="黑体" panose="02010609060101010101" pitchFamily="49" charset="-122"/>
              </a:rPr>
              <a:t>打开；接通（电流、煤气）</a:t>
            </a:r>
          </a:p>
          <a:p>
            <a:pPr eaLnBrk="1" hangingPunct="1">
              <a:spcBef>
                <a:spcPct val="20000"/>
              </a:spcBef>
            </a:pPr>
            <a:r>
              <a:rPr lang="en-US" altLang="zh-CN" sz="2800">
                <a:latin typeface="Times New Roman" panose="02020603050405020304" pitchFamily="18" charset="0"/>
                <a:ea typeface="黑体" panose="02010609060101010101" pitchFamily="49" charset="-122"/>
              </a:rPr>
              <a:t>turn off…                   </a:t>
            </a:r>
            <a:r>
              <a:rPr lang="zh-CN" altLang="en-US" sz="2800">
                <a:solidFill>
                  <a:srgbClr val="0000FF"/>
                </a:solidFill>
                <a:latin typeface="Times New Roman" panose="02020603050405020304" pitchFamily="18" charset="0"/>
                <a:ea typeface="黑体" panose="02010609060101010101" pitchFamily="49" charset="-122"/>
              </a:rPr>
              <a:t>关上（电器）</a:t>
            </a:r>
          </a:p>
          <a:p>
            <a:pPr eaLnBrk="1" hangingPunct="1">
              <a:spcBef>
                <a:spcPct val="20000"/>
              </a:spcBef>
            </a:pPr>
            <a:r>
              <a:rPr lang="en-US" altLang="zh-CN" sz="2800">
                <a:latin typeface="Times New Roman" panose="02020603050405020304" pitchFamily="18" charset="0"/>
                <a:ea typeface="黑体" panose="02010609060101010101" pitchFamily="49" charset="-122"/>
              </a:rPr>
              <a:t>finally                         </a:t>
            </a:r>
            <a:r>
              <a:rPr lang="zh-CN" altLang="en-US" sz="2800">
                <a:solidFill>
                  <a:srgbClr val="0000FF"/>
                </a:solidFill>
                <a:latin typeface="Times New Roman" panose="02020603050405020304" pitchFamily="18" charset="0"/>
                <a:ea typeface="黑体" panose="02010609060101010101" pitchFamily="49" charset="-122"/>
              </a:rPr>
              <a:t>最后；最终</a:t>
            </a:r>
            <a:r>
              <a:rPr lang="zh-CN" altLang="en-US" sz="2800">
                <a:latin typeface="Times New Roman" panose="02020603050405020304" pitchFamily="18" charset="0"/>
                <a:ea typeface="黑体" panose="02010609060101010101" pitchFamily="49" charset="-122"/>
              </a:rPr>
              <a:t>         </a:t>
            </a:r>
            <a:endParaRPr lang="en-US" altLang="zh-CN" sz="2800">
              <a:latin typeface="Times New Roman" panose="02020603050405020304" pitchFamily="18" charset="0"/>
              <a:ea typeface="黑体" panose="02010609060101010101" pitchFamily="49" charset="-122"/>
            </a:endParaRPr>
          </a:p>
          <a:p>
            <a:pPr eaLnBrk="1" hangingPunct="1">
              <a:spcBef>
                <a:spcPct val="20000"/>
              </a:spcBef>
            </a:pPr>
            <a:r>
              <a:rPr lang="en-US" altLang="zh-CN" sz="2800">
                <a:latin typeface="Times New Roman" panose="02020603050405020304" pitchFamily="18" charset="0"/>
                <a:ea typeface="黑体" panose="02010609060101010101" pitchFamily="49" charset="-122"/>
              </a:rPr>
              <a:t>drink                           </a:t>
            </a:r>
            <a:r>
              <a:rPr lang="zh-CN" altLang="en-US" sz="2800">
                <a:solidFill>
                  <a:srgbClr val="0000FF"/>
                </a:solidFill>
                <a:latin typeface="Times New Roman" panose="02020603050405020304" pitchFamily="18" charset="0"/>
                <a:ea typeface="黑体" panose="02010609060101010101" pitchFamily="49" charset="-122"/>
              </a:rPr>
              <a:t>喝</a:t>
            </a:r>
            <a:endParaRPr lang="en-US" altLang="zh-CN" sz="2800">
              <a:solidFill>
                <a:srgbClr val="0000FF"/>
              </a:solidFill>
              <a:latin typeface="Times New Roman" panose="02020603050405020304" pitchFamily="18" charset="0"/>
              <a:ea typeface="黑体" panose="02010609060101010101" pitchFamily="49" charset="-122"/>
            </a:endParaRPr>
          </a:p>
          <a:p>
            <a:pPr eaLnBrk="1" hangingPunct="1">
              <a:spcBef>
                <a:spcPct val="20000"/>
              </a:spcBef>
            </a:pPr>
            <a:r>
              <a:rPr lang="en-US" altLang="zh-CN" sz="2800">
                <a:latin typeface="Times New Roman" panose="02020603050405020304" pitchFamily="18" charset="0"/>
                <a:ea typeface="黑体" panose="02010609060101010101" pitchFamily="49" charset="-122"/>
              </a:rPr>
              <a:t>blender                      </a:t>
            </a:r>
            <a:r>
              <a:rPr lang="zh-CN" altLang="en-US" sz="2800">
                <a:latin typeface="Times New Roman" panose="02020603050405020304" pitchFamily="18" charset="0"/>
                <a:ea typeface="黑体" panose="02010609060101010101" pitchFamily="49" charset="-122"/>
              </a:rPr>
              <a:t> </a:t>
            </a:r>
            <a:r>
              <a:rPr lang="zh-CN" altLang="en-US" sz="2800">
                <a:solidFill>
                  <a:srgbClr val="0000FF"/>
                </a:solidFill>
                <a:latin typeface="Times New Roman" panose="02020603050405020304" pitchFamily="18" charset="0"/>
                <a:ea typeface="黑体" panose="02010609060101010101" pitchFamily="49" charset="-122"/>
              </a:rPr>
              <a:t>食物搅拌</a:t>
            </a:r>
            <a:r>
              <a:rPr lang="en-US" altLang="zh-CN" sz="2800">
                <a:solidFill>
                  <a:srgbClr val="0000FF"/>
                </a:solidFill>
                <a:latin typeface="Times New Roman" panose="02020603050405020304" pitchFamily="18" charset="0"/>
                <a:ea typeface="黑体" panose="02010609060101010101" pitchFamily="49" charset="-122"/>
              </a:rPr>
              <a:t>器</a:t>
            </a:r>
          </a:p>
          <a:p>
            <a:pPr eaLnBrk="1" hangingPunct="1">
              <a:spcBef>
                <a:spcPct val="20000"/>
              </a:spcBef>
            </a:pPr>
            <a:r>
              <a:rPr lang="en-US" altLang="zh-CN" sz="2800">
                <a:latin typeface="Times New Roman" panose="02020603050405020304" pitchFamily="18" charset="0"/>
                <a:ea typeface="黑体" panose="02010609060101010101" pitchFamily="49" charset="-122"/>
              </a:rPr>
              <a:t>milk  shake                 </a:t>
            </a:r>
            <a:r>
              <a:rPr lang="zh-CN" altLang="en-US" sz="2800">
                <a:solidFill>
                  <a:srgbClr val="0000FF"/>
                </a:solidFill>
                <a:latin typeface="Times New Roman" panose="02020603050405020304" pitchFamily="18" charset="0"/>
                <a:ea typeface="黑体" panose="02010609060101010101" pitchFamily="49" charset="-122"/>
              </a:rPr>
              <a:t>奶昔 </a:t>
            </a:r>
          </a:p>
          <a:p>
            <a:pPr eaLnBrk="1" hangingPunct="1">
              <a:spcBef>
                <a:spcPct val="20000"/>
              </a:spcBef>
            </a:pPr>
            <a:r>
              <a:rPr lang="en-US" altLang="zh-CN" sz="2800">
                <a:latin typeface="Times New Roman" panose="02020603050405020304" pitchFamily="18" charset="0"/>
                <a:ea typeface="黑体" panose="02010609060101010101" pitchFamily="49" charset="-122"/>
              </a:rPr>
              <a:t>watermelon    </a:t>
            </a:r>
            <a:r>
              <a:rPr lang="en-US" altLang="zh-CN" sz="2800">
                <a:solidFill>
                  <a:srgbClr val="0000FF"/>
                </a:solidFill>
                <a:latin typeface="Times New Roman" panose="02020603050405020304" pitchFamily="18" charset="0"/>
                <a:ea typeface="黑体" panose="02010609060101010101" pitchFamily="49" charset="-122"/>
              </a:rPr>
              <a:t>            </a:t>
            </a:r>
            <a:r>
              <a:rPr lang="zh-CN" altLang="en-US" sz="2800">
                <a:solidFill>
                  <a:srgbClr val="0000FF"/>
                </a:solidFill>
                <a:latin typeface="Times New Roman" panose="02020603050405020304" pitchFamily="18" charset="0"/>
                <a:ea typeface="黑体" panose="02010609060101010101" pitchFamily="49" charset="-122"/>
              </a:rPr>
              <a:t>西瓜</a:t>
            </a:r>
            <a:endParaRPr lang="en-US" altLang="zh-CN" sz="2800" i="1">
              <a:solidFill>
                <a:srgbClr val="0000FF"/>
              </a:solidFill>
              <a:latin typeface="Times New Roman" panose="02020603050405020304" pitchFamily="18" charset="0"/>
              <a:ea typeface="黑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p:bldP spid="17" grpId="1"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p:cNvSpPr>
            <a:spLocks noChangeArrowheads="1"/>
          </p:cNvSpPr>
          <p:nvPr/>
        </p:nvSpPr>
        <p:spPr bwMode="auto">
          <a:xfrm>
            <a:off x="5449888" y="2898775"/>
            <a:ext cx="3619500" cy="3394075"/>
          </a:xfrm>
          <a:prstGeom prst="roundRect">
            <a:avLst>
              <a:gd name="adj" fmla="val 42315"/>
            </a:avLst>
          </a:prstGeom>
          <a:noFill/>
          <a:ln w="19050">
            <a:solidFill>
              <a:schemeClr val="accent2"/>
            </a:solidFill>
            <a:miter lim="800000"/>
          </a:ln>
          <a:extLst>
            <a:ext uri="{909E8E84-426E-40DD-AFC4-6F175D3DCCD1}">
              <a14:hiddenFill xmlns:a14="http://schemas.microsoft.com/office/drawing/2010/main">
                <a:solidFill>
                  <a:srgbClr val="FFFFFF"/>
                </a:solidFill>
              </a14:hiddenFill>
            </a:ext>
          </a:extLst>
        </p:spPr>
        <p:txBody>
          <a:bodyPr>
            <a:spAutoFit/>
          </a:bodyPr>
          <a:lstStyle/>
          <a:p>
            <a:endParaRPr lang="en-US" altLang="zh-CN" sz="3200" b="1">
              <a:latin typeface="方正大黑简体"/>
              <a:ea typeface="方正大黑简体"/>
              <a:cs typeface="方正大黑简体"/>
            </a:endParaRPr>
          </a:p>
          <a:p>
            <a:endParaRPr lang="en-US" altLang="zh-CN" sz="3200" b="1">
              <a:latin typeface="方正大黑简体"/>
              <a:ea typeface="方正大黑简体"/>
              <a:cs typeface="方正大黑简体"/>
            </a:endParaRPr>
          </a:p>
          <a:p>
            <a:endParaRPr lang="en-US" altLang="zh-CN" sz="3200" b="1">
              <a:latin typeface="方正大黑简体"/>
              <a:ea typeface="方正大黑简体"/>
              <a:cs typeface="方正大黑简体"/>
            </a:endParaRPr>
          </a:p>
          <a:p>
            <a:endParaRPr lang="en-US" altLang="zh-CN" sz="3200" b="1">
              <a:latin typeface="方正大黑简体"/>
              <a:ea typeface="方正大黑简体"/>
              <a:cs typeface="方正大黑简体"/>
            </a:endParaRPr>
          </a:p>
          <a:p>
            <a:endParaRPr lang="en-US" altLang="zh-CN" sz="3200" b="1">
              <a:latin typeface="方正大黑简体"/>
              <a:ea typeface="方正大黑简体"/>
              <a:cs typeface="方正大黑简体"/>
            </a:endParaRPr>
          </a:p>
        </p:txBody>
      </p:sp>
      <p:sp>
        <p:nvSpPr>
          <p:cNvPr id="14339" name="Text Box 8"/>
          <p:cNvSpPr txBox="1">
            <a:spLocks noChangeArrowheads="1"/>
          </p:cNvSpPr>
          <p:nvPr/>
        </p:nvSpPr>
        <p:spPr bwMode="auto">
          <a:xfrm>
            <a:off x="838200" y="838200"/>
            <a:ext cx="5219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i="1">
                <a:solidFill>
                  <a:schemeClr val="accent2"/>
                </a:solidFill>
                <a:latin typeface="Times New Roman" panose="02020603050405020304" pitchFamily="18" charset="0"/>
              </a:rPr>
              <a:t>Do you like milk shake?</a:t>
            </a:r>
            <a:endParaRPr lang="en-US" altLang="zh-CN" sz="3200" b="1" i="1">
              <a:solidFill>
                <a:schemeClr val="accent2"/>
              </a:solidFill>
              <a:latin typeface="Times New Roman" panose="02020603050405020304" pitchFamily="18" charset="0"/>
              <a:cs typeface="Times New Roman" panose="02020603050405020304" pitchFamily="18" charset="0"/>
            </a:endParaRPr>
          </a:p>
        </p:txBody>
      </p:sp>
      <p:sp>
        <p:nvSpPr>
          <p:cNvPr id="14340" name="Text Box 11"/>
          <p:cNvSpPr txBox="1">
            <a:spLocks noChangeArrowheads="1"/>
          </p:cNvSpPr>
          <p:nvPr/>
        </p:nvSpPr>
        <p:spPr bwMode="auto">
          <a:xfrm>
            <a:off x="838200" y="1417638"/>
            <a:ext cx="75961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i="1">
                <a:solidFill>
                  <a:schemeClr val="accent2"/>
                </a:solidFill>
                <a:latin typeface="Times New Roman" panose="02020603050405020304" pitchFamily="18" charset="0"/>
              </a:rPr>
              <a:t>Can you make a banana milk shake?</a:t>
            </a:r>
            <a:endParaRPr lang="en-US" altLang="zh-CN" sz="3200" b="1" i="1">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871538" y="2117725"/>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i="1">
                <a:latin typeface="Times New Roman" panose="02020603050405020304" pitchFamily="18" charset="0"/>
                <a:ea typeface="方正大黑简体"/>
                <a:cs typeface="方正大黑简体"/>
              </a:rPr>
              <a:t>What do we need?</a:t>
            </a:r>
          </a:p>
        </p:txBody>
      </p:sp>
      <p:sp>
        <p:nvSpPr>
          <p:cNvPr id="6" name="矩形 7"/>
          <p:cNvSpPr>
            <a:spLocks noChangeArrowheads="1"/>
          </p:cNvSpPr>
          <p:nvPr/>
        </p:nvSpPr>
        <p:spPr bwMode="auto">
          <a:xfrm>
            <a:off x="1508125" y="3074988"/>
            <a:ext cx="2398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a:solidFill>
                  <a:srgbClr val="FF0000"/>
                </a:solidFill>
                <a:latin typeface="Times New Roman" panose="02020603050405020304" pitchFamily="18" charset="0"/>
                <a:sym typeface="Calibri" panose="020F0502020204030204" pitchFamily="34" charset="0"/>
              </a:rPr>
              <a:t>Ingredients </a:t>
            </a:r>
            <a:endParaRPr lang="en-US" altLang="zh-CN" sz="3200">
              <a:solidFill>
                <a:srgbClr val="000000"/>
              </a:solidFill>
              <a:latin typeface="Times New Roman" panose="02020603050405020304" pitchFamily="18" charset="0"/>
              <a:cs typeface="Times New Roman" panose="02020603050405020304" pitchFamily="18" charset="0"/>
              <a:sym typeface="宋体" panose="02010600030101010101" pitchFamily="2" charset="-122"/>
            </a:endParaRPr>
          </a:p>
        </p:txBody>
      </p:sp>
      <p:pic>
        <p:nvPicPr>
          <p:cNvPr id="7" name="Picture 5" descr="5736135_103021085480_2"/>
          <p:cNvPicPr>
            <a:picLocks noChangeAspect="1" noChangeArrowheads="1"/>
          </p:cNvPicPr>
          <p:nvPr/>
        </p:nvPicPr>
        <p:blipFill>
          <a:blip r:embed="rId2" cstate="email">
            <a:lum contrast="12000"/>
          </a:blip>
          <a:srcRect/>
          <a:stretch>
            <a:fillRect/>
          </a:stretch>
        </p:blipFill>
        <p:spPr bwMode="auto">
          <a:xfrm>
            <a:off x="109538" y="4100513"/>
            <a:ext cx="16700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8"/>
          <p:cNvGrpSpPr/>
          <p:nvPr/>
        </p:nvGrpSpPr>
        <p:grpSpPr bwMode="auto">
          <a:xfrm>
            <a:off x="2301875" y="4030663"/>
            <a:ext cx="1139825" cy="1558925"/>
            <a:chOff x="0" y="0"/>
            <a:chExt cx="1286018" cy="1988151"/>
          </a:xfrm>
        </p:grpSpPr>
        <p:pic>
          <p:nvPicPr>
            <p:cNvPr id="14349" name="Picture 36" descr="6852949_094356227121_2"/>
            <p:cNvPicPr>
              <a:picLocks noChangeAspect="1" noChangeArrowheads="1"/>
            </p:cNvPicPr>
            <p:nvPr/>
          </p:nvPicPr>
          <p:blipFill>
            <a:blip r:embed="rId3" cstate="email"/>
            <a:srcRect/>
            <a:stretch>
              <a:fillRect/>
            </a:stretch>
          </p:blipFill>
          <p:spPr bwMode="auto">
            <a:xfrm>
              <a:off x="0" y="0"/>
              <a:ext cx="1166979" cy="198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40"/>
            <p:cNvSpPr>
              <a:spLocks noChangeArrowheads="1"/>
            </p:cNvSpPr>
            <p:nvPr/>
          </p:nvSpPr>
          <p:spPr bwMode="auto">
            <a:xfrm>
              <a:off x="119039" y="763242"/>
              <a:ext cx="1166979" cy="58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a:solidFill>
                    <a:srgbClr val="008000"/>
                  </a:solidFill>
                  <a:latin typeface="Times New Roman" panose="02020603050405020304" pitchFamily="18" charset="0"/>
                  <a:sym typeface="Monotype Corsiva" panose="03010101010201010101" pitchFamily="66" charset="0"/>
                </a:rPr>
                <a:t>Milk</a:t>
              </a:r>
              <a:endParaRPr lang="en-US" altLang="zh-CN" sz="1300">
                <a:latin typeface="Times New Roman" panose="02020603050405020304" pitchFamily="18" charset="0"/>
                <a:cs typeface="Times New Roman" panose="02020603050405020304" pitchFamily="18" charset="0"/>
              </a:endParaRPr>
            </a:p>
          </p:txBody>
        </p:sp>
      </p:grpSp>
      <p:pic>
        <p:nvPicPr>
          <p:cNvPr id="12" name="Picture 7" descr="4666865_233832773000_2"/>
          <p:cNvPicPr>
            <a:picLocks noChangeAspect="1" noChangeArrowheads="1"/>
          </p:cNvPicPr>
          <p:nvPr/>
        </p:nvPicPr>
        <p:blipFill>
          <a:blip r:embed="rId4" cstate="email">
            <a:lum contrast="18000"/>
          </a:blip>
          <a:srcRect/>
          <a:stretch>
            <a:fillRect/>
          </a:stretch>
        </p:blipFill>
        <p:spPr bwMode="auto">
          <a:xfrm>
            <a:off x="3971925" y="4100513"/>
            <a:ext cx="12001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3"/>
          <p:cNvSpPr>
            <a:spLocks noChangeArrowheads="1"/>
          </p:cNvSpPr>
          <p:nvPr/>
        </p:nvSpPr>
        <p:spPr bwMode="auto">
          <a:xfrm>
            <a:off x="6656388" y="3049588"/>
            <a:ext cx="1784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a:solidFill>
                  <a:srgbClr val="FF0000"/>
                </a:solidFill>
                <a:latin typeface="Times New Roman" panose="02020603050405020304" pitchFamily="18" charset="0"/>
                <a:sym typeface="Calibri" panose="020F0502020204030204" pitchFamily="34" charset="0"/>
              </a:rPr>
              <a:t>Tool</a:t>
            </a:r>
            <a:endParaRPr lang="en-US" altLang="zh-CN" sz="3200">
              <a:latin typeface="Times New Roman" panose="02020603050405020304" pitchFamily="18" charset="0"/>
              <a:cs typeface="Times New Roman" panose="02020603050405020304" pitchFamily="18" charset="0"/>
              <a:sym typeface="宋体" panose="02010600030101010101" pitchFamily="2" charset="-122"/>
            </a:endParaRPr>
          </a:p>
        </p:txBody>
      </p:sp>
      <p:pic>
        <p:nvPicPr>
          <p:cNvPr id="14" name="Picture 7" descr="2012_new_desig_blender"/>
          <p:cNvPicPr>
            <a:picLocks noChangeAspect="1" noChangeArrowheads="1"/>
          </p:cNvPicPr>
          <p:nvPr/>
        </p:nvPicPr>
        <p:blipFill>
          <a:blip r:embed="rId5" cstate="email"/>
          <a:srcRect/>
          <a:stretch>
            <a:fillRect/>
          </a:stretch>
        </p:blipFill>
        <p:spPr bwMode="auto">
          <a:xfrm>
            <a:off x="6553200" y="3846513"/>
            <a:ext cx="1601788"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a:off x="69850" y="2932113"/>
            <a:ext cx="5300663" cy="3394075"/>
          </a:xfrm>
          <a:prstGeom prst="roundRect">
            <a:avLst>
              <a:gd name="adj" fmla="val 42315"/>
            </a:avLst>
          </a:prstGeom>
          <a:noFill/>
          <a:ln w="19050">
            <a:solidFill>
              <a:schemeClr val="accent2"/>
            </a:solidFill>
            <a:miter lim="800000"/>
          </a:ln>
          <a:extLst>
            <a:ext uri="{909E8E84-426E-40DD-AFC4-6F175D3DCCD1}">
              <a14:hiddenFill xmlns:a14="http://schemas.microsoft.com/office/drawing/2010/main">
                <a:solidFill>
                  <a:srgbClr val="FFFFFF"/>
                </a:solidFill>
              </a14:hiddenFill>
            </a:ext>
          </a:extLst>
        </p:spPr>
        <p:txBody>
          <a:bodyPr>
            <a:spAutoFit/>
          </a:bodyPr>
          <a:lstStyle/>
          <a:p>
            <a:endParaRPr lang="en-US" altLang="zh-CN" sz="3200" b="1">
              <a:latin typeface="方正大黑简体"/>
              <a:ea typeface="方正大黑简体"/>
              <a:cs typeface="方正大黑简体"/>
            </a:endParaRPr>
          </a:p>
          <a:p>
            <a:endParaRPr lang="en-US" altLang="zh-CN" sz="3200" b="1">
              <a:latin typeface="方正大黑简体"/>
              <a:ea typeface="方正大黑简体"/>
              <a:cs typeface="方正大黑简体"/>
            </a:endParaRPr>
          </a:p>
          <a:p>
            <a:endParaRPr lang="en-US" altLang="zh-CN" sz="3200" b="1">
              <a:latin typeface="方正大黑简体"/>
              <a:ea typeface="方正大黑简体"/>
              <a:cs typeface="方正大黑简体"/>
            </a:endParaRPr>
          </a:p>
          <a:p>
            <a:endParaRPr lang="en-US" altLang="zh-CN" sz="3200" b="1">
              <a:latin typeface="方正大黑简体"/>
              <a:ea typeface="方正大黑简体"/>
              <a:cs typeface="方正大黑简体"/>
            </a:endParaRPr>
          </a:p>
          <a:p>
            <a:endParaRPr lang="en-US" altLang="zh-CN" sz="3200" b="1">
              <a:latin typeface="方正大黑简体"/>
              <a:ea typeface="方正大黑简体"/>
              <a:cs typeface="方正大黑简体"/>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18" presetClass="entr" presetSubtype="12"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filter="barn(out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3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filter="diamond(ou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filter="circle(in)">
                                      <p:cBhvr>
                                        <p:cTn id="37" dur="500"/>
                                        <p:tgtEl>
                                          <p:spTgt spid="13"/>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down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32"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filter="plus(out)">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5" grpId="0" bldLvl="0"/>
      <p:bldP spid="6" grpId="0" bldLvl="0"/>
      <p:bldP spid="13" grpId="0" bldLvl="0"/>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77838" y="723900"/>
            <a:ext cx="8666162" cy="1066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3200" b="1" dirty="0" smtClean="0">
                <a:solidFill>
                  <a:schemeClr val="accent2">
                    <a:lumMod val="75000"/>
                  </a:schemeClr>
                </a:solidFill>
                <a:latin typeface="Times New Roman" panose="02020603050405020304" pitchFamily="18" charset="0"/>
                <a:sym typeface="+mn-ea"/>
              </a:rPr>
              <a:t>1a  Write these words in the blanks in the picture above.</a:t>
            </a:r>
          </a:p>
        </p:txBody>
      </p:sp>
      <p:sp>
        <p:nvSpPr>
          <p:cNvPr id="15363" name="矩形 2"/>
          <p:cNvSpPr>
            <a:spLocks noGrp="1" noChangeArrowheads="1"/>
          </p:cNvSpPr>
          <p:nvPr/>
        </p:nvSpPr>
        <p:spPr bwMode="auto">
          <a:xfrm>
            <a:off x="469900" y="1925638"/>
            <a:ext cx="8445500" cy="781050"/>
          </a:xfrm>
          <a:prstGeom prst="rect">
            <a:avLst/>
          </a:prstGeom>
          <a:noFill/>
          <a:ln w="22225">
            <a:solidFill>
              <a:schemeClr val="accent2"/>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a:lnSpc>
                <a:spcPct val="130000"/>
              </a:lnSpc>
            </a:pPr>
            <a:r>
              <a:rPr lang="en-US" altLang="zh-CN" sz="2800" b="1">
                <a:latin typeface="Times New Roman" panose="02020603050405020304" pitchFamily="18" charset="0"/>
              </a:rPr>
              <a:t>turn on       cut up        drink       peel        pour        put</a:t>
            </a:r>
          </a:p>
        </p:txBody>
      </p:sp>
      <p:pic>
        <p:nvPicPr>
          <p:cNvPr id="4" name="Picture 5"/>
          <p:cNvPicPr>
            <a:picLocks noChangeAspect="1" noChangeArrowheads="1"/>
          </p:cNvPicPr>
          <p:nvPr/>
        </p:nvPicPr>
        <p:blipFill>
          <a:blip r:embed="rId2" cstate="email">
            <a:lum contrast="12000"/>
          </a:blip>
          <a:srcRect/>
          <a:stretch>
            <a:fillRect/>
          </a:stretch>
        </p:blipFill>
        <p:spPr bwMode="auto">
          <a:xfrm>
            <a:off x="677840" y="3052067"/>
            <a:ext cx="1654175" cy="1047750"/>
          </a:xfrm>
          <a:prstGeom prst="roundRect">
            <a:avLst/>
          </a:prstGeom>
          <a:noFill/>
          <a:ln>
            <a:noFill/>
          </a:ln>
        </p:spPr>
      </p:pic>
      <p:sp>
        <p:nvSpPr>
          <p:cNvPr id="5" name="下箭头 18"/>
          <p:cNvSpPr>
            <a:spLocks noChangeArrowheads="1"/>
          </p:cNvSpPr>
          <p:nvPr/>
        </p:nvSpPr>
        <p:spPr bwMode="auto">
          <a:xfrm rot="-7039312">
            <a:off x="4154488" y="3195637"/>
            <a:ext cx="209550" cy="9937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14:hiddenLine>
            </a:ext>
          </a:extLst>
        </p:spPr>
        <p:txBody>
          <a:bodyPr vert="eaVert" lIns="90170" tIns="46990" rIns="90170" bIns="46990" anchor="ctr"/>
          <a:lstStyle/>
          <a:p>
            <a:pPr algn="ctr"/>
            <a:endParaRPr lang="zh-CN" altLang="en-US" sz="1300">
              <a:solidFill>
                <a:srgbClr val="FFFFFF"/>
              </a:solidFill>
              <a:latin typeface="宋体" panose="02010600030101010101" pitchFamily="2" charset="-122"/>
              <a:sym typeface="宋体" panose="02010600030101010101" pitchFamily="2" charset="-122"/>
            </a:endParaRPr>
          </a:p>
        </p:txBody>
      </p:sp>
      <p:sp>
        <p:nvSpPr>
          <p:cNvPr id="6" name="下箭头 17"/>
          <p:cNvSpPr>
            <a:spLocks noChangeArrowheads="1"/>
          </p:cNvSpPr>
          <p:nvPr/>
        </p:nvSpPr>
        <p:spPr bwMode="auto">
          <a:xfrm rot="-3082471">
            <a:off x="4425156" y="3906044"/>
            <a:ext cx="176213" cy="949325"/>
          </a:xfrm>
          <a:prstGeom prst="downArrow">
            <a:avLst>
              <a:gd name="adj1" fmla="val 50000"/>
              <a:gd name="adj2" fmla="val 5018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lIns="90170" tIns="46990" rIns="90170" bIns="46990" anchor="ctr"/>
          <a:lstStyle/>
          <a:p>
            <a:pPr algn="ctr"/>
            <a:endParaRPr lang="zh-CN" altLang="en-US" sz="1300">
              <a:solidFill>
                <a:srgbClr val="FFFFFF"/>
              </a:solidFill>
              <a:latin typeface="宋体" panose="02010600030101010101" pitchFamily="2" charset="-122"/>
              <a:sym typeface="宋体" panose="02010600030101010101" pitchFamily="2" charset="-122"/>
            </a:endParaRPr>
          </a:p>
        </p:txBody>
      </p:sp>
      <p:pic>
        <p:nvPicPr>
          <p:cNvPr id="7" name="Picture 7"/>
          <p:cNvPicPr>
            <a:picLocks noChangeAspect="1" noChangeArrowheads="1"/>
          </p:cNvPicPr>
          <p:nvPr/>
        </p:nvPicPr>
        <p:blipFill>
          <a:blip r:embed="rId3" cstate="email"/>
          <a:srcRect/>
          <a:stretch>
            <a:fillRect/>
          </a:stretch>
        </p:blipFill>
        <p:spPr bwMode="auto">
          <a:xfrm>
            <a:off x="2633860" y="2941227"/>
            <a:ext cx="1785743" cy="1194966"/>
          </a:xfrm>
          <a:prstGeom prst="roundRect">
            <a:avLst/>
          </a:prstGeom>
          <a:noFill/>
          <a:ln>
            <a:noFill/>
          </a:ln>
        </p:spPr>
      </p:pic>
      <p:pic>
        <p:nvPicPr>
          <p:cNvPr id="8" name="Picture 9"/>
          <p:cNvPicPr>
            <a:picLocks noChangeAspect="1" noChangeArrowheads="1"/>
          </p:cNvPicPr>
          <p:nvPr/>
        </p:nvPicPr>
        <p:blipFill>
          <a:blip r:embed="rId4" cstate="email"/>
          <a:srcRect/>
          <a:stretch>
            <a:fillRect/>
          </a:stretch>
        </p:blipFill>
        <p:spPr bwMode="auto">
          <a:xfrm>
            <a:off x="4749511" y="2929442"/>
            <a:ext cx="1956033" cy="1206752"/>
          </a:xfrm>
          <a:prstGeom prst="roundRect">
            <a:avLst/>
          </a:prstGeom>
          <a:noFill/>
          <a:ln>
            <a:noFill/>
          </a:ln>
        </p:spPr>
      </p:pic>
      <p:pic>
        <p:nvPicPr>
          <p:cNvPr id="9" name="Picture 7" descr="4666865_233832773000_2"/>
          <p:cNvPicPr>
            <a:picLocks noChangeAspect="1" noChangeArrowheads="1"/>
          </p:cNvPicPr>
          <p:nvPr/>
        </p:nvPicPr>
        <p:blipFill>
          <a:blip r:embed="rId5" cstate="email">
            <a:lum contrast="18000"/>
          </a:blip>
          <a:srcRect/>
          <a:stretch>
            <a:fillRect/>
          </a:stretch>
        </p:blipFill>
        <p:spPr bwMode="auto">
          <a:xfrm>
            <a:off x="3133725" y="4675188"/>
            <a:ext cx="141922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12"/>
          <p:cNvGrpSpPr/>
          <p:nvPr/>
        </p:nvGrpSpPr>
        <p:grpSpPr bwMode="auto">
          <a:xfrm>
            <a:off x="5368925" y="4605338"/>
            <a:ext cx="1336675" cy="1262062"/>
            <a:chOff x="0" y="0"/>
            <a:chExt cx="1166979" cy="1988151"/>
          </a:xfrm>
        </p:grpSpPr>
        <p:pic>
          <p:nvPicPr>
            <p:cNvPr id="15374" name="Picture 36" descr="6852949_094356227121_2"/>
            <p:cNvPicPr>
              <a:picLocks noChangeAspect="1" noChangeArrowheads="1"/>
            </p:cNvPicPr>
            <p:nvPr/>
          </p:nvPicPr>
          <p:blipFill>
            <a:blip r:embed="rId6" cstate="email"/>
            <a:srcRect/>
            <a:stretch>
              <a:fillRect/>
            </a:stretch>
          </p:blipFill>
          <p:spPr bwMode="auto">
            <a:xfrm>
              <a:off x="0" y="0"/>
              <a:ext cx="1166979" cy="198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Text Box 40"/>
            <p:cNvSpPr>
              <a:spLocks noChangeArrowheads="1"/>
            </p:cNvSpPr>
            <p:nvPr/>
          </p:nvSpPr>
          <p:spPr bwMode="auto">
            <a:xfrm>
              <a:off x="119039" y="891813"/>
              <a:ext cx="1047940" cy="58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1300" b="1">
                  <a:solidFill>
                    <a:srgbClr val="008000"/>
                  </a:solidFill>
                  <a:latin typeface="Monotype Corsiva" panose="03010101010201010101" pitchFamily="66" charset="0"/>
                  <a:sym typeface="Monotype Corsiva" panose="03010101010201010101" pitchFamily="66" charset="0"/>
                </a:rPr>
                <a:t>Milk</a:t>
              </a:r>
              <a:endParaRPr lang="en-US" altLang="zh-CN" sz="1300"/>
            </a:p>
          </p:txBody>
        </p:sp>
      </p:grpSp>
      <p:sp>
        <p:nvSpPr>
          <p:cNvPr id="13" name="下箭头 2"/>
          <p:cNvSpPr>
            <a:spLocks noChangeArrowheads="1"/>
          </p:cNvSpPr>
          <p:nvPr/>
        </p:nvSpPr>
        <p:spPr bwMode="auto">
          <a:xfrm rot="-1596876">
            <a:off x="6203950" y="5141913"/>
            <a:ext cx="207963" cy="650875"/>
          </a:xfrm>
          <a:prstGeom prst="downArrow">
            <a:avLst>
              <a:gd name="adj1" fmla="val 50000"/>
              <a:gd name="adj2" fmla="val 4997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170" tIns="46990" rIns="90170" bIns="46990" anchor="ctr"/>
          <a:lstStyle/>
          <a:p>
            <a:pPr algn="ctr"/>
            <a:endParaRPr lang="zh-CN" altLang="en-US" sz="1300">
              <a:solidFill>
                <a:srgbClr val="FFFFFF"/>
              </a:solidFill>
              <a:latin typeface="宋体" panose="02010600030101010101" pitchFamily="2" charset="-122"/>
              <a:sym typeface="宋体" panose="02010600030101010101" pitchFamily="2" charset="-122"/>
            </a:endParaRPr>
          </a:p>
        </p:txBody>
      </p:sp>
      <p:sp>
        <p:nvSpPr>
          <p:cNvPr id="30732" name="右箭头 15"/>
          <p:cNvSpPr>
            <a:spLocks noChangeArrowheads="1"/>
          </p:cNvSpPr>
          <p:nvPr/>
        </p:nvSpPr>
        <p:spPr bwMode="auto">
          <a:xfrm flipV="1">
            <a:off x="4003675" y="6477000"/>
            <a:ext cx="1974850" cy="174625"/>
          </a:xfrm>
          <a:prstGeom prst="rightArrow">
            <a:avLst>
              <a:gd name="adj1" fmla="val 50000"/>
              <a:gd name="adj2" fmla="val 5005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10800000" lIns="90170" tIns="46990" rIns="90170" bIns="46990" anchor="ctr"/>
          <a:lstStyle/>
          <a:p>
            <a:pPr algn="ctr"/>
            <a:endParaRPr lang="zh-CN" altLang="en-US" sz="1300">
              <a:solidFill>
                <a:srgbClr val="FFFFFF"/>
              </a:solidFill>
              <a:latin typeface="宋体" panose="02010600030101010101" pitchFamily="2" charset="-122"/>
              <a:sym typeface="宋体" panose="02010600030101010101" pitchFamily="2" charset="-122"/>
            </a:endParaRPr>
          </a:p>
        </p:txBody>
      </p:sp>
      <p:pic>
        <p:nvPicPr>
          <p:cNvPr id="16" name="Picture 7" descr="2012_new_desig_blender"/>
          <p:cNvPicPr>
            <a:picLocks noChangeAspect="1" noChangeArrowheads="1"/>
          </p:cNvPicPr>
          <p:nvPr/>
        </p:nvPicPr>
        <p:blipFill>
          <a:blip r:embed="rId7" cstate="email"/>
          <a:srcRect/>
          <a:stretch>
            <a:fillRect/>
          </a:stretch>
        </p:blipFill>
        <p:spPr bwMode="auto">
          <a:xfrm>
            <a:off x="7134225" y="3987800"/>
            <a:ext cx="1677988"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filter="barn(outVertical)">
                                      <p:cBhvr>
                                        <p:cTn id="7" dur="2000"/>
                                        <p:tgtEl>
                                          <p:spTgt spid="4"/>
                                        </p:tgtEl>
                                      </p:cBhvr>
                                    </p:animEffect>
                                  </p:childTnLst>
                                </p:cTn>
                              </p:par>
                              <p:par>
                                <p:cTn id="8" presetID="22" presetClass="entr" presetSubtype="1" fill="hold" grpId="0" nodeType="withEffect" nodePh="1">
                                  <p:stCondLst>
                                    <p:cond delay="0"/>
                                  </p:stCondLst>
                                  <p:endCondLst>
                                    <p:cond delay="0"/>
                                  </p:endCondLst>
                                  <p:childTnLst>
                                    <p:set>
                                      <p:cBhvr>
                                        <p:cTn id="9" dur="1" fill="hold">
                                          <p:stCondLst>
                                            <p:cond delay="0"/>
                                          </p:stCondLst>
                                        </p:cTn>
                                        <p:tgtEl>
                                          <p:spTgt spid="5"/>
                                        </p:tgtEl>
                                        <p:attrNameLst>
                                          <p:attrName>style.visibility</p:attrName>
                                        </p:attrNameLst>
                                      </p:cBhvr>
                                      <p:to>
                                        <p:strVal val="visible"/>
                                      </p:to>
                                    </p:set>
                                    <p:animEffect filter="wipe(up)">
                                      <p:cBhvr>
                                        <p:cTn id="10" dur="500"/>
                                        <p:tgtEl>
                                          <p:spTgt spid="5"/>
                                        </p:tgtEl>
                                      </p:cBhvr>
                                    </p:animEffect>
                                  </p:childTnLst>
                                </p:cTn>
                              </p:par>
                              <p:par>
                                <p:cTn id="11" presetID="22" presetClass="entr" presetSubtype="1" fill="hold" grpId="0" nodeType="withEffect" nodePh="1">
                                  <p:stCondLst>
                                    <p:cond delay="0"/>
                                  </p:stCondLst>
                                  <p:endCondLst>
                                    <p:cond delay="0"/>
                                  </p:endCondLst>
                                  <p:childTnLst>
                                    <p:set>
                                      <p:cBhvr>
                                        <p:cTn id="12" dur="1" fill="hold">
                                          <p:stCondLst>
                                            <p:cond delay="0"/>
                                          </p:stCondLst>
                                        </p:cTn>
                                        <p:tgtEl>
                                          <p:spTgt spid="6"/>
                                        </p:tgtEl>
                                        <p:attrNameLst>
                                          <p:attrName>style.visibility</p:attrName>
                                        </p:attrNameLst>
                                      </p:cBhvr>
                                      <p:to>
                                        <p:strVal val="visible"/>
                                      </p:to>
                                    </p:set>
                                    <p:animEffect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filter="barn(out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filter="barn(out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32"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filter="diamond(ou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filter="barn(inVertical)">
                                      <p:cBhvr>
                                        <p:cTn id="33" dur="500"/>
                                        <p:tgtEl>
                                          <p:spTgt spid="3"/>
                                        </p:tgtEl>
                                      </p:cBhvr>
                                    </p:animEffect>
                                  </p:childTnLst>
                                </p:cTn>
                              </p:par>
                              <p:par>
                                <p:cTn id="34" presetID="22" presetClass="entr" presetSubtype="1" fill="hold" grpId="0" nodeType="withEffect" nodePh="1">
                                  <p:stCondLst>
                                    <p:cond delay="0"/>
                                  </p:stCondLst>
                                  <p:endCondLst>
                                    <p:cond delay="0"/>
                                  </p:endCondLst>
                                  <p:childTnLst>
                                    <p:set>
                                      <p:cBhvr>
                                        <p:cTn id="35" dur="1" fill="hold">
                                          <p:stCondLst>
                                            <p:cond delay="0"/>
                                          </p:stCondLst>
                                        </p:cTn>
                                        <p:tgtEl>
                                          <p:spTgt spid="13"/>
                                        </p:tgtEl>
                                        <p:attrNameLst>
                                          <p:attrName>style.visibility</p:attrName>
                                        </p:attrNameLst>
                                      </p:cBhvr>
                                      <p:to>
                                        <p:strVal val="visible"/>
                                      </p:to>
                                    </p:set>
                                    <p:animEffect filter="wipe(up)">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nodePh="1">
                                  <p:stCondLst>
                                    <p:cond delay="0"/>
                                  </p:stCondLst>
                                  <p:endCondLst>
                                    <p:cond delay="0"/>
                                  </p:endCondLst>
                                  <p:childTnLst>
                                    <p:set>
                                      <p:cBhvr>
                                        <p:cTn id="40" dur="1" fill="hold">
                                          <p:stCondLst>
                                            <p:cond delay="0"/>
                                          </p:stCondLst>
                                        </p:cTn>
                                        <p:tgtEl>
                                          <p:spTgt spid="30732"/>
                                        </p:tgtEl>
                                        <p:attrNameLst>
                                          <p:attrName>style.visibility</p:attrName>
                                        </p:attrNameLst>
                                      </p:cBhvr>
                                      <p:to>
                                        <p:strVal val="visible"/>
                                      </p:to>
                                    </p:set>
                                    <p:animEffect filter="wipe(left)">
                                      <p:cBhvr>
                                        <p:cTn id="41" dur="500"/>
                                        <p:tgtEl>
                                          <p:spTgt spid="30732"/>
                                        </p:tgtEl>
                                      </p:cBhvr>
                                    </p:animEffect>
                                  </p:childTnLst>
                                </p:cTn>
                              </p:par>
                              <p:par>
                                <p:cTn id="42" presetID="13" presetClass="entr" presetSubtype="32"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filter="plus(out)">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p:bldP spid="6" grpId="0" bldLvl="0"/>
      <p:bldP spid="13" grpId="0" bldLvl="0"/>
      <p:bldP spid="30732"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4"/>
          <p:cNvPicPr>
            <a:picLocks noChangeAspect="1" noChangeArrowheads="1"/>
          </p:cNvPicPr>
          <p:nvPr/>
        </p:nvPicPr>
        <p:blipFill>
          <a:blip r:embed="rId2"/>
          <a:srcRect/>
          <a:stretch>
            <a:fillRect/>
          </a:stretch>
        </p:blipFill>
        <p:spPr bwMode="auto">
          <a:xfrm>
            <a:off x="4763" y="914400"/>
            <a:ext cx="9139237"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a:spLocks noChangeArrowheads="1"/>
          </p:cNvSpPr>
          <p:nvPr/>
        </p:nvSpPr>
        <p:spPr bwMode="auto">
          <a:xfrm>
            <a:off x="627063" y="1292225"/>
            <a:ext cx="1035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latin typeface="Times New Roman" panose="02020603050405020304" pitchFamily="18" charset="0"/>
                <a:sym typeface="Times New Roman" panose="02020603050405020304" pitchFamily="18" charset="0"/>
              </a:rPr>
              <a:t>drink</a:t>
            </a:r>
            <a:endParaRPr lang="en-US" altLang="zh-CN" sz="1300"/>
          </a:p>
        </p:txBody>
      </p:sp>
      <p:sp>
        <p:nvSpPr>
          <p:cNvPr id="4" name="Text Box 23"/>
          <p:cNvSpPr>
            <a:spLocks noChangeArrowheads="1"/>
          </p:cNvSpPr>
          <p:nvPr/>
        </p:nvSpPr>
        <p:spPr bwMode="auto">
          <a:xfrm>
            <a:off x="2657475" y="1219200"/>
            <a:ext cx="1144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latin typeface="Times New Roman" panose="02020603050405020304" pitchFamily="18" charset="0"/>
                <a:sym typeface="Times New Roman" panose="02020603050405020304" pitchFamily="18" charset="0"/>
              </a:rPr>
              <a:t>cut up</a:t>
            </a:r>
            <a:endParaRPr lang="en-US" altLang="zh-CN" sz="1300"/>
          </a:p>
        </p:txBody>
      </p:sp>
      <p:sp>
        <p:nvSpPr>
          <p:cNvPr id="5" name="Text Box 21"/>
          <p:cNvSpPr>
            <a:spLocks noChangeArrowheads="1"/>
          </p:cNvSpPr>
          <p:nvPr/>
        </p:nvSpPr>
        <p:spPr bwMode="auto">
          <a:xfrm>
            <a:off x="4578350" y="846138"/>
            <a:ext cx="9159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latin typeface="Times New Roman" panose="02020603050405020304" pitchFamily="18" charset="0"/>
                <a:sym typeface="Times New Roman" panose="02020603050405020304" pitchFamily="18" charset="0"/>
              </a:rPr>
              <a:t>pour</a:t>
            </a:r>
            <a:endParaRPr lang="en-US" altLang="zh-CN" sz="1300"/>
          </a:p>
        </p:txBody>
      </p:sp>
      <p:sp>
        <p:nvSpPr>
          <p:cNvPr id="6" name="Text Box 22"/>
          <p:cNvSpPr>
            <a:spLocks noChangeArrowheads="1"/>
          </p:cNvSpPr>
          <p:nvPr/>
        </p:nvSpPr>
        <p:spPr bwMode="auto">
          <a:xfrm>
            <a:off x="6659563" y="1219200"/>
            <a:ext cx="1019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FF0000"/>
                </a:solidFill>
                <a:latin typeface="Times New Roman" panose="02020603050405020304" pitchFamily="18" charset="0"/>
                <a:sym typeface="Times New Roman" panose="02020603050405020304" pitchFamily="18" charset="0"/>
              </a:rPr>
              <a:t>peel</a:t>
            </a:r>
            <a:endParaRPr lang="en-US" altLang="zh-CN" sz="1300"/>
          </a:p>
        </p:txBody>
      </p:sp>
      <p:sp>
        <p:nvSpPr>
          <p:cNvPr id="7" name="Text Box 24"/>
          <p:cNvSpPr>
            <a:spLocks noChangeArrowheads="1"/>
          </p:cNvSpPr>
          <p:nvPr/>
        </p:nvSpPr>
        <p:spPr bwMode="auto">
          <a:xfrm>
            <a:off x="296863" y="3886200"/>
            <a:ext cx="1322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latin typeface="Times New Roman" panose="02020603050405020304" pitchFamily="18" charset="0"/>
                <a:sym typeface="Times New Roman" panose="02020603050405020304" pitchFamily="18" charset="0"/>
              </a:rPr>
              <a:t>turn on</a:t>
            </a:r>
            <a:endParaRPr lang="en-US" altLang="zh-CN" sz="1300"/>
          </a:p>
        </p:txBody>
      </p:sp>
      <p:sp>
        <p:nvSpPr>
          <p:cNvPr id="8" name="Text Box 25"/>
          <p:cNvSpPr>
            <a:spLocks noChangeArrowheads="1"/>
          </p:cNvSpPr>
          <p:nvPr/>
        </p:nvSpPr>
        <p:spPr bwMode="auto">
          <a:xfrm>
            <a:off x="7453313" y="3505200"/>
            <a:ext cx="7000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FF0000"/>
                </a:solidFill>
                <a:latin typeface="Times New Roman" panose="02020603050405020304" pitchFamily="18" charset="0"/>
                <a:sym typeface="Times New Roman" panose="02020603050405020304" pitchFamily="18" charset="0"/>
              </a:rPr>
              <a:t>put</a:t>
            </a:r>
            <a:endParaRPr lang="en-US" altLang="zh-CN" sz="13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filter="dissolv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4" grpId="0" bldLvl="0"/>
      <p:bldP spid="5" grpId="0" bldLvl="0"/>
      <p:bldP spid="6" grpId="0" bldLvl="0"/>
      <p:bldP spid="7" grpId="0" bldLvl="0"/>
      <p:bldP spid="8" grpId="0" bldLvl="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0.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1.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2.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3.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4.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5.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6.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7.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8.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19.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0.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1.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2.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3.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4.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5.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6.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7.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8.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29.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3.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30.xml><?xml version="1.0" encoding="utf-8"?>
<p:tagLst xmlns:a="http://schemas.openxmlformats.org/drawingml/2006/main" xmlns:r="http://schemas.openxmlformats.org/officeDocument/2006/relationships" xmlns:p="http://schemas.openxmlformats.org/presentationml/2006/main">
  <p:tag name="PA" val="v3.0.1"/>
  <p:tag name="POCKET_SHAPE_SH" val="H"/>
</p:tagLst>
</file>

<file path=ppt/tags/tag31.xml><?xml version="1.0" encoding="utf-8"?>
<p:tagLst xmlns:a="http://schemas.openxmlformats.org/drawingml/2006/main" xmlns:r="http://schemas.openxmlformats.org/officeDocument/2006/relationships" xmlns:p="http://schemas.openxmlformats.org/presentationml/2006/main">
  <p:tag name="PA" val="v3.0.1"/>
  <p:tag name="POCKET_SHAPE_SH" val="H"/>
</p:tagLst>
</file>

<file path=ppt/tags/tag4.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5.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6.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7.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8.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ags/tag9.xml><?xml version="1.0" encoding="utf-8"?>
<p:tagLst xmlns:a="http://schemas.openxmlformats.org/drawingml/2006/main" xmlns:r="http://schemas.openxmlformats.org/officeDocument/2006/relationships" xmlns:p="http://schemas.openxmlformats.org/presentationml/2006/main">
  <p:tag name="PA" val="v3.0.1"/>
  <p:tag name="OOFV49UTZTO7NAF8CT2I6W==" val="Gxo9d9GqO8k="/>
  <p:tag name="ICJA5AH5LE1OU3CEJ/NSQG==" val="XqPEInArPNG4skT822HQgQ=="/>
  <p:tag name="POCKET_SHAPE_SH" val="H"/>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WW.2PPT.COM&#10;">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0</TotalTime>
  <Words>1114</Words>
  <Application>Microsoft Office PowerPoint</Application>
  <PresentationFormat>全屏显示(4:3)</PresentationFormat>
  <Paragraphs>196</Paragraphs>
  <Slides>24</Slides>
  <Notes>0</Notes>
  <HiddenSlides>0</HiddenSlides>
  <MMClips>3</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方正大黑简体</vt:lpstr>
      <vt:lpstr>黑体</vt:lpstr>
      <vt:lpstr>华文楷体</vt:lpstr>
      <vt:lpstr>隶书</vt:lpstr>
      <vt:lpstr>宋体</vt:lpstr>
      <vt:lpstr>微软雅黑</vt:lpstr>
      <vt:lpstr>Arial</vt:lpstr>
      <vt:lpstr>Calibri</vt:lpstr>
      <vt:lpstr>Franklin Gothic Book</vt:lpstr>
      <vt:lpstr>Franklin Gothic Medium</vt:lpstr>
      <vt:lpstr>Monotype Corsiva</vt:lpstr>
      <vt:lpstr>Times New Roman</vt:lpstr>
      <vt:lpstr>Wingdings 2</vt:lpstr>
      <vt:lpstr>WWW.2PPT.COM
</vt:lpstr>
      <vt:lpstr>PowerPoint 演示文稿</vt:lpstr>
      <vt:lpstr>To learn to describe the process of  making banana milk shake and Russian soup. 能正确描述制作香蕉奶昔和罗宋汤的步骤。 To  learn to share foods with others.  能与他人分享食物。 To learn to respect  different culture according to their food. 学会尊重不同的饮食文化。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2016-08-01T07:47:00Z</dcterms:created>
  <dcterms:modified xsi:type="dcterms:W3CDTF">2023-01-16T15:36:12Z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DBE8F01109854928A1C0679ADE5C3F4C</vt:lpwstr>
  </property>
  <property fmtid="{A09F084E-AD41-489F-8076-AA5BE3082BCA}" pid="100">
    <vt:ui4>5</vt:ui4>
  </property>
  <property fmtid="{64440492-4C8B-11D1-8B70-080036B11A03}" pid="11">
    <vt:lpwstr>www.2ppt.com-爱PPT提供资源下载</vt:lpwstr>
  </property>
</Properties>
</file>