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7" r:id="rId9"/>
    <p:sldId id="266" r:id="rId10"/>
    <p:sldId id="268" r:id="rId11"/>
    <p:sldId id="260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6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BB6"/>
    <a:srgbClr val="F4E0D4"/>
    <a:srgbClr val="EBDBCC"/>
    <a:srgbClr val="F7C8CB"/>
    <a:srgbClr val="F0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rgbClr val="F4E0D4"/>
              </a:solidFill>
            </a:ln>
          </c:spPr>
          <c:marker>
            <c:symbol val="circle"/>
            <c:size val="5"/>
            <c:spPr>
              <a:solidFill>
                <a:srgbClr val="F4E0D4"/>
              </a:solidFill>
              <a:ln w="19050">
                <a:solidFill>
                  <a:srgbClr val="F4E0D4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0E-44BA-A966-102DCDE9BE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rgbClr val="ECCBB6"/>
              </a:solidFill>
            </a:ln>
          </c:spPr>
          <c:marker>
            <c:symbol val="circle"/>
            <c:size val="5"/>
            <c:spPr>
              <a:solidFill>
                <a:srgbClr val="ECCBB6"/>
              </a:solidFill>
              <a:ln w="19050">
                <a:solidFill>
                  <a:srgbClr val="ECCBB6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1.2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2.5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0E-44BA-A966-102DCDE9BE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rgbClr val="F4E0D4"/>
              </a:solidFill>
            </a:ln>
          </c:spPr>
          <c:marker>
            <c:symbol val="circle"/>
            <c:size val="5"/>
            <c:spPr>
              <a:solidFill>
                <a:srgbClr val="F4E0D4"/>
              </a:solidFill>
              <a:ln w="19050">
                <a:solidFill>
                  <a:srgbClr val="F4E0D4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0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3</c:v>
                </c:pt>
                <c:pt idx="2">
                  <c:v>3.5</c:v>
                </c:pt>
                <c:pt idx="3">
                  <c:v>3.5</c:v>
                </c:pt>
                <c:pt idx="4">
                  <c:v>4.5</c:v>
                </c:pt>
                <c:pt idx="5">
                  <c:v>4.5</c:v>
                </c:pt>
                <c:pt idx="6">
                  <c:v>5</c:v>
                </c:pt>
                <c:pt idx="7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0E-44BA-A966-102DCDE9BE5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19050">
              <a:solidFill>
                <a:srgbClr val="ECCBB6"/>
              </a:solidFill>
            </a:ln>
          </c:spPr>
          <c:marker>
            <c:symbol val="circle"/>
            <c:size val="5"/>
            <c:spPr>
              <a:solidFill>
                <a:srgbClr val="ECCBB6"/>
              </a:solidFill>
              <a:ln w="19050">
                <a:solidFill>
                  <a:srgbClr val="ECCBB6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0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2</c:v>
                </c:pt>
                <c:pt idx="1">
                  <c:v>3.5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3.5</c:v>
                </c:pt>
                <c:pt idx="6">
                  <c:v>6.5</c:v>
                </c:pt>
                <c:pt idx="7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0E-44BA-A966-102DCDE9B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148560"/>
        <c:axId val="272149680"/>
      </c:lineChart>
      <c:catAx>
        <c:axId val="2721485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Goes</a:t>
                </a:r>
                <a:r>
                  <a:rPr lang="en-US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Here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c:rich>
          </c:tx>
          <c:overlay val="0"/>
        </c:title>
        <c:numFmt formatCode="#\ ?/?" sourceLinked="0"/>
        <c:majorTickMark val="out"/>
        <c:minorTickMark val="none"/>
        <c:tickLblPos val="low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272149680"/>
        <c:crosses val="autoZero"/>
        <c:auto val="1"/>
        <c:lblAlgn val="ctr"/>
        <c:lblOffset val="100"/>
        <c:noMultiLvlLbl val="0"/>
      </c:catAx>
      <c:valAx>
        <c:axId val="2721496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Goes</a:t>
                </a:r>
                <a:r>
                  <a:rPr lang="en-US" baseline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Here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272148560"/>
        <c:crosses val="autoZero"/>
        <c:crossBetween val="between"/>
      </c:valAx>
      <c:spPr>
        <a:ln w="12700"/>
      </c:spPr>
    </c:plotArea>
    <c:legend>
      <c:legendPos val="b"/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zh-CN"/>
        </a:p>
      </c:txPr>
    </c:legend>
    <c:plotVisOnly val="1"/>
    <c:dispBlanksAs val="gap"/>
    <c:showDLblsOverMax val="0"/>
  </c:chart>
  <c:spPr>
    <a:ln w="19050"/>
  </c:spPr>
  <c:txPr>
    <a:bodyPr/>
    <a:lstStyle/>
    <a:p>
      <a:pPr>
        <a:defRPr sz="1000">
          <a:solidFill>
            <a:schemeClr val="bg1">
              <a:lumMod val="65000"/>
            </a:schemeClr>
          </a:solidFill>
        </a:defRPr>
      </a:pPr>
      <a:endParaRPr lang="zh-CN"/>
    </a:p>
  </c:txPr>
  <c:externalData r:id="rId1">
    <c:autoUpdate val="0"/>
  </c:externalData>
</c:chartSpace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62F48-6CC2-48D6-A963-D22C18CBB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A5A76B-20FD-4DB3-A384-FE8BBD04B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061EE8-33B5-482D-A575-F4958642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7CFD-184B-444F-ABEE-E77163DA253A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8C1A4-E2E4-4FEA-B219-7D38AD0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32AAF4-A33A-4646-97E5-EEC75627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9F2-C266-4765-A923-D12AB2AAAB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74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AB7B6-20A4-4FDB-9BEE-27DA829F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189E0C5-FB6B-47E9-A0D2-80F010A8F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38FF6B-62B8-496C-AA1D-EA905A2E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7CFD-184B-444F-ABEE-E77163DA253A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EA7BD7-B8B0-401B-8589-BE113219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7D7715-8DFA-4A5D-92C3-A3EDFA5F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9F2-C266-4765-A923-D12AB2AAAB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9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7504CFE-DDC4-4105-BD41-EDF0C82BF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7B2122-2C4B-4242-9C55-21E6491C8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54D82D-9043-4789-8781-62ACA9E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7CFD-184B-444F-ABEE-E77163DA253A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E301C7-FF3C-41F1-B67D-A96CCD89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DEA2B3-F810-4C6D-89E1-BFB52939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9F2-C266-4765-A923-D12AB2AAAB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45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249F40-59EA-418C-9C0F-A334712C1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75D32E-D2C8-44A5-B6E5-CF5766D84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02CF1-3384-4546-8944-D61CFA76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7CFD-184B-444F-ABEE-E77163DA253A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9CB0C0-CCD9-4B18-B981-A842B124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462042-89D0-46CC-BDD6-D3C16CFA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9F2-C266-4765-A923-D12AB2AAAB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46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9B32E-C331-46D6-97D8-F0DA3662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B8863B-11B2-43A6-A610-AC50ECAE4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198346-023F-4EDE-A2C4-3C08E362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7CFD-184B-444F-ABEE-E77163DA253A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94B874-A823-4F29-B761-4E5ACBE9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DE1516-33A0-4830-8544-BE2367F8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9F2-C266-4765-A923-D12AB2AAAB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43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6744F-F768-41A7-8874-0C1FF41A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4E8217-9D3C-4956-BB12-B50873C0B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67095D-6512-4D91-B632-2758C531D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FE5FFE-3D15-4130-BBBF-023B85EB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7CFD-184B-444F-ABEE-E77163DA253A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CDBCB7-F53E-4D13-8A8A-AC6F7B2F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2C5607-7316-46EF-839B-65CDF48A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9F2-C266-4765-A923-D12AB2AAAB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90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1441D7-831A-4BBA-88F8-FDAAB50E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22AE99-5C4B-4DEB-92FD-005CDA92E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13ACD3-FD87-4678-AA4E-5125A3B6B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8EFF65-2617-4725-91FE-955AD0DE4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706D74-B995-44EA-B4A6-6327CA47E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6A066A-9D83-40D2-BDB7-055894CE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7CFD-184B-444F-ABEE-E77163DA253A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CF782E-B5BE-4A0B-9F5E-C93923C3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82D7A4-04F4-4CB1-BA72-58A2AEDF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9F2-C266-4765-A923-D12AB2AAAB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6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A74DD-D4CE-4840-A572-CFD98CE1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EAF668-C574-4B49-A323-48643FCB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7CFD-184B-444F-ABEE-E77163DA253A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6EAA06-496A-4E16-86D4-1D6A2334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20BABD-CF6D-4A60-99AC-7FE27D0B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9F2-C266-4765-A923-D12AB2AAAB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6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69799DD-672A-444A-B3B6-85589E09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7CFD-184B-444F-ABEE-E77163DA253A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8F167BE-9CC8-4B8D-884B-E2465C88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87BBEC-08C2-488E-85EB-0AABC7B5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9F2-C266-4765-A923-D12AB2AAAB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96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CAE2E-2141-4D11-B59B-750F79F8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1EFAF-D013-4B0E-8049-93CDA3550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6920B6-EF5C-4991-953C-E42686D8A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F3F718-50D7-44D9-9C91-31521F52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7CFD-184B-444F-ABEE-E77163DA253A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80A9E3-5FB8-457D-931C-4897ECA7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F4912-0FC1-4853-9623-D1D3BB53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9F2-C266-4765-A923-D12AB2AAAB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69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85661-FC27-4439-80EF-7D5DB509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C333050-9C16-4775-8846-8B0D58B3A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A64F83-B0AA-4258-965C-2B6F4C013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908DB3-3135-4F5D-99DC-652C5D72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7CFD-184B-444F-ABEE-E77163DA253A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014A15-0360-45CB-8578-EB150E2D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5AFEDD-C607-421A-88ED-D05C015C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E9F2-C266-4765-A923-D12AB2AAAB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430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29B6B0-71B6-4CDF-9688-9B58970F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A6D1EA-FD41-42A0-9DE6-15B80B8B6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8106FB-4F6F-4D85-A755-8F5726C8B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07CFD-184B-444F-ABEE-E77163DA253A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37A533-8573-4D35-9C66-527495513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B96F6D-2F3A-4DF9-A8E1-E03F71785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6E9F2-C266-4765-A923-D12AB2AAAB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85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7.emf"/><Relationship Id="rId7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Relationship Id="rId9" Type="http://schemas.openxmlformats.org/officeDocument/2006/relationships/image" Target="../media/image8.emf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B3985F-19B3-4D90-BEBA-7C3293D0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50721" y="1151493"/>
            <a:ext cx="3622521" cy="27696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8605D8-7ABA-4997-AEE2-94E360DBC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3" t="16333" r="8595" b="24766"/>
          <a:stretch/>
        </p:blipFill>
        <p:spPr>
          <a:xfrm>
            <a:off x="8797212" y="166554"/>
            <a:ext cx="3558696" cy="19698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E91F6E-1006-424A-AAFE-3B30FA0339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9594" y="1463040"/>
            <a:ext cx="2240280" cy="27857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AFFF40-1A88-485F-8D10-3C82E8F545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8268" y="-407530"/>
            <a:ext cx="3320068" cy="37566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207F3E2-C09B-440A-AA17-6BE59B23F6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3" r="20234" b="33945"/>
          <a:stretch/>
        </p:blipFill>
        <p:spPr>
          <a:xfrm>
            <a:off x="8164000" y="4401755"/>
            <a:ext cx="2545080" cy="245624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97286767-163D-41CE-A012-9A29B5F6DD60}"/>
              </a:ext>
            </a:extLst>
          </p:cNvPr>
          <p:cNvGrpSpPr/>
          <p:nvPr/>
        </p:nvGrpSpPr>
        <p:grpSpPr>
          <a:xfrm>
            <a:off x="4162340" y="1442820"/>
            <a:ext cx="3769780" cy="3779520"/>
            <a:chOff x="4382717" y="1711290"/>
            <a:chExt cx="3426566" cy="343542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CB2B0A91-4933-4C0A-A6BB-A79E41D3F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82717" y="1711290"/>
              <a:ext cx="3426566" cy="343542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ECDE697-1889-4904-BD47-190FC19EB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25055" y="1855482"/>
              <a:ext cx="3141890" cy="3147036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A7A3A4DC-1E11-4023-B574-F7728EF845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436" t="86647" r="21679" b="-3549"/>
          <a:stretch/>
        </p:blipFill>
        <p:spPr>
          <a:xfrm>
            <a:off x="5339080" y="3811259"/>
            <a:ext cx="1513840" cy="264160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7DD47941-F9CA-4B13-B7F3-AD52965754F7}"/>
              </a:ext>
            </a:extLst>
          </p:cNvPr>
          <p:cNvGrpSpPr/>
          <p:nvPr/>
        </p:nvGrpSpPr>
        <p:grpSpPr>
          <a:xfrm>
            <a:off x="5188685" y="4161570"/>
            <a:ext cx="1814630" cy="486630"/>
            <a:chOff x="-3257006" y="1726050"/>
            <a:chExt cx="1814630" cy="486630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59CB2CCA-BECD-48F3-9DB1-3D8E376F2CC7}"/>
                </a:ext>
              </a:extLst>
            </p:cNvPr>
            <p:cNvSpPr/>
            <p:nvPr/>
          </p:nvSpPr>
          <p:spPr>
            <a:xfrm>
              <a:off x="-1701902" y="1726050"/>
              <a:ext cx="33152" cy="30919"/>
            </a:xfrm>
            <a:custGeom>
              <a:avLst/>
              <a:gdLst/>
              <a:ahLst/>
              <a:cxnLst/>
              <a:rect l="l" t="t" r="r" b="b"/>
              <a:pathLst>
                <a:path w="33152" h="30919">
                  <a:moveTo>
                    <a:pt x="8260" y="0"/>
                  </a:moveTo>
                  <a:cubicBezTo>
                    <a:pt x="18455" y="8186"/>
                    <a:pt x="26752" y="15739"/>
                    <a:pt x="33152" y="22659"/>
                  </a:cubicBezTo>
                  <a:lnTo>
                    <a:pt x="24780" y="30919"/>
                  </a:lnTo>
                  <a:cubicBezTo>
                    <a:pt x="15850" y="21245"/>
                    <a:pt x="7591" y="13618"/>
                    <a:pt x="0" y="8037"/>
                  </a:cubicBezTo>
                  <a:lnTo>
                    <a:pt x="826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7C4D048D-1DDE-445B-AAA1-23D2D1C0CC2A}"/>
                </a:ext>
              </a:extLst>
            </p:cNvPr>
            <p:cNvSpPr/>
            <p:nvPr/>
          </p:nvSpPr>
          <p:spPr>
            <a:xfrm>
              <a:off x="-3072944" y="1732078"/>
              <a:ext cx="33152" cy="30807"/>
            </a:xfrm>
            <a:custGeom>
              <a:avLst/>
              <a:gdLst/>
              <a:ahLst/>
              <a:cxnLst/>
              <a:rect l="l" t="t" r="r" b="b"/>
              <a:pathLst>
                <a:path w="33152" h="30807">
                  <a:moveTo>
                    <a:pt x="8149" y="0"/>
                  </a:moveTo>
                  <a:cubicBezTo>
                    <a:pt x="17897" y="7739"/>
                    <a:pt x="26231" y="15255"/>
                    <a:pt x="33152" y="22547"/>
                  </a:cubicBezTo>
                  <a:lnTo>
                    <a:pt x="24669" y="30807"/>
                  </a:lnTo>
                  <a:cubicBezTo>
                    <a:pt x="16111" y="21579"/>
                    <a:pt x="7888" y="13952"/>
                    <a:pt x="0" y="7925"/>
                  </a:cubicBezTo>
                  <a:lnTo>
                    <a:pt x="814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B0BAA1F4-5997-44FD-9858-6F5839AACC72}"/>
                </a:ext>
              </a:extLst>
            </p:cNvPr>
            <p:cNvSpPr/>
            <p:nvPr/>
          </p:nvSpPr>
          <p:spPr>
            <a:xfrm>
              <a:off x="-2543970" y="1733194"/>
              <a:ext cx="166427" cy="204825"/>
            </a:xfrm>
            <a:custGeom>
              <a:avLst/>
              <a:gdLst/>
              <a:ahLst/>
              <a:cxnLst/>
              <a:rect l="l" t="t" r="r" b="b"/>
              <a:pathLst>
                <a:path w="166427" h="204825">
                  <a:moveTo>
                    <a:pt x="76125" y="0"/>
                  </a:moveTo>
                  <a:lnTo>
                    <a:pt x="94878" y="7032"/>
                  </a:lnTo>
                  <a:cubicBezTo>
                    <a:pt x="89892" y="9934"/>
                    <a:pt x="85464" y="15292"/>
                    <a:pt x="81595" y="23106"/>
                  </a:cubicBezTo>
                  <a:cubicBezTo>
                    <a:pt x="80999" y="24147"/>
                    <a:pt x="80144" y="25710"/>
                    <a:pt x="79027" y="27793"/>
                  </a:cubicBezTo>
                  <a:cubicBezTo>
                    <a:pt x="77837" y="29877"/>
                    <a:pt x="76944" y="31440"/>
                    <a:pt x="76348" y="32482"/>
                  </a:cubicBezTo>
                  <a:lnTo>
                    <a:pt x="133275" y="32482"/>
                  </a:lnTo>
                  <a:cubicBezTo>
                    <a:pt x="140270" y="32407"/>
                    <a:pt x="146112" y="31477"/>
                    <a:pt x="150800" y="29691"/>
                  </a:cubicBezTo>
                  <a:lnTo>
                    <a:pt x="166427" y="41635"/>
                  </a:lnTo>
                  <a:cubicBezTo>
                    <a:pt x="161292" y="45727"/>
                    <a:pt x="157237" y="51345"/>
                    <a:pt x="154260" y="58490"/>
                  </a:cubicBezTo>
                  <a:cubicBezTo>
                    <a:pt x="128810" y="127099"/>
                    <a:pt x="85315" y="175877"/>
                    <a:pt x="23775" y="204825"/>
                  </a:cubicBezTo>
                  <a:lnTo>
                    <a:pt x="13394" y="195002"/>
                  </a:lnTo>
                  <a:cubicBezTo>
                    <a:pt x="50527" y="178035"/>
                    <a:pt x="80181" y="154781"/>
                    <a:pt x="102356" y="125238"/>
                  </a:cubicBezTo>
                  <a:cubicBezTo>
                    <a:pt x="87548" y="114895"/>
                    <a:pt x="71772" y="105370"/>
                    <a:pt x="55029" y="96664"/>
                  </a:cubicBezTo>
                  <a:lnTo>
                    <a:pt x="63289" y="86841"/>
                  </a:lnTo>
                  <a:cubicBezTo>
                    <a:pt x="78246" y="94729"/>
                    <a:pt x="93873" y="103956"/>
                    <a:pt x="110170" y="114523"/>
                  </a:cubicBezTo>
                  <a:cubicBezTo>
                    <a:pt x="123266" y="95175"/>
                    <a:pt x="134912" y="71847"/>
                    <a:pt x="145107" y="44536"/>
                  </a:cubicBezTo>
                  <a:lnTo>
                    <a:pt x="68981" y="44536"/>
                  </a:lnTo>
                  <a:cubicBezTo>
                    <a:pt x="53429" y="69540"/>
                    <a:pt x="34007" y="91492"/>
                    <a:pt x="10715" y="110393"/>
                  </a:cubicBezTo>
                  <a:lnTo>
                    <a:pt x="0" y="102133"/>
                  </a:lnTo>
                  <a:cubicBezTo>
                    <a:pt x="25821" y="82041"/>
                    <a:pt x="47141" y="56927"/>
                    <a:pt x="63958" y="26789"/>
                  </a:cubicBezTo>
                  <a:cubicBezTo>
                    <a:pt x="68721" y="18305"/>
                    <a:pt x="72777" y="9376"/>
                    <a:pt x="76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466AB01E-F015-4AFE-A1A9-496CC3020698}"/>
                </a:ext>
              </a:extLst>
            </p:cNvPr>
            <p:cNvSpPr/>
            <p:nvPr/>
          </p:nvSpPr>
          <p:spPr>
            <a:xfrm>
              <a:off x="-2314477" y="1736431"/>
              <a:ext cx="159283" cy="202257"/>
            </a:xfrm>
            <a:custGeom>
              <a:avLst/>
              <a:gdLst/>
              <a:ahLst/>
              <a:cxnLst/>
              <a:rect l="l" t="t" r="r" b="b"/>
              <a:pathLst>
                <a:path w="159283" h="202257">
                  <a:moveTo>
                    <a:pt x="144660" y="0"/>
                  </a:moveTo>
                  <a:lnTo>
                    <a:pt x="159283" y="13394"/>
                  </a:lnTo>
                  <a:cubicBezTo>
                    <a:pt x="154297" y="15552"/>
                    <a:pt x="149051" y="20204"/>
                    <a:pt x="143544" y="27347"/>
                  </a:cubicBezTo>
                  <a:cubicBezTo>
                    <a:pt x="132829" y="40593"/>
                    <a:pt x="121853" y="52350"/>
                    <a:pt x="110616" y="62620"/>
                  </a:cubicBezTo>
                  <a:lnTo>
                    <a:pt x="110616" y="174352"/>
                  </a:lnTo>
                  <a:cubicBezTo>
                    <a:pt x="110616" y="180380"/>
                    <a:pt x="110839" y="189681"/>
                    <a:pt x="111286" y="202257"/>
                  </a:cubicBezTo>
                  <a:lnTo>
                    <a:pt x="95770" y="202257"/>
                  </a:lnTo>
                  <a:cubicBezTo>
                    <a:pt x="96291" y="193699"/>
                    <a:pt x="96663" y="184398"/>
                    <a:pt x="96887" y="174352"/>
                  </a:cubicBezTo>
                  <a:lnTo>
                    <a:pt x="96887" y="74898"/>
                  </a:lnTo>
                  <a:cubicBezTo>
                    <a:pt x="71586" y="96180"/>
                    <a:pt x="42639" y="114858"/>
                    <a:pt x="10045" y="130932"/>
                  </a:cubicBezTo>
                  <a:lnTo>
                    <a:pt x="0" y="121108"/>
                  </a:lnTo>
                  <a:cubicBezTo>
                    <a:pt x="53503" y="95138"/>
                    <a:pt x="97222" y="61615"/>
                    <a:pt x="131154" y="20538"/>
                  </a:cubicBezTo>
                  <a:cubicBezTo>
                    <a:pt x="136884" y="13320"/>
                    <a:pt x="141386" y="6474"/>
                    <a:pt x="1446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B3FD8C36-B3A8-4327-9039-C1D227EF5BF8}"/>
                </a:ext>
              </a:extLst>
            </p:cNvPr>
            <p:cNvSpPr/>
            <p:nvPr/>
          </p:nvSpPr>
          <p:spPr>
            <a:xfrm>
              <a:off x="-1721994" y="1746923"/>
              <a:ext cx="34826" cy="32036"/>
            </a:xfrm>
            <a:custGeom>
              <a:avLst/>
              <a:gdLst/>
              <a:ahLst/>
              <a:cxnLst/>
              <a:rect l="l" t="t" r="r" b="b"/>
              <a:pathLst>
                <a:path w="34826" h="32036">
                  <a:moveTo>
                    <a:pt x="8260" y="0"/>
                  </a:moveTo>
                  <a:cubicBezTo>
                    <a:pt x="18678" y="8037"/>
                    <a:pt x="27534" y="15962"/>
                    <a:pt x="34826" y="23776"/>
                  </a:cubicBezTo>
                  <a:lnTo>
                    <a:pt x="26343" y="32036"/>
                  </a:lnTo>
                  <a:cubicBezTo>
                    <a:pt x="17488" y="22809"/>
                    <a:pt x="8707" y="14809"/>
                    <a:pt x="0" y="8037"/>
                  </a:cubicBezTo>
                  <a:lnTo>
                    <a:pt x="826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398CD16F-DD05-4C7E-91E4-5451704D46C0}"/>
                </a:ext>
              </a:extLst>
            </p:cNvPr>
            <p:cNvSpPr/>
            <p:nvPr/>
          </p:nvSpPr>
          <p:spPr>
            <a:xfrm>
              <a:off x="-1851362" y="1753732"/>
              <a:ext cx="118876" cy="13506"/>
            </a:xfrm>
            <a:custGeom>
              <a:avLst/>
              <a:gdLst/>
              <a:ahLst/>
              <a:cxnLst/>
              <a:rect l="l" t="t" r="r" b="b"/>
              <a:pathLst>
                <a:path w="118876" h="13506">
                  <a:moveTo>
                    <a:pt x="0" y="0"/>
                  </a:moveTo>
                  <a:cubicBezTo>
                    <a:pt x="2009" y="75"/>
                    <a:pt x="4799" y="186"/>
                    <a:pt x="8371" y="335"/>
                  </a:cubicBezTo>
                  <a:cubicBezTo>
                    <a:pt x="17078" y="707"/>
                    <a:pt x="24668" y="893"/>
                    <a:pt x="31142" y="893"/>
                  </a:cubicBezTo>
                  <a:lnTo>
                    <a:pt x="87734" y="893"/>
                  </a:lnTo>
                  <a:cubicBezTo>
                    <a:pt x="93910" y="893"/>
                    <a:pt x="101500" y="707"/>
                    <a:pt x="110505" y="335"/>
                  </a:cubicBezTo>
                  <a:cubicBezTo>
                    <a:pt x="114076" y="186"/>
                    <a:pt x="116867" y="75"/>
                    <a:pt x="118876" y="0"/>
                  </a:cubicBezTo>
                  <a:lnTo>
                    <a:pt x="118876" y="13506"/>
                  </a:lnTo>
                  <a:cubicBezTo>
                    <a:pt x="116346" y="13432"/>
                    <a:pt x="113258" y="13320"/>
                    <a:pt x="109612" y="13171"/>
                  </a:cubicBezTo>
                  <a:cubicBezTo>
                    <a:pt x="102989" y="12948"/>
                    <a:pt x="95696" y="12837"/>
                    <a:pt x="87734" y="12837"/>
                  </a:cubicBezTo>
                  <a:lnTo>
                    <a:pt x="30584" y="12837"/>
                  </a:lnTo>
                  <a:cubicBezTo>
                    <a:pt x="22770" y="12837"/>
                    <a:pt x="15738" y="12948"/>
                    <a:pt x="9487" y="13171"/>
                  </a:cubicBezTo>
                  <a:cubicBezTo>
                    <a:pt x="5841" y="13320"/>
                    <a:pt x="2679" y="13432"/>
                    <a:pt x="0" y="135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0364962B-1BDE-4145-B072-B5CB812AE7E0}"/>
                </a:ext>
              </a:extLst>
            </p:cNvPr>
            <p:cNvSpPr/>
            <p:nvPr/>
          </p:nvSpPr>
          <p:spPr>
            <a:xfrm>
              <a:off x="-3094486" y="1754178"/>
              <a:ext cx="34715" cy="32036"/>
            </a:xfrm>
            <a:custGeom>
              <a:avLst/>
              <a:gdLst/>
              <a:ahLst/>
              <a:cxnLst/>
              <a:rect l="l" t="t" r="r" b="b"/>
              <a:pathLst>
                <a:path w="34715" h="32036">
                  <a:moveTo>
                    <a:pt x="8260" y="0"/>
                  </a:moveTo>
                  <a:cubicBezTo>
                    <a:pt x="19646" y="8930"/>
                    <a:pt x="28464" y="16856"/>
                    <a:pt x="34715" y="23776"/>
                  </a:cubicBezTo>
                  <a:lnTo>
                    <a:pt x="26343" y="32036"/>
                  </a:lnTo>
                  <a:cubicBezTo>
                    <a:pt x="17488" y="22808"/>
                    <a:pt x="8707" y="14809"/>
                    <a:pt x="0" y="8037"/>
                  </a:cubicBezTo>
                  <a:lnTo>
                    <a:pt x="826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078DDD79-8BF4-41FD-935B-57E9C5E2F33A}"/>
                </a:ext>
              </a:extLst>
            </p:cNvPr>
            <p:cNvSpPr/>
            <p:nvPr/>
          </p:nvSpPr>
          <p:spPr>
            <a:xfrm>
              <a:off x="-2773352" y="1760653"/>
              <a:ext cx="52127" cy="48443"/>
            </a:xfrm>
            <a:custGeom>
              <a:avLst/>
              <a:gdLst/>
              <a:ahLst/>
              <a:cxnLst/>
              <a:rect l="l" t="t" r="r" b="b"/>
              <a:pathLst>
                <a:path w="52127" h="48443">
                  <a:moveTo>
                    <a:pt x="9153" y="0"/>
                  </a:moveTo>
                  <a:cubicBezTo>
                    <a:pt x="24557" y="12278"/>
                    <a:pt x="38882" y="25151"/>
                    <a:pt x="52127" y="38620"/>
                  </a:cubicBezTo>
                  <a:lnTo>
                    <a:pt x="42751" y="48443"/>
                  </a:lnTo>
                  <a:cubicBezTo>
                    <a:pt x="27794" y="32593"/>
                    <a:pt x="13544" y="19422"/>
                    <a:pt x="0" y="8929"/>
                  </a:cubicBezTo>
                  <a:lnTo>
                    <a:pt x="915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AF13B50C-B985-4992-8A7B-D2AB3CE90BA0}"/>
                </a:ext>
              </a:extLst>
            </p:cNvPr>
            <p:cNvSpPr/>
            <p:nvPr/>
          </p:nvSpPr>
          <p:spPr>
            <a:xfrm>
              <a:off x="-2087552" y="1760653"/>
              <a:ext cx="52127" cy="48443"/>
            </a:xfrm>
            <a:custGeom>
              <a:avLst/>
              <a:gdLst/>
              <a:ahLst/>
              <a:cxnLst/>
              <a:rect l="l" t="t" r="r" b="b"/>
              <a:pathLst>
                <a:path w="52127" h="48443">
                  <a:moveTo>
                    <a:pt x="9153" y="0"/>
                  </a:moveTo>
                  <a:cubicBezTo>
                    <a:pt x="24557" y="12278"/>
                    <a:pt x="38882" y="25151"/>
                    <a:pt x="52127" y="38620"/>
                  </a:cubicBezTo>
                  <a:lnTo>
                    <a:pt x="42751" y="48443"/>
                  </a:lnTo>
                  <a:cubicBezTo>
                    <a:pt x="27794" y="32593"/>
                    <a:pt x="13544" y="19422"/>
                    <a:pt x="0" y="8929"/>
                  </a:cubicBezTo>
                  <a:lnTo>
                    <a:pt x="915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9102CAE-5E65-4D37-89A0-C57F6D158C96}"/>
                </a:ext>
              </a:extLst>
            </p:cNvPr>
            <p:cNvSpPr/>
            <p:nvPr/>
          </p:nvSpPr>
          <p:spPr>
            <a:xfrm>
              <a:off x="-2999162" y="1760876"/>
              <a:ext cx="164418" cy="156158"/>
            </a:xfrm>
            <a:custGeom>
              <a:avLst/>
              <a:gdLst/>
              <a:ahLst/>
              <a:cxnLst/>
              <a:rect l="l" t="t" r="r" b="b"/>
              <a:pathLst>
                <a:path w="164418" h="156158">
                  <a:moveTo>
                    <a:pt x="3907" y="0"/>
                  </a:moveTo>
                  <a:lnTo>
                    <a:pt x="23552" y="3460"/>
                  </a:lnTo>
                  <a:cubicBezTo>
                    <a:pt x="21543" y="7479"/>
                    <a:pt x="20166" y="11218"/>
                    <a:pt x="19422" y="14678"/>
                  </a:cubicBezTo>
                  <a:cubicBezTo>
                    <a:pt x="18678" y="18138"/>
                    <a:pt x="18306" y="22473"/>
                    <a:pt x="18306" y="27682"/>
                  </a:cubicBezTo>
                  <a:lnTo>
                    <a:pt x="18306" y="134838"/>
                  </a:lnTo>
                  <a:cubicBezTo>
                    <a:pt x="74265" y="115044"/>
                    <a:pt x="121444" y="87064"/>
                    <a:pt x="159841" y="50899"/>
                  </a:cubicBezTo>
                  <a:lnTo>
                    <a:pt x="164418" y="64628"/>
                  </a:lnTo>
                  <a:cubicBezTo>
                    <a:pt x="131155" y="94915"/>
                    <a:pt x="87474" y="121295"/>
                    <a:pt x="33375" y="143768"/>
                  </a:cubicBezTo>
                  <a:cubicBezTo>
                    <a:pt x="24817" y="147116"/>
                    <a:pt x="18120" y="151246"/>
                    <a:pt x="13283" y="156158"/>
                  </a:cubicBezTo>
                  <a:lnTo>
                    <a:pt x="0" y="141982"/>
                  </a:lnTo>
                  <a:cubicBezTo>
                    <a:pt x="3572" y="135805"/>
                    <a:pt x="5246" y="129405"/>
                    <a:pt x="5023" y="122783"/>
                  </a:cubicBezTo>
                  <a:lnTo>
                    <a:pt x="5023" y="29468"/>
                  </a:lnTo>
                  <a:cubicBezTo>
                    <a:pt x="4948" y="20612"/>
                    <a:pt x="4576" y="10790"/>
                    <a:pt x="39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CD8843B4-72E7-4493-8A7E-7BC632E13D42}"/>
                </a:ext>
              </a:extLst>
            </p:cNvPr>
            <p:cNvSpPr/>
            <p:nvPr/>
          </p:nvSpPr>
          <p:spPr>
            <a:xfrm>
              <a:off x="-3121051" y="1784651"/>
              <a:ext cx="76907" cy="97111"/>
            </a:xfrm>
            <a:custGeom>
              <a:avLst/>
              <a:gdLst/>
              <a:ahLst/>
              <a:cxnLst/>
              <a:rect l="l" t="t" r="r" b="b"/>
              <a:pathLst>
                <a:path w="76907" h="97111">
                  <a:moveTo>
                    <a:pt x="11050" y="0"/>
                  </a:moveTo>
                  <a:cubicBezTo>
                    <a:pt x="32556" y="27310"/>
                    <a:pt x="54508" y="57113"/>
                    <a:pt x="76907" y="89408"/>
                  </a:cubicBezTo>
                  <a:lnTo>
                    <a:pt x="65410" y="97111"/>
                  </a:lnTo>
                  <a:cubicBezTo>
                    <a:pt x="43606" y="63773"/>
                    <a:pt x="21803" y="33598"/>
                    <a:pt x="0" y="6586"/>
                  </a:cubicBezTo>
                  <a:lnTo>
                    <a:pt x="1105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6D3DC93F-F9C7-4CDD-8320-AE7FB8A91819}"/>
                </a:ext>
              </a:extLst>
            </p:cNvPr>
            <p:cNvSpPr/>
            <p:nvPr/>
          </p:nvSpPr>
          <p:spPr>
            <a:xfrm>
              <a:off x="-3257006" y="1784874"/>
              <a:ext cx="85725" cy="95994"/>
            </a:xfrm>
            <a:custGeom>
              <a:avLst/>
              <a:gdLst/>
              <a:ahLst/>
              <a:cxnLst/>
              <a:rect l="l" t="t" r="r" b="b"/>
              <a:pathLst>
                <a:path w="85725" h="95994">
                  <a:moveTo>
                    <a:pt x="69205" y="0"/>
                  </a:moveTo>
                  <a:lnTo>
                    <a:pt x="85725" y="8930"/>
                  </a:lnTo>
                  <a:cubicBezTo>
                    <a:pt x="81111" y="11907"/>
                    <a:pt x="76684" y="16930"/>
                    <a:pt x="72442" y="23999"/>
                  </a:cubicBezTo>
                  <a:cubicBezTo>
                    <a:pt x="56890" y="49820"/>
                    <a:pt x="35942" y="73819"/>
                    <a:pt x="9600" y="95994"/>
                  </a:cubicBezTo>
                  <a:lnTo>
                    <a:pt x="0" y="86618"/>
                  </a:lnTo>
                  <a:cubicBezTo>
                    <a:pt x="21059" y="70619"/>
                    <a:pt x="39663" y="50416"/>
                    <a:pt x="55811" y="26008"/>
                  </a:cubicBezTo>
                  <a:cubicBezTo>
                    <a:pt x="61541" y="17302"/>
                    <a:pt x="66005" y="8632"/>
                    <a:pt x="692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41083163-FC60-4207-910C-ECFA13675579}"/>
                </a:ext>
              </a:extLst>
            </p:cNvPr>
            <p:cNvSpPr/>
            <p:nvPr/>
          </p:nvSpPr>
          <p:spPr>
            <a:xfrm>
              <a:off x="-2774022" y="1797711"/>
              <a:ext cx="174240" cy="123900"/>
            </a:xfrm>
            <a:custGeom>
              <a:avLst/>
              <a:gdLst/>
              <a:ahLst/>
              <a:cxnLst/>
              <a:rect l="l" t="t" r="r" b="b"/>
              <a:pathLst>
                <a:path w="174240" h="123900">
                  <a:moveTo>
                    <a:pt x="168547" y="0"/>
                  </a:moveTo>
                  <a:lnTo>
                    <a:pt x="174240" y="12948"/>
                  </a:lnTo>
                  <a:cubicBezTo>
                    <a:pt x="139489" y="48741"/>
                    <a:pt x="93687" y="80516"/>
                    <a:pt x="36835" y="108272"/>
                  </a:cubicBezTo>
                  <a:cubicBezTo>
                    <a:pt x="23961" y="114523"/>
                    <a:pt x="15440" y="119732"/>
                    <a:pt x="11273" y="123900"/>
                  </a:cubicBezTo>
                  <a:lnTo>
                    <a:pt x="0" y="105147"/>
                  </a:lnTo>
                  <a:cubicBezTo>
                    <a:pt x="16594" y="102468"/>
                    <a:pt x="35793" y="94989"/>
                    <a:pt x="57596" y="82711"/>
                  </a:cubicBezTo>
                  <a:cubicBezTo>
                    <a:pt x="98375" y="60907"/>
                    <a:pt x="135359" y="33337"/>
                    <a:pt x="1685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5F7D804-1867-4AAE-B94D-2BDA95840EDC}"/>
                </a:ext>
              </a:extLst>
            </p:cNvPr>
            <p:cNvSpPr/>
            <p:nvPr/>
          </p:nvSpPr>
          <p:spPr>
            <a:xfrm>
              <a:off x="-2088222" y="1797711"/>
              <a:ext cx="174240" cy="123900"/>
            </a:xfrm>
            <a:custGeom>
              <a:avLst/>
              <a:gdLst/>
              <a:ahLst/>
              <a:cxnLst/>
              <a:rect l="l" t="t" r="r" b="b"/>
              <a:pathLst>
                <a:path w="174240" h="123900">
                  <a:moveTo>
                    <a:pt x="168548" y="0"/>
                  </a:moveTo>
                  <a:lnTo>
                    <a:pt x="174240" y="12948"/>
                  </a:lnTo>
                  <a:cubicBezTo>
                    <a:pt x="139489" y="48741"/>
                    <a:pt x="93687" y="80516"/>
                    <a:pt x="36835" y="108272"/>
                  </a:cubicBezTo>
                  <a:cubicBezTo>
                    <a:pt x="23961" y="114523"/>
                    <a:pt x="15441" y="119732"/>
                    <a:pt x="11273" y="123900"/>
                  </a:cubicBezTo>
                  <a:lnTo>
                    <a:pt x="0" y="105147"/>
                  </a:lnTo>
                  <a:cubicBezTo>
                    <a:pt x="16594" y="102468"/>
                    <a:pt x="35793" y="94989"/>
                    <a:pt x="57596" y="82711"/>
                  </a:cubicBezTo>
                  <a:cubicBezTo>
                    <a:pt x="98375" y="60907"/>
                    <a:pt x="135359" y="33337"/>
                    <a:pt x="1685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8D98143-F5AD-4023-AD1B-2318A52B0182}"/>
                </a:ext>
              </a:extLst>
            </p:cNvPr>
            <p:cNvSpPr/>
            <p:nvPr/>
          </p:nvSpPr>
          <p:spPr>
            <a:xfrm>
              <a:off x="-1882392" y="1812780"/>
              <a:ext cx="188305" cy="122001"/>
            </a:xfrm>
            <a:custGeom>
              <a:avLst/>
              <a:gdLst/>
              <a:ahLst/>
              <a:cxnLst/>
              <a:rect l="l" t="t" r="r" b="b"/>
              <a:pathLst>
                <a:path w="188305" h="122001">
                  <a:moveTo>
                    <a:pt x="0" y="0"/>
                  </a:moveTo>
                  <a:cubicBezTo>
                    <a:pt x="2009" y="74"/>
                    <a:pt x="4725" y="185"/>
                    <a:pt x="8148" y="335"/>
                  </a:cubicBezTo>
                  <a:cubicBezTo>
                    <a:pt x="16855" y="706"/>
                    <a:pt x="24482" y="893"/>
                    <a:pt x="31031" y="893"/>
                  </a:cubicBezTo>
                  <a:lnTo>
                    <a:pt x="157274" y="893"/>
                  </a:lnTo>
                  <a:cubicBezTo>
                    <a:pt x="163450" y="893"/>
                    <a:pt x="171078" y="706"/>
                    <a:pt x="180156" y="335"/>
                  </a:cubicBezTo>
                  <a:cubicBezTo>
                    <a:pt x="183579" y="185"/>
                    <a:pt x="186296" y="74"/>
                    <a:pt x="188305" y="0"/>
                  </a:cubicBezTo>
                  <a:lnTo>
                    <a:pt x="188305" y="13506"/>
                  </a:lnTo>
                  <a:cubicBezTo>
                    <a:pt x="185998" y="13431"/>
                    <a:pt x="183170" y="13320"/>
                    <a:pt x="179822" y="13171"/>
                  </a:cubicBezTo>
                  <a:cubicBezTo>
                    <a:pt x="173273" y="12873"/>
                    <a:pt x="165906" y="12724"/>
                    <a:pt x="157721" y="12724"/>
                  </a:cubicBezTo>
                  <a:lnTo>
                    <a:pt x="108049" y="12724"/>
                  </a:lnTo>
                  <a:cubicBezTo>
                    <a:pt x="109463" y="61242"/>
                    <a:pt x="86916" y="97668"/>
                    <a:pt x="40407" y="122001"/>
                  </a:cubicBezTo>
                  <a:lnTo>
                    <a:pt x="30361" y="112402"/>
                  </a:lnTo>
                  <a:cubicBezTo>
                    <a:pt x="74563" y="90673"/>
                    <a:pt x="95957" y="57447"/>
                    <a:pt x="94543" y="12724"/>
                  </a:cubicBezTo>
                  <a:lnTo>
                    <a:pt x="30584" y="12724"/>
                  </a:lnTo>
                  <a:cubicBezTo>
                    <a:pt x="22399" y="12724"/>
                    <a:pt x="15032" y="12873"/>
                    <a:pt x="8483" y="13171"/>
                  </a:cubicBezTo>
                  <a:cubicBezTo>
                    <a:pt x="5135" y="13320"/>
                    <a:pt x="2307" y="13431"/>
                    <a:pt x="0" y="135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437AA196-2DFA-45F0-A62B-601D561D7A89}"/>
                </a:ext>
              </a:extLst>
            </p:cNvPr>
            <p:cNvSpPr/>
            <p:nvPr/>
          </p:nvSpPr>
          <p:spPr>
            <a:xfrm>
              <a:off x="-1642407" y="1816352"/>
              <a:ext cx="200031" cy="29579"/>
            </a:xfrm>
            <a:custGeom>
              <a:avLst/>
              <a:gdLst/>
              <a:ahLst/>
              <a:cxnLst/>
              <a:rect l="l" t="t" r="r" b="b"/>
              <a:pathLst>
                <a:path w="200031" h="29579">
                  <a:moveTo>
                    <a:pt x="2791" y="0"/>
                  </a:moveTo>
                  <a:cubicBezTo>
                    <a:pt x="3833" y="446"/>
                    <a:pt x="5321" y="1525"/>
                    <a:pt x="7256" y="3237"/>
                  </a:cubicBezTo>
                  <a:cubicBezTo>
                    <a:pt x="8372" y="4130"/>
                    <a:pt x="9228" y="4799"/>
                    <a:pt x="9823" y="5246"/>
                  </a:cubicBezTo>
                  <a:cubicBezTo>
                    <a:pt x="13916" y="8297"/>
                    <a:pt x="18939" y="10455"/>
                    <a:pt x="24892" y="11720"/>
                  </a:cubicBezTo>
                  <a:cubicBezTo>
                    <a:pt x="30101" y="12910"/>
                    <a:pt x="37579" y="13431"/>
                    <a:pt x="47328" y="13283"/>
                  </a:cubicBezTo>
                  <a:lnTo>
                    <a:pt x="100794" y="13283"/>
                  </a:lnTo>
                  <a:cubicBezTo>
                    <a:pt x="115007" y="13283"/>
                    <a:pt x="132904" y="12464"/>
                    <a:pt x="154484" y="10827"/>
                  </a:cubicBezTo>
                  <a:cubicBezTo>
                    <a:pt x="156791" y="10678"/>
                    <a:pt x="160251" y="10194"/>
                    <a:pt x="164865" y="9376"/>
                  </a:cubicBezTo>
                  <a:cubicBezTo>
                    <a:pt x="170743" y="8334"/>
                    <a:pt x="175952" y="7813"/>
                    <a:pt x="180492" y="7813"/>
                  </a:cubicBezTo>
                  <a:cubicBezTo>
                    <a:pt x="185552" y="7813"/>
                    <a:pt x="189682" y="8483"/>
                    <a:pt x="192882" y="9823"/>
                  </a:cubicBezTo>
                  <a:cubicBezTo>
                    <a:pt x="197793" y="11682"/>
                    <a:pt x="200174" y="14064"/>
                    <a:pt x="200025" y="16966"/>
                  </a:cubicBezTo>
                  <a:cubicBezTo>
                    <a:pt x="200025" y="18752"/>
                    <a:pt x="198798" y="20277"/>
                    <a:pt x="196342" y="21542"/>
                  </a:cubicBezTo>
                  <a:cubicBezTo>
                    <a:pt x="190984" y="23849"/>
                    <a:pt x="185663" y="25003"/>
                    <a:pt x="180380" y="25003"/>
                  </a:cubicBezTo>
                  <a:lnTo>
                    <a:pt x="173236" y="25003"/>
                  </a:lnTo>
                  <a:cubicBezTo>
                    <a:pt x="167953" y="25003"/>
                    <a:pt x="159953" y="24519"/>
                    <a:pt x="149238" y="23551"/>
                  </a:cubicBezTo>
                  <a:cubicBezTo>
                    <a:pt x="138448" y="22808"/>
                    <a:pt x="130374" y="22435"/>
                    <a:pt x="125016" y="22435"/>
                  </a:cubicBezTo>
                  <a:lnTo>
                    <a:pt x="57150" y="22435"/>
                  </a:lnTo>
                  <a:cubicBezTo>
                    <a:pt x="41598" y="22435"/>
                    <a:pt x="28799" y="24816"/>
                    <a:pt x="18753" y="29579"/>
                  </a:cubicBezTo>
                  <a:cubicBezTo>
                    <a:pt x="16892" y="29579"/>
                    <a:pt x="15441" y="28946"/>
                    <a:pt x="14399" y="27681"/>
                  </a:cubicBezTo>
                  <a:cubicBezTo>
                    <a:pt x="12093" y="24779"/>
                    <a:pt x="9042" y="19756"/>
                    <a:pt x="5247" y="12613"/>
                  </a:cubicBezTo>
                  <a:cubicBezTo>
                    <a:pt x="4205" y="10455"/>
                    <a:pt x="3386" y="8929"/>
                    <a:pt x="2791" y="8036"/>
                  </a:cubicBezTo>
                  <a:cubicBezTo>
                    <a:pt x="2419" y="7590"/>
                    <a:pt x="2010" y="6995"/>
                    <a:pt x="1563" y="6250"/>
                  </a:cubicBezTo>
                  <a:cubicBezTo>
                    <a:pt x="521" y="4241"/>
                    <a:pt x="0" y="2492"/>
                    <a:pt x="0" y="1004"/>
                  </a:cubicBezTo>
                  <a:cubicBezTo>
                    <a:pt x="893" y="334"/>
                    <a:pt x="1823" y="0"/>
                    <a:pt x="27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1A74045C-0FF8-4ADF-892E-1880419C89D9}"/>
                </a:ext>
              </a:extLst>
            </p:cNvPr>
            <p:cNvSpPr/>
            <p:nvPr/>
          </p:nvSpPr>
          <p:spPr>
            <a:xfrm>
              <a:off x="-2728703" y="2013549"/>
              <a:ext cx="18975" cy="199131"/>
            </a:xfrm>
            <a:custGeom>
              <a:avLst/>
              <a:gdLst/>
              <a:ahLst/>
              <a:cxnLst/>
              <a:rect l="l" t="t" r="r" b="b"/>
              <a:pathLst>
                <a:path w="18975" h="199131">
                  <a:moveTo>
                    <a:pt x="223" y="0"/>
                  </a:moveTo>
                  <a:lnTo>
                    <a:pt x="18975" y="1786"/>
                  </a:lnTo>
                  <a:cubicBezTo>
                    <a:pt x="16073" y="7962"/>
                    <a:pt x="14622" y="14920"/>
                    <a:pt x="14622" y="22659"/>
                  </a:cubicBezTo>
                  <a:lnTo>
                    <a:pt x="14622" y="167319"/>
                  </a:lnTo>
                  <a:cubicBezTo>
                    <a:pt x="14696" y="178928"/>
                    <a:pt x="14994" y="189532"/>
                    <a:pt x="15515" y="199131"/>
                  </a:cubicBezTo>
                  <a:lnTo>
                    <a:pt x="0" y="199131"/>
                  </a:lnTo>
                  <a:cubicBezTo>
                    <a:pt x="744" y="186704"/>
                    <a:pt x="1190" y="176100"/>
                    <a:pt x="1339" y="167319"/>
                  </a:cubicBezTo>
                  <a:lnTo>
                    <a:pt x="1339" y="25114"/>
                  </a:lnTo>
                  <a:cubicBezTo>
                    <a:pt x="1190" y="18268"/>
                    <a:pt x="818" y="9897"/>
                    <a:pt x="2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899E6433-4B46-4E66-AB6F-40FFB85DD03F}"/>
                </a:ext>
              </a:extLst>
            </p:cNvPr>
            <p:cNvSpPr/>
            <p:nvPr/>
          </p:nvSpPr>
          <p:spPr>
            <a:xfrm>
              <a:off x="-3245622" y="2016228"/>
              <a:ext cx="195672" cy="181387"/>
            </a:xfrm>
            <a:custGeom>
              <a:avLst/>
              <a:gdLst/>
              <a:ahLst/>
              <a:cxnLst/>
              <a:rect l="l" t="t" r="r" b="b"/>
              <a:pathLst>
                <a:path w="195672" h="181387">
                  <a:moveTo>
                    <a:pt x="62173" y="0"/>
                  </a:moveTo>
                  <a:lnTo>
                    <a:pt x="81372" y="1897"/>
                  </a:lnTo>
                  <a:cubicBezTo>
                    <a:pt x="78470" y="8297"/>
                    <a:pt x="77019" y="15217"/>
                    <a:pt x="77019" y="22659"/>
                  </a:cubicBezTo>
                  <a:lnTo>
                    <a:pt x="77019" y="63847"/>
                  </a:lnTo>
                  <a:lnTo>
                    <a:pt x="162521" y="47774"/>
                  </a:lnTo>
                  <a:cubicBezTo>
                    <a:pt x="170111" y="46211"/>
                    <a:pt x="175841" y="44090"/>
                    <a:pt x="179710" y="41411"/>
                  </a:cubicBezTo>
                  <a:lnTo>
                    <a:pt x="195672" y="51457"/>
                  </a:lnTo>
                  <a:cubicBezTo>
                    <a:pt x="191356" y="54731"/>
                    <a:pt x="187115" y="59680"/>
                    <a:pt x="182947" y="66303"/>
                  </a:cubicBezTo>
                  <a:cubicBezTo>
                    <a:pt x="167544" y="89966"/>
                    <a:pt x="152140" y="109500"/>
                    <a:pt x="136736" y="124903"/>
                  </a:cubicBezTo>
                  <a:lnTo>
                    <a:pt x="123900" y="118876"/>
                  </a:lnTo>
                  <a:cubicBezTo>
                    <a:pt x="143620" y="99975"/>
                    <a:pt x="159693" y="79585"/>
                    <a:pt x="172120" y="57708"/>
                  </a:cubicBezTo>
                  <a:lnTo>
                    <a:pt x="77019" y="75455"/>
                  </a:lnTo>
                  <a:lnTo>
                    <a:pt x="77019" y="148455"/>
                  </a:lnTo>
                  <a:cubicBezTo>
                    <a:pt x="76424" y="162445"/>
                    <a:pt x="85130" y="169217"/>
                    <a:pt x="103138" y="168770"/>
                  </a:cubicBezTo>
                  <a:lnTo>
                    <a:pt x="136736" y="168770"/>
                  </a:lnTo>
                  <a:cubicBezTo>
                    <a:pt x="150280" y="168622"/>
                    <a:pt x="166986" y="167617"/>
                    <a:pt x="186854" y="165757"/>
                  </a:cubicBezTo>
                  <a:lnTo>
                    <a:pt x="186854" y="179486"/>
                  </a:lnTo>
                  <a:cubicBezTo>
                    <a:pt x="168623" y="180751"/>
                    <a:pt x="151991" y="181384"/>
                    <a:pt x="136960" y="181384"/>
                  </a:cubicBezTo>
                  <a:lnTo>
                    <a:pt x="102245" y="181384"/>
                  </a:lnTo>
                  <a:cubicBezTo>
                    <a:pt x="75977" y="181607"/>
                    <a:pt x="63029" y="171896"/>
                    <a:pt x="63401" y="152250"/>
                  </a:cubicBezTo>
                  <a:lnTo>
                    <a:pt x="63401" y="78246"/>
                  </a:lnTo>
                  <a:lnTo>
                    <a:pt x="28575" y="84608"/>
                  </a:lnTo>
                  <a:cubicBezTo>
                    <a:pt x="23441" y="85501"/>
                    <a:pt x="15069" y="87659"/>
                    <a:pt x="3461" y="91082"/>
                  </a:cubicBezTo>
                  <a:lnTo>
                    <a:pt x="0" y="78023"/>
                  </a:lnTo>
                  <a:cubicBezTo>
                    <a:pt x="3498" y="77577"/>
                    <a:pt x="12204" y="76051"/>
                    <a:pt x="26120" y="73446"/>
                  </a:cubicBezTo>
                  <a:lnTo>
                    <a:pt x="63401" y="66526"/>
                  </a:lnTo>
                  <a:lnTo>
                    <a:pt x="63401" y="25226"/>
                  </a:lnTo>
                  <a:cubicBezTo>
                    <a:pt x="63327" y="19719"/>
                    <a:pt x="62918" y="11311"/>
                    <a:pt x="621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470F9024-C40B-44DA-975E-B77E1D08AD20}"/>
                </a:ext>
              </a:extLst>
            </p:cNvPr>
            <p:cNvSpPr/>
            <p:nvPr/>
          </p:nvSpPr>
          <p:spPr>
            <a:xfrm>
              <a:off x="-2538947" y="2024264"/>
              <a:ext cx="157943" cy="177366"/>
            </a:xfrm>
            <a:custGeom>
              <a:avLst/>
              <a:gdLst/>
              <a:ahLst/>
              <a:cxnLst/>
              <a:rect l="l" t="t" r="r" b="b"/>
              <a:pathLst>
                <a:path w="157943" h="177366">
                  <a:moveTo>
                    <a:pt x="138745" y="0"/>
                  </a:moveTo>
                  <a:lnTo>
                    <a:pt x="157943" y="9600"/>
                  </a:lnTo>
                  <a:cubicBezTo>
                    <a:pt x="152586" y="14586"/>
                    <a:pt x="147711" y="22660"/>
                    <a:pt x="143321" y="33821"/>
                  </a:cubicBezTo>
                  <a:cubicBezTo>
                    <a:pt x="135284" y="53690"/>
                    <a:pt x="125685" y="71772"/>
                    <a:pt x="114523" y="88069"/>
                  </a:cubicBezTo>
                  <a:cubicBezTo>
                    <a:pt x="123155" y="94022"/>
                    <a:pt x="135173" y="102691"/>
                    <a:pt x="150576" y="114077"/>
                  </a:cubicBezTo>
                  <a:lnTo>
                    <a:pt x="142428" y="125462"/>
                  </a:lnTo>
                  <a:cubicBezTo>
                    <a:pt x="134540" y="119509"/>
                    <a:pt x="123378" y="111175"/>
                    <a:pt x="108942" y="100459"/>
                  </a:cubicBezTo>
                  <a:cubicBezTo>
                    <a:pt x="107974" y="99715"/>
                    <a:pt x="107230" y="99157"/>
                    <a:pt x="106709" y="98785"/>
                  </a:cubicBezTo>
                  <a:cubicBezTo>
                    <a:pt x="83939" y="128699"/>
                    <a:pt x="52313" y="154893"/>
                    <a:pt x="11831" y="177366"/>
                  </a:cubicBezTo>
                  <a:lnTo>
                    <a:pt x="0" y="165981"/>
                  </a:lnTo>
                  <a:cubicBezTo>
                    <a:pt x="36686" y="149237"/>
                    <a:pt x="68237" y="124011"/>
                    <a:pt x="94654" y="90301"/>
                  </a:cubicBezTo>
                  <a:cubicBezTo>
                    <a:pt x="78060" y="78842"/>
                    <a:pt x="62284" y="68647"/>
                    <a:pt x="47327" y="59718"/>
                  </a:cubicBezTo>
                  <a:lnTo>
                    <a:pt x="55475" y="49337"/>
                  </a:lnTo>
                  <a:cubicBezTo>
                    <a:pt x="71028" y="58787"/>
                    <a:pt x="86655" y="68945"/>
                    <a:pt x="102356" y="79809"/>
                  </a:cubicBezTo>
                  <a:cubicBezTo>
                    <a:pt x="112848" y="64703"/>
                    <a:pt x="121555" y="48630"/>
                    <a:pt x="128475" y="31589"/>
                  </a:cubicBezTo>
                  <a:cubicBezTo>
                    <a:pt x="133610" y="18418"/>
                    <a:pt x="137033" y="7888"/>
                    <a:pt x="1387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398A00A7-6A54-4D23-BDAB-3DDE57A735A9}"/>
                </a:ext>
              </a:extLst>
            </p:cNvPr>
            <p:cNvSpPr/>
            <p:nvPr/>
          </p:nvSpPr>
          <p:spPr>
            <a:xfrm>
              <a:off x="-2296396" y="2046031"/>
              <a:ext cx="125686" cy="13394"/>
            </a:xfrm>
            <a:custGeom>
              <a:avLst/>
              <a:gdLst/>
              <a:ahLst/>
              <a:cxnLst/>
              <a:rect l="l" t="t" r="r" b="b"/>
              <a:pathLst>
                <a:path w="125686" h="13394">
                  <a:moveTo>
                    <a:pt x="0" y="0"/>
                  </a:moveTo>
                  <a:cubicBezTo>
                    <a:pt x="2009" y="74"/>
                    <a:pt x="4725" y="186"/>
                    <a:pt x="8148" y="334"/>
                  </a:cubicBezTo>
                  <a:cubicBezTo>
                    <a:pt x="16929" y="706"/>
                    <a:pt x="24557" y="893"/>
                    <a:pt x="31031" y="893"/>
                  </a:cubicBezTo>
                  <a:lnTo>
                    <a:pt x="94543" y="893"/>
                  </a:lnTo>
                  <a:cubicBezTo>
                    <a:pt x="100720" y="893"/>
                    <a:pt x="108310" y="706"/>
                    <a:pt x="117314" y="334"/>
                  </a:cubicBezTo>
                  <a:cubicBezTo>
                    <a:pt x="120886" y="186"/>
                    <a:pt x="123676" y="74"/>
                    <a:pt x="125686" y="0"/>
                  </a:cubicBezTo>
                  <a:lnTo>
                    <a:pt x="125686" y="13394"/>
                  </a:lnTo>
                  <a:cubicBezTo>
                    <a:pt x="123155" y="13320"/>
                    <a:pt x="120067" y="13208"/>
                    <a:pt x="116421" y="13059"/>
                  </a:cubicBezTo>
                  <a:cubicBezTo>
                    <a:pt x="109798" y="12836"/>
                    <a:pt x="102506" y="12724"/>
                    <a:pt x="94543" y="12724"/>
                  </a:cubicBezTo>
                  <a:lnTo>
                    <a:pt x="30584" y="12724"/>
                  </a:lnTo>
                  <a:cubicBezTo>
                    <a:pt x="22771" y="12724"/>
                    <a:pt x="15739" y="12836"/>
                    <a:pt x="9488" y="13059"/>
                  </a:cubicBezTo>
                  <a:cubicBezTo>
                    <a:pt x="5842" y="13208"/>
                    <a:pt x="2679" y="13320"/>
                    <a:pt x="0" y="133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150CBF98-2874-4E9F-8BA9-72A99BD0643E}"/>
                </a:ext>
              </a:extLst>
            </p:cNvPr>
            <p:cNvSpPr/>
            <p:nvPr/>
          </p:nvSpPr>
          <p:spPr>
            <a:xfrm>
              <a:off x="-2937882" y="2068689"/>
              <a:ext cx="26454" cy="43867"/>
            </a:xfrm>
            <a:custGeom>
              <a:avLst/>
              <a:gdLst/>
              <a:ahLst/>
              <a:cxnLst/>
              <a:rect l="l" t="t" r="r" b="b"/>
              <a:pathLst>
                <a:path w="26454" h="43867">
                  <a:moveTo>
                    <a:pt x="13283" y="0"/>
                  </a:moveTo>
                  <a:cubicBezTo>
                    <a:pt x="18938" y="15479"/>
                    <a:pt x="23329" y="29022"/>
                    <a:pt x="26454" y="40630"/>
                  </a:cubicBezTo>
                  <a:lnTo>
                    <a:pt x="12836" y="43867"/>
                  </a:lnTo>
                  <a:cubicBezTo>
                    <a:pt x="8818" y="28612"/>
                    <a:pt x="4539" y="14883"/>
                    <a:pt x="0" y="2680"/>
                  </a:cubicBezTo>
                  <a:lnTo>
                    <a:pt x="132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C678E5BA-35C2-4614-BBC2-2397CFA21FEC}"/>
                </a:ext>
              </a:extLst>
            </p:cNvPr>
            <p:cNvSpPr/>
            <p:nvPr/>
          </p:nvSpPr>
          <p:spPr>
            <a:xfrm>
              <a:off x="-2960765" y="2069806"/>
              <a:ext cx="117984" cy="139637"/>
            </a:xfrm>
            <a:custGeom>
              <a:avLst/>
              <a:gdLst/>
              <a:ahLst/>
              <a:cxnLst/>
              <a:rect l="l" t="t" r="r" b="b"/>
              <a:pathLst>
                <a:path w="117984" h="139637">
                  <a:moveTo>
                    <a:pt x="100125" y="0"/>
                  </a:moveTo>
                  <a:lnTo>
                    <a:pt x="117984" y="8036"/>
                  </a:lnTo>
                  <a:cubicBezTo>
                    <a:pt x="113742" y="12204"/>
                    <a:pt x="110022" y="18306"/>
                    <a:pt x="106822" y="26342"/>
                  </a:cubicBezTo>
                  <a:cubicBezTo>
                    <a:pt x="88367" y="75232"/>
                    <a:pt x="56034" y="112997"/>
                    <a:pt x="9823" y="139637"/>
                  </a:cubicBezTo>
                  <a:lnTo>
                    <a:pt x="0" y="129145"/>
                  </a:lnTo>
                  <a:cubicBezTo>
                    <a:pt x="42342" y="107416"/>
                    <a:pt x="73447" y="72442"/>
                    <a:pt x="93316" y="24222"/>
                  </a:cubicBezTo>
                  <a:cubicBezTo>
                    <a:pt x="96962" y="15217"/>
                    <a:pt x="99232" y="7143"/>
                    <a:pt x="100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EA8B3452-7890-4CDA-BD4E-A8FE5E017FBB}"/>
                </a:ext>
              </a:extLst>
            </p:cNvPr>
            <p:cNvSpPr/>
            <p:nvPr/>
          </p:nvSpPr>
          <p:spPr>
            <a:xfrm>
              <a:off x="-2708166" y="2080521"/>
              <a:ext cx="59940" cy="51904"/>
            </a:xfrm>
            <a:custGeom>
              <a:avLst/>
              <a:gdLst/>
              <a:ahLst/>
              <a:cxnLst/>
              <a:rect l="l" t="t" r="r" b="b"/>
              <a:pathLst>
                <a:path w="59940" h="51904">
                  <a:moveTo>
                    <a:pt x="8260" y="0"/>
                  </a:moveTo>
                  <a:cubicBezTo>
                    <a:pt x="28501" y="14660"/>
                    <a:pt x="45727" y="28538"/>
                    <a:pt x="59940" y="41635"/>
                  </a:cubicBezTo>
                  <a:lnTo>
                    <a:pt x="51011" y="51904"/>
                  </a:lnTo>
                  <a:cubicBezTo>
                    <a:pt x="34119" y="35830"/>
                    <a:pt x="17115" y="21655"/>
                    <a:pt x="0" y="9377"/>
                  </a:cubicBezTo>
                  <a:lnTo>
                    <a:pt x="826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3A6B823E-9984-471E-BB3E-00D7E1B70972}"/>
                </a:ext>
              </a:extLst>
            </p:cNvPr>
            <p:cNvSpPr/>
            <p:nvPr/>
          </p:nvSpPr>
          <p:spPr>
            <a:xfrm>
              <a:off x="-2990902" y="2081749"/>
              <a:ext cx="29468" cy="44090"/>
            </a:xfrm>
            <a:custGeom>
              <a:avLst/>
              <a:gdLst/>
              <a:ahLst/>
              <a:cxnLst/>
              <a:rect l="l" t="t" r="r" b="b"/>
              <a:pathLst>
                <a:path w="29468" h="44090">
                  <a:moveTo>
                    <a:pt x="12725" y="0"/>
                  </a:moveTo>
                  <a:cubicBezTo>
                    <a:pt x="18380" y="11609"/>
                    <a:pt x="23961" y="24780"/>
                    <a:pt x="29468" y="39514"/>
                  </a:cubicBezTo>
                  <a:lnTo>
                    <a:pt x="16185" y="44090"/>
                  </a:lnTo>
                  <a:cubicBezTo>
                    <a:pt x="11050" y="28984"/>
                    <a:pt x="5655" y="15552"/>
                    <a:pt x="0" y="3795"/>
                  </a:cubicBezTo>
                  <a:lnTo>
                    <a:pt x="127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D41A822A-7B6A-4326-A637-5FE12F51F7C8}"/>
                </a:ext>
              </a:extLst>
            </p:cNvPr>
            <p:cNvSpPr/>
            <p:nvPr/>
          </p:nvSpPr>
          <p:spPr>
            <a:xfrm>
              <a:off x="-2085209" y="2083758"/>
              <a:ext cx="162298" cy="104254"/>
            </a:xfrm>
            <a:custGeom>
              <a:avLst/>
              <a:gdLst/>
              <a:ahLst/>
              <a:cxnLst/>
              <a:rect l="l" t="t" r="r" b="b"/>
              <a:pathLst>
                <a:path w="162298" h="104254">
                  <a:moveTo>
                    <a:pt x="26790" y="0"/>
                  </a:moveTo>
                  <a:cubicBezTo>
                    <a:pt x="37952" y="596"/>
                    <a:pt x="48295" y="893"/>
                    <a:pt x="57820" y="893"/>
                  </a:cubicBezTo>
                  <a:lnTo>
                    <a:pt x="121891" y="893"/>
                  </a:lnTo>
                  <a:lnTo>
                    <a:pt x="113854" y="91641"/>
                  </a:lnTo>
                  <a:lnTo>
                    <a:pt x="131267" y="91641"/>
                  </a:lnTo>
                  <a:cubicBezTo>
                    <a:pt x="137369" y="91641"/>
                    <a:pt x="144922" y="91455"/>
                    <a:pt x="153926" y="91083"/>
                  </a:cubicBezTo>
                  <a:cubicBezTo>
                    <a:pt x="157423" y="90934"/>
                    <a:pt x="160214" y="90822"/>
                    <a:pt x="162298" y="90748"/>
                  </a:cubicBezTo>
                  <a:lnTo>
                    <a:pt x="162298" y="104254"/>
                  </a:lnTo>
                  <a:cubicBezTo>
                    <a:pt x="159619" y="104180"/>
                    <a:pt x="156456" y="104068"/>
                    <a:pt x="152810" y="103919"/>
                  </a:cubicBezTo>
                  <a:cubicBezTo>
                    <a:pt x="146559" y="103696"/>
                    <a:pt x="139527" y="103584"/>
                    <a:pt x="131713" y="103584"/>
                  </a:cubicBezTo>
                  <a:lnTo>
                    <a:pt x="30585" y="103584"/>
                  </a:lnTo>
                  <a:cubicBezTo>
                    <a:pt x="22771" y="103584"/>
                    <a:pt x="15739" y="103696"/>
                    <a:pt x="9488" y="103919"/>
                  </a:cubicBezTo>
                  <a:cubicBezTo>
                    <a:pt x="5842" y="104068"/>
                    <a:pt x="2679" y="104180"/>
                    <a:pt x="0" y="104254"/>
                  </a:cubicBezTo>
                  <a:lnTo>
                    <a:pt x="0" y="90748"/>
                  </a:lnTo>
                  <a:cubicBezTo>
                    <a:pt x="2084" y="90822"/>
                    <a:pt x="4875" y="90934"/>
                    <a:pt x="8372" y="91083"/>
                  </a:cubicBezTo>
                  <a:cubicBezTo>
                    <a:pt x="17078" y="91455"/>
                    <a:pt x="24632" y="91641"/>
                    <a:pt x="31031" y="91641"/>
                  </a:cubicBezTo>
                  <a:lnTo>
                    <a:pt x="100571" y="91641"/>
                  </a:lnTo>
                  <a:lnTo>
                    <a:pt x="107157" y="12837"/>
                  </a:lnTo>
                  <a:lnTo>
                    <a:pt x="57820" y="12837"/>
                  </a:lnTo>
                  <a:cubicBezTo>
                    <a:pt x="51197" y="12837"/>
                    <a:pt x="42528" y="13060"/>
                    <a:pt x="31812" y="13506"/>
                  </a:cubicBezTo>
                  <a:cubicBezTo>
                    <a:pt x="29654" y="13581"/>
                    <a:pt x="27980" y="13655"/>
                    <a:pt x="26790" y="13729"/>
                  </a:cubicBezTo>
                  <a:lnTo>
                    <a:pt x="2679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56B77FB0-75DF-4406-8B3D-22C86A526412}"/>
                </a:ext>
              </a:extLst>
            </p:cNvPr>
            <p:cNvSpPr/>
            <p:nvPr/>
          </p:nvSpPr>
          <p:spPr>
            <a:xfrm>
              <a:off x="-1871007" y="2092576"/>
              <a:ext cx="200031" cy="29580"/>
            </a:xfrm>
            <a:custGeom>
              <a:avLst/>
              <a:gdLst/>
              <a:ahLst/>
              <a:cxnLst/>
              <a:rect l="l" t="t" r="r" b="b"/>
              <a:pathLst>
                <a:path w="200031" h="29580">
                  <a:moveTo>
                    <a:pt x="2791" y="0"/>
                  </a:moveTo>
                  <a:cubicBezTo>
                    <a:pt x="3833" y="447"/>
                    <a:pt x="5321" y="1526"/>
                    <a:pt x="7256" y="3237"/>
                  </a:cubicBezTo>
                  <a:cubicBezTo>
                    <a:pt x="8372" y="4130"/>
                    <a:pt x="9228" y="4800"/>
                    <a:pt x="9823" y="5246"/>
                  </a:cubicBezTo>
                  <a:cubicBezTo>
                    <a:pt x="13916" y="8297"/>
                    <a:pt x="18939" y="10455"/>
                    <a:pt x="24892" y="11720"/>
                  </a:cubicBezTo>
                  <a:cubicBezTo>
                    <a:pt x="30101" y="12911"/>
                    <a:pt x="37579" y="13432"/>
                    <a:pt x="47328" y="13283"/>
                  </a:cubicBezTo>
                  <a:lnTo>
                    <a:pt x="100794" y="13283"/>
                  </a:lnTo>
                  <a:cubicBezTo>
                    <a:pt x="115007" y="13283"/>
                    <a:pt x="132904" y="12464"/>
                    <a:pt x="154484" y="10827"/>
                  </a:cubicBezTo>
                  <a:cubicBezTo>
                    <a:pt x="156791" y="10679"/>
                    <a:pt x="160251" y="10195"/>
                    <a:pt x="164865" y="9376"/>
                  </a:cubicBezTo>
                  <a:cubicBezTo>
                    <a:pt x="170743" y="8334"/>
                    <a:pt x="175952" y="7814"/>
                    <a:pt x="180492" y="7814"/>
                  </a:cubicBezTo>
                  <a:cubicBezTo>
                    <a:pt x="185552" y="7814"/>
                    <a:pt x="189682" y="8483"/>
                    <a:pt x="192882" y="9823"/>
                  </a:cubicBezTo>
                  <a:cubicBezTo>
                    <a:pt x="197793" y="11683"/>
                    <a:pt x="200174" y="14064"/>
                    <a:pt x="200025" y="16967"/>
                  </a:cubicBezTo>
                  <a:cubicBezTo>
                    <a:pt x="200025" y="18752"/>
                    <a:pt x="198798" y="20278"/>
                    <a:pt x="196342" y="21543"/>
                  </a:cubicBezTo>
                  <a:cubicBezTo>
                    <a:pt x="190984" y="23850"/>
                    <a:pt x="185663" y="25003"/>
                    <a:pt x="180380" y="25003"/>
                  </a:cubicBezTo>
                  <a:lnTo>
                    <a:pt x="173236" y="25003"/>
                  </a:lnTo>
                  <a:cubicBezTo>
                    <a:pt x="167953" y="25003"/>
                    <a:pt x="159953" y="24520"/>
                    <a:pt x="149238" y="23552"/>
                  </a:cubicBezTo>
                  <a:cubicBezTo>
                    <a:pt x="138448" y="22808"/>
                    <a:pt x="130374" y="22436"/>
                    <a:pt x="125016" y="22436"/>
                  </a:cubicBezTo>
                  <a:lnTo>
                    <a:pt x="57150" y="22436"/>
                  </a:lnTo>
                  <a:cubicBezTo>
                    <a:pt x="41598" y="22436"/>
                    <a:pt x="28799" y="24817"/>
                    <a:pt x="18753" y="29580"/>
                  </a:cubicBezTo>
                  <a:cubicBezTo>
                    <a:pt x="16892" y="29580"/>
                    <a:pt x="15441" y="28947"/>
                    <a:pt x="14399" y="27682"/>
                  </a:cubicBezTo>
                  <a:cubicBezTo>
                    <a:pt x="12093" y="24780"/>
                    <a:pt x="9042" y="19757"/>
                    <a:pt x="5247" y="12613"/>
                  </a:cubicBezTo>
                  <a:cubicBezTo>
                    <a:pt x="4205" y="10455"/>
                    <a:pt x="3386" y="8930"/>
                    <a:pt x="2791" y="8037"/>
                  </a:cubicBezTo>
                  <a:cubicBezTo>
                    <a:pt x="2419" y="7590"/>
                    <a:pt x="2010" y="6995"/>
                    <a:pt x="1563" y="6251"/>
                  </a:cubicBezTo>
                  <a:cubicBezTo>
                    <a:pt x="521" y="4242"/>
                    <a:pt x="0" y="2493"/>
                    <a:pt x="0" y="1005"/>
                  </a:cubicBezTo>
                  <a:cubicBezTo>
                    <a:pt x="893" y="335"/>
                    <a:pt x="1823" y="0"/>
                    <a:pt x="27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73500534-AB05-4DEF-92CD-ABE9A5A8C203}"/>
                </a:ext>
              </a:extLst>
            </p:cNvPr>
            <p:cNvSpPr/>
            <p:nvPr/>
          </p:nvSpPr>
          <p:spPr>
            <a:xfrm>
              <a:off x="-2323185" y="2163456"/>
              <a:ext cx="181050" cy="13506"/>
            </a:xfrm>
            <a:custGeom>
              <a:avLst/>
              <a:gdLst/>
              <a:ahLst/>
              <a:cxnLst/>
              <a:rect l="l" t="t" r="r" b="b"/>
              <a:pathLst>
                <a:path w="181050" h="13506">
                  <a:moveTo>
                    <a:pt x="0" y="0"/>
                  </a:moveTo>
                  <a:cubicBezTo>
                    <a:pt x="2530" y="74"/>
                    <a:pt x="5879" y="223"/>
                    <a:pt x="10046" y="446"/>
                  </a:cubicBezTo>
                  <a:cubicBezTo>
                    <a:pt x="18083" y="818"/>
                    <a:pt x="25115" y="1004"/>
                    <a:pt x="31142" y="1004"/>
                  </a:cubicBezTo>
                  <a:lnTo>
                    <a:pt x="149907" y="1004"/>
                  </a:lnTo>
                  <a:cubicBezTo>
                    <a:pt x="155637" y="1004"/>
                    <a:pt x="162669" y="818"/>
                    <a:pt x="171004" y="446"/>
                  </a:cubicBezTo>
                  <a:cubicBezTo>
                    <a:pt x="175171" y="223"/>
                    <a:pt x="178519" y="74"/>
                    <a:pt x="181050" y="0"/>
                  </a:cubicBezTo>
                  <a:lnTo>
                    <a:pt x="181050" y="13506"/>
                  </a:lnTo>
                  <a:cubicBezTo>
                    <a:pt x="178371" y="13431"/>
                    <a:pt x="175208" y="13320"/>
                    <a:pt x="171562" y="13171"/>
                  </a:cubicBezTo>
                  <a:cubicBezTo>
                    <a:pt x="165311" y="12948"/>
                    <a:pt x="158279" y="12836"/>
                    <a:pt x="150465" y="12836"/>
                  </a:cubicBezTo>
                  <a:lnTo>
                    <a:pt x="30584" y="12836"/>
                  </a:lnTo>
                  <a:cubicBezTo>
                    <a:pt x="22771" y="12836"/>
                    <a:pt x="15739" y="12948"/>
                    <a:pt x="9488" y="13171"/>
                  </a:cubicBezTo>
                  <a:cubicBezTo>
                    <a:pt x="5842" y="13320"/>
                    <a:pt x="2679" y="13431"/>
                    <a:pt x="0" y="135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9EC8D47-0537-44A9-B016-F0D3CA620A17}"/>
              </a:ext>
            </a:extLst>
          </p:cNvPr>
          <p:cNvSpPr txBox="1"/>
          <p:nvPr/>
        </p:nvSpPr>
        <p:spPr>
          <a:xfrm>
            <a:off x="4333933" y="3078675"/>
            <a:ext cx="373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TypeLand 康熙字典體 Trial" pitchFamily="50" charset="-120"/>
                <a:ea typeface="TypeLand 康熙字典體 Trial" pitchFamily="50" charset="-120"/>
              </a:rPr>
              <a:t>日系极    简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F194AEA-D59C-41AC-84D7-6E4F5DDD6FA7}"/>
              </a:ext>
            </a:extLst>
          </p:cNvPr>
          <p:cNvGrpSpPr/>
          <p:nvPr/>
        </p:nvGrpSpPr>
        <p:grpSpPr>
          <a:xfrm>
            <a:off x="6344030" y="3171592"/>
            <a:ext cx="648518" cy="534770"/>
            <a:chOff x="-3916680" y="3291841"/>
            <a:chExt cx="3825240" cy="3440734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DD5E5685-27C2-4288-A6FD-8364C7A27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6830" t="55818" r="18116" b="21455"/>
            <a:stretch/>
          </p:blipFill>
          <p:spPr>
            <a:xfrm>
              <a:off x="-3769188" y="3428093"/>
              <a:ext cx="3402658" cy="3069926"/>
            </a:xfrm>
            <a:custGeom>
              <a:avLst/>
              <a:gdLst>
                <a:gd name="connsiteX0" fmla="*/ 491935 w 3402658"/>
                <a:gd name="connsiteY0" fmla="*/ 0 h 3069926"/>
                <a:gd name="connsiteX1" fmla="*/ 2330279 w 3402658"/>
                <a:gd name="connsiteY1" fmla="*/ 0 h 3069926"/>
                <a:gd name="connsiteX2" fmla="*/ 2336628 w 3402658"/>
                <a:gd name="connsiteY2" fmla="*/ 907 h 3069926"/>
                <a:gd name="connsiteX3" fmla="*/ 2549988 w 3402658"/>
                <a:gd name="connsiteY3" fmla="*/ 61867 h 3069926"/>
                <a:gd name="connsiteX4" fmla="*/ 2610948 w 3402658"/>
                <a:gd name="connsiteY4" fmla="*/ 77107 h 3069926"/>
                <a:gd name="connsiteX5" fmla="*/ 2656668 w 3402658"/>
                <a:gd name="connsiteY5" fmla="*/ 92347 h 3069926"/>
                <a:gd name="connsiteX6" fmla="*/ 2717628 w 3402658"/>
                <a:gd name="connsiteY6" fmla="*/ 107587 h 3069926"/>
                <a:gd name="connsiteX7" fmla="*/ 2763348 w 3402658"/>
                <a:gd name="connsiteY7" fmla="*/ 138067 h 3069926"/>
                <a:gd name="connsiteX8" fmla="*/ 2885268 w 3402658"/>
                <a:gd name="connsiteY8" fmla="*/ 199027 h 3069926"/>
                <a:gd name="connsiteX9" fmla="*/ 2930988 w 3402658"/>
                <a:gd name="connsiteY9" fmla="*/ 214267 h 3069926"/>
                <a:gd name="connsiteX10" fmla="*/ 3068148 w 3402658"/>
                <a:gd name="connsiteY10" fmla="*/ 320947 h 3069926"/>
                <a:gd name="connsiteX11" fmla="*/ 3159588 w 3402658"/>
                <a:gd name="connsiteY11" fmla="*/ 381907 h 3069926"/>
                <a:gd name="connsiteX12" fmla="*/ 3251028 w 3402658"/>
                <a:gd name="connsiteY12" fmla="*/ 442867 h 3069926"/>
                <a:gd name="connsiteX13" fmla="*/ 3296748 w 3402658"/>
                <a:gd name="connsiteY13" fmla="*/ 488587 h 3069926"/>
                <a:gd name="connsiteX14" fmla="*/ 3332069 w 3402658"/>
                <a:gd name="connsiteY14" fmla="*/ 515889 h 3069926"/>
                <a:gd name="connsiteX15" fmla="*/ 3336486 w 3402658"/>
                <a:gd name="connsiteY15" fmla="*/ 517509 h 3069926"/>
                <a:gd name="connsiteX16" fmla="*/ 3345185 w 3402658"/>
                <a:gd name="connsiteY16" fmla="*/ 529414 h 3069926"/>
                <a:gd name="connsiteX17" fmla="*/ 3394926 w 3402658"/>
                <a:gd name="connsiteY17" fmla="*/ 592932 h 3069926"/>
                <a:gd name="connsiteX18" fmla="*/ 3402658 w 3402658"/>
                <a:gd name="connsiteY18" fmla="*/ 602464 h 3069926"/>
                <a:gd name="connsiteX19" fmla="*/ 3402658 w 3402658"/>
                <a:gd name="connsiteY19" fmla="*/ 2485911 h 3069926"/>
                <a:gd name="connsiteX20" fmla="*/ 3388188 w 3402658"/>
                <a:gd name="connsiteY20" fmla="*/ 2500267 h 3069926"/>
                <a:gd name="connsiteX21" fmla="*/ 3281508 w 3402658"/>
                <a:gd name="connsiteY21" fmla="*/ 2606947 h 3069926"/>
                <a:gd name="connsiteX22" fmla="*/ 3220548 w 3402658"/>
                <a:gd name="connsiteY22" fmla="*/ 2713627 h 3069926"/>
                <a:gd name="connsiteX23" fmla="*/ 3190068 w 3402658"/>
                <a:gd name="connsiteY23" fmla="*/ 2759347 h 3069926"/>
                <a:gd name="connsiteX24" fmla="*/ 3083388 w 3402658"/>
                <a:gd name="connsiteY24" fmla="*/ 2789827 h 3069926"/>
                <a:gd name="connsiteX25" fmla="*/ 3037668 w 3402658"/>
                <a:gd name="connsiteY25" fmla="*/ 2820307 h 3069926"/>
                <a:gd name="connsiteX26" fmla="*/ 2946228 w 3402658"/>
                <a:gd name="connsiteY26" fmla="*/ 2881267 h 3069926"/>
                <a:gd name="connsiteX27" fmla="*/ 2854788 w 3402658"/>
                <a:gd name="connsiteY27" fmla="*/ 2942227 h 3069926"/>
                <a:gd name="connsiteX28" fmla="*/ 2809068 w 3402658"/>
                <a:gd name="connsiteY28" fmla="*/ 2987947 h 3069926"/>
                <a:gd name="connsiteX29" fmla="*/ 2765698 w 3402658"/>
                <a:gd name="connsiteY29" fmla="*/ 3015741 h 3069926"/>
                <a:gd name="connsiteX30" fmla="*/ 2768839 w 3402658"/>
                <a:gd name="connsiteY30" fmla="*/ 3012372 h 3069926"/>
                <a:gd name="connsiteX31" fmla="*/ 2770364 w 3402658"/>
                <a:gd name="connsiteY31" fmla="*/ 3010809 h 3069926"/>
                <a:gd name="connsiteX32" fmla="*/ 2771692 w 3402658"/>
                <a:gd name="connsiteY32" fmla="*/ 3009311 h 3069926"/>
                <a:gd name="connsiteX33" fmla="*/ 2768839 w 3402658"/>
                <a:gd name="connsiteY33" fmla="*/ 3012372 h 3069926"/>
                <a:gd name="connsiteX34" fmla="*/ 2754685 w 3402658"/>
                <a:gd name="connsiteY34" fmla="*/ 3026874 h 3069926"/>
                <a:gd name="connsiteX35" fmla="*/ 2717628 w 3402658"/>
                <a:gd name="connsiteY35" fmla="*/ 3064147 h 3069926"/>
                <a:gd name="connsiteX36" fmla="*/ 2700291 w 3402658"/>
                <a:gd name="connsiteY36" fmla="*/ 3069926 h 3069926"/>
                <a:gd name="connsiteX37" fmla="*/ 595586 w 3402658"/>
                <a:gd name="connsiteY37" fmla="*/ 3069926 h 3069926"/>
                <a:gd name="connsiteX38" fmla="*/ 584028 w 3402658"/>
                <a:gd name="connsiteY38" fmla="*/ 3064147 h 3069926"/>
                <a:gd name="connsiteX39" fmla="*/ 538308 w 3402658"/>
                <a:gd name="connsiteY39" fmla="*/ 3048907 h 3069926"/>
                <a:gd name="connsiteX40" fmla="*/ 492588 w 3402658"/>
                <a:gd name="connsiteY40" fmla="*/ 3003187 h 3069926"/>
                <a:gd name="connsiteX41" fmla="*/ 446868 w 3402658"/>
                <a:gd name="connsiteY41" fmla="*/ 2972707 h 3069926"/>
                <a:gd name="connsiteX42" fmla="*/ 385908 w 3402658"/>
                <a:gd name="connsiteY42" fmla="*/ 2957467 h 3069926"/>
                <a:gd name="connsiteX43" fmla="*/ 340188 w 3402658"/>
                <a:gd name="connsiteY43" fmla="*/ 2911747 h 3069926"/>
                <a:gd name="connsiteX44" fmla="*/ 296818 w 3402658"/>
                <a:gd name="connsiteY44" fmla="*/ 2883953 h 3069926"/>
                <a:gd name="connsiteX45" fmla="*/ 299959 w 3402658"/>
                <a:gd name="connsiteY45" fmla="*/ 2887322 h 3069926"/>
                <a:gd name="connsiteX46" fmla="*/ 285805 w 3402658"/>
                <a:gd name="connsiteY46" fmla="*/ 2872820 h 3069926"/>
                <a:gd name="connsiteX47" fmla="*/ 248748 w 3402658"/>
                <a:gd name="connsiteY47" fmla="*/ 2835547 h 3069926"/>
                <a:gd name="connsiteX48" fmla="*/ 218268 w 3402658"/>
                <a:gd name="connsiteY48" fmla="*/ 2744107 h 3069926"/>
                <a:gd name="connsiteX49" fmla="*/ 172548 w 3402658"/>
                <a:gd name="connsiteY49" fmla="*/ 2713627 h 3069926"/>
                <a:gd name="connsiteX50" fmla="*/ 96348 w 3402658"/>
                <a:gd name="connsiteY50" fmla="*/ 2576467 h 3069926"/>
                <a:gd name="connsiteX51" fmla="*/ 50628 w 3402658"/>
                <a:gd name="connsiteY51" fmla="*/ 2530747 h 3069926"/>
                <a:gd name="connsiteX52" fmla="*/ 4908 w 3402658"/>
                <a:gd name="connsiteY52" fmla="*/ 2424067 h 3069926"/>
                <a:gd name="connsiteX53" fmla="*/ 0 w 3402658"/>
                <a:gd name="connsiteY53" fmla="*/ 2409343 h 3069926"/>
                <a:gd name="connsiteX54" fmla="*/ 0 w 3402658"/>
                <a:gd name="connsiteY54" fmla="*/ 899551 h 3069926"/>
                <a:gd name="connsiteX55" fmla="*/ 20148 w 3402658"/>
                <a:gd name="connsiteY55" fmla="*/ 839107 h 3069926"/>
                <a:gd name="connsiteX56" fmla="*/ 35388 w 3402658"/>
                <a:gd name="connsiteY56" fmla="*/ 747667 h 3069926"/>
                <a:gd name="connsiteX57" fmla="*/ 50628 w 3402658"/>
                <a:gd name="connsiteY57" fmla="*/ 671467 h 3069926"/>
                <a:gd name="connsiteX58" fmla="*/ 81108 w 3402658"/>
                <a:gd name="connsiteY58" fmla="*/ 610507 h 3069926"/>
                <a:gd name="connsiteX59" fmla="*/ 126828 w 3402658"/>
                <a:gd name="connsiteY59" fmla="*/ 580027 h 3069926"/>
                <a:gd name="connsiteX60" fmla="*/ 142068 w 3402658"/>
                <a:gd name="connsiteY60" fmla="*/ 519067 h 3069926"/>
                <a:gd name="connsiteX61" fmla="*/ 172548 w 3402658"/>
                <a:gd name="connsiteY61" fmla="*/ 473347 h 3069926"/>
                <a:gd name="connsiteX62" fmla="*/ 218268 w 3402658"/>
                <a:gd name="connsiteY62" fmla="*/ 412387 h 3069926"/>
                <a:gd name="connsiteX63" fmla="*/ 279228 w 3402658"/>
                <a:gd name="connsiteY63" fmla="*/ 275227 h 3069926"/>
                <a:gd name="connsiteX64" fmla="*/ 324948 w 3402658"/>
                <a:gd name="connsiteY64" fmla="*/ 229507 h 3069926"/>
                <a:gd name="connsiteX65" fmla="*/ 370668 w 3402658"/>
                <a:gd name="connsiteY65" fmla="*/ 138067 h 3069926"/>
                <a:gd name="connsiteX66" fmla="*/ 462108 w 3402658"/>
                <a:gd name="connsiteY66" fmla="*/ 31387 h 3069926"/>
                <a:gd name="connsiteX67" fmla="*/ 488120 w 3402658"/>
                <a:gd name="connsiteY67" fmla="*/ 3376 h 3069926"/>
                <a:gd name="connsiteX68" fmla="*/ 491935 w 3402658"/>
                <a:gd name="connsiteY68" fmla="*/ 0 h 306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402658" h="3069926">
                  <a:moveTo>
                    <a:pt x="491935" y="0"/>
                  </a:moveTo>
                  <a:lnTo>
                    <a:pt x="2330279" y="0"/>
                  </a:lnTo>
                  <a:lnTo>
                    <a:pt x="2336628" y="907"/>
                  </a:lnTo>
                  <a:cubicBezTo>
                    <a:pt x="2421619" y="13049"/>
                    <a:pt x="2471036" y="38181"/>
                    <a:pt x="2549988" y="61867"/>
                  </a:cubicBezTo>
                  <a:cubicBezTo>
                    <a:pt x="2570050" y="67886"/>
                    <a:pt x="2590809" y="71353"/>
                    <a:pt x="2610948" y="77107"/>
                  </a:cubicBezTo>
                  <a:cubicBezTo>
                    <a:pt x="2626394" y="81520"/>
                    <a:pt x="2641222" y="87934"/>
                    <a:pt x="2656668" y="92347"/>
                  </a:cubicBezTo>
                  <a:cubicBezTo>
                    <a:pt x="2676807" y="98101"/>
                    <a:pt x="2698376" y="99336"/>
                    <a:pt x="2717628" y="107587"/>
                  </a:cubicBezTo>
                  <a:cubicBezTo>
                    <a:pt x="2734463" y="114802"/>
                    <a:pt x="2746198" y="131636"/>
                    <a:pt x="2763348" y="138067"/>
                  </a:cubicBezTo>
                  <a:cubicBezTo>
                    <a:pt x="2887936" y="184787"/>
                    <a:pt x="2798555" y="112314"/>
                    <a:pt x="2885268" y="199027"/>
                  </a:cubicBezTo>
                  <a:lnTo>
                    <a:pt x="2930988" y="214267"/>
                  </a:lnTo>
                  <a:cubicBezTo>
                    <a:pt x="2985674" y="232496"/>
                    <a:pt x="3028700" y="281499"/>
                    <a:pt x="3068148" y="320947"/>
                  </a:cubicBezTo>
                  <a:cubicBezTo>
                    <a:pt x="3134315" y="343003"/>
                    <a:pt x="3102509" y="324828"/>
                    <a:pt x="3159588" y="381907"/>
                  </a:cubicBezTo>
                  <a:cubicBezTo>
                    <a:pt x="3185491" y="407810"/>
                    <a:pt x="3222112" y="420377"/>
                    <a:pt x="3251028" y="442867"/>
                  </a:cubicBezTo>
                  <a:cubicBezTo>
                    <a:pt x="3268041" y="456099"/>
                    <a:pt x="3280191" y="474789"/>
                    <a:pt x="3296748" y="488587"/>
                  </a:cubicBezTo>
                  <a:cubicBezTo>
                    <a:pt x="3313779" y="502780"/>
                    <a:pt x="3325004" y="511293"/>
                    <a:pt x="3332069" y="515889"/>
                  </a:cubicBezTo>
                  <a:lnTo>
                    <a:pt x="3336486" y="517509"/>
                  </a:lnTo>
                  <a:lnTo>
                    <a:pt x="3345185" y="529414"/>
                  </a:lnTo>
                  <a:cubicBezTo>
                    <a:pt x="3356318" y="544225"/>
                    <a:pt x="3372349" y="564810"/>
                    <a:pt x="3394926" y="592932"/>
                  </a:cubicBezTo>
                  <a:lnTo>
                    <a:pt x="3402658" y="602464"/>
                  </a:lnTo>
                  <a:lnTo>
                    <a:pt x="3402658" y="2485911"/>
                  </a:lnTo>
                  <a:lnTo>
                    <a:pt x="3388188" y="2500267"/>
                  </a:lnTo>
                  <a:cubicBezTo>
                    <a:pt x="3352628" y="2535827"/>
                    <a:pt x="3315150" y="2569567"/>
                    <a:pt x="3281508" y="2606947"/>
                  </a:cubicBezTo>
                  <a:cubicBezTo>
                    <a:pt x="3252450" y="2639234"/>
                    <a:pt x="3241825" y="2676392"/>
                    <a:pt x="3220548" y="2713627"/>
                  </a:cubicBezTo>
                  <a:cubicBezTo>
                    <a:pt x="3211461" y="2729530"/>
                    <a:pt x="3200228" y="2744107"/>
                    <a:pt x="3190068" y="2759347"/>
                  </a:cubicBezTo>
                  <a:cubicBezTo>
                    <a:pt x="3170536" y="2764230"/>
                    <a:pt x="3105252" y="2778895"/>
                    <a:pt x="3083388" y="2789827"/>
                  </a:cubicBezTo>
                  <a:cubicBezTo>
                    <a:pt x="3067005" y="2798018"/>
                    <a:pt x="3054503" y="2813092"/>
                    <a:pt x="3037668" y="2820307"/>
                  </a:cubicBezTo>
                  <a:cubicBezTo>
                    <a:pt x="2945817" y="2859672"/>
                    <a:pt x="2999801" y="2800908"/>
                    <a:pt x="2946228" y="2881267"/>
                  </a:cubicBezTo>
                  <a:cubicBezTo>
                    <a:pt x="2946228" y="2881267"/>
                    <a:pt x="2883704" y="2919737"/>
                    <a:pt x="2854788" y="2942227"/>
                  </a:cubicBezTo>
                  <a:cubicBezTo>
                    <a:pt x="2837775" y="2955459"/>
                    <a:pt x="2825625" y="2974149"/>
                    <a:pt x="2809068" y="2987947"/>
                  </a:cubicBezTo>
                  <a:cubicBezTo>
                    <a:pt x="2745415" y="3040991"/>
                    <a:pt x="2755948" y="3026648"/>
                    <a:pt x="2765698" y="3015741"/>
                  </a:cubicBezTo>
                  <a:lnTo>
                    <a:pt x="2768839" y="3012372"/>
                  </a:lnTo>
                  <a:lnTo>
                    <a:pt x="2770364" y="3010809"/>
                  </a:lnTo>
                  <a:cubicBezTo>
                    <a:pt x="2772808" y="3008251"/>
                    <a:pt x="2772860" y="3008120"/>
                    <a:pt x="2771692" y="3009311"/>
                  </a:cubicBezTo>
                  <a:lnTo>
                    <a:pt x="2768839" y="3012372"/>
                  </a:lnTo>
                  <a:lnTo>
                    <a:pt x="2754685" y="3026874"/>
                  </a:lnTo>
                  <a:cubicBezTo>
                    <a:pt x="2746287" y="3035395"/>
                    <a:pt x="2734325" y="3047451"/>
                    <a:pt x="2717628" y="3064147"/>
                  </a:cubicBezTo>
                  <a:lnTo>
                    <a:pt x="2700291" y="3069926"/>
                  </a:lnTo>
                  <a:lnTo>
                    <a:pt x="595586" y="3069926"/>
                  </a:lnTo>
                  <a:lnTo>
                    <a:pt x="584028" y="3064147"/>
                  </a:lnTo>
                  <a:cubicBezTo>
                    <a:pt x="569263" y="3057819"/>
                    <a:pt x="551674" y="3057818"/>
                    <a:pt x="538308" y="3048907"/>
                  </a:cubicBezTo>
                  <a:cubicBezTo>
                    <a:pt x="520375" y="3036952"/>
                    <a:pt x="509145" y="3016985"/>
                    <a:pt x="492588" y="3003187"/>
                  </a:cubicBezTo>
                  <a:cubicBezTo>
                    <a:pt x="478517" y="2991461"/>
                    <a:pt x="462108" y="2982867"/>
                    <a:pt x="446868" y="2972707"/>
                  </a:cubicBezTo>
                  <a:cubicBezTo>
                    <a:pt x="426548" y="2967627"/>
                    <a:pt x="404094" y="2967859"/>
                    <a:pt x="385908" y="2957467"/>
                  </a:cubicBezTo>
                  <a:cubicBezTo>
                    <a:pt x="367195" y="2946774"/>
                    <a:pt x="356745" y="2925545"/>
                    <a:pt x="340188" y="2911747"/>
                  </a:cubicBezTo>
                  <a:cubicBezTo>
                    <a:pt x="276535" y="2858703"/>
                    <a:pt x="287068" y="2873046"/>
                    <a:pt x="296818" y="2883953"/>
                  </a:cubicBezTo>
                  <a:lnTo>
                    <a:pt x="299959" y="2887322"/>
                  </a:lnTo>
                  <a:lnTo>
                    <a:pt x="285805" y="2872820"/>
                  </a:lnTo>
                  <a:cubicBezTo>
                    <a:pt x="277407" y="2864299"/>
                    <a:pt x="265445" y="2852244"/>
                    <a:pt x="248748" y="2835547"/>
                  </a:cubicBezTo>
                  <a:cubicBezTo>
                    <a:pt x="226030" y="2812829"/>
                    <a:pt x="228428" y="2774587"/>
                    <a:pt x="218268" y="2744107"/>
                  </a:cubicBezTo>
                  <a:lnTo>
                    <a:pt x="172548" y="2713627"/>
                  </a:lnTo>
                  <a:cubicBezTo>
                    <a:pt x="127631" y="2683682"/>
                    <a:pt x="112229" y="2624111"/>
                    <a:pt x="96348" y="2576467"/>
                  </a:cubicBezTo>
                  <a:cubicBezTo>
                    <a:pt x="81108" y="2561227"/>
                    <a:pt x="63155" y="2548285"/>
                    <a:pt x="50628" y="2530747"/>
                  </a:cubicBezTo>
                  <a:cubicBezTo>
                    <a:pt x="27088" y="2497791"/>
                    <a:pt x="17345" y="2461378"/>
                    <a:pt x="4908" y="2424067"/>
                  </a:cubicBezTo>
                  <a:lnTo>
                    <a:pt x="0" y="2409343"/>
                  </a:lnTo>
                  <a:lnTo>
                    <a:pt x="0" y="899551"/>
                  </a:lnTo>
                  <a:lnTo>
                    <a:pt x="20148" y="839107"/>
                  </a:lnTo>
                  <a:cubicBezTo>
                    <a:pt x="27642" y="809129"/>
                    <a:pt x="29860" y="778069"/>
                    <a:pt x="35388" y="747667"/>
                  </a:cubicBezTo>
                  <a:cubicBezTo>
                    <a:pt x="40022" y="722182"/>
                    <a:pt x="45548" y="696867"/>
                    <a:pt x="50628" y="671467"/>
                  </a:cubicBezTo>
                  <a:cubicBezTo>
                    <a:pt x="60788" y="651147"/>
                    <a:pt x="66564" y="627960"/>
                    <a:pt x="81108" y="610507"/>
                  </a:cubicBezTo>
                  <a:cubicBezTo>
                    <a:pt x="92834" y="596436"/>
                    <a:pt x="116668" y="595267"/>
                    <a:pt x="126828" y="580027"/>
                  </a:cubicBezTo>
                  <a:cubicBezTo>
                    <a:pt x="138446" y="562599"/>
                    <a:pt x="136988" y="539387"/>
                    <a:pt x="142068" y="519067"/>
                  </a:cubicBezTo>
                  <a:cubicBezTo>
                    <a:pt x="152228" y="503827"/>
                    <a:pt x="161902" y="488252"/>
                    <a:pt x="172548" y="473347"/>
                  </a:cubicBezTo>
                  <a:cubicBezTo>
                    <a:pt x="187311" y="452678"/>
                    <a:pt x="204806" y="433926"/>
                    <a:pt x="218268" y="412387"/>
                  </a:cubicBezTo>
                  <a:cubicBezTo>
                    <a:pt x="241998" y="374419"/>
                    <a:pt x="261448" y="305707"/>
                    <a:pt x="279228" y="275227"/>
                  </a:cubicBezTo>
                  <a:cubicBezTo>
                    <a:pt x="297008" y="244747"/>
                    <a:pt x="311150" y="246064"/>
                    <a:pt x="324948" y="229507"/>
                  </a:cubicBezTo>
                  <a:cubicBezTo>
                    <a:pt x="357774" y="190116"/>
                    <a:pt x="355394" y="183889"/>
                    <a:pt x="370668" y="138067"/>
                  </a:cubicBezTo>
                  <a:cubicBezTo>
                    <a:pt x="484116" y="24619"/>
                    <a:pt x="344805" y="168241"/>
                    <a:pt x="462108" y="31387"/>
                  </a:cubicBezTo>
                  <a:cubicBezTo>
                    <a:pt x="471660" y="20243"/>
                    <a:pt x="480092" y="11215"/>
                    <a:pt x="488120" y="3376"/>
                  </a:cubicBezTo>
                  <a:lnTo>
                    <a:pt x="491935" y="0"/>
                  </a:lnTo>
                  <a:close/>
                </a:path>
              </a:pathLst>
            </a:cu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E31AA4F6-7674-45D9-BF2A-BE24BC671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1530" t="59485" r="18382" b="40335"/>
            <a:stretch/>
          </p:blipFill>
          <p:spPr>
            <a:xfrm>
              <a:off x="-446594" y="3923358"/>
              <a:ext cx="19885" cy="24424"/>
            </a:xfrm>
            <a:custGeom>
              <a:avLst/>
              <a:gdLst>
                <a:gd name="connsiteX0" fmla="*/ 7 w 19885"/>
                <a:gd name="connsiteY0" fmla="*/ 530 h 24424"/>
                <a:gd name="connsiteX1" fmla="*/ 19839 w 19885"/>
                <a:gd name="connsiteY1" fmla="*/ 24424 h 24424"/>
                <a:gd name="connsiteX2" fmla="*/ 13893 w 19885"/>
                <a:gd name="connsiteY2" fmla="*/ 22244 h 24424"/>
                <a:gd name="connsiteX3" fmla="*/ 9362 w 19885"/>
                <a:gd name="connsiteY3" fmla="*/ 16043 h 24424"/>
                <a:gd name="connsiteX4" fmla="*/ 7 w 19885"/>
                <a:gd name="connsiteY4" fmla="*/ 530 h 24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85" h="24424">
                  <a:moveTo>
                    <a:pt x="7" y="530"/>
                  </a:moveTo>
                  <a:cubicBezTo>
                    <a:pt x="-416" y="-3827"/>
                    <a:pt x="21018" y="19996"/>
                    <a:pt x="19839" y="24424"/>
                  </a:cubicBezTo>
                  <a:lnTo>
                    <a:pt x="13893" y="22244"/>
                  </a:lnTo>
                  <a:lnTo>
                    <a:pt x="9362" y="16043"/>
                  </a:lnTo>
                  <a:cubicBezTo>
                    <a:pt x="2717" y="6566"/>
                    <a:pt x="148" y="1983"/>
                    <a:pt x="7" y="530"/>
                  </a:cubicBezTo>
                  <a:close/>
                </a:path>
              </a:pathLst>
            </a:cu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BD6A9E6B-F24B-44CA-98E9-820AA87C20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6501" t="64667" r="33488" b="35204"/>
            <a:stretch/>
          </p:blipFill>
          <p:spPr>
            <a:xfrm>
              <a:off x="-3843469" y="4623400"/>
              <a:ext cx="2470" cy="17376"/>
            </a:xfrm>
            <a:custGeom>
              <a:avLst/>
              <a:gdLst>
                <a:gd name="connsiteX0" fmla="*/ 2470 w 2470"/>
                <a:gd name="connsiteY0" fmla="*/ 0 h 17376"/>
                <a:gd name="connsiteX1" fmla="*/ 1332 w 2470"/>
                <a:gd name="connsiteY1" fmla="*/ 9541 h 17376"/>
                <a:gd name="connsiteX2" fmla="*/ 1051 w 2470"/>
                <a:gd name="connsiteY2" fmla="*/ 9359 h 17376"/>
                <a:gd name="connsiteX3" fmla="*/ 2470 w 2470"/>
                <a:gd name="connsiteY3" fmla="*/ 0 h 1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0" h="17376">
                  <a:moveTo>
                    <a:pt x="2470" y="0"/>
                  </a:moveTo>
                  <a:lnTo>
                    <a:pt x="1332" y="9541"/>
                  </a:lnTo>
                  <a:cubicBezTo>
                    <a:pt x="176" y="17502"/>
                    <a:pt x="-842" y="22289"/>
                    <a:pt x="1051" y="9359"/>
                  </a:cubicBezTo>
                  <a:lnTo>
                    <a:pt x="2470" y="0"/>
                  </a:lnTo>
                  <a:close/>
                </a:path>
              </a:pathLst>
            </a:cu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FA89F505-A0EC-42EF-A4E6-DDA4B7DAF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2770" t="71759" r="17227" b="28213"/>
            <a:stretch/>
          </p:blipFill>
          <p:spPr>
            <a:xfrm>
              <a:off x="-166366" y="5581328"/>
              <a:ext cx="767" cy="3849"/>
            </a:xfrm>
            <a:custGeom>
              <a:avLst/>
              <a:gdLst>
                <a:gd name="connsiteX0" fmla="*/ 530 w 767"/>
                <a:gd name="connsiteY0" fmla="*/ 900 h 3849"/>
                <a:gd name="connsiteX1" fmla="*/ 209 w 767"/>
                <a:gd name="connsiteY1" fmla="*/ 2931 h 3849"/>
                <a:gd name="connsiteX2" fmla="*/ 0 w 767"/>
                <a:gd name="connsiteY2" fmla="*/ 3849 h 3849"/>
                <a:gd name="connsiteX3" fmla="*/ 530 w 767"/>
                <a:gd name="connsiteY3" fmla="*/ 900 h 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" h="3849">
                  <a:moveTo>
                    <a:pt x="530" y="900"/>
                  </a:moveTo>
                  <a:cubicBezTo>
                    <a:pt x="869" y="-602"/>
                    <a:pt x="911" y="-415"/>
                    <a:pt x="209" y="2931"/>
                  </a:cubicBezTo>
                  <a:lnTo>
                    <a:pt x="0" y="3849"/>
                  </a:lnTo>
                  <a:lnTo>
                    <a:pt x="530" y="900"/>
                  </a:lnTo>
                  <a:close/>
                </a:path>
              </a:pathLst>
            </a:cu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93ABB8E5-75D6-4A16-970F-C26A7B25B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2187" t="73266" r="17746" b="26566"/>
            <a:stretch/>
          </p:blipFill>
          <p:spPr>
            <a:xfrm>
              <a:off x="-298136" y="5784899"/>
              <a:ext cx="15309" cy="22741"/>
            </a:xfrm>
            <a:custGeom>
              <a:avLst/>
              <a:gdLst>
                <a:gd name="connsiteX0" fmla="*/ 15309 w 15309"/>
                <a:gd name="connsiteY0" fmla="*/ 652 h 22741"/>
                <a:gd name="connsiteX1" fmla="*/ 11761 w 15309"/>
                <a:gd name="connsiteY1" fmla="*/ 12077 h 22741"/>
                <a:gd name="connsiteX2" fmla="*/ 3419 w 15309"/>
                <a:gd name="connsiteY2" fmla="*/ 21011 h 22741"/>
                <a:gd name="connsiteX3" fmla="*/ 15309 w 15309"/>
                <a:gd name="connsiteY3" fmla="*/ 652 h 2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09" h="22741">
                  <a:moveTo>
                    <a:pt x="15309" y="652"/>
                  </a:moveTo>
                  <a:lnTo>
                    <a:pt x="11761" y="12077"/>
                  </a:lnTo>
                  <a:lnTo>
                    <a:pt x="3419" y="21011"/>
                  </a:lnTo>
                  <a:cubicBezTo>
                    <a:pt x="-8456" y="30922"/>
                    <a:pt x="14338" y="-5233"/>
                    <a:pt x="15309" y="652"/>
                  </a:cubicBezTo>
                  <a:close/>
                </a:path>
              </a:pathLst>
            </a:cu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419251DE-FC4C-4FAB-B425-906F39CB54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8157" t="77193" r="31827" b="22779"/>
            <a:stretch/>
          </p:blipFill>
          <p:spPr>
            <a:xfrm>
              <a:off x="-3469229" y="6315416"/>
              <a:ext cx="3594" cy="3785"/>
            </a:xfrm>
            <a:custGeom>
              <a:avLst/>
              <a:gdLst>
                <a:gd name="connsiteX0" fmla="*/ 0 w 3594"/>
                <a:gd name="connsiteY0" fmla="*/ 0 h 3785"/>
                <a:gd name="connsiteX1" fmla="*/ 1525 w 3594"/>
                <a:gd name="connsiteY1" fmla="*/ 1563 h 3785"/>
                <a:gd name="connsiteX2" fmla="*/ 2853 w 3594"/>
                <a:gd name="connsiteY2" fmla="*/ 3061 h 3785"/>
                <a:gd name="connsiteX3" fmla="*/ 0 w 3594"/>
                <a:gd name="connsiteY3" fmla="*/ 0 h 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4" h="3785">
                  <a:moveTo>
                    <a:pt x="0" y="0"/>
                  </a:moveTo>
                  <a:lnTo>
                    <a:pt x="1525" y="1563"/>
                  </a:lnTo>
                  <a:cubicBezTo>
                    <a:pt x="3969" y="4122"/>
                    <a:pt x="4021" y="4252"/>
                    <a:pt x="2853" y="3061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989F1D0F-60F8-4D96-B0D8-678063319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9006" t="54809" r="22860" b="44182"/>
            <a:stretch/>
          </p:blipFill>
          <p:spPr>
            <a:xfrm>
              <a:off x="-3277253" y="3291841"/>
              <a:ext cx="1838344" cy="136253"/>
            </a:xfrm>
            <a:custGeom>
              <a:avLst/>
              <a:gdLst>
                <a:gd name="connsiteX0" fmla="*/ 915053 w 1838344"/>
                <a:gd name="connsiteY0" fmla="*/ 0 h 136253"/>
                <a:gd name="connsiteX1" fmla="*/ 1158893 w 1838344"/>
                <a:gd name="connsiteY1" fmla="*/ 45720 h 136253"/>
                <a:gd name="connsiteX2" fmla="*/ 1494173 w 1838344"/>
                <a:gd name="connsiteY2" fmla="*/ 91440 h 136253"/>
                <a:gd name="connsiteX3" fmla="*/ 1646573 w 1838344"/>
                <a:gd name="connsiteY3" fmla="*/ 106680 h 136253"/>
                <a:gd name="connsiteX4" fmla="*/ 1738013 w 1838344"/>
                <a:gd name="connsiteY4" fmla="*/ 121920 h 136253"/>
                <a:gd name="connsiteX5" fmla="*/ 1838344 w 1838344"/>
                <a:gd name="connsiteY5" fmla="*/ 136253 h 136253"/>
                <a:gd name="connsiteX6" fmla="*/ 0 w 1838344"/>
                <a:gd name="connsiteY6" fmla="*/ 136253 h 136253"/>
                <a:gd name="connsiteX7" fmla="*/ 19772 w 1838344"/>
                <a:gd name="connsiteY7" fmla="*/ 118755 h 136253"/>
                <a:gd name="connsiteX8" fmla="*/ 76853 w 1838344"/>
                <a:gd name="connsiteY8" fmla="*/ 76200 h 136253"/>
                <a:gd name="connsiteX9" fmla="*/ 168293 w 1838344"/>
                <a:gd name="connsiteY9" fmla="*/ 45720 h 136253"/>
                <a:gd name="connsiteX10" fmla="*/ 214013 w 1838344"/>
                <a:gd name="connsiteY10" fmla="*/ 15240 h 136253"/>
                <a:gd name="connsiteX11" fmla="*/ 915053 w 1838344"/>
                <a:gd name="connsiteY11" fmla="*/ 0 h 13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8344" h="136253">
                  <a:moveTo>
                    <a:pt x="915053" y="0"/>
                  </a:moveTo>
                  <a:cubicBezTo>
                    <a:pt x="931797" y="3349"/>
                    <a:pt x="1115339" y="41761"/>
                    <a:pt x="1158893" y="45720"/>
                  </a:cubicBezTo>
                  <a:cubicBezTo>
                    <a:pt x="1467132" y="73742"/>
                    <a:pt x="1312718" y="30955"/>
                    <a:pt x="1494173" y="91440"/>
                  </a:cubicBezTo>
                  <a:cubicBezTo>
                    <a:pt x="1544973" y="96520"/>
                    <a:pt x="1595914" y="100348"/>
                    <a:pt x="1646573" y="106680"/>
                  </a:cubicBezTo>
                  <a:cubicBezTo>
                    <a:pt x="1677235" y="110513"/>
                    <a:pt x="1707472" y="117221"/>
                    <a:pt x="1738013" y="121920"/>
                  </a:cubicBezTo>
                  <a:lnTo>
                    <a:pt x="1838344" y="136253"/>
                  </a:lnTo>
                  <a:lnTo>
                    <a:pt x="0" y="136253"/>
                  </a:lnTo>
                  <a:lnTo>
                    <a:pt x="19772" y="118755"/>
                  </a:lnTo>
                  <a:cubicBezTo>
                    <a:pt x="35644" y="105984"/>
                    <a:pt x="52762" y="94268"/>
                    <a:pt x="76853" y="76200"/>
                  </a:cubicBezTo>
                  <a:cubicBezTo>
                    <a:pt x="76853" y="76200"/>
                    <a:pt x="138933" y="58769"/>
                    <a:pt x="168293" y="45720"/>
                  </a:cubicBezTo>
                  <a:cubicBezTo>
                    <a:pt x="185031" y="38281"/>
                    <a:pt x="195731" y="16359"/>
                    <a:pt x="214013" y="15240"/>
                  </a:cubicBezTo>
                  <a:cubicBezTo>
                    <a:pt x="447311" y="956"/>
                    <a:pt x="681373" y="5080"/>
                    <a:pt x="915053" y="0"/>
                  </a:cubicBezTo>
                  <a:close/>
                </a:path>
              </a:pathLst>
            </a:cu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C29745D2-39EE-4822-86CA-99180748E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6830" t="55818" r="30994" b="37523"/>
            <a:stretch/>
          </p:blipFill>
          <p:spPr>
            <a:xfrm>
              <a:off x="-3769187" y="3428094"/>
              <a:ext cx="491935" cy="899551"/>
            </a:xfrm>
            <a:custGeom>
              <a:avLst/>
              <a:gdLst>
                <a:gd name="connsiteX0" fmla="*/ 0 w 491935"/>
                <a:gd name="connsiteY0" fmla="*/ 0 h 899551"/>
                <a:gd name="connsiteX1" fmla="*/ 491935 w 491935"/>
                <a:gd name="connsiteY1" fmla="*/ 0 h 899551"/>
                <a:gd name="connsiteX2" fmla="*/ 488120 w 491935"/>
                <a:gd name="connsiteY2" fmla="*/ 3376 h 899551"/>
                <a:gd name="connsiteX3" fmla="*/ 462108 w 491935"/>
                <a:gd name="connsiteY3" fmla="*/ 31387 h 899551"/>
                <a:gd name="connsiteX4" fmla="*/ 370668 w 491935"/>
                <a:gd name="connsiteY4" fmla="*/ 138067 h 899551"/>
                <a:gd name="connsiteX5" fmla="*/ 324948 w 491935"/>
                <a:gd name="connsiteY5" fmla="*/ 229507 h 899551"/>
                <a:gd name="connsiteX6" fmla="*/ 279228 w 491935"/>
                <a:gd name="connsiteY6" fmla="*/ 275227 h 899551"/>
                <a:gd name="connsiteX7" fmla="*/ 218268 w 491935"/>
                <a:gd name="connsiteY7" fmla="*/ 412387 h 899551"/>
                <a:gd name="connsiteX8" fmla="*/ 172548 w 491935"/>
                <a:gd name="connsiteY8" fmla="*/ 473347 h 899551"/>
                <a:gd name="connsiteX9" fmla="*/ 142068 w 491935"/>
                <a:gd name="connsiteY9" fmla="*/ 519067 h 899551"/>
                <a:gd name="connsiteX10" fmla="*/ 126828 w 491935"/>
                <a:gd name="connsiteY10" fmla="*/ 580027 h 899551"/>
                <a:gd name="connsiteX11" fmla="*/ 81108 w 491935"/>
                <a:gd name="connsiteY11" fmla="*/ 610507 h 899551"/>
                <a:gd name="connsiteX12" fmla="*/ 50628 w 491935"/>
                <a:gd name="connsiteY12" fmla="*/ 671467 h 899551"/>
                <a:gd name="connsiteX13" fmla="*/ 35388 w 491935"/>
                <a:gd name="connsiteY13" fmla="*/ 747667 h 899551"/>
                <a:gd name="connsiteX14" fmla="*/ 20148 w 491935"/>
                <a:gd name="connsiteY14" fmla="*/ 839107 h 899551"/>
                <a:gd name="connsiteX15" fmla="*/ 0 w 491935"/>
                <a:gd name="connsiteY15" fmla="*/ 899551 h 899551"/>
                <a:gd name="connsiteX16" fmla="*/ 0 w 491935"/>
                <a:gd name="connsiteY16" fmla="*/ 0 h 89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1935" h="899551">
                  <a:moveTo>
                    <a:pt x="0" y="0"/>
                  </a:moveTo>
                  <a:lnTo>
                    <a:pt x="491935" y="0"/>
                  </a:lnTo>
                  <a:lnTo>
                    <a:pt x="488120" y="3376"/>
                  </a:lnTo>
                  <a:cubicBezTo>
                    <a:pt x="480092" y="11215"/>
                    <a:pt x="471660" y="20243"/>
                    <a:pt x="462108" y="31387"/>
                  </a:cubicBezTo>
                  <a:cubicBezTo>
                    <a:pt x="344805" y="168241"/>
                    <a:pt x="484116" y="24619"/>
                    <a:pt x="370668" y="138067"/>
                  </a:cubicBezTo>
                  <a:cubicBezTo>
                    <a:pt x="355394" y="183889"/>
                    <a:pt x="357774" y="190116"/>
                    <a:pt x="324948" y="229507"/>
                  </a:cubicBezTo>
                  <a:cubicBezTo>
                    <a:pt x="311150" y="246064"/>
                    <a:pt x="297008" y="244747"/>
                    <a:pt x="279228" y="275227"/>
                  </a:cubicBezTo>
                  <a:cubicBezTo>
                    <a:pt x="261448" y="305707"/>
                    <a:pt x="241998" y="374419"/>
                    <a:pt x="218268" y="412387"/>
                  </a:cubicBezTo>
                  <a:cubicBezTo>
                    <a:pt x="204806" y="433926"/>
                    <a:pt x="187311" y="452678"/>
                    <a:pt x="172548" y="473347"/>
                  </a:cubicBezTo>
                  <a:cubicBezTo>
                    <a:pt x="161902" y="488252"/>
                    <a:pt x="152228" y="503827"/>
                    <a:pt x="142068" y="519067"/>
                  </a:cubicBezTo>
                  <a:cubicBezTo>
                    <a:pt x="136988" y="539387"/>
                    <a:pt x="138446" y="562599"/>
                    <a:pt x="126828" y="580027"/>
                  </a:cubicBezTo>
                  <a:cubicBezTo>
                    <a:pt x="116668" y="595267"/>
                    <a:pt x="92834" y="596436"/>
                    <a:pt x="81108" y="610507"/>
                  </a:cubicBezTo>
                  <a:cubicBezTo>
                    <a:pt x="66564" y="627960"/>
                    <a:pt x="60788" y="651147"/>
                    <a:pt x="50628" y="671467"/>
                  </a:cubicBezTo>
                  <a:cubicBezTo>
                    <a:pt x="45548" y="696867"/>
                    <a:pt x="40022" y="722182"/>
                    <a:pt x="35388" y="747667"/>
                  </a:cubicBezTo>
                  <a:cubicBezTo>
                    <a:pt x="29860" y="778069"/>
                    <a:pt x="27642" y="809129"/>
                    <a:pt x="20148" y="839107"/>
                  </a:cubicBezTo>
                  <a:lnTo>
                    <a:pt x="0" y="899551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E3292700-789F-4093-B212-163660780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7140" t="55818" r="18116" b="39722"/>
            <a:stretch/>
          </p:blipFill>
          <p:spPr>
            <a:xfrm>
              <a:off x="-1438908" y="3428093"/>
              <a:ext cx="1072379" cy="602464"/>
            </a:xfrm>
            <a:custGeom>
              <a:avLst/>
              <a:gdLst>
                <a:gd name="connsiteX0" fmla="*/ 0 w 1072379"/>
                <a:gd name="connsiteY0" fmla="*/ 0 h 602464"/>
                <a:gd name="connsiteX1" fmla="*/ 1072379 w 1072379"/>
                <a:gd name="connsiteY1" fmla="*/ 0 h 602464"/>
                <a:gd name="connsiteX2" fmla="*/ 1072379 w 1072379"/>
                <a:gd name="connsiteY2" fmla="*/ 602464 h 602464"/>
                <a:gd name="connsiteX3" fmla="*/ 1064647 w 1072379"/>
                <a:gd name="connsiteY3" fmla="*/ 592932 h 602464"/>
                <a:gd name="connsiteX4" fmla="*/ 1014906 w 1072379"/>
                <a:gd name="connsiteY4" fmla="*/ 529414 h 602464"/>
                <a:gd name="connsiteX5" fmla="*/ 1006207 w 1072379"/>
                <a:gd name="connsiteY5" fmla="*/ 517509 h 602464"/>
                <a:gd name="connsiteX6" fmla="*/ 1012153 w 1072379"/>
                <a:gd name="connsiteY6" fmla="*/ 519689 h 602464"/>
                <a:gd name="connsiteX7" fmla="*/ 1001676 w 1072379"/>
                <a:gd name="connsiteY7" fmla="*/ 511308 h 602464"/>
                <a:gd name="connsiteX8" fmla="*/ 1006207 w 1072379"/>
                <a:gd name="connsiteY8" fmla="*/ 517509 h 602464"/>
                <a:gd name="connsiteX9" fmla="*/ 1001790 w 1072379"/>
                <a:gd name="connsiteY9" fmla="*/ 515889 h 602464"/>
                <a:gd name="connsiteX10" fmla="*/ 966469 w 1072379"/>
                <a:gd name="connsiteY10" fmla="*/ 488587 h 602464"/>
                <a:gd name="connsiteX11" fmla="*/ 920749 w 1072379"/>
                <a:gd name="connsiteY11" fmla="*/ 442867 h 602464"/>
                <a:gd name="connsiteX12" fmla="*/ 829309 w 1072379"/>
                <a:gd name="connsiteY12" fmla="*/ 381907 h 602464"/>
                <a:gd name="connsiteX13" fmla="*/ 737869 w 1072379"/>
                <a:gd name="connsiteY13" fmla="*/ 320947 h 602464"/>
                <a:gd name="connsiteX14" fmla="*/ 600709 w 1072379"/>
                <a:gd name="connsiteY14" fmla="*/ 214267 h 602464"/>
                <a:gd name="connsiteX15" fmla="*/ 554989 w 1072379"/>
                <a:gd name="connsiteY15" fmla="*/ 199027 h 602464"/>
                <a:gd name="connsiteX16" fmla="*/ 433069 w 1072379"/>
                <a:gd name="connsiteY16" fmla="*/ 138067 h 602464"/>
                <a:gd name="connsiteX17" fmla="*/ 387349 w 1072379"/>
                <a:gd name="connsiteY17" fmla="*/ 107587 h 602464"/>
                <a:gd name="connsiteX18" fmla="*/ 326389 w 1072379"/>
                <a:gd name="connsiteY18" fmla="*/ 92347 h 602464"/>
                <a:gd name="connsiteX19" fmla="*/ 280669 w 1072379"/>
                <a:gd name="connsiteY19" fmla="*/ 77107 h 602464"/>
                <a:gd name="connsiteX20" fmla="*/ 219709 w 1072379"/>
                <a:gd name="connsiteY20" fmla="*/ 61867 h 602464"/>
                <a:gd name="connsiteX21" fmla="*/ 6349 w 1072379"/>
                <a:gd name="connsiteY21" fmla="*/ 907 h 602464"/>
                <a:gd name="connsiteX22" fmla="*/ 0 w 1072379"/>
                <a:gd name="connsiteY22" fmla="*/ 0 h 60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2379" h="602464">
                  <a:moveTo>
                    <a:pt x="0" y="0"/>
                  </a:moveTo>
                  <a:lnTo>
                    <a:pt x="1072379" y="0"/>
                  </a:lnTo>
                  <a:lnTo>
                    <a:pt x="1072379" y="602464"/>
                  </a:lnTo>
                  <a:lnTo>
                    <a:pt x="1064647" y="592932"/>
                  </a:lnTo>
                  <a:cubicBezTo>
                    <a:pt x="1042070" y="564810"/>
                    <a:pt x="1026039" y="544225"/>
                    <a:pt x="1014906" y="529414"/>
                  </a:cubicBezTo>
                  <a:lnTo>
                    <a:pt x="1006207" y="517509"/>
                  </a:lnTo>
                  <a:lnTo>
                    <a:pt x="1012153" y="519689"/>
                  </a:lnTo>
                  <a:cubicBezTo>
                    <a:pt x="1013725" y="513785"/>
                    <a:pt x="975096" y="473400"/>
                    <a:pt x="1001676" y="511308"/>
                  </a:cubicBezTo>
                  <a:lnTo>
                    <a:pt x="1006207" y="517509"/>
                  </a:lnTo>
                  <a:lnTo>
                    <a:pt x="1001790" y="515889"/>
                  </a:lnTo>
                  <a:cubicBezTo>
                    <a:pt x="994725" y="511293"/>
                    <a:pt x="983500" y="502780"/>
                    <a:pt x="966469" y="488587"/>
                  </a:cubicBezTo>
                  <a:cubicBezTo>
                    <a:pt x="949912" y="474789"/>
                    <a:pt x="937762" y="456099"/>
                    <a:pt x="920749" y="442867"/>
                  </a:cubicBezTo>
                  <a:cubicBezTo>
                    <a:pt x="891833" y="420377"/>
                    <a:pt x="855212" y="407810"/>
                    <a:pt x="829309" y="381907"/>
                  </a:cubicBezTo>
                  <a:cubicBezTo>
                    <a:pt x="772230" y="324828"/>
                    <a:pt x="804036" y="343003"/>
                    <a:pt x="737869" y="320947"/>
                  </a:cubicBezTo>
                  <a:cubicBezTo>
                    <a:pt x="698421" y="281499"/>
                    <a:pt x="655395" y="232496"/>
                    <a:pt x="600709" y="214267"/>
                  </a:cubicBezTo>
                  <a:lnTo>
                    <a:pt x="554989" y="199027"/>
                  </a:lnTo>
                  <a:cubicBezTo>
                    <a:pt x="468276" y="112314"/>
                    <a:pt x="557657" y="184787"/>
                    <a:pt x="433069" y="138067"/>
                  </a:cubicBezTo>
                  <a:cubicBezTo>
                    <a:pt x="415919" y="131636"/>
                    <a:pt x="404184" y="114802"/>
                    <a:pt x="387349" y="107587"/>
                  </a:cubicBezTo>
                  <a:cubicBezTo>
                    <a:pt x="368097" y="99336"/>
                    <a:pt x="346528" y="98101"/>
                    <a:pt x="326389" y="92347"/>
                  </a:cubicBezTo>
                  <a:cubicBezTo>
                    <a:pt x="310943" y="87934"/>
                    <a:pt x="296115" y="81520"/>
                    <a:pt x="280669" y="77107"/>
                  </a:cubicBezTo>
                  <a:cubicBezTo>
                    <a:pt x="260530" y="71353"/>
                    <a:pt x="239771" y="67886"/>
                    <a:pt x="219709" y="61867"/>
                  </a:cubicBezTo>
                  <a:cubicBezTo>
                    <a:pt x="140757" y="38181"/>
                    <a:pt x="91340" y="13049"/>
                    <a:pt x="6349" y="907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49E3CD57-D0CF-477D-993D-EF8FF6902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1884" t="60278" r="16899" b="25779"/>
            <a:stretch/>
          </p:blipFill>
          <p:spPr>
            <a:xfrm>
              <a:off x="-366530" y="4030558"/>
              <a:ext cx="275090" cy="1883447"/>
            </a:xfrm>
            <a:custGeom>
              <a:avLst/>
              <a:gdLst>
                <a:gd name="connsiteX0" fmla="*/ 0 w 275090"/>
                <a:gd name="connsiteY0" fmla="*/ 0 h 1883447"/>
                <a:gd name="connsiteX1" fmla="*/ 31250 w 275090"/>
                <a:gd name="connsiteY1" fmla="*/ 38523 h 1883447"/>
                <a:gd name="connsiteX2" fmla="*/ 76970 w 275090"/>
                <a:gd name="connsiteY2" fmla="*/ 84243 h 1883447"/>
                <a:gd name="connsiteX3" fmla="*/ 137930 w 275090"/>
                <a:gd name="connsiteY3" fmla="*/ 190923 h 1883447"/>
                <a:gd name="connsiteX4" fmla="*/ 153170 w 275090"/>
                <a:gd name="connsiteY4" fmla="*/ 328083 h 1883447"/>
                <a:gd name="connsiteX5" fmla="*/ 168410 w 275090"/>
                <a:gd name="connsiteY5" fmla="*/ 419523 h 1883447"/>
                <a:gd name="connsiteX6" fmla="*/ 198890 w 275090"/>
                <a:gd name="connsiteY6" fmla="*/ 495723 h 1883447"/>
                <a:gd name="connsiteX7" fmla="*/ 214130 w 275090"/>
                <a:gd name="connsiteY7" fmla="*/ 1135803 h 1883447"/>
                <a:gd name="connsiteX8" fmla="*/ 244610 w 275090"/>
                <a:gd name="connsiteY8" fmla="*/ 1227243 h 1883447"/>
                <a:gd name="connsiteX9" fmla="*/ 275090 w 275090"/>
                <a:gd name="connsiteY9" fmla="*/ 1410123 h 1883447"/>
                <a:gd name="connsiteX10" fmla="*/ 229370 w 275090"/>
                <a:gd name="connsiteY10" fmla="*/ 1516803 h 1883447"/>
                <a:gd name="connsiteX11" fmla="*/ 199237 w 275090"/>
                <a:gd name="connsiteY11" fmla="*/ 1559767 h 1883447"/>
                <a:gd name="connsiteX12" fmla="*/ 200163 w 275090"/>
                <a:gd name="connsiteY12" fmla="*/ 1554619 h 1883447"/>
                <a:gd name="connsiteX13" fmla="*/ 200372 w 275090"/>
                <a:gd name="connsiteY13" fmla="*/ 1553701 h 1883447"/>
                <a:gd name="connsiteX14" fmla="*/ 200693 w 275090"/>
                <a:gd name="connsiteY14" fmla="*/ 1551670 h 1883447"/>
                <a:gd name="connsiteX15" fmla="*/ 200163 w 275090"/>
                <a:gd name="connsiteY15" fmla="*/ 1554619 h 1883447"/>
                <a:gd name="connsiteX16" fmla="*/ 195586 w 275090"/>
                <a:gd name="connsiteY16" fmla="*/ 1574695 h 1883447"/>
                <a:gd name="connsiteX17" fmla="*/ 183650 w 275090"/>
                <a:gd name="connsiteY17" fmla="*/ 1623483 h 1883447"/>
                <a:gd name="connsiteX18" fmla="*/ 122690 w 275090"/>
                <a:gd name="connsiteY18" fmla="*/ 1714923 h 1883447"/>
                <a:gd name="connsiteX19" fmla="*/ 88102 w 275090"/>
                <a:gd name="connsiteY19" fmla="*/ 1757905 h 1883447"/>
                <a:gd name="connsiteX20" fmla="*/ 80154 w 275090"/>
                <a:gd name="connsiteY20" fmla="*/ 1766418 h 1883447"/>
                <a:gd name="connsiteX21" fmla="*/ 83702 w 275090"/>
                <a:gd name="connsiteY21" fmla="*/ 1754993 h 1883447"/>
                <a:gd name="connsiteX22" fmla="*/ 71812 w 275090"/>
                <a:gd name="connsiteY22" fmla="*/ 1775352 h 1883447"/>
                <a:gd name="connsiteX23" fmla="*/ 80154 w 275090"/>
                <a:gd name="connsiteY23" fmla="*/ 1766418 h 1883447"/>
                <a:gd name="connsiteX24" fmla="*/ 79456 w 275090"/>
                <a:gd name="connsiteY24" fmla="*/ 1768665 h 1883447"/>
                <a:gd name="connsiteX25" fmla="*/ 61730 w 275090"/>
                <a:gd name="connsiteY25" fmla="*/ 1806363 h 1883447"/>
                <a:gd name="connsiteX26" fmla="*/ 28313 w 275090"/>
                <a:gd name="connsiteY26" fmla="*/ 1855357 h 1883447"/>
                <a:gd name="connsiteX27" fmla="*/ 0 w 275090"/>
                <a:gd name="connsiteY27" fmla="*/ 1883447 h 1883447"/>
                <a:gd name="connsiteX28" fmla="*/ 0 w 275090"/>
                <a:gd name="connsiteY28" fmla="*/ 0 h 188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5090" h="1883447">
                  <a:moveTo>
                    <a:pt x="0" y="0"/>
                  </a:moveTo>
                  <a:lnTo>
                    <a:pt x="31250" y="38523"/>
                  </a:lnTo>
                  <a:cubicBezTo>
                    <a:pt x="44898" y="55204"/>
                    <a:pt x="63172" y="67686"/>
                    <a:pt x="76970" y="84243"/>
                  </a:cubicBezTo>
                  <a:cubicBezTo>
                    <a:pt x="92710" y="103130"/>
                    <a:pt x="133173" y="170308"/>
                    <a:pt x="137930" y="190923"/>
                  </a:cubicBezTo>
                  <a:cubicBezTo>
                    <a:pt x="148274" y="235746"/>
                    <a:pt x="147090" y="282485"/>
                    <a:pt x="153170" y="328083"/>
                  </a:cubicBezTo>
                  <a:cubicBezTo>
                    <a:pt x="157254" y="358712"/>
                    <a:pt x="160280" y="389711"/>
                    <a:pt x="168410" y="419523"/>
                  </a:cubicBezTo>
                  <a:cubicBezTo>
                    <a:pt x="175608" y="445916"/>
                    <a:pt x="197147" y="468422"/>
                    <a:pt x="198890" y="495723"/>
                  </a:cubicBezTo>
                  <a:cubicBezTo>
                    <a:pt x="212485" y="708710"/>
                    <a:pt x="209050" y="922443"/>
                    <a:pt x="214130" y="1135803"/>
                  </a:cubicBezTo>
                  <a:cubicBezTo>
                    <a:pt x="214130" y="1135803"/>
                    <a:pt x="236156" y="1196246"/>
                    <a:pt x="244610" y="1227243"/>
                  </a:cubicBezTo>
                  <a:cubicBezTo>
                    <a:pt x="257981" y="1276269"/>
                    <a:pt x="268548" y="1364330"/>
                    <a:pt x="275090" y="1410123"/>
                  </a:cubicBezTo>
                  <a:cubicBezTo>
                    <a:pt x="198568" y="1524906"/>
                    <a:pt x="288417" y="1379027"/>
                    <a:pt x="229370" y="1516803"/>
                  </a:cubicBezTo>
                  <a:cubicBezTo>
                    <a:pt x="197796" y="1590475"/>
                    <a:pt x="197304" y="1573392"/>
                    <a:pt x="199237" y="1559767"/>
                  </a:cubicBezTo>
                  <a:lnTo>
                    <a:pt x="200163" y="1554619"/>
                  </a:lnTo>
                  <a:lnTo>
                    <a:pt x="200372" y="1553701"/>
                  </a:lnTo>
                  <a:cubicBezTo>
                    <a:pt x="201074" y="1550355"/>
                    <a:pt x="201032" y="1550168"/>
                    <a:pt x="200693" y="1551670"/>
                  </a:cubicBezTo>
                  <a:lnTo>
                    <a:pt x="200163" y="1554619"/>
                  </a:lnTo>
                  <a:lnTo>
                    <a:pt x="195586" y="1574695"/>
                  </a:lnTo>
                  <a:cubicBezTo>
                    <a:pt x="192949" y="1585835"/>
                    <a:pt x="189119" y="1601607"/>
                    <a:pt x="183650" y="1623483"/>
                  </a:cubicBezTo>
                  <a:cubicBezTo>
                    <a:pt x="183650" y="1623483"/>
                    <a:pt x="145180" y="1686007"/>
                    <a:pt x="122690" y="1714923"/>
                  </a:cubicBezTo>
                  <a:cubicBezTo>
                    <a:pt x="107523" y="1734424"/>
                    <a:pt x="96288" y="1748292"/>
                    <a:pt x="88102" y="1757905"/>
                  </a:cubicBezTo>
                  <a:lnTo>
                    <a:pt x="80154" y="1766418"/>
                  </a:lnTo>
                  <a:lnTo>
                    <a:pt x="83702" y="1754993"/>
                  </a:lnTo>
                  <a:cubicBezTo>
                    <a:pt x="82731" y="1749108"/>
                    <a:pt x="59937" y="1785263"/>
                    <a:pt x="71812" y="1775352"/>
                  </a:cubicBezTo>
                  <a:lnTo>
                    <a:pt x="80154" y="1766418"/>
                  </a:lnTo>
                  <a:lnTo>
                    <a:pt x="79456" y="1768665"/>
                  </a:lnTo>
                  <a:cubicBezTo>
                    <a:pt x="76088" y="1776769"/>
                    <a:pt x="70474" y="1788875"/>
                    <a:pt x="61730" y="1806363"/>
                  </a:cubicBezTo>
                  <a:cubicBezTo>
                    <a:pt x="51121" y="1827581"/>
                    <a:pt x="40497" y="1842014"/>
                    <a:pt x="28313" y="1855357"/>
                  </a:cubicBezTo>
                  <a:lnTo>
                    <a:pt x="0" y="188344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E792298D-E3C3-42D1-95B0-03C38ECAB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6177" t="62477" r="33170" b="26345"/>
            <a:stretch/>
          </p:blipFill>
          <p:spPr>
            <a:xfrm>
              <a:off x="-3916680" y="4327644"/>
              <a:ext cx="147492" cy="1509792"/>
            </a:xfrm>
            <a:custGeom>
              <a:avLst/>
              <a:gdLst>
                <a:gd name="connsiteX0" fmla="*/ 147492 w 147492"/>
                <a:gd name="connsiteY0" fmla="*/ 0 h 1509792"/>
                <a:gd name="connsiteX1" fmla="*/ 147492 w 147492"/>
                <a:gd name="connsiteY1" fmla="*/ 1509792 h 1509792"/>
                <a:gd name="connsiteX2" fmla="*/ 106680 w 147492"/>
                <a:gd name="connsiteY2" fmla="*/ 1387356 h 1509792"/>
                <a:gd name="connsiteX3" fmla="*/ 91440 w 147492"/>
                <a:gd name="connsiteY3" fmla="*/ 1326396 h 1509792"/>
                <a:gd name="connsiteX4" fmla="*/ 76200 w 147492"/>
                <a:gd name="connsiteY4" fmla="*/ 1280676 h 1509792"/>
                <a:gd name="connsiteX5" fmla="*/ 45720 w 147492"/>
                <a:gd name="connsiteY5" fmla="*/ 1204476 h 1509792"/>
                <a:gd name="connsiteX6" fmla="*/ 30480 w 147492"/>
                <a:gd name="connsiteY6" fmla="*/ 1097796 h 1509792"/>
                <a:gd name="connsiteX7" fmla="*/ 15240 w 147492"/>
                <a:gd name="connsiteY7" fmla="*/ 1052076 h 1509792"/>
                <a:gd name="connsiteX8" fmla="*/ 0 w 147492"/>
                <a:gd name="connsiteY8" fmla="*/ 564396 h 1509792"/>
                <a:gd name="connsiteX9" fmla="*/ 15240 w 147492"/>
                <a:gd name="connsiteY9" fmla="*/ 503436 h 1509792"/>
                <a:gd name="connsiteX10" fmla="*/ 45720 w 147492"/>
                <a:gd name="connsiteY10" fmla="*/ 411996 h 1509792"/>
                <a:gd name="connsiteX11" fmla="*/ 60960 w 147492"/>
                <a:gd name="connsiteY11" fmla="*/ 335796 h 1509792"/>
                <a:gd name="connsiteX12" fmla="*/ 76034 w 147492"/>
                <a:gd name="connsiteY12" fmla="*/ 292794 h 1509792"/>
                <a:gd name="connsiteX13" fmla="*/ 75681 w 147492"/>
                <a:gd name="connsiteY13" fmla="*/ 295756 h 1509792"/>
                <a:gd name="connsiteX14" fmla="*/ 74262 w 147492"/>
                <a:gd name="connsiteY14" fmla="*/ 305115 h 1509792"/>
                <a:gd name="connsiteX15" fmla="*/ 74543 w 147492"/>
                <a:gd name="connsiteY15" fmla="*/ 305297 h 1509792"/>
                <a:gd name="connsiteX16" fmla="*/ 75681 w 147492"/>
                <a:gd name="connsiteY16" fmla="*/ 295756 h 1509792"/>
                <a:gd name="connsiteX17" fmla="*/ 76270 w 147492"/>
                <a:gd name="connsiteY17" fmla="*/ 291869 h 1509792"/>
                <a:gd name="connsiteX18" fmla="*/ 91440 w 147492"/>
                <a:gd name="connsiteY18" fmla="*/ 198636 h 1509792"/>
                <a:gd name="connsiteX19" fmla="*/ 137160 w 147492"/>
                <a:gd name="connsiteY19" fmla="*/ 30996 h 1509792"/>
                <a:gd name="connsiteX20" fmla="*/ 147492 w 147492"/>
                <a:gd name="connsiteY20" fmla="*/ 0 h 150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92" h="1509792">
                  <a:moveTo>
                    <a:pt x="147492" y="0"/>
                  </a:moveTo>
                  <a:lnTo>
                    <a:pt x="147492" y="1509792"/>
                  </a:lnTo>
                  <a:lnTo>
                    <a:pt x="106680" y="1387356"/>
                  </a:lnTo>
                  <a:cubicBezTo>
                    <a:pt x="100661" y="1367294"/>
                    <a:pt x="97194" y="1346535"/>
                    <a:pt x="91440" y="1326396"/>
                  </a:cubicBezTo>
                  <a:cubicBezTo>
                    <a:pt x="87027" y="1310950"/>
                    <a:pt x="81841" y="1295718"/>
                    <a:pt x="76200" y="1280676"/>
                  </a:cubicBezTo>
                  <a:cubicBezTo>
                    <a:pt x="66594" y="1255061"/>
                    <a:pt x="52355" y="1231016"/>
                    <a:pt x="45720" y="1204476"/>
                  </a:cubicBezTo>
                  <a:cubicBezTo>
                    <a:pt x="37008" y="1169627"/>
                    <a:pt x="37525" y="1133019"/>
                    <a:pt x="30480" y="1097796"/>
                  </a:cubicBezTo>
                  <a:cubicBezTo>
                    <a:pt x="27330" y="1082044"/>
                    <a:pt x="16156" y="1068114"/>
                    <a:pt x="15240" y="1052076"/>
                  </a:cubicBezTo>
                  <a:cubicBezTo>
                    <a:pt x="5961" y="889702"/>
                    <a:pt x="5080" y="726956"/>
                    <a:pt x="0" y="564396"/>
                  </a:cubicBezTo>
                  <a:lnTo>
                    <a:pt x="15240" y="503436"/>
                  </a:lnTo>
                  <a:cubicBezTo>
                    <a:pt x="23032" y="472267"/>
                    <a:pt x="37266" y="442993"/>
                    <a:pt x="45720" y="411996"/>
                  </a:cubicBezTo>
                  <a:cubicBezTo>
                    <a:pt x="52536" y="387006"/>
                    <a:pt x="54678" y="360926"/>
                    <a:pt x="60960" y="335796"/>
                  </a:cubicBezTo>
                  <a:cubicBezTo>
                    <a:pt x="75029" y="279520"/>
                    <a:pt x="76935" y="281547"/>
                    <a:pt x="76034" y="292794"/>
                  </a:cubicBezTo>
                  <a:lnTo>
                    <a:pt x="75681" y="295756"/>
                  </a:lnTo>
                  <a:lnTo>
                    <a:pt x="74262" y="305115"/>
                  </a:lnTo>
                  <a:cubicBezTo>
                    <a:pt x="72369" y="318045"/>
                    <a:pt x="73387" y="313258"/>
                    <a:pt x="74543" y="305297"/>
                  </a:cubicBezTo>
                  <a:lnTo>
                    <a:pt x="75681" y="295756"/>
                  </a:lnTo>
                  <a:lnTo>
                    <a:pt x="76270" y="291869"/>
                  </a:lnTo>
                  <a:cubicBezTo>
                    <a:pt x="78910" y="274847"/>
                    <a:pt x="83577" y="245815"/>
                    <a:pt x="91440" y="198636"/>
                  </a:cubicBezTo>
                  <a:cubicBezTo>
                    <a:pt x="102899" y="129884"/>
                    <a:pt x="117461" y="90092"/>
                    <a:pt x="137160" y="30996"/>
                  </a:cubicBezTo>
                  <a:lnTo>
                    <a:pt x="147492" y="0"/>
                  </a:lnTo>
                  <a:close/>
                </a:path>
              </a:pathLst>
            </a:custGeom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CF12F460-CD19-4D16-AC50-23579830E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8777" t="74221" r="18116" b="21455"/>
            <a:stretch/>
          </p:blipFill>
          <p:spPr>
            <a:xfrm>
              <a:off x="-1068896" y="5914005"/>
              <a:ext cx="702367" cy="584015"/>
            </a:xfrm>
            <a:custGeom>
              <a:avLst/>
              <a:gdLst>
                <a:gd name="connsiteX0" fmla="*/ 702367 w 702367"/>
                <a:gd name="connsiteY0" fmla="*/ 0 h 584015"/>
                <a:gd name="connsiteX1" fmla="*/ 702367 w 702367"/>
                <a:gd name="connsiteY1" fmla="*/ 584015 h 584015"/>
                <a:gd name="connsiteX2" fmla="*/ 0 w 702367"/>
                <a:gd name="connsiteY2" fmla="*/ 584015 h 584015"/>
                <a:gd name="connsiteX3" fmla="*/ 17337 w 702367"/>
                <a:gd name="connsiteY3" fmla="*/ 578236 h 584015"/>
                <a:gd name="connsiteX4" fmla="*/ 54394 w 702367"/>
                <a:gd name="connsiteY4" fmla="*/ 540963 h 584015"/>
                <a:gd name="connsiteX5" fmla="*/ 68548 w 702367"/>
                <a:gd name="connsiteY5" fmla="*/ 526461 h 584015"/>
                <a:gd name="connsiteX6" fmla="*/ 65407 w 702367"/>
                <a:gd name="connsiteY6" fmla="*/ 529830 h 584015"/>
                <a:gd name="connsiteX7" fmla="*/ 108777 w 702367"/>
                <a:gd name="connsiteY7" fmla="*/ 502036 h 584015"/>
                <a:gd name="connsiteX8" fmla="*/ 154497 w 702367"/>
                <a:gd name="connsiteY8" fmla="*/ 456316 h 584015"/>
                <a:gd name="connsiteX9" fmla="*/ 245937 w 702367"/>
                <a:gd name="connsiteY9" fmla="*/ 395356 h 584015"/>
                <a:gd name="connsiteX10" fmla="*/ 337377 w 702367"/>
                <a:gd name="connsiteY10" fmla="*/ 334396 h 584015"/>
                <a:gd name="connsiteX11" fmla="*/ 383097 w 702367"/>
                <a:gd name="connsiteY11" fmla="*/ 303916 h 584015"/>
                <a:gd name="connsiteX12" fmla="*/ 489777 w 702367"/>
                <a:gd name="connsiteY12" fmla="*/ 273436 h 584015"/>
                <a:gd name="connsiteX13" fmla="*/ 520257 w 702367"/>
                <a:gd name="connsiteY13" fmla="*/ 227716 h 584015"/>
                <a:gd name="connsiteX14" fmla="*/ 581217 w 702367"/>
                <a:gd name="connsiteY14" fmla="*/ 121036 h 584015"/>
                <a:gd name="connsiteX15" fmla="*/ 687897 w 702367"/>
                <a:gd name="connsiteY15" fmla="*/ 14356 h 584015"/>
                <a:gd name="connsiteX16" fmla="*/ 702367 w 702367"/>
                <a:gd name="connsiteY16" fmla="*/ 0 h 58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2367" h="584015">
                  <a:moveTo>
                    <a:pt x="702367" y="0"/>
                  </a:moveTo>
                  <a:lnTo>
                    <a:pt x="702367" y="584015"/>
                  </a:lnTo>
                  <a:lnTo>
                    <a:pt x="0" y="584015"/>
                  </a:lnTo>
                  <a:lnTo>
                    <a:pt x="17337" y="578236"/>
                  </a:lnTo>
                  <a:cubicBezTo>
                    <a:pt x="34034" y="561540"/>
                    <a:pt x="45996" y="549484"/>
                    <a:pt x="54394" y="540963"/>
                  </a:cubicBezTo>
                  <a:lnTo>
                    <a:pt x="68548" y="526461"/>
                  </a:lnTo>
                  <a:lnTo>
                    <a:pt x="65407" y="529830"/>
                  </a:lnTo>
                  <a:cubicBezTo>
                    <a:pt x="55657" y="540737"/>
                    <a:pt x="45124" y="555080"/>
                    <a:pt x="108777" y="502036"/>
                  </a:cubicBezTo>
                  <a:cubicBezTo>
                    <a:pt x="125334" y="488238"/>
                    <a:pt x="137484" y="469548"/>
                    <a:pt x="154497" y="456316"/>
                  </a:cubicBezTo>
                  <a:cubicBezTo>
                    <a:pt x="183413" y="433826"/>
                    <a:pt x="245937" y="395356"/>
                    <a:pt x="245937" y="395356"/>
                  </a:cubicBezTo>
                  <a:cubicBezTo>
                    <a:pt x="299510" y="314997"/>
                    <a:pt x="245526" y="373761"/>
                    <a:pt x="337377" y="334396"/>
                  </a:cubicBezTo>
                  <a:cubicBezTo>
                    <a:pt x="354212" y="327181"/>
                    <a:pt x="366714" y="312107"/>
                    <a:pt x="383097" y="303916"/>
                  </a:cubicBezTo>
                  <a:cubicBezTo>
                    <a:pt x="404961" y="292984"/>
                    <a:pt x="470245" y="278319"/>
                    <a:pt x="489777" y="273436"/>
                  </a:cubicBezTo>
                  <a:cubicBezTo>
                    <a:pt x="499937" y="258196"/>
                    <a:pt x="511170" y="243619"/>
                    <a:pt x="520257" y="227716"/>
                  </a:cubicBezTo>
                  <a:cubicBezTo>
                    <a:pt x="541534" y="190481"/>
                    <a:pt x="552159" y="153323"/>
                    <a:pt x="581217" y="121036"/>
                  </a:cubicBezTo>
                  <a:cubicBezTo>
                    <a:pt x="614859" y="83656"/>
                    <a:pt x="652337" y="49916"/>
                    <a:pt x="687897" y="14356"/>
                  </a:cubicBezTo>
                  <a:lnTo>
                    <a:pt x="702367" y="0"/>
                  </a:lnTo>
                  <a:close/>
                </a:path>
              </a:pathLst>
            </a:custGeom>
          </p:spPr>
        </p:pic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CA602C04-63AE-4089-8E0C-AD8C6979A6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9080" t="78091" r="20904" b="21881"/>
            <a:stretch/>
          </p:blipFill>
          <p:spPr>
            <a:xfrm>
              <a:off x="-1000349" y="6436679"/>
              <a:ext cx="3594" cy="3786"/>
            </a:xfrm>
            <a:custGeom>
              <a:avLst/>
              <a:gdLst>
                <a:gd name="connsiteX0" fmla="*/ 2853 w 3594"/>
                <a:gd name="connsiteY0" fmla="*/ 725 h 3786"/>
                <a:gd name="connsiteX1" fmla="*/ 1525 w 3594"/>
                <a:gd name="connsiteY1" fmla="*/ 2223 h 3786"/>
                <a:gd name="connsiteX2" fmla="*/ 0 w 3594"/>
                <a:gd name="connsiteY2" fmla="*/ 3786 h 3786"/>
                <a:gd name="connsiteX3" fmla="*/ 2853 w 3594"/>
                <a:gd name="connsiteY3" fmla="*/ 725 h 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4" h="3786">
                  <a:moveTo>
                    <a:pt x="2853" y="725"/>
                  </a:moveTo>
                  <a:cubicBezTo>
                    <a:pt x="4021" y="-466"/>
                    <a:pt x="3969" y="-335"/>
                    <a:pt x="1525" y="2223"/>
                  </a:cubicBezTo>
                  <a:lnTo>
                    <a:pt x="0" y="3786"/>
                  </a:lnTo>
                  <a:lnTo>
                    <a:pt x="2853" y="725"/>
                  </a:lnTo>
                  <a:close/>
                </a:path>
              </a:pathLst>
            </a:cu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3C3E270B-C306-4F1A-B42E-A9C6F4410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9465" t="78545" r="21223" b="19719"/>
            <a:stretch/>
          </p:blipFill>
          <p:spPr>
            <a:xfrm>
              <a:off x="-3173601" y="6498020"/>
              <a:ext cx="2104705" cy="234555"/>
            </a:xfrm>
            <a:custGeom>
              <a:avLst/>
              <a:gdLst>
                <a:gd name="connsiteX0" fmla="*/ 0 w 2104705"/>
                <a:gd name="connsiteY0" fmla="*/ 0 h 234555"/>
                <a:gd name="connsiteX1" fmla="*/ 2104705 w 2104705"/>
                <a:gd name="connsiteY1" fmla="*/ 0 h 234555"/>
                <a:gd name="connsiteX2" fmla="*/ 2030602 w 2104705"/>
                <a:gd name="connsiteY2" fmla="*/ 24701 h 234555"/>
                <a:gd name="connsiteX3" fmla="*/ 1984882 w 2104705"/>
                <a:gd name="connsiteY3" fmla="*/ 55181 h 234555"/>
                <a:gd name="connsiteX4" fmla="*/ 1893442 w 2104705"/>
                <a:gd name="connsiteY4" fmla="*/ 116141 h 234555"/>
                <a:gd name="connsiteX5" fmla="*/ 1802002 w 2104705"/>
                <a:gd name="connsiteY5" fmla="*/ 177101 h 234555"/>
                <a:gd name="connsiteX6" fmla="*/ 1741042 w 2104705"/>
                <a:gd name="connsiteY6" fmla="*/ 207581 h 234555"/>
                <a:gd name="connsiteX7" fmla="*/ 1085722 w 2104705"/>
                <a:gd name="connsiteY7" fmla="*/ 207581 h 234555"/>
                <a:gd name="connsiteX8" fmla="*/ 811402 w 2104705"/>
                <a:gd name="connsiteY8" fmla="*/ 192341 h 234555"/>
                <a:gd name="connsiteX9" fmla="*/ 628522 w 2104705"/>
                <a:gd name="connsiteY9" fmla="*/ 177101 h 234555"/>
                <a:gd name="connsiteX10" fmla="*/ 369442 w 2104705"/>
                <a:gd name="connsiteY10" fmla="*/ 161861 h 234555"/>
                <a:gd name="connsiteX11" fmla="*/ 247522 w 2104705"/>
                <a:gd name="connsiteY11" fmla="*/ 100901 h 234555"/>
                <a:gd name="connsiteX12" fmla="*/ 201802 w 2104705"/>
                <a:gd name="connsiteY12" fmla="*/ 85661 h 234555"/>
                <a:gd name="connsiteX13" fmla="*/ 140842 w 2104705"/>
                <a:gd name="connsiteY13" fmla="*/ 55181 h 234555"/>
                <a:gd name="connsiteX14" fmla="*/ 49402 w 2104705"/>
                <a:gd name="connsiteY14" fmla="*/ 24701 h 234555"/>
                <a:gd name="connsiteX15" fmla="*/ 0 w 2104705"/>
                <a:gd name="connsiteY15" fmla="*/ 0 h 23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4705" h="234555">
                  <a:moveTo>
                    <a:pt x="0" y="0"/>
                  </a:moveTo>
                  <a:lnTo>
                    <a:pt x="2104705" y="0"/>
                  </a:lnTo>
                  <a:lnTo>
                    <a:pt x="2030602" y="24701"/>
                  </a:lnTo>
                  <a:cubicBezTo>
                    <a:pt x="2013226" y="30493"/>
                    <a:pt x="2000122" y="45021"/>
                    <a:pt x="1984882" y="55181"/>
                  </a:cubicBezTo>
                  <a:lnTo>
                    <a:pt x="1893442" y="116141"/>
                  </a:lnTo>
                  <a:cubicBezTo>
                    <a:pt x="1862962" y="136461"/>
                    <a:pt x="1833414" y="158254"/>
                    <a:pt x="1802002" y="177101"/>
                  </a:cubicBezTo>
                  <a:cubicBezTo>
                    <a:pt x="1782521" y="188790"/>
                    <a:pt x="1763697" y="205882"/>
                    <a:pt x="1741042" y="207581"/>
                  </a:cubicBezTo>
                  <a:cubicBezTo>
                    <a:pt x="1283200" y="241919"/>
                    <a:pt x="1348636" y="245140"/>
                    <a:pt x="1085722" y="207581"/>
                  </a:cubicBezTo>
                  <a:cubicBezTo>
                    <a:pt x="994282" y="202501"/>
                    <a:pt x="902780" y="198433"/>
                    <a:pt x="811402" y="192341"/>
                  </a:cubicBezTo>
                  <a:cubicBezTo>
                    <a:pt x="750366" y="188272"/>
                    <a:pt x="689548" y="181310"/>
                    <a:pt x="628522" y="177101"/>
                  </a:cubicBezTo>
                  <a:cubicBezTo>
                    <a:pt x="542218" y="171149"/>
                    <a:pt x="455158" y="173550"/>
                    <a:pt x="369442" y="161861"/>
                  </a:cubicBezTo>
                  <a:cubicBezTo>
                    <a:pt x="296930" y="151973"/>
                    <a:pt x="302148" y="128214"/>
                    <a:pt x="247522" y="100901"/>
                  </a:cubicBezTo>
                  <a:cubicBezTo>
                    <a:pt x="233154" y="93717"/>
                    <a:pt x="216567" y="91989"/>
                    <a:pt x="201802" y="85661"/>
                  </a:cubicBezTo>
                  <a:cubicBezTo>
                    <a:pt x="180920" y="76712"/>
                    <a:pt x="161162" y="65341"/>
                    <a:pt x="140842" y="55181"/>
                  </a:cubicBezTo>
                  <a:cubicBezTo>
                    <a:pt x="112105" y="40813"/>
                    <a:pt x="79233" y="36633"/>
                    <a:pt x="49402" y="24701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0A8DF8EB-5153-40B0-B751-03001CDA8771}"/>
              </a:ext>
            </a:extLst>
          </p:cNvPr>
          <p:cNvSpPr txBox="1"/>
          <p:nvPr/>
        </p:nvSpPr>
        <p:spPr>
          <a:xfrm>
            <a:off x="5160107" y="2152803"/>
            <a:ext cx="1871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TypeLand 康熙字典體 Trial" pitchFamily="50" charset="-120"/>
                <a:ea typeface="TypeLand 康熙字典體 Trial" pitchFamily="50" charset="-120"/>
              </a:rPr>
              <a:t>日式</a:t>
            </a:r>
          </a:p>
        </p:txBody>
      </p:sp>
    </p:spTree>
    <p:extLst>
      <p:ext uri="{BB962C8B-B14F-4D97-AF65-F5344CB8AC3E}">
        <p14:creationId xmlns:p14="http://schemas.microsoft.com/office/powerpoint/2010/main" val="325544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18D9516-84A4-4262-B863-C033A7500ED7}"/>
              </a:ext>
            </a:extLst>
          </p:cNvPr>
          <p:cNvCxnSpPr>
            <a:cxnSpLocks/>
          </p:cNvCxnSpPr>
          <p:nvPr/>
        </p:nvCxnSpPr>
        <p:spPr>
          <a:xfrm>
            <a:off x="7149424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8">
            <a:extLst>
              <a:ext uri="{FF2B5EF4-FFF2-40B4-BE49-F238E27FC236}">
                <a16:creationId xmlns:a16="http://schemas.microsoft.com/office/drawing/2014/main" id="{FEF9A904-F973-41A3-9311-421E9C05E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76" y="311622"/>
            <a:ext cx="2106848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研究意义</a:t>
            </a:r>
            <a:endParaRPr lang="id-ID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52306A9-7A43-4270-811A-A0E2A2035DFF}"/>
              </a:ext>
            </a:extLst>
          </p:cNvPr>
          <p:cNvCxnSpPr>
            <a:cxnSpLocks/>
          </p:cNvCxnSpPr>
          <p:nvPr/>
        </p:nvCxnSpPr>
        <p:spPr>
          <a:xfrm>
            <a:off x="4522237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34F731C6-70A0-43F1-BA0B-1199649EF87E}"/>
              </a:ext>
            </a:extLst>
          </p:cNvPr>
          <p:cNvCxnSpPr/>
          <p:nvPr/>
        </p:nvCxnSpPr>
        <p:spPr>
          <a:xfrm flipV="1">
            <a:off x="4795037" y="3391508"/>
            <a:ext cx="1274848" cy="1032020"/>
          </a:xfrm>
          <a:prstGeom prst="line">
            <a:avLst/>
          </a:prstGeom>
          <a:ln w="57150">
            <a:solidFill>
              <a:srgbClr val="ECCBB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A47D0A27-931F-45F7-A921-BD64C4508E22}"/>
              </a:ext>
            </a:extLst>
          </p:cNvPr>
          <p:cNvCxnSpPr/>
          <p:nvPr/>
        </p:nvCxnSpPr>
        <p:spPr>
          <a:xfrm>
            <a:off x="2852411" y="3087972"/>
            <a:ext cx="1942626" cy="1335555"/>
          </a:xfrm>
          <a:prstGeom prst="line">
            <a:avLst/>
          </a:prstGeom>
          <a:ln w="57150">
            <a:solidFill>
              <a:srgbClr val="ECCBB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1B644DBD-6CB8-4915-AF63-A51D5C793AF3}"/>
              </a:ext>
            </a:extLst>
          </p:cNvPr>
          <p:cNvSpPr/>
          <p:nvPr/>
        </p:nvSpPr>
        <p:spPr>
          <a:xfrm rot="2130924">
            <a:off x="3832959" y="3992775"/>
            <a:ext cx="1044917" cy="243154"/>
          </a:xfrm>
          <a:prstGeom prst="rect">
            <a:avLst/>
          </a:prstGeom>
          <a:solidFill>
            <a:srgbClr val="ECC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76A56A1-6530-420D-9B5A-4DA1D9B81F03}"/>
              </a:ext>
            </a:extLst>
          </p:cNvPr>
          <p:cNvSpPr/>
          <p:nvPr/>
        </p:nvSpPr>
        <p:spPr>
          <a:xfrm rot="8461958">
            <a:off x="4704595" y="3887641"/>
            <a:ext cx="1202686" cy="243154"/>
          </a:xfrm>
          <a:prstGeom prst="rect">
            <a:avLst/>
          </a:prstGeom>
          <a:solidFill>
            <a:srgbClr val="ECC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77C278-1E5D-4907-A13C-181FEA16DF23}"/>
              </a:ext>
            </a:extLst>
          </p:cNvPr>
          <p:cNvCxnSpPr/>
          <p:nvPr/>
        </p:nvCxnSpPr>
        <p:spPr>
          <a:xfrm rot="16200000" flipH="1">
            <a:off x="6009178" y="3452215"/>
            <a:ext cx="667778" cy="546363"/>
          </a:xfrm>
          <a:prstGeom prst="line">
            <a:avLst/>
          </a:prstGeom>
          <a:ln w="57150">
            <a:solidFill>
              <a:srgbClr val="ECCBB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7018A0-3F9B-4317-AB31-DC1232896586}"/>
              </a:ext>
            </a:extLst>
          </p:cNvPr>
          <p:cNvCxnSpPr/>
          <p:nvPr/>
        </p:nvCxnSpPr>
        <p:spPr>
          <a:xfrm rot="5400000" flipH="1" flipV="1">
            <a:off x="6373420" y="3330801"/>
            <a:ext cx="971313" cy="485656"/>
          </a:xfrm>
          <a:prstGeom prst="line">
            <a:avLst/>
          </a:prstGeom>
          <a:ln w="57150">
            <a:solidFill>
              <a:srgbClr val="ECCBB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043944-4517-456E-ACD1-A388F79BAB0C}"/>
              </a:ext>
            </a:extLst>
          </p:cNvPr>
          <p:cNvCxnSpPr/>
          <p:nvPr/>
        </p:nvCxnSpPr>
        <p:spPr>
          <a:xfrm rot="16200000" flipH="1">
            <a:off x="6539159" y="3650719"/>
            <a:ext cx="1732564" cy="607071"/>
          </a:xfrm>
          <a:prstGeom prst="line">
            <a:avLst/>
          </a:prstGeom>
          <a:ln w="57150">
            <a:solidFill>
              <a:srgbClr val="ECCBB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8A4893-D67B-4604-8CCA-3771CC8E5AD3}"/>
              </a:ext>
            </a:extLst>
          </p:cNvPr>
          <p:cNvCxnSpPr/>
          <p:nvPr/>
        </p:nvCxnSpPr>
        <p:spPr>
          <a:xfrm rot="5400000" flipH="1" flipV="1">
            <a:off x="7582455" y="3214495"/>
            <a:ext cx="1732565" cy="1479520"/>
          </a:xfrm>
          <a:prstGeom prst="line">
            <a:avLst/>
          </a:prstGeom>
          <a:ln w="57150">
            <a:solidFill>
              <a:srgbClr val="ECCBB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6">
            <a:extLst>
              <a:ext uri="{FF2B5EF4-FFF2-40B4-BE49-F238E27FC236}">
                <a16:creationId xmlns:a16="http://schemas.microsoft.com/office/drawing/2014/main" id="{9981A62F-081E-4B56-B1C8-EBE3B2FE5F48}"/>
              </a:ext>
            </a:extLst>
          </p:cNvPr>
          <p:cNvGrpSpPr/>
          <p:nvPr/>
        </p:nvGrpSpPr>
        <p:grpSpPr>
          <a:xfrm>
            <a:off x="2602627" y="3391509"/>
            <a:ext cx="499568" cy="609600"/>
            <a:chOff x="2208213" y="3468688"/>
            <a:chExt cx="627062" cy="765175"/>
          </a:xfrm>
          <a:solidFill>
            <a:srgbClr val="ECCBB6"/>
          </a:solidFill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4FEBA09-6C4B-4FA0-A2FF-D466F1473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5200" y="3633788"/>
              <a:ext cx="180975" cy="173038"/>
            </a:xfrm>
            <a:custGeom>
              <a:avLst/>
              <a:gdLst/>
              <a:ahLst/>
              <a:cxnLst>
                <a:cxn ang="0">
                  <a:pos x="84" y="102"/>
                </a:cxn>
                <a:cxn ang="0">
                  <a:pos x="83" y="91"/>
                </a:cxn>
                <a:cxn ang="0">
                  <a:pos x="88" y="87"/>
                </a:cxn>
                <a:cxn ang="0">
                  <a:pos x="96" y="92"/>
                </a:cxn>
                <a:cxn ang="0">
                  <a:pos x="106" y="90"/>
                </a:cxn>
                <a:cxn ang="0">
                  <a:pos x="118" y="70"/>
                </a:cxn>
                <a:cxn ang="0">
                  <a:pos x="115" y="60"/>
                </a:cxn>
                <a:cxn ang="0">
                  <a:pos x="104" y="54"/>
                </a:cxn>
                <a:cxn ang="0">
                  <a:pos x="103" y="47"/>
                </a:cxn>
                <a:cxn ang="0">
                  <a:pos x="112" y="40"/>
                </a:cxn>
                <a:cxn ang="0">
                  <a:pos x="112" y="30"/>
                </a:cxn>
                <a:cxn ang="0">
                  <a:pos x="97" y="13"/>
                </a:cxn>
                <a:cxn ang="0">
                  <a:pos x="87" y="13"/>
                </a:cxn>
                <a:cxn ang="0">
                  <a:pos x="80" y="19"/>
                </a:cxn>
                <a:cxn ang="0">
                  <a:pos x="71" y="16"/>
                </a:cxn>
                <a:cxn ang="0">
                  <a:pos x="71" y="7"/>
                </a:cxn>
                <a:cxn ang="0">
                  <a:pos x="63" y="0"/>
                </a:cxn>
                <a:cxn ang="0">
                  <a:pos x="41" y="2"/>
                </a:cxn>
                <a:cxn ang="0">
                  <a:pos x="34" y="9"/>
                </a:cxn>
                <a:cxn ang="0">
                  <a:pos x="35" y="20"/>
                </a:cxn>
                <a:cxn ang="0">
                  <a:pos x="29" y="24"/>
                </a:cxn>
                <a:cxn ang="0">
                  <a:pos x="19" y="20"/>
                </a:cxn>
                <a:cxn ang="0">
                  <a:pos x="9" y="23"/>
                </a:cxn>
                <a:cxn ang="0">
                  <a:pos x="0" y="43"/>
                </a:cxn>
                <a:cxn ang="0">
                  <a:pos x="0" y="45"/>
                </a:cxn>
                <a:cxn ang="0">
                  <a:pos x="2" y="53"/>
                </a:cxn>
                <a:cxn ang="0">
                  <a:pos x="13" y="58"/>
                </a:cxn>
                <a:cxn ang="0">
                  <a:pos x="15" y="65"/>
                </a:cxn>
                <a:cxn ang="0">
                  <a:pos x="6" y="72"/>
                </a:cxn>
                <a:cxn ang="0">
                  <a:pos x="6" y="82"/>
                </a:cxn>
                <a:cxn ang="0">
                  <a:pos x="21" y="100"/>
                </a:cxn>
                <a:cxn ang="0">
                  <a:pos x="30" y="100"/>
                </a:cxn>
                <a:cxn ang="0">
                  <a:pos x="31" y="100"/>
                </a:cxn>
                <a:cxn ang="0">
                  <a:pos x="39" y="93"/>
                </a:cxn>
                <a:cxn ang="0">
                  <a:pos x="46" y="95"/>
                </a:cxn>
                <a:cxn ang="0">
                  <a:pos x="47" y="104"/>
                </a:cxn>
                <a:cxn ang="0">
                  <a:pos x="54" y="112"/>
                </a:cxn>
                <a:cxn ang="0">
                  <a:pos x="76" y="110"/>
                </a:cxn>
                <a:cxn ang="0">
                  <a:pos x="84" y="102"/>
                </a:cxn>
                <a:cxn ang="0">
                  <a:pos x="57" y="78"/>
                </a:cxn>
                <a:cxn ang="0">
                  <a:pos x="35" y="56"/>
                </a:cxn>
                <a:cxn ang="0">
                  <a:pos x="57" y="33"/>
                </a:cxn>
                <a:cxn ang="0">
                  <a:pos x="80" y="56"/>
                </a:cxn>
                <a:cxn ang="0">
                  <a:pos x="57" y="78"/>
                </a:cxn>
                <a:cxn ang="0">
                  <a:pos x="57" y="78"/>
                </a:cxn>
                <a:cxn ang="0">
                  <a:pos x="57" y="78"/>
                </a:cxn>
              </a:cxnLst>
              <a:rect l="0" t="0" r="r" b="b"/>
              <a:pathLst>
                <a:path w="118" h="112">
                  <a:moveTo>
                    <a:pt x="84" y="102"/>
                  </a:moveTo>
                  <a:cubicBezTo>
                    <a:pt x="84" y="102"/>
                    <a:pt x="83" y="95"/>
                    <a:pt x="83" y="91"/>
                  </a:cubicBezTo>
                  <a:cubicBezTo>
                    <a:pt x="84" y="90"/>
                    <a:pt x="86" y="88"/>
                    <a:pt x="88" y="87"/>
                  </a:cubicBezTo>
                  <a:cubicBezTo>
                    <a:pt x="91" y="89"/>
                    <a:pt x="96" y="92"/>
                    <a:pt x="96" y="92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60"/>
                    <a:pt x="108" y="56"/>
                    <a:pt x="104" y="54"/>
                  </a:cubicBezTo>
                  <a:cubicBezTo>
                    <a:pt x="104" y="52"/>
                    <a:pt x="103" y="50"/>
                    <a:pt x="103" y="47"/>
                  </a:cubicBezTo>
                  <a:cubicBezTo>
                    <a:pt x="106" y="45"/>
                    <a:pt x="112" y="40"/>
                    <a:pt x="112" y="4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2" y="17"/>
                    <a:pt x="80" y="19"/>
                  </a:cubicBezTo>
                  <a:cubicBezTo>
                    <a:pt x="77" y="18"/>
                    <a:pt x="74" y="16"/>
                    <a:pt x="71" y="16"/>
                  </a:cubicBezTo>
                  <a:cubicBezTo>
                    <a:pt x="71" y="13"/>
                    <a:pt x="71" y="7"/>
                    <a:pt x="71" y="7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5" y="16"/>
                    <a:pt x="35" y="20"/>
                  </a:cubicBezTo>
                  <a:cubicBezTo>
                    <a:pt x="33" y="21"/>
                    <a:pt x="31" y="23"/>
                    <a:pt x="29" y="24"/>
                  </a:cubicBezTo>
                  <a:cubicBezTo>
                    <a:pt x="25" y="23"/>
                    <a:pt x="19" y="20"/>
                    <a:pt x="19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10" y="56"/>
                    <a:pt x="13" y="58"/>
                  </a:cubicBezTo>
                  <a:cubicBezTo>
                    <a:pt x="14" y="60"/>
                    <a:pt x="14" y="63"/>
                    <a:pt x="15" y="65"/>
                  </a:cubicBezTo>
                  <a:cubicBezTo>
                    <a:pt x="12" y="67"/>
                    <a:pt x="6" y="72"/>
                    <a:pt x="6" y="7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9" y="101"/>
                    <a:pt x="30" y="100"/>
                  </a:cubicBezTo>
                  <a:cubicBezTo>
                    <a:pt x="30" y="100"/>
                    <a:pt x="31" y="100"/>
                    <a:pt x="31" y="100"/>
                  </a:cubicBezTo>
                  <a:cubicBezTo>
                    <a:pt x="31" y="100"/>
                    <a:pt x="36" y="95"/>
                    <a:pt x="39" y="93"/>
                  </a:cubicBezTo>
                  <a:cubicBezTo>
                    <a:pt x="41" y="94"/>
                    <a:pt x="44" y="95"/>
                    <a:pt x="46" y="95"/>
                  </a:cubicBezTo>
                  <a:cubicBezTo>
                    <a:pt x="46" y="98"/>
                    <a:pt x="47" y="104"/>
                    <a:pt x="47" y="104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76" y="110"/>
                    <a:pt x="76" y="110"/>
                    <a:pt x="76" y="110"/>
                  </a:cubicBezTo>
                  <a:lnTo>
                    <a:pt x="84" y="102"/>
                  </a:lnTo>
                  <a:close/>
                  <a:moveTo>
                    <a:pt x="57" y="78"/>
                  </a:moveTo>
                  <a:cubicBezTo>
                    <a:pt x="45" y="78"/>
                    <a:pt x="35" y="68"/>
                    <a:pt x="35" y="56"/>
                  </a:cubicBezTo>
                  <a:cubicBezTo>
                    <a:pt x="35" y="43"/>
                    <a:pt x="45" y="33"/>
                    <a:pt x="57" y="33"/>
                  </a:cubicBezTo>
                  <a:cubicBezTo>
                    <a:pt x="70" y="33"/>
                    <a:pt x="80" y="43"/>
                    <a:pt x="80" y="56"/>
                  </a:cubicBezTo>
                  <a:cubicBezTo>
                    <a:pt x="80" y="68"/>
                    <a:pt x="70" y="78"/>
                    <a:pt x="57" y="78"/>
                  </a:cubicBezTo>
                  <a:close/>
                  <a:moveTo>
                    <a:pt x="57" y="78"/>
                  </a:moveTo>
                  <a:cubicBezTo>
                    <a:pt x="57" y="78"/>
                    <a:pt x="57" y="78"/>
                    <a:pt x="57" y="7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777F2A0-B3E7-4FA0-B868-5EC580D4E2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0613" y="3786188"/>
              <a:ext cx="138113" cy="131763"/>
            </a:xfrm>
            <a:custGeom>
              <a:avLst/>
              <a:gdLst/>
              <a:ahLst/>
              <a:cxnLst>
                <a:cxn ang="0">
                  <a:pos x="64" y="78"/>
                </a:cxn>
                <a:cxn ang="0">
                  <a:pos x="63" y="69"/>
                </a:cxn>
                <a:cxn ang="0">
                  <a:pos x="67" y="66"/>
                </a:cxn>
                <a:cxn ang="0">
                  <a:pos x="73" y="70"/>
                </a:cxn>
                <a:cxn ang="0">
                  <a:pos x="81" y="68"/>
                </a:cxn>
                <a:cxn ang="0">
                  <a:pos x="89" y="53"/>
                </a:cxn>
                <a:cxn ang="0">
                  <a:pos x="87" y="46"/>
                </a:cxn>
                <a:cxn ang="0">
                  <a:pos x="79" y="41"/>
                </a:cxn>
                <a:cxn ang="0">
                  <a:pos x="78" y="36"/>
                </a:cxn>
                <a:cxn ang="0">
                  <a:pos x="85" y="31"/>
                </a:cxn>
                <a:cxn ang="0">
                  <a:pos x="85" y="23"/>
                </a:cxn>
                <a:cxn ang="0">
                  <a:pos x="74" y="10"/>
                </a:cxn>
                <a:cxn ang="0">
                  <a:pos x="66" y="10"/>
                </a:cxn>
                <a:cxn ang="0">
                  <a:pos x="61" y="15"/>
                </a:cxn>
                <a:cxn ang="0">
                  <a:pos x="54" y="12"/>
                </a:cxn>
                <a:cxn ang="0">
                  <a:pos x="54" y="6"/>
                </a:cxn>
                <a:cxn ang="0">
                  <a:pos x="48" y="0"/>
                </a:cxn>
                <a:cxn ang="0">
                  <a:pos x="32" y="2"/>
                </a:cxn>
                <a:cxn ang="0">
                  <a:pos x="26" y="7"/>
                </a:cxn>
                <a:cxn ang="0">
                  <a:pos x="27" y="16"/>
                </a:cxn>
                <a:cxn ang="0">
                  <a:pos x="22" y="19"/>
                </a:cxn>
                <a:cxn ang="0">
                  <a:pos x="15" y="16"/>
                </a:cxn>
                <a:cxn ang="0">
                  <a:pos x="7" y="18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2" y="41"/>
                </a:cxn>
                <a:cxn ang="0">
                  <a:pos x="11" y="44"/>
                </a:cxn>
                <a:cxn ang="0">
                  <a:pos x="12" y="50"/>
                </a:cxn>
                <a:cxn ang="0">
                  <a:pos x="5" y="55"/>
                </a:cxn>
                <a:cxn ang="0">
                  <a:pos x="5" y="63"/>
                </a:cxn>
                <a:cxn ang="0">
                  <a:pos x="16" y="76"/>
                </a:cxn>
                <a:cxn ang="0">
                  <a:pos x="23" y="76"/>
                </a:cxn>
                <a:cxn ang="0">
                  <a:pos x="24" y="76"/>
                </a:cxn>
                <a:cxn ang="0">
                  <a:pos x="30" y="71"/>
                </a:cxn>
                <a:cxn ang="0">
                  <a:pos x="35" y="72"/>
                </a:cxn>
                <a:cxn ang="0">
                  <a:pos x="36" y="79"/>
                </a:cxn>
                <a:cxn ang="0">
                  <a:pos x="41" y="85"/>
                </a:cxn>
                <a:cxn ang="0">
                  <a:pos x="58" y="83"/>
                </a:cxn>
                <a:cxn ang="0">
                  <a:pos x="64" y="78"/>
                </a:cxn>
                <a:cxn ang="0">
                  <a:pos x="44" y="60"/>
                </a:cxn>
                <a:cxn ang="0">
                  <a:pos x="27" y="42"/>
                </a:cxn>
                <a:cxn ang="0">
                  <a:pos x="44" y="25"/>
                </a:cxn>
                <a:cxn ang="0">
                  <a:pos x="61" y="42"/>
                </a:cxn>
                <a:cxn ang="0">
                  <a:pos x="44" y="60"/>
                </a:cxn>
                <a:cxn ang="0">
                  <a:pos x="44" y="60"/>
                </a:cxn>
                <a:cxn ang="0">
                  <a:pos x="44" y="60"/>
                </a:cxn>
              </a:cxnLst>
              <a:rect l="0" t="0" r="r" b="b"/>
              <a:pathLst>
                <a:path w="89" h="85">
                  <a:moveTo>
                    <a:pt x="64" y="78"/>
                  </a:moveTo>
                  <a:cubicBezTo>
                    <a:pt x="64" y="78"/>
                    <a:pt x="63" y="72"/>
                    <a:pt x="63" y="69"/>
                  </a:cubicBezTo>
                  <a:cubicBezTo>
                    <a:pt x="64" y="68"/>
                    <a:pt x="66" y="67"/>
                    <a:pt x="67" y="66"/>
                  </a:cubicBezTo>
                  <a:cubicBezTo>
                    <a:pt x="69" y="68"/>
                    <a:pt x="73" y="70"/>
                    <a:pt x="73" y="70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6"/>
                    <a:pt x="82" y="43"/>
                    <a:pt x="79" y="41"/>
                  </a:cubicBezTo>
                  <a:cubicBezTo>
                    <a:pt x="79" y="39"/>
                    <a:pt x="79" y="38"/>
                    <a:pt x="78" y="36"/>
                  </a:cubicBezTo>
                  <a:cubicBezTo>
                    <a:pt x="81" y="34"/>
                    <a:pt x="85" y="31"/>
                    <a:pt x="85" y="31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10"/>
                    <a:pt x="63" y="13"/>
                    <a:pt x="61" y="15"/>
                  </a:cubicBezTo>
                  <a:cubicBezTo>
                    <a:pt x="59" y="14"/>
                    <a:pt x="57" y="13"/>
                    <a:pt x="54" y="12"/>
                  </a:cubicBezTo>
                  <a:cubicBezTo>
                    <a:pt x="54" y="10"/>
                    <a:pt x="54" y="6"/>
                    <a:pt x="54" y="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13"/>
                    <a:pt x="27" y="16"/>
                  </a:cubicBezTo>
                  <a:cubicBezTo>
                    <a:pt x="25" y="17"/>
                    <a:pt x="24" y="18"/>
                    <a:pt x="22" y="19"/>
                  </a:cubicBezTo>
                  <a:cubicBezTo>
                    <a:pt x="20" y="18"/>
                    <a:pt x="15" y="16"/>
                    <a:pt x="15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8" y="43"/>
                    <a:pt x="11" y="44"/>
                  </a:cubicBezTo>
                  <a:cubicBezTo>
                    <a:pt x="11" y="46"/>
                    <a:pt x="11" y="48"/>
                    <a:pt x="12" y="50"/>
                  </a:cubicBezTo>
                  <a:cubicBezTo>
                    <a:pt x="9" y="51"/>
                    <a:pt x="5" y="55"/>
                    <a:pt x="5" y="5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6" y="76"/>
                    <a:pt x="23" y="76"/>
                    <a:pt x="23" y="76"/>
                  </a:cubicBezTo>
                  <a:cubicBezTo>
                    <a:pt x="23" y="76"/>
                    <a:pt x="24" y="76"/>
                    <a:pt x="24" y="76"/>
                  </a:cubicBezTo>
                  <a:cubicBezTo>
                    <a:pt x="24" y="76"/>
                    <a:pt x="28" y="72"/>
                    <a:pt x="30" y="71"/>
                  </a:cubicBezTo>
                  <a:cubicBezTo>
                    <a:pt x="32" y="71"/>
                    <a:pt x="33" y="72"/>
                    <a:pt x="35" y="72"/>
                  </a:cubicBezTo>
                  <a:cubicBezTo>
                    <a:pt x="35" y="75"/>
                    <a:pt x="36" y="79"/>
                    <a:pt x="36" y="79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58" y="83"/>
                    <a:pt x="58" y="83"/>
                    <a:pt x="58" y="83"/>
                  </a:cubicBezTo>
                  <a:lnTo>
                    <a:pt x="64" y="78"/>
                  </a:lnTo>
                  <a:close/>
                  <a:moveTo>
                    <a:pt x="44" y="60"/>
                  </a:moveTo>
                  <a:cubicBezTo>
                    <a:pt x="34" y="60"/>
                    <a:pt x="27" y="52"/>
                    <a:pt x="27" y="42"/>
                  </a:cubicBezTo>
                  <a:cubicBezTo>
                    <a:pt x="27" y="33"/>
                    <a:pt x="34" y="25"/>
                    <a:pt x="44" y="25"/>
                  </a:cubicBezTo>
                  <a:cubicBezTo>
                    <a:pt x="53" y="25"/>
                    <a:pt x="61" y="33"/>
                    <a:pt x="61" y="42"/>
                  </a:cubicBezTo>
                  <a:cubicBezTo>
                    <a:pt x="61" y="52"/>
                    <a:pt x="53" y="60"/>
                    <a:pt x="44" y="60"/>
                  </a:cubicBezTo>
                  <a:close/>
                  <a:moveTo>
                    <a:pt x="44" y="60"/>
                  </a:moveTo>
                  <a:cubicBezTo>
                    <a:pt x="44" y="60"/>
                    <a:pt x="44" y="60"/>
                    <a:pt x="44" y="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1E7DB13-E2F2-4D7F-9C8C-2429EC9797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9975" y="3576638"/>
              <a:ext cx="387350" cy="42863"/>
            </a:xfrm>
            <a:custGeom>
              <a:avLst/>
              <a:gdLst/>
              <a:ahLst/>
              <a:cxnLst>
                <a:cxn ang="0">
                  <a:pos x="233" y="0"/>
                </a:cxn>
                <a:cxn ang="0">
                  <a:pos x="18" y="0"/>
                </a:cxn>
                <a:cxn ang="0">
                  <a:pos x="18" y="28"/>
                </a:cxn>
                <a:cxn ang="0">
                  <a:pos x="233" y="28"/>
                </a:cxn>
                <a:cxn ang="0">
                  <a:pos x="233" y="0"/>
                </a:cxn>
                <a:cxn ang="0">
                  <a:pos x="233" y="0"/>
                </a:cxn>
                <a:cxn ang="0">
                  <a:pos x="233" y="0"/>
                </a:cxn>
              </a:cxnLst>
              <a:rect l="0" t="0" r="r" b="b"/>
              <a:pathLst>
                <a:path w="251" h="28">
                  <a:moveTo>
                    <a:pt x="23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28"/>
                    <a:pt x="18" y="28"/>
                  </a:cubicBezTo>
                  <a:cubicBezTo>
                    <a:pt x="233" y="28"/>
                    <a:pt x="233" y="28"/>
                    <a:pt x="233" y="28"/>
                  </a:cubicBezTo>
                  <a:cubicBezTo>
                    <a:pt x="251" y="28"/>
                    <a:pt x="251" y="0"/>
                    <a:pt x="233" y="0"/>
                  </a:cubicBezTo>
                  <a:close/>
                  <a:moveTo>
                    <a:pt x="233" y="0"/>
                  </a:moveTo>
                  <a:cubicBezTo>
                    <a:pt x="233" y="0"/>
                    <a:pt x="233" y="0"/>
                    <a:pt x="23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343FD7F-62DE-467A-8D96-0F29E93D01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3013" y="3678238"/>
              <a:ext cx="214313" cy="44450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8" y="0"/>
                </a:cxn>
                <a:cxn ang="0">
                  <a:pos x="18" y="28"/>
                </a:cxn>
                <a:cxn ang="0">
                  <a:pos x="121" y="28"/>
                </a:cxn>
                <a:cxn ang="0">
                  <a:pos x="121" y="0"/>
                </a:cxn>
                <a:cxn ang="0">
                  <a:pos x="121" y="0"/>
                </a:cxn>
                <a:cxn ang="0">
                  <a:pos x="121" y="0"/>
                </a:cxn>
              </a:cxnLst>
              <a:rect l="0" t="0" r="r" b="b"/>
              <a:pathLst>
                <a:path w="139" h="28">
                  <a:moveTo>
                    <a:pt x="1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28"/>
                    <a:pt x="18" y="28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39" y="28"/>
                    <a:pt x="139" y="0"/>
                    <a:pt x="121" y="0"/>
                  </a:cubicBezTo>
                  <a:close/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37E8BB5-B7B6-4DD5-947B-E5C0CE2FCD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8213" y="3468688"/>
              <a:ext cx="606425" cy="327025"/>
            </a:xfrm>
            <a:custGeom>
              <a:avLst/>
              <a:gdLst/>
              <a:ahLst/>
              <a:cxnLst>
                <a:cxn ang="0">
                  <a:pos x="33" y="33"/>
                </a:cxn>
                <a:cxn ang="0">
                  <a:pos x="349" y="33"/>
                </a:cxn>
                <a:cxn ang="0">
                  <a:pos x="349" y="206"/>
                </a:cxn>
                <a:cxn ang="0">
                  <a:pos x="382" y="206"/>
                </a:cxn>
                <a:cxn ang="0">
                  <a:pos x="382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33" y="108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33" y="33"/>
                </a:cxn>
              </a:cxnLst>
              <a:rect l="0" t="0" r="r" b="b"/>
              <a:pathLst>
                <a:path w="382" h="206">
                  <a:moveTo>
                    <a:pt x="33" y="33"/>
                  </a:moveTo>
                  <a:lnTo>
                    <a:pt x="349" y="33"/>
                  </a:lnTo>
                  <a:lnTo>
                    <a:pt x="349" y="206"/>
                  </a:lnTo>
                  <a:lnTo>
                    <a:pt x="382" y="206"/>
                  </a:lnTo>
                  <a:lnTo>
                    <a:pt x="382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33" y="108"/>
                  </a:lnTo>
                  <a:lnTo>
                    <a:pt x="33" y="33"/>
                  </a:lnTo>
                  <a:close/>
                  <a:moveTo>
                    <a:pt x="33" y="33"/>
                  </a:moveTo>
                  <a:lnTo>
                    <a:pt x="3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E8120FD-C385-49B1-A4B4-340E66D51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8213" y="3468688"/>
              <a:ext cx="606425" cy="327025"/>
            </a:xfrm>
            <a:custGeom>
              <a:avLst/>
              <a:gdLst/>
              <a:ahLst/>
              <a:cxnLst>
                <a:cxn ang="0">
                  <a:pos x="33" y="33"/>
                </a:cxn>
                <a:cxn ang="0">
                  <a:pos x="349" y="33"/>
                </a:cxn>
                <a:cxn ang="0">
                  <a:pos x="349" y="206"/>
                </a:cxn>
                <a:cxn ang="0">
                  <a:pos x="382" y="206"/>
                </a:cxn>
                <a:cxn ang="0">
                  <a:pos x="382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33" y="108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33" y="33"/>
                </a:cxn>
              </a:cxnLst>
              <a:rect l="0" t="0" r="r" b="b"/>
              <a:pathLst>
                <a:path w="382" h="206">
                  <a:moveTo>
                    <a:pt x="33" y="33"/>
                  </a:moveTo>
                  <a:lnTo>
                    <a:pt x="349" y="33"/>
                  </a:lnTo>
                  <a:lnTo>
                    <a:pt x="349" y="206"/>
                  </a:lnTo>
                  <a:lnTo>
                    <a:pt x="382" y="206"/>
                  </a:lnTo>
                  <a:lnTo>
                    <a:pt x="382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33" y="108"/>
                  </a:lnTo>
                  <a:lnTo>
                    <a:pt x="33" y="33"/>
                  </a:lnTo>
                  <a:moveTo>
                    <a:pt x="33" y="33"/>
                  </a:moveTo>
                  <a:lnTo>
                    <a:pt x="33" y="3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193487C-9236-4D69-A311-DE14F6F029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9038" y="3948113"/>
              <a:ext cx="298450" cy="285750"/>
            </a:xfrm>
            <a:custGeom>
              <a:avLst/>
              <a:gdLst/>
              <a:ahLst/>
              <a:cxnLst>
                <a:cxn ang="0">
                  <a:pos x="171" y="91"/>
                </a:cxn>
                <a:cxn ang="0">
                  <a:pos x="170" y="81"/>
                </a:cxn>
                <a:cxn ang="0">
                  <a:pos x="185" y="69"/>
                </a:cxn>
                <a:cxn ang="0">
                  <a:pos x="186" y="52"/>
                </a:cxn>
                <a:cxn ang="0">
                  <a:pos x="162" y="23"/>
                </a:cxn>
                <a:cxn ang="0">
                  <a:pos x="146" y="22"/>
                </a:cxn>
                <a:cxn ang="0">
                  <a:pos x="133" y="32"/>
                </a:cxn>
                <a:cxn ang="0">
                  <a:pos x="120" y="27"/>
                </a:cxn>
                <a:cxn ang="0">
                  <a:pos x="119" y="12"/>
                </a:cxn>
                <a:cxn ang="0">
                  <a:pos x="107" y="0"/>
                </a:cxn>
                <a:cxn ang="0">
                  <a:pos x="70" y="2"/>
                </a:cxn>
                <a:cxn ang="0">
                  <a:pos x="58" y="13"/>
                </a:cxn>
                <a:cxn ang="0">
                  <a:pos x="59" y="32"/>
                </a:cxn>
                <a:cxn ang="0">
                  <a:pos x="49" y="39"/>
                </a:cxn>
                <a:cxn ang="0">
                  <a:pos x="33" y="31"/>
                </a:cxn>
                <a:cxn ang="0">
                  <a:pos x="17" y="35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4" y="85"/>
                </a:cxn>
                <a:cxn ang="0">
                  <a:pos x="22" y="93"/>
                </a:cxn>
                <a:cxn ang="0">
                  <a:pos x="23" y="105"/>
                </a:cxn>
                <a:cxn ang="0">
                  <a:pos x="9" y="116"/>
                </a:cxn>
                <a:cxn ang="0">
                  <a:pos x="9" y="133"/>
                </a:cxn>
                <a:cxn ang="0">
                  <a:pos x="32" y="162"/>
                </a:cxn>
                <a:cxn ang="0">
                  <a:pos x="46" y="164"/>
                </a:cxn>
                <a:cxn ang="0">
                  <a:pos x="49" y="163"/>
                </a:cxn>
                <a:cxn ang="0">
                  <a:pos x="62" y="152"/>
                </a:cxn>
                <a:cxn ang="0">
                  <a:pos x="73" y="156"/>
                </a:cxn>
                <a:cxn ang="0">
                  <a:pos x="74" y="171"/>
                </a:cxn>
                <a:cxn ang="0">
                  <a:pos x="86" y="184"/>
                </a:cxn>
                <a:cxn ang="0">
                  <a:pos x="123" y="182"/>
                </a:cxn>
                <a:cxn ang="0">
                  <a:pos x="135" y="170"/>
                </a:cxn>
                <a:cxn ang="0">
                  <a:pos x="134" y="151"/>
                </a:cxn>
                <a:cxn ang="0">
                  <a:pos x="143" y="145"/>
                </a:cxn>
                <a:cxn ang="0">
                  <a:pos x="157" y="154"/>
                </a:cxn>
                <a:cxn ang="0">
                  <a:pos x="173" y="150"/>
                </a:cxn>
                <a:cxn ang="0">
                  <a:pos x="193" y="119"/>
                </a:cxn>
                <a:cxn ang="0">
                  <a:pos x="189" y="102"/>
                </a:cxn>
                <a:cxn ang="0">
                  <a:pos x="171" y="91"/>
                </a:cxn>
                <a:cxn ang="0">
                  <a:pos x="93" y="129"/>
                </a:cxn>
                <a:cxn ang="0">
                  <a:pos x="57" y="91"/>
                </a:cxn>
                <a:cxn ang="0">
                  <a:pos x="96" y="55"/>
                </a:cxn>
                <a:cxn ang="0">
                  <a:pos x="132" y="93"/>
                </a:cxn>
                <a:cxn ang="0">
                  <a:pos x="93" y="129"/>
                </a:cxn>
                <a:cxn ang="0">
                  <a:pos x="93" y="129"/>
                </a:cxn>
                <a:cxn ang="0">
                  <a:pos x="93" y="129"/>
                </a:cxn>
              </a:cxnLst>
              <a:rect l="0" t="0" r="r" b="b"/>
              <a:pathLst>
                <a:path w="193" h="184">
                  <a:moveTo>
                    <a:pt x="171" y="91"/>
                  </a:moveTo>
                  <a:cubicBezTo>
                    <a:pt x="171" y="88"/>
                    <a:pt x="171" y="84"/>
                    <a:pt x="170" y="81"/>
                  </a:cubicBezTo>
                  <a:cubicBezTo>
                    <a:pt x="175" y="77"/>
                    <a:pt x="185" y="69"/>
                    <a:pt x="185" y="69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62" y="23"/>
                    <a:pt x="162" y="23"/>
                    <a:pt x="162" y="23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37" y="29"/>
                    <a:pt x="133" y="32"/>
                  </a:cubicBezTo>
                  <a:cubicBezTo>
                    <a:pt x="129" y="30"/>
                    <a:pt x="124" y="28"/>
                    <a:pt x="120" y="27"/>
                  </a:cubicBezTo>
                  <a:cubicBezTo>
                    <a:pt x="119" y="22"/>
                    <a:pt x="119" y="12"/>
                    <a:pt x="119" y="12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9" y="26"/>
                    <a:pt x="59" y="32"/>
                  </a:cubicBezTo>
                  <a:cubicBezTo>
                    <a:pt x="55" y="34"/>
                    <a:pt x="52" y="36"/>
                    <a:pt x="49" y="39"/>
                  </a:cubicBezTo>
                  <a:cubicBezTo>
                    <a:pt x="44" y="36"/>
                    <a:pt x="33" y="31"/>
                    <a:pt x="33" y="31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4" y="85"/>
                    <a:pt x="16" y="90"/>
                    <a:pt x="22" y="93"/>
                  </a:cubicBezTo>
                  <a:cubicBezTo>
                    <a:pt x="22" y="97"/>
                    <a:pt x="22" y="101"/>
                    <a:pt x="23" y="105"/>
                  </a:cubicBezTo>
                  <a:cubicBezTo>
                    <a:pt x="19" y="109"/>
                    <a:pt x="9" y="116"/>
                    <a:pt x="9" y="116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32" y="162"/>
                    <a:pt x="45" y="164"/>
                    <a:pt x="46" y="164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49" y="163"/>
                    <a:pt x="57" y="156"/>
                    <a:pt x="62" y="152"/>
                  </a:cubicBezTo>
                  <a:cubicBezTo>
                    <a:pt x="66" y="154"/>
                    <a:pt x="69" y="155"/>
                    <a:pt x="73" y="156"/>
                  </a:cubicBezTo>
                  <a:cubicBezTo>
                    <a:pt x="74" y="161"/>
                    <a:pt x="74" y="171"/>
                    <a:pt x="74" y="171"/>
                  </a:cubicBezTo>
                  <a:cubicBezTo>
                    <a:pt x="86" y="184"/>
                    <a:pt x="86" y="184"/>
                    <a:pt x="86" y="184"/>
                  </a:cubicBezTo>
                  <a:cubicBezTo>
                    <a:pt x="123" y="182"/>
                    <a:pt x="123" y="182"/>
                    <a:pt x="123" y="182"/>
                  </a:cubicBezTo>
                  <a:cubicBezTo>
                    <a:pt x="135" y="170"/>
                    <a:pt x="135" y="170"/>
                    <a:pt x="135" y="170"/>
                  </a:cubicBezTo>
                  <a:cubicBezTo>
                    <a:pt x="135" y="170"/>
                    <a:pt x="134" y="157"/>
                    <a:pt x="134" y="151"/>
                  </a:cubicBezTo>
                  <a:cubicBezTo>
                    <a:pt x="137" y="149"/>
                    <a:pt x="140" y="147"/>
                    <a:pt x="143" y="145"/>
                  </a:cubicBezTo>
                  <a:cubicBezTo>
                    <a:pt x="157" y="154"/>
                    <a:pt x="157" y="154"/>
                    <a:pt x="157" y="154"/>
                  </a:cubicBezTo>
                  <a:cubicBezTo>
                    <a:pt x="173" y="150"/>
                    <a:pt x="173" y="150"/>
                    <a:pt x="173" y="150"/>
                  </a:cubicBezTo>
                  <a:cubicBezTo>
                    <a:pt x="193" y="119"/>
                    <a:pt x="193" y="119"/>
                    <a:pt x="193" y="119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2"/>
                    <a:pt x="177" y="95"/>
                    <a:pt x="171" y="91"/>
                  </a:cubicBezTo>
                  <a:close/>
                  <a:moveTo>
                    <a:pt x="93" y="129"/>
                  </a:moveTo>
                  <a:cubicBezTo>
                    <a:pt x="73" y="128"/>
                    <a:pt x="56" y="111"/>
                    <a:pt x="57" y="91"/>
                  </a:cubicBezTo>
                  <a:cubicBezTo>
                    <a:pt x="58" y="70"/>
                    <a:pt x="75" y="54"/>
                    <a:pt x="96" y="55"/>
                  </a:cubicBezTo>
                  <a:cubicBezTo>
                    <a:pt x="116" y="55"/>
                    <a:pt x="132" y="72"/>
                    <a:pt x="132" y="93"/>
                  </a:cubicBezTo>
                  <a:cubicBezTo>
                    <a:pt x="131" y="114"/>
                    <a:pt x="114" y="130"/>
                    <a:pt x="93" y="129"/>
                  </a:cubicBezTo>
                  <a:close/>
                  <a:moveTo>
                    <a:pt x="93" y="129"/>
                  </a:moveTo>
                  <a:cubicBezTo>
                    <a:pt x="93" y="129"/>
                    <a:pt x="93" y="129"/>
                    <a:pt x="93" y="1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9C4A87CA-36F3-4594-B353-C00FB42DD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4600" y="3795713"/>
              <a:ext cx="320675" cy="258763"/>
            </a:xfrm>
            <a:custGeom>
              <a:avLst/>
              <a:gdLst/>
              <a:ahLst/>
              <a:cxnLst>
                <a:cxn ang="0">
                  <a:pos x="204" y="110"/>
                </a:cxn>
                <a:cxn ang="0">
                  <a:pos x="184" y="98"/>
                </a:cxn>
                <a:cxn ang="0">
                  <a:pos x="183" y="87"/>
                </a:cxn>
                <a:cxn ang="0">
                  <a:pos x="199" y="74"/>
                </a:cxn>
                <a:cxn ang="0">
                  <a:pos x="200" y="56"/>
                </a:cxn>
                <a:cxn ang="0">
                  <a:pos x="175" y="25"/>
                </a:cxn>
                <a:cxn ang="0">
                  <a:pos x="157" y="24"/>
                </a:cxn>
                <a:cxn ang="0">
                  <a:pos x="144" y="35"/>
                </a:cxn>
                <a:cxn ang="0">
                  <a:pos x="129" y="29"/>
                </a:cxn>
                <a:cxn ang="0">
                  <a:pos x="128" y="13"/>
                </a:cxn>
                <a:cxn ang="0">
                  <a:pos x="116" y="0"/>
                </a:cxn>
                <a:cxn ang="0">
                  <a:pos x="76" y="2"/>
                </a:cxn>
                <a:cxn ang="0">
                  <a:pos x="63" y="14"/>
                </a:cxn>
                <a:cxn ang="0">
                  <a:pos x="64" y="35"/>
                </a:cxn>
                <a:cxn ang="0">
                  <a:pos x="53" y="42"/>
                </a:cxn>
                <a:cxn ang="0">
                  <a:pos x="36" y="34"/>
                </a:cxn>
                <a:cxn ang="0">
                  <a:pos x="18" y="38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5" y="91"/>
                </a:cxn>
                <a:cxn ang="0">
                  <a:pos x="19" y="99"/>
                </a:cxn>
                <a:cxn ang="0">
                  <a:pos x="27" y="92"/>
                </a:cxn>
                <a:cxn ang="0">
                  <a:pos x="30" y="89"/>
                </a:cxn>
                <a:cxn ang="0">
                  <a:pos x="34" y="89"/>
                </a:cxn>
                <a:cxn ang="0">
                  <a:pos x="64" y="87"/>
                </a:cxn>
                <a:cxn ang="0">
                  <a:pos x="103" y="59"/>
                </a:cxn>
                <a:cxn ang="0">
                  <a:pos x="142" y="100"/>
                </a:cxn>
                <a:cxn ang="0">
                  <a:pos x="138" y="117"/>
                </a:cxn>
                <a:cxn ang="0">
                  <a:pos x="158" y="143"/>
                </a:cxn>
                <a:cxn ang="0">
                  <a:pos x="161" y="146"/>
                </a:cxn>
                <a:cxn ang="0">
                  <a:pos x="161" y="150"/>
                </a:cxn>
                <a:cxn ang="0">
                  <a:pos x="160" y="161"/>
                </a:cxn>
                <a:cxn ang="0">
                  <a:pos x="169" y="166"/>
                </a:cxn>
                <a:cxn ang="0">
                  <a:pos x="187" y="162"/>
                </a:cxn>
                <a:cxn ang="0">
                  <a:pos x="208" y="128"/>
                </a:cxn>
                <a:cxn ang="0">
                  <a:pos x="204" y="110"/>
                </a:cxn>
                <a:cxn ang="0">
                  <a:pos x="204" y="110"/>
                </a:cxn>
                <a:cxn ang="0">
                  <a:pos x="204" y="110"/>
                </a:cxn>
              </a:cxnLst>
              <a:rect l="0" t="0" r="r" b="b"/>
              <a:pathLst>
                <a:path w="208" h="166">
                  <a:moveTo>
                    <a:pt x="204" y="110"/>
                  </a:moveTo>
                  <a:cubicBezTo>
                    <a:pt x="204" y="110"/>
                    <a:pt x="191" y="102"/>
                    <a:pt x="184" y="98"/>
                  </a:cubicBezTo>
                  <a:cubicBezTo>
                    <a:pt x="184" y="94"/>
                    <a:pt x="184" y="91"/>
                    <a:pt x="183" y="87"/>
                  </a:cubicBezTo>
                  <a:cubicBezTo>
                    <a:pt x="189" y="83"/>
                    <a:pt x="199" y="74"/>
                    <a:pt x="199" y="74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7" y="24"/>
                    <a:pt x="148" y="31"/>
                    <a:pt x="144" y="35"/>
                  </a:cubicBezTo>
                  <a:cubicBezTo>
                    <a:pt x="139" y="32"/>
                    <a:pt x="134" y="30"/>
                    <a:pt x="129" y="29"/>
                  </a:cubicBezTo>
                  <a:cubicBezTo>
                    <a:pt x="129" y="24"/>
                    <a:pt x="128" y="13"/>
                    <a:pt x="128" y="13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28"/>
                    <a:pt x="64" y="35"/>
                  </a:cubicBezTo>
                  <a:cubicBezTo>
                    <a:pt x="60" y="37"/>
                    <a:pt x="56" y="39"/>
                    <a:pt x="53" y="42"/>
                  </a:cubicBezTo>
                  <a:cubicBezTo>
                    <a:pt x="47" y="39"/>
                    <a:pt x="36" y="34"/>
                    <a:pt x="36" y="34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13" y="95"/>
                    <a:pt x="19" y="99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70"/>
                    <a:pt x="85" y="58"/>
                    <a:pt x="103" y="59"/>
                  </a:cubicBezTo>
                  <a:cubicBezTo>
                    <a:pt x="125" y="60"/>
                    <a:pt x="142" y="78"/>
                    <a:pt x="142" y="100"/>
                  </a:cubicBezTo>
                  <a:cubicBezTo>
                    <a:pt x="142" y="106"/>
                    <a:pt x="140" y="112"/>
                    <a:pt x="138" y="117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5" y="163"/>
                    <a:pt x="169" y="166"/>
                    <a:pt x="169" y="1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208" y="128"/>
                    <a:pt x="208" y="128"/>
                    <a:pt x="208" y="128"/>
                  </a:cubicBezTo>
                  <a:lnTo>
                    <a:pt x="204" y="110"/>
                  </a:lnTo>
                  <a:close/>
                  <a:moveTo>
                    <a:pt x="204" y="110"/>
                  </a:moveTo>
                  <a:cubicBezTo>
                    <a:pt x="204" y="110"/>
                    <a:pt x="204" y="110"/>
                    <a:pt x="204" y="1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Freeform 32">
            <a:extLst>
              <a:ext uri="{FF2B5EF4-FFF2-40B4-BE49-F238E27FC236}">
                <a16:creationId xmlns:a16="http://schemas.microsoft.com/office/drawing/2014/main" id="{09D59276-A3D2-4EE9-90AD-37F925C7A3FE}"/>
              </a:ext>
            </a:extLst>
          </p:cNvPr>
          <p:cNvSpPr>
            <a:spLocks noEditPoints="1"/>
          </p:cNvSpPr>
          <p:nvPr/>
        </p:nvSpPr>
        <p:spPr bwMode="auto">
          <a:xfrm>
            <a:off x="7425422" y="4808428"/>
            <a:ext cx="636161" cy="657660"/>
          </a:xfrm>
          <a:custGeom>
            <a:avLst/>
            <a:gdLst/>
            <a:ahLst/>
            <a:cxnLst>
              <a:cxn ang="0">
                <a:pos x="301" y="183"/>
              </a:cxn>
              <a:cxn ang="0">
                <a:pos x="20" y="261"/>
              </a:cxn>
              <a:cxn ang="0">
                <a:pos x="12" y="288"/>
              </a:cxn>
              <a:cxn ang="0">
                <a:pos x="0" y="305"/>
              </a:cxn>
              <a:cxn ang="0">
                <a:pos x="1" y="338"/>
              </a:cxn>
              <a:cxn ang="0">
                <a:pos x="5" y="393"/>
              </a:cxn>
              <a:cxn ang="0">
                <a:pos x="33" y="445"/>
              </a:cxn>
              <a:cxn ang="0">
                <a:pos x="35" y="447"/>
              </a:cxn>
              <a:cxn ang="0">
                <a:pos x="39" y="468"/>
              </a:cxn>
              <a:cxn ang="0">
                <a:pos x="300" y="455"/>
              </a:cxn>
              <a:cxn ang="0">
                <a:pos x="318" y="464"/>
              </a:cxn>
              <a:cxn ang="0">
                <a:pos x="323" y="418"/>
              </a:cxn>
              <a:cxn ang="0">
                <a:pos x="342" y="429"/>
              </a:cxn>
              <a:cxn ang="0">
                <a:pos x="328" y="408"/>
              </a:cxn>
              <a:cxn ang="0">
                <a:pos x="340" y="374"/>
              </a:cxn>
              <a:cxn ang="0">
                <a:pos x="344" y="371"/>
              </a:cxn>
              <a:cxn ang="0">
                <a:pos x="338" y="359"/>
              </a:cxn>
              <a:cxn ang="0">
                <a:pos x="339" y="331"/>
              </a:cxn>
              <a:cxn ang="0">
                <a:pos x="343" y="318"/>
              </a:cxn>
              <a:cxn ang="0">
                <a:pos x="325" y="279"/>
              </a:cxn>
              <a:cxn ang="0">
                <a:pos x="305" y="246"/>
              </a:cxn>
              <a:cxn ang="0">
                <a:pos x="500" y="17"/>
              </a:cxn>
              <a:cxn ang="0">
                <a:pos x="337" y="431"/>
              </a:cxn>
              <a:cxn ang="0">
                <a:pos x="328" y="411"/>
              </a:cxn>
              <a:cxn ang="0">
                <a:pos x="95" y="262"/>
              </a:cxn>
              <a:cxn ang="0">
                <a:pos x="80" y="299"/>
              </a:cxn>
              <a:cxn ang="0">
                <a:pos x="10" y="283"/>
              </a:cxn>
              <a:cxn ang="0">
                <a:pos x="22" y="267"/>
              </a:cxn>
              <a:cxn ang="0">
                <a:pos x="89" y="432"/>
              </a:cxn>
              <a:cxn ang="0">
                <a:pos x="67" y="402"/>
              </a:cxn>
              <a:cxn ang="0">
                <a:pos x="89" y="432"/>
              </a:cxn>
              <a:cxn ang="0">
                <a:pos x="85" y="392"/>
              </a:cxn>
              <a:cxn ang="0">
                <a:pos x="70" y="296"/>
              </a:cxn>
              <a:cxn ang="0">
                <a:pos x="105" y="265"/>
              </a:cxn>
              <a:cxn ang="0">
                <a:pos x="247" y="257"/>
              </a:cxn>
              <a:cxn ang="0">
                <a:pos x="232" y="308"/>
              </a:cxn>
              <a:cxn ang="0">
                <a:pos x="256" y="262"/>
              </a:cxn>
              <a:cxn ang="0">
                <a:pos x="257" y="336"/>
              </a:cxn>
              <a:cxn ang="0">
                <a:pos x="287" y="376"/>
              </a:cxn>
              <a:cxn ang="0">
                <a:pos x="262" y="408"/>
              </a:cxn>
              <a:cxn ang="0">
                <a:pos x="93" y="439"/>
              </a:cxn>
              <a:cxn ang="0">
                <a:pos x="232" y="301"/>
              </a:cxn>
              <a:cxn ang="0">
                <a:pos x="247" y="264"/>
              </a:cxn>
              <a:cxn ang="0">
                <a:pos x="283" y="370"/>
              </a:cxn>
              <a:cxn ang="0">
                <a:pos x="267" y="333"/>
              </a:cxn>
              <a:cxn ang="0">
                <a:pos x="315" y="448"/>
              </a:cxn>
              <a:cxn ang="0">
                <a:pos x="303" y="464"/>
              </a:cxn>
              <a:cxn ang="0">
                <a:pos x="338" y="300"/>
              </a:cxn>
              <a:cxn ang="0">
                <a:pos x="337" y="320"/>
              </a:cxn>
              <a:cxn ang="0">
                <a:pos x="321" y="266"/>
              </a:cxn>
              <a:cxn ang="0">
                <a:pos x="320" y="264"/>
              </a:cxn>
            </a:cxnLst>
            <a:rect l="0" t="0" r="r" b="b"/>
            <a:pathLst>
              <a:path w="517" h="532">
                <a:moveTo>
                  <a:pt x="500" y="17"/>
                </a:moveTo>
                <a:cubicBezTo>
                  <a:pt x="483" y="0"/>
                  <a:pt x="455" y="0"/>
                  <a:pt x="438" y="17"/>
                </a:cubicBezTo>
                <a:cubicBezTo>
                  <a:pt x="312" y="143"/>
                  <a:pt x="312" y="143"/>
                  <a:pt x="312" y="143"/>
                </a:cubicBezTo>
                <a:cubicBezTo>
                  <a:pt x="302" y="154"/>
                  <a:pt x="298" y="169"/>
                  <a:pt x="301" y="183"/>
                </a:cubicBezTo>
                <a:cubicBezTo>
                  <a:pt x="271" y="212"/>
                  <a:pt x="271" y="212"/>
                  <a:pt x="271" y="212"/>
                </a:cubicBezTo>
                <a:cubicBezTo>
                  <a:pt x="205" y="162"/>
                  <a:pt x="111" y="168"/>
                  <a:pt x="51" y="228"/>
                </a:cubicBezTo>
                <a:cubicBezTo>
                  <a:pt x="40" y="239"/>
                  <a:pt x="31" y="251"/>
                  <a:pt x="24" y="263"/>
                </a:cubicBezTo>
                <a:cubicBezTo>
                  <a:pt x="23" y="262"/>
                  <a:pt x="21" y="261"/>
                  <a:pt x="20" y="261"/>
                </a:cubicBezTo>
                <a:cubicBezTo>
                  <a:pt x="12" y="261"/>
                  <a:pt x="12" y="261"/>
                  <a:pt x="12" y="261"/>
                </a:cubicBezTo>
                <a:cubicBezTo>
                  <a:pt x="9" y="261"/>
                  <a:pt x="7" y="264"/>
                  <a:pt x="7" y="267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86"/>
                  <a:pt x="9" y="288"/>
                  <a:pt x="12" y="288"/>
                </a:cubicBezTo>
                <a:cubicBezTo>
                  <a:pt x="12" y="288"/>
                  <a:pt x="12" y="288"/>
                  <a:pt x="12" y="288"/>
                </a:cubicBezTo>
                <a:cubicBezTo>
                  <a:pt x="11" y="291"/>
                  <a:pt x="10" y="294"/>
                  <a:pt x="9" y="297"/>
                </a:cubicBezTo>
                <a:cubicBezTo>
                  <a:pt x="1" y="303"/>
                  <a:pt x="1" y="303"/>
                  <a:pt x="1" y="303"/>
                </a:cubicBezTo>
                <a:cubicBezTo>
                  <a:pt x="0" y="304"/>
                  <a:pt x="0" y="305"/>
                  <a:pt x="0" y="305"/>
                </a:cubicBezTo>
                <a:cubicBezTo>
                  <a:pt x="1" y="306"/>
                  <a:pt x="2" y="306"/>
                  <a:pt x="3" y="306"/>
                </a:cubicBezTo>
                <a:cubicBezTo>
                  <a:pt x="8" y="302"/>
                  <a:pt x="8" y="302"/>
                  <a:pt x="8" y="302"/>
                </a:cubicBezTo>
                <a:cubicBezTo>
                  <a:pt x="5" y="313"/>
                  <a:pt x="3" y="324"/>
                  <a:pt x="2" y="336"/>
                </a:cubicBezTo>
                <a:cubicBezTo>
                  <a:pt x="2" y="336"/>
                  <a:pt x="1" y="337"/>
                  <a:pt x="1" y="338"/>
                </a:cubicBezTo>
                <a:cubicBezTo>
                  <a:pt x="1" y="354"/>
                  <a:pt x="1" y="354"/>
                  <a:pt x="1" y="354"/>
                </a:cubicBezTo>
                <a:cubicBezTo>
                  <a:pt x="1" y="355"/>
                  <a:pt x="2" y="356"/>
                  <a:pt x="2" y="357"/>
                </a:cubicBezTo>
                <a:cubicBezTo>
                  <a:pt x="3" y="364"/>
                  <a:pt x="4" y="372"/>
                  <a:pt x="5" y="380"/>
                </a:cubicBezTo>
                <a:cubicBezTo>
                  <a:pt x="5" y="393"/>
                  <a:pt x="5" y="393"/>
                  <a:pt x="5" y="393"/>
                </a:cubicBezTo>
                <a:cubicBezTo>
                  <a:pt x="5" y="396"/>
                  <a:pt x="7" y="398"/>
                  <a:pt x="10" y="399"/>
                </a:cubicBezTo>
                <a:cubicBezTo>
                  <a:pt x="13" y="409"/>
                  <a:pt x="18" y="420"/>
                  <a:pt x="24" y="430"/>
                </a:cubicBezTo>
                <a:cubicBezTo>
                  <a:pt x="24" y="432"/>
                  <a:pt x="25" y="433"/>
                  <a:pt x="26" y="434"/>
                </a:cubicBezTo>
                <a:cubicBezTo>
                  <a:pt x="28" y="438"/>
                  <a:pt x="30" y="441"/>
                  <a:pt x="33" y="445"/>
                </a:cubicBezTo>
                <a:cubicBezTo>
                  <a:pt x="27" y="449"/>
                  <a:pt x="27" y="449"/>
                  <a:pt x="27" y="449"/>
                </a:cubicBezTo>
                <a:cubicBezTo>
                  <a:pt x="26" y="449"/>
                  <a:pt x="26" y="450"/>
                  <a:pt x="26" y="451"/>
                </a:cubicBezTo>
                <a:cubicBezTo>
                  <a:pt x="27" y="452"/>
                  <a:pt x="28" y="452"/>
                  <a:pt x="29" y="452"/>
                </a:cubicBezTo>
                <a:cubicBezTo>
                  <a:pt x="35" y="447"/>
                  <a:pt x="35" y="447"/>
                  <a:pt x="35" y="447"/>
                </a:cubicBezTo>
                <a:cubicBezTo>
                  <a:pt x="35" y="448"/>
                  <a:pt x="35" y="448"/>
                  <a:pt x="36" y="448"/>
                </a:cubicBezTo>
                <a:cubicBezTo>
                  <a:pt x="36" y="468"/>
                  <a:pt x="36" y="468"/>
                  <a:pt x="36" y="468"/>
                </a:cubicBezTo>
                <a:cubicBezTo>
                  <a:pt x="36" y="469"/>
                  <a:pt x="36" y="470"/>
                  <a:pt x="37" y="470"/>
                </a:cubicBezTo>
                <a:cubicBezTo>
                  <a:pt x="38" y="470"/>
                  <a:pt x="39" y="469"/>
                  <a:pt x="39" y="468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43" y="457"/>
                  <a:pt x="47" y="462"/>
                  <a:pt x="51" y="466"/>
                </a:cubicBezTo>
                <a:cubicBezTo>
                  <a:pt x="117" y="532"/>
                  <a:pt x="224" y="532"/>
                  <a:pt x="290" y="466"/>
                </a:cubicBezTo>
                <a:cubicBezTo>
                  <a:pt x="293" y="463"/>
                  <a:pt x="296" y="459"/>
                  <a:pt x="300" y="455"/>
                </a:cubicBezTo>
                <a:cubicBezTo>
                  <a:pt x="300" y="464"/>
                  <a:pt x="300" y="464"/>
                  <a:pt x="300" y="464"/>
                </a:cubicBezTo>
                <a:cubicBezTo>
                  <a:pt x="300" y="467"/>
                  <a:pt x="302" y="469"/>
                  <a:pt x="305" y="469"/>
                </a:cubicBezTo>
                <a:cubicBezTo>
                  <a:pt x="313" y="469"/>
                  <a:pt x="313" y="469"/>
                  <a:pt x="313" y="469"/>
                </a:cubicBezTo>
                <a:cubicBezTo>
                  <a:pt x="316" y="469"/>
                  <a:pt x="318" y="467"/>
                  <a:pt x="318" y="464"/>
                </a:cubicBezTo>
                <a:cubicBezTo>
                  <a:pt x="318" y="448"/>
                  <a:pt x="318" y="448"/>
                  <a:pt x="318" y="448"/>
                </a:cubicBezTo>
                <a:cubicBezTo>
                  <a:pt x="318" y="445"/>
                  <a:pt x="316" y="443"/>
                  <a:pt x="313" y="443"/>
                </a:cubicBezTo>
                <a:cubicBezTo>
                  <a:pt x="309" y="443"/>
                  <a:pt x="309" y="443"/>
                  <a:pt x="309" y="443"/>
                </a:cubicBezTo>
                <a:cubicBezTo>
                  <a:pt x="315" y="435"/>
                  <a:pt x="319" y="426"/>
                  <a:pt x="323" y="418"/>
                </a:cubicBezTo>
                <a:cubicBezTo>
                  <a:pt x="323" y="429"/>
                  <a:pt x="323" y="429"/>
                  <a:pt x="323" y="429"/>
                </a:cubicBezTo>
                <a:cubicBezTo>
                  <a:pt x="323" y="432"/>
                  <a:pt x="326" y="434"/>
                  <a:pt x="328" y="434"/>
                </a:cubicBezTo>
                <a:cubicBezTo>
                  <a:pt x="337" y="434"/>
                  <a:pt x="337" y="434"/>
                  <a:pt x="337" y="434"/>
                </a:cubicBezTo>
                <a:cubicBezTo>
                  <a:pt x="339" y="434"/>
                  <a:pt x="342" y="432"/>
                  <a:pt x="342" y="429"/>
                </a:cubicBezTo>
                <a:cubicBezTo>
                  <a:pt x="342" y="413"/>
                  <a:pt x="342" y="413"/>
                  <a:pt x="342" y="413"/>
                </a:cubicBezTo>
                <a:cubicBezTo>
                  <a:pt x="342" y="410"/>
                  <a:pt x="339" y="407"/>
                  <a:pt x="337" y="407"/>
                </a:cubicBezTo>
                <a:cubicBezTo>
                  <a:pt x="328" y="407"/>
                  <a:pt x="328" y="407"/>
                  <a:pt x="328" y="407"/>
                </a:cubicBezTo>
                <a:cubicBezTo>
                  <a:pt x="328" y="407"/>
                  <a:pt x="328" y="408"/>
                  <a:pt x="328" y="408"/>
                </a:cubicBezTo>
                <a:cubicBezTo>
                  <a:pt x="331" y="399"/>
                  <a:pt x="333" y="391"/>
                  <a:pt x="335" y="383"/>
                </a:cubicBezTo>
                <a:cubicBezTo>
                  <a:pt x="336" y="382"/>
                  <a:pt x="336" y="381"/>
                  <a:pt x="336" y="380"/>
                </a:cubicBezTo>
                <a:cubicBezTo>
                  <a:pt x="336" y="377"/>
                  <a:pt x="336" y="377"/>
                  <a:pt x="336" y="377"/>
                </a:cubicBezTo>
                <a:cubicBezTo>
                  <a:pt x="340" y="374"/>
                  <a:pt x="340" y="374"/>
                  <a:pt x="340" y="374"/>
                </a:cubicBezTo>
                <a:cubicBezTo>
                  <a:pt x="340" y="396"/>
                  <a:pt x="340" y="396"/>
                  <a:pt x="340" y="396"/>
                </a:cubicBezTo>
                <a:cubicBezTo>
                  <a:pt x="340" y="397"/>
                  <a:pt x="341" y="398"/>
                  <a:pt x="342" y="398"/>
                </a:cubicBezTo>
                <a:cubicBezTo>
                  <a:pt x="343" y="398"/>
                  <a:pt x="344" y="397"/>
                  <a:pt x="344" y="396"/>
                </a:cubicBezTo>
                <a:cubicBezTo>
                  <a:pt x="344" y="371"/>
                  <a:pt x="344" y="371"/>
                  <a:pt x="344" y="371"/>
                </a:cubicBezTo>
                <a:cubicBezTo>
                  <a:pt x="344" y="370"/>
                  <a:pt x="343" y="370"/>
                  <a:pt x="343" y="370"/>
                </a:cubicBezTo>
                <a:cubicBezTo>
                  <a:pt x="342" y="369"/>
                  <a:pt x="342" y="369"/>
                  <a:pt x="341" y="370"/>
                </a:cubicBezTo>
                <a:cubicBezTo>
                  <a:pt x="337" y="372"/>
                  <a:pt x="337" y="372"/>
                  <a:pt x="337" y="372"/>
                </a:cubicBezTo>
                <a:cubicBezTo>
                  <a:pt x="338" y="368"/>
                  <a:pt x="338" y="363"/>
                  <a:pt x="338" y="359"/>
                </a:cubicBezTo>
                <a:cubicBezTo>
                  <a:pt x="339" y="359"/>
                  <a:pt x="339" y="359"/>
                  <a:pt x="339" y="359"/>
                </a:cubicBezTo>
                <a:cubicBezTo>
                  <a:pt x="339" y="359"/>
                  <a:pt x="340" y="358"/>
                  <a:pt x="340" y="357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0" y="331"/>
                  <a:pt x="340" y="331"/>
                  <a:pt x="339" y="331"/>
                </a:cubicBezTo>
                <a:cubicBezTo>
                  <a:pt x="339" y="330"/>
                  <a:pt x="338" y="330"/>
                  <a:pt x="338" y="330"/>
                </a:cubicBezTo>
                <a:cubicBezTo>
                  <a:pt x="338" y="328"/>
                  <a:pt x="337" y="326"/>
                  <a:pt x="337" y="324"/>
                </a:cubicBezTo>
                <a:cubicBezTo>
                  <a:pt x="338" y="324"/>
                  <a:pt x="338" y="324"/>
                  <a:pt x="338" y="324"/>
                </a:cubicBezTo>
                <a:cubicBezTo>
                  <a:pt x="341" y="324"/>
                  <a:pt x="343" y="321"/>
                  <a:pt x="343" y="318"/>
                </a:cubicBezTo>
                <a:cubicBezTo>
                  <a:pt x="343" y="302"/>
                  <a:pt x="343" y="302"/>
                  <a:pt x="343" y="302"/>
                </a:cubicBezTo>
                <a:cubicBezTo>
                  <a:pt x="343" y="299"/>
                  <a:pt x="341" y="297"/>
                  <a:pt x="338" y="297"/>
                </a:cubicBezTo>
                <a:cubicBezTo>
                  <a:pt x="331" y="297"/>
                  <a:pt x="331" y="297"/>
                  <a:pt x="331" y="297"/>
                </a:cubicBezTo>
                <a:cubicBezTo>
                  <a:pt x="329" y="291"/>
                  <a:pt x="327" y="285"/>
                  <a:pt x="325" y="279"/>
                </a:cubicBezTo>
                <a:cubicBezTo>
                  <a:pt x="325" y="266"/>
                  <a:pt x="325" y="266"/>
                  <a:pt x="325" y="266"/>
                </a:cubicBezTo>
                <a:cubicBezTo>
                  <a:pt x="325" y="263"/>
                  <a:pt x="322" y="261"/>
                  <a:pt x="320" y="261"/>
                </a:cubicBezTo>
                <a:cubicBezTo>
                  <a:pt x="315" y="261"/>
                  <a:pt x="315" y="261"/>
                  <a:pt x="315" y="261"/>
                </a:cubicBezTo>
                <a:cubicBezTo>
                  <a:pt x="312" y="256"/>
                  <a:pt x="309" y="251"/>
                  <a:pt x="305" y="246"/>
                </a:cubicBezTo>
                <a:cubicBezTo>
                  <a:pt x="335" y="217"/>
                  <a:pt x="335" y="217"/>
                  <a:pt x="335" y="217"/>
                </a:cubicBezTo>
                <a:cubicBezTo>
                  <a:pt x="349" y="219"/>
                  <a:pt x="364" y="216"/>
                  <a:pt x="374" y="205"/>
                </a:cubicBezTo>
                <a:cubicBezTo>
                  <a:pt x="500" y="79"/>
                  <a:pt x="500" y="79"/>
                  <a:pt x="500" y="79"/>
                </a:cubicBezTo>
                <a:cubicBezTo>
                  <a:pt x="517" y="62"/>
                  <a:pt x="517" y="34"/>
                  <a:pt x="500" y="17"/>
                </a:cubicBezTo>
                <a:close/>
                <a:moveTo>
                  <a:pt x="337" y="411"/>
                </a:moveTo>
                <a:cubicBezTo>
                  <a:pt x="338" y="411"/>
                  <a:pt x="338" y="412"/>
                  <a:pt x="338" y="413"/>
                </a:cubicBezTo>
                <a:cubicBezTo>
                  <a:pt x="338" y="429"/>
                  <a:pt x="338" y="429"/>
                  <a:pt x="338" y="429"/>
                </a:cubicBezTo>
                <a:cubicBezTo>
                  <a:pt x="338" y="430"/>
                  <a:pt x="338" y="431"/>
                  <a:pt x="337" y="431"/>
                </a:cubicBezTo>
                <a:cubicBezTo>
                  <a:pt x="328" y="431"/>
                  <a:pt x="328" y="431"/>
                  <a:pt x="328" y="431"/>
                </a:cubicBezTo>
                <a:cubicBezTo>
                  <a:pt x="327" y="431"/>
                  <a:pt x="327" y="430"/>
                  <a:pt x="327" y="429"/>
                </a:cubicBezTo>
                <a:cubicBezTo>
                  <a:pt x="327" y="413"/>
                  <a:pt x="327" y="413"/>
                  <a:pt x="327" y="413"/>
                </a:cubicBezTo>
                <a:cubicBezTo>
                  <a:pt x="327" y="412"/>
                  <a:pt x="327" y="411"/>
                  <a:pt x="328" y="411"/>
                </a:cubicBezTo>
                <a:lnTo>
                  <a:pt x="337" y="411"/>
                </a:lnTo>
                <a:close/>
                <a:moveTo>
                  <a:pt x="76" y="272"/>
                </a:moveTo>
                <a:cubicBezTo>
                  <a:pt x="79" y="268"/>
                  <a:pt x="82" y="265"/>
                  <a:pt x="85" y="262"/>
                </a:cubicBezTo>
                <a:cubicBezTo>
                  <a:pt x="95" y="262"/>
                  <a:pt x="95" y="262"/>
                  <a:pt x="95" y="262"/>
                </a:cubicBezTo>
                <a:cubicBezTo>
                  <a:pt x="97" y="262"/>
                  <a:pt x="98" y="263"/>
                  <a:pt x="98" y="265"/>
                </a:cubicBezTo>
                <a:cubicBezTo>
                  <a:pt x="98" y="296"/>
                  <a:pt x="98" y="296"/>
                  <a:pt x="98" y="296"/>
                </a:cubicBezTo>
                <a:cubicBezTo>
                  <a:pt x="98" y="298"/>
                  <a:pt x="97" y="299"/>
                  <a:pt x="95" y="299"/>
                </a:cubicBezTo>
                <a:cubicBezTo>
                  <a:pt x="80" y="299"/>
                  <a:pt x="80" y="299"/>
                  <a:pt x="80" y="299"/>
                </a:cubicBezTo>
                <a:cubicBezTo>
                  <a:pt x="78" y="299"/>
                  <a:pt x="76" y="298"/>
                  <a:pt x="76" y="296"/>
                </a:cubicBezTo>
                <a:lnTo>
                  <a:pt x="76" y="272"/>
                </a:lnTo>
                <a:close/>
                <a:moveTo>
                  <a:pt x="12" y="285"/>
                </a:moveTo>
                <a:cubicBezTo>
                  <a:pt x="11" y="285"/>
                  <a:pt x="10" y="284"/>
                  <a:pt x="10" y="283"/>
                </a:cubicBezTo>
                <a:cubicBezTo>
                  <a:pt x="10" y="267"/>
                  <a:pt x="10" y="267"/>
                  <a:pt x="10" y="267"/>
                </a:cubicBezTo>
                <a:cubicBezTo>
                  <a:pt x="10" y="266"/>
                  <a:pt x="11" y="265"/>
                  <a:pt x="12" y="265"/>
                </a:cubicBezTo>
                <a:cubicBezTo>
                  <a:pt x="20" y="265"/>
                  <a:pt x="20" y="265"/>
                  <a:pt x="20" y="265"/>
                </a:cubicBezTo>
                <a:cubicBezTo>
                  <a:pt x="21" y="265"/>
                  <a:pt x="22" y="266"/>
                  <a:pt x="22" y="267"/>
                </a:cubicBezTo>
                <a:cubicBezTo>
                  <a:pt x="22" y="267"/>
                  <a:pt x="22" y="267"/>
                  <a:pt x="22" y="267"/>
                </a:cubicBezTo>
                <a:cubicBezTo>
                  <a:pt x="19" y="273"/>
                  <a:pt x="16" y="279"/>
                  <a:pt x="14" y="285"/>
                </a:cubicBezTo>
                <a:lnTo>
                  <a:pt x="12" y="285"/>
                </a:lnTo>
                <a:close/>
                <a:moveTo>
                  <a:pt x="89" y="432"/>
                </a:moveTo>
                <a:cubicBezTo>
                  <a:pt x="89" y="433"/>
                  <a:pt x="88" y="434"/>
                  <a:pt x="88" y="435"/>
                </a:cubicBezTo>
                <a:cubicBezTo>
                  <a:pt x="87" y="434"/>
                  <a:pt x="86" y="433"/>
                  <a:pt x="85" y="432"/>
                </a:cubicBezTo>
                <a:cubicBezTo>
                  <a:pt x="78" y="425"/>
                  <a:pt x="72" y="417"/>
                  <a:pt x="67" y="408"/>
                </a:cubicBezTo>
                <a:cubicBezTo>
                  <a:pt x="67" y="402"/>
                  <a:pt x="67" y="402"/>
                  <a:pt x="67" y="402"/>
                </a:cubicBezTo>
                <a:cubicBezTo>
                  <a:pt x="67" y="400"/>
                  <a:pt x="68" y="398"/>
                  <a:pt x="70" y="398"/>
                </a:cubicBezTo>
                <a:cubicBezTo>
                  <a:pt x="85" y="398"/>
                  <a:pt x="85" y="398"/>
                  <a:pt x="85" y="398"/>
                </a:cubicBezTo>
                <a:cubicBezTo>
                  <a:pt x="87" y="398"/>
                  <a:pt x="89" y="400"/>
                  <a:pt x="89" y="402"/>
                </a:cubicBezTo>
                <a:lnTo>
                  <a:pt x="89" y="432"/>
                </a:lnTo>
                <a:close/>
                <a:moveTo>
                  <a:pt x="93" y="439"/>
                </a:moveTo>
                <a:cubicBezTo>
                  <a:pt x="94" y="437"/>
                  <a:pt x="95" y="435"/>
                  <a:pt x="95" y="432"/>
                </a:cubicBezTo>
                <a:cubicBezTo>
                  <a:pt x="95" y="402"/>
                  <a:pt x="95" y="402"/>
                  <a:pt x="95" y="402"/>
                </a:cubicBezTo>
                <a:cubicBezTo>
                  <a:pt x="95" y="396"/>
                  <a:pt x="91" y="392"/>
                  <a:pt x="85" y="392"/>
                </a:cubicBezTo>
                <a:cubicBezTo>
                  <a:pt x="70" y="392"/>
                  <a:pt x="70" y="392"/>
                  <a:pt x="70" y="392"/>
                </a:cubicBezTo>
                <a:cubicBezTo>
                  <a:pt x="66" y="392"/>
                  <a:pt x="63" y="394"/>
                  <a:pt x="61" y="397"/>
                </a:cubicBezTo>
                <a:cubicBezTo>
                  <a:pt x="44" y="360"/>
                  <a:pt x="47" y="316"/>
                  <a:pt x="70" y="281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302"/>
                  <a:pt x="74" y="306"/>
                  <a:pt x="80" y="306"/>
                </a:cubicBezTo>
                <a:cubicBezTo>
                  <a:pt x="95" y="306"/>
                  <a:pt x="95" y="306"/>
                  <a:pt x="95" y="306"/>
                </a:cubicBezTo>
                <a:cubicBezTo>
                  <a:pt x="101" y="306"/>
                  <a:pt x="105" y="302"/>
                  <a:pt x="105" y="296"/>
                </a:cubicBezTo>
                <a:cubicBezTo>
                  <a:pt x="105" y="265"/>
                  <a:pt x="105" y="265"/>
                  <a:pt x="105" y="265"/>
                </a:cubicBezTo>
                <a:cubicBezTo>
                  <a:pt x="105" y="260"/>
                  <a:pt x="101" y="255"/>
                  <a:pt x="95" y="255"/>
                </a:cubicBezTo>
                <a:cubicBezTo>
                  <a:pt x="92" y="255"/>
                  <a:pt x="92" y="255"/>
                  <a:pt x="92" y="255"/>
                </a:cubicBezTo>
                <a:cubicBezTo>
                  <a:pt x="138" y="216"/>
                  <a:pt x="207" y="217"/>
                  <a:pt x="251" y="258"/>
                </a:cubicBezTo>
                <a:cubicBezTo>
                  <a:pt x="250" y="257"/>
                  <a:pt x="249" y="257"/>
                  <a:pt x="247" y="257"/>
                </a:cubicBezTo>
                <a:cubicBezTo>
                  <a:pt x="232" y="257"/>
                  <a:pt x="232" y="257"/>
                  <a:pt x="232" y="257"/>
                </a:cubicBezTo>
                <a:cubicBezTo>
                  <a:pt x="226" y="257"/>
                  <a:pt x="222" y="261"/>
                  <a:pt x="222" y="267"/>
                </a:cubicBezTo>
                <a:cubicBezTo>
                  <a:pt x="222" y="298"/>
                  <a:pt x="222" y="298"/>
                  <a:pt x="222" y="298"/>
                </a:cubicBezTo>
                <a:cubicBezTo>
                  <a:pt x="222" y="303"/>
                  <a:pt x="226" y="308"/>
                  <a:pt x="232" y="308"/>
                </a:cubicBezTo>
                <a:cubicBezTo>
                  <a:pt x="247" y="308"/>
                  <a:pt x="247" y="308"/>
                  <a:pt x="247" y="308"/>
                </a:cubicBezTo>
                <a:cubicBezTo>
                  <a:pt x="253" y="308"/>
                  <a:pt x="257" y="303"/>
                  <a:pt x="257" y="298"/>
                </a:cubicBezTo>
                <a:cubicBezTo>
                  <a:pt x="257" y="267"/>
                  <a:pt x="257" y="267"/>
                  <a:pt x="257" y="267"/>
                </a:cubicBezTo>
                <a:cubicBezTo>
                  <a:pt x="257" y="265"/>
                  <a:pt x="257" y="263"/>
                  <a:pt x="256" y="262"/>
                </a:cubicBezTo>
                <a:cubicBezTo>
                  <a:pt x="275" y="281"/>
                  <a:pt x="286" y="304"/>
                  <a:pt x="289" y="329"/>
                </a:cubicBezTo>
                <a:cubicBezTo>
                  <a:pt x="288" y="327"/>
                  <a:pt x="285" y="326"/>
                  <a:pt x="283" y="326"/>
                </a:cubicBezTo>
                <a:cubicBezTo>
                  <a:pt x="267" y="326"/>
                  <a:pt x="267" y="326"/>
                  <a:pt x="267" y="326"/>
                </a:cubicBezTo>
                <a:cubicBezTo>
                  <a:pt x="262" y="326"/>
                  <a:pt x="257" y="331"/>
                  <a:pt x="257" y="336"/>
                </a:cubicBezTo>
                <a:cubicBezTo>
                  <a:pt x="257" y="367"/>
                  <a:pt x="257" y="367"/>
                  <a:pt x="257" y="367"/>
                </a:cubicBezTo>
                <a:cubicBezTo>
                  <a:pt x="257" y="373"/>
                  <a:pt x="262" y="377"/>
                  <a:pt x="267" y="377"/>
                </a:cubicBezTo>
                <a:cubicBezTo>
                  <a:pt x="283" y="377"/>
                  <a:pt x="283" y="377"/>
                  <a:pt x="283" y="377"/>
                </a:cubicBezTo>
                <a:cubicBezTo>
                  <a:pt x="284" y="377"/>
                  <a:pt x="286" y="377"/>
                  <a:pt x="287" y="376"/>
                </a:cubicBezTo>
                <a:cubicBezTo>
                  <a:pt x="286" y="381"/>
                  <a:pt x="284" y="385"/>
                  <a:pt x="283" y="390"/>
                </a:cubicBezTo>
                <a:cubicBezTo>
                  <a:pt x="282" y="390"/>
                  <a:pt x="282" y="390"/>
                  <a:pt x="281" y="391"/>
                </a:cubicBezTo>
                <a:cubicBezTo>
                  <a:pt x="263" y="403"/>
                  <a:pt x="263" y="403"/>
                  <a:pt x="263" y="403"/>
                </a:cubicBezTo>
                <a:cubicBezTo>
                  <a:pt x="262" y="404"/>
                  <a:pt x="261" y="406"/>
                  <a:pt x="262" y="408"/>
                </a:cubicBezTo>
                <a:cubicBezTo>
                  <a:pt x="264" y="409"/>
                  <a:pt x="266" y="410"/>
                  <a:pt x="267" y="409"/>
                </a:cubicBezTo>
                <a:cubicBezTo>
                  <a:pt x="278" y="401"/>
                  <a:pt x="278" y="401"/>
                  <a:pt x="278" y="401"/>
                </a:cubicBezTo>
                <a:cubicBezTo>
                  <a:pt x="272" y="412"/>
                  <a:pt x="265" y="423"/>
                  <a:pt x="256" y="432"/>
                </a:cubicBezTo>
                <a:cubicBezTo>
                  <a:pt x="211" y="477"/>
                  <a:pt x="140" y="479"/>
                  <a:pt x="93" y="439"/>
                </a:cubicBezTo>
                <a:close/>
                <a:moveTo>
                  <a:pt x="251" y="267"/>
                </a:moveTo>
                <a:cubicBezTo>
                  <a:pt x="251" y="298"/>
                  <a:pt x="251" y="298"/>
                  <a:pt x="251" y="298"/>
                </a:cubicBezTo>
                <a:cubicBezTo>
                  <a:pt x="251" y="300"/>
                  <a:pt x="249" y="301"/>
                  <a:pt x="247" y="301"/>
                </a:cubicBezTo>
                <a:cubicBezTo>
                  <a:pt x="232" y="301"/>
                  <a:pt x="232" y="301"/>
                  <a:pt x="232" y="301"/>
                </a:cubicBezTo>
                <a:cubicBezTo>
                  <a:pt x="230" y="301"/>
                  <a:pt x="228" y="300"/>
                  <a:pt x="228" y="298"/>
                </a:cubicBezTo>
                <a:cubicBezTo>
                  <a:pt x="228" y="267"/>
                  <a:pt x="228" y="267"/>
                  <a:pt x="228" y="267"/>
                </a:cubicBezTo>
                <a:cubicBezTo>
                  <a:pt x="228" y="265"/>
                  <a:pt x="230" y="264"/>
                  <a:pt x="232" y="264"/>
                </a:cubicBezTo>
                <a:cubicBezTo>
                  <a:pt x="247" y="264"/>
                  <a:pt x="247" y="264"/>
                  <a:pt x="247" y="264"/>
                </a:cubicBezTo>
                <a:cubicBezTo>
                  <a:pt x="249" y="264"/>
                  <a:pt x="251" y="265"/>
                  <a:pt x="251" y="267"/>
                </a:cubicBezTo>
                <a:close/>
                <a:moveTo>
                  <a:pt x="286" y="336"/>
                </a:moveTo>
                <a:cubicBezTo>
                  <a:pt x="286" y="367"/>
                  <a:pt x="286" y="367"/>
                  <a:pt x="286" y="367"/>
                </a:cubicBezTo>
                <a:cubicBezTo>
                  <a:pt x="286" y="369"/>
                  <a:pt x="284" y="370"/>
                  <a:pt x="283" y="370"/>
                </a:cubicBezTo>
                <a:cubicBezTo>
                  <a:pt x="267" y="370"/>
                  <a:pt x="267" y="370"/>
                  <a:pt x="267" y="370"/>
                </a:cubicBezTo>
                <a:cubicBezTo>
                  <a:pt x="265" y="370"/>
                  <a:pt x="264" y="369"/>
                  <a:pt x="264" y="367"/>
                </a:cubicBezTo>
                <a:cubicBezTo>
                  <a:pt x="264" y="336"/>
                  <a:pt x="264" y="336"/>
                  <a:pt x="264" y="336"/>
                </a:cubicBezTo>
                <a:cubicBezTo>
                  <a:pt x="264" y="334"/>
                  <a:pt x="265" y="333"/>
                  <a:pt x="267" y="333"/>
                </a:cubicBezTo>
                <a:cubicBezTo>
                  <a:pt x="283" y="333"/>
                  <a:pt x="283" y="333"/>
                  <a:pt x="283" y="333"/>
                </a:cubicBezTo>
                <a:cubicBezTo>
                  <a:pt x="284" y="333"/>
                  <a:pt x="286" y="334"/>
                  <a:pt x="286" y="336"/>
                </a:cubicBezTo>
                <a:close/>
                <a:moveTo>
                  <a:pt x="313" y="446"/>
                </a:moveTo>
                <a:cubicBezTo>
                  <a:pt x="314" y="446"/>
                  <a:pt x="315" y="447"/>
                  <a:pt x="315" y="448"/>
                </a:cubicBezTo>
                <a:cubicBezTo>
                  <a:pt x="315" y="464"/>
                  <a:pt x="315" y="464"/>
                  <a:pt x="315" y="464"/>
                </a:cubicBezTo>
                <a:cubicBezTo>
                  <a:pt x="315" y="465"/>
                  <a:pt x="314" y="466"/>
                  <a:pt x="313" y="466"/>
                </a:cubicBezTo>
                <a:cubicBezTo>
                  <a:pt x="305" y="466"/>
                  <a:pt x="305" y="466"/>
                  <a:pt x="305" y="466"/>
                </a:cubicBezTo>
                <a:cubicBezTo>
                  <a:pt x="304" y="466"/>
                  <a:pt x="303" y="465"/>
                  <a:pt x="303" y="464"/>
                </a:cubicBezTo>
                <a:cubicBezTo>
                  <a:pt x="303" y="451"/>
                  <a:pt x="303" y="451"/>
                  <a:pt x="303" y="451"/>
                </a:cubicBezTo>
                <a:cubicBezTo>
                  <a:pt x="304" y="449"/>
                  <a:pt x="305" y="448"/>
                  <a:pt x="307" y="446"/>
                </a:cubicBezTo>
                <a:lnTo>
                  <a:pt x="313" y="446"/>
                </a:lnTo>
                <a:close/>
                <a:moveTo>
                  <a:pt x="338" y="300"/>
                </a:moveTo>
                <a:cubicBezTo>
                  <a:pt x="339" y="300"/>
                  <a:pt x="340" y="301"/>
                  <a:pt x="340" y="302"/>
                </a:cubicBezTo>
                <a:cubicBezTo>
                  <a:pt x="340" y="318"/>
                  <a:pt x="340" y="318"/>
                  <a:pt x="340" y="318"/>
                </a:cubicBezTo>
                <a:cubicBezTo>
                  <a:pt x="340" y="319"/>
                  <a:pt x="339" y="320"/>
                  <a:pt x="338" y="320"/>
                </a:cubicBezTo>
                <a:cubicBezTo>
                  <a:pt x="337" y="320"/>
                  <a:pt x="337" y="320"/>
                  <a:pt x="337" y="320"/>
                </a:cubicBezTo>
                <a:cubicBezTo>
                  <a:pt x="336" y="313"/>
                  <a:pt x="334" y="307"/>
                  <a:pt x="332" y="300"/>
                </a:cubicBezTo>
                <a:lnTo>
                  <a:pt x="338" y="300"/>
                </a:lnTo>
                <a:close/>
                <a:moveTo>
                  <a:pt x="320" y="264"/>
                </a:moveTo>
                <a:cubicBezTo>
                  <a:pt x="320" y="264"/>
                  <a:pt x="321" y="265"/>
                  <a:pt x="321" y="266"/>
                </a:cubicBezTo>
                <a:cubicBezTo>
                  <a:pt x="321" y="272"/>
                  <a:pt x="321" y="272"/>
                  <a:pt x="321" y="272"/>
                </a:cubicBezTo>
                <a:cubicBezTo>
                  <a:pt x="320" y="269"/>
                  <a:pt x="318" y="267"/>
                  <a:pt x="317" y="264"/>
                </a:cubicBezTo>
                <a:lnTo>
                  <a:pt x="320" y="264"/>
                </a:lnTo>
                <a:close/>
                <a:moveTo>
                  <a:pt x="320" y="264"/>
                </a:moveTo>
                <a:cubicBezTo>
                  <a:pt x="320" y="264"/>
                  <a:pt x="320" y="264"/>
                  <a:pt x="320" y="264"/>
                </a:cubicBezTo>
              </a:path>
            </a:pathLst>
          </a:custGeom>
          <a:solidFill>
            <a:srgbClr val="ECCB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89">
            <a:extLst>
              <a:ext uri="{FF2B5EF4-FFF2-40B4-BE49-F238E27FC236}">
                <a16:creationId xmlns:a16="http://schemas.microsoft.com/office/drawing/2014/main" id="{531711CD-3F22-4E36-AD50-B1F0B27CC399}"/>
              </a:ext>
            </a:extLst>
          </p:cNvPr>
          <p:cNvGrpSpPr/>
          <p:nvPr/>
        </p:nvGrpSpPr>
        <p:grpSpPr>
          <a:xfrm>
            <a:off x="9099922" y="2462576"/>
            <a:ext cx="489451" cy="534981"/>
            <a:chOff x="4527550" y="3516313"/>
            <a:chExt cx="614363" cy="671513"/>
          </a:xfrm>
          <a:solidFill>
            <a:srgbClr val="ECCBB6"/>
          </a:solidFill>
        </p:grpSpPr>
        <p:sp>
          <p:nvSpPr>
            <p:cNvPr id="29" name="Freeform 80">
              <a:extLst>
                <a:ext uri="{FF2B5EF4-FFF2-40B4-BE49-F238E27FC236}">
                  <a16:creationId xmlns:a16="http://schemas.microsoft.com/office/drawing/2014/main" id="{B7062DF4-9849-4A70-B1FF-CFCD9D624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9950" y="3733800"/>
              <a:ext cx="82550" cy="84138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42" y="54"/>
                </a:cxn>
                <a:cxn ang="0">
                  <a:pos x="54" y="42"/>
                </a:cxn>
                <a:cxn ang="0">
                  <a:pos x="54" y="12"/>
                </a:cxn>
                <a:cxn ang="0">
                  <a:pos x="42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42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2" y="54"/>
                </a:cxn>
              </a:cxnLst>
              <a:rect l="0" t="0" r="r" b="b"/>
              <a:pathLst>
                <a:path w="54" h="54">
                  <a:moveTo>
                    <a:pt x="12" y="54"/>
                  </a:moveTo>
                  <a:cubicBezTo>
                    <a:pt x="42" y="54"/>
                    <a:pt x="42" y="54"/>
                    <a:pt x="42" y="54"/>
                  </a:cubicBezTo>
                  <a:cubicBezTo>
                    <a:pt x="48" y="54"/>
                    <a:pt x="54" y="49"/>
                    <a:pt x="54" y="4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6"/>
                    <a:pt x="48" y="0"/>
                    <a:pt x="4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5" y="54"/>
                    <a:pt x="12" y="54"/>
                  </a:cubicBezTo>
                  <a:close/>
                  <a:moveTo>
                    <a:pt x="12" y="54"/>
                  </a:moveTo>
                  <a:cubicBezTo>
                    <a:pt x="12" y="54"/>
                    <a:pt x="12" y="54"/>
                    <a:pt x="12" y="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1">
              <a:extLst>
                <a:ext uri="{FF2B5EF4-FFF2-40B4-BE49-F238E27FC236}">
                  <a16:creationId xmlns:a16="http://schemas.microsoft.com/office/drawing/2014/main" id="{880D91DD-34C1-48A9-BC0B-3050A5FCD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8063" y="3662363"/>
              <a:ext cx="101600" cy="101600"/>
            </a:xfrm>
            <a:custGeom>
              <a:avLst/>
              <a:gdLst/>
              <a:ahLst/>
              <a:cxnLst>
                <a:cxn ang="0">
                  <a:pos x="15" y="65"/>
                </a:cxn>
                <a:cxn ang="0">
                  <a:pos x="51" y="65"/>
                </a:cxn>
                <a:cxn ang="0">
                  <a:pos x="65" y="51"/>
                </a:cxn>
                <a:cxn ang="0">
                  <a:pos x="65" y="14"/>
                </a:cxn>
                <a:cxn ang="0">
                  <a:pos x="51" y="0"/>
                </a:cxn>
                <a:cxn ang="0">
                  <a:pos x="15" y="0"/>
                </a:cxn>
                <a:cxn ang="0">
                  <a:pos x="0" y="14"/>
                </a:cxn>
                <a:cxn ang="0">
                  <a:pos x="0" y="51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15" y="65"/>
                </a:cxn>
              </a:cxnLst>
              <a:rect l="0" t="0" r="r" b="b"/>
              <a:pathLst>
                <a:path w="65" h="65">
                  <a:moveTo>
                    <a:pt x="15" y="65"/>
                  </a:moveTo>
                  <a:cubicBezTo>
                    <a:pt x="51" y="65"/>
                    <a:pt x="51" y="65"/>
                    <a:pt x="51" y="65"/>
                  </a:cubicBezTo>
                  <a:cubicBezTo>
                    <a:pt x="59" y="65"/>
                    <a:pt x="65" y="59"/>
                    <a:pt x="65" y="51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7"/>
                    <a:pt x="59" y="0"/>
                    <a:pt x="5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9"/>
                    <a:pt x="7" y="65"/>
                    <a:pt x="15" y="65"/>
                  </a:cubicBezTo>
                  <a:close/>
                  <a:moveTo>
                    <a:pt x="15" y="65"/>
                  </a:moveTo>
                  <a:cubicBezTo>
                    <a:pt x="15" y="65"/>
                    <a:pt x="15" y="65"/>
                    <a:pt x="15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2">
              <a:extLst>
                <a:ext uri="{FF2B5EF4-FFF2-40B4-BE49-F238E27FC236}">
                  <a16:creationId xmlns:a16="http://schemas.microsoft.com/office/drawing/2014/main" id="{4BA762C0-2DA7-480E-945E-46EEBED33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5363" y="3952875"/>
              <a:ext cx="100013" cy="1016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51"/>
                </a:cxn>
                <a:cxn ang="0">
                  <a:pos x="14" y="65"/>
                </a:cxn>
                <a:cxn ang="0">
                  <a:pos x="50" y="65"/>
                </a:cxn>
                <a:cxn ang="0">
                  <a:pos x="65" y="51"/>
                </a:cxn>
                <a:cxn ang="0">
                  <a:pos x="65" y="14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65" h="65">
                  <a:moveTo>
                    <a:pt x="5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9"/>
                    <a:pt x="6" y="65"/>
                    <a:pt x="14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8" y="65"/>
                    <a:pt x="65" y="59"/>
                    <a:pt x="65" y="51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7"/>
                    <a:pt x="58" y="0"/>
                    <a:pt x="50" y="0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3">
              <a:extLst>
                <a:ext uri="{FF2B5EF4-FFF2-40B4-BE49-F238E27FC236}">
                  <a16:creationId xmlns:a16="http://schemas.microsoft.com/office/drawing/2014/main" id="{B3D19027-A88A-428B-A1ED-BCDC69E62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9338" y="3808413"/>
              <a:ext cx="120650" cy="123825"/>
            </a:xfrm>
            <a:custGeom>
              <a:avLst/>
              <a:gdLst/>
              <a:ahLst/>
              <a:cxnLst>
                <a:cxn ang="0">
                  <a:pos x="78" y="61"/>
                </a:cxn>
                <a:cxn ang="0">
                  <a:pos x="78" y="17"/>
                </a:cxn>
                <a:cxn ang="0">
                  <a:pos x="61" y="0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61"/>
                </a:cxn>
                <a:cxn ang="0">
                  <a:pos x="17" y="79"/>
                </a:cxn>
                <a:cxn ang="0">
                  <a:pos x="61" y="79"/>
                </a:cxn>
                <a:cxn ang="0">
                  <a:pos x="78" y="61"/>
                </a:cxn>
                <a:cxn ang="0">
                  <a:pos x="78" y="61"/>
                </a:cxn>
                <a:cxn ang="0">
                  <a:pos x="78" y="61"/>
                </a:cxn>
              </a:cxnLst>
              <a:rect l="0" t="0" r="r" b="b"/>
              <a:pathLst>
                <a:path w="78" h="79">
                  <a:moveTo>
                    <a:pt x="78" y="61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78" y="8"/>
                    <a:pt x="71" y="0"/>
                    <a:pt x="6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1"/>
                    <a:pt x="8" y="79"/>
                    <a:pt x="17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71" y="79"/>
                    <a:pt x="78" y="71"/>
                    <a:pt x="78" y="61"/>
                  </a:cubicBezTo>
                  <a:close/>
                  <a:moveTo>
                    <a:pt x="78" y="61"/>
                  </a:moveTo>
                  <a:cubicBezTo>
                    <a:pt x="78" y="61"/>
                    <a:pt x="78" y="61"/>
                    <a:pt x="78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4">
              <a:extLst>
                <a:ext uri="{FF2B5EF4-FFF2-40B4-BE49-F238E27FC236}">
                  <a16:creationId xmlns:a16="http://schemas.microsoft.com/office/drawing/2014/main" id="{4F711D10-C65F-4EB1-8A27-9EAEF954AE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1413" y="3554413"/>
              <a:ext cx="55563" cy="57150"/>
            </a:xfrm>
            <a:custGeom>
              <a:avLst/>
              <a:gdLst/>
              <a:ahLst/>
              <a:cxnLst>
                <a:cxn ang="0">
                  <a:pos x="8" y="37"/>
                </a:cxn>
                <a:cxn ang="0">
                  <a:pos x="28" y="37"/>
                </a:cxn>
                <a:cxn ang="0">
                  <a:pos x="36" y="29"/>
                </a:cxn>
                <a:cxn ang="0">
                  <a:pos x="36" y="8"/>
                </a:cxn>
                <a:cxn ang="0">
                  <a:pos x="28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29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</a:cxnLst>
              <a:rect l="0" t="0" r="r" b="b"/>
              <a:pathLst>
                <a:path w="36" h="37">
                  <a:moveTo>
                    <a:pt x="8" y="37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3" y="37"/>
                    <a:pt x="36" y="33"/>
                    <a:pt x="36" y="2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4"/>
                    <a:pt x="33" y="0"/>
                    <a:pt x="2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7"/>
                    <a:pt x="8" y="37"/>
                  </a:cubicBezTo>
                  <a:close/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5">
              <a:extLst>
                <a:ext uri="{FF2B5EF4-FFF2-40B4-BE49-F238E27FC236}">
                  <a16:creationId xmlns:a16="http://schemas.microsoft.com/office/drawing/2014/main" id="{3E58F370-E207-4478-9ABB-27B933DE83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5" y="3851275"/>
              <a:ext cx="57150" cy="5715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29"/>
                </a:cxn>
                <a:cxn ang="0">
                  <a:pos x="8" y="37"/>
                </a:cxn>
                <a:cxn ang="0">
                  <a:pos x="29" y="37"/>
                </a:cxn>
                <a:cxn ang="0">
                  <a:pos x="37" y="29"/>
                </a:cxn>
                <a:cxn ang="0">
                  <a:pos x="37" y="9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7" h="37">
                  <a:moveTo>
                    <a:pt x="2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4" y="37"/>
                    <a:pt x="8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3" y="37"/>
                    <a:pt x="37" y="33"/>
                    <a:pt x="37" y="2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4"/>
                    <a:pt x="33" y="0"/>
                    <a:pt x="29" y="0"/>
                  </a:cubicBezTo>
                  <a:close/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6">
              <a:extLst>
                <a:ext uri="{FF2B5EF4-FFF2-40B4-BE49-F238E27FC236}">
                  <a16:creationId xmlns:a16="http://schemas.microsoft.com/office/drawing/2014/main" id="{9CBC26E6-B24B-4353-9871-40D95A9080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3516313"/>
              <a:ext cx="300038" cy="671513"/>
            </a:xfrm>
            <a:custGeom>
              <a:avLst/>
              <a:gdLst/>
              <a:ahLst/>
              <a:cxnLst>
                <a:cxn ang="0">
                  <a:pos x="188" y="239"/>
                </a:cxn>
                <a:cxn ang="0">
                  <a:pos x="194" y="232"/>
                </a:cxn>
                <a:cxn ang="0">
                  <a:pos x="194" y="215"/>
                </a:cxn>
                <a:cxn ang="0">
                  <a:pos x="188" y="208"/>
                </a:cxn>
                <a:cxn ang="0">
                  <a:pos x="170" y="208"/>
                </a:cxn>
                <a:cxn ang="0">
                  <a:pos x="169" y="208"/>
                </a:cxn>
                <a:cxn ang="0">
                  <a:pos x="169" y="66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0" y="433"/>
                </a:cxn>
                <a:cxn ang="0">
                  <a:pos x="37" y="433"/>
                </a:cxn>
                <a:cxn ang="0">
                  <a:pos x="169" y="268"/>
                </a:cxn>
                <a:cxn ang="0">
                  <a:pos x="169" y="238"/>
                </a:cxn>
                <a:cxn ang="0">
                  <a:pos x="170" y="239"/>
                </a:cxn>
                <a:cxn ang="0">
                  <a:pos x="188" y="239"/>
                </a:cxn>
                <a:cxn ang="0">
                  <a:pos x="153" y="263"/>
                </a:cxn>
                <a:cxn ang="0">
                  <a:pos x="53" y="386"/>
                </a:cxn>
                <a:cxn ang="0">
                  <a:pos x="53" y="27"/>
                </a:cxn>
                <a:cxn ang="0">
                  <a:pos x="153" y="76"/>
                </a:cxn>
                <a:cxn ang="0">
                  <a:pos x="153" y="263"/>
                </a:cxn>
                <a:cxn ang="0">
                  <a:pos x="153" y="263"/>
                </a:cxn>
                <a:cxn ang="0">
                  <a:pos x="153" y="263"/>
                </a:cxn>
              </a:cxnLst>
              <a:rect l="0" t="0" r="r" b="b"/>
              <a:pathLst>
                <a:path w="194" h="433">
                  <a:moveTo>
                    <a:pt x="188" y="239"/>
                  </a:moveTo>
                  <a:cubicBezTo>
                    <a:pt x="191" y="239"/>
                    <a:pt x="194" y="236"/>
                    <a:pt x="194" y="232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4" y="211"/>
                    <a:pt x="191" y="208"/>
                    <a:pt x="188" y="208"/>
                  </a:cubicBezTo>
                  <a:cubicBezTo>
                    <a:pt x="170" y="208"/>
                    <a:pt x="170" y="208"/>
                    <a:pt x="170" y="208"/>
                  </a:cubicBezTo>
                  <a:cubicBezTo>
                    <a:pt x="170" y="208"/>
                    <a:pt x="170" y="208"/>
                    <a:pt x="169" y="208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37" y="433"/>
                    <a:pt x="37" y="433"/>
                    <a:pt x="37" y="433"/>
                  </a:cubicBezTo>
                  <a:cubicBezTo>
                    <a:pt x="169" y="268"/>
                    <a:pt x="169" y="268"/>
                    <a:pt x="169" y="268"/>
                  </a:cubicBezTo>
                  <a:cubicBezTo>
                    <a:pt x="169" y="238"/>
                    <a:pt x="169" y="238"/>
                    <a:pt x="169" y="238"/>
                  </a:cubicBezTo>
                  <a:cubicBezTo>
                    <a:pt x="170" y="238"/>
                    <a:pt x="170" y="239"/>
                    <a:pt x="170" y="239"/>
                  </a:cubicBezTo>
                  <a:cubicBezTo>
                    <a:pt x="188" y="239"/>
                    <a:pt x="188" y="239"/>
                    <a:pt x="188" y="239"/>
                  </a:cubicBezTo>
                  <a:close/>
                  <a:moveTo>
                    <a:pt x="153" y="263"/>
                  </a:moveTo>
                  <a:cubicBezTo>
                    <a:pt x="53" y="386"/>
                    <a:pt x="53" y="386"/>
                    <a:pt x="53" y="386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153" y="76"/>
                    <a:pt x="153" y="76"/>
                    <a:pt x="153" y="76"/>
                  </a:cubicBezTo>
                  <a:lnTo>
                    <a:pt x="153" y="263"/>
                  </a:lnTo>
                  <a:close/>
                  <a:moveTo>
                    <a:pt x="153" y="263"/>
                  </a:moveTo>
                  <a:cubicBezTo>
                    <a:pt x="153" y="263"/>
                    <a:pt x="153" y="263"/>
                    <a:pt x="153" y="26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7">
              <a:extLst>
                <a:ext uri="{FF2B5EF4-FFF2-40B4-BE49-F238E27FC236}">
                  <a16:creationId xmlns:a16="http://schemas.microsoft.com/office/drawing/2014/main" id="{39A3DCB0-D67B-4FDD-99AB-CC230DB80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2050" y="3952875"/>
              <a:ext cx="47625" cy="492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24"/>
                </a:cxn>
                <a:cxn ang="0">
                  <a:pos x="6" y="31"/>
                </a:cxn>
                <a:cxn ang="0">
                  <a:pos x="24" y="31"/>
                </a:cxn>
                <a:cxn ang="0">
                  <a:pos x="31" y="24"/>
                </a:cxn>
                <a:cxn ang="0">
                  <a:pos x="31" y="7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31" h="31">
                  <a:moveTo>
                    <a:pt x="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3" y="31"/>
                    <a:pt x="6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7" y="31"/>
                    <a:pt x="31" y="28"/>
                    <a:pt x="31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3"/>
                    <a:pt x="27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8">
              <a:extLst>
                <a:ext uri="{FF2B5EF4-FFF2-40B4-BE49-F238E27FC236}">
                  <a16:creationId xmlns:a16="http://schemas.microsoft.com/office/drawing/2014/main" id="{1808CCED-4E38-4500-B923-738E1C40C5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3646488"/>
              <a:ext cx="161925" cy="1619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23" y="0"/>
                </a:cxn>
                <a:cxn ang="0">
                  <a:pos x="0" y="23"/>
                </a:cxn>
                <a:cxn ang="0">
                  <a:pos x="0" y="82"/>
                </a:cxn>
                <a:cxn ang="0">
                  <a:pos x="23" y="105"/>
                </a:cxn>
                <a:cxn ang="0">
                  <a:pos x="82" y="105"/>
                </a:cxn>
                <a:cxn ang="0">
                  <a:pos x="105" y="82"/>
                </a:cxn>
                <a:cxn ang="0">
                  <a:pos x="105" y="23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82" y="0"/>
                </a:cxn>
              </a:cxnLst>
              <a:rect l="0" t="0" r="r" b="b"/>
              <a:pathLst>
                <a:path w="105" h="105">
                  <a:moveTo>
                    <a:pt x="8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5"/>
                    <a:pt x="10" y="105"/>
                    <a:pt x="23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95" y="105"/>
                    <a:pt x="105" y="95"/>
                    <a:pt x="105" y="82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10"/>
                    <a:pt x="95" y="0"/>
                    <a:pt x="82" y="0"/>
                  </a:cubicBezTo>
                  <a:close/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99">
            <a:extLst>
              <a:ext uri="{FF2B5EF4-FFF2-40B4-BE49-F238E27FC236}">
                <a16:creationId xmlns:a16="http://schemas.microsoft.com/office/drawing/2014/main" id="{BB5D9580-737B-4909-83F5-428DBCA8BC23}"/>
              </a:ext>
            </a:extLst>
          </p:cNvPr>
          <p:cNvGrpSpPr/>
          <p:nvPr/>
        </p:nvGrpSpPr>
        <p:grpSpPr>
          <a:xfrm>
            <a:off x="4207196" y="3541052"/>
            <a:ext cx="1267378" cy="1267376"/>
            <a:chOff x="2729557" y="2515623"/>
            <a:chExt cx="1493899" cy="1493897"/>
          </a:xfrm>
          <a:solidFill>
            <a:srgbClr val="5894B4"/>
          </a:solidFill>
        </p:grpSpPr>
        <p:sp>
          <p:nvSpPr>
            <p:cNvPr id="39" name="Oval 100">
              <a:extLst>
                <a:ext uri="{FF2B5EF4-FFF2-40B4-BE49-F238E27FC236}">
                  <a16:creationId xmlns:a16="http://schemas.microsoft.com/office/drawing/2014/main" id="{D19D1910-2DA0-4597-B1A8-73C3C43A6451}"/>
                </a:ext>
              </a:extLst>
            </p:cNvPr>
            <p:cNvSpPr/>
            <p:nvPr/>
          </p:nvSpPr>
          <p:spPr>
            <a:xfrm>
              <a:off x="2729557" y="2515623"/>
              <a:ext cx="1493899" cy="1493897"/>
            </a:xfrm>
            <a:prstGeom prst="ellipse">
              <a:avLst/>
            </a:prstGeom>
            <a:solidFill>
              <a:srgbClr val="ECCB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100">
              <a:extLst>
                <a:ext uri="{FF2B5EF4-FFF2-40B4-BE49-F238E27FC236}">
                  <a16:creationId xmlns:a16="http://schemas.microsoft.com/office/drawing/2014/main" id="{D3A165CC-FC47-4A85-B9C8-F39A9E837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1370" y="3037164"/>
              <a:ext cx="470272" cy="450812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Freeform 118">
            <a:extLst>
              <a:ext uri="{FF2B5EF4-FFF2-40B4-BE49-F238E27FC236}">
                <a16:creationId xmlns:a16="http://schemas.microsoft.com/office/drawing/2014/main" id="{718DCA3C-8E80-4800-A69C-5BFE37B6A876}"/>
              </a:ext>
            </a:extLst>
          </p:cNvPr>
          <p:cNvSpPr>
            <a:spLocks noEditPoints="1"/>
          </p:cNvSpPr>
          <p:nvPr/>
        </p:nvSpPr>
        <p:spPr bwMode="auto">
          <a:xfrm>
            <a:off x="5811221" y="2718453"/>
            <a:ext cx="509902" cy="496214"/>
          </a:xfrm>
          <a:custGeom>
            <a:avLst/>
            <a:gdLst/>
            <a:ahLst/>
            <a:cxnLst>
              <a:cxn ang="0">
                <a:pos x="53" y="58"/>
              </a:cxn>
              <a:cxn ang="0">
                <a:pos x="31" y="67"/>
              </a:cxn>
              <a:cxn ang="0">
                <a:pos x="0" y="36"/>
              </a:cxn>
              <a:cxn ang="0">
                <a:pos x="31" y="5"/>
              </a:cxn>
              <a:cxn ang="0">
                <a:pos x="31" y="36"/>
              </a:cxn>
              <a:cxn ang="0">
                <a:pos x="53" y="58"/>
              </a:cxn>
              <a:cxn ang="0">
                <a:pos x="36" y="31"/>
              </a:cxn>
              <a:cxn ang="0">
                <a:pos x="36" y="0"/>
              </a:cxn>
              <a:cxn ang="0">
                <a:pos x="67" y="31"/>
              </a:cxn>
              <a:cxn ang="0">
                <a:pos x="36" y="31"/>
              </a:cxn>
              <a:cxn ang="0">
                <a:pos x="69" y="36"/>
              </a:cxn>
              <a:cxn ang="0">
                <a:pos x="60" y="58"/>
              </a:cxn>
              <a:cxn ang="0">
                <a:pos x="38" y="36"/>
              </a:cxn>
              <a:cxn ang="0">
                <a:pos x="69" y="36"/>
              </a:cxn>
            </a:cxnLst>
            <a:rect l="0" t="0" r="r" b="b"/>
            <a:pathLst>
              <a:path w="69" h="67">
                <a:moveTo>
                  <a:pt x="53" y="58"/>
                </a:moveTo>
                <a:cubicBezTo>
                  <a:pt x="47" y="64"/>
                  <a:pt x="39" y="67"/>
                  <a:pt x="31" y="67"/>
                </a:cubicBezTo>
                <a:cubicBezTo>
                  <a:pt x="14" y="67"/>
                  <a:pt x="0" y="53"/>
                  <a:pt x="0" y="36"/>
                </a:cubicBezTo>
                <a:cubicBezTo>
                  <a:pt x="0" y="19"/>
                  <a:pt x="14" y="5"/>
                  <a:pt x="31" y="5"/>
                </a:cubicBezTo>
                <a:cubicBezTo>
                  <a:pt x="31" y="36"/>
                  <a:pt x="31" y="36"/>
                  <a:pt x="31" y="36"/>
                </a:cubicBezTo>
                <a:lnTo>
                  <a:pt x="53" y="58"/>
                </a:lnTo>
                <a:close/>
                <a:moveTo>
                  <a:pt x="36" y="31"/>
                </a:moveTo>
                <a:cubicBezTo>
                  <a:pt x="36" y="0"/>
                  <a:pt x="36" y="0"/>
                  <a:pt x="36" y="0"/>
                </a:cubicBezTo>
                <a:cubicBezTo>
                  <a:pt x="53" y="0"/>
                  <a:pt x="67" y="14"/>
                  <a:pt x="67" y="31"/>
                </a:cubicBezTo>
                <a:lnTo>
                  <a:pt x="36" y="31"/>
                </a:lnTo>
                <a:close/>
                <a:moveTo>
                  <a:pt x="69" y="36"/>
                </a:moveTo>
                <a:cubicBezTo>
                  <a:pt x="69" y="45"/>
                  <a:pt x="66" y="53"/>
                  <a:pt x="60" y="58"/>
                </a:cubicBezTo>
                <a:cubicBezTo>
                  <a:pt x="38" y="36"/>
                  <a:pt x="38" y="36"/>
                  <a:pt x="38" y="36"/>
                </a:cubicBezTo>
                <a:lnTo>
                  <a:pt x="69" y="36"/>
                </a:lnTo>
                <a:close/>
              </a:path>
            </a:pathLst>
          </a:custGeom>
          <a:solidFill>
            <a:srgbClr val="ECCB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45">
            <a:extLst>
              <a:ext uri="{FF2B5EF4-FFF2-40B4-BE49-F238E27FC236}">
                <a16:creationId xmlns:a16="http://schemas.microsoft.com/office/drawing/2014/main" id="{A72F4095-583D-4B89-A47C-7CDF06C69974}"/>
              </a:ext>
            </a:extLst>
          </p:cNvPr>
          <p:cNvSpPr>
            <a:spLocks/>
          </p:cNvSpPr>
          <p:nvPr/>
        </p:nvSpPr>
        <p:spPr bwMode="auto">
          <a:xfrm>
            <a:off x="6923881" y="2596394"/>
            <a:ext cx="412934" cy="356082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ECCB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31">
            <a:extLst>
              <a:ext uri="{FF2B5EF4-FFF2-40B4-BE49-F238E27FC236}">
                <a16:creationId xmlns:a16="http://schemas.microsoft.com/office/drawing/2014/main" id="{04770343-B993-4E43-99E8-BFFD4038A3DD}"/>
              </a:ext>
            </a:extLst>
          </p:cNvPr>
          <p:cNvSpPr>
            <a:spLocks/>
          </p:cNvSpPr>
          <p:nvPr/>
        </p:nvSpPr>
        <p:spPr bwMode="auto">
          <a:xfrm>
            <a:off x="6424805" y="4170689"/>
            <a:ext cx="366326" cy="371876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rgbClr val="ECCB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6C881FB-A430-4741-9AC7-4C39337F08EA}"/>
              </a:ext>
            </a:extLst>
          </p:cNvPr>
          <p:cNvGrpSpPr/>
          <p:nvPr/>
        </p:nvGrpSpPr>
        <p:grpSpPr>
          <a:xfrm>
            <a:off x="244330" y="3216077"/>
            <a:ext cx="2386668" cy="1398880"/>
            <a:chOff x="763499" y="2579568"/>
            <a:chExt cx="2386668" cy="1398880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9CCCD765-C2DA-498D-B515-200A8232C896}"/>
                </a:ext>
              </a:extLst>
            </p:cNvPr>
            <p:cNvSpPr txBox="1"/>
            <p:nvPr/>
          </p:nvSpPr>
          <p:spPr>
            <a:xfrm>
              <a:off x="1109874" y="2579568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6" name="Text Placeholder 32">
              <a:extLst>
                <a:ext uri="{FF2B5EF4-FFF2-40B4-BE49-F238E27FC236}">
                  <a16:creationId xmlns:a16="http://schemas.microsoft.com/office/drawing/2014/main" id="{47DA97B7-0949-4B63-B648-135E2650CD41}"/>
                </a:ext>
              </a:extLst>
            </p:cNvPr>
            <p:cNvSpPr txBox="1">
              <a:spLocks/>
            </p:cNvSpPr>
            <p:nvPr/>
          </p:nvSpPr>
          <p:spPr>
            <a:xfrm>
              <a:off x="763499" y="2996234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95BEE11-9FB6-4785-A3F2-00CEBA09DEBA}"/>
              </a:ext>
            </a:extLst>
          </p:cNvPr>
          <p:cNvGrpSpPr/>
          <p:nvPr/>
        </p:nvGrpSpPr>
        <p:grpSpPr>
          <a:xfrm>
            <a:off x="9472053" y="2253035"/>
            <a:ext cx="2472589" cy="1398881"/>
            <a:chOff x="8955911" y="2579567"/>
            <a:chExt cx="2472589" cy="1398881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8380542-9C24-4133-BFF3-9176C48023D5}"/>
                </a:ext>
              </a:extLst>
            </p:cNvPr>
            <p:cNvSpPr txBox="1"/>
            <p:nvPr/>
          </p:nvSpPr>
          <p:spPr>
            <a:xfrm>
              <a:off x="8955911" y="2579567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9" name="Text Placeholder 32">
              <a:extLst>
                <a:ext uri="{FF2B5EF4-FFF2-40B4-BE49-F238E27FC236}">
                  <a16:creationId xmlns:a16="http://schemas.microsoft.com/office/drawing/2014/main" id="{16C48640-1C09-43B0-8B55-D078B54D7C49}"/>
                </a:ext>
              </a:extLst>
            </p:cNvPr>
            <p:cNvSpPr txBox="1">
              <a:spLocks/>
            </p:cNvSpPr>
            <p:nvPr/>
          </p:nvSpPr>
          <p:spPr>
            <a:xfrm>
              <a:off x="9175182" y="2996234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C44CBAA-3DE2-4FF9-B120-5805DC7B75D9}"/>
              </a:ext>
            </a:extLst>
          </p:cNvPr>
          <p:cNvGrpSpPr/>
          <p:nvPr/>
        </p:nvGrpSpPr>
        <p:grpSpPr>
          <a:xfrm>
            <a:off x="8176015" y="4542565"/>
            <a:ext cx="2472589" cy="1398881"/>
            <a:chOff x="8955911" y="2579567"/>
            <a:chExt cx="2472589" cy="1398881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DDC41657-2228-4D74-85A0-8FBF7A6B7F92}"/>
                </a:ext>
              </a:extLst>
            </p:cNvPr>
            <p:cNvSpPr txBox="1"/>
            <p:nvPr/>
          </p:nvSpPr>
          <p:spPr>
            <a:xfrm>
              <a:off x="8955911" y="2579567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52" name="Text Placeholder 32">
              <a:extLst>
                <a:ext uri="{FF2B5EF4-FFF2-40B4-BE49-F238E27FC236}">
                  <a16:creationId xmlns:a16="http://schemas.microsoft.com/office/drawing/2014/main" id="{FED72A6D-1141-409D-A206-C3CBD403D5FB}"/>
                </a:ext>
              </a:extLst>
            </p:cNvPr>
            <p:cNvSpPr txBox="1">
              <a:spLocks/>
            </p:cNvSpPr>
            <p:nvPr/>
          </p:nvSpPr>
          <p:spPr>
            <a:xfrm>
              <a:off x="9175182" y="2996234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BB990164-8ADE-47F1-B443-52C126AF5446}"/>
              </a:ext>
            </a:extLst>
          </p:cNvPr>
          <p:cNvGrpSpPr/>
          <p:nvPr/>
        </p:nvGrpSpPr>
        <p:grpSpPr>
          <a:xfrm>
            <a:off x="3406467" y="2089836"/>
            <a:ext cx="2386668" cy="1398880"/>
            <a:chOff x="763499" y="2579568"/>
            <a:chExt cx="2386668" cy="1398880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222DE226-F3C2-42B4-9655-C0A303A8573A}"/>
                </a:ext>
              </a:extLst>
            </p:cNvPr>
            <p:cNvSpPr txBox="1"/>
            <p:nvPr/>
          </p:nvSpPr>
          <p:spPr>
            <a:xfrm>
              <a:off x="1109874" y="2579568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55" name="Text Placeholder 32">
              <a:extLst>
                <a:ext uri="{FF2B5EF4-FFF2-40B4-BE49-F238E27FC236}">
                  <a16:creationId xmlns:a16="http://schemas.microsoft.com/office/drawing/2014/main" id="{16D348BD-FC0E-4D35-809C-B207DCAE396A}"/>
                </a:ext>
              </a:extLst>
            </p:cNvPr>
            <p:cNvSpPr txBox="1">
              <a:spLocks/>
            </p:cNvSpPr>
            <p:nvPr/>
          </p:nvSpPr>
          <p:spPr>
            <a:xfrm>
              <a:off x="763499" y="2996234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704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B3985F-19B3-4D90-BEBA-7C3293D0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50721" y="1151493"/>
            <a:ext cx="3622521" cy="27696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8605D8-7ABA-4997-AEE2-94E360DBC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3" t="16333" r="8595" b="24766"/>
          <a:stretch/>
        </p:blipFill>
        <p:spPr>
          <a:xfrm>
            <a:off x="8797212" y="166554"/>
            <a:ext cx="3558696" cy="19698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E91F6E-1006-424A-AAFE-3B30FA0339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9594" y="1463040"/>
            <a:ext cx="2240280" cy="27857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AFFF40-1A88-485F-8D10-3C82E8F545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8268" y="-407530"/>
            <a:ext cx="3320068" cy="37566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207F3E2-C09B-440A-AA17-6BE59B23F6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3" r="20234" b="33945"/>
          <a:stretch/>
        </p:blipFill>
        <p:spPr>
          <a:xfrm>
            <a:off x="8164000" y="4401755"/>
            <a:ext cx="2545080" cy="2456245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B7ED3349-E819-46D6-BCEE-CD1277CA0E95}"/>
              </a:ext>
            </a:extLst>
          </p:cNvPr>
          <p:cNvGrpSpPr/>
          <p:nvPr/>
        </p:nvGrpSpPr>
        <p:grpSpPr>
          <a:xfrm>
            <a:off x="3769047" y="2608918"/>
            <a:ext cx="4653907" cy="2158906"/>
            <a:chOff x="3782443" y="2349989"/>
            <a:chExt cx="4653907" cy="2158906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F23BB07-100D-4682-AC07-58902085061F}"/>
                </a:ext>
              </a:extLst>
            </p:cNvPr>
            <p:cNvSpPr txBox="1"/>
            <p:nvPr/>
          </p:nvSpPr>
          <p:spPr>
            <a:xfrm>
              <a:off x="3978037" y="3339344"/>
              <a:ext cx="4262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48849F4-5184-47EE-9AB3-2803BCD4A6A5}"/>
                </a:ext>
              </a:extLst>
            </p:cNvPr>
            <p:cNvSpPr/>
            <p:nvPr/>
          </p:nvSpPr>
          <p:spPr>
            <a:xfrm>
              <a:off x="5036730" y="4170341"/>
              <a:ext cx="21453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RESULTS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47325B2-9191-4EE9-B8BB-6A30F7BC3CF5}"/>
                </a:ext>
              </a:extLst>
            </p:cNvPr>
            <p:cNvSpPr txBox="1"/>
            <p:nvPr/>
          </p:nvSpPr>
          <p:spPr>
            <a:xfrm>
              <a:off x="3782443" y="2349989"/>
              <a:ext cx="4653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63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22891E6-68FC-4FBF-8BDB-F0870CAE1F14}"/>
              </a:ext>
            </a:extLst>
          </p:cNvPr>
          <p:cNvCxnSpPr>
            <a:cxnSpLocks/>
          </p:cNvCxnSpPr>
          <p:nvPr/>
        </p:nvCxnSpPr>
        <p:spPr>
          <a:xfrm>
            <a:off x="7149424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48">
            <a:extLst>
              <a:ext uri="{FF2B5EF4-FFF2-40B4-BE49-F238E27FC236}">
                <a16:creationId xmlns:a16="http://schemas.microsoft.com/office/drawing/2014/main" id="{9D3F1895-4C58-4412-98C5-E57552B1B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76" y="311622"/>
            <a:ext cx="2106848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研究成果</a:t>
            </a:r>
            <a:endParaRPr lang="id-ID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E6B7102-2405-47F7-B80F-8059F0E97D79}"/>
              </a:ext>
            </a:extLst>
          </p:cNvPr>
          <p:cNvCxnSpPr>
            <a:cxnSpLocks/>
          </p:cNvCxnSpPr>
          <p:nvPr/>
        </p:nvCxnSpPr>
        <p:spPr>
          <a:xfrm>
            <a:off x="4522237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nip Diagonal Corner Rectangle 4">
            <a:extLst>
              <a:ext uri="{FF2B5EF4-FFF2-40B4-BE49-F238E27FC236}">
                <a16:creationId xmlns:a16="http://schemas.microsoft.com/office/drawing/2014/main" id="{C38E3526-D8B6-41AB-AE82-BDDD1ABF57AE}"/>
              </a:ext>
            </a:extLst>
          </p:cNvPr>
          <p:cNvSpPr/>
          <p:nvPr/>
        </p:nvSpPr>
        <p:spPr bwMode="auto">
          <a:xfrm flipH="1">
            <a:off x="2242131" y="1888054"/>
            <a:ext cx="3787418" cy="1944889"/>
          </a:xfrm>
          <a:prstGeom prst="snip2DiagRect">
            <a:avLst>
              <a:gd name="adj1" fmla="val 0"/>
              <a:gd name="adj2" fmla="val 48026"/>
            </a:avLst>
          </a:prstGeom>
          <a:solidFill>
            <a:srgbClr val="ECCB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" name="Snip Diagonal Corner Rectangle 5">
            <a:extLst>
              <a:ext uri="{FF2B5EF4-FFF2-40B4-BE49-F238E27FC236}">
                <a16:creationId xmlns:a16="http://schemas.microsoft.com/office/drawing/2014/main" id="{328B189D-81FF-4ECC-BD53-AEE478865A93}"/>
              </a:ext>
            </a:extLst>
          </p:cNvPr>
          <p:cNvSpPr/>
          <p:nvPr/>
        </p:nvSpPr>
        <p:spPr bwMode="auto">
          <a:xfrm>
            <a:off x="6119116" y="1888054"/>
            <a:ext cx="3787418" cy="1944889"/>
          </a:xfrm>
          <a:prstGeom prst="snip2DiagRect">
            <a:avLst>
              <a:gd name="adj1" fmla="val 0"/>
              <a:gd name="adj2" fmla="val 48026"/>
            </a:avLst>
          </a:prstGeom>
          <a:solidFill>
            <a:srgbClr val="ECCB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297ED09D-5F90-486B-AF13-B051656D3BF4}"/>
              </a:ext>
            </a:extLst>
          </p:cNvPr>
          <p:cNvSpPr/>
          <p:nvPr/>
        </p:nvSpPr>
        <p:spPr bwMode="auto">
          <a:xfrm flipH="1" flipV="1">
            <a:off x="2242131" y="3922511"/>
            <a:ext cx="3787418" cy="1944889"/>
          </a:xfrm>
          <a:prstGeom prst="snip2DiagRect">
            <a:avLst>
              <a:gd name="adj1" fmla="val 0"/>
              <a:gd name="adj2" fmla="val 48026"/>
            </a:avLst>
          </a:prstGeom>
          <a:solidFill>
            <a:srgbClr val="ECCB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" name="Snip Diagonal Corner Rectangle 7">
            <a:extLst>
              <a:ext uri="{FF2B5EF4-FFF2-40B4-BE49-F238E27FC236}">
                <a16:creationId xmlns:a16="http://schemas.microsoft.com/office/drawing/2014/main" id="{02548C0A-3F0A-4832-B9F0-1D25CC80BF72}"/>
              </a:ext>
            </a:extLst>
          </p:cNvPr>
          <p:cNvSpPr/>
          <p:nvPr/>
        </p:nvSpPr>
        <p:spPr bwMode="auto">
          <a:xfrm flipV="1">
            <a:off x="6119116" y="3922511"/>
            <a:ext cx="3787418" cy="1944889"/>
          </a:xfrm>
          <a:prstGeom prst="snip2DiagRect">
            <a:avLst>
              <a:gd name="adj1" fmla="val 0"/>
              <a:gd name="adj2" fmla="val 48026"/>
            </a:avLst>
          </a:prstGeom>
          <a:solidFill>
            <a:srgbClr val="ECCB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3" name="Freeform 57">
            <a:extLst>
              <a:ext uri="{FF2B5EF4-FFF2-40B4-BE49-F238E27FC236}">
                <a16:creationId xmlns:a16="http://schemas.microsoft.com/office/drawing/2014/main" id="{E18057FE-9683-4C9B-86EB-35D0BD174D26}"/>
              </a:ext>
            </a:extLst>
          </p:cNvPr>
          <p:cNvSpPr>
            <a:spLocks noEditPoints="1"/>
          </p:cNvSpPr>
          <p:nvPr/>
        </p:nvSpPr>
        <p:spPr bwMode="auto">
          <a:xfrm>
            <a:off x="5251548" y="2234083"/>
            <a:ext cx="455881" cy="455886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11">
            <a:extLst>
              <a:ext uri="{FF2B5EF4-FFF2-40B4-BE49-F238E27FC236}">
                <a16:creationId xmlns:a16="http://schemas.microsoft.com/office/drawing/2014/main" id="{A27058AE-3A13-4C38-9FE9-11606B81ED8E}"/>
              </a:ext>
            </a:extLst>
          </p:cNvPr>
          <p:cNvSpPr>
            <a:spLocks noEditPoints="1"/>
          </p:cNvSpPr>
          <p:nvPr/>
        </p:nvSpPr>
        <p:spPr bwMode="auto">
          <a:xfrm>
            <a:off x="6289075" y="2260357"/>
            <a:ext cx="605288" cy="417576"/>
          </a:xfrm>
          <a:custGeom>
            <a:avLst/>
            <a:gdLst/>
            <a:ahLst/>
            <a:cxnLst>
              <a:cxn ang="0">
                <a:pos x="73" y="36"/>
              </a:cxn>
              <a:cxn ang="0">
                <a:pos x="58" y="50"/>
              </a:cxn>
              <a:cxn ang="0">
                <a:pos x="58" y="50"/>
              </a:cxn>
              <a:cxn ang="0">
                <a:pos x="15" y="50"/>
              </a:cxn>
              <a:cxn ang="0">
                <a:pos x="15" y="50"/>
              </a:cxn>
              <a:cxn ang="0">
                <a:pos x="14" y="50"/>
              </a:cxn>
              <a:cxn ang="0">
                <a:pos x="14" y="50"/>
              </a:cxn>
              <a:cxn ang="0">
                <a:pos x="0" y="35"/>
              </a:cxn>
              <a:cxn ang="0">
                <a:pos x="7" y="23"/>
              </a:cxn>
              <a:cxn ang="0">
                <a:pos x="7" y="20"/>
              </a:cxn>
              <a:cxn ang="0">
                <a:pos x="17" y="10"/>
              </a:cxn>
              <a:cxn ang="0">
                <a:pos x="23" y="12"/>
              </a:cxn>
              <a:cxn ang="0">
                <a:pos x="42" y="0"/>
              </a:cxn>
              <a:cxn ang="0">
                <a:pos x="64" y="21"/>
              </a:cxn>
              <a:cxn ang="0">
                <a:pos x="64" y="23"/>
              </a:cxn>
              <a:cxn ang="0">
                <a:pos x="73" y="36"/>
              </a:cxn>
              <a:cxn ang="0">
                <a:pos x="27" y="42"/>
              </a:cxn>
              <a:cxn ang="0">
                <a:pos x="35" y="38"/>
              </a:cxn>
              <a:cxn ang="0">
                <a:pos x="32" y="34"/>
              </a:cxn>
              <a:cxn ang="0">
                <a:pos x="27" y="37"/>
              </a:cxn>
              <a:cxn ang="0">
                <a:pos x="22" y="32"/>
              </a:cxn>
              <a:cxn ang="0">
                <a:pos x="27" y="28"/>
              </a:cxn>
              <a:cxn ang="0">
                <a:pos x="48" y="42"/>
              </a:cxn>
              <a:cxn ang="0">
                <a:pos x="58" y="32"/>
              </a:cxn>
              <a:cxn ang="0">
                <a:pos x="48" y="23"/>
              </a:cxn>
              <a:cxn ang="0">
                <a:pos x="39" y="26"/>
              </a:cxn>
              <a:cxn ang="0">
                <a:pos x="43" y="30"/>
              </a:cxn>
              <a:cxn ang="0">
                <a:pos x="48" y="28"/>
              </a:cxn>
              <a:cxn ang="0">
                <a:pos x="52" y="32"/>
              </a:cxn>
              <a:cxn ang="0">
                <a:pos x="48" y="37"/>
              </a:cxn>
              <a:cxn ang="0">
                <a:pos x="27" y="23"/>
              </a:cxn>
              <a:cxn ang="0">
                <a:pos x="16" y="32"/>
              </a:cxn>
              <a:cxn ang="0">
                <a:pos x="27" y="42"/>
              </a:cxn>
            </a:cxnLst>
            <a:rect l="0" t="0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44">
            <a:extLst>
              <a:ext uri="{FF2B5EF4-FFF2-40B4-BE49-F238E27FC236}">
                <a16:creationId xmlns:a16="http://schemas.microsoft.com/office/drawing/2014/main" id="{B16E71FB-48BC-44A9-857A-C13FBC54112D}"/>
              </a:ext>
            </a:extLst>
          </p:cNvPr>
          <p:cNvSpPr>
            <a:spLocks noEditPoints="1"/>
          </p:cNvSpPr>
          <p:nvPr/>
        </p:nvSpPr>
        <p:spPr bwMode="auto">
          <a:xfrm>
            <a:off x="5300215" y="5046457"/>
            <a:ext cx="490359" cy="425236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45">
            <a:extLst>
              <a:ext uri="{FF2B5EF4-FFF2-40B4-BE49-F238E27FC236}">
                <a16:creationId xmlns:a16="http://schemas.microsoft.com/office/drawing/2014/main" id="{236B61F1-B6DB-4A9B-B7A1-038F6B3EB298}"/>
              </a:ext>
            </a:extLst>
          </p:cNvPr>
          <p:cNvSpPr>
            <a:spLocks/>
          </p:cNvSpPr>
          <p:nvPr/>
        </p:nvSpPr>
        <p:spPr bwMode="auto">
          <a:xfrm>
            <a:off x="6319782" y="4962942"/>
            <a:ext cx="528669" cy="45588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13BADF27-6504-4CC0-89FF-6832BE4DAC45}"/>
              </a:ext>
            </a:extLst>
          </p:cNvPr>
          <p:cNvGrpSpPr/>
          <p:nvPr/>
        </p:nvGrpSpPr>
        <p:grpSpPr>
          <a:xfrm>
            <a:off x="5300215" y="3103610"/>
            <a:ext cx="1548235" cy="1548234"/>
            <a:chOff x="3932739" y="2299201"/>
            <a:chExt cx="1278525" cy="1278524"/>
          </a:xfrm>
          <a:solidFill>
            <a:srgbClr val="7D9EA3"/>
          </a:solidFill>
        </p:grpSpPr>
        <p:sp>
          <p:nvSpPr>
            <p:cNvPr id="19" name="Diamond 17">
              <a:extLst>
                <a:ext uri="{FF2B5EF4-FFF2-40B4-BE49-F238E27FC236}">
                  <a16:creationId xmlns:a16="http://schemas.microsoft.com/office/drawing/2014/main" id="{5193B2FD-894E-4A17-A2A3-91A3D6780510}"/>
                </a:ext>
              </a:extLst>
            </p:cNvPr>
            <p:cNvSpPr/>
            <p:nvPr/>
          </p:nvSpPr>
          <p:spPr bwMode="auto">
            <a:xfrm>
              <a:off x="3932739" y="2299201"/>
              <a:ext cx="1278525" cy="1278524"/>
            </a:xfrm>
            <a:prstGeom prst="diamond">
              <a:avLst/>
            </a:prstGeom>
            <a:solidFill>
              <a:srgbClr val="ECCB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87">
              <a:extLst>
                <a:ext uri="{FF2B5EF4-FFF2-40B4-BE49-F238E27FC236}">
                  <a16:creationId xmlns:a16="http://schemas.microsoft.com/office/drawing/2014/main" id="{56109E2F-F67F-48E7-B82A-5C46A8D88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382" y="2797825"/>
              <a:ext cx="435239" cy="281277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" name="Right Triangle 19">
            <a:extLst>
              <a:ext uri="{FF2B5EF4-FFF2-40B4-BE49-F238E27FC236}">
                <a16:creationId xmlns:a16="http://schemas.microsoft.com/office/drawing/2014/main" id="{7DF0FEEF-6698-4B28-BD55-2FA5D85BD605}"/>
              </a:ext>
            </a:extLst>
          </p:cNvPr>
          <p:cNvSpPr/>
          <p:nvPr/>
        </p:nvSpPr>
        <p:spPr>
          <a:xfrm rot="5400000">
            <a:off x="2242131" y="1902793"/>
            <a:ext cx="645923" cy="645923"/>
          </a:xfrm>
          <a:prstGeom prst="rtTriangle">
            <a:avLst/>
          </a:prstGeom>
          <a:solidFill>
            <a:srgbClr val="ECC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0">
            <a:extLst>
              <a:ext uri="{FF2B5EF4-FFF2-40B4-BE49-F238E27FC236}">
                <a16:creationId xmlns:a16="http://schemas.microsoft.com/office/drawing/2014/main" id="{47C2A6B3-D8EF-49DF-A577-3C2ED3386271}"/>
              </a:ext>
            </a:extLst>
          </p:cNvPr>
          <p:cNvSpPr/>
          <p:nvPr/>
        </p:nvSpPr>
        <p:spPr>
          <a:xfrm rot="16200000" flipH="1">
            <a:off x="9303946" y="1902793"/>
            <a:ext cx="645923" cy="645923"/>
          </a:xfrm>
          <a:prstGeom prst="rtTriangle">
            <a:avLst/>
          </a:prstGeom>
          <a:solidFill>
            <a:srgbClr val="ECC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21">
            <a:extLst>
              <a:ext uri="{FF2B5EF4-FFF2-40B4-BE49-F238E27FC236}">
                <a16:creationId xmlns:a16="http://schemas.microsoft.com/office/drawing/2014/main" id="{1D43823B-559D-4F1D-823E-FB329C6A6E3A}"/>
              </a:ext>
            </a:extLst>
          </p:cNvPr>
          <p:cNvSpPr/>
          <p:nvPr/>
        </p:nvSpPr>
        <p:spPr>
          <a:xfrm rot="16200000" flipV="1">
            <a:off x="2242131" y="5221477"/>
            <a:ext cx="645923" cy="645923"/>
          </a:xfrm>
          <a:prstGeom prst="rtTriangle">
            <a:avLst/>
          </a:prstGeom>
          <a:solidFill>
            <a:srgbClr val="ECC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2">
            <a:extLst>
              <a:ext uri="{FF2B5EF4-FFF2-40B4-BE49-F238E27FC236}">
                <a16:creationId xmlns:a16="http://schemas.microsoft.com/office/drawing/2014/main" id="{3D128435-4556-4840-80B3-87823A2FB154}"/>
              </a:ext>
            </a:extLst>
          </p:cNvPr>
          <p:cNvSpPr/>
          <p:nvPr/>
        </p:nvSpPr>
        <p:spPr>
          <a:xfrm rot="5400000" flipH="1" flipV="1">
            <a:off x="9303946" y="5221477"/>
            <a:ext cx="645923" cy="645923"/>
          </a:xfrm>
          <a:prstGeom prst="rtTriangle">
            <a:avLst/>
          </a:prstGeom>
          <a:solidFill>
            <a:srgbClr val="ECC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9CE5F18-8419-43A9-9083-54FDF737236A}"/>
              </a:ext>
            </a:extLst>
          </p:cNvPr>
          <p:cNvGrpSpPr/>
          <p:nvPr/>
        </p:nvGrpSpPr>
        <p:grpSpPr>
          <a:xfrm>
            <a:off x="2695975" y="2322786"/>
            <a:ext cx="2605713" cy="1333277"/>
            <a:chOff x="380590" y="4167075"/>
            <a:chExt cx="2605713" cy="1333277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E14726F-10EC-4F2B-8A64-41FF085528CC}"/>
                </a:ext>
              </a:extLst>
            </p:cNvPr>
            <p:cNvSpPr txBox="1"/>
            <p:nvPr/>
          </p:nvSpPr>
          <p:spPr>
            <a:xfrm>
              <a:off x="380590" y="4167075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7" name="Text Placeholder 32">
              <a:extLst>
                <a:ext uri="{FF2B5EF4-FFF2-40B4-BE49-F238E27FC236}">
                  <a16:creationId xmlns:a16="http://schemas.microsoft.com/office/drawing/2014/main" id="{345492E1-534A-4AED-9D3F-B4A3F96634BE}"/>
                </a:ext>
              </a:extLst>
            </p:cNvPr>
            <p:cNvSpPr txBox="1">
              <a:spLocks/>
            </p:cNvSpPr>
            <p:nvPr/>
          </p:nvSpPr>
          <p:spPr>
            <a:xfrm>
              <a:off x="602471" y="4605225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5BD4BB6-8869-43E7-A3C9-2BACB35F865A}"/>
              </a:ext>
            </a:extLst>
          </p:cNvPr>
          <p:cNvGrpSpPr/>
          <p:nvPr/>
        </p:nvGrpSpPr>
        <p:grpSpPr>
          <a:xfrm>
            <a:off x="2695975" y="4228316"/>
            <a:ext cx="2605713" cy="1333277"/>
            <a:chOff x="380590" y="4167075"/>
            <a:chExt cx="2605713" cy="133327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10BFA35-B5EB-4F2E-9916-C7E7D4AAC72B}"/>
                </a:ext>
              </a:extLst>
            </p:cNvPr>
            <p:cNvSpPr txBox="1"/>
            <p:nvPr/>
          </p:nvSpPr>
          <p:spPr>
            <a:xfrm>
              <a:off x="380590" y="4167075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0" name="Text Placeholder 32">
              <a:extLst>
                <a:ext uri="{FF2B5EF4-FFF2-40B4-BE49-F238E27FC236}">
                  <a16:creationId xmlns:a16="http://schemas.microsoft.com/office/drawing/2014/main" id="{9A3B6234-3673-4A0E-B34E-7F1753CBBA57}"/>
                </a:ext>
              </a:extLst>
            </p:cNvPr>
            <p:cNvSpPr txBox="1">
              <a:spLocks/>
            </p:cNvSpPr>
            <p:nvPr/>
          </p:nvSpPr>
          <p:spPr>
            <a:xfrm>
              <a:off x="602471" y="4605225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A2E80FC-276D-477A-80AF-564C93DE2AB8}"/>
              </a:ext>
            </a:extLst>
          </p:cNvPr>
          <p:cNvGrpSpPr/>
          <p:nvPr/>
        </p:nvGrpSpPr>
        <p:grpSpPr>
          <a:xfrm>
            <a:off x="6793936" y="2336388"/>
            <a:ext cx="2501487" cy="1356792"/>
            <a:chOff x="1647655" y="2318085"/>
            <a:chExt cx="2501487" cy="1356792"/>
          </a:xfrm>
        </p:grpSpPr>
        <p:sp>
          <p:nvSpPr>
            <p:cNvPr id="32" name="文本框 36">
              <a:extLst>
                <a:ext uri="{FF2B5EF4-FFF2-40B4-BE49-F238E27FC236}">
                  <a16:creationId xmlns:a16="http://schemas.microsoft.com/office/drawing/2014/main" id="{6D4ABAC1-25C7-4730-9F67-72CB00952000}"/>
                </a:ext>
              </a:extLst>
            </p:cNvPr>
            <p:cNvSpPr txBox="1"/>
            <p:nvPr/>
          </p:nvSpPr>
          <p:spPr>
            <a:xfrm>
              <a:off x="2060358" y="2318085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3" name="Text Placeholder 32">
              <a:extLst>
                <a:ext uri="{FF2B5EF4-FFF2-40B4-BE49-F238E27FC236}">
                  <a16:creationId xmlns:a16="http://schemas.microsoft.com/office/drawing/2014/main" id="{AB338095-BA02-417B-843E-59AE8B729202}"/>
                </a:ext>
              </a:extLst>
            </p:cNvPr>
            <p:cNvSpPr txBox="1">
              <a:spLocks/>
            </p:cNvSpPr>
            <p:nvPr/>
          </p:nvSpPr>
          <p:spPr>
            <a:xfrm>
              <a:off x="1647655" y="2779750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sp>
        <p:nvSpPr>
          <p:cNvPr id="34" name="文本框 36">
            <a:extLst>
              <a:ext uri="{FF2B5EF4-FFF2-40B4-BE49-F238E27FC236}">
                <a16:creationId xmlns:a16="http://schemas.microsoft.com/office/drawing/2014/main" id="{6739413D-98CE-42A6-B7E8-4574F804DB03}"/>
              </a:ext>
            </a:extLst>
          </p:cNvPr>
          <p:cNvSpPr txBox="1"/>
          <p:nvPr/>
        </p:nvSpPr>
        <p:spPr>
          <a:xfrm>
            <a:off x="7206639" y="4316122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BFF1150F-7658-42B5-A088-7A4046D981AE}"/>
              </a:ext>
            </a:extLst>
          </p:cNvPr>
          <p:cNvSpPr txBox="1">
            <a:spLocks/>
          </p:cNvSpPr>
          <p:nvPr/>
        </p:nvSpPr>
        <p:spPr>
          <a:xfrm>
            <a:off x="6793936" y="4777787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</p:spTree>
    <p:extLst>
      <p:ext uri="{BB962C8B-B14F-4D97-AF65-F5344CB8AC3E}">
        <p14:creationId xmlns:p14="http://schemas.microsoft.com/office/powerpoint/2010/main" val="304334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22891E6-68FC-4FBF-8BDB-F0870CAE1F14}"/>
              </a:ext>
            </a:extLst>
          </p:cNvPr>
          <p:cNvCxnSpPr>
            <a:cxnSpLocks/>
          </p:cNvCxnSpPr>
          <p:nvPr/>
        </p:nvCxnSpPr>
        <p:spPr>
          <a:xfrm>
            <a:off x="7149424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48">
            <a:extLst>
              <a:ext uri="{FF2B5EF4-FFF2-40B4-BE49-F238E27FC236}">
                <a16:creationId xmlns:a16="http://schemas.microsoft.com/office/drawing/2014/main" id="{9D3F1895-4C58-4412-98C5-E57552B1B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76" y="311622"/>
            <a:ext cx="2106848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研究成果</a:t>
            </a:r>
            <a:endParaRPr lang="id-ID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E6B7102-2405-47F7-B80F-8059F0E97D79}"/>
              </a:ext>
            </a:extLst>
          </p:cNvPr>
          <p:cNvCxnSpPr>
            <a:cxnSpLocks/>
          </p:cNvCxnSpPr>
          <p:nvPr/>
        </p:nvCxnSpPr>
        <p:spPr>
          <a:xfrm>
            <a:off x="4522237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1E6B5690-9F11-42AC-98D0-928180627BFC}"/>
              </a:ext>
            </a:extLst>
          </p:cNvPr>
          <p:cNvGrpSpPr/>
          <p:nvPr/>
        </p:nvGrpSpPr>
        <p:grpSpPr>
          <a:xfrm>
            <a:off x="1264127" y="1962150"/>
            <a:ext cx="9663746" cy="2324100"/>
            <a:chOff x="1158875" y="3175391"/>
            <a:chExt cx="6826251" cy="1641692"/>
          </a:xfrm>
        </p:grpSpPr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0E011BF3-CDD5-47FE-A2C7-3C84A2C67002}"/>
                </a:ext>
              </a:extLst>
            </p:cNvPr>
            <p:cNvSpPr/>
            <p:nvPr/>
          </p:nvSpPr>
          <p:spPr>
            <a:xfrm flipV="1">
              <a:off x="1158875" y="3358062"/>
              <a:ext cx="1187451" cy="1459021"/>
            </a:xfrm>
            <a:custGeom>
              <a:avLst/>
              <a:gdLst>
                <a:gd name="connsiteX0" fmla="*/ 0 w 1600200"/>
                <a:gd name="connsiteY0" fmla="*/ 800100 h 1600200"/>
                <a:gd name="connsiteX1" fmla="*/ 234345 w 1600200"/>
                <a:gd name="connsiteY1" fmla="*/ 234344 h 1600200"/>
                <a:gd name="connsiteX2" fmla="*/ 800102 w 1600200"/>
                <a:gd name="connsiteY2" fmla="*/ 1 h 1600200"/>
                <a:gd name="connsiteX3" fmla="*/ 1365858 w 1600200"/>
                <a:gd name="connsiteY3" fmla="*/ 234346 h 1600200"/>
                <a:gd name="connsiteX4" fmla="*/ 1600201 w 1600200"/>
                <a:gd name="connsiteY4" fmla="*/ 800103 h 1600200"/>
                <a:gd name="connsiteX5" fmla="*/ 1365857 w 1600200"/>
                <a:gd name="connsiteY5" fmla="*/ 1365859 h 1600200"/>
                <a:gd name="connsiteX6" fmla="*/ 800101 w 1600200"/>
                <a:gd name="connsiteY6" fmla="*/ 1600203 h 1600200"/>
                <a:gd name="connsiteX7" fmla="*/ 234345 w 1600200"/>
                <a:gd name="connsiteY7" fmla="*/ 1365859 h 1600200"/>
                <a:gd name="connsiteX8" fmla="*/ 2 w 1600200"/>
                <a:gd name="connsiteY8" fmla="*/ 800102 h 1600200"/>
                <a:gd name="connsiteX9" fmla="*/ 0 w 1600200"/>
                <a:gd name="connsiteY9" fmla="*/ 800100 h 1600200"/>
                <a:gd name="connsiteX0" fmla="*/ 0 w 1600201"/>
                <a:gd name="connsiteY0" fmla="*/ 1166064 h 1966167"/>
                <a:gd name="connsiteX1" fmla="*/ 234345 w 1600201"/>
                <a:gd name="connsiteY1" fmla="*/ 600308 h 1966167"/>
                <a:gd name="connsiteX2" fmla="*/ 800102 w 1600201"/>
                <a:gd name="connsiteY2" fmla="*/ 0 h 1966167"/>
                <a:gd name="connsiteX3" fmla="*/ 1365858 w 1600201"/>
                <a:gd name="connsiteY3" fmla="*/ 600310 h 1966167"/>
                <a:gd name="connsiteX4" fmla="*/ 1600201 w 1600201"/>
                <a:gd name="connsiteY4" fmla="*/ 1166067 h 1966167"/>
                <a:gd name="connsiteX5" fmla="*/ 1365857 w 1600201"/>
                <a:gd name="connsiteY5" fmla="*/ 1731823 h 1966167"/>
                <a:gd name="connsiteX6" fmla="*/ 800101 w 1600201"/>
                <a:gd name="connsiteY6" fmla="*/ 1966167 h 1966167"/>
                <a:gd name="connsiteX7" fmla="*/ 234345 w 1600201"/>
                <a:gd name="connsiteY7" fmla="*/ 1731823 h 1966167"/>
                <a:gd name="connsiteX8" fmla="*/ 2 w 1600201"/>
                <a:gd name="connsiteY8" fmla="*/ 1166066 h 1966167"/>
                <a:gd name="connsiteX9" fmla="*/ 0 w 1600201"/>
                <a:gd name="connsiteY9" fmla="*/ 1166064 h 196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201" h="1966167">
                  <a:moveTo>
                    <a:pt x="0" y="1166064"/>
                  </a:moveTo>
                  <a:cubicBezTo>
                    <a:pt x="0" y="953864"/>
                    <a:pt x="100995" y="794652"/>
                    <a:pt x="234345" y="600308"/>
                  </a:cubicBezTo>
                  <a:cubicBezTo>
                    <a:pt x="367695" y="405964"/>
                    <a:pt x="587902" y="0"/>
                    <a:pt x="800102" y="0"/>
                  </a:cubicBezTo>
                  <a:cubicBezTo>
                    <a:pt x="1012302" y="0"/>
                    <a:pt x="1232508" y="405965"/>
                    <a:pt x="1365858" y="600310"/>
                  </a:cubicBezTo>
                  <a:cubicBezTo>
                    <a:pt x="1499208" y="794655"/>
                    <a:pt x="1600201" y="953867"/>
                    <a:pt x="1600201" y="1166067"/>
                  </a:cubicBezTo>
                  <a:cubicBezTo>
                    <a:pt x="1600201" y="1378267"/>
                    <a:pt x="1515905" y="1581775"/>
                    <a:pt x="1365857" y="1731823"/>
                  </a:cubicBezTo>
                  <a:cubicBezTo>
                    <a:pt x="1215809" y="1881871"/>
                    <a:pt x="1012300" y="1966167"/>
                    <a:pt x="800101" y="1966167"/>
                  </a:cubicBezTo>
                  <a:cubicBezTo>
                    <a:pt x="587901" y="1966167"/>
                    <a:pt x="384393" y="1881871"/>
                    <a:pt x="234345" y="1731823"/>
                  </a:cubicBezTo>
                  <a:cubicBezTo>
                    <a:pt x="84297" y="1581775"/>
                    <a:pt x="1" y="1378266"/>
                    <a:pt x="2" y="1166066"/>
                  </a:cubicBezTo>
                  <a:lnTo>
                    <a:pt x="0" y="1166064"/>
                  </a:lnTo>
                  <a:close/>
                </a:path>
              </a:pathLst>
            </a:custGeom>
            <a:solidFill>
              <a:srgbClr val="ECCBB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A0E65744-A7FF-42C7-8A02-C1CE2C8D1CBB}"/>
                </a:ext>
              </a:extLst>
            </p:cNvPr>
            <p:cNvSpPr/>
            <p:nvPr/>
          </p:nvSpPr>
          <p:spPr>
            <a:xfrm>
              <a:off x="2568575" y="3175391"/>
              <a:ext cx="1187451" cy="1459021"/>
            </a:xfrm>
            <a:custGeom>
              <a:avLst/>
              <a:gdLst>
                <a:gd name="connsiteX0" fmla="*/ 0 w 1600200"/>
                <a:gd name="connsiteY0" fmla="*/ 800100 h 1600200"/>
                <a:gd name="connsiteX1" fmla="*/ 234345 w 1600200"/>
                <a:gd name="connsiteY1" fmla="*/ 234344 h 1600200"/>
                <a:gd name="connsiteX2" fmla="*/ 800102 w 1600200"/>
                <a:gd name="connsiteY2" fmla="*/ 1 h 1600200"/>
                <a:gd name="connsiteX3" fmla="*/ 1365858 w 1600200"/>
                <a:gd name="connsiteY3" fmla="*/ 234346 h 1600200"/>
                <a:gd name="connsiteX4" fmla="*/ 1600201 w 1600200"/>
                <a:gd name="connsiteY4" fmla="*/ 800103 h 1600200"/>
                <a:gd name="connsiteX5" fmla="*/ 1365857 w 1600200"/>
                <a:gd name="connsiteY5" fmla="*/ 1365859 h 1600200"/>
                <a:gd name="connsiteX6" fmla="*/ 800101 w 1600200"/>
                <a:gd name="connsiteY6" fmla="*/ 1600203 h 1600200"/>
                <a:gd name="connsiteX7" fmla="*/ 234345 w 1600200"/>
                <a:gd name="connsiteY7" fmla="*/ 1365859 h 1600200"/>
                <a:gd name="connsiteX8" fmla="*/ 2 w 1600200"/>
                <a:gd name="connsiteY8" fmla="*/ 800102 h 1600200"/>
                <a:gd name="connsiteX9" fmla="*/ 0 w 1600200"/>
                <a:gd name="connsiteY9" fmla="*/ 800100 h 1600200"/>
                <a:gd name="connsiteX0" fmla="*/ 0 w 1600201"/>
                <a:gd name="connsiteY0" fmla="*/ 1166064 h 1966167"/>
                <a:gd name="connsiteX1" fmla="*/ 234345 w 1600201"/>
                <a:gd name="connsiteY1" fmla="*/ 600308 h 1966167"/>
                <a:gd name="connsiteX2" fmla="*/ 800102 w 1600201"/>
                <a:gd name="connsiteY2" fmla="*/ 0 h 1966167"/>
                <a:gd name="connsiteX3" fmla="*/ 1365858 w 1600201"/>
                <a:gd name="connsiteY3" fmla="*/ 600310 h 1966167"/>
                <a:gd name="connsiteX4" fmla="*/ 1600201 w 1600201"/>
                <a:gd name="connsiteY4" fmla="*/ 1166067 h 1966167"/>
                <a:gd name="connsiteX5" fmla="*/ 1365857 w 1600201"/>
                <a:gd name="connsiteY5" fmla="*/ 1731823 h 1966167"/>
                <a:gd name="connsiteX6" fmla="*/ 800101 w 1600201"/>
                <a:gd name="connsiteY6" fmla="*/ 1966167 h 1966167"/>
                <a:gd name="connsiteX7" fmla="*/ 234345 w 1600201"/>
                <a:gd name="connsiteY7" fmla="*/ 1731823 h 1966167"/>
                <a:gd name="connsiteX8" fmla="*/ 2 w 1600201"/>
                <a:gd name="connsiteY8" fmla="*/ 1166066 h 1966167"/>
                <a:gd name="connsiteX9" fmla="*/ 0 w 1600201"/>
                <a:gd name="connsiteY9" fmla="*/ 1166064 h 196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201" h="1966167">
                  <a:moveTo>
                    <a:pt x="0" y="1166064"/>
                  </a:moveTo>
                  <a:cubicBezTo>
                    <a:pt x="0" y="953864"/>
                    <a:pt x="100995" y="794652"/>
                    <a:pt x="234345" y="600308"/>
                  </a:cubicBezTo>
                  <a:cubicBezTo>
                    <a:pt x="367695" y="405964"/>
                    <a:pt x="587902" y="0"/>
                    <a:pt x="800102" y="0"/>
                  </a:cubicBezTo>
                  <a:cubicBezTo>
                    <a:pt x="1012302" y="0"/>
                    <a:pt x="1232508" y="405965"/>
                    <a:pt x="1365858" y="600310"/>
                  </a:cubicBezTo>
                  <a:cubicBezTo>
                    <a:pt x="1499208" y="794655"/>
                    <a:pt x="1600201" y="953867"/>
                    <a:pt x="1600201" y="1166067"/>
                  </a:cubicBezTo>
                  <a:cubicBezTo>
                    <a:pt x="1600201" y="1378267"/>
                    <a:pt x="1515905" y="1581775"/>
                    <a:pt x="1365857" y="1731823"/>
                  </a:cubicBezTo>
                  <a:cubicBezTo>
                    <a:pt x="1215809" y="1881871"/>
                    <a:pt x="1012300" y="1966167"/>
                    <a:pt x="800101" y="1966167"/>
                  </a:cubicBezTo>
                  <a:cubicBezTo>
                    <a:pt x="587901" y="1966167"/>
                    <a:pt x="384393" y="1881871"/>
                    <a:pt x="234345" y="1731823"/>
                  </a:cubicBezTo>
                  <a:cubicBezTo>
                    <a:pt x="84297" y="1581775"/>
                    <a:pt x="1" y="1378266"/>
                    <a:pt x="2" y="1166066"/>
                  </a:cubicBezTo>
                  <a:lnTo>
                    <a:pt x="0" y="1166064"/>
                  </a:lnTo>
                  <a:close/>
                </a:path>
              </a:pathLst>
            </a:custGeom>
            <a:solidFill>
              <a:srgbClr val="ECCBB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id="{F267743A-D860-4061-817E-1935CF295C43}"/>
                </a:ext>
              </a:extLst>
            </p:cNvPr>
            <p:cNvSpPr/>
            <p:nvPr/>
          </p:nvSpPr>
          <p:spPr>
            <a:xfrm flipV="1">
              <a:off x="3978275" y="3358062"/>
              <a:ext cx="1187451" cy="1459021"/>
            </a:xfrm>
            <a:custGeom>
              <a:avLst/>
              <a:gdLst>
                <a:gd name="connsiteX0" fmla="*/ 0 w 1600200"/>
                <a:gd name="connsiteY0" fmla="*/ 800100 h 1600200"/>
                <a:gd name="connsiteX1" fmla="*/ 234345 w 1600200"/>
                <a:gd name="connsiteY1" fmla="*/ 234344 h 1600200"/>
                <a:gd name="connsiteX2" fmla="*/ 800102 w 1600200"/>
                <a:gd name="connsiteY2" fmla="*/ 1 h 1600200"/>
                <a:gd name="connsiteX3" fmla="*/ 1365858 w 1600200"/>
                <a:gd name="connsiteY3" fmla="*/ 234346 h 1600200"/>
                <a:gd name="connsiteX4" fmla="*/ 1600201 w 1600200"/>
                <a:gd name="connsiteY4" fmla="*/ 800103 h 1600200"/>
                <a:gd name="connsiteX5" fmla="*/ 1365857 w 1600200"/>
                <a:gd name="connsiteY5" fmla="*/ 1365859 h 1600200"/>
                <a:gd name="connsiteX6" fmla="*/ 800101 w 1600200"/>
                <a:gd name="connsiteY6" fmla="*/ 1600203 h 1600200"/>
                <a:gd name="connsiteX7" fmla="*/ 234345 w 1600200"/>
                <a:gd name="connsiteY7" fmla="*/ 1365859 h 1600200"/>
                <a:gd name="connsiteX8" fmla="*/ 2 w 1600200"/>
                <a:gd name="connsiteY8" fmla="*/ 800102 h 1600200"/>
                <a:gd name="connsiteX9" fmla="*/ 0 w 1600200"/>
                <a:gd name="connsiteY9" fmla="*/ 800100 h 1600200"/>
                <a:gd name="connsiteX0" fmla="*/ 0 w 1600201"/>
                <a:gd name="connsiteY0" fmla="*/ 1166064 h 1966167"/>
                <a:gd name="connsiteX1" fmla="*/ 234345 w 1600201"/>
                <a:gd name="connsiteY1" fmla="*/ 600308 h 1966167"/>
                <a:gd name="connsiteX2" fmla="*/ 800102 w 1600201"/>
                <a:gd name="connsiteY2" fmla="*/ 0 h 1966167"/>
                <a:gd name="connsiteX3" fmla="*/ 1365858 w 1600201"/>
                <a:gd name="connsiteY3" fmla="*/ 600310 h 1966167"/>
                <a:gd name="connsiteX4" fmla="*/ 1600201 w 1600201"/>
                <a:gd name="connsiteY4" fmla="*/ 1166067 h 1966167"/>
                <a:gd name="connsiteX5" fmla="*/ 1365857 w 1600201"/>
                <a:gd name="connsiteY5" fmla="*/ 1731823 h 1966167"/>
                <a:gd name="connsiteX6" fmla="*/ 800101 w 1600201"/>
                <a:gd name="connsiteY6" fmla="*/ 1966167 h 1966167"/>
                <a:gd name="connsiteX7" fmla="*/ 234345 w 1600201"/>
                <a:gd name="connsiteY7" fmla="*/ 1731823 h 1966167"/>
                <a:gd name="connsiteX8" fmla="*/ 2 w 1600201"/>
                <a:gd name="connsiteY8" fmla="*/ 1166066 h 1966167"/>
                <a:gd name="connsiteX9" fmla="*/ 0 w 1600201"/>
                <a:gd name="connsiteY9" fmla="*/ 1166064 h 196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201" h="1966167">
                  <a:moveTo>
                    <a:pt x="0" y="1166064"/>
                  </a:moveTo>
                  <a:cubicBezTo>
                    <a:pt x="0" y="953864"/>
                    <a:pt x="100995" y="794652"/>
                    <a:pt x="234345" y="600308"/>
                  </a:cubicBezTo>
                  <a:cubicBezTo>
                    <a:pt x="367695" y="405964"/>
                    <a:pt x="587902" y="0"/>
                    <a:pt x="800102" y="0"/>
                  </a:cubicBezTo>
                  <a:cubicBezTo>
                    <a:pt x="1012302" y="0"/>
                    <a:pt x="1232508" y="405965"/>
                    <a:pt x="1365858" y="600310"/>
                  </a:cubicBezTo>
                  <a:cubicBezTo>
                    <a:pt x="1499208" y="794655"/>
                    <a:pt x="1600201" y="953867"/>
                    <a:pt x="1600201" y="1166067"/>
                  </a:cubicBezTo>
                  <a:cubicBezTo>
                    <a:pt x="1600201" y="1378267"/>
                    <a:pt x="1515905" y="1581775"/>
                    <a:pt x="1365857" y="1731823"/>
                  </a:cubicBezTo>
                  <a:cubicBezTo>
                    <a:pt x="1215809" y="1881871"/>
                    <a:pt x="1012300" y="1966167"/>
                    <a:pt x="800101" y="1966167"/>
                  </a:cubicBezTo>
                  <a:cubicBezTo>
                    <a:pt x="587901" y="1966167"/>
                    <a:pt x="384393" y="1881871"/>
                    <a:pt x="234345" y="1731823"/>
                  </a:cubicBezTo>
                  <a:cubicBezTo>
                    <a:pt x="84297" y="1581775"/>
                    <a:pt x="1" y="1378266"/>
                    <a:pt x="2" y="1166066"/>
                  </a:cubicBezTo>
                  <a:lnTo>
                    <a:pt x="0" y="1166064"/>
                  </a:lnTo>
                  <a:close/>
                </a:path>
              </a:pathLst>
            </a:custGeom>
            <a:solidFill>
              <a:srgbClr val="ECCBB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41">
              <a:extLst>
                <a:ext uri="{FF2B5EF4-FFF2-40B4-BE49-F238E27FC236}">
                  <a16:creationId xmlns:a16="http://schemas.microsoft.com/office/drawing/2014/main" id="{0D65F013-2D6C-4E72-8D84-40EF6BE0465A}"/>
                </a:ext>
              </a:extLst>
            </p:cNvPr>
            <p:cNvSpPr/>
            <p:nvPr/>
          </p:nvSpPr>
          <p:spPr>
            <a:xfrm>
              <a:off x="5387975" y="3175391"/>
              <a:ext cx="1187451" cy="1459021"/>
            </a:xfrm>
            <a:custGeom>
              <a:avLst/>
              <a:gdLst>
                <a:gd name="connsiteX0" fmla="*/ 0 w 1600200"/>
                <a:gd name="connsiteY0" fmla="*/ 800100 h 1600200"/>
                <a:gd name="connsiteX1" fmla="*/ 234345 w 1600200"/>
                <a:gd name="connsiteY1" fmla="*/ 234344 h 1600200"/>
                <a:gd name="connsiteX2" fmla="*/ 800102 w 1600200"/>
                <a:gd name="connsiteY2" fmla="*/ 1 h 1600200"/>
                <a:gd name="connsiteX3" fmla="*/ 1365858 w 1600200"/>
                <a:gd name="connsiteY3" fmla="*/ 234346 h 1600200"/>
                <a:gd name="connsiteX4" fmla="*/ 1600201 w 1600200"/>
                <a:gd name="connsiteY4" fmla="*/ 800103 h 1600200"/>
                <a:gd name="connsiteX5" fmla="*/ 1365857 w 1600200"/>
                <a:gd name="connsiteY5" fmla="*/ 1365859 h 1600200"/>
                <a:gd name="connsiteX6" fmla="*/ 800101 w 1600200"/>
                <a:gd name="connsiteY6" fmla="*/ 1600203 h 1600200"/>
                <a:gd name="connsiteX7" fmla="*/ 234345 w 1600200"/>
                <a:gd name="connsiteY7" fmla="*/ 1365859 h 1600200"/>
                <a:gd name="connsiteX8" fmla="*/ 2 w 1600200"/>
                <a:gd name="connsiteY8" fmla="*/ 800102 h 1600200"/>
                <a:gd name="connsiteX9" fmla="*/ 0 w 1600200"/>
                <a:gd name="connsiteY9" fmla="*/ 800100 h 1600200"/>
                <a:gd name="connsiteX0" fmla="*/ 0 w 1600201"/>
                <a:gd name="connsiteY0" fmla="*/ 1166064 h 1966167"/>
                <a:gd name="connsiteX1" fmla="*/ 234345 w 1600201"/>
                <a:gd name="connsiteY1" fmla="*/ 600308 h 1966167"/>
                <a:gd name="connsiteX2" fmla="*/ 800102 w 1600201"/>
                <a:gd name="connsiteY2" fmla="*/ 0 h 1966167"/>
                <a:gd name="connsiteX3" fmla="*/ 1365858 w 1600201"/>
                <a:gd name="connsiteY3" fmla="*/ 600310 h 1966167"/>
                <a:gd name="connsiteX4" fmla="*/ 1600201 w 1600201"/>
                <a:gd name="connsiteY4" fmla="*/ 1166067 h 1966167"/>
                <a:gd name="connsiteX5" fmla="*/ 1365857 w 1600201"/>
                <a:gd name="connsiteY5" fmla="*/ 1731823 h 1966167"/>
                <a:gd name="connsiteX6" fmla="*/ 800101 w 1600201"/>
                <a:gd name="connsiteY6" fmla="*/ 1966167 h 1966167"/>
                <a:gd name="connsiteX7" fmla="*/ 234345 w 1600201"/>
                <a:gd name="connsiteY7" fmla="*/ 1731823 h 1966167"/>
                <a:gd name="connsiteX8" fmla="*/ 2 w 1600201"/>
                <a:gd name="connsiteY8" fmla="*/ 1166066 h 1966167"/>
                <a:gd name="connsiteX9" fmla="*/ 0 w 1600201"/>
                <a:gd name="connsiteY9" fmla="*/ 1166064 h 196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201" h="1966167">
                  <a:moveTo>
                    <a:pt x="0" y="1166064"/>
                  </a:moveTo>
                  <a:cubicBezTo>
                    <a:pt x="0" y="953864"/>
                    <a:pt x="100995" y="794652"/>
                    <a:pt x="234345" y="600308"/>
                  </a:cubicBezTo>
                  <a:cubicBezTo>
                    <a:pt x="367695" y="405964"/>
                    <a:pt x="587902" y="0"/>
                    <a:pt x="800102" y="0"/>
                  </a:cubicBezTo>
                  <a:cubicBezTo>
                    <a:pt x="1012302" y="0"/>
                    <a:pt x="1232508" y="405965"/>
                    <a:pt x="1365858" y="600310"/>
                  </a:cubicBezTo>
                  <a:cubicBezTo>
                    <a:pt x="1499208" y="794655"/>
                    <a:pt x="1600201" y="953867"/>
                    <a:pt x="1600201" y="1166067"/>
                  </a:cubicBezTo>
                  <a:cubicBezTo>
                    <a:pt x="1600201" y="1378267"/>
                    <a:pt x="1515905" y="1581775"/>
                    <a:pt x="1365857" y="1731823"/>
                  </a:cubicBezTo>
                  <a:cubicBezTo>
                    <a:pt x="1215809" y="1881871"/>
                    <a:pt x="1012300" y="1966167"/>
                    <a:pt x="800101" y="1966167"/>
                  </a:cubicBezTo>
                  <a:cubicBezTo>
                    <a:pt x="587901" y="1966167"/>
                    <a:pt x="384393" y="1881871"/>
                    <a:pt x="234345" y="1731823"/>
                  </a:cubicBezTo>
                  <a:cubicBezTo>
                    <a:pt x="84297" y="1581775"/>
                    <a:pt x="1" y="1378266"/>
                    <a:pt x="2" y="1166066"/>
                  </a:cubicBezTo>
                  <a:lnTo>
                    <a:pt x="0" y="1166064"/>
                  </a:lnTo>
                  <a:close/>
                </a:path>
              </a:pathLst>
            </a:custGeom>
            <a:solidFill>
              <a:srgbClr val="ECCBB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43">
              <a:extLst>
                <a:ext uri="{FF2B5EF4-FFF2-40B4-BE49-F238E27FC236}">
                  <a16:creationId xmlns:a16="http://schemas.microsoft.com/office/drawing/2014/main" id="{ADC3DA30-2524-414D-A646-98D3DA53FE19}"/>
                </a:ext>
              </a:extLst>
            </p:cNvPr>
            <p:cNvSpPr/>
            <p:nvPr/>
          </p:nvSpPr>
          <p:spPr>
            <a:xfrm flipV="1">
              <a:off x="6797675" y="3358062"/>
              <a:ext cx="1187451" cy="1459021"/>
            </a:xfrm>
            <a:custGeom>
              <a:avLst/>
              <a:gdLst>
                <a:gd name="connsiteX0" fmla="*/ 0 w 1600200"/>
                <a:gd name="connsiteY0" fmla="*/ 800100 h 1600200"/>
                <a:gd name="connsiteX1" fmla="*/ 234345 w 1600200"/>
                <a:gd name="connsiteY1" fmla="*/ 234344 h 1600200"/>
                <a:gd name="connsiteX2" fmla="*/ 800102 w 1600200"/>
                <a:gd name="connsiteY2" fmla="*/ 1 h 1600200"/>
                <a:gd name="connsiteX3" fmla="*/ 1365858 w 1600200"/>
                <a:gd name="connsiteY3" fmla="*/ 234346 h 1600200"/>
                <a:gd name="connsiteX4" fmla="*/ 1600201 w 1600200"/>
                <a:gd name="connsiteY4" fmla="*/ 800103 h 1600200"/>
                <a:gd name="connsiteX5" fmla="*/ 1365857 w 1600200"/>
                <a:gd name="connsiteY5" fmla="*/ 1365859 h 1600200"/>
                <a:gd name="connsiteX6" fmla="*/ 800101 w 1600200"/>
                <a:gd name="connsiteY6" fmla="*/ 1600203 h 1600200"/>
                <a:gd name="connsiteX7" fmla="*/ 234345 w 1600200"/>
                <a:gd name="connsiteY7" fmla="*/ 1365859 h 1600200"/>
                <a:gd name="connsiteX8" fmla="*/ 2 w 1600200"/>
                <a:gd name="connsiteY8" fmla="*/ 800102 h 1600200"/>
                <a:gd name="connsiteX9" fmla="*/ 0 w 1600200"/>
                <a:gd name="connsiteY9" fmla="*/ 800100 h 1600200"/>
                <a:gd name="connsiteX0" fmla="*/ 0 w 1600201"/>
                <a:gd name="connsiteY0" fmla="*/ 1166064 h 1966167"/>
                <a:gd name="connsiteX1" fmla="*/ 234345 w 1600201"/>
                <a:gd name="connsiteY1" fmla="*/ 600308 h 1966167"/>
                <a:gd name="connsiteX2" fmla="*/ 800102 w 1600201"/>
                <a:gd name="connsiteY2" fmla="*/ 0 h 1966167"/>
                <a:gd name="connsiteX3" fmla="*/ 1365858 w 1600201"/>
                <a:gd name="connsiteY3" fmla="*/ 600310 h 1966167"/>
                <a:gd name="connsiteX4" fmla="*/ 1600201 w 1600201"/>
                <a:gd name="connsiteY4" fmla="*/ 1166067 h 1966167"/>
                <a:gd name="connsiteX5" fmla="*/ 1365857 w 1600201"/>
                <a:gd name="connsiteY5" fmla="*/ 1731823 h 1966167"/>
                <a:gd name="connsiteX6" fmla="*/ 800101 w 1600201"/>
                <a:gd name="connsiteY6" fmla="*/ 1966167 h 1966167"/>
                <a:gd name="connsiteX7" fmla="*/ 234345 w 1600201"/>
                <a:gd name="connsiteY7" fmla="*/ 1731823 h 1966167"/>
                <a:gd name="connsiteX8" fmla="*/ 2 w 1600201"/>
                <a:gd name="connsiteY8" fmla="*/ 1166066 h 1966167"/>
                <a:gd name="connsiteX9" fmla="*/ 0 w 1600201"/>
                <a:gd name="connsiteY9" fmla="*/ 1166064 h 196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201" h="1966167">
                  <a:moveTo>
                    <a:pt x="0" y="1166064"/>
                  </a:moveTo>
                  <a:cubicBezTo>
                    <a:pt x="0" y="953864"/>
                    <a:pt x="100995" y="794652"/>
                    <a:pt x="234345" y="600308"/>
                  </a:cubicBezTo>
                  <a:cubicBezTo>
                    <a:pt x="367695" y="405964"/>
                    <a:pt x="587902" y="0"/>
                    <a:pt x="800102" y="0"/>
                  </a:cubicBezTo>
                  <a:cubicBezTo>
                    <a:pt x="1012302" y="0"/>
                    <a:pt x="1232508" y="405965"/>
                    <a:pt x="1365858" y="600310"/>
                  </a:cubicBezTo>
                  <a:cubicBezTo>
                    <a:pt x="1499208" y="794655"/>
                    <a:pt x="1600201" y="953867"/>
                    <a:pt x="1600201" y="1166067"/>
                  </a:cubicBezTo>
                  <a:cubicBezTo>
                    <a:pt x="1600201" y="1378267"/>
                    <a:pt x="1515905" y="1581775"/>
                    <a:pt x="1365857" y="1731823"/>
                  </a:cubicBezTo>
                  <a:cubicBezTo>
                    <a:pt x="1215809" y="1881871"/>
                    <a:pt x="1012300" y="1966167"/>
                    <a:pt x="800101" y="1966167"/>
                  </a:cubicBezTo>
                  <a:cubicBezTo>
                    <a:pt x="587901" y="1966167"/>
                    <a:pt x="384393" y="1881871"/>
                    <a:pt x="234345" y="1731823"/>
                  </a:cubicBezTo>
                  <a:cubicBezTo>
                    <a:pt x="84297" y="1581775"/>
                    <a:pt x="1" y="1378266"/>
                    <a:pt x="2" y="1166066"/>
                  </a:cubicBezTo>
                  <a:lnTo>
                    <a:pt x="0" y="1166064"/>
                  </a:lnTo>
                  <a:close/>
                </a:path>
              </a:pathLst>
            </a:custGeom>
            <a:solidFill>
              <a:srgbClr val="ECCBB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90">
              <a:extLst>
                <a:ext uri="{FF2B5EF4-FFF2-40B4-BE49-F238E27FC236}">
                  <a16:creationId xmlns:a16="http://schemas.microsoft.com/office/drawing/2014/main" id="{3B01D19A-7F42-4FB6-B9AB-9E809FFAD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8065" y="3735654"/>
              <a:ext cx="467270" cy="467270"/>
            </a:xfrm>
            <a:custGeom>
              <a:avLst/>
              <a:gdLst/>
              <a:ahLst/>
              <a:cxnLst>
                <a:cxn ang="0">
                  <a:pos x="77" y="14"/>
                </a:cxn>
                <a:cxn ang="0">
                  <a:pos x="51" y="34"/>
                </a:cxn>
                <a:cxn ang="0">
                  <a:pos x="0" y="54"/>
                </a:cxn>
                <a:cxn ang="0">
                  <a:pos x="23" y="80"/>
                </a:cxn>
                <a:cxn ang="0">
                  <a:pos x="31" y="123"/>
                </a:cxn>
                <a:cxn ang="0">
                  <a:pos x="54" y="115"/>
                </a:cxn>
                <a:cxn ang="0">
                  <a:pos x="50" y="103"/>
                </a:cxn>
                <a:cxn ang="0">
                  <a:pos x="50" y="76"/>
                </a:cxn>
                <a:cxn ang="0">
                  <a:pos x="51" y="74"/>
                </a:cxn>
                <a:cxn ang="0">
                  <a:pos x="52" y="73"/>
                </a:cxn>
                <a:cxn ang="0">
                  <a:pos x="53" y="73"/>
                </a:cxn>
                <a:cxn ang="0">
                  <a:pos x="77" y="94"/>
                </a:cxn>
                <a:cxn ang="0">
                  <a:pos x="123" y="54"/>
                </a:cxn>
                <a:cxn ang="0">
                  <a:pos x="77" y="54"/>
                </a:cxn>
                <a:cxn ang="0">
                  <a:pos x="88" y="42"/>
                </a:cxn>
                <a:cxn ang="0">
                  <a:pos x="88" y="65"/>
                </a:cxn>
                <a:cxn ang="0">
                  <a:pos x="77" y="54"/>
                </a:cxn>
                <a:cxn ang="0">
                  <a:pos x="15" y="42"/>
                </a:cxn>
                <a:cxn ang="0">
                  <a:pos x="38" y="54"/>
                </a:cxn>
                <a:cxn ang="0">
                  <a:pos x="15" y="65"/>
                </a:cxn>
                <a:cxn ang="0">
                  <a:pos x="46" y="115"/>
                </a:cxn>
                <a:cxn ang="0">
                  <a:pos x="31" y="80"/>
                </a:cxn>
                <a:cxn ang="0">
                  <a:pos x="31" y="73"/>
                </a:cxn>
                <a:cxn ang="0">
                  <a:pos x="43" y="73"/>
                </a:cxn>
                <a:cxn ang="0">
                  <a:pos x="42" y="103"/>
                </a:cxn>
                <a:cxn ang="0">
                  <a:pos x="46" y="112"/>
                </a:cxn>
                <a:cxn ang="0">
                  <a:pos x="51" y="65"/>
                </a:cxn>
                <a:cxn ang="0">
                  <a:pos x="50" y="65"/>
                </a:cxn>
                <a:cxn ang="0">
                  <a:pos x="50" y="42"/>
                </a:cxn>
                <a:cxn ang="0">
                  <a:pos x="71" y="34"/>
                </a:cxn>
                <a:cxn ang="0">
                  <a:pos x="71" y="73"/>
                </a:cxn>
                <a:cxn ang="0">
                  <a:pos x="96" y="100"/>
                </a:cxn>
                <a:cxn ang="0">
                  <a:pos x="88" y="73"/>
                </a:cxn>
                <a:cxn ang="0">
                  <a:pos x="88" y="34"/>
                </a:cxn>
                <a:cxn ang="0">
                  <a:pos x="96" y="8"/>
                </a:cxn>
                <a:cxn ang="0">
                  <a:pos x="96" y="100"/>
                </a:cxn>
                <a:cxn ang="0">
                  <a:pos x="96" y="100"/>
                </a:cxn>
              </a:cxnLst>
              <a:rect l="0" t="0" r="r" b="b"/>
              <a:pathLst>
                <a:path w="123" h="123">
                  <a:moveTo>
                    <a:pt x="96" y="0"/>
                  </a:moveTo>
                  <a:cubicBezTo>
                    <a:pt x="88" y="0"/>
                    <a:pt x="82" y="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1" y="26"/>
                    <a:pt x="61" y="34"/>
                    <a:pt x="51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64"/>
                    <a:pt x="7" y="73"/>
                    <a:pt x="15" y="73"/>
                  </a:cubicBezTo>
                  <a:cubicBezTo>
                    <a:pt x="20" y="73"/>
                    <a:pt x="23" y="76"/>
                    <a:pt x="23" y="8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9"/>
                    <a:pt x="26" y="123"/>
                    <a:pt x="31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50" y="123"/>
                    <a:pt x="54" y="119"/>
                    <a:pt x="54" y="115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7"/>
                    <a:pt x="50" y="106"/>
                    <a:pt x="50" y="103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5"/>
                    <a:pt x="50" y="75"/>
                  </a:cubicBezTo>
                  <a:cubicBezTo>
                    <a:pt x="50" y="75"/>
                    <a:pt x="51" y="75"/>
                    <a:pt x="51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3"/>
                    <a:pt x="53" y="73"/>
                  </a:cubicBezTo>
                  <a:cubicBezTo>
                    <a:pt x="63" y="74"/>
                    <a:pt x="71" y="82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2" y="102"/>
                    <a:pt x="88" y="107"/>
                    <a:pt x="96" y="107"/>
                  </a:cubicBezTo>
                  <a:cubicBezTo>
                    <a:pt x="114" y="107"/>
                    <a:pt x="123" y="80"/>
                    <a:pt x="123" y="54"/>
                  </a:cubicBezTo>
                  <a:cubicBezTo>
                    <a:pt x="123" y="27"/>
                    <a:pt x="114" y="0"/>
                    <a:pt x="96" y="0"/>
                  </a:cubicBezTo>
                  <a:close/>
                  <a:moveTo>
                    <a:pt x="77" y="54"/>
                  </a:moveTo>
                  <a:cubicBezTo>
                    <a:pt x="77" y="50"/>
                    <a:pt x="77" y="46"/>
                    <a:pt x="77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2" y="42"/>
                    <a:pt x="96" y="47"/>
                    <a:pt x="96" y="54"/>
                  </a:cubicBezTo>
                  <a:cubicBezTo>
                    <a:pt x="96" y="60"/>
                    <a:pt x="92" y="65"/>
                    <a:pt x="8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1"/>
                    <a:pt x="77" y="58"/>
                    <a:pt x="77" y="54"/>
                  </a:cubicBezTo>
                  <a:close/>
                  <a:moveTo>
                    <a:pt x="8" y="54"/>
                  </a:moveTo>
                  <a:cubicBezTo>
                    <a:pt x="8" y="47"/>
                    <a:pt x="11" y="42"/>
                    <a:pt x="15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5"/>
                    <a:pt x="38" y="49"/>
                    <a:pt x="38" y="54"/>
                  </a:cubicBezTo>
                  <a:cubicBezTo>
                    <a:pt x="38" y="58"/>
                    <a:pt x="40" y="62"/>
                    <a:pt x="4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5"/>
                    <a:pt x="8" y="60"/>
                    <a:pt x="8" y="54"/>
                  </a:cubicBezTo>
                  <a:close/>
                  <a:moveTo>
                    <a:pt x="46" y="115"/>
                  </a:moveTo>
                  <a:cubicBezTo>
                    <a:pt x="31" y="115"/>
                    <a:pt x="31" y="115"/>
                    <a:pt x="31" y="11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8"/>
                    <a:pt x="30" y="75"/>
                    <a:pt x="2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4"/>
                    <a:pt x="42" y="75"/>
                    <a:pt x="42" y="7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7"/>
                    <a:pt x="44" y="110"/>
                    <a:pt x="46" y="111"/>
                  </a:cubicBezTo>
                  <a:cubicBezTo>
                    <a:pt x="46" y="111"/>
                    <a:pt x="46" y="111"/>
                    <a:pt x="46" y="112"/>
                  </a:cubicBezTo>
                  <a:lnTo>
                    <a:pt x="46" y="115"/>
                  </a:lnTo>
                  <a:close/>
                  <a:moveTo>
                    <a:pt x="51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6" y="65"/>
                    <a:pt x="42" y="60"/>
                    <a:pt x="42" y="54"/>
                  </a:cubicBezTo>
                  <a:cubicBezTo>
                    <a:pt x="42" y="47"/>
                    <a:pt x="46" y="42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8" y="42"/>
                    <a:pt x="65" y="39"/>
                    <a:pt x="71" y="34"/>
                  </a:cubicBezTo>
                  <a:cubicBezTo>
                    <a:pt x="70" y="40"/>
                    <a:pt x="69" y="47"/>
                    <a:pt x="69" y="54"/>
                  </a:cubicBezTo>
                  <a:cubicBezTo>
                    <a:pt x="69" y="60"/>
                    <a:pt x="70" y="67"/>
                    <a:pt x="71" y="73"/>
                  </a:cubicBezTo>
                  <a:cubicBezTo>
                    <a:pt x="65" y="68"/>
                    <a:pt x="58" y="65"/>
                    <a:pt x="51" y="65"/>
                  </a:cubicBezTo>
                  <a:close/>
                  <a:moveTo>
                    <a:pt x="96" y="100"/>
                  </a:moveTo>
                  <a:cubicBezTo>
                    <a:pt x="88" y="100"/>
                    <a:pt x="82" y="89"/>
                    <a:pt x="79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7" y="73"/>
                    <a:pt x="104" y="64"/>
                    <a:pt x="104" y="54"/>
                  </a:cubicBezTo>
                  <a:cubicBezTo>
                    <a:pt x="104" y="43"/>
                    <a:pt x="97" y="34"/>
                    <a:pt x="8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2" y="19"/>
                    <a:pt x="88" y="8"/>
                    <a:pt x="96" y="8"/>
                  </a:cubicBezTo>
                  <a:cubicBezTo>
                    <a:pt x="107" y="8"/>
                    <a:pt x="115" y="28"/>
                    <a:pt x="115" y="54"/>
                  </a:cubicBezTo>
                  <a:cubicBezTo>
                    <a:pt x="115" y="79"/>
                    <a:pt x="107" y="100"/>
                    <a:pt x="96" y="100"/>
                  </a:cubicBezTo>
                  <a:close/>
                  <a:moveTo>
                    <a:pt x="96" y="100"/>
                  </a:moveTo>
                  <a:cubicBezTo>
                    <a:pt x="96" y="100"/>
                    <a:pt x="96" y="100"/>
                    <a:pt x="96" y="10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46">
              <a:extLst>
                <a:ext uri="{FF2B5EF4-FFF2-40B4-BE49-F238E27FC236}">
                  <a16:creationId xmlns:a16="http://schemas.microsoft.com/office/drawing/2014/main" id="{37137710-6FF2-475E-8BD5-33C1A94E2DDD}"/>
                </a:ext>
              </a:extLst>
            </p:cNvPr>
            <p:cNvGrpSpPr/>
            <p:nvPr/>
          </p:nvGrpSpPr>
          <p:grpSpPr>
            <a:xfrm>
              <a:off x="2914122" y="3720012"/>
              <a:ext cx="496357" cy="498554"/>
              <a:chOff x="4019550" y="3568701"/>
              <a:chExt cx="358775" cy="360363"/>
            </a:xfrm>
            <a:solidFill>
              <a:schemeClr val="bg1"/>
            </a:solidFill>
          </p:grpSpPr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8765458A-EBF9-4F93-9C4C-D1C93868C7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9550" y="3568701"/>
                <a:ext cx="35877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C14C564B-8CB7-49A9-9BEA-3BFC722266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65600" y="3624263"/>
                <a:ext cx="84138" cy="857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BB55F013-B751-4A5F-9BED-CDDC123B81A1}"/>
                </a:ext>
              </a:extLst>
            </p:cNvPr>
            <p:cNvGrpSpPr/>
            <p:nvPr/>
          </p:nvGrpSpPr>
          <p:grpSpPr>
            <a:xfrm>
              <a:off x="4322026" y="3759134"/>
              <a:ext cx="499949" cy="420310"/>
              <a:chOff x="4856163" y="2736851"/>
              <a:chExt cx="358775" cy="301625"/>
            </a:xfrm>
            <a:solidFill>
              <a:schemeClr val="bg1"/>
            </a:solidFill>
          </p:grpSpPr>
          <p:sp>
            <p:nvSpPr>
              <p:cNvPr id="21" name="Freeform 128">
                <a:extLst>
                  <a:ext uri="{FF2B5EF4-FFF2-40B4-BE49-F238E27FC236}">
                    <a16:creationId xmlns:a16="http://schemas.microsoft.com/office/drawing/2014/main" id="{A7966750-48AD-4E74-907D-A2A9A57E68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6650" y="2814638"/>
                <a:ext cx="177800" cy="17938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30"/>
                  </a:cxn>
                  <a:cxn ang="0">
                    <a:pos x="31" y="61"/>
                  </a:cxn>
                  <a:cxn ang="0">
                    <a:pos x="61" y="30"/>
                  </a:cxn>
                  <a:cxn ang="0">
                    <a:pos x="31" y="0"/>
                  </a:cxn>
                  <a:cxn ang="0">
                    <a:pos x="48" y="45"/>
                  </a:cxn>
                  <a:cxn ang="0">
                    <a:pos x="16" y="48"/>
                  </a:cxn>
                  <a:cxn ang="0">
                    <a:pos x="13" y="15"/>
                  </a:cxn>
                  <a:cxn ang="0">
                    <a:pos x="46" y="13"/>
                  </a:cxn>
                  <a:cxn ang="0">
                    <a:pos x="48" y="45"/>
                  </a:cxn>
                  <a:cxn ang="0">
                    <a:pos x="48" y="45"/>
                  </a:cxn>
                  <a:cxn ang="0">
                    <a:pos x="48" y="45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8" y="61"/>
                      <a:pt x="61" y="47"/>
                      <a:pt x="61" y="30"/>
                    </a:cubicBezTo>
                    <a:cubicBezTo>
                      <a:pt x="61" y="13"/>
                      <a:pt x="48" y="0"/>
                      <a:pt x="31" y="0"/>
                    </a:cubicBezTo>
                    <a:close/>
                    <a:moveTo>
                      <a:pt x="48" y="45"/>
                    </a:moveTo>
                    <a:cubicBezTo>
                      <a:pt x="40" y="55"/>
                      <a:pt x="25" y="56"/>
                      <a:pt x="16" y="48"/>
                    </a:cubicBezTo>
                    <a:cubicBezTo>
                      <a:pt x="6" y="39"/>
                      <a:pt x="5" y="25"/>
                      <a:pt x="13" y="15"/>
                    </a:cubicBezTo>
                    <a:cubicBezTo>
                      <a:pt x="22" y="6"/>
                      <a:pt x="36" y="5"/>
                      <a:pt x="46" y="13"/>
                    </a:cubicBezTo>
                    <a:cubicBezTo>
                      <a:pt x="55" y="21"/>
                      <a:pt x="57" y="36"/>
                      <a:pt x="48" y="45"/>
                    </a:cubicBezTo>
                    <a:close/>
                    <a:moveTo>
                      <a:pt x="48" y="45"/>
                    </a:moveTo>
                    <a:cubicBezTo>
                      <a:pt x="48" y="45"/>
                      <a:pt x="48" y="45"/>
                      <a:pt x="48" y="4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29">
                <a:extLst>
                  <a:ext uri="{FF2B5EF4-FFF2-40B4-BE49-F238E27FC236}">
                    <a16:creationId xmlns:a16="http://schemas.microsoft.com/office/drawing/2014/main" id="{9F491E81-2EE1-4C20-8986-68C09BCF5E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9513" y="2859088"/>
                <a:ext cx="53975" cy="508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5"/>
                  </a:cxn>
                  <a:cxn ang="0">
                    <a:pos x="2" y="17"/>
                  </a:cxn>
                  <a:cxn ang="0">
                    <a:pos x="4" y="15"/>
                  </a:cxn>
                  <a:cxn ang="0">
                    <a:pos x="16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16"/>
                      <a:pt x="1" y="17"/>
                      <a:pt x="2" y="17"/>
                    </a:cubicBezTo>
                    <a:cubicBezTo>
                      <a:pt x="3" y="17"/>
                      <a:pt x="4" y="16"/>
                      <a:pt x="4" y="15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30">
                <a:extLst>
                  <a:ext uri="{FF2B5EF4-FFF2-40B4-BE49-F238E27FC236}">
                    <a16:creationId xmlns:a16="http://schemas.microsoft.com/office/drawing/2014/main" id="{A055432B-B95C-4708-AC70-D172A9718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56163" y="2736851"/>
                <a:ext cx="358775" cy="301625"/>
              </a:xfrm>
              <a:custGeom>
                <a:avLst/>
                <a:gdLst/>
                <a:ahLst/>
                <a:cxnLst>
                  <a:cxn ang="0">
                    <a:pos x="114" y="23"/>
                  </a:cxn>
                  <a:cxn ang="0">
                    <a:pos x="97" y="20"/>
                  </a:cxn>
                  <a:cxn ang="0">
                    <a:pos x="92" y="7"/>
                  </a:cxn>
                  <a:cxn ang="0">
                    <a:pos x="81" y="0"/>
                  </a:cxn>
                  <a:cxn ang="0">
                    <a:pos x="43" y="0"/>
                  </a:cxn>
                  <a:cxn ang="0">
                    <a:pos x="32" y="7"/>
                  </a:cxn>
                  <a:cxn ang="0">
                    <a:pos x="27" y="20"/>
                  </a:cxn>
                  <a:cxn ang="0">
                    <a:pos x="10" y="23"/>
                  </a:cxn>
                  <a:cxn ang="0">
                    <a:pos x="0" y="34"/>
                  </a:cxn>
                  <a:cxn ang="0">
                    <a:pos x="0" y="92"/>
                  </a:cxn>
                  <a:cxn ang="0">
                    <a:pos x="12" y="103"/>
                  </a:cxn>
                  <a:cxn ang="0">
                    <a:pos x="112" y="103"/>
                  </a:cxn>
                  <a:cxn ang="0">
                    <a:pos x="123" y="92"/>
                  </a:cxn>
                  <a:cxn ang="0">
                    <a:pos x="123" y="34"/>
                  </a:cxn>
                  <a:cxn ang="0">
                    <a:pos x="114" y="23"/>
                  </a:cxn>
                  <a:cxn ang="0">
                    <a:pos x="115" y="92"/>
                  </a:cxn>
                  <a:cxn ang="0">
                    <a:pos x="112" y="96"/>
                  </a:cxn>
                  <a:cxn ang="0">
                    <a:pos x="12" y="96"/>
                  </a:cxn>
                  <a:cxn ang="0">
                    <a:pos x="8" y="92"/>
                  </a:cxn>
                  <a:cxn ang="0">
                    <a:pos x="8" y="34"/>
                  </a:cxn>
                  <a:cxn ang="0">
                    <a:pos x="11" y="30"/>
                  </a:cxn>
                  <a:cxn ang="0">
                    <a:pos x="32" y="27"/>
                  </a:cxn>
                  <a:cxn ang="0">
                    <a:pos x="39" y="10"/>
                  </a:cxn>
                  <a:cxn ang="0">
                    <a:pos x="43" y="7"/>
                  </a:cxn>
                  <a:cxn ang="0">
                    <a:pos x="81" y="7"/>
                  </a:cxn>
                  <a:cxn ang="0">
                    <a:pos x="85" y="10"/>
                  </a:cxn>
                  <a:cxn ang="0">
                    <a:pos x="91" y="27"/>
                  </a:cxn>
                  <a:cxn ang="0">
                    <a:pos x="112" y="30"/>
                  </a:cxn>
                  <a:cxn ang="0">
                    <a:pos x="115" y="34"/>
                  </a:cxn>
                  <a:cxn ang="0">
                    <a:pos x="115" y="92"/>
                  </a:cxn>
                  <a:cxn ang="0">
                    <a:pos x="115" y="92"/>
                  </a:cxn>
                  <a:cxn ang="0">
                    <a:pos x="115" y="92"/>
                  </a:cxn>
                </a:cxnLst>
                <a:rect l="0" t="0" r="r" b="b"/>
                <a:pathLst>
                  <a:path w="123" h="103">
                    <a:moveTo>
                      <a:pt x="114" y="23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0" y="3"/>
                      <a:pt x="86" y="0"/>
                      <a:pt x="81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34" y="3"/>
                      <a:pt x="32" y="7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4" y="24"/>
                      <a:pt x="0" y="29"/>
                      <a:pt x="0" y="3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8"/>
                      <a:pt x="6" y="103"/>
                      <a:pt x="12" y="103"/>
                    </a:cubicBezTo>
                    <a:cubicBezTo>
                      <a:pt x="112" y="103"/>
                      <a:pt x="112" y="103"/>
                      <a:pt x="112" y="103"/>
                    </a:cubicBezTo>
                    <a:cubicBezTo>
                      <a:pt x="118" y="103"/>
                      <a:pt x="123" y="98"/>
                      <a:pt x="123" y="92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3" y="29"/>
                      <a:pt x="119" y="24"/>
                      <a:pt x="114" y="23"/>
                    </a:cubicBezTo>
                    <a:close/>
                    <a:moveTo>
                      <a:pt x="115" y="92"/>
                    </a:moveTo>
                    <a:cubicBezTo>
                      <a:pt x="115" y="94"/>
                      <a:pt x="114" y="96"/>
                      <a:pt x="112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2"/>
                      <a:pt x="9" y="31"/>
                      <a:pt x="11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8"/>
                      <a:pt x="41" y="7"/>
                      <a:pt x="4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3" y="7"/>
                      <a:pt x="84" y="8"/>
                      <a:pt x="85" y="10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4" y="31"/>
                      <a:pt x="115" y="32"/>
                      <a:pt x="115" y="34"/>
                    </a:cubicBezTo>
                    <a:lnTo>
                      <a:pt x="115" y="92"/>
                    </a:lnTo>
                    <a:close/>
                    <a:moveTo>
                      <a:pt x="115" y="92"/>
                    </a:moveTo>
                    <a:cubicBezTo>
                      <a:pt x="115" y="92"/>
                      <a:pt x="115" y="92"/>
                      <a:pt x="115" y="9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Freeform 131">
              <a:extLst>
                <a:ext uri="{FF2B5EF4-FFF2-40B4-BE49-F238E27FC236}">
                  <a16:creationId xmlns:a16="http://schemas.microsoft.com/office/drawing/2014/main" id="{34AFDE58-99E6-43EA-BA8A-AB3480DBE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1077" y="3770812"/>
              <a:ext cx="423046" cy="396955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88"/>
                </a:cxn>
                <a:cxn ang="0">
                  <a:pos x="12" y="100"/>
                </a:cxn>
                <a:cxn ang="0">
                  <a:pos x="50" y="100"/>
                </a:cxn>
                <a:cxn ang="0">
                  <a:pos x="50" y="104"/>
                </a:cxn>
                <a:cxn ang="0">
                  <a:pos x="26" y="108"/>
                </a:cxn>
                <a:cxn ang="0">
                  <a:pos x="23" y="111"/>
                </a:cxn>
                <a:cxn ang="0">
                  <a:pos x="27" y="115"/>
                </a:cxn>
                <a:cxn ang="0">
                  <a:pos x="96" y="115"/>
                </a:cxn>
                <a:cxn ang="0">
                  <a:pos x="100" y="111"/>
                </a:cxn>
                <a:cxn ang="0">
                  <a:pos x="97" y="108"/>
                </a:cxn>
                <a:cxn ang="0">
                  <a:pos x="73" y="104"/>
                </a:cxn>
                <a:cxn ang="0">
                  <a:pos x="73" y="100"/>
                </a:cxn>
                <a:cxn ang="0">
                  <a:pos x="111" y="100"/>
                </a:cxn>
                <a:cxn ang="0">
                  <a:pos x="123" y="88"/>
                </a:cxn>
                <a:cxn ang="0">
                  <a:pos x="123" y="12"/>
                </a:cxn>
                <a:cxn ang="0">
                  <a:pos x="111" y="0"/>
                </a:cxn>
                <a:cxn ang="0">
                  <a:pos x="115" y="88"/>
                </a:cxn>
                <a:cxn ang="0">
                  <a:pos x="111" y="92"/>
                </a:cxn>
                <a:cxn ang="0">
                  <a:pos x="12" y="92"/>
                </a:cxn>
                <a:cxn ang="0">
                  <a:pos x="8" y="88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111" y="8"/>
                </a:cxn>
                <a:cxn ang="0">
                  <a:pos x="115" y="12"/>
                </a:cxn>
                <a:cxn ang="0">
                  <a:pos x="115" y="88"/>
                </a:cxn>
                <a:cxn ang="0">
                  <a:pos x="104" y="15"/>
                </a:cxn>
                <a:cxn ang="0">
                  <a:pos x="19" y="15"/>
                </a:cxn>
                <a:cxn ang="0">
                  <a:pos x="16" y="19"/>
                </a:cxn>
                <a:cxn ang="0">
                  <a:pos x="16" y="73"/>
                </a:cxn>
                <a:cxn ang="0">
                  <a:pos x="19" y="77"/>
                </a:cxn>
                <a:cxn ang="0">
                  <a:pos x="104" y="77"/>
                </a:cxn>
                <a:cxn ang="0">
                  <a:pos x="108" y="73"/>
                </a:cxn>
                <a:cxn ang="0">
                  <a:pos x="108" y="19"/>
                </a:cxn>
                <a:cxn ang="0">
                  <a:pos x="104" y="15"/>
                </a:cxn>
                <a:cxn ang="0">
                  <a:pos x="104" y="73"/>
                </a:cxn>
                <a:cxn ang="0">
                  <a:pos x="19" y="73"/>
                </a:cxn>
                <a:cxn ang="0">
                  <a:pos x="19" y="19"/>
                </a:cxn>
                <a:cxn ang="0">
                  <a:pos x="104" y="19"/>
                </a:cxn>
                <a:cxn ang="0">
                  <a:pos x="104" y="73"/>
                </a:cxn>
                <a:cxn ang="0">
                  <a:pos x="104" y="73"/>
                </a:cxn>
                <a:cxn ang="0">
                  <a:pos x="104" y="73"/>
                </a:cxn>
              </a:cxnLst>
              <a:rect l="0" t="0" r="r" b="b"/>
              <a:pathLst>
                <a:path w="123" h="115">
                  <a:moveTo>
                    <a:pt x="1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5"/>
                    <a:pt x="5" y="100"/>
                    <a:pt x="12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4" y="108"/>
                    <a:pt x="23" y="109"/>
                    <a:pt x="23" y="111"/>
                  </a:cubicBezTo>
                  <a:cubicBezTo>
                    <a:pt x="23" y="113"/>
                    <a:pt x="25" y="115"/>
                    <a:pt x="27" y="115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8" y="115"/>
                    <a:pt x="100" y="113"/>
                    <a:pt x="100" y="111"/>
                  </a:cubicBezTo>
                  <a:cubicBezTo>
                    <a:pt x="100" y="109"/>
                    <a:pt x="99" y="108"/>
                    <a:pt x="97" y="108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8" y="100"/>
                    <a:pt x="123" y="95"/>
                    <a:pt x="123" y="8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8" y="0"/>
                    <a:pt x="111" y="0"/>
                  </a:cubicBezTo>
                  <a:close/>
                  <a:moveTo>
                    <a:pt x="115" y="88"/>
                  </a:moveTo>
                  <a:cubicBezTo>
                    <a:pt x="115" y="90"/>
                    <a:pt x="114" y="92"/>
                    <a:pt x="111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0" y="92"/>
                    <a:pt x="8" y="90"/>
                    <a:pt x="8" y="8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9"/>
                    <a:pt x="115" y="12"/>
                  </a:cubicBezTo>
                  <a:lnTo>
                    <a:pt x="115" y="88"/>
                  </a:lnTo>
                  <a:close/>
                  <a:moveTo>
                    <a:pt x="104" y="15"/>
                  </a:move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7" y="77"/>
                    <a:pt x="19" y="77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6" y="77"/>
                    <a:pt x="108" y="75"/>
                    <a:pt x="108" y="73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7"/>
                    <a:pt x="106" y="15"/>
                    <a:pt x="104" y="15"/>
                  </a:cubicBezTo>
                  <a:close/>
                  <a:moveTo>
                    <a:pt x="104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04" y="19"/>
                    <a:pt x="104" y="19"/>
                    <a:pt x="104" y="19"/>
                  </a:cubicBezTo>
                  <a:lnTo>
                    <a:pt x="104" y="73"/>
                  </a:lnTo>
                  <a:close/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3">
              <a:extLst>
                <a:ext uri="{FF2B5EF4-FFF2-40B4-BE49-F238E27FC236}">
                  <a16:creationId xmlns:a16="http://schemas.microsoft.com/office/drawing/2014/main" id="{EEE219F8-0F79-4BDC-AE3C-F7B60309D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2800" y="3737529"/>
              <a:ext cx="457200" cy="463521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9ED777A-BD30-46B1-A546-9F11C91EA512}"/>
              </a:ext>
            </a:extLst>
          </p:cNvPr>
          <p:cNvGrpSpPr/>
          <p:nvPr/>
        </p:nvGrpSpPr>
        <p:grpSpPr>
          <a:xfrm>
            <a:off x="1287768" y="4611966"/>
            <a:ext cx="9616465" cy="1333277"/>
            <a:chOff x="1152707" y="4916766"/>
            <a:chExt cx="9616465" cy="1333277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01DA44F-F163-44CD-BDF5-15DC5B4D6632}"/>
                </a:ext>
              </a:extLst>
            </p:cNvPr>
            <p:cNvGrpSpPr/>
            <p:nvPr/>
          </p:nvGrpSpPr>
          <p:grpSpPr>
            <a:xfrm>
              <a:off x="1152707" y="4916766"/>
              <a:ext cx="2383832" cy="1333277"/>
              <a:chOff x="2076237" y="4904298"/>
              <a:chExt cx="2383832" cy="1333277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30067B7-6A7F-4CDF-8B8E-23EE5A4BBF32}"/>
                  </a:ext>
                </a:extLst>
              </p:cNvPr>
              <p:cNvSpPr txBox="1"/>
              <p:nvPr/>
            </p:nvSpPr>
            <p:spPr>
              <a:xfrm>
                <a:off x="2108899" y="490429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38" name="Text Placeholder 32">
                <a:extLst>
                  <a:ext uri="{FF2B5EF4-FFF2-40B4-BE49-F238E27FC236}">
                    <a16:creationId xmlns:a16="http://schemas.microsoft.com/office/drawing/2014/main" id="{C1092171-D0D9-4B04-81D8-84D6E34C90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6237" y="5342448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98134D8-3F92-4C3A-A371-B9E74C1D0EB0}"/>
                </a:ext>
              </a:extLst>
            </p:cNvPr>
            <p:cNvGrpSpPr/>
            <p:nvPr/>
          </p:nvGrpSpPr>
          <p:grpSpPr>
            <a:xfrm>
              <a:off x="3542018" y="4916766"/>
              <a:ext cx="2383832" cy="1333277"/>
              <a:chOff x="2076237" y="4904298"/>
              <a:chExt cx="2383832" cy="1333277"/>
            </a:xfrm>
          </p:grpSpPr>
          <p:sp>
            <p:nvSpPr>
              <p:cNvPr id="35" name="文本框 36">
                <a:extLst>
                  <a:ext uri="{FF2B5EF4-FFF2-40B4-BE49-F238E27FC236}">
                    <a16:creationId xmlns:a16="http://schemas.microsoft.com/office/drawing/2014/main" id="{137FCA4E-753E-4280-872E-5CA0709B99DB}"/>
                  </a:ext>
                </a:extLst>
              </p:cNvPr>
              <p:cNvSpPr txBox="1"/>
              <p:nvPr/>
            </p:nvSpPr>
            <p:spPr>
              <a:xfrm>
                <a:off x="2108899" y="490429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36" name="Text Placeholder 32">
                <a:extLst>
                  <a:ext uri="{FF2B5EF4-FFF2-40B4-BE49-F238E27FC236}">
                    <a16:creationId xmlns:a16="http://schemas.microsoft.com/office/drawing/2014/main" id="{C0E49212-3D44-4ECD-B23B-E9995A7EA6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6237" y="5342448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9DF3F4D-A192-4E18-9399-D4920DEA2D5F}"/>
                </a:ext>
              </a:extLst>
            </p:cNvPr>
            <p:cNvGrpSpPr/>
            <p:nvPr/>
          </p:nvGrpSpPr>
          <p:grpSpPr>
            <a:xfrm>
              <a:off x="5996029" y="4916766"/>
              <a:ext cx="2383832" cy="1333277"/>
              <a:chOff x="2076237" y="4904298"/>
              <a:chExt cx="2383832" cy="1333277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EFACB10-A137-4572-8FAD-C18BEAB351A3}"/>
                  </a:ext>
                </a:extLst>
              </p:cNvPr>
              <p:cNvSpPr txBox="1"/>
              <p:nvPr/>
            </p:nvSpPr>
            <p:spPr>
              <a:xfrm>
                <a:off x="2108899" y="490429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34" name="Text Placeholder 32">
                <a:extLst>
                  <a:ext uri="{FF2B5EF4-FFF2-40B4-BE49-F238E27FC236}">
                    <a16:creationId xmlns:a16="http://schemas.microsoft.com/office/drawing/2014/main" id="{7CB55006-11A3-4BDF-A185-271F6EF601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6237" y="5342448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9A8B4F23-7F59-4138-9950-6123C5635DC0}"/>
                </a:ext>
              </a:extLst>
            </p:cNvPr>
            <p:cNvGrpSpPr/>
            <p:nvPr/>
          </p:nvGrpSpPr>
          <p:grpSpPr>
            <a:xfrm>
              <a:off x="8385340" y="4916766"/>
              <a:ext cx="2383832" cy="1333277"/>
              <a:chOff x="2076237" y="4904298"/>
              <a:chExt cx="2383832" cy="1333277"/>
            </a:xfrm>
          </p:grpSpPr>
          <p:sp>
            <p:nvSpPr>
              <p:cNvPr id="31" name="文本框 36">
                <a:extLst>
                  <a:ext uri="{FF2B5EF4-FFF2-40B4-BE49-F238E27FC236}">
                    <a16:creationId xmlns:a16="http://schemas.microsoft.com/office/drawing/2014/main" id="{93299B64-D5D2-411F-B193-C518FDD4CE4F}"/>
                  </a:ext>
                </a:extLst>
              </p:cNvPr>
              <p:cNvSpPr txBox="1"/>
              <p:nvPr/>
            </p:nvSpPr>
            <p:spPr>
              <a:xfrm>
                <a:off x="2108899" y="490429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32" name="Text Placeholder 32">
                <a:extLst>
                  <a:ext uri="{FF2B5EF4-FFF2-40B4-BE49-F238E27FC236}">
                    <a16:creationId xmlns:a16="http://schemas.microsoft.com/office/drawing/2014/main" id="{5ECF7822-028C-408B-96C8-28CBB3465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6237" y="5342448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47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22891E6-68FC-4FBF-8BDB-F0870CAE1F14}"/>
              </a:ext>
            </a:extLst>
          </p:cNvPr>
          <p:cNvCxnSpPr>
            <a:cxnSpLocks/>
          </p:cNvCxnSpPr>
          <p:nvPr/>
        </p:nvCxnSpPr>
        <p:spPr>
          <a:xfrm>
            <a:off x="7149424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48">
            <a:extLst>
              <a:ext uri="{FF2B5EF4-FFF2-40B4-BE49-F238E27FC236}">
                <a16:creationId xmlns:a16="http://schemas.microsoft.com/office/drawing/2014/main" id="{9D3F1895-4C58-4412-98C5-E57552B1B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76" y="311622"/>
            <a:ext cx="2106848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研究成果</a:t>
            </a:r>
            <a:endParaRPr lang="id-ID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E6B7102-2405-47F7-B80F-8059F0E97D79}"/>
              </a:ext>
            </a:extLst>
          </p:cNvPr>
          <p:cNvCxnSpPr>
            <a:cxnSpLocks/>
          </p:cNvCxnSpPr>
          <p:nvPr/>
        </p:nvCxnSpPr>
        <p:spPr>
          <a:xfrm>
            <a:off x="4522237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DD2B47BA-4669-4BB9-96EA-3293479002BE}"/>
              </a:ext>
            </a:extLst>
          </p:cNvPr>
          <p:cNvGrpSpPr/>
          <p:nvPr/>
        </p:nvGrpSpPr>
        <p:grpSpPr>
          <a:xfrm>
            <a:off x="3221933" y="2232834"/>
            <a:ext cx="5748134" cy="3637528"/>
            <a:chOff x="4882270" y="3315879"/>
            <a:chExt cx="14713810" cy="9311178"/>
          </a:xfrm>
        </p:grpSpPr>
        <p:cxnSp>
          <p:nvCxnSpPr>
            <p:cNvPr id="7" name="Straight Connector 53">
              <a:extLst>
                <a:ext uri="{FF2B5EF4-FFF2-40B4-BE49-F238E27FC236}">
                  <a16:creationId xmlns:a16="http://schemas.microsoft.com/office/drawing/2014/main" id="{93C1077A-C36E-487B-B6C3-9804FB97C4EE}"/>
                </a:ext>
              </a:extLst>
            </p:cNvPr>
            <p:cNvCxnSpPr/>
            <p:nvPr/>
          </p:nvCxnSpPr>
          <p:spPr>
            <a:xfrm>
              <a:off x="14560188" y="8185198"/>
              <a:ext cx="3659777" cy="7549"/>
            </a:xfrm>
            <a:prstGeom prst="line">
              <a:avLst/>
            </a:prstGeom>
            <a:ln>
              <a:solidFill>
                <a:srgbClr val="ECCBB6"/>
              </a:solidFill>
              <a:prstDash val="sysDash"/>
              <a:headEnd type="arrow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54">
              <a:extLst>
                <a:ext uri="{FF2B5EF4-FFF2-40B4-BE49-F238E27FC236}">
                  <a16:creationId xmlns:a16="http://schemas.microsoft.com/office/drawing/2014/main" id="{A1F0EBDA-F50B-404E-A09E-453FED061BEF}"/>
                </a:ext>
              </a:extLst>
            </p:cNvPr>
            <p:cNvCxnSpPr/>
            <p:nvPr/>
          </p:nvCxnSpPr>
          <p:spPr>
            <a:xfrm>
              <a:off x="15952837" y="5380272"/>
              <a:ext cx="2244848" cy="0"/>
            </a:xfrm>
            <a:prstGeom prst="line">
              <a:avLst/>
            </a:prstGeom>
            <a:ln>
              <a:solidFill>
                <a:srgbClr val="ECCBB6"/>
              </a:solidFill>
              <a:prstDash val="sysDash"/>
              <a:headEnd type="arrow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55">
              <a:extLst>
                <a:ext uri="{FF2B5EF4-FFF2-40B4-BE49-F238E27FC236}">
                  <a16:creationId xmlns:a16="http://schemas.microsoft.com/office/drawing/2014/main" id="{CB9BEC76-D052-49A2-ACFE-445DEF443614}"/>
                </a:ext>
              </a:extLst>
            </p:cNvPr>
            <p:cNvCxnSpPr/>
            <p:nvPr/>
          </p:nvCxnSpPr>
          <p:spPr>
            <a:xfrm flipH="1">
              <a:off x="6219239" y="7019216"/>
              <a:ext cx="2871204" cy="0"/>
            </a:xfrm>
            <a:prstGeom prst="line">
              <a:avLst/>
            </a:prstGeom>
            <a:ln>
              <a:solidFill>
                <a:srgbClr val="ECCBB6"/>
              </a:solidFill>
              <a:prstDash val="sysDash"/>
              <a:headEnd type="arrow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56">
              <a:extLst>
                <a:ext uri="{FF2B5EF4-FFF2-40B4-BE49-F238E27FC236}">
                  <a16:creationId xmlns:a16="http://schemas.microsoft.com/office/drawing/2014/main" id="{F81EED9F-648F-41D2-9F99-9A21716458BC}"/>
                </a:ext>
              </a:extLst>
            </p:cNvPr>
            <p:cNvCxnSpPr/>
            <p:nvPr/>
          </p:nvCxnSpPr>
          <p:spPr>
            <a:xfrm flipH="1">
              <a:off x="6219239" y="4080676"/>
              <a:ext cx="1712618" cy="6325"/>
            </a:xfrm>
            <a:prstGeom prst="line">
              <a:avLst/>
            </a:prstGeom>
            <a:ln>
              <a:solidFill>
                <a:srgbClr val="ECCBB6"/>
              </a:solidFill>
              <a:prstDash val="sysDash"/>
              <a:headEnd type="arrow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960F1C-E3F3-43BC-93BB-9C950988D10B}"/>
                </a:ext>
              </a:extLst>
            </p:cNvPr>
            <p:cNvGrpSpPr/>
            <p:nvPr/>
          </p:nvGrpSpPr>
          <p:grpSpPr>
            <a:xfrm>
              <a:off x="18283626" y="7490604"/>
              <a:ext cx="1312454" cy="1312794"/>
              <a:chOff x="18283626" y="7490604"/>
              <a:chExt cx="1312454" cy="1312794"/>
            </a:xfrm>
          </p:grpSpPr>
          <p:sp>
            <p:nvSpPr>
              <p:cNvPr id="84" name="Oval 64">
                <a:extLst>
                  <a:ext uri="{FF2B5EF4-FFF2-40B4-BE49-F238E27FC236}">
                    <a16:creationId xmlns:a16="http://schemas.microsoft.com/office/drawing/2014/main" id="{0FA0F9D9-E5D7-4AC3-8BAE-05CE62A82AE6}"/>
                  </a:ext>
                </a:extLst>
              </p:cNvPr>
              <p:cNvSpPr/>
              <p:nvPr/>
            </p:nvSpPr>
            <p:spPr>
              <a:xfrm>
                <a:off x="18283626" y="7490604"/>
                <a:ext cx="1312454" cy="1312794"/>
              </a:xfrm>
              <a:prstGeom prst="ellipse">
                <a:avLst/>
              </a:prstGeom>
              <a:solidFill>
                <a:srgbClr val="ECCBB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rtlCol="0" anchor="ctr"/>
              <a:lstStyle/>
              <a:p>
                <a:pPr algn="ctr"/>
                <a:r>
                  <a:rPr lang="en-US" dirty="0">
                    <a:latin typeface="Calibri Light"/>
                  </a:rPr>
                  <a:t> </a:t>
                </a:r>
              </a:p>
            </p:txBody>
          </p:sp>
          <p:grpSp>
            <p:nvGrpSpPr>
              <p:cNvPr id="85" name="Group 65">
                <a:extLst>
                  <a:ext uri="{FF2B5EF4-FFF2-40B4-BE49-F238E27FC236}">
                    <a16:creationId xmlns:a16="http://schemas.microsoft.com/office/drawing/2014/main" id="{81926EDD-BEC5-4547-9CCE-32ABBC3D88B5}"/>
                  </a:ext>
                </a:extLst>
              </p:cNvPr>
              <p:cNvGrpSpPr/>
              <p:nvPr/>
            </p:nvGrpSpPr>
            <p:grpSpPr>
              <a:xfrm>
                <a:off x="18603219" y="7760598"/>
                <a:ext cx="699824" cy="748658"/>
                <a:chOff x="494476" y="2241785"/>
                <a:chExt cx="239742" cy="256405"/>
              </a:xfrm>
              <a:solidFill>
                <a:schemeClr val="bg1"/>
              </a:solidFill>
            </p:grpSpPr>
            <p:sp>
              <p:nvSpPr>
                <p:cNvPr id="86" name="Freeform 67">
                  <a:extLst>
                    <a:ext uri="{FF2B5EF4-FFF2-40B4-BE49-F238E27FC236}">
                      <a16:creationId xmlns:a16="http://schemas.microsoft.com/office/drawing/2014/main" id="{D52E2FAC-796E-4520-854A-5A70887ACE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4476" y="2241785"/>
                  <a:ext cx="239742" cy="256405"/>
                </a:xfrm>
                <a:custGeom>
                  <a:avLst/>
                  <a:gdLst>
                    <a:gd name="T0" fmla="*/ 190 w 219"/>
                    <a:gd name="T1" fmla="*/ 0 h 234"/>
                    <a:gd name="T2" fmla="*/ 30 w 219"/>
                    <a:gd name="T3" fmla="*/ 0 h 234"/>
                    <a:gd name="T4" fmla="*/ 0 w 219"/>
                    <a:gd name="T5" fmla="*/ 29 h 234"/>
                    <a:gd name="T6" fmla="*/ 0 w 219"/>
                    <a:gd name="T7" fmla="*/ 205 h 234"/>
                    <a:gd name="T8" fmla="*/ 30 w 219"/>
                    <a:gd name="T9" fmla="*/ 234 h 234"/>
                    <a:gd name="T10" fmla="*/ 190 w 219"/>
                    <a:gd name="T11" fmla="*/ 234 h 234"/>
                    <a:gd name="T12" fmla="*/ 219 w 219"/>
                    <a:gd name="T13" fmla="*/ 205 h 234"/>
                    <a:gd name="T14" fmla="*/ 219 w 219"/>
                    <a:gd name="T15" fmla="*/ 29 h 234"/>
                    <a:gd name="T16" fmla="*/ 190 w 219"/>
                    <a:gd name="T17" fmla="*/ 0 h 234"/>
                    <a:gd name="T18" fmla="*/ 205 w 219"/>
                    <a:gd name="T19" fmla="*/ 205 h 234"/>
                    <a:gd name="T20" fmla="*/ 190 w 219"/>
                    <a:gd name="T21" fmla="*/ 219 h 234"/>
                    <a:gd name="T22" fmla="*/ 30 w 219"/>
                    <a:gd name="T23" fmla="*/ 219 h 234"/>
                    <a:gd name="T24" fmla="*/ 15 w 219"/>
                    <a:gd name="T25" fmla="*/ 205 h 234"/>
                    <a:gd name="T26" fmla="*/ 15 w 219"/>
                    <a:gd name="T27" fmla="*/ 29 h 234"/>
                    <a:gd name="T28" fmla="*/ 30 w 219"/>
                    <a:gd name="T29" fmla="*/ 15 h 234"/>
                    <a:gd name="T30" fmla="*/ 190 w 219"/>
                    <a:gd name="T31" fmla="*/ 15 h 234"/>
                    <a:gd name="T32" fmla="*/ 205 w 219"/>
                    <a:gd name="T33" fmla="*/ 29 h 234"/>
                    <a:gd name="T34" fmla="*/ 205 w 219"/>
                    <a:gd name="T35" fmla="*/ 205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19" h="234">
                      <a:moveTo>
                        <a:pt x="190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205"/>
                        <a:pt x="0" y="205"/>
                        <a:pt x="0" y="205"/>
                      </a:cubicBezTo>
                      <a:cubicBezTo>
                        <a:pt x="0" y="221"/>
                        <a:pt x="13" y="234"/>
                        <a:pt x="30" y="234"/>
                      </a:cubicBezTo>
                      <a:cubicBezTo>
                        <a:pt x="190" y="234"/>
                        <a:pt x="190" y="234"/>
                        <a:pt x="190" y="234"/>
                      </a:cubicBezTo>
                      <a:cubicBezTo>
                        <a:pt x="206" y="234"/>
                        <a:pt x="219" y="221"/>
                        <a:pt x="219" y="205"/>
                      </a:cubicBezTo>
                      <a:cubicBezTo>
                        <a:pt x="219" y="29"/>
                        <a:pt x="219" y="29"/>
                        <a:pt x="219" y="29"/>
                      </a:cubicBezTo>
                      <a:cubicBezTo>
                        <a:pt x="219" y="13"/>
                        <a:pt x="206" y="0"/>
                        <a:pt x="190" y="0"/>
                      </a:cubicBezTo>
                      <a:close/>
                      <a:moveTo>
                        <a:pt x="205" y="205"/>
                      </a:moveTo>
                      <a:cubicBezTo>
                        <a:pt x="205" y="213"/>
                        <a:pt x="198" y="219"/>
                        <a:pt x="190" y="219"/>
                      </a:cubicBezTo>
                      <a:cubicBezTo>
                        <a:pt x="30" y="219"/>
                        <a:pt x="30" y="219"/>
                        <a:pt x="30" y="219"/>
                      </a:cubicBezTo>
                      <a:cubicBezTo>
                        <a:pt x="21" y="219"/>
                        <a:pt x="15" y="213"/>
                        <a:pt x="15" y="205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5" y="21"/>
                        <a:pt x="21" y="15"/>
                        <a:pt x="30" y="15"/>
                      </a:cubicBezTo>
                      <a:cubicBezTo>
                        <a:pt x="190" y="15"/>
                        <a:pt x="190" y="15"/>
                        <a:pt x="190" y="15"/>
                      </a:cubicBezTo>
                      <a:cubicBezTo>
                        <a:pt x="198" y="15"/>
                        <a:pt x="205" y="21"/>
                        <a:pt x="205" y="29"/>
                      </a:cubicBezTo>
                      <a:lnTo>
                        <a:pt x="205" y="2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87" name="Freeform 68">
                  <a:extLst>
                    <a:ext uri="{FF2B5EF4-FFF2-40B4-BE49-F238E27FC236}">
                      <a16:creationId xmlns:a16="http://schemas.microsoft.com/office/drawing/2014/main" id="{195DCC33-2ECB-4135-B127-8877279459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7337" y="2273716"/>
                  <a:ext cx="175411" cy="160601"/>
                </a:xfrm>
                <a:custGeom>
                  <a:avLst/>
                  <a:gdLst>
                    <a:gd name="T0" fmla="*/ 153 w 160"/>
                    <a:gd name="T1" fmla="*/ 0 h 147"/>
                    <a:gd name="T2" fmla="*/ 7 w 160"/>
                    <a:gd name="T3" fmla="*/ 0 h 147"/>
                    <a:gd name="T4" fmla="*/ 0 w 160"/>
                    <a:gd name="T5" fmla="*/ 8 h 147"/>
                    <a:gd name="T6" fmla="*/ 0 w 160"/>
                    <a:gd name="T7" fmla="*/ 139 h 147"/>
                    <a:gd name="T8" fmla="*/ 7 w 160"/>
                    <a:gd name="T9" fmla="*/ 147 h 147"/>
                    <a:gd name="T10" fmla="*/ 153 w 160"/>
                    <a:gd name="T11" fmla="*/ 147 h 147"/>
                    <a:gd name="T12" fmla="*/ 160 w 160"/>
                    <a:gd name="T13" fmla="*/ 139 h 147"/>
                    <a:gd name="T14" fmla="*/ 160 w 160"/>
                    <a:gd name="T15" fmla="*/ 8 h 147"/>
                    <a:gd name="T16" fmla="*/ 153 w 160"/>
                    <a:gd name="T17" fmla="*/ 0 h 147"/>
                    <a:gd name="T18" fmla="*/ 153 w 160"/>
                    <a:gd name="T19" fmla="*/ 8 h 147"/>
                    <a:gd name="T20" fmla="*/ 153 w 160"/>
                    <a:gd name="T21" fmla="*/ 109 h 147"/>
                    <a:gd name="T22" fmla="*/ 129 w 160"/>
                    <a:gd name="T23" fmla="*/ 83 h 147"/>
                    <a:gd name="T24" fmla="*/ 124 w 160"/>
                    <a:gd name="T25" fmla="*/ 81 h 147"/>
                    <a:gd name="T26" fmla="*/ 118 w 160"/>
                    <a:gd name="T27" fmla="*/ 83 h 147"/>
                    <a:gd name="T28" fmla="*/ 99 w 160"/>
                    <a:gd name="T29" fmla="*/ 105 h 147"/>
                    <a:gd name="T30" fmla="*/ 42 w 160"/>
                    <a:gd name="T31" fmla="*/ 39 h 147"/>
                    <a:gd name="T32" fmla="*/ 36 w 160"/>
                    <a:gd name="T33" fmla="*/ 37 h 147"/>
                    <a:gd name="T34" fmla="*/ 31 w 160"/>
                    <a:gd name="T35" fmla="*/ 39 h 147"/>
                    <a:gd name="T36" fmla="*/ 7 w 160"/>
                    <a:gd name="T37" fmla="*/ 67 h 147"/>
                    <a:gd name="T38" fmla="*/ 7 w 160"/>
                    <a:gd name="T39" fmla="*/ 8 h 147"/>
                    <a:gd name="T40" fmla="*/ 153 w 160"/>
                    <a:gd name="T41" fmla="*/ 8 h 147"/>
                    <a:gd name="T42" fmla="*/ 7 w 160"/>
                    <a:gd name="T43" fmla="*/ 78 h 147"/>
                    <a:gd name="T44" fmla="*/ 36 w 160"/>
                    <a:gd name="T45" fmla="*/ 44 h 147"/>
                    <a:gd name="T46" fmla="*/ 95 w 160"/>
                    <a:gd name="T47" fmla="*/ 111 h 147"/>
                    <a:gd name="T48" fmla="*/ 99 w 160"/>
                    <a:gd name="T49" fmla="*/ 116 h 147"/>
                    <a:gd name="T50" fmla="*/ 119 w 160"/>
                    <a:gd name="T51" fmla="*/ 139 h 147"/>
                    <a:gd name="T52" fmla="*/ 7 w 160"/>
                    <a:gd name="T53" fmla="*/ 139 h 147"/>
                    <a:gd name="T54" fmla="*/ 7 w 160"/>
                    <a:gd name="T55" fmla="*/ 78 h 147"/>
                    <a:gd name="T56" fmla="*/ 129 w 160"/>
                    <a:gd name="T57" fmla="*/ 139 h 147"/>
                    <a:gd name="T58" fmla="*/ 104 w 160"/>
                    <a:gd name="T59" fmla="*/ 110 h 147"/>
                    <a:gd name="T60" fmla="*/ 124 w 160"/>
                    <a:gd name="T61" fmla="*/ 88 h 147"/>
                    <a:gd name="T62" fmla="*/ 153 w 160"/>
                    <a:gd name="T63" fmla="*/ 120 h 147"/>
                    <a:gd name="T64" fmla="*/ 153 w 160"/>
                    <a:gd name="T65" fmla="*/ 139 h 147"/>
                    <a:gd name="T66" fmla="*/ 129 w 160"/>
                    <a:gd name="T67" fmla="*/ 139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0" h="147">
                      <a:moveTo>
                        <a:pt x="153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0" y="143"/>
                        <a:pt x="3" y="147"/>
                        <a:pt x="7" y="147"/>
                      </a:cubicBezTo>
                      <a:cubicBezTo>
                        <a:pt x="153" y="147"/>
                        <a:pt x="153" y="147"/>
                        <a:pt x="153" y="147"/>
                      </a:cubicBezTo>
                      <a:cubicBezTo>
                        <a:pt x="157" y="147"/>
                        <a:pt x="160" y="143"/>
                        <a:pt x="160" y="139"/>
                      </a:cubicBezTo>
                      <a:cubicBezTo>
                        <a:pt x="160" y="8"/>
                        <a:pt x="160" y="8"/>
                        <a:pt x="160" y="8"/>
                      </a:cubicBezTo>
                      <a:cubicBezTo>
                        <a:pt x="160" y="4"/>
                        <a:pt x="157" y="0"/>
                        <a:pt x="153" y="0"/>
                      </a:cubicBezTo>
                      <a:close/>
                      <a:moveTo>
                        <a:pt x="153" y="8"/>
                      </a:moveTo>
                      <a:cubicBezTo>
                        <a:pt x="153" y="109"/>
                        <a:pt x="153" y="109"/>
                        <a:pt x="153" y="109"/>
                      </a:cubicBezTo>
                      <a:cubicBezTo>
                        <a:pt x="129" y="83"/>
                        <a:pt x="129" y="83"/>
                        <a:pt x="129" y="83"/>
                      </a:cubicBezTo>
                      <a:cubicBezTo>
                        <a:pt x="128" y="82"/>
                        <a:pt x="126" y="81"/>
                        <a:pt x="124" y="81"/>
                      </a:cubicBezTo>
                      <a:cubicBezTo>
                        <a:pt x="122" y="81"/>
                        <a:pt x="120" y="82"/>
                        <a:pt x="118" y="83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42" y="39"/>
                        <a:pt x="42" y="39"/>
                        <a:pt x="42" y="39"/>
                      </a:cubicBezTo>
                      <a:cubicBezTo>
                        <a:pt x="40" y="38"/>
                        <a:pt x="38" y="37"/>
                        <a:pt x="36" y="37"/>
                      </a:cubicBezTo>
                      <a:cubicBezTo>
                        <a:pt x="34" y="37"/>
                        <a:pt x="32" y="38"/>
                        <a:pt x="31" y="39"/>
                      </a:cubicBezTo>
                      <a:cubicBezTo>
                        <a:pt x="7" y="67"/>
                        <a:pt x="7" y="67"/>
                        <a:pt x="7" y="67"/>
                      </a:cubicBezTo>
                      <a:cubicBezTo>
                        <a:pt x="7" y="8"/>
                        <a:pt x="7" y="8"/>
                        <a:pt x="7" y="8"/>
                      </a:cubicBezTo>
                      <a:lnTo>
                        <a:pt x="153" y="8"/>
                      </a:lnTo>
                      <a:close/>
                      <a:moveTo>
                        <a:pt x="7" y="78"/>
                      </a:move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95" y="111"/>
                        <a:pt x="95" y="111"/>
                        <a:pt x="95" y="111"/>
                      </a:cubicBezTo>
                      <a:cubicBezTo>
                        <a:pt x="99" y="116"/>
                        <a:pt x="99" y="116"/>
                        <a:pt x="99" y="116"/>
                      </a:cubicBezTo>
                      <a:cubicBezTo>
                        <a:pt x="119" y="139"/>
                        <a:pt x="119" y="139"/>
                        <a:pt x="119" y="139"/>
                      </a:cubicBezTo>
                      <a:cubicBezTo>
                        <a:pt x="7" y="139"/>
                        <a:pt x="7" y="139"/>
                        <a:pt x="7" y="139"/>
                      </a:cubicBezTo>
                      <a:lnTo>
                        <a:pt x="7" y="78"/>
                      </a:lnTo>
                      <a:close/>
                      <a:moveTo>
                        <a:pt x="129" y="139"/>
                      </a:moveTo>
                      <a:cubicBezTo>
                        <a:pt x="104" y="110"/>
                        <a:pt x="104" y="110"/>
                        <a:pt x="104" y="110"/>
                      </a:cubicBezTo>
                      <a:cubicBezTo>
                        <a:pt x="124" y="88"/>
                        <a:pt x="124" y="88"/>
                        <a:pt x="124" y="88"/>
                      </a:cubicBezTo>
                      <a:cubicBezTo>
                        <a:pt x="153" y="120"/>
                        <a:pt x="153" y="120"/>
                        <a:pt x="153" y="120"/>
                      </a:cubicBezTo>
                      <a:cubicBezTo>
                        <a:pt x="153" y="139"/>
                        <a:pt x="153" y="139"/>
                        <a:pt x="153" y="139"/>
                      </a:cubicBezTo>
                      <a:lnTo>
                        <a:pt x="129" y="1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88" name="Freeform 69">
                  <a:extLst>
                    <a:ext uri="{FF2B5EF4-FFF2-40B4-BE49-F238E27FC236}">
                      <a16:creationId xmlns:a16="http://schemas.microsoft.com/office/drawing/2014/main" id="{B0743CA5-96A0-43C4-BC4B-12924AF309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22677" y="2297776"/>
                  <a:ext cx="48134" cy="48134"/>
                </a:xfrm>
                <a:custGeom>
                  <a:avLst/>
                  <a:gdLst>
                    <a:gd name="T0" fmla="*/ 22 w 44"/>
                    <a:gd name="T1" fmla="*/ 44 h 44"/>
                    <a:gd name="T2" fmla="*/ 44 w 44"/>
                    <a:gd name="T3" fmla="*/ 22 h 44"/>
                    <a:gd name="T4" fmla="*/ 22 w 44"/>
                    <a:gd name="T5" fmla="*/ 0 h 44"/>
                    <a:gd name="T6" fmla="*/ 0 w 44"/>
                    <a:gd name="T7" fmla="*/ 22 h 44"/>
                    <a:gd name="T8" fmla="*/ 22 w 44"/>
                    <a:gd name="T9" fmla="*/ 44 h 44"/>
                    <a:gd name="T10" fmla="*/ 22 w 44"/>
                    <a:gd name="T11" fmla="*/ 8 h 44"/>
                    <a:gd name="T12" fmla="*/ 37 w 44"/>
                    <a:gd name="T13" fmla="*/ 22 h 44"/>
                    <a:gd name="T14" fmla="*/ 22 w 44"/>
                    <a:gd name="T15" fmla="*/ 37 h 44"/>
                    <a:gd name="T16" fmla="*/ 7 w 44"/>
                    <a:gd name="T17" fmla="*/ 22 h 44"/>
                    <a:gd name="T18" fmla="*/ 22 w 44"/>
                    <a:gd name="T19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4">
                      <a:moveTo>
                        <a:pt x="22" y="44"/>
                      </a:moveTo>
                      <a:cubicBezTo>
                        <a:pt x="34" y="44"/>
                        <a:pt x="44" y="34"/>
                        <a:pt x="44" y="22"/>
                      </a:cubicBezTo>
                      <a:cubicBezTo>
                        <a:pt x="44" y="10"/>
                        <a:pt x="34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34"/>
                        <a:pt x="10" y="44"/>
                        <a:pt x="22" y="44"/>
                      </a:cubicBezTo>
                      <a:close/>
                      <a:moveTo>
                        <a:pt x="22" y="8"/>
                      </a:moveTo>
                      <a:cubicBezTo>
                        <a:pt x="30" y="8"/>
                        <a:pt x="37" y="14"/>
                        <a:pt x="37" y="22"/>
                      </a:cubicBezTo>
                      <a:cubicBezTo>
                        <a:pt x="37" y="30"/>
                        <a:pt x="30" y="37"/>
                        <a:pt x="22" y="37"/>
                      </a:cubicBezTo>
                      <a:cubicBezTo>
                        <a:pt x="14" y="37"/>
                        <a:pt x="7" y="30"/>
                        <a:pt x="7" y="22"/>
                      </a:cubicBezTo>
                      <a:cubicBezTo>
                        <a:pt x="7" y="14"/>
                        <a:pt x="14" y="8"/>
                        <a:pt x="2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</p:grpSp>
        </p:grp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id="{5FF0DE80-5E2C-4C02-95C7-F9B144342FA9}"/>
                </a:ext>
              </a:extLst>
            </p:cNvPr>
            <p:cNvGrpSpPr/>
            <p:nvPr/>
          </p:nvGrpSpPr>
          <p:grpSpPr>
            <a:xfrm>
              <a:off x="18283626" y="4603314"/>
              <a:ext cx="1312452" cy="1312794"/>
              <a:chOff x="18283626" y="4603314"/>
              <a:chExt cx="1312452" cy="1312794"/>
            </a:xfrm>
          </p:grpSpPr>
          <p:sp>
            <p:nvSpPr>
              <p:cNvPr id="82" name="Oval 62">
                <a:extLst>
                  <a:ext uri="{FF2B5EF4-FFF2-40B4-BE49-F238E27FC236}">
                    <a16:creationId xmlns:a16="http://schemas.microsoft.com/office/drawing/2014/main" id="{B52BEEE6-BD4C-4CFE-8BCB-D72B8C5F3ABD}"/>
                  </a:ext>
                </a:extLst>
              </p:cNvPr>
              <p:cNvSpPr/>
              <p:nvPr/>
            </p:nvSpPr>
            <p:spPr>
              <a:xfrm>
                <a:off x="18283626" y="4603314"/>
                <a:ext cx="1312452" cy="1312794"/>
              </a:xfrm>
              <a:prstGeom prst="ellipse">
                <a:avLst/>
              </a:prstGeom>
              <a:solidFill>
                <a:srgbClr val="ECCBB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85" tIns="121892" rIns="243785" bIns="121892" rtlCol="0" anchor="ctr"/>
              <a:lstStyle/>
              <a:p>
                <a:pPr algn="ctr"/>
                <a:endParaRPr lang="en-US" dirty="0">
                  <a:latin typeface="Calibri Light"/>
                </a:endParaRPr>
              </a:p>
            </p:txBody>
          </p:sp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2FC82C9D-857F-4B69-B13E-697BD95FC4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610647" y="4873308"/>
                <a:ext cx="656595" cy="748658"/>
              </a:xfrm>
              <a:custGeom>
                <a:avLst/>
                <a:gdLst>
                  <a:gd name="T0" fmla="*/ 191 w 205"/>
                  <a:gd name="T1" fmla="*/ 37 h 234"/>
                  <a:gd name="T2" fmla="*/ 182 w 205"/>
                  <a:gd name="T3" fmla="*/ 10 h 234"/>
                  <a:gd name="T4" fmla="*/ 168 w 205"/>
                  <a:gd name="T5" fmla="*/ 0 h 234"/>
                  <a:gd name="T6" fmla="*/ 37 w 205"/>
                  <a:gd name="T7" fmla="*/ 0 h 234"/>
                  <a:gd name="T8" fmla="*/ 23 w 205"/>
                  <a:gd name="T9" fmla="*/ 10 h 234"/>
                  <a:gd name="T10" fmla="*/ 14 w 205"/>
                  <a:gd name="T11" fmla="*/ 37 h 234"/>
                  <a:gd name="T12" fmla="*/ 0 w 205"/>
                  <a:gd name="T13" fmla="*/ 51 h 234"/>
                  <a:gd name="T14" fmla="*/ 0 w 205"/>
                  <a:gd name="T15" fmla="*/ 73 h 234"/>
                  <a:gd name="T16" fmla="*/ 15 w 205"/>
                  <a:gd name="T17" fmla="*/ 88 h 234"/>
                  <a:gd name="T18" fmla="*/ 22 w 205"/>
                  <a:gd name="T19" fmla="*/ 88 h 234"/>
                  <a:gd name="T20" fmla="*/ 22 w 205"/>
                  <a:gd name="T21" fmla="*/ 89 h 234"/>
                  <a:gd name="T22" fmla="*/ 37 w 205"/>
                  <a:gd name="T23" fmla="*/ 221 h 234"/>
                  <a:gd name="T24" fmla="*/ 51 w 205"/>
                  <a:gd name="T25" fmla="*/ 234 h 234"/>
                  <a:gd name="T26" fmla="*/ 153 w 205"/>
                  <a:gd name="T27" fmla="*/ 234 h 234"/>
                  <a:gd name="T28" fmla="*/ 168 w 205"/>
                  <a:gd name="T29" fmla="*/ 221 h 234"/>
                  <a:gd name="T30" fmla="*/ 183 w 205"/>
                  <a:gd name="T31" fmla="*/ 89 h 234"/>
                  <a:gd name="T32" fmla="*/ 182 w 205"/>
                  <a:gd name="T33" fmla="*/ 88 h 234"/>
                  <a:gd name="T34" fmla="*/ 190 w 205"/>
                  <a:gd name="T35" fmla="*/ 88 h 234"/>
                  <a:gd name="T36" fmla="*/ 205 w 205"/>
                  <a:gd name="T37" fmla="*/ 73 h 234"/>
                  <a:gd name="T38" fmla="*/ 205 w 205"/>
                  <a:gd name="T39" fmla="*/ 51 h 234"/>
                  <a:gd name="T40" fmla="*/ 191 w 205"/>
                  <a:gd name="T41" fmla="*/ 37 h 234"/>
                  <a:gd name="T42" fmla="*/ 37 w 205"/>
                  <a:gd name="T43" fmla="*/ 14 h 234"/>
                  <a:gd name="T44" fmla="*/ 168 w 205"/>
                  <a:gd name="T45" fmla="*/ 14 h 234"/>
                  <a:gd name="T46" fmla="*/ 175 w 205"/>
                  <a:gd name="T47" fmla="*/ 36 h 234"/>
                  <a:gd name="T48" fmla="*/ 29 w 205"/>
                  <a:gd name="T49" fmla="*/ 36 h 234"/>
                  <a:gd name="T50" fmla="*/ 37 w 205"/>
                  <a:gd name="T51" fmla="*/ 14 h 234"/>
                  <a:gd name="T52" fmla="*/ 51 w 205"/>
                  <a:gd name="T53" fmla="*/ 219 h 234"/>
                  <a:gd name="T54" fmla="*/ 49 w 205"/>
                  <a:gd name="T55" fmla="*/ 197 h 234"/>
                  <a:gd name="T56" fmla="*/ 156 w 205"/>
                  <a:gd name="T57" fmla="*/ 197 h 234"/>
                  <a:gd name="T58" fmla="*/ 153 w 205"/>
                  <a:gd name="T59" fmla="*/ 219 h 234"/>
                  <a:gd name="T60" fmla="*/ 51 w 205"/>
                  <a:gd name="T61" fmla="*/ 219 h 234"/>
                  <a:gd name="T62" fmla="*/ 157 w 205"/>
                  <a:gd name="T63" fmla="*/ 190 h 234"/>
                  <a:gd name="T64" fmla="*/ 48 w 205"/>
                  <a:gd name="T65" fmla="*/ 190 h 234"/>
                  <a:gd name="T66" fmla="*/ 40 w 205"/>
                  <a:gd name="T67" fmla="*/ 117 h 234"/>
                  <a:gd name="T68" fmla="*/ 165 w 205"/>
                  <a:gd name="T69" fmla="*/ 117 h 234"/>
                  <a:gd name="T70" fmla="*/ 157 w 205"/>
                  <a:gd name="T71" fmla="*/ 190 h 234"/>
                  <a:gd name="T72" fmla="*/ 166 w 205"/>
                  <a:gd name="T73" fmla="*/ 109 h 234"/>
                  <a:gd name="T74" fmla="*/ 39 w 205"/>
                  <a:gd name="T75" fmla="*/ 109 h 234"/>
                  <a:gd name="T76" fmla="*/ 37 w 205"/>
                  <a:gd name="T77" fmla="*/ 88 h 234"/>
                  <a:gd name="T78" fmla="*/ 168 w 205"/>
                  <a:gd name="T79" fmla="*/ 88 h 234"/>
                  <a:gd name="T80" fmla="*/ 166 w 205"/>
                  <a:gd name="T81" fmla="*/ 109 h 234"/>
                  <a:gd name="T82" fmla="*/ 190 w 205"/>
                  <a:gd name="T83" fmla="*/ 73 h 234"/>
                  <a:gd name="T84" fmla="*/ 15 w 205"/>
                  <a:gd name="T85" fmla="*/ 73 h 234"/>
                  <a:gd name="T86" fmla="*/ 15 w 205"/>
                  <a:gd name="T87" fmla="*/ 51 h 234"/>
                  <a:gd name="T88" fmla="*/ 190 w 205"/>
                  <a:gd name="T89" fmla="*/ 51 h 234"/>
                  <a:gd name="T90" fmla="*/ 190 w 205"/>
                  <a:gd name="T91" fmla="*/ 7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234">
                    <a:moveTo>
                      <a:pt x="191" y="37"/>
                    </a:moveTo>
                    <a:cubicBezTo>
                      <a:pt x="182" y="10"/>
                      <a:pt x="182" y="10"/>
                      <a:pt x="182" y="10"/>
                    </a:cubicBezTo>
                    <a:cubicBezTo>
                      <a:pt x="180" y="4"/>
                      <a:pt x="174" y="0"/>
                      <a:pt x="168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0"/>
                      <a:pt x="25" y="4"/>
                      <a:pt x="23" y="10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6" y="37"/>
                      <a:pt x="0" y="43"/>
                      <a:pt x="0" y="51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81"/>
                      <a:pt x="7" y="88"/>
                      <a:pt x="15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9"/>
                      <a:pt x="22" y="89"/>
                    </a:cubicBezTo>
                    <a:cubicBezTo>
                      <a:pt x="37" y="221"/>
                      <a:pt x="37" y="221"/>
                      <a:pt x="37" y="221"/>
                    </a:cubicBezTo>
                    <a:cubicBezTo>
                      <a:pt x="37" y="228"/>
                      <a:pt x="44" y="234"/>
                      <a:pt x="51" y="234"/>
                    </a:cubicBezTo>
                    <a:cubicBezTo>
                      <a:pt x="153" y="234"/>
                      <a:pt x="153" y="234"/>
                      <a:pt x="153" y="234"/>
                    </a:cubicBezTo>
                    <a:cubicBezTo>
                      <a:pt x="161" y="234"/>
                      <a:pt x="167" y="228"/>
                      <a:pt x="168" y="221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83" y="89"/>
                      <a:pt x="182" y="88"/>
                      <a:pt x="182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8" y="88"/>
                      <a:pt x="205" y="81"/>
                      <a:pt x="205" y="73"/>
                    </a:cubicBezTo>
                    <a:cubicBezTo>
                      <a:pt x="205" y="51"/>
                      <a:pt x="205" y="51"/>
                      <a:pt x="205" y="51"/>
                    </a:cubicBezTo>
                    <a:cubicBezTo>
                      <a:pt x="205" y="43"/>
                      <a:pt x="198" y="37"/>
                      <a:pt x="191" y="37"/>
                    </a:cubicBezTo>
                    <a:close/>
                    <a:moveTo>
                      <a:pt x="37" y="14"/>
                    </a:moveTo>
                    <a:cubicBezTo>
                      <a:pt x="168" y="14"/>
                      <a:pt x="168" y="14"/>
                      <a:pt x="168" y="14"/>
                    </a:cubicBezTo>
                    <a:cubicBezTo>
                      <a:pt x="175" y="36"/>
                      <a:pt x="175" y="36"/>
                      <a:pt x="175" y="36"/>
                    </a:cubicBezTo>
                    <a:cubicBezTo>
                      <a:pt x="29" y="36"/>
                      <a:pt x="29" y="36"/>
                      <a:pt x="29" y="36"/>
                    </a:cubicBezTo>
                    <a:lnTo>
                      <a:pt x="37" y="14"/>
                    </a:lnTo>
                    <a:close/>
                    <a:moveTo>
                      <a:pt x="51" y="219"/>
                    </a:moveTo>
                    <a:cubicBezTo>
                      <a:pt x="49" y="197"/>
                      <a:pt x="49" y="197"/>
                      <a:pt x="49" y="197"/>
                    </a:cubicBezTo>
                    <a:cubicBezTo>
                      <a:pt x="156" y="197"/>
                      <a:pt x="156" y="197"/>
                      <a:pt x="156" y="197"/>
                    </a:cubicBezTo>
                    <a:cubicBezTo>
                      <a:pt x="153" y="219"/>
                      <a:pt x="153" y="219"/>
                      <a:pt x="153" y="219"/>
                    </a:cubicBezTo>
                    <a:lnTo>
                      <a:pt x="51" y="219"/>
                    </a:lnTo>
                    <a:close/>
                    <a:moveTo>
                      <a:pt x="157" y="190"/>
                    </a:moveTo>
                    <a:cubicBezTo>
                      <a:pt x="48" y="190"/>
                      <a:pt x="48" y="190"/>
                      <a:pt x="48" y="190"/>
                    </a:cubicBezTo>
                    <a:cubicBezTo>
                      <a:pt x="40" y="117"/>
                      <a:pt x="40" y="117"/>
                      <a:pt x="40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lnTo>
                      <a:pt x="157" y="190"/>
                    </a:lnTo>
                    <a:close/>
                    <a:moveTo>
                      <a:pt x="166" y="109"/>
                    </a:moveTo>
                    <a:cubicBezTo>
                      <a:pt x="39" y="109"/>
                      <a:pt x="39" y="109"/>
                      <a:pt x="39" y="109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6" y="109"/>
                    </a:lnTo>
                    <a:close/>
                    <a:moveTo>
                      <a:pt x="190" y="73"/>
                    </a:moveTo>
                    <a:cubicBezTo>
                      <a:pt x="15" y="73"/>
                      <a:pt x="15" y="73"/>
                      <a:pt x="15" y="73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0" y="51"/>
                      <a:pt x="190" y="51"/>
                      <a:pt x="190" y="51"/>
                    </a:cubicBezTo>
                    <a:lnTo>
                      <a:pt x="19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</p:grpSp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41E32253-3090-4297-B738-1C0670F9851E}"/>
                </a:ext>
              </a:extLst>
            </p:cNvPr>
            <p:cNvGrpSpPr/>
            <p:nvPr/>
          </p:nvGrpSpPr>
          <p:grpSpPr>
            <a:xfrm>
              <a:off x="4882270" y="6345215"/>
              <a:ext cx="1312452" cy="1312794"/>
              <a:chOff x="4882270" y="6345215"/>
              <a:chExt cx="1312452" cy="1312794"/>
            </a:xfrm>
          </p:grpSpPr>
          <p:sp>
            <p:nvSpPr>
              <p:cNvPr id="78" name="Oval 59">
                <a:extLst>
                  <a:ext uri="{FF2B5EF4-FFF2-40B4-BE49-F238E27FC236}">
                    <a16:creationId xmlns:a16="http://schemas.microsoft.com/office/drawing/2014/main" id="{81CB73FB-E630-4E34-9B7F-686562E6331B}"/>
                  </a:ext>
                </a:extLst>
              </p:cNvPr>
              <p:cNvSpPr/>
              <p:nvPr/>
            </p:nvSpPr>
            <p:spPr>
              <a:xfrm>
                <a:off x="4882270" y="6345215"/>
                <a:ext cx="1312452" cy="1312794"/>
              </a:xfrm>
              <a:prstGeom prst="ellipse">
                <a:avLst/>
              </a:prstGeom>
              <a:solidFill>
                <a:srgbClr val="ECCBB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85" tIns="121892" rIns="243785" bIns="121892" rtlCol="0" anchor="ctr"/>
              <a:lstStyle/>
              <a:p>
                <a:pPr algn="ctr"/>
                <a:endParaRPr lang="en-US" dirty="0">
                  <a:latin typeface="Calibri Light"/>
                </a:endParaRPr>
              </a:p>
            </p:txBody>
          </p:sp>
          <p:grpSp>
            <p:nvGrpSpPr>
              <p:cNvPr id="79" name="Group 70">
                <a:extLst>
                  <a:ext uri="{FF2B5EF4-FFF2-40B4-BE49-F238E27FC236}">
                    <a16:creationId xmlns:a16="http://schemas.microsoft.com/office/drawing/2014/main" id="{3397FA23-1B9D-48F0-8C3C-DECFAC373359}"/>
                  </a:ext>
                </a:extLst>
              </p:cNvPr>
              <p:cNvGrpSpPr/>
              <p:nvPr/>
            </p:nvGrpSpPr>
            <p:grpSpPr>
              <a:xfrm>
                <a:off x="5300707" y="6639399"/>
                <a:ext cx="512033" cy="748658"/>
                <a:chOff x="527333" y="1217552"/>
                <a:chExt cx="175409" cy="256405"/>
              </a:xfrm>
              <a:solidFill>
                <a:schemeClr val="bg1"/>
              </a:solidFill>
            </p:grpSpPr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B22CBD46-FF11-44A5-9F55-6ECB2D2E9F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7333" y="1217552"/>
                  <a:ext cx="175409" cy="256405"/>
                </a:xfrm>
                <a:custGeom>
                  <a:avLst/>
                  <a:gdLst>
                    <a:gd name="T0" fmla="*/ 80 w 160"/>
                    <a:gd name="T1" fmla="*/ 0 h 234"/>
                    <a:gd name="T2" fmla="*/ 0 w 160"/>
                    <a:gd name="T3" fmla="*/ 81 h 234"/>
                    <a:gd name="T4" fmla="*/ 36 w 160"/>
                    <a:gd name="T5" fmla="*/ 169 h 234"/>
                    <a:gd name="T6" fmla="*/ 80 w 160"/>
                    <a:gd name="T7" fmla="*/ 234 h 234"/>
                    <a:gd name="T8" fmla="*/ 123 w 160"/>
                    <a:gd name="T9" fmla="*/ 169 h 234"/>
                    <a:gd name="T10" fmla="*/ 160 w 160"/>
                    <a:gd name="T11" fmla="*/ 81 h 234"/>
                    <a:gd name="T12" fmla="*/ 80 w 160"/>
                    <a:gd name="T13" fmla="*/ 0 h 234"/>
                    <a:gd name="T14" fmla="*/ 99 w 160"/>
                    <a:gd name="T15" fmla="*/ 199 h 234"/>
                    <a:gd name="T16" fmla="*/ 63 w 160"/>
                    <a:gd name="T17" fmla="*/ 203 h 234"/>
                    <a:gd name="T18" fmla="*/ 58 w 160"/>
                    <a:gd name="T19" fmla="*/ 190 h 234"/>
                    <a:gd name="T20" fmla="*/ 58 w 160"/>
                    <a:gd name="T21" fmla="*/ 189 h 234"/>
                    <a:gd name="T22" fmla="*/ 103 w 160"/>
                    <a:gd name="T23" fmla="*/ 184 h 234"/>
                    <a:gd name="T24" fmla="*/ 101 w 160"/>
                    <a:gd name="T25" fmla="*/ 190 h 234"/>
                    <a:gd name="T26" fmla="*/ 99 w 160"/>
                    <a:gd name="T27" fmla="*/ 199 h 234"/>
                    <a:gd name="T28" fmla="*/ 56 w 160"/>
                    <a:gd name="T29" fmla="*/ 182 h 234"/>
                    <a:gd name="T30" fmla="*/ 52 w 160"/>
                    <a:gd name="T31" fmla="*/ 168 h 234"/>
                    <a:gd name="T32" fmla="*/ 108 w 160"/>
                    <a:gd name="T33" fmla="*/ 168 h 234"/>
                    <a:gd name="T34" fmla="*/ 106 w 160"/>
                    <a:gd name="T35" fmla="*/ 176 h 234"/>
                    <a:gd name="T36" fmla="*/ 56 w 160"/>
                    <a:gd name="T37" fmla="*/ 182 h 234"/>
                    <a:gd name="T38" fmla="*/ 80 w 160"/>
                    <a:gd name="T39" fmla="*/ 220 h 234"/>
                    <a:gd name="T40" fmla="*/ 65 w 160"/>
                    <a:gd name="T41" fmla="*/ 210 h 234"/>
                    <a:gd name="T42" fmla="*/ 96 w 160"/>
                    <a:gd name="T43" fmla="*/ 207 h 234"/>
                    <a:gd name="T44" fmla="*/ 80 w 160"/>
                    <a:gd name="T45" fmla="*/ 220 h 234"/>
                    <a:gd name="T46" fmla="*/ 114 w 160"/>
                    <a:gd name="T47" fmla="*/ 154 h 234"/>
                    <a:gd name="T48" fmla="*/ 46 w 160"/>
                    <a:gd name="T49" fmla="*/ 154 h 234"/>
                    <a:gd name="T50" fmla="*/ 34 w 160"/>
                    <a:gd name="T51" fmla="*/ 130 h 234"/>
                    <a:gd name="T52" fmla="*/ 14 w 160"/>
                    <a:gd name="T53" fmla="*/ 81 h 234"/>
                    <a:gd name="T54" fmla="*/ 80 w 160"/>
                    <a:gd name="T55" fmla="*/ 15 h 234"/>
                    <a:gd name="T56" fmla="*/ 146 w 160"/>
                    <a:gd name="T57" fmla="*/ 81 h 234"/>
                    <a:gd name="T58" fmla="*/ 126 w 160"/>
                    <a:gd name="T59" fmla="*/ 130 h 234"/>
                    <a:gd name="T60" fmla="*/ 114 w 160"/>
                    <a:gd name="T61" fmla="*/ 15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0" h="234">
                      <a:moveTo>
                        <a:pt x="80" y="0"/>
                      </a:moveTo>
                      <a:cubicBezTo>
                        <a:pt x="35" y="0"/>
                        <a:pt x="0" y="36"/>
                        <a:pt x="0" y="81"/>
                      </a:cubicBezTo>
                      <a:cubicBezTo>
                        <a:pt x="0" y="110"/>
                        <a:pt x="26" y="141"/>
                        <a:pt x="36" y="169"/>
                      </a:cubicBezTo>
                      <a:cubicBezTo>
                        <a:pt x="51" y="210"/>
                        <a:pt x="49" y="234"/>
                        <a:pt x="80" y="234"/>
                      </a:cubicBezTo>
                      <a:cubicBezTo>
                        <a:pt x="111" y="234"/>
                        <a:pt x="109" y="210"/>
                        <a:pt x="123" y="169"/>
                      </a:cubicBezTo>
                      <a:cubicBezTo>
                        <a:pt x="133" y="142"/>
                        <a:pt x="160" y="110"/>
                        <a:pt x="160" y="81"/>
                      </a:cubicBezTo>
                      <a:cubicBezTo>
                        <a:pt x="160" y="36"/>
                        <a:pt x="124" y="0"/>
                        <a:pt x="80" y="0"/>
                      </a:cubicBezTo>
                      <a:close/>
                      <a:moveTo>
                        <a:pt x="99" y="199"/>
                      </a:moveTo>
                      <a:cubicBezTo>
                        <a:pt x="63" y="203"/>
                        <a:pt x="63" y="203"/>
                        <a:pt x="63" y="203"/>
                      </a:cubicBezTo>
                      <a:cubicBezTo>
                        <a:pt x="61" y="200"/>
                        <a:pt x="60" y="195"/>
                        <a:pt x="58" y="190"/>
                      </a:cubicBezTo>
                      <a:cubicBezTo>
                        <a:pt x="58" y="190"/>
                        <a:pt x="58" y="189"/>
                        <a:pt x="58" y="189"/>
                      </a:cubicBezTo>
                      <a:cubicBezTo>
                        <a:pt x="103" y="184"/>
                        <a:pt x="103" y="184"/>
                        <a:pt x="103" y="184"/>
                      </a:cubicBezTo>
                      <a:cubicBezTo>
                        <a:pt x="103" y="186"/>
                        <a:pt x="102" y="188"/>
                        <a:pt x="101" y="190"/>
                      </a:cubicBezTo>
                      <a:cubicBezTo>
                        <a:pt x="100" y="193"/>
                        <a:pt x="100" y="196"/>
                        <a:pt x="99" y="199"/>
                      </a:cubicBezTo>
                      <a:close/>
                      <a:moveTo>
                        <a:pt x="56" y="182"/>
                      </a:moveTo>
                      <a:cubicBezTo>
                        <a:pt x="55" y="178"/>
                        <a:pt x="53" y="173"/>
                        <a:pt x="52" y="168"/>
                      </a:cubicBezTo>
                      <a:cubicBezTo>
                        <a:pt x="108" y="168"/>
                        <a:pt x="108" y="168"/>
                        <a:pt x="108" y="168"/>
                      </a:cubicBezTo>
                      <a:cubicBezTo>
                        <a:pt x="107" y="171"/>
                        <a:pt x="106" y="174"/>
                        <a:pt x="106" y="176"/>
                      </a:cubicBezTo>
                      <a:lnTo>
                        <a:pt x="56" y="182"/>
                      </a:lnTo>
                      <a:close/>
                      <a:moveTo>
                        <a:pt x="80" y="220"/>
                      </a:moveTo>
                      <a:cubicBezTo>
                        <a:pt x="72" y="220"/>
                        <a:pt x="69" y="219"/>
                        <a:pt x="65" y="210"/>
                      </a:cubicBezTo>
                      <a:cubicBezTo>
                        <a:pt x="96" y="207"/>
                        <a:pt x="96" y="207"/>
                        <a:pt x="96" y="207"/>
                      </a:cubicBezTo>
                      <a:cubicBezTo>
                        <a:pt x="92" y="219"/>
                        <a:pt x="88" y="220"/>
                        <a:pt x="80" y="220"/>
                      </a:cubicBezTo>
                      <a:close/>
                      <a:moveTo>
                        <a:pt x="114" y="154"/>
                      </a:moveTo>
                      <a:cubicBezTo>
                        <a:pt x="46" y="154"/>
                        <a:pt x="46" y="154"/>
                        <a:pt x="46" y="154"/>
                      </a:cubicBezTo>
                      <a:cubicBezTo>
                        <a:pt x="42" y="146"/>
                        <a:pt x="38" y="138"/>
                        <a:pt x="34" y="130"/>
                      </a:cubicBezTo>
                      <a:cubicBezTo>
                        <a:pt x="24" y="113"/>
                        <a:pt x="14" y="96"/>
                        <a:pt x="14" y="81"/>
                      </a:cubicBezTo>
                      <a:cubicBezTo>
                        <a:pt x="14" y="45"/>
                        <a:pt x="44" y="15"/>
                        <a:pt x="80" y="15"/>
                      </a:cubicBezTo>
                      <a:cubicBezTo>
                        <a:pt x="116" y="15"/>
                        <a:pt x="146" y="45"/>
                        <a:pt x="146" y="81"/>
                      </a:cubicBezTo>
                      <a:cubicBezTo>
                        <a:pt x="146" y="96"/>
                        <a:pt x="136" y="113"/>
                        <a:pt x="126" y="130"/>
                      </a:cubicBezTo>
                      <a:cubicBezTo>
                        <a:pt x="122" y="138"/>
                        <a:pt x="118" y="146"/>
                        <a:pt x="114" y="1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0537E236-7D9E-46AA-832A-0480A43365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675" y="1258276"/>
                  <a:ext cx="52762" cy="51373"/>
                </a:xfrm>
                <a:custGeom>
                  <a:avLst/>
                  <a:gdLst>
                    <a:gd name="T0" fmla="*/ 44 w 48"/>
                    <a:gd name="T1" fmla="*/ 0 h 47"/>
                    <a:gd name="T2" fmla="*/ 0 w 48"/>
                    <a:gd name="T3" fmla="*/ 44 h 47"/>
                    <a:gd name="T4" fmla="*/ 4 w 48"/>
                    <a:gd name="T5" fmla="*/ 47 h 47"/>
                    <a:gd name="T6" fmla="*/ 7 w 48"/>
                    <a:gd name="T7" fmla="*/ 44 h 47"/>
                    <a:gd name="T8" fmla="*/ 44 w 48"/>
                    <a:gd name="T9" fmla="*/ 7 h 47"/>
                    <a:gd name="T10" fmla="*/ 48 w 48"/>
                    <a:gd name="T11" fmla="*/ 4 h 47"/>
                    <a:gd name="T12" fmla="*/ 44 w 48"/>
                    <a:gd name="T1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7">
                      <a:moveTo>
                        <a:pt x="44" y="0"/>
                      </a:moveTo>
                      <a:cubicBezTo>
                        <a:pt x="20" y="0"/>
                        <a:pt x="0" y="20"/>
                        <a:pt x="0" y="44"/>
                      </a:cubicBezTo>
                      <a:cubicBezTo>
                        <a:pt x="0" y="46"/>
                        <a:pt x="2" y="47"/>
                        <a:pt x="4" y="47"/>
                      </a:cubicBezTo>
                      <a:cubicBezTo>
                        <a:pt x="6" y="47"/>
                        <a:pt x="7" y="46"/>
                        <a:pt x="7" y="44"/>
                      </a:cubicBezTo>
                      <a:cubicBezTo>
                        <a:pt x="7" y="24"/>
                        <a:pt x="24" y="7"/>
                        <a:pt x="44" y="7"/>
                      </a:cubicBezTo>
                      <a:cubicBezTo>
                        <a:pt x="46" y="7"/>
                        <a:pt x="48" y="6"/>
                        <a:pt x="48" y="4"/>
                      </a:cubicBezTo>
                      <a:cubicBezTo>
                        <a:pt x="48" y="2"/>
                        <a:pt x="46" y="0"/>
                        <a:pt x="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</p:grpSp>
        </p:grpSp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FA663D85-26B1-45BC-B8AE-8D477F831322}"/>
                </a:ext>
              </a:extLst>
            </p:cNvPr>
            <p:cNvGrpSpPr/>
            <p:nvPr/>
          </p:nvGrpSpPr>
          <p:grpSpPr>
            <a:xfrm>
              <a:off x="4886759" y="3429355"/>
              <a:ext cx="1312452" cy="1312794"/>
              <a:chOff x="4886759" y="3429355"/>
              <a:chExt cx="1312452" cy="1312794"/>
            </a:xfrm>
          </p:grpSpPr>
          <p:sp>
            <p:nvSpPr>
              <p:cNvPr id="73" name="Oval 57">
                <a:extLst>
                  <a:ext uri="{FF2B5EF4-FFF2-40B4-BE49-F238E27FC236}">
                    <a16:creationId xmlns:a16="http://schemas.microsoft.com/office/drawing/2014/main" id="{9B0E6BAB-AC56-4D9C-8E05-B1667D29AB80}"/>
                  </a:ext>
                </a:extLst>
              </p:cNvPr>
              <p:cNvSpPr/>
              <p:nvPr/>
            </p:nvSpPr>
            <p:spPr>
              <a:xfrm>
                <a:off x="4886759" y="3429355"/>
                <a:ext cx="1312452" cy="1312794"/>
              </a:xfrm>
              <a:prstGeom prst="ellipse">
                <a:avLst/>
              </a:prstGeom>
              <a:solidFill>
                <a:srgbClr val="ECCBB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85" tIns="121892" rIns="243785" bIns="121892" rtlCol="0" anchor="ctr"/>
              <a:lstStyle/>
              <a:p>
                <a:pPr algn="ctr"/>
                <a:endParaRPr lang="en-US" dirty="0">
                  <a:latin typeface="Calibri Light"/>
                </a:endParaRP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AFED04B-DF5D-4A40-AE66-77199CEF4428}"/>
                  </a:ext>
                </a:extLst>
              </p:cNvPr>
              <p:cNvGrpSpPr/>
              <p:nvPr/>
            </p:nvGrpSpPr>
            <p:grpSpPr>
              <a:xfrm>
                <a:off x="5171682" y="3744348"/>
                <a:ext cx="749817" cy="631088"/>
                <a:chOff x="1511296" y="730196"/>
                <a:chExt cx="256867" cy="216138"/>
              </a:xfrm>
              <a:solidFill>
                <a:schemeClr val="bg1"/>
              </a:solidFill>
            </p:grpSpPr>
            <p:sp>
              <p:nvSpPr>
                <p:cNvPr id="75" name="Freeform 81">
                  <a:extLst>
                    <a:ext uri="{FF2B5EF4-FFF2-40B4-BE49-F238E27FC236}">
                      <a16:creationId xmlns:a16="http://schemas.microsoft.com/office/drawing/2014/main" id="{D32CBEC5-7748-44C3-B137-97EA681E4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75166" y="786197"/>
                  <a:ext cx="128202" cy="128202"/>
                </a:xfrm>
                <a:custGeom>
                  <a:avLst/>
                  <a:gdLst>
                    <a:gd name="T0" fmla="*/ 59 w 117"/>
                    <a:gd name="T1" fmla="*/ 0 h 117"/>
                    <a:gd name="T2" fmla="*/ 0 w 117"/>
                    <a:gd name="T3" fmla="*/ 58 h 117"/>
                    <a:gd name="T4" fmla="*/ 59 w 117"/>
                    <a:gd name="T5" fmla="*/ 117 h 117"/>
                    <a:gd name="T6" fmla="*/ 117 w 117"/>
                    <a:gd name="T7" fmla="*/ 58 h 117"/>
                    <a:gd name="T8" fmla="*/ 59 w 117"/>
                    <a:gd name="T9" fmla="*/ 0 h 117"/>
                    <a:gd name="T10" fmla="*/ 92 w 117"/>
                    <a:gd name="T11" fmla="*/ 87 h 117"/>
                    <a:gd name="T12" fmla="*/ 30 w 117"/>
                    <a:gd name="T13" fmla="*/ 92 h 117"/>
                    <a:gd name="T14" fmla="*/ 25 w 117"/>
                    <a:gd name="T15" fmla="*/ 30 h 117"/>
                    <a:gd name="T16" fmla="*/ 87 w 117"/>
                    <a:gd name="T17" fmla="*/ 25 h 117"/>
                    <a:gd name="T18" fmla="*/ 92 w 117"/>
                    <a:gd name="T19" fmla="*/ 8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117">
                      <a:moveTo>
                        <a:pt x="59" y="0"/>
                      </a:moveTo>
                      <a:cubicBezTo>
                        <a:pt x="26" y="0"/>
                        <a:pt x="0" y="26"/>
                        <a:pt x="0" y="58"/>
                      </a:cubicBezTo>
                      <a:cubicBezTo>
                        <a:pt x="0" y="91"/>
                        <a:pt x="26" y="117"/>
                        <a:pt x="59" y="117"/>
                      </a:cubicBezTo>
                      <a:cubicBezTo>
                        <a:pt x="91" y="117"/>
                        <a:pt x="117" y="91"/>
                        <a:pt x="117" y="58"/>
                      </a:cubicBezTo>
                      <a:cubicBezTo>
                        <a:pt x="117" y="26"/>
                        <a:pt x="91" y="0"/>
                        <a:pt x="59" y="0"/>
                      </a:cubicBezTo>
                      <a:close/>
                      <a:moveTo>
                        <a:pt x="92" y="87"/>
                      </a:moveTo>
                      <a:cubicBezTo>
                        <a:pt x="76" y="105"/>
                        <a:pt x="49" y="107"/>
                        <a:pt x="30" y="92"/>
                      </a:cubicBezTo>
                      <a:cubicBezTo>
                        <a:pt x="12" y="76"/>
                        <a:pt x="10" y="48"/>
                        <a:pt x="25" y="30"/>
                      </a:cubicBezTo>
                      <a:cubicBezTo>
                        <a:pt x="41" y="12"/>
                        <a:pt x="69" y="9"/>
                        <a:pt x="87" y="25"/>
                      </a:cubicBezTo>
                      <a:cubicBezTo>
                        <a:pt x="106" y="41"/>
                        <a:pt x="108" y="69"/>
                        <a:pt x="92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76" name="Freeform 82">
                  <a:extLst>
                    <a:ext uri="{FF2B5EF4-FFF2-40B4-BE49-F238E27FC236}">
                      <a16:creationId xmlns:a16="http://schemas.microsoft.com/office/drawing/2014/main" id="{902B4A79-4F3C-4389-87FA-1CE20F202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8026" y="818132"/>
                  <a:ext cx="35175" cy="36100"/>
                </a:xfrm>
                <a:custGeom>
                  <a:avLst/>
                  <a:gdLst>
                    <a:gd name="T0" fmla="*/ 29 w 32"/>
                    <a:gd name="T1" fmla="*/ 0 h 33"/>
                    <a:gd name="T2" fmla="*/ 0 w 32"/>
                    <a:gd name="T3" fmla="*/ 29 h 33"/>
                    <a:gd name="T4" fmla="*/ 0 w 32"/>
                    <a:gd name="T5" fmla="*/ 29 h 33"/>
                    <a:gd name="T6" fmla="*/ 3 w 32"/>
                    <a:gd name="T7" fmla="*/ 33 h 33"/>
                    <a:gd name="T8" fmla="*/ 7 w 32"/>
                    <a:gd name="T9" fmla="*/ 29 h 33"/>
                    <a:gd name="T10" fmla="*/ 7 w 32"/>
                    <a:gd name="T11" fmla="*/ 29 h 33"/>
                    <a:gd name="T12" fmla="*/ 29 w 32"/>
                    <a:gd name="T13" fmla="*/ 8 h 33"/>
                    <a:gd name="T14" fmla="*/ 32 w 32"/>
                    <a:gd name="T15" fmla="*/ 4 h 33"/>
                    <a:gd name="T16" fmla="*/ 29 w 32"/>
                    <a:gd name="T1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3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1"/>
                        <a:pt x="1" y="33"/>
                        <a:pt x="3" y="33"/>
                      </a:cubicBezTo>
                      <a:cubicBezTo>
                        <a:pt x="5" y="33"/>
                        <a:pt x="7" y="31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31" y="8"/>
                        <a:pt x="32" y="6"/>
                        <a:pt x="32" y="4"/>
                      </a:cubicBezTo>
                      <a:cubicBezTo>
                        <a:pt x="32" y="2"/>
                        <a:pt x="31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77" name="Freeform 83">
                  <a:extLst>
                    <a:ext uri="{FF2B5EF4-FFF2-40B4-BE49-F238E27FC236}">
                      <a16:creationId xmlns:a16="http://schemas.microsoft.com/office/drawing/2014/main" id="{E41100EE-3E02-4295-A0AD-D6B931F162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11296" y="730196"/>
                  <a:ext cx="256867" cy="216138"/>
                </a:xfrm>
                <a:custGeom>
                  <a:avLst/>
                  <a:gdLst>
                    <a:gd name="T0" fmla="*/ 215 w 234"/>
                    <a:gd name="T1" fmla="*/ 44 h 197"/>
                    <a:gd name="T2" fmla="*/ 184 w 234"/>
                    <a:gd name="T3" fmla="*/ 39 h 197"/>
                    <a:gd name="T4" fmla="*/ 174 w 234"/>
                    <a:gd name="T5" fmla="*/ 14 h 197"/>
                    <a:gd name="T6" fmla="*/ 153 w 234"/>
                    <a:gd name="T7" fmla="*/ 0 h 197"/>
                    <a:gd name="T8" fmla="*/ 80 w 234"/>
                    <a:gd name="T9" fmla="*/ 0 h 197"/>
                    <a:gd name="T10" fmla="*/ 60 w 234"/>
                    <a:gd name="T11" fmla="*/ 14 h 197"/>
                    <a:gd name="T12" fmla="*/ 50 w 234"/>
                    <a:gd name="T13" fmla="*/ 39 h 197"/>
                    <a:gd name="T14" fmla="*/ 18 w 234"/>
                    <a:gd name="T15" fmla="*/ 44 h 197"/>
                    <a:gd name="T16" fmla="*/ 0 w 234"/>
                    <a:gd name="T17" fmla="*/ 66 h 197"/>
                    <a:gd name="T18" fmla="*/ 0 w 234"/>
                    <a:gd name="T19" fmla="*/ 175 h 197"/>
                    <a:gd name="T20" fmla="*/ 22 w 234"/>
                    <a:gd name="T21" fmla="*/ 197 h 197"/>
                    <a:gd name="T22" fmla="*/ 212 w 234"/>
                    <a:gd name="T23" fmla="*/ 197 h 197"/>
                    <a:gd name="T24" fmla="*/ 234 w 234"/>
                    <a:gd name="T25" fmla="*/ 175 h 197"/>
                    <a:gd name="T26" fmla="*/ 234 w 234"/>
                    <a:gd name="T27" fmla="*/ 66 h 197"/>
                    <a:gd name="T28" fmla="*/ 215 w 234"/>
                    <a:gd name="T29" fmla="*/ 44 h 197"/>
                    <a:gd name="T30" fmla="*/ 219 w 234"/>
                    <a:gd name="T31" fmla="*/ 175 h 197"/>
                    <a:gd name="T32" fmla="*/ 212 w 234"/>
                    <a:gd name="T33" fmla="*/ 182 h 197"/>
                    <a:gd name="T34" fmla="*/ 22 w 234"/>
                    <a:gd name="T35" fmla="*/ 182 h 197"/>
                    <a:gd name="T36" fmla="*/ 14 w 234"/>
                    <a:gd name="T37" fmla="*/ 175 h 197"/>
                    <a:gd name="T38" fmla="*/ 14 w 234"/>
                    <a:gd name="T39" fmla="*/ 66 h 197"/>
                    <a:gd name="T40" fmla="*/ 21 w 234"/>
                    <a:gd name="T41" fmla="*/ 58 h 197"/>
                    <a:gd name="T42" fmla="*/ 60 w 234"/>
                    <a:gd name="T43" fmla="*/ 52 h 197"/>
                    <a:gd name="T44" fmla="*/ 73 w 234"/>
                    <a:gd name="T45" fmla="*/ 19 h 197"/>
                    <a:gd name="T46" fmla="*/ 80 w 234"/>
                    <a:gd name="T47" fmla="*/ 15 h 197"/>
                    <a:gd name="T48" fmla="*/ 153 w 234"/>
                    <a:gd name="T49" fmla="*/ 15 h 197"/>
                    <a:gd name="T50" fmla="*/ 160 w 234"/>
                    <a:gd name="T51" fmla="*/ 19 h 197"/>
                    <a:gd name="T52" fmla="*/ 173 w 234"/>
                    <a:gd name="T53" fmla="*/ 52 h 197"/>
                    <a:gd name="T54" fmla="*/ 213 w 234"/>
                    <a:gd name="T55" fmla="*/ 58 h 197"/>
                    <a:gd name="T56" fmla="*/ 219 w 234"/>
                    <a:gd name="T57" fmla="*/ 66 h 197"/>
                    <a:gd name="T58" fmla="*/ 219 w 234"/>
                    <a:gd name="T59" fmla="*/ 175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34" h="197">
                      <a:moveTo>
                        <a:pt x="215" y="44"/>
                      </a:moveTo>
                      <a:cubicBezTo>
                        <a:pt x="184" y="39"/>
                        <a:pt x="184" y="39"/>
                        <a:pt x="184" y="39"/>
                      </a:cubicBezTo>
                      <a:cubicBezTo>
                        <a:pt x="174" y="14"/>
                        <a:pt x="174" y="14"/>
                        <a:pt x="174" y="14"/>
                      </a:cubicBezTo>
                      <a:cubicBezTo>
                        <a:pt x="170" y="5"/>
                        <a:pt x="162" y="0"/>
                        <a:pt x="153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1" y="0"/>
                        <a:pt x="63" y="5"/>
                        <a:pt x="60" y="14"/>
                      </a:cubicBezTo>
                      <a:cubicBezTo>
                        <a:pt x="50" y="39"/>
                        <a:pt x="50" y="39"/>
                        <a:pt x="50" y="39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8" y="46"/>
                        <a:pt x="0" y="55"/>
                        <a:pt x="0" y="66"/>
                      </a:cubicBezTo>
                      <a:cubicBezTo>
                        <a:pt x="0" y="175"/>
                        <a:pt x="0" y="175"/>
                        <a:pt x="0" y="175"/>
                      </a:cubicBezTo>
                      <a:cubicBezTo>
                        <a:pt x="0" y="187"/>
                        <a:pt x="10" y="197"/>
                        <a:pt x="22" y="197"/>
                      </a:cubicBezTo>
                      <a:cubicBezTo>
                        <a:pt x="212" y="197"/>
                        <a:pt x="212" y="197"/>
                        <a:pt x="212" y="197"/>
                      </a:cubicBezTo>
                      <a:cubicBezTo>
                        <a:pt x="224" y="197"/>
                        <a:pt x="234" y="187"/>
                        <a:pt x="234" y="175"/>
                      </a:cubicBezTo>
                      <a:cubicBezTo>
                        <a:pt x="234" y="66"/>
                        <a:pt x="234" y="66"/>
                        <a:pt x="234" y="66"/>
                      </a:cubicBezTo>
                      <a:cubicBezTo>
                        <a:pt x="234" y="55"/>
                        <a:pt x="226" y="46"/>
                        <a:pt x="215" y="44"/>
                      </a:cubicBezTo>
                      <a:close/>
                      <a:moveTo>
                        <a:pt x="219" y="175"/>
                      </a:moveTo>
                      <a:cubicBezTo>
                        <a:pt x="219" y="179"/>
                        <a:pt x="216" y="182"/>
                        <a:pt x="212" y="182"/>
                      </a:cubicBezTo>
                      <a:cubicBezTo>
                        <a:pt x="22" y="182"/>
                        <a:pt x="22" y="182"/>
                        <a:pt x="22" y="182"/>
                      </a:cubicBezTo>
                      <a:cubicBezTo>
                        <a:pt x="18" y="182"/>
                        <a:pt x="14" y="179"/>
                        <a:pt x="14" y="175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14" y="62"/>
                        <a:pt x="17" y="59"/>
                        <a:pt x="21" y="58"/>
                      </a:cubicBezTo>
                      <a:cubicBezTo>
                        <a:pt x="60" y="52"/>
                        <a:pt x="60" y="52"/>
                        <a:pt x="60" y="52"/>
                      </a:cubicBezTo>
                      <a:cubicBezTo>
                        <a:pt x="73" y="19"/>
                        <a:pt x="73" y="19"/>
                        <a:pt x="73" y="19"/>
                      </a:cubicBezTo>
                      <a:cubicBezTo>
                        <a:pt x="75" y="16"/>
                        <a:pt x="77" y="15"/>
                        <a:pt x="80" y="15"/>
                      </a:cubicBezTo>
                      <a:cubicBezTo>
                        <a:pt x="153" y="15"/>
                        <a:pt x="153" y="15"/>
                        <a:pt x="153" y="15"/>
                      </a:cubicBezTo>
                      <a:cubicBezTo>
                        <a:pt x="156" y="15"/>
                        <a:pt x="159" y="16"/>
                        <a:pt x="160" y="19"/>
                      </a:cubicBezTo>
                      <a:cubicBezTo>
                        <a:pt x="173" y="52"/>
                        <a:pt x="173" y="52"/>
                        <a:pt x="173" y="52"/>
                      </a:cubicBezTo>
                      <a:cubicBezTo>
                        <a:pt x="213" y="58"/>
                        <a:pt x="213" y="58"/>
                        <a:pt x="213" y="58"/>
                      </a:cubicBezTo>
                      <a:cubicBezTo>
                        <a:pt x="216" y="59"/>
                        <a:pt x="219" y="62"/>
                        <a:pt x="219" y="66"/>
                      </a:cubicBezTo>
                      <a:lnTo>
                        <a:pt x="219" y="1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</p:grpSp>
        </p:grpSp>
        <p:grpSp>
          <p:nvGrpSpPr>
            <p:cNvPr id="19" name="그룹 78">
              <a:extLst>
                <a:ext uri="{FF2B5EF4-FFF2-40B4-BE49-F238E27FC236}">
                  <a16:creationId xmlns:a16="http://schemas.microsoft.com/office/drawing/2014/main" id="{7BF2DDF9-684B-4C57-9B9E-DAAF668BC1DD}"/>
                </a:ext>
              </a:extLst>
            </p:cNvPr>
            <p:cNvGrpSpPr/>
            <p:nvPr/>
          </p:nvGrpSpPr>
          <p:grpSpPr>
            <a:xfrm>
              <a:off x="8102281" y="3315879"/>
              <a:ext cx="8160778" cy="1368483"/>
              <a:chOff x="4031261" y="1089025"/>
              <a:chExt cx="3061089" cy="513181"/>
            </a:xfrm>
          </p:grpSpPr>
          <p:grpSp>
            <p:nvGrpSpPr>
              <p:cNvPr id="67" name="그룹 81">
                <a:extLst>
                  <a:ext uri="{FF2B5EF4-FFF2-40B4-BE49-F238E27FC236}">
                    <a16:creationId xmlns:a16="http://schemas.microsoft.com/office/drawing/2014/main" id="{89A41CCF-D390-40A4-AB42-A5A885F6F5D8}"/>
                  </a:ext>
                </a:extLst>
              </p:cNvPr>
              <p:cNvGrpSpPr/>
              <p:nvPr/>
            </p:nvGrpSpPr>
            <p:grpSpPr>
              <a:xfrm>
                <a:off x="4031261" y="1089025"/>
                <a:ext cx="3061089" cy="513181"/>
                <a:chOff x="3349625" y="1260475"/>
                <a:chExt cx="2916239" cy="468313"/>
              </a:xfrm>
            </p:grpSpPr>
            <p:sp>
              <p:nvSpPr>
                <p:cNvPr id="69" name="Rectangle 24">
                  <a:extLst>
                    <a:ext uri="{FF2B5EF4-FFF2-40B4-BE49-F238E27FC236}">
                      <a16:creationId xmlns:a16="http://schemas.microsoft.com/office/drawing/2014/main" id="{F0F44A95-BD7F-4D36-A322-AC6220BB3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6001" y="1576388"/>
                  <a:ext cx="2505075" cy="152400"/>
                </a:xfrm>
                <a:prstGeom prst="rect">
                  <a:avLst/>
                </a:prstGeom>
                <a:solidFill>
                  <a:srgbClr val="F4E0D4"/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800"/>
                    </a:spcAft>
                  </a:pPr>
                  <a:endParaRPr lang="ko-KR" altLang="en-US" sz="3200" b="1" dirty="0">
                    <a:solidFill>
                      <a:srgbClr val="FFFFFF"/>
                    </a:solidFill>
                    <a:latin typeface="Roboto condensed"/>
                    <a:ea typeface="+mj-ea"/>
                    <a:cs typeface="Roboto condensed"/>
                  </a:endParaRPr>
                </a:p>
              </p:txBody>
            </p:sp>
            <p:sp>
              <p:nvSpPr>
                <p:cNvPr id="70" name="Freeform 25">
                  <a:extLst>
                    <a:ext uri="{FF2B5EF4-FFF2-40B4-BE49-F238E27FC236}">
                      <a16:creationId xmlns:a16="http://schemas.microsoft.com/office/drawing/2014/main" id="{3FC5BCEE-87A7-417D-A23B-1FACBEEE4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9626" y="1260475"/>
                  <a:ext cx="206375" cy="468312"/>
                </a:xfrm>
                <a:custGeom>
                  <a:avLst/>
                  <a:gdLst>
                    <a:gd name="T0" fmla="*/ 0 w 130"/>
                    <a:gd name="T1" fmla="*/ 0 h 295"/>
                    <a:gd name="T2" fmla="*/ 0 w 130"/>
                    <a:gd name="T3" fmla="*/ 98 h 295"/>
                    <a:gd name="T4" fmla="*/ 130 w 130"/>
                    <a:gd name="T5" fmla="*/ 295 h 295"/>
                    <a:gd name="T6" fmla="*/ 130 w 130"/>
                    <a:gd name="T7" fmla="*/ 199 h 295"/>
                    <a:gd name="T8" fmla="*/ 0 w 130"/>
                    <a:gd name="T9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95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130" y="295"/>
                      </a:lnTo>
                      <a:lnTo>
                        <a:pt x="130" y="1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E0D4"/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800"/>
                    </a:spcAft>
                  </a:pPr>
                  <a:endParaRPr lang="ko-KR" altLang="en-US" sz="3200" b="1" dirty="0">
                    <a:solidFill>
                      <a:srgbClr val="FFFFFF"/>
                    </a:solidFill>
                    <a:latin typeface="Roboto condensed"/>
                    <a:ea typeface="+mj-ea"/>
                    <a:cs typeface="Roboto condensed"/>
                  </a:endParaRPr>
                </a:p>
              </p:txBody>
            </p:sp>
            <p:sp>
              <p:nvSpPr>
                <p:cNvPr id="71" name="Freeform 26">
                  <a:extLst>
                    <a:ext uri="{FF2B5EF4-FFF2-40B4-BE49-F238E27FC236}">
                      <a16:creationId xmlns:a16="http://schemas.microsoft.com/office/drawing/2014/main" id="{F27D0F12-7636-4786-A512-86C84DF7DA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1076" y="1260475"/>
                  <a:ext cx="204788" cy="468312"/>
                </a:xfrm>
                <a:custGeom>
                  <a:avLst/>
                  <a:gdLst>
                    <a:gd name="T0" fmla="*/ 129 w 129"/>
                    <a:gd name="T1" fmla="*/ 0 h 295"/>
                    <a:gd name="T2" fmla="*/ 129 w 129"/>
                    <a:gd name="T3" fmla="*/ 98 h 295"/>
                    <a:gd name="T4" fmla="*/ 0 w 129"/>
                    <a:gd name="T5" fmla="*/ 295 h 295"/>
                    <a:gd name="T6" fmla="*/ 0 w 129"/>
                    <a:gd name="T7" fmla="*/ 199 h 295"/>
                    <a:gd name="T8" fmla="*/ 129 w 129"/>
                    <a:gd name="T9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295">
                      <a:moveTo>
                        <a:pt x="129" y="0"/>
                      </a:moveTo>
                      <a:lnTo>
                        <a:pt x="129" y="98"/>
                      </a:lnTo>
                      <a:lnTo>
                        <a:pt x="0" y="295"/>
                      </a:lnTo>
                      <a:lnTo>
                        <a:pt x="0" y="199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F4E0D4"/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800"/>
                    </a:spcAft>
                  </a:pPr>
                  <a:endParaRPr lang="ko-KR" altLang="en-US" sz="3200" b="1" dirty="0">
                    <a:solidFill>
                      <a:srgbClr val="FFFFFF"/>
                    </a:solidFill>
                    <a:latin typeface="Roboto condensed"/>
                    <a:ea typeface="+mj-ea"/>
                    <a:cs typeface="Roboto condensed"/>
                  </a:endParaRPr>
                </a:p>
              </p:txBody>
            </p:sp>
            <p:sp>
              <p:nvSpPr>
                <p:cNvPr id="72" name="Freeform 41">
                  <a:extLst>
                    <a:ext uri="{FF2B5EF4-FFF2-40B4-BE49-F238E27FC236}">
                      <a16:creationId xmlns:a16="http://schemas.microsoft.com/office/drawing/2014/main" id="{D89C8597-3F88-47A0-9567-060CF0845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9625" y="1260475"/>
                  <a:ext cx="2916238" cy="315912"/>
                </a:xfrm>
                <a:custGeom>
                  <a:avLst/>
                  <a:gdLst>
                    <a:gd name="T0" fmla="*/ 1837 w 1837"/>
                    <a:gd name="T1" fmla="*/ 0 h 199"/>
                    <a:gd name="T2" fmla="*/ 0 w 1837"/>
                    <a:gd name="T3" fmla="*/ 0 h 199"/>
                    <a:gd name="T4" fmla="*/ 130 w 1837"/>
                    <a:gd name="T5" fmla="*/ 199 h 199"/>
                    <a:gd name="T6" fmla="*/ 1708 w 1837"/>
                    <a:gd name="T7" fmla="*/ 199 h 199"/>
                    <a:gd name="T8" fmla="*/ 1837 w 1837"/>
                    <a:gd name="T9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7" h="199">
                      <a:moveTo>
                        <a:pt x="1837" y="0"/>
                      </a:moveTo>
                      <a:lnTo>
                        <a:pt x="0" y="0"/>
                      </a:lnTo>
                      <a:lnTo>
                        <a:pt x="130" y="199"/>
                      </a:lnTo>
                      <a:lnTo>
                        <a:pt x="1708" y="199"/>
                      </a:lnTo>
                      <a:lnTo>
                        <a:pt x="1837" y="0"/>
                      </a:lnTo>
                      <a:close/>
                    </a:path>
                  </a:pathLst>
                </a:custGeom>
                <a:solidFill>
                  <a:srgbClr val="ECCBB6"/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800"/>
                    </a:spcAft>
                  </a:pPr>
                  <a:endParaRPr lang="ko-KR" altLang="en-US" sz="3200" b="1" dirty="0">
                    <a:solidFill>
                      <a:srgbClr val="FFFFFF"/>
                    </a:solidFill>
                    <a:latin typeface="Roboto condensed"/>
                    <a:ea typeface="+mj-ea"/>
                    <a:cs typeface="Roboto condensed"/>
                  </a:endParaRPr>
                </a:p>
              </p:txBody>
            </p:sp>
          </p:grpSp>
          <p:sp>
            <p:nvSpPr>
              <p:cNvPr id="68" name="TextBox 79">
                <a:extLst>
                  <a:ext uri="{FF2B5EF4-FFF2-40B4-BE49-F238E27FC236}">
                    <a16:creationId xmlns:a16="http://schemas.microsoft.com/office/drawing/2014/main" id="{CB0E3787-CB69-4ED4-9F40-F4F1A1DA6E46}"/>
                  </a:ext>
                </a:extLst>
              </p:cNvPr>
              <p:cNvSpPr txBox="1"/>
              <p:nvPr/>
            </p:nvSpPr>
            <p:spPr>
              <a:xfrm>
                <a:off x="4678363" y="1181884"/>
                <a:ext cx="1766886" cy="193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72000" bIns="0" rtlCol="0" anchor="t">
                <a:no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FFFFFF"/>
                    </a:solidFill>
                    <a:latin typeface="Lato"/>
                    <a:cs typeface="Lato"/>
                  </a:rPr>
                  <a:t>Communication</a:t>
                </a:r>
                <a:endParaRPr lang="ko-KR" altLang="en-US" sz="1400" b="1" dirty="0">
                  <a:solidFill>
                    <a:srgbClr val="FFFFFF"/>
                  </a:solidFill>
                  <a:latin typeface="Roboto condensed"/>
                  <a:cs typeface="Roboto condensed"/>
                </a:endParaRPr>
              </a:p>
            </p:txBody>
          </p:sp>
        </p:grpSp>
        <p:grpSp>
          <p:nvGrpSpPr>
            <p:cNvPr id="20" name="그룹 79">
              <a:extLst>
                <a:ext uri="{FF2B5EF4-FFF2-40B4-BE49-F238E27FC236}">
                  <a16:creationId xmlns:a16="http://schemas.microsoft.com/office/drawing/2014/main" id="{6B079B47-FBF1-4184-A0AB-AA003C277EB4}"/>
                </a:ext>
              </a:extLst>
            </p:cNvPr>
            <p:cNvGrpSpPr/>
            <p:nvPr/>
          </p:nvGrpSpPr>
          <p:grpSpPr>
            <a:xfrm>
              <a:off x="8679806" y="4714875"/>
              <a:ext cx="7010179" cy="1368480"/>
              <a:chOff x="4247889" y="1602206"/>
              <a:chExt cx="2629502" cy="513180"/>
            </a:xfrm>
          </p:grpSpPr>
          <p:grpSp>
            <p:nvGrpSpPr>
              <p:cNvPr id="61" name="그룹 82">
                <a:extLst>
                  <a:ext uri="{FF2B5EF4-FFF2-40B4-BE49-F238E27FC236}">
                    <a16:creationId xmlns:a16="http://schemas.microsoft.com/office/drawing/2014/main" id="{44B5028C-1182-46CF-AFCE-1EE6A227D1AD}"/>
                  </a:ext>
                </a:extLst>
              </p:cNvPr>
              <p:cNvGrpSpPr/>
              <p:nvPr/>
            </p:nvGrpSpPr>
            <p:grpSpPr>
              <a:xfrm>
                <a:off x="4247889" y="1602206"/>
                <a:ext cx="2629502" cy="513180"/>
                <a:chOff x="3556001" y="1728788"/>
                <a:chExt cx="2505075" cy="468312"/>
              </a:xfrm>
            </p:grpSpPr>
            <p:sp>
              <p:nvSpPr>
                <p:cNvPr id="63" name="Rectangle 27">
                  <a:extLst>
                    <a:ext uri="{FF2B5EF4-FFF2-40B4-BE49-F238E27FC236}">
                      <a16:creationId xmlns:a16="http://schemas.microsoft.com/office/drawing/2014/main" id="{4FA41506-EF0F-4667-90D0-44B717898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2376" y="2043113"/>
                  <a:ext cx="2090738" cy="153987"/>
                </a:xfrm>
                <a:prstGeom prst="rect">
                  <a:avLst/>
                </a:prstGeom>
                <a:solidFill>
                  <a:srgbClr val="F4E0D4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b="1" dirty="0">
                    <a:solidFill>
                      <a:srgbClr val="FFFFFF"/>
                    </a:solidFill>
                    <a:latin typeface="Lato"/>
                    <a:cs typeface="Lato"/>
                  </a:endParaRPr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03655866-4B59-4351-8647-AA346E942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001" y="1728788"/>
                  <a:ext cx="206375" cy="468312"/>
                </a:xfrm>
                <a:custGeom>
                  <a:avLst/>
                  <a:gdLst>
                    <a:gd name="T0" fmla="*/ 0 w 130"/>
                    <a:gd name="T1" fmla="*/ 0 h 295"/>
                    <a:gd name="T2" fmla="*/ 0 w 130"/>
                    <a:gd name="T3" fmla="*/ 96 h 295"/>
                    <a:gd name="T4" fmla="*/ 130 w 130"/>
                    <a:gd name="T5" fmla="*/ 295 h 295"/>
                    <a:gd name="T6" fmla="*/ 130 w 130"/>
                    <a:gd name="T7" fmla="*/ 198 h 295"/>
                    <a:gd name="T8" fmla="*/ 0 w 130"/>
                    <a:gd name="T9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95">
                      <a:moveTo>
                        <a:pt x="0" y="0"/>
                      </a:moveTo>
                      <a:lnTo>
                        <a:pt x="0" y="96"/>
                      </a:lnTo>
                      <a:lnTo>
                        <a:pt x="130" y="295"/>
                      </a:lnTo>
                      <a:lnTo>
                        <a:pt x="130" y="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E0D4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b="1" dirty="0">
                    <a:solidFill>
                      <a:srgbClr val="FFFFFF"/>
                    </a:solidFill>
                    <a:latin typeface="Lato"/>
                    <a:cs typeface="Lato"/>
                  </a:endParaRPr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6E9E766A-5FDA-4F6B-B90D-9D43FE8C9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3113" y="1728788"/>
                  <a:ext cx="207963" cy="468312"/>
                </a:xfrm>
                <a:custGeom>
                  <a:avLst/>
                  <a:gdLst>
                    <a:gd name="T0" fmla="*/ 131 w 131"/>
                    <a:gd name="T1" fmla="*/ 0 h 295"/>
                    <a:gd name="T2" fmla="*/ 131 w 131"/>
                    <a:gd name="T3" fmla="*/ 96 h 295"/>
                    <a:gd name="T4" fmla="*/ 0 w 131"/>
                    <a:gd name="T5" fmla="*/ 295 h 295"/>
                    <a:gd name="T6" fmla="*/ 0 w 131"/>
                    <a:gd name="T7" fmla="*/ 198 h 295"/>
                    <a:gd name="T8" fmla="*/ 131 w 131"/>
                    <a:gd name="T9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295">
                      <a:moveTo>
                        <a:pt x="131" y="0"/>
                      </a:moveTo>
                      <a:lnTo>
                        <a:pt x="131" y="96"/>
                      </a:lnTo>
                      <a:lnTo>
                        <a:pt x="0" y="295"/>
                      </a:lnTo>
                      <a:lnTo>
                        <a:pt x="0" y="198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F4E0D4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b="1" dirty="0">
                    <a:solidFill>
                      <a:srgbClr val="FFFFFF"/>
                    </a:solidFill>
                    <a:latin typeface="Lato"/>
                    <a:cs typeface="Lato"/>
                  </a:endParaRPr>
                </a:p>
              </p:txBody>
            </p:sp>
            <p:sp>
              <p:nvSpPr>
                <p:cNvPr id="66" name="Freeform 42">
                  <a:extLst>
                    <a:ext uri="{FF2B5EF4-FFF2-40B4-BE49-F238E27FC236}">
                      <a16:creationId xmlns:a16="http://schemas.microsoft.com/office/drawing/2014/main" id="{7E77F006-8E41-4EA9-88D5-C9A4F9488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001" y="1728788"/>
                  <a:ext cx="2505075" cy="314325"/>
                </a:xfrm>
                <a:custGeom>
                  <a:avLst/>
                  <a:gdLst>
                    <a:gd name="T0" fmla="*/ 1578 w 1578"/>
                    <a:gd name="T1" fmla="*/ 0 h 198"/>
                    <a:gd name="T2" fmla="*/ 0 w 1578"/>
                    <a:gd name="T3" fmla="*/ 0 h 198"/>
                    <a:gd name="T4" fmla="*/ 130 w 1578"/>
                    <a:gd name="T5" fmla="*/ 198 h 198"/>
                    <a:gd name="T6" fmla="*/ 1447 w 1578"/>
                    <a:gd name="T7" fmla="*/ 198 h 198"/>
                    <a:gd name="T8" fmla="*/ 1578 w 1578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78" h="198">
                      <a:moveTo>
                        <a:pt x="1578" y="0"/>
                      </a:moveTo>
                      <a:lnTo>
                        <a:pt x="0" y="0"/>
                      </a:lnTo>
                      <a:lnTo>
                        <a:pt x="130" y="198"/>
                      </a:lnTo>
                      <a:lnTo>
                        <a:pt x="1447" y="198"/>
                      </a:lnTo>
                      <a:lnTo>
                        <a:pt x="1578" y="0"/>
                      </a:lnTo>
                      <a:close/>
                    </a:path>
                  </a:pathLst>
                </a:custGeom>
                <a:solidFill>
                  <a:srgbClr val="ECCBB6"/>
                </a:solidFill>
                <a:ln w="3175">
                  <a:noFill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800"/>
                    </a:spcAft>
                  </a:pPr>
                  <a:endParaRPr lang="ko-KR" altLang="en-US" sz="2700" b="1" dirty="0">
                    <a:solidFill>
                      <a:srgbClr val="FFFFFF"/>
                    </a:solidFill>
                    <a:latin typeface="Lato"/>
                    <a:ea typeface="Roboto Condensed Regular"/>
                    <a:cs typeface="Lato"/>
                  </a:endParaRPr>
                </a:p>
              </p:txBody>
            </p:sp>
          </p:grpSp>
          <p:sp>
            <p:nvSpPr>
              <p:cNvPr id="62" name="TextBox 86">
                <a:extLst>
                  <a:ext uri="{FF2B5EF4-FFF2-40B4-BE49-F238E27FC236}">
                    <a16:creationId xmlns:a16="http://schemas.microsoft.com/office/drawing/2014/main" id="{6264BEC8-8BC9-43A9-8120-133CCD927436}"/>
                  </a:ext>
                </a:extLst>
              </p:cNvPr>
              <p:cNvSpPr txBox="1"/>
              <p:nvPr/>
            </p:nvSpPr>
            <p:spPr>
              <a:xfrm>
                <a:off x="4788030" y="1694646"/>
                <a:ext cx="1547554" cy="193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72000" bIns="0" rtlCol="0" anchor="t">
                <a:noAutofit/>
              </a:bodyPr>
              <a:lstStyle/>
              <a:p>
                <a:pPr lvl="0" algn="ctr"/>
                <a:r>
                  <a:rPr lang="en-US" altLang="ko-KR" sz="1400" b="1" dirty="0">
                    <a:solidFill>
                      <a:srgbClr val="FFFFFF"/>
                    </a:solidFill>
                    <a:latin typeface="Lato"/>
                    <a:cs typeface="Lato"/>
                  </a:rPr>
                  <a:t>Quality</a:t>
                </a:r>
                <a:endParaRPr lang="ko-KR" altLang="en-US" sz="1400" b="1" dirty="0">
                  <a:solidFill>
                    <a:srgbClr val="FFFFFF"/>
                  </a:solidFill>
                  <a:latin typeface="Lato"/>
                  <a:cs typeface="Lato"/>
                </a:endParaRPr>
              </a:p>
            </p:txBody>
          </p:sp>
        </p:grpSp>
        <p:grpSp>
          <p:nvGrpSpPr>
            <p:cNvPr id="21" name="그룹 80">
              <a:extLst>
                <a:ext uri="{FF2B5EF4-FFF2-40B4-BE49-F238E27FC236}">
                  <a16:creationId xmlns:a16="http://schemas.microsoft.com/office/drawing/2014/main" id="{C89D3105-6391-4C35-80DC-181143EE0852}"/>
                </a:ext>
              </a:extLst>
            </p:cNvPr>
            <p:cNvGrpSpPr/>
            <p:nvPr/>
          </p:nvGrpSpPr>
          <p:grpSpPr>
            <a:xfrm>
              <a:off x="9257321" y="6113871"/>
              <a:ext cx="5850702" cy="1363843"/>
              <a:chOff x="4464514" y="2115386"/>
              <a:chExt cx="2194585" cy="511441"/>
            </a:xfrm>
          </p:grpSpPr>
          <p:grpSp>
            <p:nvGrpSpPr>
              <p:cNvPr id="55" name="그룹 83">
                <a:extLst>
                  <a:ext uri="{FF2B5EF4-FFF2-40B4-BE49-F238E27FC236}">
                    <a16:creationId xmlns:a16="http://schemas.microsoft.com/office/drawing/2014/main" id="{AF62FD76-5BF9-4763-9689-460F6D3A1880}"/>
                  </a:ext>
                </a:extLst>
              </p:cNvPr>
              <p:cNvGrpSpPr/>
              <p:nvPr/>
            </p:nvGrpSpPr>
            <p:grpSpPr>
              <a:xfrm>
                <a:off x="4464514" y="2115386"/>
                <a:ext cx="2194585" cy="511441"/>
                <a:chOff x="3762376" y="2197100"/>
                <a:chExt cx="2090738" cy="466725"/>
              </a:xfrm>
            </p:grpSpPr>
            <p:sp>
              <p:nvSpPr>
                <p:cNvPr id="57" name="Rectangle 30">
                  <a:extLst>
                    <a:ext uri="{FF2B5EF4-FFF2-40B4-BE49-F238E27FC236}">
                      <a16:creationId xmlns:a16="http://schemas.microsoft.com/office/drawing/2014/main" id="{46DD7AC1-EFB8-4079-9D7D-DB08AB085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0338" y="2511425"/>
                  <a:ext cx="1674813" cy="152400"/>
                </a:xfrm>
                <a:prstGeom prst="rect">
                  <a:avLst/>
                </a:prstGeom>
                <a:solidFill>
                  <a:srgbClr val="F4E0D4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b="1" dirty="0">
                    <a:solidFill>
                      <a:srgbClr val="FFFFFF"/>
                    </a:solidFill>
                    <a:latin typeface="Lato"/>
                    <a:cs typeface="Lato"/>
                  </a:endParaRPr>
                </a:p>
              </p:txBody>
            </p:sp>
            <p:sp>
              <p:nvSpPr>
                <p:cNvPr id="58" name="Freeform 31">
                  <a:extLst>
                    <a:ext uri="{FF2B5EF4-FFF2-40B4-BE49-F238E27FC236}">
                      <a16:creationId xmlns:a16="http://schemas.microsoft.com/office/drawing/2014/main" id="{B0BA1342-B8B6-48FD-BE28-4A33A5DA9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376" y="2197100"/>
                  <a:ext cx="207963" cy="466725"/>
                </a:xfrm>
                <a:custGeom>
                  <a:avLst/>
                  <a:gdLst>
                    <a:gd name="T0" fmla="*/ 0 w 131"/>
                    <a:gd name="T1" fmla="*/ 0 h 294"/>
                    <a:gd name="T2" fmla="*/ 131 w 131"/>
                    <a:gd name="T3" fmla="*/ 198 h 294"/>
                    <a:gd name="T4" fmla="*/ 131 w 131"/>
                    <a:gd name="T5" fmla="*/ 294 h 294"/>
                    <a:gd name="T6" fmla="*/ 0 w 131"/>
                    <a:gd name="T7" fmla="*/ 96 h 294"/>
                    <a:gd name="T8" fmla="*/ 0 w 131"/>
                    <a:gd name="T9" fmla="*/ 0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294">
                      <a:moveTo>
                        <a:pt x="0" y="0"/>
                      </a:moveTo>
                      <a:lnTo>
                        <a:pt x="131" y="198"/>
                      </a:lnTo>
                      <a:lnTo>
                        <a:pt x="131" y="294"/>
                      </a:lnTo>
                      <a:lnTo>
                        <a:pt x="0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E0D4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b="1" dirty="0">
                    <a:solidFill>
                      <a:srgbClr val="FFFFFF"/>
                    </a:solidFill>
                    <a:latin typeface="Lato"/>
                    <a:cs typeface="Lato"/>
                  </a:endParaRPr>
                </a:p>
              </p:txBody>
            </p:sp>
            <p:sp>
              <p:nvSpPr>
                <p:cNvPr id="59" name="Freeform 32">
                  <a:extLst>
                    <a:ext uri="{FF2B5EF4-FFF2-40B4-BE49-F238E27FC236}">
                      <a16:creationId xmlns:a16="http://schemas.microsoft.com/office/drawing/2014/main" id="{F7E11889-E6B7-4EFA-A4D5-A9C8FB5DA1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5151" y="2197100"/>
                  <a:ext cx="207963" cy="466725"/>
                </a:xfrm>
                <a:custGeom>
                  <a:avLst/>
                  <a:gdLst>
                    <a:gd name="T0" fmla="*/ 131 w 131"/>
                    <a:gd name="T1" fmla="*/ 0 h 294"/>
                    <a:gd name="T2" fmla="*/ 0 w 131"/>
                    <a:gd name="T3" fmla="*/ 198 h 294"/>
                    <a:gd name="T4" fmla="*/ 0 w 131"/>
                    <a:gd name="T5" fmla="*/ 294 h 294"/>
                    <a:gd name="T6" fmla="*/ 131 w 131"/>
                    <a:gd name="T7" fmla="*/ 96 h 294"/>
                    <a:gd name="T8" fmla="*/ 131 w 131"/>
                    <a:gd name="T9" fmla="*/ 0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294">
                      <a:moveTo>
                        <a:pt x="131" y="0"/>
                      </a:moveTo>
                      <a:lnTo>
                        <a:pt x="0" y="198"/>
                      </a:lnTo>
                      <a:lnTo>
                        <a:pt x="0" y="294"/>
                      </a:lnTo>
                      <a:lnTo>
                        <a:pt x="131" y="96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F4E0D4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b="1" dirty="0">
                    <a:solidFill>
                      <a:srgbClr val="FFFFFF"/>
                    </a:solidFill>
                    <a:latin typeface="Lato"/>
                    <a:cs typeface="Lato"/>
                  </a:endParaRPr>
                </a:p>
              </p:txBody>
            </p:sp>
            <p:sp>
              <p:nvSpPr>
                <p:cNvPr id="60" name="Freeform 43">
                  <a:extLst>
                    <a:ext uri="{FF2B5EF4-FFF2-40B4-BE49-F238E27FC236}">
                      <a16:creationId xmlns:a16="http://schemas.microsoft.com/office/drawing/2014/main" id="{A935FA84-8162-4AAF-9186-882E2611C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376" y="2197100"/>
                  <a:ext cx="2090738" cy="314325"/>
                </a:xfrm>
                <a:custGeom>
                  <a:avLst/>
                  <a:gdLst>
                    <a:gd name="T0" fmla="*/ 0 w 1317"/>
                    <a:gd name="T1" fmla="*/ 0 h 198"/>
                    <a:gd name="T2" fmla="*/ 131 w 1317"/>
                    <a:gd name="T3" fmla="*/ 198 h 198"/>
                    <a:gd name="T4" fmla="*/ 1186 w 1317"/>
                    <a:gd name="T5" fmla="*/ 198 h 198"/>
                    <a:gd name="T6" fmla="*/ 1317 w 1317"/>
                    <a:gd name="T7" fmla="*/ 0 h 198"/>
                    <a:gd name="T8" fmla="*/ 0 w 1317"/>
                    <a:gd name="T9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7" h="198">
                      <a:moveTo>
                        <a:pt x="0" y="0"/>
                      </a:moveTo>
                      <a:lnTo>
                        <a:pt x="131" y="198"/>
                      </a:lnTo>
                      <a:lnTo>
                        <a:pt x="1186" y="198"/>
                      </a:lnTo>
                      <a:lnTo>
                        <a:pt x="13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CBB6"/>
                </a:solidFill>
                <a:ln w="3175">
                  <a:noFill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800"/>
                    </a:spcAft>
                  </a:pPr>
                  <a:endParaRPr lang="ko-KR" altLang="en-US" sz="2700" b="1" dirty="0">
                    <a:solidFill>
                      <a:srgbClr val="FFFFFF"/>
                    </a:solidFill>
                    <a:latin typeface="Lato"/>
                    <a:ea typeface="Roboto Condensed Regular"/>
                    <a:cs typeface="Lato"/>
                  </a:endParaRPr>
                </a:p>
              </p:txBody>
            </p:sp>
          </p:grpSp>
          <p:sp>
            <p:nvSpPr>
              <p:cNvPr id="56" name="TextBox 93">
                <a:extLst>
                  <a:ext uri="{FF2B5EF4-FFF2-40B4-BE49-F238E27FC236}">
                    <a16:creationId xmlns:a16="http://schemas.microsoft.com/office/drawing/2014/main" id="{E369CFC2-77A0-45EF-A12F-6A6E143B6D1D}"/>
                  </a:ext>
                </a:extLst>
              </p:cNvPr>
              <p:cNvSpPr txBox="1"/>
              <p:nvPr/>
            </p:nvSpPr>
            <p:spPr>
              <a:xfrm>
                <a:off x="4678363" y="2207409"/>
                <a:ext cx="1766886" cy="193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72000" bIns="0" rtlCol="0" anchor="t">
                <a:no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FFFFFF"/>
                    </a:solidFill>
                    <a:latin typeface="Lato"/>
                    <a:cs typeface="Lato"/>
                  </a:rPr>
                  <a:t>Research</a:t>
                </a:r>
                <a:endParaRPr lang="ko-KR" altLang="en-US" sz="1400" b="1" dirty="0">
                  <a:solidFill>
                    <a:srgbClr val="FFFFFF"/>
                  </a:solidFill>
                  <a:latin typeface="Lato"/>
                  <a:cs typeface="Lato"/>
                </a:endParaRPr>
              </a:p>
            </p:txBody>
          </p:sp>
        </p:grpSp>
        <p:grpSp>
          <p:nvGrpSpPr>
            <p:cNvPr id="22" name="그룹 87">
              <a:extLst>
                <a:ext uri="{FF2B5EF4-FFF2-40B4-BE49-F238E27FC236}">
                  <a16:creationId xmlns:a16="http://schemas.microsoft.com/office/drawing/2014/main" id="{4E3E5A01-6CB1-41CE-994E-AECB1541886E}"/>
                </a:ext>
              </a:extLst>
            </p:cNvPr>
            <p:cNvGrpSpPr/>
            <p:nvPr/>
          </p:nvGrpSpPr>
          <p:grpSpPr>
            <a:xfrm>
              <a:off x="9839288" y="7508228"/>
              <a:ext cx="4686782" cy="1368483"/>
              <a:chOff x="4682807" y="2626827"/>
              <a:chExt cx="1758001" cy="513181"/>
            </a:xfrm>
          </p:grpSpPr>
          <p:grpSp>
            <p:nvGrpSpPr>
              <p:cNvPr id="49" name="그룹 84">
                <a:extLst>
                  <a:ext uri="{FF2B5EF4-FFF2-40B4-BE49-F238E27FC236}">
                    <a16:creationId xmlns:a16="http://schemas.microsoft.com/office/drawing/2014/main" id="{8F909A42-3B14-4F19-8DE7-705788EADFA6}"/>
                  </a:ext>
                </a:extLst>
              </p:cNvPr>
              <p:cNvGrpSpPr/>
              <p:nvPr/>
            </p:nvGrpSpPr>
            <p:grpSpPr>
              <a:xfrm>
                <a:off x="4682807" y="2626827"/>
                <a:ext cx="1758001" cy="513181"/>
                <a:chOff x="3970338" y="2663825"/>
                <a:chExt cx="1674813" cy="468313"/>
              </a:xfrm>
            </p:grpSpPr>
            <p:sp>
              <p:nvSpPr>
                <p:cNvPr id="51" name="Rectangle 33">
                  <a:extLst>
                    <a:ext uri="{FF2B5EF4-FFF2-40B4-BE49-F238E27FC236}">
                      <a16:creationId xmlns:a16="http://schemas.microsoft.com/office/drawing/2014/main" id="{85864902-B3E5-412C-AA65-9672C1D5E5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6713" y="2979738"/>
                  <a:ext cx="1260475" cy="152400"/>
                </a:xfrm>
                <a:prstGeom prst="rect">
                  <a:avLst/>
                </a:prstGeom>
                <a:solidFill>
                  <a:srgbClr val="F4E0D4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b="1" dirty="0">
                    <a:solidFill>
                      <a:srgbClr val="FFFFFF"/>
                    </a:solidFill>
                    <a:latin typeface="Lato"/>
                    <a:cs typeface="Lato"/>
                  </a:endParaRPr>
                </a:p>
              </p:txBody>
            </p:sp>
            <p:sp>
              <p:nvSpPr>
                <p:cNvPr id="52" name="Freeform 34">
                  <a:extLst>
                    <a:ext uri="{FF2B5EF4-FFF2-40B4-BE49-F238E27FC236}">
                      <a16:creationId xmlns:a16="http://schemas.microsoft.com/office/drawing/2014/main" id="{9671825B-E8C4-4838-BD80-485A38E10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338" y="2663825"/>
                  <a:ext cx="206375" cy="468312"/>
                </a:xfrm>
                <a:custGeom>
                  <a:avLst/>
                  <a:gdLst>
                    <a:gd name="T0" fmla="*/ 0 w 130"/>
                    <a:gd name="T1" fmla="*/ 0 h 295"/>
                    <a:gd name="T2" fmla="*/ 0 w 130"/>
                    <a:gd name="T3" fmla="*/ 97 h 295"/>
                    <a:gd name="T4" fmla="*/ 130 w 130"/>
                    <a:gd name="T5" fmla="*/ 295 h 295"/>
                    <a:gd name="T6" fmla="*/ 130 w 130"/>
                    <a:gd name="T7" fmla="*/ 199 h 295"/>
                    <a:gd name="T8" fmla="*/ 0 w 130"/>
                    <a:gd name="T9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0" h="295">
                      <a:moveTo>
                        <a:pt x="0" y="0"/>
                      </a:moveTo>
                      <a:lnTo>
                        <a:pt x="0" y="97"/>
                      </a:lnTo>
                      <a:lnTo>
                        <a:pt x="130" y="295"/>
                      </a:lnTo>
                      <a:lnTo>
                        <a:pt x="130" y="1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E0D4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b="1" dirty="0">
                    <a:solidFill>
                      <a:srgbClr val="FFFFFF"/>
                    </a:solidFill>
                    <a:latin typeface="Lato"/>
                    <a:cs typeface="Lato"/>
                  </a:endParaRPr>
                </a:p>
              </p:txBody>
            </p:sp>
            <p:sp>
              <p:nvSpPr>
                <p:cNvPr id="53" name="Freeform 35">
                  <a:extLst>
                    <a:ext uri="{FF2B5EF4-FFF2-40B4-BE49-F238E27FC236}">
                      <a16:creationId xmlns:a16="http://schemas.microsoft.com/office/drawing/2014/main" id="{71B5A2F9-3711-455D-94C7-DF02A4C72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7188" y="2663825"/>
                  <a:ext cx="207963" cy="468312"/>
                </a:xfrm>
                <a:custGeom>
                  <a:avLst/>
                  <a:gdLst>
                    <a:gd name="T0" fmla="*/ 131 w 131"/>
                    <a:gd name="T1" fmla="*/ 0 h 295"/>
                    <a:gd name="T2" fmla="*/ 131 w 131"/>
                    <a:gd name="T3" fmla="*/ 97 h 295"/>
                    <a:gd name="T4" fmla="*/ 0 w 131"/>
                    <a:gd name="T5" fmla="*/ 295 h 295"/>
                    <a:gd name="T6" fmla="*/ 0 w 131"/>
                    <a:gd name="T7" fmla="*/ 199 h 295"/>
                    <a:gd name="T8" fmla="*/ 131 w 131"/>
                    <a:gd name="T9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295">
                      <a:moveTo>
                        <a:pt x="131" y="0"/>
                      </a:moveTo>
                      <a:lnTo>
                        <a:pt x="131" y="97"/>
                      </a:lnTo>
                      <a:lnTo>
                        <a:pt x="0" y="295"/>
                      </a:lnTo>
                      <a:lnTo>
                        <a:pt x="0" y="199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F4E0D4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b="1" dirty="0">
                    <a:solidFill>
                      <a:srgbClr val="FFFFFF"/>
                    </a:solidFill>
                    <a:latin typeface="Lato"/>
                    <a:cs typeface="Lato"/>
                  </a:endParaRPr>
                </a:p>
              </p:txBody>
            </p:sp>
            <p:sp>
              <p:nvSpPr>
                <p:cNvPr id="54" name="Freeform 44">
                  <a:extLst>
                    <a:ext uri="{FF2B5EF4-FFF2-40B4-BE49-F238E27FC236}">
                      <a16:creationId xmlns:a16="http://schemas.microsoft.com/office/drawing/2014/main" id="{432A340E-864B-4906-860C-9ED7960022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338" y="2663825"/>
                  <a:ext cx="1674813" cy="315912"/>
                </a:xfrm>
                <a:custGeom>
                  <a:avLst/>
                  <a:gdLst>
                    <a:gd name="T0" fmla="*/ 130 w 1055"/>
                    <a:gd name="T1" fmla="*/ 199 h 199"/>
                    <a:gd name="T2" fmla="*/ 924 w 1055"/>
                    <a:gd name="T3" fmla="*/ 199 h 199"/>
                    <a:gd name="T4" fmla="*/ 1055 w 1055"/>
                    <a:gd name="T5" fmla="*/ 0 h 199"/>
                    <a:gd name="T6" fmla="*/ 0 w 1055"/>
                    <a:gd name="T7" fmla="*/ 0 h 199"/>
                    <a:gd name="T8" fmla="*/ 130 w 1055"/>
                    <a:gd name="T9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5" h="199">
                      <a:moveTo>
                        <a:pt x="130" y="199"/>
                      </a:moveTo>
                      <a:lnTo>
                        <a:pt x="924" y="199"/>
                      </a:lnTo>
                      <a:lnTo>
                        <a:pt x="1055" y="0"/>
                      </a:lnTo>
                      <a:lnTo>
                        <a:pt x="0" y="0"/>
                      </a:lnTo>
                      <a:lnTo>
                        <a:pt x="130" y="199"/>
                      </a:lnTo>
                      <a:close/>
                    </a:path>
                  </a:pathLst>
                </a:custGeom>
                <a:solidFill>
                  <a:srgbClr val="ECCBB6"/>
                </a:solidFill>
                <a:ln w="3175">
                  <a:noFill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800"/>
                    </a:spcAft>
                  </a:pPr>
                  <a:endParaRPr lang="ko-KR" altLang="en-US" sz="2700" b="1" dirty="0">
                    <a:solidFill>
                      <a:srgbClr val="FFFFFF"/>
                    </a:solidFill>
                    <a:latin typeface="Lato"/>
                    <a:ea typeface="Roboto Condensed Regular"/>
                    <a:cs typeface="Lato"/>
                  </a:endParaRPr>
                </a:p>
              </p:txBody>
            </p:sp>
          </p:grpSp>
          <p:sp>
            <p:nvSpPr>
              <p:cNvPr id="50" name="TextBox 100">
                <a:extLst>
                  <a:ext uri="{FF2B5EF4-FFF2-40B4-BE49-F238E27FC236}">
                    <a16:creationId xmlns:a16="http://schemas.microsoft.com/office/drawing/2014/main" id="{9B399FE4-7D3A-469D-9E06-20470DD1D331}"/>
                  </a:ext>
                </a:extLst>
              </p:cNvPr>
              <p:cNvSpPr txBox="1"/>
              <p:nvPr/>
            </p:nvSpPr>
            <p:spPr>
              <a:xfrm>
                <a:off x="4788030" y="2720171"/>
                <a:ext cx="1547554" cy="193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72000" bIns="0" rtlCol="0" anchor="t">
                <a:no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FFFFFF"/>
                    </a:solidFill>
                    <a:latin typeface="Lato"/>
                    <a:cs typeface="Lato"/>
                  </a:rPr>
                  <a:t>Gallery</a:t>
                </a:r>
                <a:endParaRPr lang="ko-KR" altLang="en-US" sz="1400" b="1" dirty="0">
                  <a:solidFill>
                    <a:srgbClr val="FFFFFF"/>
                  </a:solidFill>
                  <a:latin typeface="Lato"/>
                  <a:cs typeface="Lato"/>
                </a:endParaRPr>
              </a:p>
            </p:txBody>
          </p:sp>
        </p:grpSp>
        <p:grpSp>
          <p:nvGrpSpPr>
            <p:cNvPr id="23" name="그룹 88">
              <a:extLst>
                <a:ext uri="{FF2B5EF4-FFF2-40B4-BE49-F238E27FC236}">
                  <a16:creationId xmlns:a16="http://schemas.microsoft.com/office/drawing/2014/main" id="{2D62AEFD-46A2-495C-B5B3-1D7B9525CF64}"/>
                </a:ext>
              </a:extLst>
            </p:cNvPr>
            <p:cNvGrpSpPr/>
            <p:nvPr/>
          </p:nvGrpSpPr>
          <p:grpSpPr>
            <a:xfrm>
              <a:off x="10416803" y="8907224"/>
              <a:ext cx="3527305" cy="1368480"/>
              <a:chOff x="4899433" y="3140008"/>
              <a:chExt cx="1323084" cy="513180"/>
            </a:xfrm>
          </p:grpSpPr>
          <p:grpSp>
            <p:nvGrpSpPr>
              <p:cNvPr id="43" name="그룹 85">
                <a:extLst>
                  <a:ext uri="{FF2B5EF4-FFF2-40B4-BE49-F238E27FC236}">
                    <a16:creationId xmlns:a16="http://schemas.microsoft.com/office/drawing/2014/main" id="{B800856B-E37B-40C6-A5C5-E9A832CC6422}"/>
                  </a:ext>
                </a:extLst>
              </p:cNvPr>
              <p:cNvGrpSpPr/>
              <p:nvPr/>
            </p:nvGrpSpPr>
            <p:grpSpPr>
              <a:xfrm>
                <a:off x="4899433" y="3140008"/>
                <a:ext cx="1323084" cy="513180"/>
                <a:chOff x="4176713" y="3132138"/>
                <a:chExt cx="1260476" cy="468312"/>
              </a:xfrm>
            </p:grpSpPr>
            <p:sp>
              <p:nvSpPr>
                <p:cNvPr id="45" name="Rectangle 36">
                  <a:extLst>
                    <a:ext uri="{FF2B5EF4-FFF2-40B4-BE49-F238E27FC236}">
                      <a16:creationId xmlns:a16="http://schemas.microsoft.com/office/drawing/2014/main" id="{7E289350-7CB5-4350-B4EB-A55060E54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84676" y="3446463"/>
                  <a:ext cx="844550" cy="153987"/>
                </a:xfrm>
                <a:prstGeom prst="rect">
                  <a:avLst/>
                </a:prstGeom>
                <a:solidFill>
                  <a:srgbClr val="F4E0D4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b="1" dirty="0">
                    <a:solidFill>
                      <a:srgbClr val="FFFFFF"/>
                    </a:solidFill>
                    <a:latin typeface="Lato"/>
                    <a:cs typeface="Lato"/>
                  </a:endParaRPr>
                </a:p>
              </p:txBody>
            </p:sp>
            <p:sp>
              <p:nvSpPr>
                <p:cNvPr id="46" name="Freeform 37">
                  <a:extLst>
                    <a:ext uri="{FF2B5EF4-FFF2-40B4-BE49-F238E27FC236}">
                      <a16:creationId xmlns:a16="http://schemas.microsoft.com/office/drawing/2014/main" id="{BEF3D65B-0AD5-4FCD-8EA6-B47190C7B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713" y="3132138"/>
                  <a:ext cx="207963" cy="468312"/>
                </a:xfrm>
                <a:custGeom>
                  <a:avLst/>
                  <a:gdLst>
                    <a:gd name="T0" fmla="*/ 0 w 131"/>
                    <a:gd name="T1" fmla="*/ 0 h 295"/>
                    <a:gd name="T2" fmla="*/ 0 w 131"/>
                    <a:gd name="T3" fmla="*/ 96 h 295"/>
                    <a:gd name="T4" fmla="*/ 131 w 131"/>
                    <a:gd name="T5" fmla="*/ 295 h 295"/>
                    <a:gd name="T6" fmla="*/ 131 w 131"/>
                    <a:gd name="T7" fmla="*/ 198 h 295"/>
                    <a:gd name="T8" fmla="*/ 0 w 131"/>
                    <a:gd name="T9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295">
                      <a:moveTo>
                        <a:pt x="0" y="0"/>
                      </a:moveTo>
                      <a:lnTo>
                        <a:pt x="0" y="96"/>
                      </a:lnTo>
                      <a:lnTo>
                        <a:pt x="131" y="295"/>
                      </a:lnTo>
                      <a:lnTo>
                        <a:pt x="131" y="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E0D4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b="1" dirty="0">
                    <a:solidFill>
                      <a:srgbClr val="FFFFFF"/>
                    </a:solidFill>
                    <a:latin typeface="Lato"/>
                    <a:cs typeface="Lato"/>
                  </a:endParaRPr>
                </a:p>
              </p:txBody>
            </p:sp>
            <p:sp>
              <p:nvSpPr>
                <p:cNvPr id="47" name="Freeform 38">
                  <a:extLst>
                    <a:ext uri="{FF2B5EF4-FFF2-40B4-BE49-F238E27FC236}">
                      <a16:creationId xmlns:a16="http://schemas.microsoft.com/office/drawing/2014/main" id="{7CCB751B-D138-4D8D-BFA7-2DF6A2F48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226" y="3132138"/>
                  <a:ext cx="207963" cy="468312"/>
                </a:xfrm>
                <a:custGeom>
                  <a:avLst/>
                  <a:gdLst>
                    <a:gd name="T0" fmla="*/ 131 w 131"/>
                    <a:gd name="T1" fmla="*/ 0 h 295"/>
                    <a:gd name="T2" fmla="*/ 131 w 131"/>
                    <a:gd name="T3" fmla="*/ 96 h 295"/>
                    <a:gd name="T4" fmla="*/ 0 w 131"/>
                    <a:gd name="T5" fmla="*/ 295 h 295"/>
                    <a:gd name="T6" fmla="*/ 0 w 131"/>
                    <a:gd name="T7" fmla="*/ 198 h 295"/>
                    <a:gd name="T8" fmla="*/ 131 w 131"/>
                    <a:gd name="T9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295">
                      <a:moveTo>
                        <a:pt x="131" y="0"/>
                      </a:moveTo>
                      <a:lnTo>
                        <a:pt x="131" y="96"/>
                      </a:lnTo>
                      <a:lnTo>
                        <a:pt x="0" y="295"/>
                      </a:lnTo>
                      <a:lnTo>
                        <a:pt x="0" y="198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F4E0D4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0" b="1" dirty="0">
                    <a:solidFill>
                      <a:srgbClr val="FFFFFF"/>
                    </a:solidFill>
                    <a:latin typeface="Lato"/>
                    <a:cs typeface="Lato"/>
                  </a:endParaRPr>
                </a:p>
              </p:txBody>
            </p:sp>
            <p:sp>
              <p:nvSpPr>
                <p:cNvPr id="48" name="Freeform 45">
                  <a:extLst>
                    <a:ext uri="{FF2B5EF4-FFF2-40B4-BE49-F238E27FC236}">
                      <a16:creationId xmlns:a16="http://schemas.microsoft.com/office/drawing/2014/main" id="{C651DECA-497B-42FA-9410-B3EA09B826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713" y="3132138"/>
                  <a:ext cx="1260475" cy="314325"/>
                </a:xfrm>
                <a:custGeom>
                  <a:avLst/>
                  <a:gdLst>
                    <a:gd name="T0" fmla="*/ 131 w 794"/>
                    <a:gd name="T1" fmla="*/ 198 h 198"/>
                    <a:gd name="T2" fmla="*/ 663 w 794"/>
                    <a:gd name="T3" fmla="*/ 198 h 198"/>
                    <a:gd name="T4" fmla="*/ 794 w 794"/>
                    <a:gd name="T5" fmla="*/ 0 h 198"/>
                    <a:gd name="T6" fmla="*/ 0 w 794"/>
                    <a:gd name="T7" fmla="*/ 0 h 198"/>
                    <a:gd name="T8" fmla="*/ 131 w 794"/>
                    <a:gd name="T9" fmla="*/ 19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4" h="198">
                      <a:moveTo>
                        <a:pt x="131" y="198"/>
                      </a:moveTo>
                      <a:lnTo>
                        <a:pt x="663" y="198"/>
                      </a:lnTo>
                      <a:lnTo>
                        <a:pt x="794" y="0"/>
                      </a:lnTo>
                      <a:lnTo>
                        <a:pt x="0" y="0"/>
                      </a:lnTo>
                      <a:lnTo>
                        <a:pt x="131" y="198"/>
                      </a:lnTo>
                      <a:close/>
                    </a:path>
                  </a:pathLst>
                </a:custGeom>
                <a:solidFill>
                  <a:srgbClr val="ECCBB6"/>
                </a:solidFill>
                <a:ln w="3175">
                  <a:noFill/>
                </a:ln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Aft>
                      <a:spcPts val="800"/>
                    </a:spcAft>
                  </a:pPr>
                  <a:endParaRPr lang="ko-KR" altLang="en-US" sz="2700" b="1" dirty="0">
                    <a:solidFill>
                      <a:srgbClr val="FFFFFF"/>
                    </a:solidFill>
                    <a:latin typeface="Lato"/>
                    <a:ea typeface="Roboto Condensed Regular"/>
                    <a:cs typeface="Lato"/>
                  </a:endParaRPr>
                </a:p>
              </p:txBody>
            </p:sp>
          </p:grpSp>
          <p:sp>
            <p:nvSpPr>
              <p:cNvPr id="44" name="TextBox 107">
                <a:extLst>
                  <a:ext uri="{FF2B5EF4-FFF2-40B4-BE49-F238E27FC236}">
                    <a16:creationId xmlns:a16="http://schemas.microsoft.com/office/drawing/2014/main" id="{1414AB47-B0AB-4281-B89A-A597B462002A}"/>
                  </a:ext>
                </a:extLst>
              </p:cNvPr>
              <p:cNvSpPr txBox="1"/>
              <p:nvPr/>
            </p:nvSpPr>
            <p:spPr>
              <a:xfrm>
                <a:off x="4967392" y="3232934"/>
                <a:ext cx="1188828" cy="1939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72000" bIns="0" rtlCol="0" anchor="t">
                <a:no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FFFFFF"/>
                    </a:solidFill>
                    <a:latin typeface="Lato"/>
                    <a:cs typeface="Lato"/>
                  </a:rPr>
                  <a:t>Photos</a:t>
                </a:r>
                <a:endParaRPr lang="ko-KR" altLang="en-US" sz="1400" b="1" dirty="0">
                  <a:solidFill>
                    <a:srgbClr val="FFFFFF"/>
                  </a:solidFill>
                  <a:latin typeface="Lato"/>
                  <a:cs typeface="Lato"/>
                </a:endParaRPr>
              </a:p>
            </p:txBody>
          </p:sp>
        </p:grpSp>
        <p:grpSp>
          <p:nvGrpSpPr>
            <p:cNvPr id="24" name="그룹 96">
              <a:extLst>
                <a:ext uri="{FF2B5EF4-FFF2-40B4-BE49-F238E27FC236}">
                  <a16:creationId xmlns:a16="http://schemas.microsoft.com/office/drawing/2014/main" id="{A4DB73A6-B172-41FB-B2B6-90745FC9E38A}"/>
                </a:ext>
              </a:extLst>
            </p:cNvPr>
            <p:cNvGrpSpPr/>
            <p:nvPr/>
          </p:nvGrpSpPr>
          <p:grpSpPr>
            <a:xfrm>
              <a:off x="10119806" y="10306217"/>
              <a:ext cx="4125736" cy="2320840"/>
              <a:chOff x="4788030" y="3652671"/>
              <a:chExt cx="1547554" cy="870315"/>
            </a:xfrm>
          </p:grpSpPr>
          <p:grpSp>
            <p:nvGrpSpPr>
              <p:cNvPr id="36" name="그룹 95">
                <a:extLst>
                  <a:ext uri="{FF2B5EF4-FFF2-40B4-BE49-F238E27FC236}">
                    <a16:creationId xmlns:a16="http://schemas.microsoft.com/office/drawing/2014/main" id="{4F78CB16-A7BE-4F5C-83D8-C454301B5108}"/>
                  </a:ext>
                </a:extLst>
              </p:cNvPr>
              <p:cNvGrpSpPr/>
              <p:nvPr/>
            </p:nvGrpSpPr>
            <p:grpSpPr>
              <a:xfrm>
                <a:off x="4788030" y="3653188"/>
                <a:ext cx="1547554" cy="869798"/>
                <a:chOff x="4788030" y="3653188"/>
                <a:chExt cx="1547554" cy="869798"/>
              </a:xfrm>
            </p:grpSpPr>
            <p:grpSp>
              <p:nvGrpSpPr>
                <p:cNvPr id="38" name="그룹 86">
                  <a:extLst>
                    <a:ext uri="{FF2B5EF4-FFF2-40B4-BE49-F238E27FC236}">
                      <a16:creationId xmlns:a16="http://schemas.microsoft.com/office/drawing/2014/main" id="{3582A356-D1E3-4E7C-B5CD-4278B9753DD8}"/>
                    </a:ext>
                  </a:extLst>
                </p:cNvPr>
                <p:cNvGrpSpPr/>
                <p:nvPr/>
              </p:nvGrpSpPr>
              <p:grpSpPr>
                <a:xfrm>
                  <a:off x="5117725" y="3653188"/>
                  <a:ext cx="886499" cy="869798"/>
                  <a:chOff x="4384676" y="3600450"/>
                  <a:chExt cx="844550" cy="793750"/>
                </a:xfrm>
              </p:grpSpPr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4E679843-7858-4713-B2ED-11973D919E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84676" y="3600450"/>
                    <a:ext cx="422275" cy="793750"/>
                  </a:xfrm>
                  <a:custGeom>
                    <a:avLst/>
                    <a:gdLst>
                      <a:gd name="T0" fmla="*/ 0 w 266"/>
                      <a:gd name="T1" fmla="*/ 0 h 500"/>
                      <a:gd name="T2" fmla="*/ 0 w 266"/>
                      <a:gd name="T3" fmla="*/ 96 h 500"/>
                      <a:gd name="T4" fmla="*/ 266 w 266"/>
                      <a:gd name="T5" fmla="*/ 500 h 500"/>
                      <a:gd name="T6" fmla="*/ 266 w 266"/>
                      <a:gd name="T7" fmla="*/ 404 h 500"/>
                      <a:gd name="T8" fmla="*/ 0 w 266"/>
                      <a:gd name="T9" fmla="*/ 0 h 5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6" h="500">
                        <a:moveTo>
                          <a:pt x="0" y="0"/>
                        </a:moveTo>
                        <a:lnTo>
                          <a:pt x="0" y="96"/>
                        </a:lnTo>
                        <a:lnTo>
                          <a:pt x="266" y="500"/>
                        </a:lnTo>
                        <a:lnTo>
                          <a:pt x="266" y="4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4E0D4"/>
                  </a:solidFill>
                  <a:ln w="317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0" b="1" dirty="0">
                      <a:solidFill>
                        <a:srgbClr val="FFFFFF"/>
                      </a:solidFill>
                      <a:latin typeface="Lato"/>
                      <a:cs typeface="Lato"/>
                    </a:endParaRPr>
                  </a:p>
                </p:txBody>
              </p:sp>
              <p:sp>
                <p:nvSpPr>
                  <p:cNvPr id="41" name="Freeform 40">
                    <a:extLst>
                      <a:ext uri="{FF2B5EF4-FFF2-40B4-BE49-F238E27FC236}">
                        <a16:creationId xmlns:a16="http://schemas.microsoft.com/office/drawing/2014/main" id="{7B9DCABF-A99D-4F4F-868A-F7B5747D33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6951" y="3600450"/>
                    <a:ext cx="422275" cy="793750"/>
                  </a:xfrm>
                  <a:custGeom>
                    <a:avLst/>
                    <a:gdLst>
                      <a:gd name="T0" fmla="*/ 266 w 266"/>
                      <a:gd name="T1" fmla="*/ 0 h 500"/>
                      <a:gd name="T2" fmla="*/ 266 w 266"/>
                      <a:gd name="T3" fmla="*/ 96 h 500"/>
                      <a:gd name="T4" fmla="*/ 0 w 266"/>
                      <a:gd name="T5" fmla="*/ 500 h 500"/>
                      <a:gd name="T6" fmla="*/ 0 w 266"/>
                      <a:gd name="T7" fmla="*/ 404 h 500"/>
                      <a:gd name="T8" fmla="*/ 266 w 266"/>
                      <a:gd name="T9" fmla="*/ 0 h 5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6" h="500">
                        <a:moveTo>
                          <a:pt x="266" y="0"/>
                        </a:moveTo>
                        <a:lnTo>
                          <a:pt x="266" y="96"/>
                        </a:lnTo>
                        <a:lnTo>
                          <a:pt x="0" y="500"/>
                        </a:lnTo>
                        <a:lnTo>
                          <a:pt x="0" y="404"/>
                        </a:lnTo>
                        <a:lnTo>
                          <a:pt x="266" y="0"/>
                        </a:lnTo>
                        <a:close/>
                      </a:path>
                    </a:pathLst>
                  </a:custGeom>
                  <a:solidFill>
                    <a:srgbClr val="F4E0D4"/>
                  </a:solidFill>
                  <a:ln w="3175"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0" b="1" dirty="0">
                      <a:solidFill>
                        <a:srgbClr val="FFFFFF"/>
                      </a:solidFill>
                      <a:latin typeface="Lato"/>
                      <a:cs typeface="Lato"/>
                    </a:endParaRPr>
                  </a:p>
                </p:txBody>
              </p:sp>
              <p:sp>
                <p:nvSpPr>
                  <p:cNvPr id="42" name="Freeform 119">
                    <a:extLst>
                      <a:ext uri="{FF2B5EF4-FFF2-40B4-BE49-F238E27FC236}">
                        <a16:creationId xmlns:a16="http://schemas.microsoft.com/office/drawing/2014/main" id="{2A336AC9-DCE6-4973-8738-4A9C3360EB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84676" y="3600450"/>
                    <a:ext cx="844550" cy="641350"/>
                  </a:xfrm>
                  <a:custGeom>
                    <a:avLst/>
                    <a:gdLst>
                      <a:gd name="T0" fmla="*/ 266 w 532"/>
                      <a:gd name="T1" fmla="*/ 404 h 404"/>
                      <a:gd name="T2" fmla="*/ 532 w 532"/>
                      <a:gd name="T3" fmla="*/ 0 h 404"/>
                      <a:gd name="T4" fmla="*/ 0 w 532"/>
                      <a:gd name="T5" fmla="*/ 0 h 404"/>
                      <a:gd name="T6" fmla="*/ 266 w 532"/>
                      <a:gd name="T7" fmla="*/ 404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2" h="404">
                        <a:moveTo>
                          <a:pt x="266" y="404"/>
                        </a:moveTo>
                        <a:lnTo>
                          <a:pt x="532" y="0"/>
                        </a:lnTo>
                        <a:lnTo>
                          <a:pt x="0" y="0"/>
                        </a:lnTo>
                        <a:lnTo>
                          <a:pt x="266" y="404"/>
                        </a:lnTo>
                        <a:close/>
                      </a:path>
                    </a:pathLst>
                  </a:custGeom>
                  <a:solidFill>
                    <a:srgbClr val="ECCBB6"/>
                  </a:solidFill>
                  <a:ln w="3175">
                    <a:noFill/>
                  </a:ln>
                </p:spPr>
                <p:txBody>
                  <a:bodyPr vert="horz" wrap="square" lIns="0" tIns="0" rIns="0" bIns="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spcAft>
                        <a:spcPts val="800"/>
                      </a:spcAft>
                    </a:pPr>
                    <a:endParaRPr lang="ko-KR" altLang="en-US" sz="2700" b="1" dirty="0">
                      <a:solidFill>
                        <a:srgbClr val="FFFFFF"/>
                      </a:solidFill>
                      <a:latin typeface="Lato"/>
                      <a:ea typeface="Roboto Condensed Regular"/>
                      <a:cs typeface="Lato"/>
                    </a:endParaRPr>
                  </a:p>
                </p:txBody>
              </p:sp>
            </p:grpSp>
            <p:sp>
              <p:nvSpPr>
                <p:cNvPr id="39" name="TextBox 116">
                  <a:extLst>
                    <a:ext uri="{FF2B5EF4-FFF2-40B4-BE49-F238E27FC236}">
                      <a16:creationId xmlns:a16="http://schemas.microsoft.com/office/drawing/2014/main" id="{D4A1DC1A-64CC-4A9F-B1BA-5614851DB327}"/>
                    </a:ext>
                  </a:extLst>
                </p:cNvPr>
                <p:cNvSpPr txBox="1"/>
                <p:nvPr/>
              </p:nvSpPr>
              <p:spPr>
                <a:xfrm>
                  <a:off x="4788030" y="3740934"/>
                  <a:ext cx="1547554" cy="1939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72000" tIns="0" rIns="72000" bIns="0" rtlCol="0" anchor="t">
                  <a:no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rgbClr val="FFFFFF"/>
                      </a:solidFill>
                      <a:latin typeface="Lato"/>
                      <a:cs typeface="Lato"/>
                    </a:rPr>
                    <a:t>Drink</a:t>
                  </a:r>
                  <a:endParaRPr lang="ko-KR" altLang="en-US" sz="1400" b="1" dirty="0">
                    <a:solidFill>
                      <a:srgbClr val="FFFFFF"/>
                    </a:solidFill>
                    <a:latin typeface="Lato"/>
                    <a:cs typeface="Lato"/>
                  </a:endParaRPr>
                </a:p>
              </p:txBody>
            </p:sp>
          </p:grpSp>
          <p:sp>
            <p:nvSpPr>
              <p:cNvPr id="37" name="Freeform 79">
                <a:extLst>
                  <a:ext uri="{FF2B5EF4-FFF2-40B4-BE49-F238E27FC236}">
                    <a16:creationId xmlns:a16="http://schemas.microsoft.com/office/drawing/2014/main" id="{16D3EADB-13D7-4C71-9A3A-93D5FFBBF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397" y="3652671"/>
                <a:ext cx="887009" cy="100276"/>
              </a:xfrm>
              <a:custGeom>
                <a:avLst/>
                <a:gdLst>
                  <a:gd name="T0" fmla="*/ 0 w 490"/>
                  <a:gd name="T1" fmla="*/ 0 h 53"/>
                  <a:gd name="T2" fmla="*/ 35 w 490"/>
                  <a:gd name="T3" fmla="*/ 53 h 53"/>
                  <a:gd name="T4" fmla="*/ 455 w 490"/>
                  <a:gd name="T5" fmla="*/ 53 h 53"/>
                  <a:gd name="T6" fmla="*/ 490 w 490"/>
                  <a:gd name="T7" fmla="*/ 0 h 53"/>
                  <a:gd name="T8" fmla="*/ 0 w 490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53">
                    <a:moveTo>
                      <a:pt x="0" y="0"/>
                    </a:moveTo>
                    <a:lnTo>
                      <a:pt x="35" y="53"/>
                    </a:lnTo>
                    <a:lnTo>
                      <a:pt x="455" y="53"/>
                    </a:lnTo>
                    <a:lnTo>
                      <a:pt x="4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E0E9">
                  <a:alpha val="4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b="1" dirty="0">
                  <a:solidFill>
                    <a:srgbClr val="FFFFFF"/>
                  </a:solidFill>
                  <a:latin typeface="Lato"/>
                  <a:cs typeface="Lato"/>
                </a:endParaRPr>
              </a:p>
            </p:txBody>
          </p:sp>
        </p:grpSp>
        <p:cxnSp>
          <p:nvCxnSpPr>
            <p:cNvPr id="25" name="Straight Connector 120">
              <a:extLst>
                <a:ext uri="{FF2B5EF4-FFF2-40B4-BE49-F238E27FC236}">
                  <a16:creationId xmlns:a16="http://schemas.microsoft.com/office/drawing/2014/main" id="{5579ED16-C41D-4B95-866D-846962A09DC5}"/>
                </a:ext>
              </a:extLst>
            </p:cNvPr>
            <p:cNvCxnSpPr/>
            <p:nvPr/>
          </p:nvCxnSpPr>
          <p:spPr>
            <a:xfrm flipH="1" flipV="1">
              <a:off x="6278269" y="9649735"/>
              <a:ext cx="3841538" cy="19512"/>
            </a:xfrm>
            <a:prstGeom prst="line">
              <a:avLst/>
            </a:prstGeom>
            <a:ln>
              <a:solidFill>
                <a:srgbClr val="ECCBB6"/>
              </a:solidFill>
              <a:prstDash val="sysDash"/>
              <a:headEnd type="arrow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11">
              <a:extLst>
                <a:ext uri="{FF2B5EF4-FFF2-40B4-BE49-F238E27FC236}">
                  <a16:creationId xmlns:a16="http://schemas.microsoft.com/office/drawing/2014/main" id="{3E8E0697-768D-4664-8040-C62A3F5051FB}"/>
                </a:ext>
              </a:extLst>
            </p:cNvPr>
            <p:cNvGrpSpPr/>
            <p:nvPr/>
          </p:nvGrpSpPr>
          <p:grpSpPr>
            <a:xfrm>
              <a:off x="4945788" y="8992089"/>
              <a:ext cx="1312452" cy="1312794"/>
              <a:chOff x="4945788" y="8992089"/>
              <a:chExt cx="1312452" cy="1312794"/>
            </a:xfrm>
          </p:grpSpPr>
          <p:sp>
            <p:nvSpPr>
              <p:cNvPr id="31" name="Oval 121">
                <a:extLst>
                  <a:ext uri="{FF2B5EF4-FFF2-40B4-BE49-F238E27FC236}">
                    <a16:creationId xmlns:a16="http://schemas.microsoft.com/office/drawing/2014/main" id="{540AEF56-2B25-4F50-9660-8585AAC01885}"/>
                  </a:ext>
                </a:extLst>
              </p:cNvPr>
              <p:cNvSpPr/>
              <p:nvPr/>
            </p:nvSpPr>
            <p:spPr>
              <a:xfrm>
                <a:off x="4945788" y="8992089"/>
                <a:ext cx="1312452" cy="1312794"/>
              </a:xfrm>
              <a:prstGeom prst="ellipse">
                <a:avLst/>
              </a:prstGeom>
              <a:solidFill>
                <a:srgbClr val="ECCBB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85" tIns="121892" rIns="243785" bIns="121892" rtlCol="0" anchor="ctr"/>
              <a:lstStyle/>
              <a:p>
                <a:pPr algn="ctr"/>
                <a:endParaRPr lang="en-US" dirty="0">
                  <a:latin typeface="Calibri Light"/>
                </a:endParaRPr>
              </a:p>
            </p:txBody>
          </p:sp>
          <p:grpSp>
            <p:nvGrpSpPr>
              <p:cNvPr id="32" name="Group 123">
                <a:extLst>
                  <a:ext uri="{FF2B5EF4-FFF2-40B4-BE49-F238E27FC236}">
                    <a16:creationId xmlns:a16="http://schemas.microsoft.com/office/drawing/2014/main" id="{86AEEF03-FD7C-4012-82B5-FA474C09B5CA}"/>
                  </a:ext>
                </a:extLst>
              </p:cNvPr>
              <p:cNvGrpSpPr/>
              <p:nvPr/>
            </p:nvGrpSpPr>
            <p:grpSpPr>
              <a:xfrm>
                <a:off x="5230711" y="9307082"/>
                <a:ext cx="749817" cy="631088"/>
                <a:chOff x="1511296" y="730196"/>
                <a:chExt cx="256867" cy="216138"/>
              </a:xfrm>
              <a:solidFill>
                <a:schemeClr val="bg1"/>
              </a:solidFill>
            </p:grpSpPr>
            <p:sp>
              <p:nvSpPr>
                <p:cNvPr id="33" name="Freeform 81">
                  <a:extLst>
                    <a:ext uri="{FF2B5EF4-FFF2-40B4-BE49-F238E27FC236}">
                      <a16:creationId xmlns:a16="http://schemas.microsoft.com/office/drawing/2014/main" id="{93991B55-48DA-4675-99FC-ED48573EB7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75166" y="786197"/>
                  <a:ext cx="128202" cy="128202"/>
                </a:xfrm>
                <a:custGeom>
                  <a:avLst/>
                  <a:gdLst>
                    <a:gd name="T0" fmla="*/ 59 w 117"/>
                    <a:gd name="T1" fmla="*/ 0 h 117"/>
                    <a:gd name="T2" fmla="*/ 0 w 117"/>
                    <a:gd name="T3" fmla="*/ 58 h 117"/>
                    <a:gd name="T4" fmla="*/ 59 w 117"/>
                    <a:gd name="T5" fmla="*/ 117 h 117"/>
                    <a:gd name="T6" fmla="*/ 117 w 117"/>
                    <a:gd name="T7" fmla="*/ 58 h 117"/>
                    <a:gd name="T8" fmla="*/ 59 w 117"/>
                    <a:gd name="T9" fmla="*/ 0 h 117"/>
                    <a:gd name="T10" fmla="*/ 92 w 117"/>
                    <a:gd name="T11" fmla="*/ 87 h 117"/>
                    <a:gd name="T12" fmla="*/ 30 w 117"/>
                    <a:gd name="T13" fmla="*/ 92 h 117"/>
                    <a:gd name="T14" fmla="*/ 25 w 117"/>
                    <a:gd name="T15" fmla="*/ 30 h 117"/>
                    <a:gd name="T16" fmla="*/ 87 w 117"/>
                    <a:gd name="T17" fmla="*/ 25 h 117"/>
                    <a:gd name="T18" fmla="*/ 92 w 117"/>
                    <a:gd name="T19" fmla="*/ 8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117">
                      <a:moveTo>
                        <a:pt x="59" y="0"/>
                      </a:moveTo>
                      <a:cubicBezTo>
                        <a:pt x="26" y="0"/>
                        <a:pt x="0" y="26"/>
                        <a:pt x="0" y="58"/>
                      </a:cubicBezTo>
                      <a:cubicBezTo>
                        <a:pt x="0" y="91"/>
                        <a:pt x="26" y="117"/>
                        <a:pt x="59" y="117"/>
                      </a:cubicBezTo>
                      <a:cubicBezTo>
                        <a:pt x="91" y="117"/>
                        <a:pt x="117" y="91"/>
                        <a:pt x="117" y="58"/>
                      </a:cubicBezTo>
                      <a:cubicBezTo>
                        <a:pt x="117" y="26"/>
                        <a:pt x="91" y="0"/>
                        <a:pt x="59" y="0"/>
                      </a:cubicBezTo>
                      <a:close/>
                      <a:moveTo>
                        <a:pt x="92" y="87"/>
                      </a:moveTo>
                      <a:cubicBezTo>
                        <a:pt x="76" y="105"/>
                        <a:pt x="49" y="107"/>
                        <a:pt x="30" y="92"/>
                      </a:cubicBezTo>
                      <a:cubicBezTo>
                        <a:pt x="12" y="76"/>
                        <a:pt x="10" y="48"/>
                        <a:pt x="25" y="30"/>
                      </a:cubicBezTo>
                      <a:cubicBezTo>
                        <a:pt x="41" y="12"/>
                        <a:pt x="69" y="9"/>
                        <a:pt x="87" y="25"/>
                      </a:cubicBezTo>
                      <a:cubicBezTo>
                        <a:pt x="106" y="41"/>
                        <a:pt x="108" y="69"/>
                        <a:pt x="92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34" name="Freeform 82">
                  <a:extLst>
                    <a:ext uri="{FF2B5EF4-FFF2-40B4-BE49-F238E27FC236}">
                      <a16:creationId xmlns:a16="http://schemas.microsoft.com/office/drawing/2014/main" id="{DB5E5786-1BFE-48BB-A1B3-CABD4448A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8026" y="818132"/>
                  <a:ext cx="35175" cy="36100"/>
                </a:xfrm>
                <a:custGeom>
                  <a:avLst/>
                  <a:gdLst>
                    <a:gd name="T0" fmla="*/ 29 w 32"/>
                    <a:gd name="T1" fmla="*/ 0 h 33"/>
                    <a:gd name="T2" fmla="*/ 0 w 32"/>
                    <a:gd name="T3" fmla="*/ 29 h 33"/>
                    <a:gd name="T4" fmla="*/ 0 w 32"/>
                    <a:gd name="T5" fmla="*/ 29 h 33"/>
                    <a:gd name="T6" fmla="*/ 3 w 32"/>
                    <a:gd name="T7" fmla="*/ 33 h 33"/>
                    <a:gd name="T8" fmla="*/ 7 w 32"/>
                    <a:gd name="T9" fmla="*/ 29 h 33"/>
                    <a:gd name="T10" fmla="*/ 7 w 32"/>
                    <a:gd name="T11" fmla="*/ 29 h 33"/>
                    <a:gd name="T12" fmla="*/ 29 w 32"/>
                    <a:gd name="T13" fmla="*/ 8 h 33"/>
                    <a:gd name="T14" fmla="*/ 32 w 32"/>
                    <a:gd name="T15" fmla="*/ 4 h 33"/>
                    <a:gd name="T16" fmla="*/ 29 w 32"/>
                    <a:gd name="T1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3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1"/>
                        <a:pt x="1" y="33"/>
                        <a:pt x="3" y="33"/>
                      </a:cubicBezTo>
                      <a:cubicBezTo>
                        <a:pt x="5" y="33"/>
                        <a:pt x="7" y="31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31" y="8"/>
                        <a:pt x="32" y="6"/>
                        <a:pt x="32" y="4"/>
                      </a:cubicBezTo>
                      <a:cubicBezTo>
                        <a:pt x="32" y="2"/>
                        <a:pt x="31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35" name="Freeform 83">
                  <a:extLst>
                    <a:ext uri="{FF2B5EF4-FFF2-40B4-BE49-F238E27FC236}">
                      <a16:creationId xmlns:a16="http://schemas.microsoft.com/office/drawing/2014/main" id="{3F7632F9-DAE9-4863-8619-C3CE9A509F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11296" y="730196"/>
                  <a:ext cx="256867" cy="216138"/>
                </a:xfrm>
                <a:custGeom>
                  <a:avLst/>
                  <a:gdLst>
                    <a:gd name="T0" fmla="*/ 215 w 234"/>
                    <a:gd name="T1" fmla="*/ 44 h 197"/>
                    <a:gd name="T2" fmla="*/ 184 w 234"/>
                    <a:gd name="T3" fmla="*/ 39 h 197"/>
                    <a:gd name="T4" fmla="*/ 174 w 234"/>
                    <a:gd name="T5" fmla="*/ 14 h 197"/>
                    <a:gd name="T6" fmla="*/ 153 w 234"/>
                    <a:gd name="T7" fmla="*/ 0 h 197"/>
                    <a:gd name="T8" fmla="*/ 80 w 234"/>
                    <a:gd name="T9" fmla="*/ 0 h 197"/>
                    <a:gd name="T10" fmla="*/ 60 w 234"/>
                    <a:gd name="T11" fmla="*/ 14 h 197"/>
                    <a:gd name="T12" fmla="*/ 50 w 234"/>
                    <a:gd name="T13" fmla="*/ 39 h 197"/>
                    <a:gd name="T14" fmla="*/ 18 w 234"/>
                    <a:gd name="T15" fmla="*/ 44 h 197"/>
                    <a:gd name="T16" fmla="*/ 0 w 234"/>
                    <a:gd name="T17" fmla="*/ 66 h 197"/>
                    <a:gd name="T18" fmla="*/ 0 w 234"/>
                    <a:gd name="T19" fmla="*/ 175 h 197"/>
                    <a:gd name="T20" fmla="*/ 22 w 234"/>
                    <a:gd name="T21" fmla="*/ 197 h 197"/>
                    <a:gd name="T22" fmla="*/ 212 w 234"/>
                    <a:gd name="T23" fmla="*/ 197 h 197"/>
                    <a:gd name="T24" fmla="*/ 234 w 234"/>
                    <a:gd name="T25" fmla="*/ 175 h 197"/>
                    <a:gd name="T26" fmla="*/ 234 w 234"/>
                    <a:gd name="T27" fmla="*/ 66 h 197"/>
                    <a:gd name="T28" fmla="*/ 215 w 234"/>
                    <a:gd name="T29" fmla="*/ 44 h 197"/>
                    <a:gd name="T30" fmla="*/ 219 w 234"/>
                    <a:gd name="T31" fmla="*/ 175 h 197"/>
                    <a:gd name="T32" fmla="*/ 212 w 234"/>
                    <a:gd name="T33" fmla="*/ 182 h 197"/>
                    <a:gd name="T34" fmla="*/ 22 w 234"/>
                    <a:gd name="T35" fmla="*/ 182 h 197"/>
                    <a:gd name="T36" fmla="*/ 14 w 234"/>
                    <a:gd name="T37" fmla="*/ 175 h 197"/>
                    <a:gd name="T38" fmla="*/ 14 w 234"/>
                    <a:gd name="T39" fmla="*/ 66 h 197"/>
                    <a:gd name="T40" fmla="*/ 21 w 234"/>
                    <a:gd name="T41" fmla="*/ 58 h 197"/>
                    <a:gd name="T42" fmla="*/ 60 w 234"/>
                    <a:gd name="T43" fmla="*/ 52 h 197"/>
                    <a:gd name="T44" fmla="*/ 73 w 234"/>
                    <a:gd name="T45" fmla="*/ 19 h 197"/>
                    <a:gd name="T46" fmla="*/ 80 w 234"/>
                    <a:gd name="T47" fmla="*/ 15 h 197"/>
                    <a:gd name="T48" fmla="*/ 153 w 234"/>
                    <a:gd name="T49" fmla="*/ 15 h 197"/>
                    <a:gd name="T50" fmla="*/ 160 w 234"/>
                    <a:gd name="T51" fmla="*/ 19 h 197"/>
                    <a:gd name="T52" fmla="*/ 173 w 234"/>
                    <a:gd name="T53" fmla="*/ 52 h 197"/>
                    <a:gd name="T54" fmla="*/ 213 w 234"/>
                    <a:gd name="T55" fmla="*/ 58 h 197"/>
                    <a:gd name="T56" fmla="*/ 219 w 234"/>
                    <a:gd name="T57" fmla="*/ 66 h 197"/>
                    <a:gd name="T58" fmla="*/ 219 w 234"/>
                    <a:gd name="T59" fmla="*/ 175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34" h="197">
                      <a:moveTo>
                        <a:pt x="215" y="44"/>
                      </a:moveTo>
                      <a:cubicBezTo>
                        <a:pt x="184" y="39"/>
                        <a:pt x="184" y="39"/>
                        <a:pt x="184" y="39"/>
                      </a:cubicBezTo>
                      <a:cubicBezTo>
                        <a:pt x="174" y="14"/>
                        <a:pt x="174" y="14"/>
                        <a:pt x="174" y="14"/>
                      </a:cubicBezTo>
                      <a:cubicBezTo>
                        <a:pt x="170" y="5"/>
                        <a:pt x="162" y="0"/>
                        <a:pt x="153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1" y="0"/>
                        <a:pt x="63" y="5"/>
                        <a:pt x="60" y="14"/>
                      </a:cubicBezTo>
                      <a:cubicBezTo>
                        <a:pt x="50" y="39"/>
                        <a:pt x="50" y="39"/>
                        <a:pt x="50" y="39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8" y="46"/>
                        <a:pt x="0" y="55"/>
                        <a:pt x="0" y="66"/>
                      </a:cubicBezTo>
                      <a:cubicBezTo>
                        <a:pt x="0" y="175"/>
                        <a:pt x="0" y="175"/>
                        <a:pt x="0" y="175"/>
                      </a:cubicBezTo>
                      <a:cubicBezTo>
                        <a:pt x="0" y="187"/>
                        <a:pt x="10" y="197"/>
                        <a:pt x="22" y="197"/>
                      </a:cubicBezTo>
                      <a:cubicBezTo>
                        <a:pt x="212" y="197"/>
                        <a:pt x="212" y="197"/>
                        <a:pt x="212" y="197"/>
                      </a:cubicBezTo>
                      <a:cubicBezTo>
                        <a:pt x="224" y="197"/>
                        <a:pt x="234" y="187"/>
                        <a:pt x="234" y="175"/>
                      </a:cubicBezTo>
                      <a:cubicBezTo>
                        <a:pt x="234" y="66"/>
                        <a:pt x="234" y="66"/>
                        <a:pt x="234" y="66"/>
                      </a:cubicBezTo>
                      <a:cubicBezTo>
                        <a:pt x="234" y="55"/>
                        <a:pt x="226" y="46"/>
                        <a:pt x="215" y="44"/>
                      </a:cubicBezTo>
                      <a:close/>
                      <a:moveTo>
                        <a:pt x="219" y="175"/>
                      </a:moveTo>
                      <a:cubicBezTo>
                        <a:pt x="219" y="179"/>
                        <a:pt x="216" y="182"/>
                        <a:pt x="212" y="182"/>
                      </a:cubicBezTo>
                      <a:cubicBezTo>
                        <a:pt x="22" y="182"/>
                        <a:pt x="22" y="182"/>
                        <a:pt x="22" y="182"/>
                      </a:cubicBezTo>
                      <a:cubicBezTo>
                        <a:pt x="18" y="182"/>
                        <a:pt x="14" y="179"/>
                        <a:pt x="14" y="175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14" y="62"/>
                        <a:pt x="17" y="59"/>
                        <a:pt x="21" y="58"/>
                      </a:cubicBezTo>
                      <a:cubicBezTo>
                        <a:pt x="60" y="52"/>
                        <a:pt x="60" y="52"/>
                        <a:pt x="60" y="52"/>
                      </a:cubicBezTo>
                      <a:cubicBezTo>
                        <a:pt x="73" y="19"/>
                        <a:pt x="73" y="19"/>
                        <a:pt x="73" y="19"/>
                      </a:cubicBezTo>
                      <a:cubicBezTo>
                        <a:pt x="75" y="16"/>
                        <a:pt x="77" y="15"/>
                        <a:pt x="80" y="15"/>
                      </a:cubicBezTo>
                      <a:cubicBezTo>
                        <a:pt x="153" y="15"/>
                        <a:pt x="153" y="15"/>
                        <a:pt x="153" y="15"/>
                      </a:cubicBezTo>
                      <a:cubicBezTo>
                        <a:pt x="156" y="15"/>
                        <a:pt x="159" y="16"/>
                        <a:pt x="160" y="19"/>
                      </a:cubicBezTo>
                      <a:cubicBezTo>
                        <a:pt x="173" y="52"/>
                        <a:pt x="173" y="52"/>
                        <a:pt x="173" y="52"/>
                      </a:cubicBezTo>
                      <a:cubicBezTo>
                        <a:pt x="213" y="58"/>
                        <a:pt x="213" y="58"/>
                        <a:pt x="213" y="58"/>
                      </a:cubicBezTo>
                      <a:cubicBezTo>
                        <a:pt x="216" y="59"/>
                        <a:pt x="219" y="62"/>
                        <a:pt x="219" y="66"/>
                      </a:cubicBezTo>
                      <a:lnTo>
                        <a:pt x="219" y="1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</p:grpSp>
        </p:grpSp>
        <p:cxnSp>
          <p:nvCxnSpPr>
            <p:cNvPr id="27" name="Straight Connector 127">
              <a:extLst>
                <a:ext uri="{FF2B5EF4-FFF2-40B4-BE49-F238E27FC236}">
                  <a16:creationId xmlns:a16="http://schemas.microsoft.com/office/drawing/2014/main" id="{86D056BD-FF0C-4B2C-A918-64F8A7ABD809}"/>
                </a:ext>
              </a:extLst>
            </p:cNvPr>
            <p:cNvCxnSpPr/>
            <p:nvPr/>
          </p:nvCxnSpPr>
          <p:spPr>
            <a:xfrm>
              <a:off x="13362630" y="10994548"/>
              <a:ext cx="4801358" cy="0"/>
            </a:xfrm>
            <a:prstGeom prst="line">
              <a:avLst/>
            </a:prstGeom>
            <a:ln>
              <a:solidFill>
                <a:srgbClr val="ECCBB6"/>
              </a:solidFill>
              <a:prstDash val="sysDash"/>
              <a:headEnd type="arrow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8045B401-6B64-4F99-8E1A-3CB242AB5AF0}"/>
                </a:ext>
              </a:extLst>
            </p:cNvPr>
            <p:cNvGrpSpPr/>
            <p:nvPr/>
          </p:nvGrpSpPr>
          <p:grpSpPr>
            <a:xfrm>
              <a:off x="18249929" y="10217590"/>
              <a:ext cx="1312452" cy="1312794"/>
              <a:chOff x="18249929" y="10217590"/>
              <a:chExt cx="1312452" cy="1312794"/>
            </a:xfrm>
          </p:grpSpPr>
          <p:sp>
            <p:nvSpPr>
              <p:cNvPr id="29" name="Oval 128">
                <a:extLst>
                  <a:ext uri="{FF2B5EF4-FFF2-40B4-BE49-F238E27FC236}">
                    <a16:creationId xmlns:a16="http://schemas.microsoft.com/office/drawing/2014/main" id="{C8DDC8C7-85E5-4751-B588-FEF84645D715}"/>
                  </a:ext>
                </a:extLst>
              </p:cNvPr>
              <p:cNvSpPr/>
              <p:nvPr/>
            </p:nvSpPr>
            <p:spPr>
              <a:xfrm>
                <a:off x="18249929" y="10217590"/>
                <a:ext cx="1312452" cy="1312794"/>
              </a:xfrm>
              <a:prstGeom prst="ellipse">
                <a:avLst/>
              </a:prstGeom>
              <a:solidFill>
                <a:srgbClr val="ECCBB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85" tIns="121892" rIns="243785" bIns="121892" rtlCol="0" anchor="ctr"/>
              <a:lstStyle/>
              <a:p>
                <a:pPr algn="ctr"/>
                <a:endParaRPr lang="en-US" dirty="0">
                  <a:latin typeface="Calibri Light"/>
                </a:endParaRPr>
              </a:p>
            </p:txBody>
          </p:sp>
          <p:sp>
            <p:nvSpPr>
              <p:cNvPr id="30" name="Freeform 73">
                <a:extLst>
                  <a:ext uri="{FF2B5EF4-FFF2-40B4-BE49-F238E27FC236}">
                    <a16:creationId xmlns:a16="http://schemas.microsoft.com/office/drawing/2014/main" id="{3BF629E4-84B1-4F28-8B03-1B4B98FE01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76950" y="10487584"/>
                <a:ext cx="656595" cy="748658"/>
              </a:xfrm>
              <a:custGeom>
                <a:avLst/>
                <a:gdLst>
                  <a:gd name="T0" fmla="*/ 191 w 205"/>
                  <a:gd name="T1" fmla="*/ 37 h 234"/>
                  <a:gd name="T2" fmla="*/ 182 w 205"/>
                  <a:gd name="T3" fmla="*/ 10 h 234"/>
                  <a:gd name="T4" fmla="*/ 168 w 205"/>
                  <a:gd name="T5" fmla="*/ 0 h 234"/>
                  <a:gd name="T6" fmla="*/ 37 w 205"/>
                  <a:gd name="T7" fmla="*/ 0 h 234"/>
                  <a:gd name="T8" fmla="*/ 23 w 205"/>
                  <a:gd name="T9" fmla="*/ 10 h 234"/>
                  <a:gd name="T10" fmla="*/ 14 w 205"/>
                  <a:gd name="T11" fmla="*/ 37 h 234"/>
                  <a:gd name="T12" fmla="*/ 0 w 205"/>
                  <a:gd name="T13" fmla="*/ 51 h 234"/>
                  <a:gd name="T14" fmla="*/ 0 w 205"/>
                  <a:gd name="T15" fmla="*/ 73 h 234"/>
                  <a:gd name="T16" fmla="*/ 15 w 205"/>
                  <a:gd name="T17" fmla="*/ 88 h 234"/>
                  <a:gd name="T18" fmla="*/ 22 w 205"/>
                  <a:gd name="T19" fmla="*/ 88 h 234"/>
                  <a:gd name="T20" fmla="*/ 22 w 205"/>
                  <a:gd name="T21" fmla="*/ 89 h 234"/>
                  <a:gd name="T22" fmla="*/ 37 w 205"/>
                  <a:gd name="T23" fmla="*/ 221 h 234"/>
                  <a:gd name="T24" fmla="*/ 51 w 205"/>
                  <a:gd name="T25" fmla="*/ 234 h 234"/>
                  <a:gd name="T26" fmla="*/ 153 w 205"/>
                  <a:gd name="T27" fmla="*/ 234 h 234"/>
                  <a:gd name="T28" fmla="*/ 168 w 205"/>
                  <a:gd name="T29" fmla="*/ 221 h 234"/>
                  <a:gd name="T30" fmla="*/ 183 w 205"/>
                  <a:gd name="T31" fmla="*/ 89 h 234"/>
                  <a:gd name="T32" fmla="*/ 182 w 205"/>
                  <a:gd name="T33" fmla="*/ 88 h 234"/>
                  <a:gd name="T34" fmla="*/ 190 w 205"/>
                  <a:gd name="T35" fmla="*/ 88 h 234"/>
                  <a:gd name="T36" fmla="*/ 205 w 205"/>
                  <a:gd name="T37" fmla="*/ 73 h 234"/>
                  <a:gd name="T38" fmla="*/ 205 w 205"/>
                  <a:gd name="T39" fmla="*/ 51 h 234"/>
                  <a:gd name="T40" fmla="*/ 191 w 205"/>
                  <a:gd name="T41" fmla="*/ 37 h 234"/>
                  <a:gd name="T42" fmla="*/ 37 w 205"/>
                  <a:gd name="T43" fmla="*/ 14 h 234"/>
                  <a:gd name="T44" fmla="*/ 168 w 205"/>
                  <a:gd name="T45" fmla="*/ 14 h 234"/>
                  <a:gd name="T46" fmla="*/ 175 w 205"/>
                  <a:gd name="T47" fmla="*/ 36 h 234"/>
                  <a:gd name="T48" fmla="*/ 29 w 205"/>
                  <a:gd name="T49" fmla="*/ 36 h 234"/>
                  <a:gd name="T50" fmla="*/ 37 w 205"/>
                  <a:gd name="T51" fmla="*/ 14 h 234"/>
                  <a:gd name="T52" fmla="*/ 51 w 205"/>
                  <a:gd name="T53" fmla="*/ 219 h 234"/>
                  <a:gd name="T54" fmla="*/ 49 w 205"/>
                  <a:gd name="T55" fmla="*/ 197 h 234"/>
                  <a:gd name="T56" fmla="*/ 156 w 205"/>
                  <a:gd name="T57" fmla="*/ 197 h 234"/>
                  <a:gd name="T58" fmla="*/ 153 w 205"/>
                  <a:gd name="T59" fmla="*/ 219 h 234"/>
                  <a:gd name="T60" fmla="*/ 51 w 205"/>
                  <a:gd name="T61" fmla="*/ 219 h 234"/>
                  <a:gd name="T62" fmla="*/ 157 w 205"/>
                  <a:gd name="T63" fmla="*/ 190 h 234"/>
                  <a:gd name="T64" fmla="*/ 48 w 205"/>
                  <a:gd name="T65" fmla="*/ 190 h 234"/>
                  <a:gd name="T66" fmla="*/ 40 w 205"/>
                  <a:gd name="T67" fmla="*/ 117 h 234"/>
                  <a:gd name="T68" fmla="*/ 165 w 205"/>
                  <a:gd name="T69" fmla="*/ 117 h 234"/>
                  <a:gd name="T70" fmla="*/ 157 w 205"/>
                  <a:gd name="T71" fmla="*/ 190 h 234"/>
                  <a:gd name="T72" fmla="*/ 166 w 205"/>
                  <a:gd name="T73" fmla="*/ 109 h 234"/>
                  <a:gd name="T74" fmla="*/ 39 w 205"/>
                  <a:gd name="T75" fmla="*/ 109 h 234"/>
                  <a:gd name="T76" fmla="*/ 37 w 205"/>
                  <a:gd name="T77" fmla="*/ 88 h 234"/>
                  <a:gd name="T78" fmla="*/ 168 w 205"/>
                  <a:gd name="T79" fmla="*/ 88 h 234"/>
                  <a:gd name="T80" fmla="*/ 166 w 205"/>
                  <a:gd name="T81" fmla="*/ 109 h 234"/>
                  <a:gd name="T82" fmla="*/ 190 w 205"/>
                  <a:gd name="T83" fmla="*/ 73 h 234"/>
                  <a:gd name="T84" fmla="*/ 15 w 205"/>
                  <a:gd name="T85" fmla="*/ 73 h 234"/>
                  <a:gd name="T86" fmla="*/ 15 w 205"/>
                  <a:gd name="T87" fmla="*/ 51 h 234"/>
                  <a:gd name="T88" fmla="*/ 190 w 205"/>
                  <a:gd name="T89" fmla="*/ 51 h 234"/>
                  <a:gd name="T90" fmla="*/ 190 w 205"/>
                  <a:gd name="T91" fmla="*/ 7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234">
                    <a:moveTo>
                      <a:pt x="191" y="37"/>
                    </a:moveTo>
                    <a:cubicBezTo>
                      <a:pt x="182" y="10"/>
                      <a:pt x="182" y="10"/>
                      <a:pt x="182" y="10"/>
                    </a:cubicBezTo>
                    <a:cubicBezTo>
                      <a:pt x="180" y="4"/>
                      <a:pt x="174" y="0"/>
                      <a:pt x="168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0"/>
                      <a:pt x="25" y="4"/>
                      <a:pt x="23" y="10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6" y="37"/>
                      <a:pt x="0" y="43"/>
                      <a:pt x="0" y="51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81"/>
                      <a:pt x="7" y="88"/>
                      <a:pt x="15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9"/>
                      <a:pt x="22" y="89"/>
                    </a:cubicBezTo>
                    <a:cubicBezTo>
                      <a:pt x="37" y="221"/>
                      <a:pt x="37" y="221"/>
                      <a:pt x="37" y="221"/>
                    </a:cubicBezTo>
                    <a:cubicBezTo>
                      <a:pt x="37" y="228"/>
                      <a:pt x="44" y="234"/>
                      <a:pt x="51" y="234"/>
                    </a:cubicBezTo>
                    <a:cubicBezTo>
                      <a:pt x="153" y="234"/>
                      <a:pt x="153" y="234"/>
                      <a:pt x="153" y="234"/>
                    </a:cubicBezTo>
                    <a:cubicBezTo>
                      <a:pt x="161" y="234"/>
                      <a:pt x="167" y="228"/>
                      <a:pt x="168" y="221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83" y="89"/>
                      <a:pt x="182" y="88"/>
                      <a:pt x="182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8" y="88"/>
                      <a:pt x="205" y="81"/>
                      <a:pt x="205" y="73"/>
                    </a:cubicBezTo>
                    <a:cubicBezTo>
                      <a:pt x="205" y="51"/>
                      <a:pt x="205" y="51"/>
                      <a:pt x="205" y="51"/>
                    </a:cubicBezTo>
                    <a:cubicBezTo>
                      <a:pt x="205" y="43"/>
                      <a:pt x="198" y="37"/>
                      <a:pt x="191" y="37"/>
                    </a:cubicBezTo>
                    <a:close/>
                    <a:moveTo>
                      <a:pt x="37" y="14"/>
                    </a:moveTo>
                    <a:cubicBezTo>
                      <a:pt x="168" y="14"/>
                      <a:pt x="168" y="14"/>
                      <a:pt x="168" y="14"/>
                    </a:cubicBezTo>
                    <a:cubicBezTo>
                      <a:pt x="175" y="36"/>
                      <a:pt x="175" y="36"/>
                      <a:pt x="175" y="36"/>
                    </a:cubicBezTo>
                    <a:cubicBezTo>
                      <a:pt x="29" y="36"/>
                      <a:pt x="29" y="36"/>
                      <a:pt x="29" y="36"/>
                    </a:cubicBezTo>
                    <a:lnTo>
                      <a:pt x="37" y="14"/>
                    </a:lnTo>
                    <a:close/>
                    <a:moveTo>
                      <a:pt x="51" y="219"/>
                    </a:moveTo>
                    <a:cubicBezTo>
                      <a:pt x="49" y="197"/>
                      <a:pt x="49" y="197"/>
                      <a:pt x="49" y="197"/>
                    </a:cubicBezTo>
                    <a:cubicBezTo>
                      <a:pt x="156" y="197"/>
                      <a:pt x="156" y="197"/>
                      <a:pt x="156" y="197"/>
                    </a:cubicBezTo>
                    <a:cubicBezTo>
                      <a:pt x="153" y="219"/>
                      <a:pt x="153" y="219"/>
                      <a:pt x="153" y="219"/>
                    </a:cubicBezTo>
                    <a:lnTo>
                      <a:pt x="51" y="219"/>
                    </a:lnTo>
                    <a:close/>
                    <a:moveTo>
                      <a:pt x="157" y="190"/>
                    </a:moveTo>
                    <a:cubicBezTo>
                      <a:pt x="48" y="190"/>
                      <a:pt x="48" y="190"/>
                      <a:pt x="48" y="190"/>
                    </a:cubicBezTo>
                    <a:cubicBezTo>
                      <a:pt x="40" y="117"/>
                      <a:pt x="40" y="117"/>
                      <a:pt x="40" y="117"/>
                    </a:cubicBezTo>
                    <a:cubicBezTo>
                      <a:pt x="165" y="117"/>
                      <a:pt x="165" y="117"/>
                      <a:pt x="165" y="117"/>
                    </a:cubicBezTo>
                    <a:lnTo>
                      <a:pt x="157" y="190"/>
                    </a:lnTo>
                    <a:close/>
                    <a:moveTo>
                      <a:pt x="166" y="109"/>
                    </a:moveTo>
                    <a:cubicBezTo>
                      <a:pt x="39" y="109"/>
                      <a:pt x="39" y="109"/>
                      <a:pt x="39" y="109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6" y="109"/>
                    </a:lnTo>
                    <a:close/>
                    <a:moveTo>
                      <a:pt x="190" y="73"/>
                    </a:moveTo>
                    <a:cubicBezTo>
                      <a:pt x="15" y="73"/>
                      <a:pt x="15" y="73"/>
                      <a:pt x="15" y="73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0" y="51"/>
                      <a:pt x="190" y="51"/>
                      <a:pt x="190" y="51"/>
                    </a:cubicBezTo>
                    <a:lnTo>
                      <a:pt x="19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</p:grp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A0241E10-638A-452E-B88B-1E45B1B4FBC1}"/>
              </a:ext>
            </a:extLst>
          </p:cNvPr>
          <p:cNvGrpSpPr/>
          <p:nvPr/>
        </p:nvGrpSpPr>
        <p:grpSpPr>
          <a:xfrm>
            <a:off x="889215" y="1728429"/>
            <a:ext cx="2253318" cy="1398880"/>
            <a:chOff x="1559581" y="2153643"/>
            <a:chExt cx="2253318" cy="1398880"/>
          </a:xfrm>
        </p:grpSpPr>
        <p:sp>
          <p:nvSpPr>
            <p:cNvPr id="90" name="文本框 36">
              <a:extLst>
                <a:ext uri="{FF2B5EF4-FFF2-40B4-BE49-F238E27FC236}">
                  <a16:creationId xmlns:a16="http://schemas.microsoft.com/office/drawing/2014/main" id="{6BCE6AA9-A835-4778-B1D6-64BE7F623ED4}"/>
                </a:ext>
              </a:extLst>
            </p:cNvPr>
            <p:cNvSpPr txBox="1"/>
            <p:nvPr/>
          </p:nvSpPr>
          <p:spPr>
            <a:xfrm>
              <a:off x="1772606" y="2153643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91" name="Text Placeholder 32">
              <a:extLst>
                <a:ext uri="{FF2B5EF4-FFF2-40B4-BE49-F238E27FC236}">
                  <a16:creationId xmlns:a16="http://schemas.microsoft.com/office/drawing/2014/main" id="{2B2F44EF-A544-41A8-B0D5-F815FC0B9D8F}"/>
                </a:ext>
              </a:extLst>
            </p:cNvPr>
            <p:cNvSpPr txBox="1">
              <a:spLocks/>
            </p:cNvSpPr>
            <p:nvPr/>
          </p:nvSpPr>
          <p:spPr>
            <a:xfrm>
              <a:off x="1559581" y="2570309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F2D38EF0-354C-4F7A-92A9-3052BD752408}"/>
              </a:ext>
            </a:extLst>
          </p:cNvPr>
          <p:cNvGrpSpPr/>
          <p:nvPr/>
        </p:nvGrpSpPr>
        <p:grpSpPr>
          <a:xfrm>
            <a:off x="889215" y="3090244"/>
            <a:ext cx="2253318" cy="1398880"/>
            <a:chOff x="1559581" y="2153643"/>
            <a:chExt cx="2253318" cy="1398880"/>
          </a:xfrm>
        </p:grpSpPr>
        <p:sp>
          <p:nvSpPr>
            <p:cNvPr id="93" name="文本框 36">
              <a:extLst>
                <a:ext uri="{FF2B5EF4-FFF2-40B4-BE49-F238E27FC236}">
                  <a16:creationId xmlns:a16="http://schemas.microsoft.com/office/drawing/2014/main" id="{3FDF2647-84BB-4B94-9D38-16E4E5A801F8}"/>
                </a:ext>
              </a:extLst>
            </p:cNvPr>
            <p:cNvSpPr txBox="1"/>
            <p:nvPr/>
          </p:nvSpPr>
          <p:spPr>
            <a:xfrm>
              <a:off x="1772606" y="2153643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94" name="Text Placeholder 32">
              <a:extLst>
                <a:ext uri="{FF2B5EF4-FFF2-40B4-BE49-F238E27FC236}">
                  <a16:creationId xmlns:a16="http://schemas.microsoft.com/office/drawing/2014/main" id="{EB06A9EA-FCA3-4604-9663-BF2A355DD9EB}"/>
                </a:ext>
              </a:extLst>
            </p:cNvPr>
            <p:cNvSpPr txBox="1">
              <a:spLocks/>
            </p:cNvSpPr>
            <p:nvPr/>
          </p:nvSpPr>
          <p:spPr>
            <a:xfrm>
              <a:off x="1559581" y="2570309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E4D24815-C07E-42C4-8006-F4995E1C4B6B}"/>
              </a:ext>
            </a:extLst>
          </p:cNvPr>
          <p:cNvGrpSpPr/>
          <p:nvPr/>
        </p:nvGrpSpPr>
        <p:grpSpPr>
          <a:xfrm>
            <a:off x="889215" y="4422323"/>
            <a:ext cx="2253318" cy="1398880"/>
            <a:chOff x="1559581" y="2153643"/>
            <a:chExt cx="2253318" cy="1398880"/>
          </a:xfrm>
        </p:grpSpPr>
        <p:sp>
          <p:nvSpPr>
            <p:cNvPr id="96" name="文本框 36">
              <a:extLst>
                <a:ext uri="{FF2B5EF4-FFF2-40B4-BE49-F238E27FC236}">
                  <a16:creationId xmlns:a16="http://schemas.microsoft.com/office/drawing/2014/main" id="{C041E669-119B-43C0-B16C-F5D4500F02E0}"/>
                </a:ext>
              </a:extLst>
            </p:cNvPr>
            <p:cNvSpPr txBox="1"/>
            <p:nvPr/>
          </p:nvSpPr>
          <p:spPr>
            <a:xfrm>
              <a:off x="1772606" y="2153643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97" name="Text Placeholder 32">
              <a:extLst>
                <a:ext uri="{FF2B5EF4-FFF2-40B4-BE49-F238E27FC236}">
                  <a16:creationId xmlns:a16="http://schemas.microsoft.com/office/drawing/2014/main" id="{0B4FA01D-8C60-439F-8E06-CDD02365DA3E}"/>
                </a:ext>
              </a:extLst>
            </p:cNvPr>
            <p:cNvSpPr txBox="1">
              <a:spLocks/>
            </p:cNvSpPr>
            <p:nvPr/>
          </p:nvSpPr>
          <p:spPr>
            <a:xfrm>
              <a:off x="1559581" y="2570309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EB32B284-6DD7-40E5-9C20-F8ABB15359B5}"/>
              </a:ext>
            </a:extLst>
          </p:cNvPr>
          <p:cNvGrpSpPr/>
          <p:nvPr/>
        </p:nvGrpSpPr>
        <p:grpSpPr>
          <a:xfrm>
            <a:off x="8855588" y="2106373"/>
            <a:ext cx="2472589" cy="1398881"/>
            <a:chOff x="8159830" y="2152747"/>
            <a:chExt cx="2472589" cy="1398881"/>
          </a:xfrm>
        </p:grpSpPr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AF2D9F54-B537-40EB-8B7A-26D3896A61DE}"/>
                </a:ext>
              </a:extLst>
            </p:cNvPr>
            <p:cNvSpPr txBox="1"/>
            <p:nvPr/>
          </p:nvSpPr>
          <p:spPr>
            <a:xfrm>
              <a:off x="8159830" y="2152747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00" name="Text Placeholder 32">
              <a:extLst>
                <a:ext uri="{FF2B5EF4-FFF2-40B4-BE49-F238E27FC236}">
                  <a16:creationId xmlns:a16="http://schemas.microsoft.com/office/drawing/2014/main" id="{B1B5BC63-90B9-447B-871C-8B47D058624A}"/>
                </a:ext>
              </a:extLst>
            </p:cNvPr>
            <p:cNvSpPr txBox="1">
              <a:spLocks/>
            </p:cNvSpPr>
            <p:nvPr/>
          </p:nvSpPr>
          <p:spPr>
            <a:xfrm>
              <a:off x="8379101" y="2569414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1BD14362-2C99-4C9E-BD6C-56ECB0604964}"/>
              </a:ext>
            </a:extLst>
          </p:cNvPr>
          <p:cNvGrpSpPr/>
          <p:nvPr/>
        </p:nvGrpSpPr>
        <p:grpSpPr>
          <a:xfrm>
            <a:off x="8855588" y="3429020"/>
            <a:ext cx="2472589" cy="1398881"/>
            <a:chOff x="8159830" y="2152747"/>
            <a:chExt cx="2472589" cy="1398881"/>
          </a:xfrm>
        </p:grpSpPr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7357D715-6FD4-44A0-8223-A2406F226B07}"/>
                </a:ext>
              </a:extLst>
            </p:cNvPr>
            <p:cNvSpPr txBox="1"/>
            <p:nvPr/>
          </p:nvSpPr>
          <p:spPr>
            <a:xfrm>
              <a:off x="8159830" y="2152747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03" name="Text Placeholder 32">
              <a:extLst>
                <a:ext uri="{FF2B5EF4-FFF2-40B4-BE49-F238E27FC236}">
                  <a16:creationId xmlns:a16="http://schemas.microsoft.com/office/drawing/2014/main" id="{DC385010-CEE5-4E1E-B68F-DB30F5B82E64}"/>
                </a:ext>
              </a:extLst>
            </p:cNvPr>
            <p:cNvSpPr txBox="1">
              <a:spLocks/>
            </p:cNvSpPr>
            <p:nvPr/>
          </p:nvSpPr>
          <p:spPr>
            <a:xfrm>
              <a:off x="8379101" y="2569414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16CEAB9E-AAE4-4652-9DB1-CB218C7599AD}"/>
              </a:ext>
            </a:extLst>
          </p:cNvPr>
          <p:cNvGrpSpPr/>
          <p:nvPr/>
        </p:nvGrpSpPr>
        <p:grpSpPr>
          <a:xfrm>
            <a:off x="8855588" y="4758129"/>
            <a:ext cx="2472589" cy="1398881"/>
            <a:chOff x="8159830" y="2152747"/>
            <a:chExt cx="2472589" cy="1398881"/>
          </a:xfrm>
        </p:grpSpPr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456B9760-B231-4712-9F82-F8D7BCE0EF70}"/>
                </a:ext>
              </a:extLst>
            </p:cNvPr>
            <p:cNvSpPr txBox="1"/>
            <p:nvPr/>
          </p:nvSpPr>
          <p:spPr>
            <a:xfrm>
              <a:off x="8159830" y="2152747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06" name="Text Placeholder 32">
              <a:extLst>
                <a:ext uri="{FF2B5EF4-FFF2-40B4-BE49-F238E27FC236}">
                  <a16:creationId xmlns:a16="http://schemas.microsoft.com/office/drawing/2014/main" id="{AF75BD02-EB02-4F1E-B75C-49976424FE6C}"/>
                </a:ext>
              </a:extLst>
            </p:cNvPr>
            <p:cNvSpPr txBox="1">
              <a:spLocks/>
            </p:cNvSpPr>
            <p:nvPr/>
          </p:nvSpPr>
          <p:spPr>
            <a:xfrm>
              <a:off x="8379101" y="2569414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22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B3985F-19B3-4D90-BEBA-7C3293D0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50721" y="1151493"/>
            <a:ext cx="3622521" cy="27696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8605D8-7ABA-4997-AEE2-94E360DBC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3" t="16333" r="8595" b="24766"/>
          <a:stretch/>
        </p:blipFill>
        <p:spPr>
          <a:xfrm>
            <a:off x="8797212" y="166554"/>
            <a:ext cx="3558696" cy="19698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E91F6E-1006-424A-AAFE-3B30FA0339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9594" y="1463040"/>
            <a:ext cx="2240280" cy="27857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AFFF40-1A88-485F-8D10-3C82E8F545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8268" y="-407530"/>
            <a:ext cx="3320068" cy="37566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207F3E2-C09B-440A-AA17-6BE59B23F6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3" r="20234" b="33945"/>
          <a:stretch/>
        </p:blipFill>
        <p:spPr>
          <a:xfrm>
            <a:off x="8164000" y="4401755"/>
            <a:ext cx="2545080" cy="2456245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B7ED3349-E819-46D6-BCEE-CD1277CA0E95}"/>
              </a:ext>
            </a:extLst>
          </p:cNvPr>
          <p:cNvGrpSpPr/>
          <p:nvPr/>
        </p:nvGrpSpPr>
        <p:grpSpPr>
          <a:xfrm>
            <a:off x="3769047" y="2608918"/>
            <a:ext cx="4653907" cy="2158906"/>
            <a:chOff x="3782443" y="2349989"/>
            <a:chExt cx="4653907" cy="2158906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F23BB07-100D-4682-AC07-58902085061F}"/>
                </a:ext>
              </a:extLst>
            </p:cNvPr>
            <p:cNvSpPr txBox="1"/>
            <p:nvPr/>
          </p:nvSpPr>
          <p:spPr>
            <a:xfrm>
              <a:off x="3978037" y="3339344"/>
              <a:ext cx="4262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48849F4-5184-47EE-9AB3-2803BCD4A6A5}"/>
                </a:ext>
              </a:extLst>
            </p:cNvPr>
            <p:cNvSpPr/>
            <p:nvPr/>
          </p:nvSpPr>
          <p:spPr>
            <a:xfrm>
              <a:off x="5002362" y="4170341"/>
              <a:ext cx="2214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THESIS SUMMED UP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47325B2-9191-4EE9-B8BB-6A30F7BC3CF5}"/>
                </a:ext>
              </a:extLst>
            </p:cNvPr>
            <p:cNvSpPr txBox="1"/>
            <p:nvPr/>
          </p:nvSpPr>
          <p:spPr>
            <a:xfrm>
              <a:off x="3782443" y="2349989"/>
              <a:ext cx="4653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29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2AD0E24-BAC3-435F-A033-E9616BBA9D85}"/>
              </a:ext>
            </a:extLst>
          </p:cNvPr>
          <p:cNvCxnSpPr>
            <a:cxnSpLocks/>
          </p:cNvCxnSpPr>
          <p:nvPr/>
        </p:nvCxnSpPr>
        <p:spPr>
          <a:xfrm>
            <a:off x="7149424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8">
            <a:extLst>
              <a:ext uri="{FF2B5EF4-FFF2-40B4-BE49-F238E27FC236}">
                <a16:creationId xmlns:a16="http://schemas.microsoft.com/office/drawing/2014/main" id="{DA017B4F-7BFF-49D4-A6E6-E92C34FD3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76" y="311622"/>
            <a:ext cx="2106848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论文总结</a:t>
            </a:r>
            <a:endParaRPr lang="id-ID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7882E12-916E-4A44-BC67-49CFCD20C975}"/>
              </a:ext>
            </a:extLst>
          </p:cNvPr>
          <p:cNvCxnSpPr>
            <a:cxnSpLocks/>
          </p:cNvCxnSpPr>
          <p:nvPr/>
        </p:nvCxnSpPr>
        <p:spPr>
          <a:xfrm>
            <a:off x="4522237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09019304-8971-4778-BCE2-023F3742C00B}"/>
              </a:ext>
            </a:extLst>
          </p:cNvPr>
          <p:cNvGrpSpPr/>
          <p:nvPr/>
        </p:nvGrpSpPr>
        <p:grpSpPr>
          <a:xfrm>
            <a:off x="1981652" y="1439379"/>
            <a:ext cx="8228696" cy="3150833"/>
            <a:chOff x="3692154" y="3131116"/>
            <a:chExt cx="17016919" cy="6515911"/>
          </a:xfrm>
        </p:grpSpPr>
        <p:sp>
          <p:nvSpPr>
            <p:cNvPr id="10" name="TextBox 31">
              <a:extLst>
                <a:ext uri="{FF2B5EF4-FFF2-40B4-BE49-F238E27FC236}">
                  <a16:creationId xmlns:a16="http://schemas.microsoft.com/office/drawing/2014/main" id="{7D388DA5-38E7-4805-89FC-B4260152F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2154" y="8852476"/>
              <a:ext cx="2195208" cy="763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d-ID" sz="1800" b="1" dirty="0">
                  <a:latin typeface="Lato Regular"/>
                  <a:cs typeface="Lato Regular"/>
                </a:rPr>
                <a:t>1990</a:t>
              </a:r>
            </a:p>
          </p:txBody>
        </p:sp>
        <p:sp>
          <p:nvSpPr>
            <p:cNvPr id="11" name="TextBox 31">
              <a:extLst>
                <a:ext uri="{FF2B5EF4-FFF2-40B4-BE49-F238E27FC236}">
                  <a16:creationId xmlns:a16="http://schemas.microsoft.com/office/drawing/2014/main" id="{4372CE3E-4420-4D62-B158-2BBBBB0A3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9524" y="8883250"/>
              <a:ext cx="2195208" cy="763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d-ID" sz="1800" b="1" dirty="0">
                  <a:latin typeface="Lato Regular"/>
                  <a:cs typeface="Lato Regular"/>
                </a:rPr>
                <a:t>2000</a:t>
              </a:r>
            </a:p>
          </p:txBody>
        </p:sp>
        <p:grpSp>
          <p:nvGrpSpPr>
            <p:cNvPr id="12" name="Group 88">
              <a:extLst>
                <a:ext uri="{FF2B5EF4-FFF2-40B4-BE49-F238E27FC236}">
                  <a16:creationId xmlns:a16="http://schemas.microsoft.com/office/drawing/2014/main" id="{F5D2DBAA-6BD8-49FC-BBEA-B91721838985}"/>
                </a:ext>
              </a:extLst>
            </p:cNvPr>
            <p:cNvGrpSpPr/>
            <p:nvPr/>
          </p:nvGrpSpPr>
          <p:grpSpPr>
            <a:xfrm>
              <a:off x="18880048" y="3131116"/>
              <a:ext cx="1486189" cy="5546769"/>
              <a:chOff x="7329288" y="763688"/>
              <a:chExt cx="909638" cy="3394075"/>
            </a:xfrm>
          </p:grpSpPr>
          <p:sp>
            <p:nvSpPr>
              <p:cNvPr id="52" name="Rectangle 5">
                <a:extLst>
                  <a:ext uri="{FF2B5EF4-FFF2-40B4-BE49-F238E27FC236}">
                    <a16:creationId xmlns:a16="http://schemas.microsoft.com/office/drawing/2014/main" id="{C02B7DB2-AF65-457B-8F0E-6D964A169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9288" y="763688"/>
                <a:ext cx="909638" cy="3394075"/>
              </a:xfrm>
              <a:prstGeom prst="rect">
                <a:avLst/>
              </a:prstGeom>
              <a:solidFill>
                <a:srgbClr val="ECCB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53" name="Rectangle 6">
                <a:extLst>
                  <a:ext uri="{FF2B5EF4-FFF2-40B4-BE49-F238E27FC236}">
                    <a16:creationId xmlns:a16="http://schemas.microsoft.com/office/drawing/2014/main" id="{229DF6F7-BF72-4113-ABDA-C6FA5E745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1103413"/>
                <a:ext cx="654050" cy="10477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54" name="Rectangle 7">
                <a:extLst>
                  <a:ext uri="{FF2B5EF4-FFF2-40B4-BE49-F238E27FC236}">
                    <a16:creationId xmlns:a16="http://schemas.microsoft.com/office/drawing/2014/main" id="{E9C4F34B-D5C3-4B28-A91D-9606EC68C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1463776"/>
                <a:ext cx="654050" cy="10953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55" name="Rectangle 8">
                <a:extLst>
                  <a:ext uri="{FF2B5EF4-FFF2-40B4-BE49-F238E27FC236}">
                    <a16:creationId xmlns:a16="http://schemas.microsoft.com/office/drawing/2014/main" id="{07C180B2-DBB7-4D89-8F94-FD8C33A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1828901"/>
                <a:ext cx="654050" cy="10953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56" name="Rectangle 9">
                <a:extLst>
                  <a:ext uri="{FF2B5EF4-FFF2-40B4-BE49-F238E27FC236}">
                    <a16:creationId xmlns:a16="http://schemas.microsoft.com/office/drawing/2014/main" id="{FD9D1EEA-BBE1-40DB-8E4D-A14910E72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2194026"/>
                <a:ext cx="654050" cy="10477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57" name="Rectangle 10">
                <a:extLst>
                  <a:ext uri="{FF2B5EF4-FFF2-40B4-BE49-F238E27FC236}">
                    <a16:creationId xmlns:a16="http://schemas.microsoft.com/office/drawing/2014/main" id="{A2098693-0C4F-4DE4-8B17-16FCD1B38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2554388"/>
                <a:ext cx="654050" cy="10953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58" name="Rectangle 11">
                <a:extLst>
                  <a:ext uri="{FF2B5EF4-FFF2-40B4-BE49-F238E27FC236}">
                    <a16:creationId xmlns:a16="http://schemas.microsoft.com/office/drawing/2014/main" id="{A153EA5D-01AC-46DC-8124-310160E0E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2919513"/>
                <a:ext cx="654050" cy="10953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59" name="Rectangle 12">
                <a:extLst>
                  <a:ext uri="{FF2B5EF4-FFF2-40B4-BE49-F238E27FC236}">
                    <a16:creationId xmlns:a16="http://schemas.microsoft.com/office/drawing/2014/main" id="{C6DDF89F-E4FF-49F7-B0AF-7006EC0C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3284638"/>
                <a:ext cx="654050" cy="10477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60" name="Rectangle 13">
                <a:extLst>
                  <a:ext uri="{FF2B5EF4-FFF2-40B4-BE49-F238E27FC236}">
                    <a16:creationId xmlns:a16="http://schemas.microsoft.com/office/drawing/2014/main" id="{BC439127-366E-4400-AAF1-4E905243B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3645001"/>
                <a:ext cx="654050" cy="109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61" name="Rectangle 14">
                <a:extLst>
                  <a:ext uri="{FF2B5EF4-FFF2-40B4-BE49-F238E27FC236}">
                    <a16:creationId xmlns:a16="http://schemas.microsoft.com/office/drawing/2014/main" id="{66E31311-D889-47A8-B691-B16E8CB8A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1103413"/>
                <a:ext cx="654050" cy="10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62" name="Rectangle 15">
                <a:extLst>
                  <a:ext uri="{FF2B5EF4-FFF2-40B4-BE49-F238E27FC236}">
                    <a16:creationId xmlns:a16="http://schemas.microsoft.com/office/drawing/2014/main" id="{A8F36CBA-1EB6-4071-969D-2CAE51DEA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1463776"/>
                <a:ext cx="654050" cy="109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63" name="Rectangle 16">
                <a:extLst>
                  <a:ext uri="{FF2B5EF4-FFF2-40B4-BE49-F238E27FC236}">
                    <a16:creationId xmlns:a16="http://schemas.microsoft.com/office/drawing/2014/main" id="{0EE9DFAC-0697-4925-AEC6-2BCF5D15E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1828901"/>
                <a:ext cx="654050" cy="109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64" name="Rectangle 17">
                <a:extLst>
                  <a:ext uri="{FF2B5EF4-FFF2-40B4-BE49-F238E27FC236}">
                    <a16:creationId xmlns:a16="http://schemas.microsoft.com/office/drawing/2014/main" id="{D7652584-3C6D-4824-B437-E234110F7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2194026"/>
                <a:ext cx="654050" cy="10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65" name="Rectangle 18">
                <a:extLst>
                  <a:ext uri="{FF2B5EF4-FFF2-40B4-BE49-F238E27FC236}">
                    <a16:creationId xmlns:a16="http://schemas.microsoft.com/office/drawing/2014/main" id="{F9897BAE-2734-4A2B-8A24-C22C9010F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2554388"/>
                <a:ext cx="654050" cy="109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66" name="Rectangle 19">
                <a:extLst>
                  <a:ext uri="{FF2B5EF4-FFF2-40B4-BE49-F238E27FC236}">
                    <a16:creationId xmlns:a16="http://schemas.microsoft.com/office/drawing/2014/main" id="{21764999-7B2A-42EE-8425-26FEFEB8A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2919513"/>
                <a:ext cx="654050" cy="109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67" name="Rectangle 20">
                <a:extLst>
                  <a:ext uri="{FF2B5EF4-FFF2-40B4-BE49-F238E27FC236}">
                    <a16:creationId xmlns:a16="http://schemas.microsoft.com/office/drawing/2014/main" id="{33749E45-AAFD-4561-9436-3B3D6411F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6763" y="3284638"/>
                <a:ext cx="654050" cy="10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</p:grpSp>
        <p:grpSp>
          <p:nvGrpSpPr>
            <p:cNvPr id="13" name="Group 106">
              <a:extLst>
                <a:ext uri="{FF2B5EF4-FFF2-40B4-BE49-F238E27FC236}">
                  <a16:creationId xmlns:a16="http://schemas.microsoft.com/office/drawing/2014/main" id="{EA816D1F-FAEA-4289-8140-32112386FA7C}"/>
                </a:ext>
              </a:extLst>
            </p:cNvPr>
            <p:cNvGrpSpPr/>
            <p:nvPr/>
          </p:nvGrpSpPr>
          <p:grpSpPr>
            <a:xfrm>
              <a:off x="9124762" y="4501714"/>
              <a:ext cx="1094540" cy="4223637"/>
              <a:chOff x="6654700" y="1001028"/>
              <a:chExt cx="669925" cy="3166162"/>
            </a:xfrm>
            <a:solidFill>
              <a:schemeClr val="accent1"/>
            </a:solidFill>
          </p:grpSpPr>
          <p:sp>
            <p:nvSpPr>
              <p:cNvPr id="40" name="Freeform 21">
                <a:extLst>
                  <a:ext uri="{FF2B5EF4-FFF2-40B4-BE49-F238E27FC236}">
                    <a16:creationId xmlns:a16="http://schemas.microsoft.com/office/drawing/2014/main" id="{D654F27D-6FA3-4AB0-B4F1-EC2EC5FF0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4700" y="1393826"/>
                <a:ext cx="669925" cy="2773363"/>
              </a:xfrm>
              <a:custGeom>
                <a:avLst/>
                <a:gdLst>
                  <a:gd name="T0" fmla="*/ 422 w 422"/>
                  <a:gd name="T1" fmla="*/ 0 h 1747"/>
                  <a:gd name="T2" fmla="*/ 0 w 422"/>
                  <a:gd name="T3" fmla="*/ 353 h 1747"/>
                  <a:gd name="T4" fmla="*/ 0 w 422"/>
                  <a:gd name="T5" fmla="*/ 1747 h 1747"/>
                  <a:gd name="T6" fmla="*/ 422 w 422"/>
                  <a:gd name="T7" fmla="*/ 1747 h 1747"/>
                  <a:gd name="T8" fmla="*/ 422 w 422"/>
                  <a:gd name="T9" fmla="*/ 0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1747">
                    <a:moveTo>
                      <a:pt x="422" y="0"/>
                    </a:moveTo>
                    <a:lnTo>
                      <a:pt x="0" y="353"/>
                    </a:lnTo>
                    <a:lnTo>
                      <a:pt x="0" y="1747"/>
                    </a:lnTo>
                    <a:lnTo>
                      <a:pt x="422" y="1747"/>
                    </a:lnTo>
                    <a:lnTo>
                      <a:pt x="4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EBB3A420-2353-4C3E-8376-28DFEE7A2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4700" y="1001028"/>
                <a:ext cx="669925" cy="3166162"/>
              </a:xfrm>
              <a:custGeom>
                <a:avLst/>
                <a:gdLst>
                  <a:gd name="T0" fmla="*/ 422 w 422"/>
                  <a:gd name="T1" fmla="*/ 0 h 1747"/>
                  <a:gd name="T2" fmla="*/ 0 w 422"/>
                  <a:gd name="T3" fmla="*/ 353 h 1747"/>
                  <a:gd name="T4" fmla="*/ 0 w 422"/>
                  <a:gd name="T5" fmla="*/ 1747 h 1747"/>
                  <a:gd name="T6" fmla="*/ 422 w 422"/>
                  <a:gd name="T7" fmla="*/ 1747 h 1747"/>
                  <a:gd name="T8" fmla="*/ 422 w 422"/>
                  <a:gd name="T9" fmla="*/ 0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2" h="1747">
                    <a:moveTo>
                      <a:pt x="422" y="0"/>
                    </a:moveTo>
                    <a:lnTo>
                      <a:pt x="0" y="353"/>
                    </a:lnTo>
                    <a:lnTo>
                      <a:pt x="0" y="1747"/>
                    </a:lnTo>
                    <a:lnTo>
                      <a:pt x="422" y="1747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ECCB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42" name="Rectangle 23">
                <a:extLst>
                  <a:ext uri="{FF2B5EF4-FFF2-40B4-BE49-F238E27FC236}">
                    <a16:creationId xmlns:a16="http://schemas.microsoft.com/office/drawing/2014/main" id="{996F9CD0-F36B-4DB6-AE4D-086388920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7413" y="1758114"/>
                <a:ext cx="166688" cy="258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43" name="Rectangle 24">
                <a:extLst>
                  <a:ext uri="{FF2B5EF4-FFF2-40B4-BE49-F238E27FC236}">
                    <a16:creationId xmlns:a16="http://schemas.microsoft.com/office/drawing/2014/main" id="{D3BF774E-84C2-487C-8830-6D18C2740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8875" y="1758114"/>
                <a:ext cx="153988" cy="252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1295E632-EE14-40E7-A32A-2F97BBA3C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7413" y="2123239"/>
                <a:ext cx="166688" cy="258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45" name="Rectangle 26">
                <a:extLst>
                  <a:ext uri="{FF2B5EF4-FFF2-40B4-BE49-F238E27FC236}">
                    <a16:creationId xmlns:a16="http://schemas.microsoft.com/office/drawing/2014/main" id="{EF74B019-1226-426C-AD6B-A17441786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8875" y="2123239"/>
                <a:ext cx="153988" cy="24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52C0173E-36CB-439F-9EB9-83D21A8CC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7413" y="2483601"/>
                <a:ext cx="166688" cy="260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47" name="Rectangle 28">
                <a:extLst>
                  <a:ext uri="{FF2B5EF4-FFF2-40B4-BE49-F238E27FC236}">
                    <a16:creationId xmlns:a16="http://schemas.microsoft.com/office/drawing/2014/main" id="{45E4579F-BE30-4BB8-AD5E-F12042AE5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8875" y="2483601"/>
                <a:ext cx="153988" cy="2524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48" name="Rectangle 29">
                <a:extLst>
                  <a:ext uri="{FF2B5EF4-FFF2-40B4-BE49-F238E27FC236}">
                    <a16:creationId xmlns:a16="http://schemas.microsoft.com/office/drawing/2014/main" id="{D1617EBC-7633-486B-868A-33A7661B7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7413" y="2848726"/>
                <a:ext cx="166688" cy="2587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49" name="Rectangle 30">
                <a:extLst>
                  <a:ext uri="{FF2B5EF4-FFF2-40B4-BE49-F238E27FC236}">
                    <a16:creationId xmlns:a16="http://schemas.microsoft.com/office/drawing/2014/main" id="{5ECF88E1-2785-4BB1-92A4-5FA8EC702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8875" y="2848726"/>
                <a:ext cx="153988" cy="247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50" name="Rectangle 31">
                <a:extLst>
                  <a:ext uri="{FF2B5EF4-FFF2-40B4-BE49-F238E27FC236}">
                    <a16:creationId xmlns:a16="http://schemas.microsoft.com/office/drawing/2014/main" id="{BB12E718-A47D-480B-B669-E89719440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7413" y="3209089"/>
                <a:ext cx="166688" cy="260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51" name="Rectangle 32">
                <a:extLst>
                  <a:ext uri="{FF2B5EF4-FFF2-40B4-BE49-F238E27FC236}">
                    <a16:creationId xmlns:a16="http://schemas.microsoft.com/office/drawing/2014/main" id="{4A15D049-27B6-44C8-B4E3-1E55DF9C8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8875" y="3209089"/>
                <a:ext cx="153988" cy="249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</p:grpSp>
        <p:grpSp>
          <p:nvGrpSpPr>
            <p:cNvPr id="14" name="Group 146">
              <a:extLst>
                <a:ext uri="{FF2B5EF4-FFF2-40B4-BE49-F238E27FC236}">
                  <a16:creationId xmlns:a16="http://schemas.microsoft.com/office/drawing/2014/main" id="{857A4B3D-9609-4B97-87C6-577FAA03F125}"/>
                </a:ext>
              </a:extLst>
            </p:cNvPr>
            <p:cNvGrpSpPr/>
            <p:nvPr/>
          </p:nvGrpSpPr>
          <p:grpSpPr>
            <a:xfrm>
              <a:off x="4050387" y="5855976"/>
              <a:ext cx="1499157" cy="2817489"/>
              <a:chOff x="3803651" y="2443163"/>
              <a:chExt cx="917575" cy="1724025"/>
            </a:xfrm>
          </p:grpSpPr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E49187D4-A928-4EB0-B658-E05518E27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51" y="2443163"/>
                <a:ext cx="917575" cy="1724025"/>
              </a:xfrm>
              <a:custGeom>
                <a:avLst/>
                <a:gdLst>
                  <a:gd name="T0" fmla="*/ 578 w 578"/>
                  <a:gd name="T1" fmla="*/ 1086 h 1086"/>
                  <a:gd name="T2" fmla="*/ 0 w 578"/>
                  <a:gd name="T3" fmla="*/ 1086 h 1086"/>
                  <a:gd name="T4" fmla="*/ 0 w 578"/>
                  <a:gd name="T5" fmla="*/ 387 h 1086"/>
                  <a:gd name="T6" fmla="*/ 289 w 578"/>
                  <a:gd name="T7" fmla="*/ 0 h 1086"/>
                  <a:gd name="T8" fmla="*/ 578 w 578"/>
                  <a:gd name="T9" fmla="*/ 387 h 1086"/>
                  <a:gd name="T10" fmla="*/ 578 w 578"/>
                  <a:gd name="T11" fmla="*/ 1086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8" h="1086">
                    <a:moveTo>
                      <a:pt x="578" y="1086"/>
                    </a:moveTo>
                    <a:lnTo>
                      <a:pt x="0" y="1086"/>
                    </a:lnTo>
                    <a:lnTo>
                      <a:pt x="0" y="387"/>
                    </a:lnTo>
                    <a:lnTo>
                      <a:pt x="289" y="0"/>
                    </a:lnTo>
                    <a:lnTo>
                      <a:pt x="578" y="387"/>
                    </a:lnTo>
                    <a:lnTo>
                      <a:pt x="578" y="1086"/>
                    </a:lnTo>
                    <a:close/>
                  </a:path>
                </a:pathLst>
              </a:custGeom>
              <a:solidFill>
                <a:srgbClr val="ECCB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B22BA596-B45C-4E95-A6CA-BDE893683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400" y="2906713"/>
                <a:ext cx="120650" cy="266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37" name="Rectangle 42">
                <a:extLst>
                  <a:ext uri="{FF2B5EF4-FFF2-40B4-BE49-F238E27FC236}">
                    <a16:creationId xmlns:a16="http://schemas.microsoft.com/office/drawing/2014/main" id="{015CC8F9-BCD3-451B-B7F4-73FB60703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313" y="2906713"/>
                <a:ext cx="123825" cy="266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38" name="Rectangle 43">
                <a:extLst>
                  <a:ext uri="{FF2B5EF4-FFF2-40B4-BE49-F238E27FC236}">
                    <a16:creationId xmlns:a16="http://schemas.microsoft.com/office/drawing/2014/main" id="{D098A6C0-EA70-43F0-8E2D-50CC0097E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400" y="3260726"/>
                <a:ext cx="120650" cy="26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39" name="Rectangle 44">
                <a:extLst>
                  <a:ext uri="{FF2B5EF4-FFF2-40B4-BE49-F238E27FC236}">
                    <a16:creationId xmlns:a16="http://schemas.microsoft.com/office/drawing/2014/main" id="{06716E1A-49D9-40C9-AEE2-4C5848D2B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313" y="3260726"/>
                <a:ext cx="123825" cy="26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</p:grpSp>
        <p:grpSp>
          <p:nvGrpSpPr>
            <p:cNvPr id="15" name="Group 152">
              <a:extLst>
                <a:ext uri="{FF2B5EF4-FFF2-40B4-BE49-F238E27FC236}">
                  <a16:creationId xmlns:a16="http://schemas.microsoft.com/office/drawing/2014/main" id="{300ED544-DFCB-40A9-AF26-2201F92103EB}"/>
                </a:ext>
              </a:extLst>
            </p:cNvPr>
            <p:cNvGrpSpPr/>
            <p:nvPr/>
          </p:nvGrpSpPr>
          <p:grpSpPr>
            <a:xfrm>
              <a:off x="13949799" y="3902146"/>
              <a:ext cx="1675528" cy="4820345"/>
              <a:chOff x="5627688" y="1736726"/>
              <a:chExt cx="1025525" cy="2430463"/>
            </a:xfrm>
          </p:grpSpPr>
          <p:sp>
            <p:nvSpPr>
              <p:cNvPr id="19" name="Freeform 45">
                <a:extLst>
                  <a:ext uri="{FF2B5EF4-FFF2-40B4-BE49-F238E27FC236}">
                    <a16:creationId xmlns:a16="http://schemas.microsoft.com/office/drawing/2014/main" id="{79EB07AC-3C54-4817-B61B-731267B90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7688" y="1736726"/>
                <a:ext cx="1025525" cy="2430463"/>
              </a:xfrm>
              <a:custGeom>
                <a:avLst/>
                <a:gdLst>
                  <a:gd name="T0" fmla="*/ 570 w 646"/>
                  <a:gd name="T1" fmla="*/ 533 h 1531"/>
                  <a:gd name="T2" fmla="*/ 570 w 646"/>
                  <a:gd name="T3" fmla="*/ 97 h 1531"/>
                  <a:gd name="T4" fmla="*/ 511 w 646"/>
                  <a:gd name="T5" fmla="*/ 97 h 1531"/>
                  <a:gd name="T6" fmla="*/ 511 w 646"/>
                  <a:gd name="T7" fmla="*/ 0 h 1531"/>
                  <a:gd name="T8" fmla="*/ 135 w 646"/>
                  <a:gd name="T9" fmla="*/ 0 h 1531"/>
                  <a:gd name="T10" fmla="*/ 135 w 646"/>
                  <a:gd name="T11" fmla="*/ 97 h 1531"/>
                  <a:gd name="T12" fmla="*/ 78 w 646"/>
                  <a:gd name="T13" fmla="*/ 97 h 1531"/>
                  <a:gd name="T14" fmla="*/ 78 w 646"/>
                  <a:gd name="T15" fmla="*/ 533 h 1531"/>
                  <a:gd name="T16" fmla="*/ 0 w 646"/>
                  <a:gd name="T17" fmla="*/ 533 h 1531"/>
                  <a:gd name="T18" fmla="*/ 0 w 646"/>
                  <a:gd name="T19" fmla="*/ 1531 h 1531"/>
                  <a:gd name="T20" fmla="*/ 646 w 646"/>
                  <a:gd name="T21" fmla="*/ 1531 h 1531"/>
                  <a:gd name="T22" fmla="*/ 646 w 646"/>
                  <a:gd name="T23" fmla="*/ 533 h 1531"/>
                  <a:gd name="T24" fmla="*/ 570 w 646"/>
                  <a:gd name="T25" fmla="*/ 533 h 1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6" h="1531">
                    <a:moveTo>
                      <a:pt x="570" y="533"/>
                    </a:moveTo>
                    <a:lnTo>
                      <a:pt x="570" y="97"/>
                    </a:lnTo>
                    <a:lnTo>
                      <a:pt x="511" y="97"/>
                    </a:lnTo>
                    <a:lnTo>
                      <a:pt x="511" y="0"/>
                    </a:lnTo>
                    <a:lnTo>
                      <a:pt x="135" y="0"/>
                    </a:lnTo>
                    <a:lnTo>
                      <a:pt x="135" y="97"/>
                    </a:lnTo>
                    <a:lnTo>
                      <a:pt x="78" y="97"/>
                    </a:lnTo>
                    <a:lnTo>
                      <a:pt x="78" y="533"/>
                    </a:lnTo>
                    <a:lnTo>
                      <a:pt x="0" y="533"/>
                    </a:lnTo>
                    <a:lnTo>
                      <a:pt x="0" y="1531"/>
                    </a:lnTo>
                    <a:lnTo>
                      <a:pt x="646" y="1531"/>
                    </a:lnTo>
                    <a:lnTo>
                      <a:pt x="646" y="533"/>
                    </a:lnTo>
                    <a:lnTo>
                      <a:pt x="570" y="533"/>
                    </a:lnTo>
                    <a:close/>
                  </a:path>
                </a:pathLst>
              </a:custGeom>
              <a:solidFill>
                <a:srgbClr val="ECCB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20" name="Rectangle 46">
                <a:extLst>
                  <a:ext uri="{FF2B5EF4-FFF2-40B4-BE49-F238E27FC236}">
                    <a16:creationId xmlns:a16="http://schemas.microsoft.com/office/drawing/2014/main" id="{A0C6FE83-CA80-4FF3-98C5-1D564C9B5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7400" y="2286001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21" name="Rectangle 47">
                <a:extLst>
                  <a:ext uri="{FF2B5EF4-FFF2-40B4-BE49-F238E27FC236}">
                    <a16:creationId xmlns:a16="http://schemas.microsoft.com/office/drawing/2014/main" id="{972AFC64-736F-4280-9CEC-7D128E93A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9650" y="2286001"/>
                <a:ext cx="104775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22" name="Rectangle 48">
                <a:extLst>
                  <a:ext uri="{FF2B5EF4-FFF2-40B4-BE49-F238E27FC236}">
                    <a16:creationId xmlns:a16="http://schemas.microsoft.com/office/drawing/2014/main" id="{F7308D75-2E1A-489A-9BB1-99E27454A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1900" y="2286001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23" name="Rectangle 49">
                <a:extLst>
                  <a:ext uri="{FF2B5EF4-FFF2-40B4-BE49-F238E27FC236}">
                    <a16:creationId xmlns:a16="http://schemas.microsoft.com/office/drawing/2014/main" id="{0858730C-C00A-4BD1-92CC-6B74CA817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7400" y="1973263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24" name="Rectangle 50">
                <a:extLst>
                  <a:ext uri="{FF2B5EF4-FFF2-40B4-BE49-F238E27FC236}">
                    <a16:creationId xmlns:a16="http://schemas.microsoft.com/office/drawing/2014/main" id="{87BA07DF-7397-4A1B-9C81-09C61C8AC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9650" y="1973263"/>
                <a:ext cx="104775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25" name="Rectangle 51">
                <a:extLst>
                  <a:ext uri="{FF2B5EF4-FFF2-40B4-BE49-F238E27FC236}">
                    <a16:creationId xmlns:a16="http://schemas.microsoft.com/office/drawing/2014/main" id="{EF7F20FA-8A2C-4F5A-8B75-3CFA8AB13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1900" y="1973263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26" name="Rectangle 52">
                <a:extLst>
                  <a:ext uri="{FF2B5EF4-FFF2-40B4-BE49-F238E27FC236}">
                    <a16:creationId xmlns:a16="http://schemas.microsoft.com/office/drawing/2014/main" id="{FA1714CE-7A55-4F0C-8DE3-D95530DC8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7400" y="2613026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27" name="Rectangle 53">
                <a:extLst>
                  <a:ext uri="{FF2B5EF4-FFF2-40B4-BE49-F238E27FC236}">
                    <a16:creationId xmlns:a16="http://schemas.microsoft.com/office/drawing/2014/main" id="{1DD08EC0-280B-43EE-B600-066F1B7B1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9650" y="2613026"/>
                <a:ext cx="104775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28" name="Rectangle 54">
                <a:extLst>
                  <a:ext uri="{FF2B5EF4-FFF2-40B4-BE49-F238E27FC236}">
                    <a16:creationId xmlns:a16="http://schemas.microsoft.com/office/drawing/2014/main" id="{4FAD1D6D-FB29-4828-9C1C-5340A0A04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1900" y="2613026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29" name="Rectangle 55">
                <a:extLst>
                  <a:ext uri="{FF2B5EF4-FFF2-40B4-BE49-F238E27FC236}">
                    <a16:creationId xmlns:a16="http://schemas.microsoft.com/office/drawing/2014/main" id="{A7A8ED8E-86F5-4157-B7A9-FB3DB11B4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7400" y="2940051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30" name="Rectangle 56">
                <a:extLst>
                  <a:ext uri="{FF2B5EF4-FFF2-40B4-BE49-F238E27FC236}">
                    <a16:creationId xmlns:a16="http://schemas.microsoft.com/office/drawing/2014/main" id="{206DB326-47B1-4D8E-9DA8-3BADBC825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9650" y="2940051"/>
                <a:ext cx="104775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31" name="Rectangle 57">
                <a:extLst>
                  <a:ext uri="{FF2B5EF4-FFF2-40B4-BE49-F238E27FC236}">
                    <a16:creationId xmlns:a16="http://schemas.microsoft.com/office/drawing/2014/main" id="{451C5AEF-C585-489B-8379-9238D1179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1900" y="2940051"/>
                <a:ext cx="101600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32" name="Rectangle 58">
                <a:extLst>
                  <a:ext uri="{FF2B5EF4-FFF2-40B4-BE49-F238E27FC236}">
                    <a16:creationId xmlns:a16="http://schemas.microsoft.com/office/drawing/2014/main" id="{5FB2D3AD-B493-44F4-8377-EC68A5B54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7400" y="3248026"/>
                <a:ext cx="101600" cy="238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33" name="Rectangle 59">
                <a:extLst>
                  <a:ext uri="{FF2B5EF4-FFF2-40B4-BE49-F238E27FC236}">
                    <a16:creationId xmlns:a16="http://schemas.microsoft.com/office/drawing/2014/main" id="{6483A1C6-53C3-436C-8BB3-4D515C53B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9650" y="3248026"/>
                <a:ext cx="104775" cy="238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  <p:sp>
            <p:nvSpPr>
              <p:cNvPr id="34" name="Rectangle 60">
                <a:extLst>
                  <a:ext uri="{FF2B5EF4-FFF2-40B4-BE49-F238E27FC236}">
                    <a16:creationId xmlns:a16="http://schemas.microsoft.com/office/drawing/2014/main" id="{AF1F4C33-AF52-4AA7-941B-4FB199993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1900" y="3248026"/>
                <a:ext cx="101600" cy="238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 Light"/>
                </a:endParaRPr>
              </a:p>
            </p:txBody>
          </p:sp>
        </p:grpSp>
        <p:sp>
          <p:nvSpPr>
            <p:cNvPr id="16" name="TextBox 31">
              <a:extLst>
                <a:ext uri="{FF2B5EF4-FFF2-40B4-BE49-F238E27FC236}">
                  <a16:creationId xmlns:a16="http://schemas.microsoft.com/office/drawing/2014/main" id="{22E9F84C-663E-4CD1-8112-D4F69E0AE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6495" y="8838296"/>
              <a:ext cx="2195208" cy="763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d-ID" sz="1800" b="1" dirty="0">
                  <a:latin typeface="Lato Regular"/>
                  <a:cs typeface="Lato Regular"/>
                </a:rPr>
                <a:t>2010</a:t>
              </a:r>
            </a:p>
          </p:txBody>
        </p:sp>
        <p:sp>
          <p:nvSpPr>
            <p:cNvPr id="18" name="TextBox 31">
              <a:extLst>
                <a:ext uri="{FF2B5EF4-FFF2-40B4-BE49-F238E27FC236}">
                  <a16:creationId xmlns:a16="http://schemas.microsoft.com/office/drawing/2014/main" id="{AC1ABCA6-EA03-4043-886A-911CB9F08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3865" y="8869070"/>
              <a:ext cx="2195208" cy="763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d-ID" sz="1800" b="1" dirty="0">
                  <a:latin typeface="Lato Regular"/>
                  <a:cs typeface="Lato Regular"/>
                </a:rPr>
                <a:t>2020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88EBD2A8-AAEE-4FCD-8FEA-D42FC2D298CA}"/>
              </a:ext>
            </a:extLst>
          </p:cNvPr>
          <p:cNvGrpSpPr/>
          <p:nvPr/>
        </p:nvGrpSpPr>
        <p:grpSpPr>
          <a:xfrm>
            <a:off x="1319816" y="4672874"/>
            <a:ext cx="9552368" cy="1367581"/>
            <a:chOff x="1509740" y="4672874"/>
            <a:chExt cx="9552368" cy="1367581"/>
          </a:xfrm>
        </p:grpSpPr>
        <p:sp>
          <p:nvSpPr>
            <p:cNvPr id="69" name="文本框 36">
              <a:extLst>
                <a:ext uri="{FF2B5EF4-FFF2-40B4-BE49-F238E27FC236}">
                  <a16:creationId xmlns:a16="http://schemas.microsoft.com/office/drawing/2014/main" id="{AB591323-7979-4E87-9A6A-6DAF00BBE3F6}"/>
                </a:ext>
              </a:extLst>
            </p:cNvPr>
            <p:cNvSpPr txBox="1"/>
            <p:nvPr/>
          </p:nvSpPr>
          <p:spPr>
            <a:xfrm>
              <a:off x="1509740" y="467287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70" name="Text Placeholder 32">
              <a:extLst>
                <a:ext uri="{FF2B5EF4-FFF2-40B4-BE49-F238E27FC236}">
                  <a16:creationId xmlns:a16="http://schemas.microsoft.com/office/drawing/2014/main" id="{128F3A35-E537-44ED-A72A-062C22489E53}"/>
                </a:ext>
              </a:extLst>
            </p:cNvPr>
            <p:cNvSpPr txBox="1">
              <a:spLocks/>
            </p:cNvSpPr>
            <p:nvPr/>
          </p:nvSpPr>
          <p:spPr>
            <a:xfrm>
              <a:off x="1509740" y="505824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71" name="文本框 36">
              <a:extLst>
                <a:ext uri="{FF2B5EF4-FFF2-40B4-BE49-F238E27FC236}">
                  <a16:creationId xmlns:a16="http://schemas.microsoft.com/office/drawing/2014/main" id="{33E34044-C50C-4A04-B190-D6AB149F6172}"/>
                </a:ext>
              </a:extLst>
            </p:cNvPr>
            <p:cNvSpPr txBox="1"/>
            <p:nvPr/>
          </p:nvSpPr>
          <p:spPr>
            <a:xfrm>
              <a:off x="4011258" y="467287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72" name="Text Placeholder 32">
              <a:extLst>
                <a:ext uri="{FF2B5EF4-FFF2-40B4-BE49-F238E27FC236}">
                  <a16:creationId xmlns:a16="http://schemas.microsoft.com/office/drawing/2014/main" id="{B2A79077-68B0-49F6-A547-600EC11DD6D0}"/>
                </a:ext>
              </a:extLst>
            </p:cNvPr>
            <p:cNvSpPr txBox="1">
              <a:spLocks/>
            </p:cNvSpPr>
            <p:nvPr/>
          </p:nvSpPr>
          <p:spPr>
            <a:xfrm>
              <a:off x="4011258" y="505824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73" name="文本框 36">
              <a:extLst>
                <a:ext uri="{FF2B5EF4-FFF2-40B4-BE49-F238E27FC236}">
                  <a16:creationId xmlns:a16="http://schemas.microsoft.com/office/drawing/2014/main" id="{6E313ECC-421C-41EA-91DB-AF94C91539E0}"/>
                </a:ext>
              </a:extLst>
            </p:cNvPr>
            <p:cNvSpPr txBox="1"/>
            <p:nvPr/>
          </p:nvSpPr>
          <p:spPr>
            <a:xfrm>
              <a:off x="6436009" y="467287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74" name="Text Placeholder 32">
              <a:extLst>
                <a:ext uri="{FF2B5EF4-FFF2-40B4-BE49-F238E27FC236}">
                  <a16:creationId xmlns:a16="http://schemas.microsoft.com/office/drawing/2014/main" id="{70624D9F-310D-4D3A-9693-EEFD7E52BAEB}"/>
                </a:ext>
              </a:extLst>
            </p:cNvPr>
            <p:cNvSpPr txBox="1">
              <a:spLocks/>
            </p:cNvSpPr>
            <p:nvPr/>
          </p:nvSpPr>
          <p:spPr>
            <a:xfrm>
              <a:off x="6436009" y="505824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75" name="文本框 36">
              <a:extLst>
                <a:ext uri="{FF2B5EF4-FFF2-40B4-BE49-F238E27FC236}">
                  <a16:creationId xmlns:a16="http://schemas.microsoft.com/office/drawing/2014/main" id="{24FD62A7-F4C2-4328-BEE6-BBDDD172BB57}"/>
                </a:ext>
              </a:extLst>
            </p:cNvPr>
            <p:cNvSpPr txBox="1"/>
            <p:nvPr/>
          </p:nvSpPr>
          <p:spPr>
            <a:xfrm>
              <a:off x="8808790" y="467287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76" name="Text Placeholder 32">
              <a:extLst>
                <a:ext uri="{FF2B5EF4-FFF2-40B4-BE49-F238E27FC236}">
                  <a16:creationId xmlns:a16="http://schemas.microsoft.com/office/drawing/2014/main" id="{C596BF68-34F7-40BC-91A1-6AE7030FE09E}"/>
                </a:ext>
              </a:extLst>
            </p:cNvPr>
            <p:cNvSpPr txBox="1">
              <a:spLocks/>
            </p:cNvSpPr>
            <p:nvPr/>
          </p:nvSpPr>
          <p:spPr>
            <a:xfrm>
              <a:off x="8808790" y="5058241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89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2AD0E24-BAC3-435F-A033-E9616BBA9D85}"/>
              </a:ext>
            </a:extLst>
          </p:cNvPr>
          <p:cNvCxnSpPr>
            <a:cxnSpLocks/>
          </p:cNvCxnSpPr>
          <p:nvPr/>
        </p:nvCxnSpPr>
        <p:spPr>
          <a:xfrm>
            <a:off x="7149424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8">
            <a:extLst>
              <a:ext uri="{FF2B5EF4-FFF2-40B4-BE49-F238E27FC236}">
                <a16:creationId xmlns:a16="http://schemas.microsoft.com/office/drawing/2014/main" id="{DA017B4F-7BFF-49D4-A6E6-E92C34FD3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76" y="311622"/>
            <a:ext cx="2106848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论文总结</a:t>
            </a:r>
            <a:endParaRPr lang="id-ID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7882E12-916E-4A44-BC67-49CFCD20C975}"/>
              </a:ext>
            </a:extLst>
          </p:cNvPr>
          <p:cNvCxnSpPr>
            <a:cxnSpLocks/>
          </p:cNvCxnSpPr>
          <p:nvPr/>
        </p:nvCxnSpPr>
        <p:spPr>
          <a:xfrm>
            <a:off x="4522237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BEB78D9C-433F-4C85-B598-75BC01376A10}"/>
              </a:ext>
            </a:extLst>
          </p:cNvPr>
          <p:cNvGrpSpPr/>
          <p:nvPr/>
        </p:nvGrpSpPr>
        <p:grpSpPr>
          <a:xfrm>
            <a:off x="2019300" y="1933091"/>
            <a:ext cx="8153400" cy="4127653"/>
            <a:chOff x="457200" y="1933091"/>
            <a:chExt cx="8153400" cy="4127653"/>
          </a:xfrm>
        </p:grpSpPr>
        <p:graphicFrame>
          <p:nvGraphicFramePr>
            <p:cNvPr id="10" name="Chart 16">
              <a:extLst>
                <a:ext uri="{FF2B5EF4-FFF2-40B4-BE49-F238E27FC236}">
                  <a16:creationId xmlns:a16="http://schemas.microsoft.com/office/drawing/2014/main" id="{32084753-C0C5-4825-BDA6-8C7F882B80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76396977"/>
                </p:ext>
              </p:extLst>
            </p:nvPr>
          </p:nvGraphicFramePr>
          <p:xfrm>
            <a:off x="457200" y="2193594"/>
            <a:ext cx="8153400" cy="3867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1" name="Group 279">
              <a:extLst>
                <a:ext uri="{FF2B5EF4-FFF2-40B4-BE49-F238E27FC236}">
                  <a16:creationId xmlns:a16="http://schemas.microsoft.com/office/drawing/2014/main" id="{2FBA8A7C-D5CC-41DC-A3FA-E1AFB122B1A8}"/>
                </a:ext>
              </a:extLst>
            </p:cNvPr>
            <p:cNvGrpSpPr/>
            <p:nvPr/>
          </p:nvGrpSpPr>
          <p:grpSpPr>
            <a:xfrm>
              <a:off x="2175679" y="4021065"/>
              <a:ext cx="555782" cy="555779"/>
              <a:chOff x="846989" y="1401020"/>
              <a:chExt cx="877416" cy="877416"/>
            </a:xfrm>
            <a:effectLst/>
          </p:grpSpPr>
          <p:sp>
            <p:nvSpPr>
              <p:cNvPr id="22" name="Teardrop 19">
                <a:extLst>
                  <a:ext uri="{FF2B5EF4-FFF2-40B4-BE49-F238E27FC236}">
                    <a16:creationId xmlns:a16="http://schemas.microsoft.com/office/drawing/2014/main" id="{CE2AF6D0-EF16-445E-8D8C-CAA497E3F3C5}"/>
                  </a:ext>
                </a:extLst>
              </p:cNvPr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ECCBB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Oval 20">
                <a:extLst>
                  <a:ext uri="{FF2B5EF4-FFF2-40B4-BE49-F238E27FC236}">
                    <a16:creationId xmlns:a16="http://schemas.microsoft.com/office/drawing/2014/main" id="{0E4312B2-CD30-4B59-B6AB-4E21EDEEC460}"/>
                  </a:ext>
                </a:extLst>
              </p:cNvPr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90%</a:t>
                </a:r>
              </a:p>
            </p:txBody>
          </p:sp>
        </p:grpSp>
        <p:grpSp>
          <p:nvGrpSpPr>
            <p:cNvPr id="12" name="Group 279">
              <a:extLst>
                <a:ext uri="{FF2B5EF4-FFF2-40B4-BE49-F238E27FC236}">
                  <a16:creationId xmlns:a16="http://schemas.microsoft.com/office/drawing/2014/main" id="{1C749490-B52A-4D4A-86FF-0C281F7B4F2B}"/>
                </a:ext>
              </a:extLst>
            </p:cNvPr>
            <p:cNvGrpSpPr/>
            <p:nvPr/>
          </p:nvGrpSpPr>
          <p:grpSpPr>
            <a:xfrm>
              <a:off x="4028527" y="3433266"/>
              <a:ext cx="555782" cy="555779"/>
              <a:chOff x="846989" y="1401020"/>
              <a:chExt cx="877416" cy="877416"/>
            </a:xfrm>
            <a:effectLst/>
          </p:grpSpPr>
          <p:sp>
            <p:nvSpPr>
              <p:cNvPr id="20" name="Teardrop 22">
                <a:extLst>
                  <a:ext uri="{FF2B5EF4-FFF2-40B4-BE49-F238E27FC236}">
                    <a16:creationId xmlns:a16="http://schemas.microsoft.com/office/drawing/2014/main" id="{B5E1108E-E4FF-446C-9541-928A7CF55F30}"/>
                  </a:ext>
                </a:extLst>
              </p:cNvPr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ECCBB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Oval 23">
                <a:extLst>
                  <a:ext uri="{FF2B5EF4-FFF2-40B4-BE49-F238E27FC236}">
                    <a16:creationId xmlns:a16="http://schemas.microsoft.com/office/drawing/2014/main" id="{D3AC21E1-907C-49BE-8CC0-6C53C8424E3A}"/>
                  </a:ext>
                </a:extLst>
              </p:cNvPr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80%</a:t>
                </a:r>
              </a:p>
            </p:txBody>
          </p:sp>
        </p:grpSp>
        <p:grpSp>
          <p:nvGrpSpPr>
            <p:cNvPr id="13" name="Group 279">
              <a:extLst>
                <a:ext uri="{FF2B5EF4-FFF2-40B4-BE49-F238E27FC236}">
                  <a16:creationId xmlns:a16="http://schemas.microsoft.com/office/drawing/2014/main" id="{D655EB10-02D6-46C1-BB17-A170050B3AFF}"/>
                </a:ext>
              </a:extLst>
            </p:cNvPr>
            <p:cNvGrpSpPr/>
            <p:nvPr/>
          </p:nvGrpSpPr>
          <p:grpSpPr>
            <a:xfrm>
              <a:off x="5883118" y="2990365"/>
              <a:ext cx="555782" cy="555779"/>
              <a:chOff x="846989" y="1401020"/>
              <a:chExt cx="877416" cy="877416"/>
            </a:xfrm>
            <a:effectLst/>
          </p:grpSpPr>
          <p:sp>
            <p:nvSpPr>
              <p:cNvPr id="18" name="Teardrop 25">
                <a:extLst>
                  <a:ext uri="{FF2B5EF4-FFF2-40B4-BE49-F238E27FC236}">
                    <a16:creationId xmlns:a16="http://schemas.microsoft.com/office/drawing/2014/main" id="{9F4D2B48-A478-4E7B-AFEF-D9EC3A21B7F2}"/>
                  </a:ext>
                </a:extLst>
              </p:cNvPr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ECCBB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Oval 26">
                <a:extLst>
                  <a:ext uri="{FF2B5EF4-FFF2-40B4-BE49-F238E27FC236}">
                    <a16:creationId xmlns:a16="http://schemas.microsoft.com/office/drawing/2014/main" id="{4A4FC5C1-3805-4FF9-9D11-DE24B4152F06}"/>
                  </a:ext>
                </a:extLst>
              </p:cNvPr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70%</a:t>
                </a:r>
              </a:p>
            </p:txBody>
          </p:sp>
        </p:grpSp>
        <p:grpSp>
          <p:nvGrpSpPr>
            <p:cNvPr id="14" name="Group 279">
              <a:extLst>
                <a:ext uri="{FF2B5EF4-FFF2-40B4-BE49-F238E27FC236}">
                  <a16:creationId xmlns:a16="http://schemas.microsoft.com/office/drawing/2014/main" id="{5C9D3FEC-2229-47B1-B35D-AA91EF2A38AE}"/>
                </a:ext>
              </a:extLst>
            </p:cNvPr>
            <p:cNvGrpSpPr/>
            <p:nvPr/>
          </p:nvGrpSpPr>
          <p:grpSpPr>
            <a:xfrm>
              <a:off x="7730968" y="1933091"/>
              <a:ext cx="555782" cy="555778"/>
              <a:chOff x="846989" y="1401020"/>
              <a:chExt cx="877416" cy="877416"/>
            </a:xfrm>
            <a:effectLst/>
          </p:grpSpPr>
          <p:sp>
            <p:nvSpPr>
              <p:cNvPr id="15" name="Teardrop 28">
                <a:extLst>
                  <a:ext uri="{FF2B5EF4-FFF2-40B4-BE49-F238E27FC236}">
                    <a16:creationId xmlns:a16="http://schemas.microsoft.com/office/drawing/2014/main" id="{971154B1-3314-4FC0-84AD-8357BE1C5897}"/>
                  </a:ext>
                </a:extLst>
              </p:cNvPr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ECCBB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Oval 29">
                <a:extLst>
                  <a:ext uri="{FF2B5EF4-FFF2-40B4-BE49-F238E27FC236}">
                    <a16:creationId xmlns:a16="http://schemas.microsoft.com/office/drawing/2014/main" id="{87044301-9F65-4A3E-B615-0E9B4D682ADE}"/>
                  </a:ext>
                </a:extLst>
              </p:cNvPr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70%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932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2AD0E24-BAC3-435F-A033-E9616BBA9D85}"/>
              </a:ext>
            </a:extLst>
          </p:cNvPr>
          <p:cNvCxnSpPr>
            <a:cxnSpLocks/>
          </p:cNvCxnSpPr>
          <p:nvPr/>
        </p:nvCxnSpPr>
        <p:spPr>
          <a:xfrm>
            <a:off x="7149424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8">
            <a:extLst>
              <a:ext uri="{FF2B5EF4-FFF2-40B4-BE49-F238E27FC236}">
                <a16:creationId xmlns:a16="http://schemas.microsoft.com/office/drawing/2014/main" id="{DA017B4F-7BFF-49D4-A6E6-E92C34FD3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76" y="311622"/>
            <a:ext cx="2106848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论文总结</a:t>
            </a:r>
            <a:endParaRPr lang="id-ID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7882E12-916E-4A44-BC67-49CFCD20C975}"/>
              </a:ext>
            </a:extLst>
          </p:cNvPr>
          <p:cNvCxnSpPr>
            <a:cxnSpLocks/>
          </p:cNvCxnSpPr>
          <p:nvPr/>
        </p:nvCxnSpPr>
        <p:spPr>
          <a:xfrm>
            <a:off x="4522237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E0CF519C-9FA8-481F-B6FE-EED8C01B7AC5}"/>
              </a:ext>
            </a:extLst>
          </p:cNvPr>
          <p:cNvGrpSpPr/>
          <p:nvPr/>
        </p:nvGrpSpPr>
        <p:grpSpPr>
          <a:xfrm>
            <a:off x="1123238" y="2126899"/>
            <a:ext cx="9945525" cy="3642156"/>
            <a:chOff x="1268166" y="2316353"/>
            <a:chExt cx="9945525" cy="3642156"/>
          </a:xfrm>
        </p:grpSpPr>
        <p:grpSp>
          <p:nvGrpSpPr>
            <p:cNvPr id="10" name="Group 1">
              <a:extLst>
                <a:ext uri="{FF2B5EF4-FFF2-40B4-BE49-F238E27FC236}">
                  <a16:creationId xmlns:a16="http://schemas.microsoft.com/office/drawing/2014/main" id="{5A6927B7-FC9E-42D4-B52B-CF8C4140648C}"/>
                </a:ext>
              </a:extLst>
            </p:cNvPr>
            <p:cNvGrpSpPr/>
            <p:nvPr/>
          </p:nvGrpSpPr>
          <p:grpSpPr>
            <a:xfrm>
              <a:off x="1268166" y="2316353"/>
              <a:ext cx="4378160" cy="3387762"/>
              <a:chOff x="1198035" y="1728523"/>
              <a:chExt cx="5447338" cy="4215078"/>
            </a:xfrm>
          </p:grpSpPr>
          <p:grpSp>
            <p:nvGrpSpPr>
              <p:cNvPr id="28" name="Group 2">
                <a:extLst>
                  <a:ext uri="{FF2B5EF4-FFF2-40B4-BE49-F238E27FC236}">
                    <a16:creationId xmlns:a16="http://schemas.microsoft.com/office/drawing/2014/main" id="{D2E83787-891A-4037-8A0C-A18BBE50C01D}"/>
                  </a:ext>
                </a:extLst>
              </p:cNvPr>
              <p:cNvGrpSpPr/>
              <p:nvPr/>
            </p:nvGrpSpPr>
            <p:grpSpPr>
              <a:xfrm>
                <a:off x="1198035" y="1728523"/>
                <a:ext cx="5447338" cy="4215078"/>
                <a:chOff x="2893485" y="1696067"/>
                <a:chExt cx="6047316" cy="4679333"/>
              </a:xfrm>
            </p:grpSpPr>
            <p:sp>
              <p:nvSpPr>
                <p:cNvPr id="31" name="Freeform 5">
                  <a:extLst>
                    <a:ext uri="{FF2B5EF4-FFF2-40B4-BE49-F238E27FC236}">
                      <a16:creationId xmlns:a16="http://schemas.microsoft.com/office/drawing/2014/main" id="{6E02395E-E77D-4FEC-86F0-F65AED1A6B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784" y="1908659"/>
                  <a:ext cx="3972235" cy="1053717"/>
                </a:xfrm>
                <a:custGeom>
                  <a:avLst/>
                  <a:gdLst>
                    <a:gd name="T0" fmla="*/ 0 w 1719"/>
                    <a:gd name="T1" fmla="*/ 456 h 456"/>
                    <a:gd name="T2" fmla="*/ 1719 w 1719"/>
                    <a:gd name="T3" fmla="*/ 0 h 456"/>
                    <a:gd name="T4" fmla="*/ 0 w 1719"/>
                    <a:gd name="T5" fmla="*/ 456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19" h="456">
                      <a:moveTo>
                        <a:pt x="0" y="456"/>
                      </a:moveTo>
                      <a:lnTo>
                        <a:pt x="1719" y="0"/>
                      </a:lnTo>
                      <a:lnTo>
                        <a:pt x="0" y="456"/>
                      </a:lnTo>
                      <a:close/>
                    </a:path>
                  </a:pathLst>
                </a:custGeom>
                <a:solidFill>
                  <a:srgbClr val="40A7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2" name="Line 6">
                  <a:extLst>
                    <a:ext uri="{FF2B5EF4-FFF2-40B4-BE49-F238E27FC236}">
                      <a16:creationId xmlns:a16="http://schemas.microsoft.com/office/drawing/2014/main" id="{80322125-F7BC-46D5-989C-16542F8039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0784" y="1908659"/>
                  <a:ext cx="3972235" cy="1053717"/>
                </a:xfrm>
                <a:prstGeom prst="line">
                  <a:avLst/>
                </a:prstGeom>
                <a:solidFill>
                  <a:srgbClr val="ECCBB6"/>
                </a:solidFill>
                <a:ln w="57150" cap="rnd">
                  <a:solidFill>
                    <a:srgbClr val="ECCBB6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3" name="Freeform 7">
                  <a:extLst>
                    <a:ext uri="{FF2B5EF4-FFF2-40B4-BE49-F238E27FC236}">
                      <a16:creationId xmlns:a16="http://schemas.microsoft.com/office/drawing/2014/main" id="{F26E073A-357E-4A3E-BE63-F17451ACD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9660" y="3017834"/>
                  <a:ext cx="1982651" cy="2287674"/>
                </a:xfrm>
                <a:custGeom>
                  <a:avLst/>
                  <a:gdLst>
                    <a:gd name="T0" fmla="*/ 415 w 858"/>
                    <a:gd name="T1" fmla="*/ 0 h 990"/>
                    <a:gd name="T2" fmla="*/ 0 w 858"/>
                    <a:gd name="T3" fmla="*/ 990 h 990"/>
                    <a:gd name="T4" fmla="*/ 858 w 858"/>
                    <a:gd name="T5" fmla="*/ 990 h 990"/>
                    <a:gd name="T6" fmla="*/ 415 w 858"/>
                    <a:gd name="T7" fmla="*/ 0 h 9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8" h="990">
                      <a:moveTo>
                        <a:pt x="415" y="0"/>
                      </a:moveTo>
                      <a:lnTo>
                        <a:pt x="0" y="990"/>
                      </a:lnTo>
                      <a:lnTo>
                        <a:pt x="858" y="990"/>
                      </a:lnTo>
                      <a:lnTo>
                        <a:pt x="415" y="0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ECCBB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4" name="Freeform 8">
                  <a:extLst>
                    <a:ext uri="{FF2B5EF4-FFF2-40B4-BE49-F238E27FC236}">
                      <a16:creationId xmlns:a16="http://schemas.microsoft.com/office/drawing/2014/main" id="{42DCAC3F-597A-4740-A77A-618273782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1177" y="1964118"/>
                  <a:ext cx="1982651" cy="2289986"/>
                </a:xfrm>
                <a:custGeom>
                  <a:avLst/>
                  <a:gdLst>
                    <a:gd name="T0" fmla="*/ 413 w 858"/>
                    <a:gd name="T1" fmla="*/ 0 h 991"/>
                    <a:gd name="T2" fmla="*/ 0 w 858"/>
                    <a:gd name="T3" fmla="*/ 991 h 991"/>
                    <a:gd name="T4" fmla="*/ 858 w 858"/>
                    <a:gd name="T5" fmla="*/ 991 h 991"/>
                    <a:gd name="T6" fmla="*/ 413 w 858"/>
                    <a:gd name="T7" fmla="*/ 0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58" h="991">
                      <a:moveTo>
                        <a:pt x="413" y="0"/>
                      </a:moveTo>
                      <a:lnTo>
                        <a:pt x="0" y="991"/>
                      </a:lnTo>
                      <a:lnTo>
                        <a:pt x="858" y="991"/>
                      </a:lnTo>
                      <a:lnTo>
                        <a:pt x="413" y="0"/>
                      </a:lnTo>
                      <a:close/>
                    </a:path>
                  </a:pathLst>
                </a:custGeom>
                <a:noFill/>
                <a:ln w="4" cap="flat">
                  <a:solidFill>
                    <a:srgbClr val="ECCBB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5" name="Oval 9">
                  <a:extLst>
                    <a:ext uri="{FF2B5EF4-FFF2-40B4-BE49-F238E27FC236}">
                      <a16:creationId xmlns:a16="http://schemas.microsoft.com/office/drawing/2014/main" id="{948E44E9-AC56-4002-9A73-24CC27FDCC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02222" y="1696067"/>
                  <a:ext cx="325821" cy="323509"/>
                </a:xfrm>
                <a:prstGeom prst="ellipse">
                  <a:avLst/>
                </a:prstGeom>
                <a:solidFill>
                  <a:srgbClr val="ECCBB6"/>
                </a:solidFill>
                <a:ln w="4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6" name="Freeform 10">
                  <a:extLst>
                    <a:ext uri="{FF2B5EF4-FFF2-40B4-BE49-F238E27FC236}">
                      <a16:creationId xmlns:a16="http://schemas.microsoft.com/office/drawing/2014/main" id="{940F448A-B9D2-49A8-87CB-2F18FF01B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02691" y="4261035"/>
                  <a:ext cx="2038110" cy="332753"/>
                </a:xfrm>
                <a:custGeom>
                  <a:avLst/>
                  <a:gdLst>
                    <a:gd name="T0" fmla="*/ 0 w 972"/>
                    <a:gd name="T1" fmla="*/ 4 h 159"/>
                    <a:gd name="T2" fmla="*/ 26 w 972"/>
                    <a:gd name="T3" fmla="*/ 60 h 159"/>
                    <a:gd name="T4" fmla="*/ 150 w 972"/>
                    <a:gd name="T5" fmla="*/ 116 h 159"/>
                    <a:gd name="T6" fmla="*/ 155 w 972"/>
                    <a:gd name="T7" fmla="*/ 159 h 159"/>
                    <a:gd name="T8" fmla="*/ 821 w 972"/>
                    <a:gd name="T9" fmla="*/ 151 h 159"/>
                    <a:gd name="T10" fmla="*/ 821 w 972"/>
                    <a:gd name="T11" fmla="*/ 112 h 159"/>
                    <a:gd name="T12" fmla="*/ 946 w 972"/>
                    <a:gd name="T13" fmla="*/ 69 h 159"/>
                    <a:gd name="T14" fmla="*/ 972 w 972"/>
                    <a:gd name="T15" fmla="*/ 0 h 159"/>
                    <a:gd name="T16" fmla="*/ 0 w 972"/>
                    <a:gd name="T17" fmla="*/ 4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2" h="159">
                      <a:moveTo>
                        <a:pt x="0" y="4"/>
                      </a:moveTo>
                      <a:cubicBezTo>
                        <a:pt x="0" y="4"/>
                        <a:pt x="3" y="42"/>
                        <a:pt x="26" y="60"/>
                      </a:cubicBezTo>
                      <a:cubicBezTo>
                        <a:pt x="49" y="79"/>
                        <a:pt x="150" y="116"/>
                        <a:pt x="150" y="116"/>
                      </a:cubicBezTo>
                      <a:cubicBezTo>
                        <a:pt x="155" y="159"/>
                        <a:pt x="155" y="159"/>
                        <a:pt x="155" y="159"/>
                      </a:cubicBezTo>
                      <a:cubicBezTo>
                        <a:pt x="821" y="151"/>
                        <a:pt x="821" y="151"/>
                        <a:pt x="821" y="151"/>
                      </a:cubicBezTo>
                      <a:cubicBezTo>
                        <a:pt x="821" y="112"/>
                        <a:pt x="821" y="112"/>
                        <a:pt x="821" y="112"/>
                      </a:cubicBezTo>
                      <a:cubicBezTo>
                        <a:pt x="821" y="112"/>
                        <a:pt x="923" y="88"/>
                        <a:pt x="946" y="69"/>
                      </a:cubicBezTo>
                      <a:cubicBezTo>
                        <a:pt x="969" y="50"/>
                        <a:pt x="972" y="0"/>
                        <a:pt x="972" y="0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CCBB6"/>
                </a:solidFill>
                <a:ln w="4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7" name="Freeform 11">
                  <a:extLst>
                    <a:ext uri="{FF2B5EF4-FFF2-40B4-BE49-F238E27FC236}">
                      <a16:creationId xmlns:a16="http://schemas.microsoft.com/office/drawing/2014/main" id="{E9D71ADA-1C49-46D6-AEBB-8796846AE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485" y="5314752"/>
                  <a:ext cx="2038110" cy="332753"/>
                </a:xfrm>
                <a:custGeom>
                  <a:avLst/>
                  <a:gdLst>
                    <a:gd name="T0" fmla="*/ 0 w 972"/>
                    <a:gd name="T1" fmla="*/ 4 h 159"/>
                    <a:gd name="T2" fmla="*/ 26 w 972"/>
                    <a:gd name="T3" fmla="*/ 60 h 159"/>
                    <a:gd name="T4" fmla="*/ 151 w 972"/>
                    <a:gd name="T5" fmla="*/ 116 h 159"/>
                    <a:gd name="T6" fmla="*/ 155 w 972"/>
                    <a:gd name="T7" fmla="*/ 159 h 159"/>
                    <a:gd name="T8" fmla="*/ 822 w 972"/>
                    <a:gd name="T9" fmla="*/ 150 h 159"/>
                    <a:gd name="T10" fmla="*/ 822 w 972"/>
                    <a:gd name="T11" fmla="*/ 112 h 159"/>
                    <a:gd name="T12" fmla="*/ 947 w 972"/>
                    <a:gd name="T13" fmla="*/ 69 h 159"/>
                    <a:gd name="T14" fmla="*/ 972 w 972"/>
                    <a:gd name="T15" fmla="*/ 0 h 159"/>
                    <a:gd name="T16" fmla="*/ 0 w 972"/>
                    <a:gd name="T17" fmla="*/ 4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2" h="159">
                      <a:moveTo>
                        <a:pt x="0" y="4"/>
                      </a:moveTo>
                      <a:cubicBezTo>
                        <a:pt x="0" y="4"/>
                        <a:pt x="3" y="41"/>
                        <a:pt x="26" y="60"/>
                      </a:cubicBezTo>
                      <a:cubicBezTo>
                        <a:pt x="49" y="79"/>
                        <a:pt x="151" y="116"/>
                        <a:pt x="151" y="116"/>
                      </a:cubicBezTo>
                      <a:cubicBezTo>
                        <a:pt x="155" y="159"/>
                        <a:pt x="155" y="159"/>
                        <a:pt x="155" y="159"/>
                      </a:cubicBezTo>
                      <a:cubicBezTo>
                        <a:pt x="822" y="150"/>
                        <a:pt x="822" y="150"/>
                        <a:pt x="822" y="150"/>
                      </a:cubicBezTo>
                      <a:cubicBezTo>
                        <a:pt x="822" y="112"/>
                        <a:pt x="822" y="112"/>
                        <a:pt x="822" y="112"/>
                      </a:cubicBezTo>
                      <a:cubicBezTo>
                        <a:pt x="822" y="112"/>
                        <a:pt x="924" y="87"/>
                        <a:pt x="947" y="69"/>
                      </a:cubicBezTo>
                      <a:cubicBezTo>
                        <a:pt x="970" y="50"/>
                        <a:pt x="972" y="0"/>
                        <a:pt x="972" y="0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CCBB6"/>
                </a:solidFill>
                <a:ln w="4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8" name="Oval 12">
                  <a:extLst>
                    <a:ext uri="{FF2B5EF4-FFF2-40B4-BE49-F238E27FC236}">
                      <a16:creationId xmlns:a16="http://schemas.microsoft.com/office/drawing/2014/main" id="{C0D388C9-E192-4CCA-9C75-CEE290F6A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4569" y="2795999"/>
                  <a:ext cx="337374" cy="337374"/>
                </a:xfrm>
                <a:prstGeom prst="ellipse">
                  <a:avLst/>
                </a:prstGeom>
                <a:solidFill>
                  <a:srgbClr val="ECCBB6"/>
                </a:solidFill>
                <a:ln w="4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34643905-F870-43B1-998F-CA28748D9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9719" y="1860132"/>
                  <a:ext cx="2410146" cy="4515268"/>
                </a:xfrm>
                <a:custGeom>
                  <a:avLst/>
                  <a:gdLst>
                    <a:gd name="T0" fmla="*/ 1130 w 1150"/>
                    <a:gd name="T1" fmla="*/ 1860 h 2153"/>
                    <a:gd name="T2" fmla="*/ 1081 w 1150"/>
                    <a:gd name="T3" fmla="*/ 1835 h 2153"/>
                    <a:gd name="T4" fmla="*/ 737 w 1150"/>
                    <a:gd name="T5" fmla="*/ 1763 h 2153"/>
                    <a:gd name="T6" fmla="*/ 737 w 1150"/>
                    <a:gd name="T7" fmla="*/ 1459 h 2153"/>
                    <a:gd name="T8" fmla="*/ 685 w 1150"/>
                    <a:gd name="T9" fmla="*/ 1459 h 2153"/>
                    <a:gd name="T10" fmla="*/ 685 w 1150"/>
                    <a:gd name="T11" fmla="*/ 1433 h 2153"/>
                    <a:gd name="T12" fmla="*/ 657 w 1150"/>
                    <a:gd name="T13" fmla="*/ 1433 h 2153"/>
                    <a:gd name="T14" fmla="*/ 657 w 1150"/>
                    <a:gd name="T15" fmla="*/ 1215 h 2153"/>
                    <a:gd name="T16" fmla="*/ 634 w 1150"/>
                    <a:gd name="T17" fmla="*/ 1215 h 2153"/>
                    <a:gd name="T18" fmla="*/ 634 w 1150"/>
                    <a:gd name="T19" fmla="*/ 484 h 2153"/>
                    <a:gd name="T20" fmla="*/ 672 w 1150"/>
                    <a:gd name="T21" fmla="*/ 484 h 2153"/>
                    <a:gd name="T22" fmla="*/ 728 w 1150"/>
                    <a:gd name="T23" fmla="*/ 441 h 2153"/>
                    <a:gd name="T24" fmla="*/ 672 w 1150"/>
                    <a:gd name="T25" fmla="*/ 398 h 2153"/>
                    <a:gd name="T26" fmla="*/ 634 w 1150"/>
                    <a:gd name="T27" fmla="*/ 398 h 2153"/>
                    <a:gd name="T28" fmla="*/ 634 w 1150"/>
                    <a:gd name="T29" fmla="*/ 125 h 2153"/>
                    <a:gd name="T30" fmla="*/ 654 w 1150"/>
                    <a:gd name="T31" fmla="*/ 74 h 2153"/>
                    <a:gd name="T32" fmla="*/ 579 w 1150"/>
                    <a:gd name="T33" fmla="*/ 0 h 2153"/>
                    <a:gd name="T34" fmla="*/ 505 w 1150"/>
                    <a:gd name="T35" fmla="*/ 74 h 2153"/>
                    <a:gd name="T36" fmla="*/ 527 w 1150"/>
                    <a:gd name="T37" fmla="*/ 128 h 2153"/>
                    <a:gd name="T38" fmla="*/ 525 w 1150"/>
                    <a:gd name="T39" fmla="*/ 128 h 2153"/>
                    <a:gd name="T40" fmla="*/ 525 w 1150"/>
                    <a:gd name="T41" fmla="*/ 398 h 2153"/>
                    <a:gd name="T42" fmla="*/ 492 w 1150"/>
                    <a:gd name="T43" fmla="*/ 398 h 2153"/>
                    <a:gd name="T44" fmla="*/ 436 w 1150"/>
                    <a:gd name="T45" fmla="*/ 441 h 2153"/>
                    <a:gd name="T46" fmla="*/ 492 w 1150"/>
                    <a:gd name="T47" fmla="*/ 484 h 2153"/>
                    <a:gd name="T48" fmla="*/ 525 w 1150"/>
                    <a:gd name="T49" fmla="*/ 484 h 2153"/>
                    <a:gd name="T50" fmla="*/ 525 w 1150"/>
                    <a:gd name="T51" fmla="*/ 1218 h 2153"/>
                    <a:gd name="T52" fmla="*/ 502 w 1150"/>
                    <a:gd name="T53" fmla="*/ 1218 h 2153"/>
                    <a:gd name="T54" fmla="*/ 502 w 1150"/>
                    <a:gd name="T55" fmla="*/ 1439 h 2153"/>
                    <a:gd name="T56" fmla="*/ 470 w 1150"/>
                    <a:gd name="T57" fmla="*/ 1439 h 2153"/>
                    <a:gd name="T58" fmla="*/ 470 w 1150"/>
                    <a:gd name="T59" fmla="*/ 1465 h 2153"/>
                    <a:gd name="T60" fmla="*/ 424 w 1150"/>
                    <a:gd name="T61" fmla="*/ 1465 h 2153"/>
                    <a:gd name="T62" fmla="*/ 424 w 1150"/>
                    <a:gd name="T63" fmla="*/ 1749 h 2153"/>
                    <a:gd name="T64" fmla="*/ 83 w 1150"/>
                    <a:gd name="T65" fmla="*/ 1823 h 2153"/>
                    <a:gd name="T66" fmla="*/ 37 w 1150"/>
                    <a:gd name="T67" fmla="*/ 1843 h 2153"/>
                    <a:gd name="T68" fmla="*/ 0 w 1150"/>
                    <a:gd name="T69" fmla="*/ 1886 h 2153"/>
                    <a:gd name="T70" fmla="*/ 0 w 1150"/>
                    <a:gd name="T71" fmla="*/ 2153 h 2153"/>
                    <a:gd name="T72" fmla="*/ 1150 w 1150"/>
                    <a:gd name="T73" fmla="*/ 2153 h 2153"/>
                    <a:gd name="T74" fmla="*/ 1150 w 1150"/>
                    <a:gd name="T75" fmla="*/ 1881 h 2153"/>
                    <a:gd name="T76" fmla="*/ 1130 w 1150"/>
                    <a:gd name="T77" fmla="*/ 1860 h 2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150" h="2153">
                      <a:moveTo>
                        <a:pt x="1130" y="1860"/>
                      </a:moveTo>
                      <a:cubicBezTo>
                        <a:pt x="1112" y="1840"/>
                        <a:pt x="1081" y="1835"/>
                        <a:pt x="1081" y="1835"/>
                      </a:cubicBezTo>
                      <a:cubicBezTo>
                        <a:pt x="737" y="1763"/>
                        <a:pt x="737" y="1763"/>
                        <a:pt x="737" y="1763"/>
                      </a:cubicBezTo>
                      <a:cubicBezTo>
                        <a:pt x="737" y="1459"/>
                        <a:pt x="737" y="1459"/>
                        <a:pt x="737" y="1459"/>
                      </a:cubicBezTo>
                      <a:cubicBezTo>
                        <a:pt x="685" y="1459"/>
                        <a:pt x="685" y="1459"/>
                        <a:pt x="685" y="1459"/>
                      </a:cubicBezTo>
                      <a:cubicBezTo>
                        <a:pt x="685" y="1433"/>
                        <a:pt x="685" y="1433"/>
                        <a:pt x="685" y="1433"/>
                      </a:cubicBezTo>
                      <a:cubicBezTo>
                        <a:pt x="657" y="1433"/>
                        <a:pt x="657" y="1433"/>
                        <a:pt x="657" y="1433"/>
                      </a:cubicBezTo>
                      <a:cubicBezTo>
                        <a:pt x="657" y="1215"/>
                        <a:pt x="657" y="1215"/>
                        <a:pt x="657" y="1215"/>
                      </a:cubicBezTo>
                      <a:cubicBezTo>
                        <a:pt x="634" y="1215"/>
                        <a:pt x="634" y="1215"/>
                        <a:pt x="634" y="1215"/>
                      </a:cubicBezTo>
                      <a:cubicBezTo>
                        <a:pt x="634" y="484"/>
                        <a:pt x="634" y="484"/>
                        <a:pt x="634" y="484"/>
                      </a:cubicBezTo>
                      <a:cubicBezTo>
                        <a:pt x="672" y="484"/>
                        <a:pt x="672" y="484"/>
                        <a:pt x="672" y="484"/>
                      </a:cubicBezTo>
                      <a:cubicBezTo>
                        <a:pt x="703" y="484"/>
                        <a:pt x="728" y="465"/>
                        <a:pt x="728" y="441"/>
                      </a:cubicBezTo>
                      <a:cubicBezTo>
                        <a:pt x="728" y="417"/>
                        <a:pt x="703" y="398"/>
                        <a:pt x="672" y="398"/>
                      </a:cubicBezTo>
                      <a:cubicBezTo>
                        <a:pt x="634" y="398"/>
                        <a:pt x="634" y="398"/>
                        <a:pt x="634" y="398"/>
                      </a:cubicBezTo>
                      <a:cubicBezTo>
                        <a:pt x="634" y="125"/>
                        <a:pt x="634" y="125"/>
                        <a:pt x="634" y="125"/>
                      </a:cubicBezTo>
                      <a:cubicBezTo>
                        <a:pt x="646" y="112"/>
                        <a:pt x="654" y="94"/>
                        <a:pt x="654" y="74"/>
                      </a:cubicBezTo>
                      <a:cubicBezTo>
                        <a:pt x="654" y="33"/>
                        <a:pt x="620" y="0"/>
                        <a:pt x="579" y="0"/>
                      </a:cubicBezTo>
                      <a:cubicBezTo>
                        <a:pt x="538" y="0"/>
                        <a:pt x="505" y="33"/>
                        <a:pt x="505" y="74"/>
                      </a:cubicBezTo>
                      <a:cubicBezTo>
                        <a:pt x="505" y="95"/>
                        <a:pt x="513" y="114"/>
                        <a:pt x="527" y="128"/>
                      </a:cubicBezTo>
                      <a:cubicBezTo>
                        <a:pt x="525" y="128"/>
                        <a:pt x="525" y="128"/>
                        <a:pt x="525" y="128"/>
                      </a:cubicBezTo>
                      <a:cubicBezTo>
                        <a:pt x="525" y="398"/>
                        <a:pt x="525" y="398"/>
                        <a:pt x="525" y="398"/>
                      </a:cubicBezTo>
                      <a:cubicBezTo>
                        <a:pt x="492" y="398"/>
                        <a:pt x="492" y="398"/>
                        <a:pt x="492" y="398"/>
                      </a:cubicBezTo>
                      <a:cubicBezTo>
                        <a:pt x="461" y="398"/>
                        <a:pt x="436" y="417"/>
                        <a:pt x="436" y="441"/>
                      </a:cubicBezTo>
                      <a:cubicBezTo>
                        <a:pt x="436" y="465"/>
                        <a:pt x="461" y="484"/>
                        <a:pt x="492" y="484"/>
                      </a:cubicBezTo>
                      <a:cubicBezTo>
                        <a:pt x="525" y="484"/>
                        <a:pt x="525" y="484"/>
                        <a:pt x="525" y="484"/>
                      </a:cubicBezTo>
                      <a:cubicBezTo>
                        <a:pt x="525" y="1218"/>
                        <a:pt x="525" y="1218"/>
                        <a:pt x="525" y="1218"/>
                      </a:cubicBezTo>
                      <a:cubicBezTo>
                        <a:pt x="502" y="1218"/>
                        <a:pt x="502" y="1218"/>
                        <a:pt x="502" y="1218"/>
                      </a:cubicBezTo>
                      <a:cubicBezTo>
                        <a:pt x="502" y="1439"/>
                        <a:pt x="502" y="1439"/>
                        <a:pt x="502" y="1439"/>
                      </a:cubicBezTo>
                      <a:cubicBezTo>
                        <a:pt x="470" y="1439"/>
                        <a:pt x="470" y="1439"/>
                        <a:pt x="470" y="1439"/>
                      </a:cubicBezTo>
                      <a:cubicBezTo>
                        <a:pt x="470" y="1465"/>
                        <a:pt x="470" y="1465"/>
                        <a:pt x="470" y="1465"/>
                      </a:cubicBezTo>
                      <a:cubicBezTo>
                        <a:pt x="424" y="1465"/>
                        <a:pt x="424" y="1465"/>
                        <a:pt x="424" y="1465"/>
                      </a:cubicBezTo>
                      <a:cubicBezTo>
                        <a:pt x="424" y="1749"/>
                        <a:pt x="424" y="1749"/>
                        <a:pt x="424" y="1749"/>
                      </a:cubicBezTo>
                      <a:cubicBezTo>
                        <a:pt x="83" y="1823"/>
                        <a:pt x="83" y="1823"/>
                        <a:pt x="83" y="1823"/>
                      </a:cubicBezTo>
                      <a:cubicBezTo>
                        <a:pt x="83" y="1823"/>
                        <a:pt x="54" y="1832"/>
                        <a:pt x="37" y="1843"/>
                      </a:cubicBezTo>
                      <a:cubicBezTo>
                        <a:pt x="20" y="1855"/>
                        <a:pt x="0" y="1886"/>
                        <a:pt x="0" y="1886"/>
                      </a:cubicBezTo>
                      <a:cubicBezTo>
                        <a:pt x="0" y="2153"/>
                        <a:pt x="0" y="2153"/>
                        <a:pt x="0" y="2153"/>
                      </a:cubicBezTo>
                      <a:cubicBezTo>
                        <a:pt x="1150" y="2153"/>
                        <a:pt x="1150" y="2153"/>
                        <a:pt x="1150" y="2153"/>
                      </a:cubicBezTo>
                      <a:cubicBezTo>
                        <a:pt x="1150" y="1881"/>
                        <a:pt x="1150" y="1881"/>
                        <a:pt x="1150" y="1881"/>
                      </a:cubicBezTo>
                      <a:cubicBezTo>
                        <a:pt x="1150" y="1881"/>
                        <a:pt x="1147" y="1881"/>
                        <a:pt x="1130" y="1860"/>
                      </a:cubicBezTo>
                      <a:close/>
                    </a:path>
                  </a:pathLst>
                </a:custGeom>
                <a:solidFill>
                  <a:srgbClr val="ECCBB6"/>
                </a:solidFill>
                <a:ln w="4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3B2076A6-5122-4903-8FED-42DAA35FE0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5161379" y="2869197"/>
                <a:ext cx="1172004" cy="1155058"/>
              </a:xfrm>
              <a:custGeom>
                <a:avLst/>
                <a:gdLst>
                  <a:gd name="T0" fmla="*/ 194 w 998"/>
                  <a:gd name="T1" fmla="*/ 196 h 1124"/>
                  <a:gd name="T2" fmla="*/ 16 w 998"/>
                  <a:gd name="T3" fmla="*/ 329 h 1124"/>
                  <a:gd name="T4" fmla="*/ 30 w 998"/>
                  <a:gd name="T5" fmla="*/ 558 h 1124"/>
                  <a:gd name="T6" fmla="*/ 517 w 998"/>
                  <a:gd name="T7" fmla="*/ 646 h 1124"/>
                  <a:gd name="T8" fmla="*/ 625 w 998"/>
                  <a:gd name="T9" fmla="*/ 919 h 1124"/>
                  <a:gd name="T10" fmla="*/ 153 w 998"/>
                  <a:gd name="T11" fmla="*/ 915 h 1124"/>
                  <a:gd name="T12" fmla="*/ 156 w 998"/>
                  <a:gd name="T13" fmla="*/ 1124 h 1124"/>
                  <a:gd name="T14" fmla="*/ 663 w 998"/>
                  <a:gd name="T15" fmla="*/ 965 h 1124"/>
                  <a:gd name="T16" fmla="*/ 863 w 998"/>
                  <a:gd name="T17" fmla="*/ 842 h 1124"/>
                  <a:gd name="T18" fmla="*/ 709 w 998"/>
                  <a:gd name="T19" fmla="*/ 619 h 1124"/>
                  <a:gd name="T20" fmla="*/ 883 w 998"/>
                  <a:gd name="T21" fmla="*/ 205 h 1124"/>
                  <a:gd name="T22" fmla="*/ 950 w 998"/>
                  <a:gd name="T23" fmla="*/ 69 h 1124"/>
                  <a:gd name="T24" fmla="*/ 635 w 998"/>
                  <a:gd name="T25" fmla="*/ 970 h 1124"/>
                  <a:gd name="T26" fmla="*/ 848 w 998"/>
                  <a:gd name="T27" fmla="*/ 910 h 1124"/>
                  <a:gd name="T28" fmla="*/ 637 w 998"/>
                  <a:gd name="T29" fmla="*/ 930 h 1124"/>
                  <a:gd name="T30" fmla="*/ 503 w 998"/>
                  <a:gd name="T31" fmla="*/ 666 h 1124"/>
                  <a:gd name="T32" fmla="*/ 860 w 998"/>
                  <a:gd name="T33" fmla="*/ 137 h 1124"/>
                  <a:gd name="T34" fmla="*/ 198 w 998"/>
                  <a:gd name="T35" fmla="*/ 554 h 1124"/>
                  <a:gd name="T36" fmla="*/ 326 w 998"/>
                  <a:gd name="T37" fmla="*/ 232 h 1124"/>
                  <a:gd name="T38" fmla="*/ 518 w 998"/>
                  <a:gd name="T39" fmla="*/ 179 h 1124"/>
                  <a:gd name="T40" fmla="*/ 728 w 998"/>
                  <a:gd name="T41" fmla="*/ 200 h 1124"/>
                  <a:gd name="T42" fmla="*/ 160 w 998"/>
                  <a:gd name="T43" fmla="*/ 450 h 1124"/>
                  <a:gd name="T44" fmla="*/ 310 w 998"/>
                  <a:gd name="T45" fmla="*/ 335 h 1124"/>
                  <a:gd name="T46" fmla="*/ 370 w 998"/>
                  <a:gd name="T47" fmla="*/ 335 h 1124"/>
                  <a:gd name="T48" fmla="*/ 476 w 998"/>
                  <a:gd name="T49" fmla="*/ 470 h 1124"/>
                  <a:gd name="T50" fmla="*/ 636 w 998"/>
                  <a:gd name="T51" fmla="*/ 481 h 1124"/>
                  <a:gd name="T52" fmla="*/ 542 w 998"/>
                  <a:gd name="T53" fmla="*/ 336 h 1124"/>
                  <a:gd name="T54" fmla="*/ 475 w 998"/>
                  <a:gd name="T55" fmla="*/ 588 h 1124"/>
                  <a:gd name="T56" fmla="*/ 547 w 998"/>
                  <a:gd name="T57" fmla="*/ 596 h 1124"/>
                  <a:gd name="T58" fmla="*/ 661 w 998"/>
                  <a:gd name="T59" fmla="*/ 489 h 1124"/>
                  <a:gd name="T60" fmla="*/ 688 w 998"/>
                  <a:gd name="T61" fmla="*/ 491 h 1124"/>
                  <a:gd name="T62" fmla="*/ 751 w 998"/>
                  <a:gd name="T63" fmla="*/ 328 h 1124"/>
                  <a:gd name="T64" fmla="*/ 732 w 998"/>
                  <a:gd name="T65" fmla="*/ 328 h 1124"/>
                  <a:gd name="T66" fmla="*/ 631 w 998"/>
                  <a:gd name="T67" fmla="*/ 326 h 1124"/>
                  <a:gd name="T68" fmla="*/ 569 w 998"/>
                  <a:gd name="T69" fmla="*/ 219 h 1124"/>
                  <a:gd name="T70" fmla="*/ 478 w 998"/>
                  <a:gd name="T71" fmla="*/ 226 h 1124"/>
                  <a:gd name="T72" fmla="*/ 314 w 998"/>
                  <a:gd name="T73" fmla="*/ 325 h 1124"/>
                  <a:gd name="T74" fmla="*/ 262 w 998"/>
                  <a:gd name="T75" fmla="*/ 243 h 1124"/>
                  <a:gd name="T76" fmla="*/ 145 w 998"/>
                  <a:gd name="T77" fmla="*/ 212 h 1124"/>
                  <a:gd name="T78" fmla="*/ 85 w 998"/>
                  <a:gd name="T79" fmla="*/ 333 h 1124"/>
                  <a:gd name="T80" fmla="*/ 103 w 998"/>
                  <a:gd name="T81" fmla="*/ 452 h 1124"/>
                  <a:gd name="T82" fmla="*/ 160 w 998"/>
                  <a:gd name="T83" fmla="*/ 456 h 1124"/>
                  <a:gd name="T84" fmla="*/ 297 w 998"/>
                  <a:gd name="T85" fmla="*/ 566 h 1124"/>
                  <a:gd name="T86" fmla="*/ 398 w 998"/>
                  <a:gd name="T87" fmla="*/ 472 h 1124"/>
                  <a:gd name="T88" fmla="*/ 499 w 998"/>
                  <a:gd name="T89" fmla="*/ 599 h 1124"/>
                  <a:gd name="T90" fmla="*/ 649 w 998"/>
                  <a:gd name="T91" fmla="*/ 615 h 1124"/>
                  <a:gd name="T92" fmla="*/ 727 w 998"/>
                  <a:gd name="T93" fmla="*/ 487 h 1124"/>
                  <a:gd name="T94" fmla="*/ 635 w 998"/>
                  <a:gd name="T95" fmla="*/ 208 h 1124"/>
                  <a:gd name="T96" fmla="*/ 479 w 998"/>
                  <a:gd name="T97" fmla="*/ 220 h 1124"/>
                  <a:gd name="T98" fmla="*/ 210 w 998"/>
                  <a:gd name="T99" fmla="*/ 208 h 1124"/>
                  <a:gd name="T100" fmla="*/ 65 w 998"/>
                  <a:gd name="T101" fmla="*/ 222 h 1124"/>
                  <a:gd name="T102" fmla="*/ 50 w 998"/>
                  <a:gd name="T103" fmla="*/ 333 h 1124"/>
                  <a:gd name="T104" fmla="*/ 49 w 998"/>
                  <a:gd name="T105" fmla="*/ 560 h 1124"/>
                  <a:gd name="T106" fmla="*/ 148 w 998"/>
                  <a:gd name="T107" fmla="*/ 555 h 1124"/>
                  <a:gd name="T108" fmla="*/ 200 w 998"/>
                  <a:gd name="T109" fmla="*/ 561 h 1124"/>
                  <a:gd name="T110" fmla="*/ 321 w 998"/>
                  <a:gd name="T111" fmla="*/ 576 h 1124"/>
                  <a:gd name="T112" fmla="*/ 375 w 998"/>
                  <a:gd name="T113" fmla="*/ 582 h 1124"/>
                  <a:gd name="T114" fmla="*/ 670 w 998"/>
                  <a:gd name="T115" fmla="*/ 618 h 1124"/>
                  <a:gd name="T116" fmla="*/ 793 w 998"/>
                  <a:gd name="T117" fmla="*/ 335 h 1124"/>
                  <a:gd name="T118" fmla="*/ 850 w 998"/>
                  <a:gd name="T119" fmla="*/ 198 h 1124"/>
                  <a:gd name="T120" fmla="*/ 875 w 998"/>
                  <a:gd name="T121" fmla="*/ 78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98" h="1124">
                    <a:moveTo>
                      <a:pt x="988" y="15"/>
                    </a:moveTo>
                    <a:cubicBezTo>
                      <a:pt x="979" y="0"/>
                      <a:pt x="962" y="9"/>
                      <a:pt x="956" y="12"/>
                    </a:cubicBezTo>
                    <a:cubicBezTo>
                      <a:pt x="950" y="16"/>
                      <a:pt x="893" y="52"/>
                      <a:pt x="893" y="52"/>
                    </a:cubicBezTo>
                    <a:cubicBezTo>
                      <a:pt x="893" y="52"/>
                      <a:pt x="889" y="51"/>
                      <a:pt x="888" y="53"/>
                    </a:cubicBezTo>
                    <a:cubicBezTo>
                      <a:pt x="887" y="55"/>
                      <a:pt x="889" y="56"/>
                      <a:pt x="889" y="56"/>
                    </a:cubicBezTo>
                    <a:cubicBezTo>
                      <a:pt x="891" y="57"/>
                      <a:pt x="891" y="57"/>
                      <a:pt x="891" y="57"/>
                    </a:cubicBezTo>
                    <a:cubicBezTo>
                      <a:pt x="886" y="60"/>
                      <a:pt x="881" y="64"/>
                      <a:pt x="877" y="67"/>
                    </a:cubicBezTo>
                    <a:cubicBezTo>
                      <a:pt x="874" y="68"/>
                      <a:pt x="872" y="69"/>
                      <a:pt x="871" y="71"/>
                    </a:cubicBezTo>
                    <a:cubicBezTo>
                      <a:pt x="870" y="71"/>
                      <a:pt x="870" y="72"/>
                      <a:pt x="869" y="72"/>
                    </a:cubicBezTo>
                    <a:cubicBezTo>
                      <a:pt x="869" y="72"/>
                      <a:pt x="869" y="72"/>
                      <a:pt x="868" y="73"/>
                    </a:cubicBezTo>
                    <a:cubicBezTo>
                      <a:pt x="868" y="73"/>
                      <a:pt x="868" y="73"/>
                      <a:pt x="868" y="74"/>
                    </a:cubicBezTo>
                    <a:cubicBezTo>
                      <a:pt x="867" y="74"/>
                      <a:pt x="867" y="74"/>
                      <a:pt x="867" y="74"/>
                    </a:cubicBezTo>
                    <a:cubicBezTo>
                      <a:pt x="867" y="74"/>
                      <a:pt x="867" y="74"/>
                      <a:pt x="867" y="75"/>
                    </a:cubicBezTo>
                    <a:cubicBezTo>
                      <a:pt x="866" y="78"/>
                      <a:pt x="860" y="88"/>
                      <a:pt x="852" y="104"/>
                    </a:cubicBezTo>
                    <a:cubicBezTo>
                      <a:pt x="848" y="114"/>
                      <a:pt x="842" y="125"/>
                      <a:pt x="835" y="139"/>
                    </a:cubicBezTo>
                    <a:cubicBezTo>
                      <a:pt x="813" y="141"/>
                      <a:pt x="813" y="141"/>
                      <a:pt x="813" y="141"/>
                    </a:cubicBezTo>
                    <a:cubicBezTo>
                      <a:pt x="813" y="139"/>
                      <a:pt x="813" y="139"/>
                      <a:pt x="813" y="139"/>
                    </a:cubicBezTo>
                    <a:cubicBezTo>
                      <a:pt x="194" y="196"/>
                      <a:pt x="194" y="196"/>
                      <a:pt x="194" y="196"/>
                    </a:cubicBezTo>
                    <a:cubicBezTo>
                      <a:pt x="194" y="197"/>
                      <a:pt x="194" y="197"/>
                      <a:pt x="194" y="197"/>
                    </a:cubicBezTo>
                    <a:cubicBezTo>
                      <a:pt x="52" y="210"/>
                      <a:pt x="52" y="210"/>
                      <a:pt x="52" y="210"/>
                    </a:cubicBezTo>
                    <a:cubicBezTo>
                      <a:pt x="52" y="210"/>
                      <a:pt x="52" y="210"/>
                      <a:pt x="52" y="210"/>
                    </a:cubicBezTo>
                    <a:cubicBezTo>
                      <a:pt x="52" y="208"/>
                      <a:pt x="48" y="208"/>
                      <a:pt x="46" y="208"/>
                    </a:cubicBezTo>
                    <a:cubicBezTo>
                      <a:pt x="43" y="208"/>
                      <a:pt x="43" y="206"/>
                      <a:pt x="41" y="205"/>
                    </a:cubicBezTo>
                    <a:cubicBezTo>
                      <a:pt x="39" y="205"/>
                      <a:pt x="29" y="206"/>
                      <a:pt x="27" y="207"/>
                    </a:cubicBezTo>
                    <a:cubicBezTo>
                      <a:pt x="25" y="207"/>
                      <a:pt x="18" y="207"/>
                      <a:pt x="15" y="207"/>
                    </a:cubicBezTo>
                    <a:cubicBezTo>
                      <a:pt x="11" y="208"/>
                      <a:pt x="8" y="211"/>
                      <a:pt x="8" y="215"/>
                    </a:cubicBezTo>
                    <a:cubicBezTo>
                      <a:pt x="7" y="219"/>
                      <a:pt x="12" y="251"/>
                      <a:pt x="12" y="252"/>
                    </a:cubicBezTo>
                    <a:cubicBezTo>
                      <a:pt x="13" y="252"/>
                      <a:pt x="16" y="252"/>
                      <a:pt x="20" y="252"/>
                    </a:cubicBezTo>
                    <a:cubicBezTo>
                      <a:pt x="20" y="253"/>
                      <a:pt x="20" y="254"/>
                      <a:pt x="20" y="255"/>
                    </a:cubicBezTo>
                    <a:cubicBezTo>
                      <a:pt x="17" y="255"/>
                      <a:pt x="17" y="255"/>
                      <a:pt x="17" y="255"/>
                    </a:cubicBezTo>
                    <a:cubicBezTo>
                      <a:pt x="15" y="255"/>
                      <a:pt x="14" y="257"/>
                      <a:pt x="14" y="259"/>
                    </a:cubicBezTo>
                    <a:cubicBezTo>
                      <a:pt x="14" y="261"/>
                      <a:pt x="16" y="262"/>
                      <a:pt x="17" y="262"/>
                    </a:cubicBezTo>
                    <a:cubicBezTo>
                      <a:pt x="20" y="262"/>
                      <a:pt x="20" y="262"/>
                      <a:pt x="20" y="262"/>
                    </a:cubicBezTo>
                    <a:cubicBezTo>
                      <a:pt x="21" y="278"/>
                      <a:pt x="21" y="300"/>
                      <a:pt x="22" y="326"/>
                    </a:cubicBezTo>
                    <a:cubicBezTo>
                      <a:pt x="19" y="326"/>
                      <a:pt x="19" y="326"/>
                      <a:pt x="19" y="326"/>
                    </a:cubicBezTo>
                    <a:cubicBezTo>
                      <a:pt x="17" y="326"/>
                      <a:pt x="16" y="328"/>
                      <a:pt x="16" y="329"/>
                    </a:cubicBezTo>
                    <a:cubicBezTo>
                      <a:pt x="16" y="331"/>
                      <a:pt x="17" y="333"/>
                      <a:pt x="19" y="333"/>
                    </a:cubicBezTo>
                    <a:cubicBezTo>
                      <a:pt x="22" y="333"/>
                      <a:pt x="22" y="333"/>
                      <a:pt x="22" y="333"/>
                    </a:cubicBezTo>
                    <a:cubicBezTo>
                      <a:pt x="23" y="353"/>
                      <a:pt x="23" y="374"/>
                      <a:pt x="24" y="396"/>
                    </a:cubicBezTo>
                    <a:cubicBezTo>
                      <a:pt x="24" y="411"/>
                      <a:pt x="25" y="426"/>
                      <a:pt x="25" y="441"/>
                    </a:cubicBezTo>
                    <a:cubicBezTo>
                      <a:pt x="22" y="441"/>
                      <a:pt x="22" y="441"/>
                      <a:pt x="22" y="441"/>
                    </a:cubicBezTo>
                    <a:cubicBezTo>
                      <a:pt x="20" y="440"/>
                      <a:pt x="18" y="442"/>
                      <a:pt x="18" y="444"/>
                    </a:cubicBezTo>
                    <a:cubicBezTo>
                      <a:pt x="18" y="445"/>
                      <a:pt x="19" y="447"/>
                      <a:pt x="21" y="447"/>
                    </a:cubicBezTo>
                    <a:cubicBezTo>
                      <a:pt x="25" y="447"/>
                      <a:pt x="25" y="447"/>
                      <a:pt x="25" y="447"/>
                    </a:cubicBezTo>
                    <a:cubicBezTo>
                      <a:pt x="26" y="469"/>
                      <a:pt x="27" y="489"/>
                      <a:pt x="27" y="507"/>
                    </a:cubicBezTo>
                    <a:cubicBezTo>
                      <a:pt x="28" y="517"/>
                      <a:pt x="28" y="526"/>
                      <a:pt x="28" y="534"/>
                    </a:cubicBezTo>
                    <a:cubicBezTo>
                      <a:pt x="26" y="534"/>
                      <a:pt x="26" y="534"/>
                      <a:pt x="26" y="534"/>
                    </a:cubicBezTo>
                    <a:cubicBezTo>
                      <a:pt x="24" y="534"/>
                      <a:pt x="23" y="535"/>
                      <a:pt x="22" y="537"/>
                    </a:cubicBezTo>
                    <a:cubicBezTo>
                      <a:pt x="22" y="538"/>
                      <a:pt x="23" y="540"/>
                      <a:pt x="25" y="540"/>
                    </a:cubicBezTo>
                    <a:cubicBezTo>
                      <a:pt x="29" y="541"/>
                      <a:pt x="29" y="541"/>
                      <a:pt x="29" y="541"/>
                    </a:cubicBezTo>
                    <a:cubicBezTo>
                      <a:pt x="29" y="542"/>
                      <a:pt x="29" y="543"/>
                      <a:pt x="29" y="544"/>
                    </a:cubicBezTo>
                    <a:cubicBezTo>
                      <a:pt x="29" y="548"/>
                      <a:pt x="29" y="552"/>
                      <a:pt x="30" y="554"/>
                    </a:cubicBezTo>
                    <a:cubicBezTo>
                      <a:pt x="30" y="555"/>
                      <a:pt x="30" y="556"/>
                      <a:pt x="30" y="557"/>
                    </a:cubicBezTo>
                    <a:cubicBezTo>
                      <a:pt x="30" y="558"/>
                      <a:pt x="30" y="558"/>
                      <a:pt x="30" y="558"/>
                    </a:cubicBezTo>
                    <a:cubicBezTo>
                      <a:pt x="30" y="558"/>
                      <a:pt x="30" y="559"/>
                      <a:pt x="30" y="559"/>
                    </a:cubicBezTo>
                    <a:cubicBezTo>
                      <a:pt x="30" y="559"/>
                      <a:pt x="30" y="559"/>
                      <a:pt x="31" y="559"/>
                    </a:cubicBezTo>
                    <a:cubicBezTo>
                      <a:pt x="31" y="560"/>
                      <a:pt x="31" y="560"/>
                      <a:pt x="31" y="560"/>
                    </a:cubicBezTo>
                    <a:cubicBezTo>
                      <a:pt x="31" y="560"/>
                      <a:pt x="32" y="560"/>
                      <a:pt x="32" y="560"/>
                    </a:cubicBezTo>
                    <a:cubicBezTo>
                      <a:pt x="32" y="560"/>
                      <a:pt x="33" y="560"/>
                      <a:pt x="34" y="560"/>
                    </a:cubicBezTo>
                    <a:cubicBezTo>
                      <a:pt x="39" y="561"/>
                      <a:pt x="49" y="563"/>
                      <a:pt x="63" y="565"/>
                    </a:cubicBezTo>
                    <a:cubicBezTo>
                      <a:pt x="147" y="577"/>
                      <a:pt x="371" y="605"/>
                      <a:pt x="441" y="614"/>
                    </a:cubicBezTo>
                    <a:cubicBezTo>
                      <a:pt x="442" y="614"/>
                      <a:pt x="442" y="614"/>
                      <a:pt x="442" y="614"/>
                    </a:cubicBezTo>
                    <a:cubicBezTo>
                      <a:pt x="442" y="614"/>
                      <a:pt x="442" y="614"/>
                      <a:pt x="442" y="614"/>
                    </a:cubicBezTo>
                    <a:cubicBezTo>
                      <a:pt x="447" y="615"/>
                      <a:pt x="451" y="616"/>
                      <a:pt x="454" y="616"/>
                    </a:cubicBezTo>
                    <a:cubicBezTo>
                      <a:pt x="456" y="618"/>
                      <a:pt x="457" y="619"/>
                      <a:pt x="457" y="619"/>
                    </a:cubicBezTo>
                    <a:cubicBezTo>
                      <a:pt x="337" y="611"/>
                      <a:pt x="337" y="611"/>
                      <a:pt x="337" y="611"/>
                    </a:cubicBezTo>
                    <a:cubicBezTo>
                      <a:pt x="335" y="611"/>
                      <a:pt x="333" y="612"/>
                      <a:pt x="332" y="615"/>
                    </a:cubicBezTo>
                    <a:cubicBezTo>
                      <a:pt x="332" y="617"/>
                      <a:pt x="334" y="619"/>
                      <a:pt x="336" y="619"/>
                    </a:cubicBezTo>
                    <a:cubicBezTo>
                      <a:pt x="502" y="630"/>
                      <a:pt x="502" y="630"/>
                      <a:pt x="502" y="630"/>
                    </a:cubicBezTo>
                    <a:cubicBezTo>
                      <a:pt x="504" y="634"/>
                      <a:pt x="501" y="641"/>
                      <a:pt x="503" y="643"/>
                    </a:cubicBezTo>
                    <a:cubicBezTo>
                      <a:pt x="503" y="644"/>
                      <a:pt x="510" y="645"/>
                      <a:pt x="520" y="646"/>
                    </a:cubicBezTo>
                    <a:cubicBezTo>
                      <a:pt x="519" y="646"/>
                      <a:pt x="518" y="646"/>
                      <a:pt x="517" y="646"/>
                    </a:cubicBezTo>
                    <a:cubicBezTo>
                      <a:pt x="516" y="646"/>
                      <a:pt x="516" y="646"/>
                      <a:pt x="515" y="646"/>
                    </a:cubicBezTo>
                    <a:cubicBezTo>
                      <a:pt x="510" y="646"/>
                      <a:pt x="507" y="646"/>
                      <a:pt x="503" y="648"/>
                    </a:cubicBezTo>
                    <a:cubicBezTo>
                      <a:pt x="500" y="649"/>
                      <a:pt x="498" y="650"/>
                      <a:pt x="496" y="651"/>
                    </a:cubicBezTo>
                    <a:cubicBezTo>
                      <a:pt x="493" y="654"/>
                      <a:pt x="491" y="657"/>
                      <a:pt x="489" y="660"/>
                    </a:cubicBezTo>
                    <a:cubicBezTo>
                      <a:pt x="488" y="663"/>
                      <a:pt x="487" y="667"/>
                      <a:pt x="487" y="670"/>
                    </a:cubicBezTo>
                    <a:cubicBezTo>
                      <a:pt x="487" y="674"/>
                      <a:pt x="488" y="679"/>
                      <a:pt x="490" y="683"/>
                    </a:cubicBezTo>
                    <a:cubicBezTo>
                      <a:pt x="492" y="687"/>
                      <a:pt x="494" y="690"/>
                      <a:pt x="497" y="693"/>
                    </a:cubicBezTo>
                    <a:cubicBezTo>
                      <a:pt x="498" y="694"/>
                      <a:pt x="499" y="694"/>
                      <a:pt x="501" y="696"/>
                    </a:cubicBezTo>
                    <a:cubicBezTo>
                      <a:pt x="506" y="700"/>
                      <a:pt x="517" y="709"/>
                      <a:pt x="530" y="719"/>
                    </a:cubicBezTo>
                    <a:cubicBezTo>
                      <a:pt x="549" y="735"/>
                      <a:pt x="574" y="755"/>
                      <a:pt x="594" y="772"/>
                    </a:cubicBezTo>
                    <a:cubicBezTo>
                      <a:pt x="604" y="781"/>
                      <a:pt x="613" y="788"/>
                      <a:pt x="619" y="794"/>
                    </a:cubicBezTo>
                    <a:cubicBezTo>
                      <a:pt x="622" y="797"/>
                      <a:pt x="624" y="800"/>
                      <a:pt x="625" y="802"/>
                    </a:cubicBezTo>
                    <a:cubicBezTo>
                      <a:pt x="626" y="802"/>
                      <a:pt x="626" y="802"/>
                      <a:pt x="626" y="803"/>
                    </a:cubicBezTo>
                    <a:cubicBezTo>
                      <a:pt x="626" y="806"/>
                      <a:pt x="626" y="813"/>
                      <a:pt x="626" y="822"/>
                    </a:cubicBezTo>
                    <a:cubicBezTo>
                      <a:pt x="626" y="838"/>
                      <a:pt x="626" y="859"/>
                      <a:pt x="626" y="878"/>
                    </a:cubicBezTo>
                    <a:cubicBezTo>
                      <a:pt x="626" y="887"/>
                      <a:pt x="625" y="895"/>
                      <a:pt x="625" y="902"/>
                    </a:cubicBezTo>
                    <a:cubicBezTo>
                      <a:pt x="625" y="908"/>
                      <a:pt x="625" y="913"/>
                      <a:pt x="625" y="914"/>
                    </a:cubicBezTo>
                    <a:cubicBezTo>
                      <a:pt x="625" y="916"/>
                      <a:pt x="625" y="918"/>
                      <a:pt x="625" y="919"/>
                    </a:cubicBezTo>
                    <a:cubicBezTo>
                      <a:pt x="625" y="920"/>
                      <a:pt x="625" y="922"/>
                      <a:pt x="625" y="922"/>
                    </a:cubicBezTo>
                    <a:cubicBezTo>
                      <a:pt x="624" y="923"/>
                      <a:pt x="624" y="924"/>
                      <a:pt x="624" y="924"/>
                    </a:cubicBezTo>
                    <a:cubicBezTo>
                      <a:pt x="624" y="924"/>
                      <a:pt x="624" y="924"/>
                      <a:pt x="624" y="924"/>
                    </a:cubicBezTo>
                    <a:cubicBezTo>
                      <a:pt x="624" y="924"/>
                      <a:pt x="624" y="924"/>
                      <a:pt x="624" y="924"/>
                    </a:cubicBezTo>
                    <a:cubicBezTo>
                      <a:pt x="622" y="924"/>
                      <a:pt x="621" y="924"/>
                      <a:pt x="618" y="924"/>
                    </a:cubicBezTo>
                    <a:cubicBezTo>
                      <a:pt x="616" y="924"/>
                      <a:pt x="614" y="924"/>
                      <a:pt x="612" y="924"/>
                    </a:cubicBezTo>
                    <a:cubicBezTo>
                      <a:pt x="604" y="924"/>
                      <a:pt x="595" y="924"/>
                      <a:pt x="587" y="924"/>
                    </a:cubicBezTo>
                    <a:cubicBezTo>
                      <a:pt x="580" y="925"/>
                      <a:pt x="574" y="925"/>
                      <a:pt x="574" y="925"/>
                    </a:cubicBezTo>
                    <a:cubicBezTo>
                      <a:pt x="570" y="925"/>
                      <a:pt x="567" y="928"/>
                      <a:pt x="567" y="933"/>
                    </a:cubicBezTo>
                    <a:cubicBezTo>
                      <a:pt x="567" y="935"/>
                      <a:pt x="568" y="936"/>
                      <a:pt x="570" y="938"/>
                    </a:cubicBezTo>
                    <a:cubicBezTo>
                      <a:pt x="337" y="934"/>
                      <a:pt x="337" y="934"/>
                      <a:pt x="337" y="934"/>
                    </a:cubicBezTo>
                    <a:cubicBezTo>
                      <a:pt x="299" y="929"/>
                      <a:pt x="263" y="925"/>
                      <a:pt x="233" y="922"/>
                    </a:cubicBezTo>
                    <a:cubicBezTo>
                      <a:pt x="213" y="920"/>
                      <a:pt x="196" y="918"/>
                      <a:pt x="182" y="917"/>
                    </a:cubicBezTo>
                    <a:cubicBezTo>
                      <a:pt x="176" y="916"/>
                      <a:pt x="170" y="915"/>
                      <a:pt x="166" y="915"/>
                    </a:cubicBezTo>
                    <a:cubicBezTo>
                      <a:pt x="161" y="915"/>
                      <a:pt x="158" y="915"/>
                      <a:pt x="156" y="915"/>
                    </a:cubicBezTo>
                    <a:cubicBezTo>
                      <a:pt x="156" y="915"/>
                      <a:pt x="155" y="915"/>
                      <a:pt x="155" y="915"/>
                    </a:cubicBezTo>
                    <a:cubicBezTo>
                      <a:pt x="155" y="915"/>
                      <a:pt x="154" y="915"/>
                      <a:pt x="154" y="915"/>
                    </a:cubicBezTo>
                    <a:cubicBezTo>
                      <a:pt x="154" y="915"/>
                      <a:pt x="154" y="915"/>
                      <a:pt x="153" y="915"/>
                    </a:cubicBezTo>
                    <a:cubicBezTo>
                      <a:pt x="153" y="915"/>
                      <a:pt x="153" y="915"/>
                      <a:pt x="152" y="916"/>
                    </a:cubicBezTo>
                    <a:cubicBezTo>
                      <a:pt x="151" y="916"/>
                      <a:pt x="150" y="917"/>
                      <a:pt x="149" y="918"/>
                    </a:cubicBezTo>
                    <a:cubicBezTo>
                      <a:pt x="148" y="920"/>
                      <a:pt x="145" y="922"/>
                      <a:pt x="143" y="924"/>
                    </a:cubicBezTo>
                    <a:cubicBezTo>
                      <a:pt x="140" y="926"/>
                      <a:pt x="138" y="929"/>
                      <a:pt x="136" y="931"/>
                    </a:cubicBezTo>
                    <a:cubicBezTo>
                      <a:pt x="20" y="929"/>
                      <a:pt x="20" y="929"/>
                      <a:pt x="20" y="929"/>
                    </a:cubicBezTo>
                    <a:cubicBezTo>
                      <a:pt x="20" y="929"/>
                      <a:pt x="19" y="929"/>
                      <a:pt x="19" y="929"/>
                    </a:cubicBezTo>
                    <a:cubicBezTo>
                      <a:pt x="17" y="927"/>
                      <a:pt x="14" y="926"/>
                      <a:pt x="11" y="926"/>
                    </a:cubicBezTo>
                    <a:cubicBezTo>
                      <a:pt x="5" y="926"/>
                      <a:pt x="0" y="930"/>
                      <a:pt x="0" y="934"/>
                    </a:cubicBezTo>
                    <a:cubicBezTo>
                      <a:pt x="0" y="951"/>
                      <a:pt x="0" y="951"/>
                      <a:pt x="0" y="951"/>
                    </a:cubicBezTo>
                    <a:cubicBezTo>
                      <a:pt x="0" y="956"/>
                      <a:pt x="5" y="960"/>
                      <a:pt x="11" y="960"/>
                    </a:cubicBezTo>
                    <a:cubicBezTo>
                      <a:pt x="15" y="960"/>
                      <a:pt x="18" y="958"/>
                      <a:pt x="20" y="955"/>
                    </a:cubicBezTo>
                    <a:cubicBezTo>
                      <a:pt x="20" y="955"/>
                      <a:pt x="20" y="955"/>
                      <a:pt x="20" y="955"/>
                    </a:cubicBezTo>
                    <a:cubicBezTo>
                      <a:pt x="72" y="956"/>
                      <a:pt x="72" y="956"/>
                      <a:pt x="72" y="956"/>
                    </a:cubicBezTo>
                    <a:cubicBezTo>
                      <a:pt x="73" y="957"/>
                      <a:pt x="73" y="957"/>
                      <a:pt x="74" y="958"/>
                    </a:cubicBezTo>
                    <a:cubicBezTo>
                      <a:pt x="79" y="965"/>
                      <a:pt x="94" y="968"/>
                      <a:pt x="103" y="973"/>
                    </a:cubicBezTo>
                    <a:cubicBezTo>
                      <a:pt x="111" y="977"/>
                      <a:pt x="118" y="1004"/>
                      <a:pt x="121" y="1017"/>
                    </a:cubicBezTo>
                    <a:cubicBezTo>
                      <a:pt x="106" y="1028"/>
                      <a:pt x="97" y="1045"/>
                      <a:pt x="97" y="1065"/>
                    </a:cubicBezTo>
                    <a:cubicBezTo>
                      <a:pt x="97" y="1097"/>
                      <a:pt x="123" y="1124"/>
                      <a:pt x="156" y="1124"/>
                    </a:cubicBezTo>
                    <a:cubicBezTo>
                      <a:pt x="188" y="1124"/>
                      <a:pt x="214" y="1097"/>
                      <a:pt x="214" y="1065"/>
                    </a:cubicBezTo>
                    <a:cubicBezTo>
                      <a:pt x="214" y="1039"/>
                      <a:pt x="197" y="1016"/>
                      <a:pt x="174" y="1009"/>
                    </a:cubicBezTo>
                    <a:cubicBezTo>
                      <a:pt x="165" y="994"/>
                      <a:pt x="153" y="971"/>
                      <a:pt x="151" y="968"/>
                    </a:cubicBezTo>
                    <a:cubicBezTo>
                      <a:pt x="149" y="965"/>
                      <a:pt x="150" y="961"/>
                      <a:pt x="151" y="957"/>
                    </a:cubicBezTo>
                    <a:cubicBezTo>
                      <a:pt x="495" y="963"/>
                      <a:pt x="495" y="963"/>
                      <a:pt x="495" y="963"/>
                    </a:cubicBezTo>
                    <a:cubicBezTo>
                      <a:pt x="530" y="967"/>
                      <a:pt x="561" y="971"/>
                      <a:pt x="586" y="974"/>
                    </a:cubicBezTo>
                    <a:cubicBezTo>
                      <a:pt x="603" y="976"/>
                      <a:pt x="617" y="978"/>
                      <a:pt x="626" y="979"/>
                    </a:cubicBezTo>
                    <a:cubicBezTo>
                      <a:pt x="631" y="980"/>
                      <a:pt x="635" y="980"/>
                      <a:pt x="638" y="981"/>
                    </a:cubicBezTo>
                    <a:cubicBezTo>
                      <a:pt x="639" y="981"/>
                      <a:pt x="641" y="981"/>
                      <a:pt x="641" y="981"/>
                    </a:cubicBezTo>
                    <a:cubicBezTo>
                      <a:pt x="642" y="981"/>
                      <a:pt x="642" y="981"/>
                      <a:pt x="642" y="981"/>
                    </a:cubicBezTo>
                    <a:cubicBezTo>
                      <a:pt x="642" y="981"/>
                      <a:pt x="642" y="981"/>
                      <a:pt x="642" y="981"/>
                    </a:cubicBezTo>
                    <a:cubicBezTo>
                      <a:pt x="643" y="981"/>
                      <a:pt x="643" y="981"/>
                      <a:pt x="643" y="981"/>
                    </a:cubicBezTo>
                    <a:cubicBezTo>
                      <a:pt x="643" y="981"/>
                      <a:pt x="643" y="981"/>
                      <a:pt x="643" y="981"/>
                    </a:cubicBezTo>
                    <a:cubicBezTo>
                      <a:pt x="643" y="982"/>
                      <a:pt x="644" y="982"/>
                      <a:pt x="644" y="982"/>
                    </a:cubicBezTo>
                    <a:cubicBezTo>
                      <a:pt x="645" y="982"/>
                      <a:pt x="646" y="981"/>
                      <a:pt x="647" y="981"/>
                    </a:cubicBezTo>
                    <a:cubicBezTo>
                      <a:pt x="648" y="980"/>
                      <a:pt x="650" y="979"/>
                      <a:pt x="651" y="978"/>
                    </a:cubicBezTo>
                    <a:cubicBezTo>
                      <a:pt x="653" y="977"/>
                      <a:pt x="656" y="974"/>
                      <a:pt x="659" y="971"/>
                    </a:cubicBezTo>
                    <a:cubicBezTo>
                      <a:pt x="660" y="969"/>
                      <a:pt x="661" y="967"/>
                      <a:pt x="663" y="965"/>
                    </a:cubicBezTo>
                    <a:cubicBezTo>
                      <a:pt x="773" y="967"/>
                      <a:pt x="773" y="967"/>
                      <a:pt x="773" y="967"/>
                    </a:cubicBezTo>
                    <a:cubicBezTo>
                      <a:pt x="780" y="973"/>
                      <a:pt x="797" y="987"/>
                      <a:pt x="804" y="995"/>
                    </a:cubicBezTo>
                    <a:cubicBezTo>
                      <a:pt x="811" y="1004"/>
                      <a:pt x="820" y="1019"/>
                      <a:pt x="823" y="1024"/>
                    </a:cubicBezTo>
                    <a:cubicBezTo>
                      <a:pt x="813" y="1034"/>
                      <a:pt x="807" y="1049"/>
                      <a:pt x="807" y="1065"/>
                    </a:cubicBezTo>
                    <a:cubicBezTo>
                      <a:pt x="807" y="1097"/>
                      <a:pt x="833" y="1124"/>
                      <a:pt x="866" y="1124"/>
                    </a:cubicBezTo>
                    <a:cubicBezTo>
                      <a:pt x="898" y="1124"/>
                      <a:pt x="925" y="1097"/>
                      <a:pt x="925" y="1065"/>
                    </a:cubicBezTo>
                    <a:cubicBezTo>
                      <a:pt x="925" y="1034"/>
                      <a:pt x="900" y="1008"/>
                      <a:pt x="870" y="1006"/>
                    </a:cubicBezTo>
                    <a:cubicBezTo>
                      <a:pt x="868" y="1000"/>
                      <a:pt x="866" y="990"/>
                      <a:pt x="867" y="988"/>
                    </a:cubicBezTo>
                    <a:cubicBezTo>
                      <a:pt x="869" y="984"/>
                      <a:pt x="880" y="982"/>
                      <a:pt x="880" y="978"/>
                    </a:cubicBezTo>
                    <a:cubicBezTo>
                      <a:pt x="880" y="973"/>
                      <a:pt x="871" y="973"/>
                      <a:pt x="864" y="973"/>
                    </a:cubicBezTo>
                    <a:cubicBezTo>
                      <a:pt x="857" y="973"/>
                      <a:pt x="852" y="978"/>
                      <a:pt x="852" y="978"/>
                    </a:cubicBezTo>
                    <a:cubicBezTo>
                      <a:pt x="848" y="968"/>
                      <a:pt x="848" y="968"/>
                      <a:pt x="848" y="968"/>
                    </a:cubicBezTo>
                    <a:cubicBezTo>
                      <a:pt x="849" y="968"/>
                      <a:pt x="849" y="968"/>
                      <a:pt x="849" y="968"/>
                    </a:cubicBezTo>
                    <a:cubicBezTo>
                      <a:pt x="851" y="971"/>
                      <a:pt x="853" y="973"/>
                      <a:pt x="856" y="973"/>
                    </a:cubicBezTo>
                    <a:cubicBezTo>
                      <a:pt x="860" y="973"/>
                      <a:pt x="864" y="970"/>
                      <a:pt x="864" y="966"/>
                    </a:cubicBezTo>
                    <a:cubicBezTo>
                      <a:pt x="864" y="966"/>
                      <a:pt x="864" y="964"/>
                      <a:pt x="864" y="961"/>
                    </a:cubicBezTo>
                    <a:cubicBezTo>
                      <a:pt x="864" y="951"/>
                      <a:pt x="863" y="925"/>
                      <a:pt x="863" y="899"/>
                    </a:cubicBezTo>
                    <a:cubicBezTo>
                      <a:pt x="863" y="874"/>
                      <a:pt x="863" y="849"/>
                      <a:pt x="863" y="842"/>
                    </a:cubicBezTo>
                    <a:cubicBezTo>
                      <a:pt x="863" y="841"/>
                      <a:pt x="862" y="840"/>
                      <a:pt x="862" y="839"/>
                    </a:cubicBezTo>
                    <a:cubicBezTo>
                      <a:pt x="862" y="837"/>
                      <a:pt x="861" y="836"/>
                      <a:pt x="860" y="835"/>
                    </a:cubicBezTo>
                    <a:cubicBezTo>
                      <a:pt x="859" y="833"/>
                      <a:pt x="858" y="831"/>
                      <a:pt x="856" y="828"/>
                    </a:cubicBezTo>
                    <a:cubicBezTo>
                      <a:pt x="852" y="824"/>
                      <a:pt x="847" y="819"/>
                      <a:pt x="841" y="813"/>
                    </a:cubicBezTo>
                    <a:cubicBezTo>
                      <a:pt x="832" y="804"/>
                      <a:pt x="820" y="792"/>
                      <a:pt x="806" y="779"/>
                    </a:cubicBezTo>
                    <a:cubicBezTo>
                      <a:pt x="792" y="766"/>
                      <a:pt x="776" y="752"/>
                      <a:pt x="759" y="736"/>
                    </a:cubicBezTo>
                    <a:cubicBezTo>
                      <a:pt x="755" y="731"/>
                      <a:pt x="748" y="725"/>
                      <a:pt x="740" y="718"/>
                    </a:cubicBezTo>
                    <a:cubicBezTo>
                      <a:pt x="729" y="707"/>
                      <a:pt x="714" y="694"/>
                      <a:pt x="701" y="683"/>
                    </a:cubicBezTo>
                    <a:cubicBezTo>
                      <a:pt x="695" y="678"/>
                      <a:pt x="688" y="674"/>
                      <a:pt x="683" y="670"/>
                    </a:cubicBezTo>
                    <a:cubicBezTo>
                      <a:pt x="680" y="668"/>
                      <a:pt x="677" y="666"/>
                      <a:pt x="675" y="665"/>
                    </a:cubicBezTo>
                    <a:cubicBezTo>
                      <a:pt x="673" y="664"/>
                      <a:pt x="671" y="664"/>
                      <a:pt x="670" y="663"/>
                    </a:cubicBezTo>
                    <a:cubicBezTo>
                      <a:pt x="680" y="664"/>
                      <a:pt x="686" y="665"/>
                      <a:pt x="686" y="664"/>
                    </a:cubicBezTo>
                    <a:cubicBezTo>
                      <a:pt x="688" y="662"/>
                      <a:pt x="689" y="646"/>
                      <a:pt x="689" y="643"/>
                    </a:cubicBezTo>
                    <a:cubicBezTo>
                      <a:pt x="689" y="643"/>
                      <a:pt x="689" y="643"/>
                      <a:pt x="689" y="643"/>
                    </a:cubicBezTo>
                    <a:cubicBezTo>
                      <a:pt x="689" y="644"/>
                      <a:pt x="690" y="646"/>
                      <a:pt x="692" y="647"/>
                    </a:cubicBezTo>
                    <a:cubicBezTo>
                      <a:pt x="695" y="648"/>
                      <a:pt x="697" y="646"/>
                      <a:pt x="698" y="644"/>
                    </a:cubicBezTo>
                    <a:cubicBezTo>
                      <a:pt x="706" y="622"/>
                      <a:pt x="706" y="622"/>
                      <a:pt x="706" y="622"/>
                    </a:cubicBezTo>
                    <a:cubicBezTo>
                      <a:pt x="707" y="622"/>
                      <a:pt x="708" y="620"/>
                      <a:pt x="709" y="619"/>
                    </a:cubicBezTo>
                    <a:cubicBezTo>
                      <a:pt x="709" y="618"/>
                      <a:pt x="708" y="617"/>
                      <a:pt x="708" y="616"/>
                    </a:cubicBezTo>
                    <a:cubicBezTo>
                      <a:pt x="749" y="495"/>
                      <a:pt x="749" y="495"/>
                      <a:pt x="749" y="495"/>
                    </a:cubicBezTo>
                    <a:cubicBezTo>
                      <a:pt x="750" y="494"/>
                      <a:pt x="751" y="493"/>
                      <a:pt x="752" y="492"/>
                    </a:cubicBezTo>
                    <a:cubicBezTo>
                      <a:pt x="752" y="491"/>
                      <a:pt x="751" y="490"/>
                      <a:pt x="751" y="489"/>
                    </a:cubicBezTo>
                    <a:cubicBezTo>
                      <a:pt x="803" y="335"/>
                      <a:pt x="803" y="335"/>
                      <a:pt x="803" y="335"/>
                    </a:cubicBezTo>
                    <a:cubicBezTo>
                      <a:pt x="805" y="334"/>
                      <a:pt x="806" y="333"/>
                      <a:pt x="806" y="332"/>
                    </a:cubicBezTo>
                    <a:cubicBezTo>
                      <a:pt x="806" y="331"/>
                      <a:pt x="805" y="330"/>
                      <a:pt x="805" y="330"/>
                    </a:cubicBezTo>
                    <a:cubicBezTo>
                      <a:pt x="843" y="217"/>
                      <a:pt x="843" y="217"/>
                      <a:pt x="843" y="217"/>
                    </a:cubicBezTo>
                    <a:cubicBezTo>
                      <a:pt x="843" y="217"/>
                      <a:pt x="843" y="217"/>
                      <a:pt x="844" y="217"/>
                    </a:cubicBezTo>
                    <a:cubicBezTo>
                      <a:pt x="845" y="217"/>
                      <a:pt x="846" y="217"/>
                      <a:pt x="847" y="218"/>
                    </a:cubicBezTo>
                    <a:cubicBezTo>
                      <a:pt x="848" y="218"/>
                      <a:pt x="848" y="218"/>
                      <a:pt x="849" y="218"/>
                    </a:cubicBezTo>
                    <a:cubicBezTo>
                      <a:pt x="849" y="218"/>
                      <a:pt x="850" y="218"/>
                      <a:pt x="851" y="218"/>
                    </a:cubicBezTo>
                    <a:cubicBezTo>
                      <a:pt x="851" y="218"/>
                      <a:pt x="851" y="218"/>
                      <a:pt x="851" y="218"/>
                    </a:cubicBezTo>
                    <a:cubicBezTo>
                      <a:pt x="852" y="218"/>
                      <a:pt x="852" y="218"/>
                      <a:pt x="853" y="218"/>
                    </a:cubicBezTo>
                    <a:cubicBezTo>
                      <a:pt x="854" y="217"/>
                      <a:pt x="857" y="217"/>
                      <a:pt x="860" y="216"/>
                    </a:cubicBezTo>
                    <a:cubicBezTo>
                      <a:pt x="865" y="214"/>
                      <a:pt x="870" y="212"/>
                      <a:pt x="875" y="210"/>
                    </a:cubicBezTo>
                    <a:cubicBezTo>
                      <a:pt x="877" y="209"/>
                      <a:pt x="879" y="208"/>
                      <a:pt x="881" y="207"/>
                    </a:cubicBezTo>
                    <a:cubicBezTo>
                      <a:pt x="882" y="206"/>
                      <a:pt x="882" y="206"/>
                      <a:pt x="883" y="205"/>
                    </a:cubicBezTo>
                    <a:cubicBezTo>
                      <a:pt x="883" y="205"/>
                      <a:pt x="884" y="204"/>
                      <a:pt x="884" y="204"/>
                    </a:cubicBezTo>
                    <a:cubicBezTo>
                      <a:pt x="884" y="203"/>
                      <a:pt x="885" y="202"/>
                      <a:pt x="885" y="202"/>
                    </a:cubicBezTo>
                    <a:cubicBezTo>
                      <a:pt x="885" y="202"/>
                      <a:pt x="885" y="202"/>
                      <a:pt x="885" y="202"/>
                    </a:cubicBezTo>
                    <a:cubicBezTo>
                      <a:pt x="885" y="201"/>
                      <a:pt x="885" y="201"/>
                      <a:pt x="885" y="200"/>
                    </a:cubicBezTo>
                    <a:cubicBezTo>
                      <a:pt x="887" y="192"/>
                      <a:pt x="894" y="167"/>
                      <a:pt x="901" y="143"/>
                    </a:cubicBezTo>
                    <a:cubicBezTo>
                      <a:pt x="903" y="142"/>
                      <a:pt x="905" y="140"/>
                      <a:pt x="905" y="137"/>
                    </a:cubicBezTo>
                    <a:cubicBezTo>
                      <a:pt x="904" y="136"/>
                      <a:pt x="904" y="136"/>
                      <a:pt x="903" y="135"/>
                    </a:cubicBezTo>
                    <a:cubicBezTo>
                      <a:pt x="907" y="124"/>
                      <a:pt x="910" y="113"/>
                      <a:pt x="912" y="105"/>
                    </a:cubicBezTo>
                    <a:cubicBezTo>
                      <a:pt x="913" y="101"/>
                      <a:pt x="914" y="97"/>
                      <a:pt x="915" y="94"/>
                    </a:cubicBezTo>
                    <a:cubicBezTo>
                      <a:pt x="916" y="93"/>
                      <a:pt x="916" y="92"/>
                      <a:pt x="916" y="91"/>
                    </a:cubicBezTo>
                    <a:cubicBezTo>
                      <a:pt x="916" y="91"/>
                      <a:pt x="916" y="91"/>
                      <a:pt x="916" y="90"/>
                    </a:cubicBezTo>
                    <a:cubicBezTo>
                      <a:pt x="917" y="90"/>
                      <a:pt x="917" y="90"/>
                      <a:pt x="917" y="90"/>
                    </a:cubicBezTo>
                    <a:cubicBezTo>
                      <a:pt x="918" y="89"/>
                      <a:pt x="919" y="89"/>
                      <a:pt x="920" y="87"/>
                    </a:cubicBezTo>
                    <a:cubicBezTo>
                      <a:pt x="925" y="84"/>
                      <a:pt x="934" y="78"/>
                      <a:pt x="941" y="73"/>
                    </a:cubicBezTo>
                    <a:cubicBezTo>
                      <a:pt x="942" y="72"/>
                      <a:pt x="942" y="72"/>
                      <a:pt x="943" y="72"/>
                    </a:cubicBezTo>
                    <a:cubicBezTo>
                      <a:pt x="944" y="72"/>
                      <a:pt x="946" y="73"/>
                      <a:pt x="946" y="73"/>
                    </a:cubicBezTo>
                    <a:cubicBezTo>
                      <a:pt x="947" y="73"/>
                      <a:pt x="950" y="73"/>
                      <a:pt x="951" y="72"/>
                    </a:cubicBezTo>
                    <a:cubicBezTo>
                      <a:pt x="951" y="70"/>
                      <a:pt x="950" y="69"/>
                      <a:pt x="950" y="69"/>
                    </a:cubicBezTo>
                    <a:cubicBezTo>
                      <a:pt x="950" y="69"/>
                      <a:pt x="984" y="43"/>
                      <a:pt x="985" y="42"/>
                    </a:cubicBezTo>
                    <a:cubicBezTo>
                      <a:pt x="987" y="40"/>
                      <a:pt x="998" y="29"/>
                      <a:pt x="988" y="15"/>
                    </a:cubicBezTo>
                    <a:close/>
                    <a:moveTo>
                      <a:pt x="156" y="1094"/>
                    </a:moveTo>
                    <a:cubicBezTo>
                      <a:pt x="140" y="1094"/>
                      <a:pt x="127" y="1081"/>
                      <a:pt x="127" y="1065"/>
                    </a:cubicBezTo>
                    <a:cubicBezTo>
                      <a:pt x="127" y="1049"/>
                      <a:pt x="140" y="1036"/>
                      <a:pt x="156" y="1036"/>
                    </a:cubicBezTo>
                    <a:cubicBezTo>
                      <a:pt x="171" y="1036"/>
                      <a:pt x="184" y="1049"/>
                      <a:pt x="184" y="1065"/>
                    </a:cubicBezTo>
                    <a:cubicBezTo>
                      <a:pt x="184" y="1081"/>
                      <a:pt x="171" y="1094"/>
                      <a:pt x="156" y="1094"/>
                    </a:cubicBezTo>
                    <a:close/>
                    <a:moveTo>
                      <a:pt x="150" y="931"/>
                    </a:moveTo>
                    <a:cubicBezTo>
                      <a:pt x="151" y="930"/>
                      <a:pt x="152" y="929"/>
                      <a:pt x="153" y="927"/>
                    </a:cubicBezTo>
                    <a:cubicBezTo>
                      <a:pt x="155" y="927"/>
                      <a:pt x="155" y="926"/>
                      <a:pt x="156" y="925"/>
                    </a:cubicBezTo>
                    <a:cubicBezTo>
                      <a:pt x="156" y="925"/>
                      <a:pt x="157" y="925"/>
                      <a:pt x="157" y="924"/>
                    </a:cubicBezTo>
                    <a:cubicBezTo>
                      <a:pt x="158" y="924"/>
                      <a:pt x="159" y="924"/>
                      <a:pt x="160" y="925"/>
                    </a:cubicBezTo>
                    <a:cubicBezTo>
                      <a:pt x="166" y="925"/>
                      <a:pt x="179" y="926"/>
                      <a:pt x="195" y="928"/>
                    </a:cubicBezTo>
                    <a:cubicBezTo>
                      <a:pt x="207" y="929"/>
                      <a:pt x="221" y="931"/>
                      <a:pt x="237" y="932"/>
                    </a:cubicBezTo>
                    <a:lnTo>
                      <a:pt x="150" y="931"/>
                    </a:lnTo>
                    <a:close/>
                    <a:moveTo>
                      <a:pt x="646" y="970"/>
                    </a:moveTo>
                    <a:cubicBezTo>
                      <a:pt x="645" y="971"/>
                      <a:pt x="644" y="971"/>
                      <a:pt x="644" y="972"/>
                    </a:cubicBezTo>
                    <a:cubicBezTo>
                      <a:pt x="642" y="971"/>
                      <a:pt x="639" y="971"/>
                      <a:pt x="635" y="970"/>
                    </a:cubicBezTo>
                    <a:cubicBezTo>
                      <a:pt x="625" y="969"/>
                      <a:pt x="609" y="967"/>
                      <a:pt x="587" y="964"/>
                    </a:cubicBezTo>
                    <a:cubicBezTo>
                      <a:pt x="650" y="965"/>
                      <a:pt x="650" y="965"/>
                      <a:pt x="650" y="965"/>
                    </a:cubicBezTo>
                    <a:cubicBezTo>
                      <a:pt x="649" y="967"/>
                      <a:pt x="647" y="969"/>
                      <a:pt x="646" y="970"/>
                    </a:cubicBezTo>
                    <a:close/>
                    <a:moveTo>
                      <a:pt x="894" y="1065"/>
                    </a:moveTo>
                    <a:cubicBezTo>
                      <a:pt x="894" y="1081"/>
                      <a:pt x="882" y="1094"/>
                      <a:pt x="866" y="1094"/>
                    </a:cubicBezTo>
                    <a:cubicBezTo>
                      <a:pt x="850" y="1094"/>
                      <a:pt x="837" y="1081"/>
                      <a:pt x="837" y="1065"/>
                    </a:cubicBezTo>
                    <a:cubicBezTo>
                      <a:pt x="837" y="1049"/>
                      <a:pt x="850" y="1036"/>
                      <a:pt x="866" y="1036"/>
                    </a:cubicBezTo>
                    <a:cubicBezTo>
                      <a:pt x="882" y="1036"/>
                      <a:pt x="894" y="1049"/>
                      <a:pt x="894" y="1065"/>
                    </a:cubicBezTo>
                    <a:close/>
                    <a:moveTo>
                      <a:pt x="674" y="682"/>
                    </a:moveTo>
                    <a:cubicBezTo>
                      <a:pt x="679" y="685"/>
                      <a:pt x="686" y="690"/>
                      <a:pt x="693" y="696"/>
                    </a:cubicBezTo>
                    <a:cubicBezTo>
                      <a:pt x="703" y="704"/>
                      <a:pt x="715" y="714"/>
                      <a:pt x="725" y="723"/>
                    </a:cubicBezTo>
                    <a:cubicBezTo>
                      <a:pt x="735" y="733"/>
                      <a:pt x="744" y="741"/>
                      <a:pt x="749" y="746"/>
                    </a:cubicBezTo>
                    <a:cubicBezTo>
                      <a:pt x="778" y="773"/>
                      <a:pt x="803" y="797"/>
                      <a:pt x="821" y="814"/>
                    </a:cubicBezTo>
                    <a:cubicBezTo>
                      <a:pt x="829" y="822"/>
                      <a:pt x="836" y="829"/>
                      <a:pt x="841" y="834"/>
                    </a:cubicBezTo>
                    <a:cubicBezTo>
                      <a:pt x="836" y="834"/>
                      <a:pt x="832" y="838"/>
                      <a:pt x="832" y="843"/>
                    </a:cubicBezTo>
                    <a:cubicBezTo>
                      <a:pt x="832" y="848"/>
                      <a:pt x="836" y="852"/>
                      <a:pt x="841" y="852"/>
                    </a:cubicBezTo>
                    <a:cubicBezTo>
                      <a:pt x="844" y="852"/>
                      <a:pt x="846" y="850"/>
                      <a:pt x="848" y="848"/>
                    </a:cubicBezTo>
                    <a:cubicBezTo>
                      <a:pt x="848" y="862"/>
                      <a:pt x="848" y="887"/>
                      <a:pt x="848" y="910"/>
                    </a:cubicBezTo>
                    <a:cubicBezTo>
                      <a:pt x="848" y="922"/>
                      <a:pt x="849" y="933"/>
                      <a:pt x="849" y="942"/>
                    </a:cubicBezTo>
                    <a:cubicBezTo>
                      <a:pt x="688" y="940"/>
                      <a:pt x="688" y="940"/>
                      <a:pt x="688" y="940"/>
                    </a:cubicBezTo>
                    <a:cubicBezTo>
                      <a:pt x="693" y="938"/>
                      <a:pt x="696" y="934"/>
                      <a:pt x="696" y="928"/>
                    </a:cubicBezTo>
                    <a:cubicBezTo>
                      <a:pt x="696" y="926"/>
                      <a:pt x="695" y="924"/>
                      <a:pt x="694" y="922"/>
                    </a:cubicBezTo>
                    <a:cubicBezTo>
                      <a:pt x="705" y="907"/>
                      <a:pt x="712" y="895"/>
                      <a:pt x="712" y="895"/>
                    </a:cubicBezTo>
                    <a:cubicBezTo>
                      <a:pt x="714" y="893"/>
                      <a:pt x="713" y="890"/>
                      <a:pt x="711" y="888"/>
                    </a:cubicBezTo>
                    <a:cubicBezTo>
                      <a:pt x="709" y="887"/>
                      <a:pt x="706" y="887"/>
                      <a:pt x="704" y="890"/>
                    </a:cubicBezTo>
                    <a:cubicBezTo>
                      <a:pt x="704" y="890"/>
                      <a:pt x="704" y="890"/>
                      <a:pt x="704" y="890"/>
                    </a:cubicBezTo>
                    <a:cubicBezTo>
                      <a:pt x="702" y="894"/>
                      <a:pt x="695" y="904"/>
                      <a:pt x="686" y="917"/>
                    </a:cubicBezTo>
                    <a:cubicBezTo>
                      <a:pt x="685" y="917"/>
                      <a:pt x="685" y="917"/>
                      <a:pt x="684" y="917"/>
                    </a:cubicBezTo>
                    <a:cubicBezTo>
                      <a:pt x="678" y="917"/>
                      <a:pt x="672" y="922"/>
                      <a:pt x="672" y="928"/>
                    </a:cubicBezTo>
                    <a:cubicBezTo>
                      <a:pt x="672" y="931"/>
                      <a:pt x="673" y="932"/>
                      <a:pt x="674" y="934"/>
                    </a:cubicBezTo>
                    <a:cubicBezTo>
                      <a:pt x="674" y="935"/>
                      <a:pt x="673" y="935"/>
                      <a:pt x="673" y="936"/>
                    </a:cubicBezTo>
                    <a:cubicBezTo>
                      <a:pt x="672" y="937"/>
                      <a:pt x="671" y="938"/>
                      <a:pt x="670" y="939"/>
                    </a:cubicBezTo>
                    <a:cubicBezTo>
                      <a:pt x="628" y="939"/>
                      <a:pt x="628" y="939"/>
                      <a:pt x="628" y="939"/>
                    </a:cubicBezTo>
                    <a:cubicBezTo>
                      <a:pt x="629" y="938"/>
                      <a:pt x="629" y="938"/>
                      <a:pt x="629" y="938"/>
                    </a:cubicBezTo>
                    <a:cubicBezTo>
                      <a:pt x="631" y="938"/>
                      <a:pt x="632" y="937"/>
                      <a:pt x="633" y="936"/>
                    </a:cubicBezTo>
                    <a:cubicBezTo>
                      <a:pt x="635" y="934"/>
                      <a:pt x="636" y="932"/>
                      <a:pt x="637" y="930"/>
                    </a:cubicBezTo>
                    <a:cubicBezTo>
                      <a:pt x="639" y="927"/>
                      <a:pt x="639" y="925"/>
                      <a:pt x="640" y="922"/>
                    </a:cubicBezTo>
                    <a:cubicBezTo>
                      <a:pt x="640" y="919"/>
                      <a:pt x="640" y="916"/>
                      <a:pt x="640" y="914"/>
                    </a:cubicBezTo>
                    <a:cubicBezTo>
                      <a:pt x="640" y="913"/>
                      <a:pt x="640" y="911"/>
                      <a:pt x="640" y="908"/>
                    </a:cubicBezTo>
                    <a:cubicBezTo>
                      <a:pt x="640" y="896"/>
                      <a:pt x="641" y="871"/>
                      <a:pt x="641" y="849"/>
                    </a:cubicBezTo>
                    <a:cubicBezTo>
                      <a:pt x="641" y="838"/>
                      <a:pt x="641" y="827"/>
                      <a:pt x="641" y="818"/>
                    </a:cubicBezTo>
                    <a:cubicBezTo>
                      <a:pt x="641" y="810"/>
                      <a:pt x="641" y="804"/>
                      <a:pt x="641" y="801"/>
                    </a:cubicBezTo>
                    <a:cubicBezTo>
                      <a:pt x="641" y="800"/>
                      <a:pt x="641" y="799"/>
                      <a:pt x="641" y="799"/>
                    </a:cubicBezTo>
                    <a:cubicBezTo>
                      <a:pt x="640" y="797"/>
                      <a:pt x="640" y="796"/>
                      <a:pt x="639" y="795"/>
                    </a:cubicBezTo>
                    <a:cubicBezTo>
                      <a:pt x="638" y="794"/>
                      <a:pt x="637" y="792"/>
                      <a:pt x="636" y="791"/>
                    </a:cubicBezTo>
                    <a:cubicBezTo>
                      <a:pt x="633" y="787"/>
                      <a:pt x="629" y="783"/>
                      <a:pt x="624" y="779"/>
                    </a:cubicBezTo>
                    <a:cubicBezTo>
                      <a:pt x="616" y="771"/>
                      <a:pt x="605" y="762"/>
                      <a:pt x="593" y="752"/>
                    </a:cubicBezTo>
                    <a:cubicBezTo>
                      <a:pt x="575" y="737"/>
                      <a:pt x="555" y="720"/>
                      <a:pt x="539" y="707"/>
                    </a:cubicBezTo>
                    <a:cubicBezTo>
                      <a:pt x="530" y="701"/>
                      <a:pt x="523" y="695"/>
                      <a:pt x="518" y="690"/>
                    </a:cubicBezTo>
                    <a:cubicBezTo>
                      <a:pt x="515" y="688"/>
                      <a:pt x="513" y="686"/>
                      <a:pt x="511" y="685"/>
                    </a:cubicBezTo>
                    <a:cubicBezTo>
                      <a:pt x="509" y="683"/>
                      <a:pt x="508" y="682"/>
                      <a:pt x="507" y="682"/>
                    </a:cubicBezTo>
                    <a:cubicBezTo>
                      <a:pt x="506" y="681"/>
                      <a:pt x="505" y="679"/>
                      <a:pt x="504" y="677"/>
                    </a:cubicBezTo>
                    <a:cubicBezTo>
                      <a:pt x="503" y="674"/>
                      <a:pt x="502" y="672"/>
                      <a:pt x="502" y="670"/>
                    </a:cubicBezTo>
                    <a:cubicBezTo>
                      <a:pt x="502" y="668"/>
                      <a:pt x="502" y="667"/>
                      <a:pt x="503" y="666"/>
                    </a:cubicBezTo>
                    <a:cubicBezTo>
                      <a:pt x="503" y="665"/>
                      <a:pt x="503" y="665"/>
                      <a:pt x="504" y="664"/>
                    </a:cubicBezTo>
                    <a:cubicBezTo>
                      <a:pt x="505" y="663"/>
                      <a:pt x="506" y="663"/>
                      <a:pt x="507" y="662"/>
                    </a:cubicBezTo>
                    <a:cubicBezTo>
                      <a:pt x="509" y="661"/>
                      <a:pt x="511" y="661"/>
                      <a:pt x="515" y="661"/>
                    </a:cubicBezTo>
                    <a:cubicBezTo>
                      <a:pt x="515" y="661"/>
                      <a:pt x="516" y="661"/>
                      <a:pt x="516" y="661"/>
                    </a:cubicBezTo>
                    <a:cubicBezTo>
                      <a:pt x="523" y="661"/>
                      <a:pt x="535" y="662"/>
                      <a:pt x="549" y="663"/>
                    </a:cubicBezTo>
                    <a:cubicBezTo>
                      <a:pt x="570" y="665"/>
                      <a:pt x="595" y="668"/>
                      <a:pt x="617" y="671"/>
                    </a:cubicBezTo>
                    <a:cubicBezTo>
                      <a:pt x="628" y="672"/>
                      <a:pt x="639" y="673"/>
                      <a:pt x="647" y="674"/>
                    </a:cubicBezTo>
                    <a:cubicBezTo>
                      <a:pt x="651" y="675"/>
                      <a:pt x="654" y="676"/>
                      <a:pt x="657" y="676"/>
                    </a:cubicBezTo>
                    <a:cubicBezTo>
                      <a:pt x="660" y="676"/>
                      <a:pt x="663" y="677"/>
                      <a:pt x="664" y="677"/>
                    </a:cubicBezTo>
                    <a:cubicBezTo>
                      <a:pt x="665" y="677"/>
                      <a:pt x="665" y="677"/>
                      <a:pt x="666" y="678"/>
                    </a:cubicBezTo>
                    <a:cubicBezTo>
                      <a:pt x="668" y="679"/>
                      <a:pt x="671" y="680"/>
                      <a:pt x="674" y="682"/>
                    </a:cubicBezTo>
                    <a:close/>
                    <a:moveTo>
                      <a:pt x="855" y="118"/>
                    </a:moveTo>
                    <a:cubicBezTo>
                      <a:pt x="901" y="114"/>
                      <a:pt x="901" y="114"/>
                      <a:pt x="901" y="114"/>
                    </a:cubicBezTo>
                    <a:cubicBezTo>
                      <a:pt x="899" y="120"/>
                      <a:pt x="897" y="126"/>
                      <a:pt x="895" y="133"/>
                    </a:cubicBezTo>
                    <a:cubicBezTo>
                      <a:pt x="870" y="136"/>
                      <a:pt x="870" y="136"/>
                      <a:pt x="870" y="136"/>
                    </a:cubicBezTo>
                    <a:cubicBezTo>
                      <a:pt x="870" y="134"/>
                      <a:pt x="869" y="133"/>
                      <a:pt x="867" y="132"/>
                    </a:cubicBezTo>
                    <a:cubicBezTo>
                      <a:pt x="864" y="131"/>
                      <a:pt x="862" y="133"/>
                      <a:pt x="861" y="135"/>
                    </a:cubicBezTo>
                    <a:cubicBezTo>
                      <a:pt x="860" y="137"/>
                      <a:pt x="860" y="137"/>
                      <a:pt x="860" y="137"/>
                    </a:cubicBezTo>
                    <a:cubicBezTo>
                      <a:pt x="845" y="138"/>
                      <a:pt x="845" y="138"/>
                      <a:pt x="845" y="138"/>
                    </a:cubicBezTo>
                    <a:cubicBezTo>
                      <a:pt x="848" y="131"/>
                      <a:pt x="852" y="124"/>
                      <a:pt x="855" y="118"/>
                    </a:cubicBezTo>
                    <a:close/>
                    <a:moveTo>
                      <a:pt x="841" y="192"/>
                    </a:moveTo>
                    <a:cubicBezTo>
                      <a:pt x="841" y="191"/>
                      <a:pt x="841" y="191"/>
                      <a:pt x="841" y="191"/>
                    </a:cubicBezTo>
                    <a:cubicBezTo>
                      <a:pt x="842" y="189"/>
                      <a:pt x="841" y="187"/>
                      <a:pt x="839" y="186"/>
                    </a:cubicBezTo>
                    <a:cubicBezTo>
                      <a:pt x="837" y="185"/>
                      <a:pt x="834" y="187"/>
                      <a:pt x="833" y="189"/>
                    </a:cubicBezTo>
                    <a:cubicBezTo>
                      <a:pt x="832" y="192"/>
                      <a:pt x="832" y="192"/>
                      <a:pt x="832" y="192"/>
                    </a:cubicBezTo>
                    <a:cubicBezTo>
                      <a:pt x="822" y="193"/>
                      <a:pt x="822" y="193"/>
                      <a:pt x="822" y="193"/>
                    </a:cubicBezTo>
                    <a:cubicBezTo>
                      <a:pt x="833" y="163"/>
                      <a:pt x="833" y="163"/>
                      <a:pt x="833" y="163"/>
                    </a:cubicBezTo>
                    <a:cubicBezTo>
                      <a:pt x="835" y="158"/>
                      <a:pt x="837" y="153"/>
                      <a:pt x="840" y="148"/>
                    </a:cubicBezTo>
                    <a:cubicBezTo>
                      <a:pt x="857" y="147"/>
                      <a:pt x="857" y="147"/>
                      <a:pt x="857" y="147"/>
                    </a:cubicBezTo>
                    <a:cubicBezTo>
                      <a:pt x="841" y="192"/>
                      <a:pt x="841" y="192"/>
                      <a:pt x="841" y="192"/>
                    </a:cubicBezTo>
                    <a:close/>
                    <a:moveTo>
                      <a:pt x="449" y="593"/>
                    </a:moveTo>
                    <a:cubicBezTo>
                      <a:pt x="449" y="591"/>
                      <a:pt x="449" y="591"/>
                      <a:pt x="449" y="591"/>
                    </a:cubicBezTo>
                    <a:cubicBezTo>
                      <a:pt x="470" y="594"/>
                      <a:pt x="470" y="594"/>
                      <a:pt x="470" y="594"/>
                    </a:cubicBezTo>
                    <a:cubicBezTo>
                      <a:pt x="469" y="596"/>
                      <a:pt x="469" y="596"/>
                      <a:pt x="469" y="596"/>
                    </a:cubicBezTo>
                    <a:cubicBezTo>
                      <a:pt x="461" y="595"/>
                      <a:pt x="454" y="594"/>
                      <a:pt x="449" y="593"/>
                    </a:cubicBezTo>
                    <a:close/>
                    <a:moveTo>
                      <a:pt x="198" y="554"/>
                    </a:moveTo>
                    <a:cubicBezTo>
                      <a:pt x="177" y="552"/>
                      <a:pt x="177" y="552"/>
                      <a:pt x="177" y="552"/>
                    </a:cubicBezTo>
                    <a:cubicBezTo>
                      <a:pt x="186" y="458"/>
                      <a:pt x="186" y="458"/>
                      <a:pt x="186" y="458"/>
                    </a:cubicBezTo>
                    <a:cubicBezTo>
                      <a:pt x="209" y="459"/>
                      <a:pt x="209" y="459"/>
                      <a:pt x="209" y="459"/>
                    </a:cubicBezTo>
                    <a:lnTo>
                      <a:pt x="198" y="554"/>
                    </a:lnTo>
                    <a:close/>
                    <a:moveTo>
                      <a:pt x="179" y="208"/>
                    </a:moveTo>
                    <a:cubicBezTo>
                      <a:pt x="195" y="207"/>
                      <a:pt x="195" y="207"/>
                      <a:pt x="195" y="207"/>
                    </a:cubicBezTo>
                    <a:cubicBezTo>
                      <a:pt x="195" y="209"/>
                      <a:pt x="195" y="209"/>
                      <a:pt x="195" y="209"/>
                    </a:cubicBezTo>
                    <a:cubicBezTo>
                      <a:pt x="207" y="208"/>
                      <a:pt x="207" y="208"/>
                      <a:pt x="207" y="208"/>
                    </a:cubicBezTo>
                    <a:cubicBezTo>
                      <a:pt x="203" y="241"/>
                      <a:pt x="203" y="241"/>
                      <a:pt x="203" y="241"/>
                    </a:cubicBezTo>
                    <a:cubicBezTo>
                      <a:pt x="177" y="243"/>
                      <a:pt x="177" y="243"/>
                      <a:pt x="177" y="243"/>
                    </a:cubicBezTo>
                    <a:lnTo>
                      <a:pt x="179" y="208"/>
                    </a:lnTo>
                    <a:close/>
                    <a:moveTo>
                      <a:pt x="268" y="202"/>
                    </a:moveTo>
                    <a:cubicBezTo>
                      <a:pt x="263" y="236"/>
                      <a:pt x="263" y="236"/>
                      <a:pt x="263" y="236"/>
                    </a:cubicBezTo>
                    <a:cubicBezTo>
                      <a:pt x="238" y="238"/>
                      <a:pt x="238" y="238"/>
                      <a:pt x="238" y="238"/>
                    </a:cubicBezTo>
                    <a:cubicBezTo>
                      <a:pt x="242" y="205"/>
                      <a:pt x="242" y="205"/>
                      <a:pt x="242" y="205"/>
                    </a:cubicBezTo>
                    <a:lnTo>
                      <a:pt x="268" y="202"/>
                    </a:lnTo>
                    <a:close/>
                    <a:moveTo>
                      <a:pt x="331" y="197"/>
                    </a:moveTo>
                    <a:cubicBezTo>
                      <a:pt x="326" y="232"/>
                      <a:pt x="326" y="232"/>
                      <a:pt x="326" y="232"/>
                    </a:cubicBezTo>
                    <a:cubicBezTo>
                      <a:pt x="298" y="234"/>
                      <a:pt x="298" y="234"/>
                      <a:pt x="298" y="234"/>
                    </a:cubicBezTo>
                    <a:cubicBezTo>
                      <a:pt x="303" y="199"/>
                      <a:pt x="303" y="199"/>
                      <a:pt x="303" y="199"/>
                    </a:cubicBezTo>
                    <a:lnTo>
                      <a:pt x="331" y="197"/>
                    </a:lnTo>
                    <a:close/>
                    <a:moveTo>
                      <a:pt x="394" y="191"/>
                    </a:moveTo>
                    <a:cubicBezTo>
                      <a:pt x="387" y="227"/>
                      <a:pt x="387" y="227"/>
                      <a:pt x="387" y="227"/>
                    </a:cubicBezTo>
                    <a:cubicBezTo>
                      <a:pt x="359" y="229"/>
                      <a:pt x="359" y="229"/>
                      <a:pt x="359" y="229"/>
                    </a:cubicBezTo>
                    <a:cubicBezTo>
                      <a:pt x="365" y="193"/>
                      <a:pt x="365" y="193"/>
                      <a:pt x="365" y="193"/>
                    </a:cubicBezTo>
                    <a:lnTo>
                      <a:pt x="394" y="191"/>
                    </a:lnTo>
                    <a:close/>
                    <a:moveTo>
                      <a:pt x="456" y="185"/>
                    </a:moveTo>
                    <a:cubicBezTo>
                      <a:pt x="448" y="222"/>
                      <a:pt x="448" y="222"/>
                      <a:pt x="448" y="222"/>
                    </a:cubicBezTo>
                    <a:cubicBezTo>
                      <a:pt x="420" y="224"/>
                      <a:pt x="420" y="224"/>
                      <a:pt x="420" y="224"/>
                    </a:cubicBezTo>
                    <a:cubicBezTo>
                      <a:pt x="427" y="188"/>
                      <a:pt x="427" y="188"/>
                      <a:pt x="427" y="188"/>
                    </a:cubicBezTo>
                    <a:lnTo>
                      <a:pt x="456" y="185"/>
                    </a:lnTo>
                    <a:close/>
                    <a:moveTo>
                      <a:pt x="518" y="179"/>
                    </a:moveTo>
                    <a:cubicBezTo>
                      <a:pt x="509" y="217"/>
                      <a:pt x="509" y="217"/>
                      <a:pt x="509" y="217"/>
                    </a:cubicBezTo>
                    <a:cubicBezTo>
                      <a:pt x="483" y="219"/>
                      <a:pt x="483" y="219"/>
                      <a:pt x="483" y="219"/>
                    </a:cubicBezTo>
                    <a:cubicBezTo>
                      <a:pt x="491" y="182"/>
                      <a:pt x="491" y="182"/>
                      <a:pt x="491" y="182"/>
                    </a:cubicBezTo>
                    <a:lnTo>
                      <a:pt x="518" y="179"/>
                    </a:lnTo>
                    <a:close/>
                    <a:moveTo>
                      <a:pt x="581" y="174"/>
                    </a:moveTo>
                    <a:cubicBezTo>
                      <a:pt x="571" y="213"/>
                      <a:pt x="571" y="213"/>
                      <a:pt x="571" y="213"/>
                    </a:cubicBezTo>
                    <a:cubicBezTo>
                      <a:pt x="543" y="215"/>
                      <a:pt x="543" y="215"/>
                      <a:pt x="543" y="215"/>
                    </a:cubicBezTo>
                    <a:cubicBezTo>
                      <a:pt x="552" y="176"/>
                      <a:pt x="552" y="176"/>
                      <a:pt x="552" y="176"/>
                    </a:cubicBezTo>
                    <a:lnTo>
                      <a:pt x="581" y="174"/>
                    </a:lnTo>
                    <a:close/>
                    <a:moveTo>
                      <a:pt x="643" y="168"/>
                    </a:moveTo>
                    <a:cubicBezTo>
                      <a:pt x="632" y="208"/>
                      <a:pt x="632" y="208"/>
                      <a:pt x="632" y="208"/>
                    </a:cubicBezTo>
                    <a:cubicBezTo>
                      <a:pt x="604" y="210"/>
                      <a:pt x="604" y="210"/>
                      <a:pt x="604" y="210"/>
                    </a:cubicBezTo>
                    <a:cubicBezTo>
                      <a:pt x="614" y="171"/>
                      <a:pt x="614" y="171"/>
                      <a:pt x="614" y="171"/>
                    </a:cubicBezTo>
                    <a:lnTo>
                      <a:pt x="643" y="168"/>
                    </a:lnTo>
                    <a:close/>
                    <a:moveTo>
                      <a:pt x="706" y="162"/>
                    </a:moveTo>
                    <a:cubicBezTo>
                      <a:pt x="693" y="203"/>
                      <a:pt x="693" y="203"/>
                      <a:pt x="693" y="203"/>
                    </a:cubicBezTo>
                    <a:cubicBezTo>
                      <a:pt x="667" y="205"/>
                      <a:pt x="667" y="205"/>
                      <a:pt x="667" y="205"/>
                    </a:cubicBezTo>
                    <a:cubicBezTo>
                      <a:pt x="680" y="165"/>
                      <a:pt x="680" y="165"/>
                      <a:pt x="680" y="165"/>
                    </a:cubicBezTo>
                    <a:lnTo>
                      <a:pt x="706" y="162"/>
                    </a:lnTo>
                    <a:close/>
                    <a:moveTo>
                      <a:pt x="772" y="156"/>
                    </a:moveTo>
                    <a:cubicBezTo>
                      <a:pt x="758" y="198"/>
                      <a:pt x="758" y="198"/>
                      <a:pt x="758" y="198"/>
                    </a:cubicBezTo>
                    <a:cubicBezTo>
                      <a:pt x="728" y="200"/>
                      <a:pt x="728" y="200"/>
                      <a:pt x="728" y="200"/>
                    </a:cubicBezTo>
                    <a:cubicBezTo>
                      <a:pt x="742" y="159"/>
                      <a:pt x="742" y="159"/>
                      <a:pt x="742" y="159"/>
                    </a:cubicBezTo>
                    <a:lnTo>
                      <a:pt x="772" y="156"/>
                    </a:lnTo>
                    <a:close/>
                    <a:moveTo>
                      <a:pt x="141" y="333"/>
                    </a:moveTo>
                    <a:cubicBezTo>
                      <a:pt x="164" y="333"/>
                      <a:pt x="164" y="333"/>
                      <a:pt x="164" y="333"/>
                    </a:cubicBezTo>
                    <a:cubicBezTo>
                      <a:pt x="164" y="334"/>
                      <a:pt x="164" y="334"/>
                      <a:pt x="164" y="334"/>
                    </a:cubicBezTo>
                    <a:cubicBezTo>
                      <a:pt x="166" y="334"/>
                      <a:pt x="166" y="334"/>
                      <a:pt x="166" y="334"/>
                    </a:cubicBezTo>
                    <a:cubicBezTo>
                      <a:pt x="157" y="449"/>
                      <a:pt x="157" y="449"/>
                      <a:pt x="157" y="449"/>
                    </a:cubicBezTo>
                    <a:cubicBezTo>
                      <a:pt x="134" y="448"/>
                      <a:pt x="134" y="448"/>
                      <a:pt x="134" y="448"/>
                    </a:cubicBezTo>
                    <a:lnTo>
                      <a:pt x="141" y="333"/>
                    </a:lnTo>
                    <a:close/>
                    <a:moveTo>
                      <a:pt x="130" y="448"/>
                    </a:moveTo>
                    <a:cubicBezTo>
                      <a:pt x="107" y="446"/>
                      <a:pt x="107" y="446"/>
                      <a:pt x="107" y="446"/>
                    </a:cubicBezTo>
                    <a:cubicBezTo>
                      <a:pt x="112" y="333"/>
                      <a:pt x="112" y="333"/>
                      <a:pt x="112" y="333"/>
                    </a:cubicBezTo>
                    <a:cubicBezTo>
                      <a:pt x="138" y="333"/>
                      <a:pt x="138" y="333"/>
                      <a:pt x="138" y="333"/>
                    </a:cubicBezTo>
                    <a:lnTo>
                      <a:pt x="130" y="448"/>
                    </a:lnTo>
                    <a:close/>
                    <a:moveTo>
                      <a:pt x="169" y="334"/>
                    </a:moveTo>
                    <a:cubicBezTo>
                      <a:pt x="194" y="334"/>
                      <a:pt x="194" y="334"/>
                      <a:pt x="194" y="334"/>
                    </a:cubicBezTo>
                    <a:cubicBezTo>
                      <a:pt x="183" y="451"/>
                      <a:pt x="183" y="451"/>
                      <a:pt x="183" y="451"/>
                    </a:cubicBezTo>
                    <a:cubicBezTo>
                      <a:pt x="160" y="450"/>
                      <a:pt x="160" y="450"/>
                      <a:pt x="160" y="450"/>
                    </a:cubicBezTo>
                    <a:lnTo>
                      <a:pt x="169" y="334"/>
                    </a:lnTo>
                    <a:close/>
                    <a:moveTo>
                      <a:pt x="198" y="334"/>
                    </a:moveTo>
                    <a:cubicBezTo>
                      <a:pt x="223" y="334"/>
                      <a:pt x="223" y="334"/>
                      <a:pt x="223" y="334"/>
                    </a:cubicBezTo>
                    <a:cubicBezTo>
                      <a:pt x="210" y="453"/>
                      <a:pt x="210" y="453"/>
                      <a:pt x="210" y="453"/>
                    </a:cubicBezTo>
                    <a:cubicBezTo>
                      <a:pt x="186" y="451"/>
                      <a:pt x="186" y="451"/>
                      <a:pt x="186" y="451"/>
                    </a:cubicBezTo>
                    <a:lnTo>
                      <a:pt x="198" y="334"/>
                    </a:lnTo>
                    <a:close/>
                    <a:moveTo>
                      <a:pt x="227" y="334"/>
                    </a:moveTo>
                    <a:cubicBezTo>
                      <a:pt x="251" y="334"/>
                      <a:pt x="251" y="334"/>
                      <a:pt x="251" y="334"/>
                    </a:cubicBezTo>
                    <a:cubicBezTo>
                      <a:pt x="235" y="455"/>
                      <a:pt x="235" y="455"/>
                      <a:pt x="235" y="455"/>
                    </a:cubicBezTo>
                    <a:cubicBezTo>
                      <a:pt x="213" y="453"/>
                      <a:pt x="213" y="453"/>
                      <a:pt x="213" y="453"/>
                    </a:cubicBezTo>
                    <a:lnTo>
                      <a:pt x="227" y="334"/>
                    </a:lnTo>
                    <a:close/>
                    <a:moveTo>
                      <a:pt x="254" y="334"/>
                    </a:moveTo>
                    <a:cubicBezTo>
                      <a:pt x="280" y="334"/>
                      <a:pt x="280" y="334"/>
                      <a:pt x="280" y="334"/>
                    </a:cubicBezTo>
                    <a:cubicBezTo>
                      <a:pt x="263" y="456"/>
                      <a:pt x="263" y="456"/>
                      <a:pt x="263" y="456"/>
                    </a:cubicBezTo>
                    <a:cubicBezTo>
                      <a:pt x="239" y="455"/>
                      <a:pt x="239" y="455"/>
                      <a:pt x="239" y="455"/>
                    </a:cubicBezTo>
                    <a:lnTo>
                      <a:pt x="254" y="334"/>
                    </a:lnTo>
                    <a:close/>
                    <a:moveTo>
                      <a:pt x="284" y="334"/>
                    </a:moveTo>
                    <a:cubicBezTo>
                      <a:pt x="310" y="335"/>
                      <a:pt x="310" y="335"/>
                      <a:pt x="310" y="335"/>
                    </a:cubicBezTo>
                    <a:cubicBezTo>
                      <a:pt x="290" y="458"/>
                      <a:pt x="290" y="458"/>
                      <a:pt x="290" y="458"/>
                    </a:cubicBezTo>
                    <a:cubicBezTo>
                      <a:pt x="266" y="457"/>
                      <a:pt x="266" y="457"/>
                      <a:pt x="266" y="457"/>
                    </a:cubicBezTo>
                    <a:lnTo>
                      <a:pt x="284" y="334"/>
                    </a:lnTo>
                    <a:close/>
                    <a:moveTo>
                      <a:pt x="313" y="335"/>
                    </a:moveTo>
                    <a:cubicBezTo>
                      <a:pt x="337" y="335"/>
                      <a:pt x="337" y="335"/>
                      <a:pt x="337" y="335"/>
                    </a:cubicBezTo>
                    <a:cubicBezTo>
                      <a:pt x="316" y="460"/>
                      <a:pt x="316" y="460"/>
                      <a:pt x="316" y="460"/>
                    </a:cubicBezTo>
                    <a:cubicBezTo>
                      <a:pt x="293" y="458"/>
                      <a:pt x="293" y="458"/>
                      <a:pt x="293" y="458"/>
                    </a:cubicBezTo>
                    <a:lnTo>
                      <a:pt x="313" y="335"/>
                    </a:lnTo>
                    <a:close/>
                    <a:moveTo>
                      <a:pt x="341" y="335"/>
                    </a:moveTo>
                    <a:cubicBezTo>
                      <a:pt x="367" y="335"/>
                      <a:pt x="367" y="335"/>
                      <a:pt x="367" y="335"/>
                    </a:cubicBezTo>
                    <a:cubicBezTo>
                      <a:pt x="343" y="462"/>
                      <a:pt x="343" y="462"/>
                      <a:pt x="343" y="462"/>
                    </a:cubicBezTo>
                    <a:cubicBezTo>
                      <a:pt x="319" y="460"/>
                      <a:pt x="319" y="460"/>
                      <a:pt x="319" y="460"/>
                    </a:cubicBezTo>
                    <a:lnTo>
                      <a:pt x="341" y="335"/>
                    </a:lnTo>
                    <a:close/>
                    <a:moveTo>
                      <a:pt x="370" y="335"/>
                    </a:moveTo>
                    <a:cubicBezTo>
                      <a:pt x="395" y="335"/>
                      <a:pt x="395" y="335"/>
                      <a:pt x="395" y="335"/>
                    </a:cubicBezTo>
                    <a:cubicBezTo>
                      <a:pt x="370" y="463"/>
                      <a:pt x="370" y="463"/>
                      <a:pt x="370" y="463"/>
                    </a:cubicBezTo>
                    <a:cubicBezTo>
                      <a:pt x="346" y="462"/>
                      <a:pt x="346" y="462"/>
                      <a:pt x="346" y="462"/>
                    </a:cubicBezTo>
                    <a:lnTo>
                      <a:pt x="370" y="335"/>
                    </a:lnTo>
                    <a:close/>
                    <a:moveTo>
                      <a:pt x="398" y="335"/>
                    </a:moveTo>
                    <a:cubicBezTo>
                      <a:pt x="424" y="335"/>
                      <a:pt x="424" y="335"/>
                      <a:pt x="424" y="335"/>
                    </a:cubicBezTo>
                    <a:cubicBezTo>
                      <a:pt x="396" y="465"/>
                      <a:pt x="396" y="465"/>
                      <a:pt x="396" y="465"/>
                    </a:cubicBezTo>
                    <a:cubicBezTo>
                      <a:pt x="373" y="464"/>
                      <a:pt x="373" y="464"/>
                      <a:pt x="373" y="464"/>
                    </a:cubicBezTo>
                    <a:lnTo>
                      <a:pt x="398" y="335"/>
                    </a:lnTo>
                    <a:close/>
                    <a:moveTo>
                      <a:pt x="427" y="335"/>
                    </a:moveTo>
                    <a:cubicBezTo>
                      <a:pt x="453" y="335"/>
                      <a:pt x="453" y="335"/>
                      <a:pt x="453" y="335"/>
                    </a:cubicBezTo>
                    <a:cubicBezTo>
                      <a:pt x="423" y="467"/>
                      <a:pt x="423" y="467"/>
                      <a:pt x="423" y="467"/>
                    </a:cubicBezTo>
                    <a:cubicBezTo>
                      <a:pt x="399" y="465"/>
                      <a:pt x="399" y="465"/>
                      <a:pt x="399" y="465"/>
                    </a:cubicBezTo>
                    <a:lnTo>
                      <a:pt x="427" y="335"/>
                    </a:lnTo>
                    <a:close/>
                    <a:moveTo>
                      <a:pt x="456" y="335"/>
                    </a:moveTo>
                    <a:cubicBezTo>
                      <a:pt x="482" y="335"/>
                      <a:pt x="482" y="335"/>
                      <a:pt x="482" y="335"/>
                    </a:cubicBezTo>
                    <a:cubicBezTo>
                      <a:pt x="450" y="469"/>
                      <a:pt x="450" y="469"/>
                      <a:pt x="450" y="469"/>
                    </a:cubicBezTo>
                    <a:cubicBezTo>
                      <a:pt x="427" y="467"/>
                      <a:pt x="427" y="467"/>
                      <a:pt x="427" y="467"/>
                    </a:cubicBezTo>
                    <a:lnTo>
                      <a:pt x="456" y="335"/>
                    </a:lnTo>
                    <a:close/>
                    <a:moveTo>
                      <a:pt x="485" y="335"/>
                    </a:moveTo>
                    <a:cubicBezTo>
                      <a:pt x="509" y="335"/>
                      <a:pt x="509" y="335"/>
                      <a:pt x="509" y="335"/>
                    </a:cubicBezTo>
                    <a:cubicBezTo>
                      <a:pt x="476" y="470"/>
                      <a:pt x="476" y="470"/>
                      <a:pt x="476" y="470"/>
                    </a:cubicBezTo>
                    <a:cubicBezTo>
                      <a:pt x="454" y="469"/>
                      <a:pt x="454" y="469"/>
                      <a:pt x="454" y="469"/>
                    </a:cubicBezTo>
                    <a:lnTo>
                      <a:pt x="485" y="335"/>
                    </a:lnTo>
                    <a:close/>
                    <a:moveTo>
                      <a:pt x="663" y="483"/>
                    </a:moveTo>
                    <a:cubicBezTo>
                      <a:pt x="640" y="481"/>
                      <a:pt x="640" y="481"/>
                      <a:pt x="640" y="481"/>
                    </a:cubicBezTo>
                    <a:cubicBezTo>
                      <a:pt x="685" y="336"/>
                      <a:pt x="685" y="336"/>
                      <a:pt x="685" y="336"/>
                    </a:cubicBezTo>
                    <a:cubicBezTo>
                      <a:pt x="712" y="336"/>
                      <a:pt x="712" y="336"/>
                      <a:pt x="712" y="336"/>
                    </a:cubicBezTo>
                    <a:lnTo>
                      <a:pt x="663" y="483"/>
                    </a:lnTo>
                    <a:close/>
                    <a:moveTo>
                      <a:pt x="715" y="336"/>
                    </a:moveTo>
                    <a:cubicBezTo>
                      <a:pt x="732" y="336"/>
                      <a:pt x="732" y="336"/>
                      <a:pt x="732" y="336"/>
                    </a:cubicBezTo>
                    <a:cubicBezTo>
                      <a:pt x="732" y="335"/>
                      <a:pt x="732" y="335"/>
                      <a:pt x="732" y="335"/>
                    </a:cubicBezTo>
                    <a:cubicBezTo>
                      <a:pt x="739" y="335"/>
                      <a:pt x="739" y="335"/>
                      <a:pt x="739" y="335"/>
                    </a:cubicBezTo>
                    <a:cubicBezTo>
                      <a:pt x="715" y="384"/>
                      <a:pt x="690" y="433"/>
                      <a:pt x="669" y="476"/>
                    </a:cubicBezTo>
                    <a:lnTo>
                      <a:pt x="715" y="336"/>
                    </a:lnTo>
                    <a:close/>
                    <a:moveTo>
                      <a:pt x="636" y="481"/>
                    </a:moveTo>
                    <a:cubicBezTo>
                      <a:pt x="613" y="479"/>
                      <a:pt x="613" y="479"/>
                      <a:pt x="613" y="479"/>
                    </a:cubicBezTo>
                    <a:cubicBezTo>
                      <a:pt x="657" y="336"/>
                      <a:pt x="657" y="336"/>
                      <a:pt x="657" y="336"/>
                    </a:cubicBezTo>
                    <a:cubicBezTo>
                      <a:pt x="682" y="336"/>
                      <a:pt x="682" y="336"/>
                      <a:pt x="682" y="336"/>
                    </a:cubicBezTo>
                    <a:lnTo>
                      <a:pt x="636" y="481"/>
                    </a:lnTo>
                    <a:close/>
                    <a:moveTo>
                      <a:pt x="610" y="479"/>
                    </a:moveTo>
                    <a:cubicBezTo>
                      <a:pt x="586" y="478"/>
                      <a:pt x="586" y="478"/>
                      <a:pt x="586" y="478"/>
                    </a:cubicBezTo>
                    <a:cubicBezTo>
                      <a:pt x="628" y="336"/>
                      <a:pt x="628" y="336"/>
                      <a:pt x="628" y="336"/>
                    </a:cubicBezTo>
                    <a:cubicBezTo>
                      <a:pt x="653" y="336"/>
                      <a:pt x="653" y="336"/>
                      <a:pt x="653" y="336"/>
                    </a:cubicBezTo>
                    <a:lnTo>
                      <a:pt x="610" y="479"/>
                    </a:lnTo>
                    <a:close/>
                    <a:moveTo>
                      <a:pt x="582" y="477"/>
                    </a:moveTo>
                    <a:cubicBezTo>
                      <a:pt x="559" y="476"/>
                      <a:pt x="559" y="476"/>
                      <a:pt x="559" y="476"/>
                    </a:cubicBezTo>
                    <a:cubicBezTo>
                      <a:pt x="599" y="336"/>
                      <a:pt x="599" y="336"/>
                      <a:pt x="599" y="336"/>
                    </a:cubicBezTo>
                    <a:cubicBezTo>
                      <a:pt x="625" y="336"/>
                      <a:pt x="625" y="336"/>
                      <a:pt x="625" y="336"/>
                    </a:cubicBezTo>
                    <a:lnTo>
                      <a:pt x="582" y="477"/>
                    </a:lnTo>
                    <a:close/>
                    <a:moveTo>
                      <a:pt x="555" y="476"/>
                    </a:moveTo>
                    <a:cubicBezTo>
                      <a:pt x="532" y="474"/>
                      <a:pt x="532" y="474"/>
                      <a:pt x="532" y="474"/>
                    </a:cubicBezTo>
                    <a:cubicBezTo>
                      <a:pt x="570" y="336"/>
                      <a:pt x="570" y="336"/>
                      <a:pt x="570" y="336"/>
                    </a:cubicBezTo>
                    <a:cubicBezTo>
                      <a:pt x="595" y="336"/>
                      <a:pt x="595" y="336"/>
                      <a:pt x="595" y="336"/>
                    </a:cubicBezTo>
                    <a:lnTo>
                      <a:pt x="555" y="476"/>
                    </a:lnTo>
                    <a:close/>
                    <a:moveTo>
                      <a:pt x="529" y="474"/>
                    </a:moveTo>
                    <a:cubicBezTo>
                      <a:pt x="505" y="472"/>
                      <a:pt x="505" y="472"/>
                      <a:pt x="505" y="472"/>
                    </a:cubicBezTo>
                    <a:cubicBezTo>
                      <a:pt x="542" y="336"/>
                      <a:pt x="542" y="336"/>
                      <a:pt x="542" y="336"/>
                    </a:cubicBezTo>
                    <a:cubicBezTo>
                      <a:pt x="566" y="336"/>
                      <a:pt x="566" y="336"/>
                      <a:pt x="566" y="336"/>
                    </a:cubicBezTo>
                    <a:lnTo>
                      <a:pt x="529" y="474"/>
                    </a:lnTo>
                    <a:close/>
                    <a:moveTo>
                      <a:pt x="502" y="472"/>
                    </a:moveTo>
                    <a:cubicBezTo>
                      <a:pt x="479" y="471"/>
                      <a:pt x="479" y="471"/>
                      <a:pt x="479" y="471"/>
                    </a:cubicBezTo>
                    <a:cubicBezTo>
                      <a:pt x="513" y="335"/>
                      <a:pt x="513" y="335"/>
                      <a:pt x="513" y="335"/>
                    </a:cubicBezTo>
                    <a:cubicBezTo>
                      <a:pt x="538" y="336"/>
                      <a:pt x="538" y="336"/>
                      <a:pt x="538" y="336"/>
                    </a:cubicBezTo>
                    <a:lnTo>
                      <a:pt x="502" y="472"/>
                    </a:lnTo>
                    <a:close/>
                    <a:moveTo>
                      <a:pt x="477" y="477"/>
                    </a:moveTo>
                    <a:cubicBezTo>
                      <a:pt x="500" y="479"/>
                      <a:pt x="500" y="479"/>
                      <a:pt x="500" y="479"/>
                    </a:cubicBezTo>
                    <a:cubicBezTo>
                      <a:pt x="472" y="587"/>
                      <a:pt x="472" y="587"/>
                      <a:pt x="472" y="587"/>
                    </a:cubicBezTo>
                    <a:cubicBezTo>
                      <a:pt x="451" y="585"/>
                      <a:pt x="451" y="585"/>
                      <a:pt x="451" y="585"/>
                    </a:cubicBezTo>
                    <a:lnTo>
                      <a:pt x="477" y="477"/>
                    </a:lnTo>
                    <a:close/>
                    <a:moveTo>
                      <a:pt x="473" y="596"/>
                    </a:moveTo>
                    <a:cubicBezTo>
                      <a:pt x="473" y="594"/>
                      <a:pt x="473" y="594"/>
                      <a:pt x="473" y="594"/>
                    </a:cubicBezTo>
                    <a:cubicBezTo>
                      <a:pt x="496" y="597"/>
                      <a:pt x="496" y="597"/>
                      <a:pt x="496" y="597"/>
                    </a:cubicBezTo>
                    <a:cubicBezTo>
                      <a:pt x="496" y="598"/>
                      <a:pt x="496" y="598"/>
                      <a:pt x="496" y="598"/>
                    </a:cubicBezTo>
                    <a:cubicBezTo>
                      <a:pt x="487" y="597"/>
                      <a:pt x="480" y="597"/>
                      <a:pt x="473" y="596"/>
                    </a:cubicBezTo>
                    <a:close/>
                    <a:moveTo>
                      <a:pt x="475" y="588"/>
                    </a:moveTo>
                    <a:cubicBezTo>
                      <a:pt x="504" y="479"/>
                      <a:pt x="504" y="479"/>
                      <a:pt x="504" y="479"/>
                    </a:cubicBezTo>
                    <a:cubicBezTo>
                      <a:pt x="527" y="480"/>
                      <a:pt x="527" y="480"/>
                      <a:pt x="527" y="480"/>
                    </a:cubicBezTo>
                    <a:cubicBezTo>
                      <a:pt x="498" y="590"/>
                      <a:pt x="498" y="590"/>
                      <a:pt x="498" y="590"/>
                    </a:cubicBezTo>
                    <a:lnTo>
                      <a:pt x="475" y="588"/>
                    </a:lnTo>
                    <a:close/>
                    <a:moveTo>
                      <a:pt x="531" y="481"/>
                    </a:moveTo>
                    <a:cubicBezTo>
                      <a:pt x="553" y="482"/>
                      <a:pt x="553" y="482"/>
                      <a:pt x="553" y="482"/>
                    </a:cubicBezTo>
                    <a:cubicBezTo>
                      <a:pt x="521" y="593"/>
                      <a:pt x="521" y="593"/>
                      <a:pt x="521" y="593"/>
                    </a:cubicBezTo>
                    <a:cubicBezTo>
                      <a:pt x="501" y="591"/>
                      <a:pt x="501" y="591"/>
                      <a:pt x="501" y="591"/>
                    </a:cubicBezTo>
                    <a:lnTo>
                      <a:pt x="531" y="481"/>
                    </a:lnTo>
                    <a:close/>
                    <a:moveTo>
                      <a:pt x="522" y="601"/>
                    </a:moveTo>
                    <a:cubicBezTo>
                      <a:pt x="523" y="600"/>
                      <a:pt x="523" y="600"/>
                      <a:pt x="523" y="600"/>
                    </a:cubicBezTo>
                    <a:cubicBezTo>
                      <a:pt x="545" y="603"/>
                      <a:pt x="545" y="603"/>
                      <a:pt x="545" y="603"/>
                    </a:cubicBezTo>
                    <a:cubicBezTo>
                      <a:pt x="545" y="604"/>
                      <a:pt x="545" y="604"/>
                      <a:pt x="545" y="604"/>
                    </a:cubicBezTo>
                    <a:cubicBezTo>
                      <a:pt x="537" y="603"/>
                      <a:pt x="530" y="602"/>
                      <a:pt x="522" y="601"/>
                    </a:cubicBezTo>
                    <a:close/>
                    <a:moveTo>
                      <a:pt x="525" y="594"/>
                    </a:moveTo>
                    <a:cubicBezTo>
                      <a:pt x="557" y="482"/>
                      <a:pt x="557" y="482"/>
                      <a:pt x="557" y="482"/>
                    </a:cubicBezTo>
                    <a:cubicBezTo>
                      <a:pt x="581" y="484"/>
                      <a:pt x="581" y="484"/>
                      <a:pt x="581" y="484"/>
                    </a:cubicBezTo>
                    <a:cubicBezTo>
                      <a:pt x="547" y="596"/>
                      <a:pt x="547" y="596"/>
                      <a:pt x="547" y="596"/>
                    </a:cubicBezTo>
                    <a:lnTo>
                      <a:pt x="525" y="594"/>
                    </a:lnTo>
                    <a:close/>
                    <a:moveTo>
                      <a:pt x="584" y="484"/>
                    </a:moveTo>
                    <a:cubicBezTo>
                      <a:pt x="608" y="486"/>
                      <a:pt x="608" y="486"/>
                      <a:pt x="608" y="486"/>
                    </a:cubicBezTo>
                    <a:cubicBezTo>
                      <a:pt x="573" y="599"/>
                      <a:pt x="573" y="599"/>
                      <a:pt x="573" y="599"/>
                    </a:cubicBezTo>
                    <a:cubicBezTo>
                      <a:pt x="550" y="597"/>
                      <a:pt x="550" y="597"/>
                      <a:pt x="550" y="597"/>
                    </a:cubicBezTo>
                    <a:lnTo>
                      <a:pt x="584" y="484"/>
                    </a:lnTo>
                    <a:close/>
                    <a:moveTo>
                      <a:pt x="574" y="608"/>
                    </a:moveTo>
                    <a:cubicBezTo>
                      <a:pt x="575" y="606"/>
                      <a:pt x="575" y="606"/>
                      <a:pt x="575" y="606"/>
                    </a:cubicBezTo>
                    <a:cubicBezTo>
                      <a:pt x="596" y="609"/>
                      <a:pt x="596" y="609"/>
                      <a:pt x="596" y="609"/>
                    </a:cubicBezTo>
                    <a:cubicBezTo>
                      <a:pt x="595" y="610"/>
                      <a:pt x="595" y="610"/>
                      <a:pt x="595" y="610"/>
                    </a:cubicBezTo>
                    <a:cubicBezTo>
                      <a:pt x="588" y="609"/>
                      <a:pt x="581" y="608"/>
                      <a:pt x="574" y="608"/>
                    </a:cubicBezTo>
                    <a:close/>
                    <a:moveTo>
                      <a:pt x="577" y="600"/>
                    </a:moveTo>
                    <a:cubicBezTo>
                      <a:pt x="611" y="486"/>
                      <a:pt x="611" y="486"/>
                      <a:pt x="611" y="486"/>
                    </a:cubicBezTo>
                    <a:cubicBezTo>
                      <a:pt x="634" y="487"/>
                      <a:pt x="634" y="487"/>
                      <a:pt x="634" y="487"/>
                    </a:cubicBezTo>
                    <a:cubicBezTo>
                      <a:pt x="598" y="602"/>
                      <a:pt x="598" y="602"/>
                      <a:pt x="598" y="602"/>
                    </a:cubicBezTo>
                    <a:lnTo>
                      <a:pt x="577" y="600"/>
                    </a:lnTo>
                    <a:close/>
                    <a:moveTo>
                      <a:pt x="638" y="488"/>
                    </a:moveTo>
                    <a:cubicBezTo>
                      <a:pt x="661" y="489"/>
                      <a:pt x="661" y="489"/>
                      <a:pt x="661" y="489"/>
                    </a:cubicBezTo>
                    <a:cubicBezTo>
                      <a:pt x="659" y="497"/>
                      <a:pt x="659" y="497"/>
                      <a:pt x="659" y="497"/>
                    </a:cubicBezTo>
                    <a:cubicBezTo>
                      <a:pt x="632" y="552"/>
                      <a:pt x="611" y="593"/>
                      <a:pt x="606" y="603"/>
                    </a:cubicBezTo>
                    <a:cubicBezTo>
                      <a:pt x="601" y="603"/>
                      <a:pt x="601" y="603"/>
                      <a:pt x="601" y="603"/>
                    </a:cubicBezTo>
                    <a:lnTo>
                      <a:pt x="638" y="488"/>
                    </a:lnTo>
                    <a:close/>
                    <a:moveTo>
                      <a:pt x="624" y="587"/>
                    </a:moveTo>
                    <a:cubicBezTo>
                      <a:pt x="628" y="578"/>
                      <a:pt x="633" y="567"/>
                      <a:pt x="640" y="554"/>
                    </a:cubicBezTo>
                    <a:cubicBezTo>
                      <a:pt x="623" y="605"/>
                      <a:pt x="623" y="605"/>
                      <a:pt x="623" y="605"/>
                    </a:cubicBezTo>
                    <a:cubicBezTo>
                      <a:pt x="615" y="604"/>
                      <a:pt x="615" y="604"/>
                      <a:pt x="615" y="604"/>
                    </a:cubicBezTo>
                    <a:cubicBezTo>
                      <a:pt x="617" y="601"/>
                      <a:pt x="620" y="595"/>
                      <a:pt x="624" y="587"/>
                    </a:cubicBezTo>
                    <a:close/>
                    <a:moveTo>
                      <a:pt x="624" y="613"/>
                    </a:moveTo>
                    <a:cubicBezTo>
                      <a:pt x="624" y="612"/>
                      <a:pt x="624" y="612"/>
                      <a:pt x="624" y="612"/>
                    </a:cubicBezTo>
                    <a:cubicBezTo>
                      <a:pt x="645" y="615"/>
                      <a:pt x="645" y="615"/>
                      <a:pt x="645" y="615"/>
                    </a:cubicBezTo>
                    <a:cubicBezTo>
                      <a:pt x="645" y="616"/>
                      <a:pt x="645" y="616"/>
                      <a:pt x="645" y="616"/>
                    </a:cubicBezTo>
                    <a:cubicBezTo>
                      <a:pt x="638" y="615"/>
                      <a:pt x="631" y="614"/>
                      <a:pt x="624" y="613"/>
                    </a:cubicBezTo>
                    <a:close/>
                    <a:moveTo>
                      <a:pt x="626" y="606"/>
                    </a:moveTo>
                    <a:cubicBezTo>
                      <a:pt x="650" y="533"/>
                      <a:pt x="650" y="533"/>
                      <a:pt x="650" y="533"/>
                    </a:cubicBezTo>
                    <a:cubicBezTo>
                      <a:pt x="657" y="520"/>
                      <a:pt x="664" y="505"/>
                      <a:pt x="671" y="490"/>
                    </a:cubicBezTo>
                    <a:cubicBezTo>
                      <a:pt x="688" y="491"/>
                      <a:pt x="688" y="491"/>
                      <a:pt x="688" y="491"/>
                    </a:cubicBezTo>
                    <a:cubicBezTo>
                      <a:pt x="648" y="608"/>
                      <a:pt x="648" y="608"/>
                      <a:pt x="648" y="608"/>
                    </a:cubicBezTo>
                    <a:lnTo>
                      <a:pt x="626" y="606"/>
                    </a:lnTo>
                    <a:close/>
                    <a:moveTo>
                      <a:pt x="675" y="483"/>
                    </a:moveTo>
                    <a:cubicBezTo>
                      <a:pt x="690" y="452"/>
                      <a:pt x="708" y="416"/>
                      <a:pt x="726" y="380"/>
                    </a:cubicBezTo>
                    <a:cubicBezTo>
                      <a:pt x="690" y="484"/>
                      <a:pt x="690" y="484"/>
                      <a:pt x="690" y="484"/>
                    </a:cubicBezTo>
                    <a:lnTo>
                      <a:pt x="675" y="483"/>
                    </a:lnTo>
                    <a:close/>
                    <a:moveTo>
                      <a:pt x="737" y="357"/>
                    </a:moveTo>
                    <a:cubicBezTo>
                      <a:pt x="741" y="349"/>
                      <a:pt x="744" y="342"/>
                      <a:pt x="748" y="335"/>
                    </a:cubicBezTo>
                    <a:cubicBezTo>
                      <a:pt x="768" y="335"/>
                      <a:pt x="768" y="335"/>
                      <a:pt x="768" y="335"/>
                    </a:cubicBezTo>
                    <a:cubicBezTo>
                      <a:pt x="714" y="486"/>
                      <a:pt x="714" y="486"/>
                      <a:pt x="714" y="486"/>
                    </a:cubicBezTo>
                    <a:cubicBezTo>
                      <a:pt x="693" y="485"/>
                      <a:pt x="693" y="485"/>
                      <a:pt x="693" y="485"/>
                    </a:cubicBezTo>
                    <a:lnTo>
                      <a:pt x="737" y="357"/>
                    </a:lnTo>
                    <a:close/>
                    <a:moveTo>
                      <a:pt x="751" y="328"/>
                    </a:moveTo>
                    <a:cubicBezTo>
                      <a:pt x="757" y="317"/>
                      <a:pt x="762" y="306"/>
                      <a:pt x="767" y="295"/>
                    </a:cubicBezTo>
                    <a:cubicBezTo>
                      <a:pt x="784" y="262"/>
                      <a:pt x="800" y="229"/>
                      <a:pt x="814" y="200"/>
                    </a:cubicBezTo>
                    <a:cubicBezTo>
                      <a:pt x="816" y="200"/>
                      <a:pt x="816" y="200"/>
                      <a:pt x="816" y="200"/>
                    </a:cubicBezTo>
                    <a:cubicBezTo>
                      <a:pt x="770" y="328"/>
                      <a:pt x="770" y="328"/>
                      <a:pt x="770" y="328"/>
                    </a:cubicBezTo>
                    <a:lnTo>
                      <a:pt x="751" y="328"/>
                    </a:lnTo>
                    <a:close/>
                    <a:moveTo>
                      <a:pt x="817" y="194"/>
                    </a:moveTo>
                    <a:cubicBezTo>
                      <a:pt x="818" y="192"/>
                      <a:pt x="819" y="190"/>
                      <a:pt x="820" y="188"/>
                    </a:cubicBezTo>
                    <a:cubicBezTo>
                      <a:pt x="818" y="194"/>
                      <a:pt x="818" y="194"/>
                      <a:pt x="818" y="194"/>
                    </a:cubicBezTo>
                    <a:lnTo>
                      <a:pt x="817" y="194"/>
                    </a:lnTo>
                    <a:close/>
                    <a:moveTo>
                      <a:pt x="814" y="152"/>
                    </a:moveTo>
                    <a:cubicBezTo>
                      <a:pt x="814" y="151"/>
                      <a:pt x="814" y="151"/>
                      <a:pt x="814" y="151"/>
                    </a:cubicBezTo>
                    <a:cubicBezTo>
                      <a:pt x="830" y="149"/>
                      <a:pt x="830" y="149"/>
                      <a:pt x="830" y="149"/>
                    </a:cubicBezTo>
                    <a:cubicBezTo>
                      <a:pt x="823" y="163"/>
                      <a:pt x="816" y="178"/>
                      <a:pt x="808" y="194"/>
                    </a:cubicBezTo>
                    <a:cubicBezTo>
                      <a:pt x="792" y="196"/>
                      <a:pt x="792" y="196"/>
                      <a:pt x="792" y="196"/>
                    </a:cubicBezTo>
                    <a:cubicBezTo>
                      <a:pt x="807" y="153"/>
                      <a:pt x="807" y="153"/>
                      <a:pt x="807" y="153"/>
                    </a:cubicBezTo>
                    <a:lnTo>
                      <a:pt x="814" y="152"/>
                    </a:lnTo>
                    <a:close/>
                    <a:moveTo>
                      <a:pt x="804" y="201"/>
                    </a:moveTo>
                    <a:cubicBezTo>
                      <a:pt x="790" y="230"/>
                      <a:pt x="774" y="263"/>
                      <a:pt x="758" y="296"/>
                    </a:cubicBezTo>
                    <a:cubicBezTo>
                      <a:pt x="790" y="202"/>
                      <a:pt x="790" y="202"/>
                      <a:pt x="790" y="202"/>
                    </a:cubicBezTo>
                    <a:lnTo>
                      <a:pt x="804" y="201"/>
                    </a:lnTo>
                    <a:close/>
                    <a:moveTo>
                      <a:pt x="747" y="319"/>
                    </a:moveTo>
                    <a:cubicBezTo>
                      <a:pt x="745" y="322"/>
                      <a:pt x="743" y="325"/>
                      <a:pt x="742" y="328"/>
                    </a:cubicBezTo>
                    <a:cubicBezTo>
                      <a:pt x="732" y="328"/>
                      <a:pt x="732" y="328"/>
                      <a:pt x="732" y="328"/>
                    </a:cubicBezTo>
                    <a:cubicBezTo>
                      <a:pt x="732" y="327"/>
                      <a:pt x="732" y="327"/>
                      <a:pt x="732" y="327"/>
                    </a:cubicBezTo>
                    <a:cubicBezTo>
                      <a:pt x="719" y="326"/>
                      <a:pt x="719" y="326"/>
                      <a:pt x="719" y="326"/>
                    </a:cubicBezTo>
                    <a:cubicBezTo>
                      <a:pt x="759" y="205"/>
                      <a:pt x="759" y="205"/>
                      <a:pt x="759" y="205"/>
                    </a:cubicBezTo>
                    <a:cubicBezTo>
                      <a:pt x="786" y="203"/>
                      <a:pt x="786" y="203"/>
                      <a:pt x="786" y="203"/>
                    </a:cubicBezTo>
                    <a:lnTo>
                      <a:pt x="747" y="319"/>
                    </a:lnTo>
                    <a:close/>
                    <a:moveTo>
                      <a:pt x="755" y="205"/>
                    </a:moveTo>
                    <a:cubicBezTo>
                      <a:pt x="715" y="326"/>
                      <a:pt x="715" y="326"/>
                      <a:pt x="715" y="326"/>
                    </a:cubicBezTo>
                    <a:cubicBezTo>
                      <a:pt x="689" y="326"/>
                      <a:pt x="689" y="326"/>
                      <a:pt x="689" y="326"/>
                    </a:cubicBezTo>
                    <a:cubicBezTo>
                      <a:pt x="726" y="207"/>
                      <a:pt x="726" y="207"/>
                      <a:pt x="726" y="207"/>
                    </a:cubicBezTo>
                    <a:lnTo>
                      <a:pt x="755" y="205"/>
                    </a:lnTo>
                    <a:close/>
                    <a:moveTo>
                      <a:pt x="685" y="326"/>
                    </a:moveTo>
                    <a:cubicBezTo>
                      <a:pt x="660" y="326"/>
                      <a:pt x="660" y="326"/>
                      <a:pt x="660" y="326"/>
                    </a:cubicBezTo>
                    <a:cubicBezTo>
                      <a:pt x="695" y="210"/>
                      <a:pt x="695" y="210"/>
                      <a:pt x="695" y="210"/>
                    </a:cubicBezTo>
                    <a:cubicBezTo>
                      <a:pt x="723" y="208"/>
                      <a:pt x="723" y="208"/>
                      <a:pt x="723" y="208"/>
                    </a:cubicBezTo>
                    <a:lnTo>
                      <a:pt x="685" y="326"/>
                    </a:lnTo>
                    <a:close/>
                    <a:moveTo>
                      <a:pt x="691" y="210"/>
                    </a:moveTo>
                    <a:cubicBezTo>
                      <a:pt x="656" y="326"/>
                      <a:pt x="656" y="326"/>
                      <a:pt x="656" y="326"/>
                    </a:cubicBezTo>
                    <a:cubicBezTo>
                      <a:pt x="631" y="326"/>
                      <a:pt x="631" y="326"/>
                      <a:pt x="631" y="326"/>
                    </a:cubicBezTo>
                    <a:cubicBezTo>
                      <a:pt x="665" y="212"/>
                      <a:pt x="665" y="212"/>
                      <a:pt x="665" y="212"/>
                    </a:cubicBezTo>
                    <a:lnTo>
                      <a:pt x="691" y="210"/>
                    </a:lnTo>
                    <a:close/>
                    <a:moveTo>
                      <a:pt x="628" y="326"/>
                    </a:moveTo>
                    <a:cubicBezTo>
                      <a:pt x="601" y="326"/>
                      <a:pt x="601" y="326"/>
                      <a:pt x="601" y="326"/>
                    </a:cubicBezTo>
                    <a:cubicBezTo>
                      <a:pt x="633" y="214"/>
                      <a:pt x="633" y="214"/>
                      <a:pt x="633" y="214"/>
                    </a:cubicBezTo>
                    <a:cubicBezTo>
                      <a:pt x="662" y="212"/>
                      <a:pt x="662" y="212"/>
                      <a:pt x="662" y="212"/>
                    </a:cubicBezTo>
                    <a:lnTo>
                      <a:pt x="628" y="326"/>
                    </a:lnTo>
                    <a:close/>
                    <a:moveTo>
                      <a:pt x="630" y="215"/>
                    </a:moveTo>
                    <a:cubicBezTo>
                      <a:pt x="598" y="326"/>
                      <a:pt x="598" y="326"/>
                      <a:pt x="598" y="326"/>
                    </a:cubicBezTo>
                    <a:cubicBezTo>
                      <a:pt x="572" y="326"/>
                      <a:pt x="572" y="326"/>
                      <a:pt x="572" y="326"/>
                    </a:cubicBezTo>
                    <a:cubicBezTo>
                      <a:pt x="602" y="217"/>
                      <a:pt x="602" y="217"/>
                      <a:pt x="602" y="217"/>
                    </a:cubicBezTo>
                    <a:lnTo>
                      <a:pt x="630" y="215"/>
                    </a:lnTo>
                    <a:close/>
                    <a:moveTo>
                      <a:pt x="569" y="326"/>
                    </a:moveTo>
                    <a:cubicBezTo>
                      <a:pt x="544" y="326"/>
                      <a:pt x="544" y="326"/>
                      <a:pt x="544" y="326"/>
                    </a:cubicBezTo>
                    <a:cubicBezTo>
                      <a:pt x="573" y="219"/>
                      <a:pt x="573" y="219"/>
                      <a:pt x="573" y="219"/>
                    </a:cubicBezTo>
                    <a:cubicBezTo>
                      <a:pt x="598" y="217"/>
                      <a:pt x="598" y="217"/>
                      <a:pt x="598" y="217"/>
                    </a:cubicBezTo>
                    <a:lnTo>
                      <a:pt x="569" y="326"/>
                    </a:lnTo>
                    <a:close/>
                    <a:moveTo>
                      <a:pt x="569" y="219"/>
                    </a:moveTo>
                    <a:cubicBezTo>
                      <a:pt x="541" y="326"/>
                      <a:pt x="541" y="326"/>
                      <a:pt x="541" y="326"/>
                    </a:cubicBezTo>
                    <a:cubicBezTo>
                      <a:pt x="515" y="326"/>
                      <a:pt x="515" y="326"/>
                      <a:pt x="515" y="326"/>
                    </a:cubicBezTo>
                    <a:cubicBezTo>
                      <a:pt x="541" y="222"/>
                      <a:pt x="541" y="222"/>
                      <a:pt x="541" y="222"/>
                    </a:cubicBezTo>
                    <a:lnTo>
                      <a:pt x="569" y="219"/>
                    </a:lnTo>
                    <a:close/>
                    <a:moveTo>
                      <a:pt x="512" y="326"/>
                    </a:moveTo>
                    <a:cubicBezTo>
                      <a:pt x="487" y="325"/>
                      <a:pt x="487" y="325"/>
                      <a:pt x="487" y="325"/>
                    </a:cubicBezTo>
                    <a:cubicBezTo>
                      <a:pt x="511" y="224"/>
                      <a:pt x="511" y="224"/>
                      <a:pt x="511" y="224"/>
                    </a:cubicBezTo>
                    <a:cubicBezTo>
                      <a:pt x="537" y="222"/>
                      <a:pt x="537" y="222"/>
                      <a:pt x="537" y="222"/>
                    </a:cubicBezTo>
                    <a:lnTo>
                      <a:pt x="512" y="326"/>
                    </a:lnTo>
                    <a:close/>
                    <a:moveTo>
                      <a:pt x="508" y="224"/>
                    </a:moveTo>
                    <a:cubicBezTo>
                      <a:pt x="484" y="325"/>
                      <a:pt x="484" y="325"/>
                      <a:pt x="484" y="325"/>
                    </a:cubicBezTo>
                    <a:cubicBezTo>
                      <a:pt x="459" y="325"/>
                      <a:pt x="459" y="325"/>
                      <a:pt x="459" y="325"/>
                    </a:cubicBezTo>
                    <a:cubicBezTo>
                      <a:pt x="481" y="226"/>
                      <a:pt x="481" y="226"/>
                      <a:pt x="481" y="226"/>
                    </a:cubicBezTo>
                    <a:lnTo>
                      <a:pt x="508" y="224"/>
                    </a:lnTo>
                    <a:close/>
                    <a:moveTo>
                      <a:pt x="455" y="325"/>
                    </a:moveTo>
                    <a:cubicBezTo>
                      <a:pt x="429" y="325"/>
                      <a:pt x="429" y="325"/>
                      <a:pt x="429" y="325"/>
                    </a:cubicBezTo>
                    <a:cubicBezTo>
                      <a:pt x="450" y="229"/>
                      <a:pt x="450" y="229"/>
                      <a:pt x="450" y="229"/>
                    </a:cubicBezTo>
                    <a:cubicBezTo>
                      <a:pt x="478" y="226"/>
                      <a:pt x="478" y="226"/>
                      <a:pt x="478" y="226"/>
                    </a:cubicBezTo>
                    <a:lnTo>
                      <a:pt x="455" y="325"/>
                    </a:lnTo>
                    <a:close/>
                    <a:moveTo>
                      <a:pt x="446" y="229"/>
                    </a:moveTo>
                    <a:cubicBezTo>
                      <a:pt x="426" y="325"/>
                      <a:pt x="426" y="325"/>
                      <a:pt x="426" y="325"/>
                    </a:cubicBezTo>
                    <a:cubicBezTo>
                      <a:pt x="400" y="325"/>
                      <a:pt x="400" y="325"/>
                      <a:pt x="400" y="325"/>
                    </a:cubicBezTo>
                    <a:cubicBezTo>
                      <a:pt x="419" y="231"/>
                      <a:pt x="419" y="231"/>
                      <a:pt x="419" y="231"/>
                    </a:cubicBezTo>
                    <a:lnTo>
                      <a:pt x="446" y="229"/>
                    </a:lnTo>
                    <a:close/>
                    <a:moveTo>
                      <a:pt x="397" y="325"/>
                    </a:moveTo>
                    <a:cubicBezTo>
                      <a:pt x="372" y="325"/>
                      <a:pt x="372" y="325"/>
                      <a:pt x="372" y="325"/>
                    </a:cubicBezTo>
                    <a:cubicBezTo>
                      <a:pt x="389" y="233"/>
                      <a:pt x="389" y="233"/>
                      <a:pt x="389" y="233"/>
                    </a:cubicBezTo>
                    <a:cubicBezTo>
                      <a:pt x="415" y="231"/>
                      <a:pt x="415" y="231"/>
                      <a:pt x="415" y="231"/>
                    </a:cubicBezTo>
                    <a:lnTo>
                      <a:pt x="397" y="325"/>
                    </a:lnTo>
                    <a:close/>
                    <a:moveTo>
                      <a:pt x="386" y="233"/>
                    </a:moveTo>
                    <a:cubicBezTo>
                      <a:pt x="368" y="325"/>
                      <a:pt x="368" y="325"/>
                      <a:pt x="368" y="325"/>
                    </a:cubicBezTo>
                    <a:cubicBezTo>
                      <a:pt x="342" y="325"/>
                      <a:pt x="342" y="325"/>
                      <a:pt x="342" y="325"/>
                    </a:cubicBezTo>
                    <a:cubicBezTo>
                      <a:pt x="358" y="236"/>
                      <a:pt x="358" y="236"/>
                      <a:pt x="358" y="236"/>
                    </a:cubicBezTo>
                    <a:lnTo>
                      <a:pt x="386" y="233"/>
                    </a:lnTo>
                    <a:close/>
                    <a:moveTo>
                      <a:pt x="339" y="325"/>
                    </a:moveTo>
                    <a:cubicBezTo>
                      <a:pt x="314" y="325"/>
                      <a:pt x="314" y="325"/>
                      <a:pt x="314" y="325"/>
                    </a:cubicBezTo>
                    <a:cubicBezTo>
                      <a:pt x="328" y="238"/>
                      <a:pt x="328" y="238"/>
                      <a:pt x="328" y="238"/>
                    </a:cubicBezTo>
                    <a:cubicBezTo>
                      <a:pt x="354" y="236"/>
                      <a:pt x="354" y="236"/>
                      <a:pt x="354" y="236"/>
                    </a:cubicBezTo>
                    <a:lnTo>
                      <a:pt x="339" y="325"/>
                    </a:lnTo>
                    <a:close/>
                    <a:moveTo>
                      <a:pt x="325" y="238"/>
                    </a:moveTo>
                    <a:cubicBezTo>
                      <a:pt x="311" y="325"/>
                      <a:pt x="311" y="325"/>
                      <a:pt x="311" y="325"/>
                    </a:cubicBezTo>
                    <a:cubicBezTo>
                      <a:pt x="285" y="325"/>
                      <a:pt x="285" y="325"/>
                      <a:pt x="285" y="325"/>
                    </a:cubicBezTo>
                    <a:cubicBezTo>
                      <a:pt x="297" y="240"/>
                      <a:pt x="297" y="240"/>
                      <a:pt x="297" y="240"/>
                    </a:cubicBezTo>
                    <a:lnTo>
                      <a:pt x="325" y="238"/>
                    </a:lnTo>
                    <a:close/>
                    <a:moveTo>
                      <a:pt x="282" y="325"/>
                    </a:moveTo>
                    <a:cubicBezTo>
                      <a:pt x="255" y="324"/>
                      <a:pt x="255" y="324"/>
                      <a:pt x="255" y="324"/>
                    </a:cubicBezTo>
                    <a:cubicBezTo>
                      <a:pt x="266" y="243"/>
                      <a:pt x="266" y="243"/>
                      <a:pt x="266" y="243"/>
                    </a:cubicBezTo>
                    <a:cubicBezTo>
                      <a:pt x="294" y="241"/>
                      <a:pt x="294" y="241"/>
                      <a:pt x="294" y="241"/>
                    </a:cubicBezTo>
                    <a:lnTo>
                      <a:pt x="282" y="325"/>
                    </a:lnTo>
                    <a:close/>
                    <a:moveTo>
                      <a:pt x="262" y="243"/>
                    </a:moveTo>
                    <a:cubicBezTo>
                      <a:pt x="252" y="324"/>
                      <a:pt x="252" y="324"/>
                      <a:pt x="252" y="324"/>
                    </a:cubicBezTo>
                    <a:cubicBezTo>
                      <a:pt x="228" y="324"/>
                      <a:pt x="228" y="324"/>
                      <a:pt x="228" y="324"/>
                    </a:cubicBezTo>
                    <a:cubicBezTo>
                      <a:pt x="237" y="245"/>
                      <a:pt x="237" y="245"/>
                      <a:pt x="237" y="245"/>
                    </a:cubicBezTo>
                    <a:lnTo>
                      <a:pt x="262" y="243"/>
                    </a:lnTo>
                    <a:close/>
                    <a:moveTo>
                      <a:pt x="224" y="324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206" y="247"/>
                      <a:pt x="206" y="247"/>
                      <a:pt x="206" y="247"/>
                    </a:cubicBezTo>
                    <a:cubicBezTo>
                      <a:pt x="234" y="245"/>
                      <a:pt x="234" y="245"/>
                      <a:pt x="234" y="245"/>
                    </a:cubicBezTo>
                    <a:lnTo>
                      <a:pt x="224" y="324"/>
                    </a:lnTo>
                    <a:close/>
                    <a:moveTo>
                      <a:pt x="203" y="248"/>
                    </a:moveTo>
                    <a:cubicBezTo>
                      <a:pt x="195" y="324"/>
                      <a:pt x="195" y="324"/>
                      <a:pt x="195" y="324"/>
                    </a:cubicBezTo>
                    <a:cubicBezTo>
                      <a:pt x="170" y="324"/>
                      <a:pt x="170" y="324"/>
                      <a:pt x="170" y="324"/>
                    </a:cubicBezTo>
                    <a:cubicBezTo>
                      <a:pt x="176" y="250"/>
                      <a:pt x="176" y="250"/>
                      <a:pt x="176" y="250"/>
                    </a:cubicBezTo>
                    <a:lnTo>
                      <a:pt x="203" y="248"/>
                    </a:lnTo>
                    <a:close/>
                    <a:moveTo>
                      <a:pt x="167" y="324"/>
                    </a:moveTo>
                    <a:cubicBezTo>
                      <a:pt x="164" y="324"/>
                      <a:pt x="164" y="324"/>
                      <a:pt x="164" y="324"/>
                    </a:cubicBezTo>
                    <a:cubicBezTo>
                      <a:pt x="164" y="327"/>
                      <a:pt x="164" y="327"/>
                      <a:pt x="164" y="327"/>
                    </a:cubicBezTo>
                    <a:cubicBezTo>
                      <a:pt x="141" y="327"/>
                      <a:pt x="141" y="327"/>
                      <a:pt x="141" y="327"/>
                    </a:cubicBezTo>
                    <a:cubicBezTo>
                      <a:pt x="146" y="252"/>
                      <a:pt x="146" y="252"/>
                      <a:pt x="146" y="252"/>
                    </a:cubicBezTo>
                    <a:cubicBezTo>
                      <a:pt x="173" y="250"/>
                      <a:pt x="173" y="250"/>
                      <a:pt x="173" y="250"/>
                    </a:cubicBezTo>
                    <a:lnTo>
                      <a:pt x="167" y="324"/>
                    </a:lnTo>
                    <a:close/>
                    <a:moveTo>
                      <a:pt x="145" y="212"/>
                    </a:moveTo>
                    <a:cubicBezTo>
                      <a:pt x="143" y="246"/>
                      <a:pt x="143" y="246"/>
                      <a:pt x="143" y="246"/>
                    </a:cubicBezTo>
                    <a:cubicBezTo>
                      <a:pt x="116" y="248"/>
                      <a:pt x="116" y="248"/>
                      <a:pt x="116" y="248"/>
                    </a:cubicBezTo>
                    <a:cubicBezTo>
                      <a:pt x="118" y="214"/>
                      <a:pt x="118" y="214"/>
                      <a:pt x="118" y="214"/>
                    </a:cubicBezTo>
                    <a:lnTo>
                      <a:pt x="145" y="212"/>
                    </a:lnTo>
                    <a:close/>
                    <a:moveTo>
                      <a:pt x="143" y="252"/>
                    </a:moveTo>
                    <a:cubicBezTo>
                      <a:pt x="138" y="327"/>
                      <a:pt x="138" y="327"/>
                      <a:pt x="138" y="327"/>
                    </a:cubicBezTo>
                    <a:cubicBezTo>
                      <a:pt x="113" y="326"/>
                      <a:pt x="113" y="326"/>
                      <a:pt x="113" y="326"/>
                    </a:cubicBezTo>
                    <a:cubicBezTo>
                      <a:pt x="116" y="254"/>
                      <a:pt x="116" y="254"/>
                      <a:pt x="116" y="254"/>
                    </a:cubicBezTo>
                    <a:lnTo>
                      <a:pt x="143" y="252"/>
                    </a:lnTo>
                    <a:close/>
                    <a:moveTo>
                      <a:pt x="109" y="326"/>
                    </a:moveTo>
                    <a:cubicBezTo>
                      <a:pt x="85" y="326"/>
                      <a:pt x="85" y="326"/>
                      <a:pt x="85" y="326"/>
                    </a:cubicBezTo>
                    <a:cubicBezTo>
                      <a:pt x="87" y="256"/>
                      <a:pt x="87" y="256"/>
                      <a:pt x="87" y="256"/>
                    </a:cubicBezTo>
                    <a:cubicBezTo>
                      <a:pt x="113" y="254"/>
                      <a:pt x="113" y="254"/>
                      <a:pt x="113" y="254"/>
                    </a:cubicBezTo>
                    <a:lnTo>
                      <a:pt x="109" y="326"/>
                    </a:lnTo>
                    <a:close/>
                    <a:moveTo>
                      <a:pt x="109" y="333"/>
                    </a:moveTo>
                    <a:cubicBezTo>
                      <a:pt x="103" y="446"/>
                      <a:pt x="103" y="446"/>
                      <a:pt x="103" y="446"/>
                    </a:cubicBezTo>
                    <a:cubicBezTo>
                      <a:pt x="81" y="444"/>
                      <a:pt x="81" y="444"/>
                      <a:pt x="81" y="444"/>
                    </a:cubicBezTo>
                    <a:cubicBezTo>
                      <a:pt x="85" y="333"/>
                      <a:pt x="85" y="333"/>
                      <a:pt x="85" y="333"/>
                    </a:cubicBezTo>
                    <a:lnTo>
                      <a:pt x="109" y="333"/>
                    </a:lnTo>
                    <a:close/>
                    <a:moveTo>
                      <a:pt x="82" y="326"/>
                    </a:moveTo>
                    <a:cubicBezTo>
                      <a:pt x="53" y="326"/>
                      <a:pt x="53" y="326"/>
                      <a:pt x="53" y="326"/>
                    </a:cubicBezTo>
                    <a:cubicBezTo>
                      <a:pt x="53" y="259"/>
                      <a:pt x="53" y="259"/>
                      <a:pt x="53" y="259"/>
                    </a:cubicBezTo>
                    <a:cubicBezTo>
                      <a:pt x="84" y="257"/>
                      <a:pt x="84" y="257"/>
                      <a:pt x="84" y="257"/>
                    </a:cubicBezTo>
                    <a:lnTo>
                      <a:pt x="82" y="326"/>
                    </a:lnTo>
                    <a:close/>
                    <a:moveTo>
                      <a:pt x="54" y="443"/>
                    </a:moveTo>
                    <a:cubicBezTo>
                      <a:pt x="53" y="333"/>
                      <a:pt x="53" y="333"/>
                      <a:pt x="53" y="333"/>
                    </a:cubicBezTo>
                    <a:cubicBezTo>
                      <a:pt x="82" y="333"/>
                      <a:pt x="82" y="333"/>
                      <a:pt x="82" y="333"/>
                    </a:cubicBezTo>
                    <a:cubicBezTo>
                      <a:pt x="78" y="444"/>
                      <a:pt x="78" y="444"/>
                      <a:pt x="78" y="444"/>
                    </a:cubicBezTo>
                    <a:lnTo>
                      <a:pt x="54" y="443"/>
                    </a:lnTo>
                    <a:close/>
                    <a:moveTo>
                      <a:pt x="78" y="451"/>
                    </a:moveTo>
                    <a:cubicBezTo>
                      <a:pt x="75" y="540"/>
                      <a:pt x="75" y="540"/>
                      <a:pt x="75" y="540"/>
                    </a:cubicBezTo>
                    <a:cubicBezTo>
                      <a:pt x="55" y="537"/>
                      <a:pt x="55" y="537"/>
                      <a:pt x="55" y="537"/>
                    </a:cubicBezTo>
                    <a:cubicBezTo>
                      <a:pt x="54" y="449"/>
                      <a:pt x="54" y="449"/>
                      <a:pt x="54" y="449"/>
                    </a:cubicBezTo>
                    <a:lnTo>
                      <a:pt x="78" y="451"/>
                    </a:lnTo>
                    <a:close/>
                    <a:moveTo>
                      <a:pt x="81" y="451"/>
                    </a:moveTo>
                    <a:cubicBezTo>
                      <a:pt x="103" y="452"/>
                      <a:pt x="103" y="452"/>
                      <a:pt x="103" y="452"/>
                    </a:cubicBezTo>
                    <a:cubicBezTo>
                      <a:pt x="99" y="542"/>
                      <a:pt x="99" y="542"/>
                      <a:pt x="99" y="542"/>
                    </a:cubicBezTo>
                    <a:cubicBezTo>
                      <a:pt x="78" y="540"/>
                      <a:pt x="78" y="540"/>
                      <a:pt x="78" y="540"/>
                    </a:cubicBezTo>
                    <a:lnTo>
                      <a:pt x="81" y="451"/>
                    </a:lnTo>
                    <a:close/>
                    <a:moveTo>
                      <a:pt x="106" y="453"/>
                    </a:moveTo>
                    <a:cubicBezTo>
                      <a:pt x="130" y="454"/>
                      <a:pt x="130" y="454"/>
                      <a:pt x="130" y="454"/>
                    </a:cubicBezTo>
                    <a:cubicBezTo>
                      <a:pt x="124" y="546"/>
                      <a:pt x="124" y="546"/>
                      <a:pt x="124" y="546"/>
                    </a:cubicBezTo>
                    <a:cubicBezTo>
                      <a:pt x="102" y="543"/>
                      <a:pt x="102" y="543"/>
                      <a:pt x="102" y="543"/>
                    </a:cubicBezTo>
                    <a:lnTo>
                      <a:pt x="106" y="453"/>
                    </a:lnTo>
                    <a:close/>
                    <a:moveTo>
                      <a:pt x="133" y="454"/>
                    </a:moveTo>
                    <a:cubicBezTo>
                      <a:pt x="156" y="456"/>
                      <a:pt x="156" y="456"/>
                      <a:pt x="156" y="456"/>
                    </a:cubicBezTo>
                    <a:cubicBezTo>
                      <a:pt x="149" y="548"/>
                      <a:pt x="149" y="548"/>
                      <a:pt x="149" y="548"/>
                    </a:cubicBezTo>
                    <a:cubicBezTo>
                      <a:pt x="128" y="546"/>
                      <a:pt x="128" y="546"/>
                      <a:pt x="128" y="546"/>
                    </a:cubicBezTo>
                    <a:lnTo>
                      <a:pt x="133" y="454"/>
                    </a:lnTo>
                    <a:close/>
                    <a:moveTo>
                      <a:pt x="160" y="456"/>
                    </a:moveTo>
                    <a:cubicBezTo>
                      <a:pt x="182" y="458"/>
                      <a:pt x="182" y="458"/>
                      <a:pt x="182" y="458"/>
                    </a:cubicBezTo>
                    <a:cubicBezTo>
                      <a:pt x="173" y="551"/>
                      <a:pt x="173" y="551"/>
                      <a:pt x="173" y="551"/>
                    </a:cubicBezTo>
                    <a:cubicBezTo>
                      <a:pt x="152" y="549"/>
                      <a:pt x="152" y="549"/>
                      <a:pt x="152" y="549"/>
                    </a:cubicBezTo>
                    <a:lnTo>
                      <a:pt x="160" y="456"/>
                    </a:lnTo>
                    <a:close/>
                    <a:moveTo>
                      <a:pt x="212" y="460"/>
                    </a:moveTo>
                    <a:cubicBezTo>
                      <a:pt x="235" y="461"/>
                      <a:pt x="235" y="461"/>
                      <a:pt x="235" y="461"/>
                    </a:cubicBezTo>
                    <a:cubicBezTo>
                      <a:pt x="222" y="557"/>
                      <a:pt x="222" y="557"/>
                      <a:pt x="222" y="557"/>
                    </a:cubicBezTo>
                    <a:cubicBezTo>
                      <a:pt x="201" y="555"/>
                      <a:pt x="201" y="555"/>
                      <a:pt x="201" y="555"/>
                    </a:cubicBezTo>
                    <a:lnTo>
                      <a:pt x="212" y="460"/>
                    </a:lnTo>
                    <a:close/>
                    <a:moveTo>
                      <a:pt x="238" y="461"/>
                    </a:moveTo>
                    <a:cubicBezTo>
                      <a:pt x="262" y="463"/>
                      <a:pt x="262" y="463"/>
                      <a:pt x="262" y="463"/>
                    </a:cubicBezTo>
                    <a:cubicBezTo>
                      <a:pt x="248" y="560"/>
                      <a:pt x="248" y="560"/>
                      <a:pt x="248" y="560"/>
                    </a:cubicBezTo>
                    <a:cubicBezTo>
                      <a:pt x="226" y="558"/>
                      <a:pt x="226" y="558"/>
                      <a:pt x="226" y="558"/>
                    </a:cubicBezTo>
                    <a:lnTo>
                      <a:pt x="238" y="461"/>
                    </a:lnTo>
                    <a:close/>
                    <a:moveTo>
                      <a:pt x="265" y="463"/>
                    </a:moveTo>
                    <a:cubicBezTo>
                      <a:pt x="289" y="465"/>
                      <a:pt x="289" y="465"/>
                      <a:pt x="289" y="465"/>
                    </a:cubicBezTo>
                    <a:cubicBezTo>
                      <a:pt x="274" y="563"/>
                      <a:pt x="274" y="563"/>
                      <a:pt x="274" y="563"/>
                    </a:cubicBezTo>
                    <a:cubicBezTo>
                      <a:pt x="251" y="561"/>
                      <a:pt x="251" y="561"/>
                      <a:pt x="251" y="561"/>
                    </a:cubicBezTo>
                    <a:lnTo>
                      <a:pt x="265" y="463"/>
                    </a:lnTo>
                    <a:close/>
                    <a:moveTo>
                      <a:pt x="292" y="465"/>
                    </a:moveTo>
                    <a:cubicBezTo>
                      <a:pt x="314" y="466"/>
                      <a:pt x="314" y="466"/>
                      <a:pt x="314" y="466"/>
                    </a:cubicBezTo>
                    <a:cubicBezTo>
                      <a:pt x="297" y="566"/>
                      <a:pt x="297" y="566"/>
                      <a:pt x="297" y="566"/>
                    </a:cubicBezTo>
                    <a:cubicBezTo>
                      <a:pt x="277" y="564"/>
                      <a:pt x="277" y="564"/>
                      <a:pt x="277" y="564"/>
                    </a:cubicBezTo>
                    <a:lnTo>
                      <a:pt x="292" y="465"/>
                    </a:lnTo>
                    <a:close/>
                    <a:moveTo>
                      <a:pt x="318" y="467"/>
                    </a:moveTo>
                    <a:cubicBezTo>
                      <a:pt x="342" y="468"/>
                      <a:pt x="342" y="468"/>
                      <a:pt x="342" y="468"/>
                    </a:cubicBezTo>
                    <a:cubicBezTo>
                      <a:pt x="323" y="569"/>
                      <a:pt x="323" y="569"/>
                      <a:pt x="323" y="569"/>
                    </a:cubicBezTo>
                    <a:cubicBezTo>
                      <a:pt x="300" y="567"/>
                      <a:pt x="300" y="567"/>
                      <a:pt x="300" y="567"/>
                    </a:cubicBezTo>
                    <a:lnTo>
                      <a:pt x="318" y="467"/>
                    </a:lnTo>
                    <a:close/>
                    <a:moveTo>
                      <a:pt x="345" y="468"/>
                    </a:moveTo>
                    <a:cubicBezTo>
                      <a:pt x="368" y="470"/>
                      <a:pt x="368" y="470"/>
                      <a:pt x="368" y="470"/>
                    </a:cubicBezTo>
                    <a:cubicBezTo>
                      <a:pt x="348" y="572"/>
                      <a:pt x="348" y="572"/>
                      <a:pt x="348" y="572"/>
                    </a:cubicBezTo>
                    <a:cubicBezTo>
                      <a:pt x="326" y="570"/>
                      <a:pt x="326" y="570"/>
                      <a:pt x="326" y="570"/>
                    </a:cubicBezTo>
                    <a:lnTo>
                      <a:pt x="345" y="468"/>
                    </a:lnTo>
                    <a:close/>
                    <a:moveTo>
                      <a:pt x="372" y="470"/>
                    </a:moveTo>
                    <a:cubicBezTo>
                      <a:pt x="395" y="472"/>
                      <a:pt x="395" y="472"/>
                      <a:pt x="395" y="472"/>
                    </a:cubicBezTo>
                    <a:cubicBezTo>
                      <a:pt x="373" y="575"/>
                      <a:pt x="373" y="575"/>
                      <a:pt x="373" y="575"/>
                    </a:cubicBezTo>
                    <a:cubicBezTo>
                      <a:pt x="351" y="573"/>
                      <a:pt x="351" y="573"/>
                      <a:pt x="351" y="573"/>
                    </a:cubicBezTo>
                    <a:lnTo>
                      <a:pt x="372" y="470"/>
                    </a:lnTo>
                    <a:close/>
                    <a:moveTo>
                      <a:pt x="398" y="472"/>
                    </a:moveTo>
                    <a:cubicBezTo>
                      <a:pt x="422" y="473"/>
                      <a:pt x="422" y="473"/>
                      <a:pt x="422" y="473"/>
                    </a:cubicBezTo>
                    <a:cubicBezTo>
                      <a:pt x="398" y="578"/>
                      <a:pt x="398" y="578"/>
                      <a:pt x="398" y="578"/>
                    </a:cubicBezTo>
                    <a:cubicBezTo>
                      <a:pt x="376" y="576"/>
                      <a:pt x="376" y="576"/>
                      <a:pt x="376" y="576"/>
                    </a:cubicBezTo>
                    <a:lnTo>
                      <a:pt x="398" y="472"/>
                    </a:lnTo>
                    <a:close/>
                    <a:moveTo>
                      <a:pt x="425" y="474"/>
                    </a:moveTo>
                    <a:cubicBezTo>
                      <a:pt x="449" y="475"/>
                      <a:pt x="449" y="475"/>
                      <a:pt x="449" y="475"/>
                    </a:cubicBezTo>
                    <a:cubicBezTo>
                      <a:pt x="424" y="581"/>
                      <a:pt x="424" y="581"/>
                      <a:pt x="424" y="581"/>
                    </a:cubicBezTo>
                    <a:cubicBezTo>
                      <a:pt x="402" y="579"/>
                      <a:pt x="402" y="579"/>
                      <a:pt x="402" y="579"/>
                    </a:cubicBezTo>
                    <a:lnTo>
                      <a:pt x="425" y="474"/>
                    </a:lnTo>
                    <a:close/>
                    <a:moveTo>
                      <a:pt x="452" y="475"/>
                    </a:moveTo>
                    <a:cubicBezTo>
                      <a:pt x="474" y="477"/>
                      <a:pt x="474" y="477"/>
                      <a:pt x="474" y="477"/>
                    </a:cubicBezTo>
                    <a:cubicBezTo>
                      <a:pt x="447" y="584"/>
                      <a:pt x="447" y="584"/>
                      <a:pt x="447" y="584"/>
                    </a:cubicBezTo>
                    <a:cubicBezTo>
                      <a:pt x="427" y="582"/>
                      <a:pt x="427" y="582"/>
                      <a:pt x="427" y="582"/>
                    </a:cubicBezTo>
                    <a:lnTo>
                      <a:pt x="452" y="475"/>
                    </a:lnTo>
                    <a:close/>
                    <a:moveTo>
                      <a:pt x="499" y="597"/>
                    </a:moveTo>
                    <a:cubicBezTo>
                      <a:pt x="520" y="600"/>
                      <a:pt x="520" y="600"/>
                      <a:pt x="520" y="600"/>
                    </a:cubicBezTo>
                    <a:cubicBezTo>
                      <a:pt x="519" y="601"/>
                      <a:pt x="519" y="601"/>
                      <a:pt x="519" y="601"/>
                    </a:cubicBezTo>
                    <a:cubicBezTo>
                      <a:pt x="512" y="600"/>
                      <a:pt x="505" y="600"/>
                      <a:pt x="499" y="599"/>
                    </a:cubicBezTo>
                    <a:lnTo>
                      <a:pt x="499" y="597"/>
                    </a:lnTo>
                    <a:close/>
                    <a:moveTo>
                      <a:pt x="548" y="603"/>
                    </a:moveTo>
                    <a:cubicBezTo>
                      <a:pt x="571" y="606"/>
                      <a:pt x="571" y="606"/>
                      <a:pt x="571" y="606"/>
                    </a:cubicBezTo>
                    <a:cubicBezTo>
                      <a:pt x="571" y="607"/>
                      <a:pt x="571" y="607"/>
                      <a:pt x="571" y="607"/>
                    </a:cubicBezTo>
                    <a:cubicBezTo>
                      <a:pt x="563" y="606"/>
                      <a:pt x="555" y="605"/>
                      <a:pt x="548" y="604"/>
                    </a:cubicBezTo>
                    <a:lnTo>
                      <a:pt x="548" y="603"/>
                    </a:lnTo>
                    <a:close/>
                    <a:moveTo>
                      <a:pt x="599" y="609"/>
                    </a:moveTo>
                    <a:cubicBezTo>
                      <a:pt x="605" y="610"/>
                      <a:pt x="605" y="610"/>
                      <a:pt x="605" y="610"/>
                    </a:cubicBezTo>
                    <a:cubicBezTo>
                      <a:pt x="606" y="610"/>
                      <a:pt x="606" y="611"/>
                      <a:pt x="607" y="611"/>
                    </a:cubicBezTo>
                    <a:cubicBezTo>
                      <a:pt x="607" y="611"/>
                      <a:pt x="608" y="611"/>
                      <a:pt x="608" y="612"/>
                    </a:cubicBezTo>
                    <a:cubicBezTo>
                      <a:pt x="605" y="611"/>
                      <a:pt x="602" y="611"/>
                      <a:pt x="599" y="610"/>
                    </a:cubicBezTo>
                    <a:lnTo>
                      <a:pt x="599" y="609"/>
                    </a:lnTo>
                    <a:close/>
                    <a:moveTo>
                      <a:pt x="612" y="611"/>
                    </a:moveTo>
                    <a:cubicBezTo>
                      <a:pt x="621" y="612"/>
                      <a:pt x="621" y="612"/>
                      <a:pt x="621" y="612"/>
                    </a:cubicBezTo>
                    <a:cubicBezTo>
                      <a:pt x="620" y="613"/>
                      <a:pt x="620" y="613"/>
                      <a:pt x="620" y="613"/>
                    </a:cubicBezTo>
                    <a:cubicBezTo>
                      <a:pt x="617" y="613"/>
                      <a:pt x="613" y="612"/>
                      <a:pt x="609" y="612"/>
                    </a:cubicBezTo>
                    <a:cubicBezTo>
                      <a:pt x="610" y="612"/>
                      <a:pt x="611" y="611"/>
                      <a:pt x="612" y="611"/>
                    </a:cubicBezTo>
                    <a:close/>
                    <a:moveTo>
                      <a:pt x="649" y="615"/>
                    </a:moveTo>
                    <a:cubicBezTo>
                      <a:pt x="667" y="617"/>
                      <a:pt x="667" y="617"/>
                      <a:pt x="667" y="617"/>
                    </a:cubicBezTo>
                    <a:cubicBezTo>
                      <a:pt x="666" y="619"/>
                      <a:pt x="666" y="619"/>
                      <a:pt x="666" y="619"/>
                    </a:cubicBezTo>
                    <a:cubicBezTo>
                      <a:pt x="661" y="618"/>
                      <a:pt x="655" y="617"/>
                      <a:pt x="648" y="616"/>
                    </a:cubicBezTo>
                    <a:lnTo>
                      <a:pt x="649" y="615"/>
                    </a:lnTo>
                    <a:close/>
                    <a:moveTo>
                      <a:pt x="651" y="609"/>
                    </a:moveTo>
                    <a:cubicBezTo>
                      <a:pt x="691" y="491"/>
                      <a:pt x="691" y="491"/>
                      <a:pt x="691" y="491"/>
                    </a:cubicBezTo>
                    <a:cubicBezTo>
                      <a:pt x="712" y="492"/>
                      <a:pt x="712" y="492"/>
                      <a:pt x="712" y="492"/>
                    </a:cubicBezTo>
                    <a:cubicBezTo>
                      <a:pt x="669" y="611"/>
                      <a:pt x="669" y="611"/>
                      <a:pt x="669" y="611"/>
                    </a:cubicBezTo>
                    <a:lnTo>
                      <a:pt x="651" y="609"/>
                    </a:lnTo>
                    <a:close/>
                    <a:moveTo>
                      <a:pt x="715" y="493"/>
                    </a:moveTo>
                    <a:cubicBezTo>
                      <a:pt x="725" y="493"/>
                      <a:pt x="725" y="493"/>
                      <a:pt x="725" y="493"/>
                    </a:cubicBezTo>
                    <a:cubicBezTo>
                      <a:pt x="682" y="612"/>
                      <a:pt x="682" y="612"/>
                      <a:pt x="682" y="612"/>
                    </a:cubicBezTo>
                    <a:cubicBezTo>
                      <a:pt x="673" y="611"/>
                      <a:pt x="673" y="611"/>
                      <a:pt x="673" y="611"/>
                    </a:cubicBezTo>
                    <a:lnTo>
                      <a:pt x="715" y="493"/>
                    </a:lnTo>
                    <a:close/>
                    <a:moveTo>
                      <a:pt x="717" y="486"/>
                    </a:moveTo>
                    <a:cubicBezTo>
                      <a:pt x="771" y="335"/>
                      <a:pt x="771" y="335"/>
                      <a:pt x="771" y="335"/>
                    </a:cubicBezTo>
                    <a:cubicBezTo>
                      <a:pt x="781" y="335"/>
                      <a:pt x="781" y="335"/>
                      <a:pt x="781" y="335"/>
                    </a:cubicBezTo>
                    <a:cubicBezTo>
                      <a:pt x="727" y="487"/>
                      <a:pt x="727" y="487"/>
                      <a:pt x="727" y="487"/>
                    </a:cubicBezTo>
                    <a:lnTo>
                      <a:pt x="717" y="486"/>
                    </a:lnTo>
                    <a:close/>
                    <a:moveTo>
                      <a:pt x="774" y="328"/>
                    </a:moveTo>
                    <a:cubicBezTo>
                      <a:pt x="819" y="200"/>
                      <a:pt x="819" y="200"/>
                      <a:pt x="819" y="200"/>
                    </a:cubicBezTo>
                    <a:cubicBezTo>
                      <a:pt x="830" y="199"/>
                      <a:pt x="830" y="199"/>
                      <a:pt x="830" y="199"/>
                    </a:cubicBezTo>
                    <a:cubicBezTo>
                      <a:pt x="784" y="328"/>
                      <a:pt x="784" y="328"/>
                      <a:pt x="784" y="328"/>
                    </a:cubicBezTo>
                    <a:lnTo>
                      <a:pt x="774" y="328"/>
                    </a:lnTo>
                    <a:close/>
                    <a:moveTo>
                      <a:pt x="789" y="196"/>
                    </a:moveTo>
                    <a:cubicBezTo>
                      <a:pt x="761" y="198"/>
                      <a:pt x="761" y="198"/>
                      <a:pt x="761" y="198"/>
                    </a:cubicBezTo>
                    <a:cubicBezTo>
                      <a:pt x="775" y="156"/>
                      <a:pt x="775" y="156"/>
                      <a:pt x="775" y="156"/>
                    </a:cubicBezTo>
                    <a:cubicBezTo>
                      <a:pt x="803" y="153"/>
                      <a:pt x="803" y="153"/>
                      <a:pt x="803" y="153"/>
                    </a:cubicBezTo>
                    <a:lnTo>
                      <a:pt x="789" y="196"/>
                    </a:lnTo>
                    <a:close/>
                    <a:moveTo>
                      <a:pt x="725" y="201"/>
                    </a:moveTo>
                    <a:cubicBezTo>
                      <a:pt x="697" y="203"/>
                      <a:pt x="697" y="203"/>
                      <a:pt x="697" y="203"/>
                    </a:cubicBezTo>
                    <a:cubicBezTo>
                      <a:pt x="709" y="162"/>
                      <a:pt x="709" y="162"/>
                      <a:pt x="709" y="162"/>
                    </a:cubicBezTo>
                    <a:cubicBezTo>
                      <a:pt x="738" y="159"/>
                      <a:pt x="738" y="159"/>
                      <a:pt x="738" y="159"/>
                    </a:cubicBezTo>
                    <a:lnTo>
                      <a:pt x="725" y="201"/>
                    </a:lnTo>
                    <a:close/>
                    <a:moveTo>
                      <a:pt x="664" y="205"/>
                    </a:moveTo>
                    <a:cubicBezTo>
                      <a:pt x="635" y="208"/>
                      <a:pt x="635" y="208"/>
                      <a:pt x="635" y="208"/>
                    </a:cubicBezTo>
                    <a:cubicBezTo>
                      <a:pt x="647" y="168"/>
                      <a:pt x="647" y="168"/>
                      <a:pt x="647" y="168"/>
                    </a:cubicBezTo>
                    <a:cubicBezTo>
                      <a:pt x="676" y="165"/>
                      <a:pt x="676" y="165"/>
                      <a:pt x="676" y="165"/>
                    </a:cubicBezTo>
                    <a:lnTo>
                      <a:pt x="664" y="205"/>
                    </a:lnTo>
                    <a:close/>
                    <a:moveTo>
                      <a:pt x="600" y="210"/>
                    </a:moveTo>
                    <a:cubicBezTo>
                      <a:pt x="574" y="212"/>
                      <a:pt x="574" y="212"/>
                      <a:pt x="574" y="212"/>
                    </a:cubicBezTo>
                    <a:cubicBezTo>
                      <a:pt x="585" y="173"/>
                      <a:pt x="585" y="173"/>
                      <a:pt x="585" y="173"/>
                    </a:cubicBezTo>
                    <a:cubicBezTo>
                      <a:pt x="611" y="171"/>
                      <a:pt x="611" y="171"/>
                      <a:pt x="611" y="171"/>
                    </a:cubicBezTo>
                    <a:lnTo>
                      <a:pt x="600" y="210"/>
                    </a:lnTo>
                    <a:close/>
                    <a:moveTo>
                      <a:pt x="539" y="215"/>
                    </a:moveTo>
                    <a:cubicBezTo>
                      <a:pt x="513" y="217"/>
                      <a:pt x="513" y="217"/>
                      <a:pt x="513" y="217"/>
                    </a:cubicBezTo>
                    <a:cubicBezTo>
                      <a:pt x="522" y="179"/>
                      <a:pt x="522" y="179"/>
                      <a:pt x="522" y="179"/>
                    </a:cubicBezTo>
                    <a:cubicBezTo>
                      <a:pt x="549" y="177"/>
                      <a:pt x="549" y="177"/>
                      <a:pt x="549" y="177"/>
                    </a:cubicBezTo>
                    <a:lnTo>
                      <a:pt x="539" y="215"/>
                    </a:lnTo>
                    <a:close/>
                    <a:moveTo>
                      <a:pt x="479" y="220"/>
                    </a:moveTo>
                    <a:cubicBezTo>
                      <a:pt x="451" y="222"/>
                      <a:pt x="451" y="222"/>
                      <a:pt x="451" y="222"/>
                    </a:cubicBezTo>
                    <a:cubicBezTo>
                      <a:pt x="459" y="185"/>
                      <a:pt x="459" y="185"/>
                      <a:pt x="459" y="185"/>
                    </a:cubicBezTo>
                    <a:cubicBezTo>
                      <a:pt x="488" y="182"/>
                      <a:pt x="488" y="182"/>
                      <a:pt x="488" y="182"/>
                    </a:cubicBezTo>
                    <a:lnTo>
                      <a:pt x="479" y="220"/>
                    </a:lnTo>
                    <a:close/>
                    <a:moveTo>
                      <a:pt x="417" y="224"/>
                    </a:moveTo>
                    <a:cubicBezTo>
                      <a:pt x="390" y="227"/>
                      <a:pt x="390" y="227"/>
                      <a:pt x="390" y="227"/>
                    </a:cubicBezTo>
                    <a:cubicBezTo>
                      <a:pt x="397" y="190"/>
                      <a:pt x="397" y="190"/>
                      <a:pt x="397" y="190"/>
                    </a:cubicBezTo>
                    <a:cubicBezTo>
                      <a:pt x="424" y="188"/>
                      <a:pt x="424" y="188"/>
                      <a:pt x="424" y="188"/>
                    </a:cubicBezTo>
                    <a:lnTo>
                      <a:pt x="417" y="224"/>
                    </a:lnTo>
                    <a:close/>
                    <a:moveTo>
                      <a:pt x="356" y="229"/>
                    </a:moveTo>
                    <a:cubicBezTo>
                      <a:pt x="329" y="231"/>
                      <a:pt x="329" y="231"/>
                      <a:pt x="329" y="231"/>
                    </a:cubicBezTo>
                    <a:cubicBezTo>
                      <a:pt x="335" y="196"/>
                      <a:pt x="335" y="196"/>
                      <a:pt x="335" y="196"/>
                    </a:cubicBezTo>
                    <a:cubicBezTo>
                      <a:pt x="362" y="194"/>
                      <a:pt x="362" y="194"/>
                      <a:pt x="362" y="194"/>
                    </a:cubicBezTo>
                    <a:lnTo>
                      <a:pt x="356" y="229"/>
                    </a:lnTo>
                    <a:close/>
                    <a:moveTo>
                      <a:pt x="294" y="234"/>
                    </a:moveTo>
                    <a:cubicBezTo>
                      <a:pt x="267" y="236"/>
                      <a:pt x="267" y="236"/>
                      <a:pt x="267" y="236"/>
                    </a:cubicBezTo>
                    <a:cubicBezTo>
                      <a:pt x="271" y="202"/>
                      <a:pt x="271" y="202"/>
                      <a:pt x="271" y="202"/>
                    </a:cubicBezTo>
                    <a:cubicBezTo>
                      <a:pt x="299" y="199"/>
                      <a:pt x="299" y="199"/>
                      <a:pt x="299" y="199"/>
                    </a:cubicBezTo>
                    <a:lnTo>
                      <a:pt x="294" y="234"/>
                    </a:lnTo>
                    <a:close/>
                    <a:moveTo>
                      <a:pt x="234" y="239"/>
                    </a:moveTo>
                    <a:cubicBezTo>
                      <a:pt x="207" y="241"/>
                      <a:pt x="207" y="241"/>
                      <a:pt x="207" y="241"/>
                    </a:cubicBezTo>
                    <a:cubicBezTo>
                      <a:pt x="210" y="208"/>
                      <a:pt x="210" y="208"/>
                      <a:pt x="210" y="208"/>
                    </a:cubicBezTo>
                    <a:cubicBezTo>
                      <a:pt x="238" y="205"/>
                      <a:pt x="238" y="205"/>
                      <a:pt x="238" y="205"/>
                    </a:cubicBezTo>
                    <a:lnTo>
                      <a:pt x="234" y="239"/>
                    </a:lnTo>
                    <a:close/>
                    <a:moveTo>
                      <a:pt x="173" y="243"/>
                    </a:moveTo>
                    <a:cubicBezTo>
                      <a:pt x="147" y="245"/>
                      <a:pt x="147" y="245"/>
                      <a:pt x="147" y="245"/>
                    </a:cubicBezTo>
                    <a:cubicBezTo>
                      <a:pt x="149" y="211"/>
                      <a:pt x="149" y="211"/>
                      <a:pt x="149" y="211"/>
                    </a:cubicBezTo>
                    <a:cubicBezTo>
                      <a:pt x="176" y="209"/>
                      <a:pt x="176" y="209"/>
                      <a:pt x="176" y="209"/>
                    </a:cubicBezTo>
                    <a:lnTo>
                      <a:pt x="173" y="243"/>
                    </a:lnTo>
                    <a:close/>
                    <a:moveTo>
                      <a:pt x="113" y="248"/>
                    </a:moveTo>
                    <a:cubicBezTo>
                      <a:pt x="87" y="250"/>
                      <a:pt x="87" y="250"/>
                      <a:pt x="87" y="250"/>
                    </a:cubicBezTo>
                    <a:cubicBezTo>
                      <a:pt x="89" y="217"/>
                      <a:pt x="89" y="217"/>
                      <a:pt x="89" y="217"/>
                    </a:cubicBezTo>
                    <a:cubicBezTo>
                      <a:pt x="115" y="214"/>
                      <a:pt x="115" y="214"/>
                      <a:pt x="115" y="214"/>
                    </a:cubicBezTo>
                    <a:lnTo>
                      <a:pt x="113" y="248"/>
                    </a:lnTo>
                    <a:close/>
                    <a:moveTo>
                      <a:pt x="85" y="217"/>
                    </a:moveTo>
                    <a:cubicBezTo>
                      <a:pt x="84" y="250"/>
                      <a:pt x="84" y="250"/>
                      <a:pt x="84" y="250"/>
                    </a:cubicBezTo>
                    <a:cubicBezTo>
                      <a:pt x="53" y="253"/>
                      <a:pt x="53" y="253"/>
                      <a:pt x="53" y="253"/>
                    </a:cubicBezTo>
                    <a:cubicBezTo>
                      <a:pt x="53" y="250"/>
                      <a:pt x="53" y="250"/>
                      <a:pt x="53" y="250"/>
                    </a:cubicBezTo>
                    <a:cubicBezTo>
                      <a:pt x="59" y="250"/>
                      <a:pt x="65" y="249"/>
                      <a:pt x="65" y="249"/>
                    </a:cubicBezTo>
                    <a:cubicBezTo>
                      <a:pt x="66" y="248"/>
                      <a:pt x="66" y="223"/>
                      <a:pt x="65" y="222"/>
                    </a:cubicBezTo>
                    <a:cubicBezTo>
                      <a:pt x="64" y="222"/>
                      <a:pt x="53" y="222"/>
                      <a:pt x="53" y="222"/>
                    </a:cubicBezTo>
                    <a:cubicBezTo>
                      <a:pt x="53" y="222"/>
                      <a:pt x="53" y="221"/>
                      <a:pt x="52" y="220"/>
                    </a:cubicBezTo>
                    <a:lnTo>
                      <a:pt x="85" y="217"/>
                    </a:lnTo>
                    <a:close/>
                    <a:moveTo>
                      <a:pt x="23" y="252"/>
                    </a:moveTo>
                    <a:cubicBezTo>
                      <a:pt x="30" y="251"/>
                      <a:pt x="36" y="251"/>
                      <a:pt x="36" y="251"/>
                    </a:cubicBezTo>
                    <a:cubicBezTo>
                      <a:pt x="36" y="251"/>
                      <a:pt x="42" y="251"/>
                      <a:pt x="49" y="250"/>
                    </a:cubicBezTo>
                    <a:cubicBezTo>
                      <a:pt x="49" y="253"/>
                      <a:pt x="49" y="253"/>
                      <a:pt x="49" y="253"/>
                    </a:cubicBezTo>
                    <a:cubicBezTo>
                      <a:pt x="23" y="255"/>
                      <a:pt x="23" y="255"/>
                      <a:pt x="23" y="255"/>
                    </a:cubicBezTo>
                    <a:cubicBezTo>
                      <a:pt x="23" y="254"/>
                      <a:pt x="23" y="253"/>
                      <a:pt x="23" y="252"/>
                    </a:cubicBezTo>
                    <a:close/>
                    <a:moveTo>
                      <a:pt x="24" y="272"/>
                    </a:moveTo>
                    <a:cubicBezTo>
                      <a:pt x="24" y="268"/>
                      <a:pt x="24" y="265"/>
                      <a:pt x="24" y="261"/>
                    </a:cubicBezTo>
                    <a:cubicBezTo>
                      <a:pt x="49" y="259"/>
                      <a:pt x="49" y="259"/>
                      <a:pt x="49" y="259"/>
                    </a:cubicBezTo>
                    <a:cubicBezTo>
                      <a:pt x="50" y="326"/>
                      <a:pt x="50" y="326"/>
                      <a:pt x="50" y="326"/>
                    </a:cubicBezTo>
                    <a:cubicBezTo>
                      <a:pt x="25" y="326"/>
                      <a:pt x="25" y="326"/>
                      <a:pt x="25" y="326"/>
                    </a:cubicBezTo>
                    <a:cubicBezTo>
                      <a:pt x="25" y="306"/>
                      <a:pt x="24" y="287"/>
                      <a:pt x="24" y="272"/>
                    </a:cubicBezTo>
                    <a:close/>
                    <a:moveTo>
                      <a:pt x="26" y="356"/>
                    </a:moveTo>
                    <a:cubicBezTo>
                      <a:pt x="26" y="348"/>
                      <a:pt x="26" y="340"/>
                      <a:pt x="25" y="333"/>
                    </a:cubicBezTo>
                    <a:cubicBezTo>
                      <a:pt x="50" y="333"/>
                      <a:pt x="50" y="333"/>
                      <a:pt x="50" y="333"/>
                    </a:cubicBezTo>
                    <a:cubicBezTo>
                      <a:pt x="51" y="442"/>
                      <a:pt x="51" y="442"/>
                      <a:pt x="51" y="442"/>
                    </a:cubicBezTo>
                    <a:cubicBezTo>
                      <a:pt x="28" y="441"/>
                      <a:pt x="28" y="441"/>
                      <a:pt x="28" y="441"/>
                    </a:cubicBezTo>
                    <a:cubicBezTo>
                      <a:pt x="28" y="413"/>
                      <a:pt x="27" y="384"/>
                      <a:pt x="26" y="356"/>
                    </a:cubicBezTo>
                    <a:close/>
                    <a:moveTo>
                      <a:pt x="32" y="533"/>
                    </a:moveTo>
                    <a:cubicBezTo>
                      <a:pt x="31" y="513"/>
                      <a:pt x="30" y="482"/>
                      <a:pt x="29" y="448"/>
                    </a:cubicBezTo>
                    <a:cubicBezTo>
                      <a:pt x="51" y="449"/>
                      <a:pt x="51" y="449"/>
                      <a:pt x="51" y="449"/>
                    </a:cubicBezTo>
                    <a:cubicBezTo>
                      <a:pt x="51" y="537"/>
                      <a:pt x="51" y="537"/>
                      <a:pt x="51" y="537"/>
                    </a:cubicBezTo>
                    <a:cubicBezTo>
                      <a:pt x="32" y="534"/>
                      <a:pt x="32" y="534"/>
                      <a:pt x="32" y="534"/>
                    </a:cubicBezTo>
                    <a:cubicBezTo>
                      <a:pt x="32" y="534"/>
                      <a:pt x="32" y="534"/>
                      <a:pt x="32" y="533"/>
                    </a:cubicBezTo>
                    <a:close/>
                    <a:moveTo>
                      <a:pt x="49" y="560"/>
                    </a:moveTo>
                    <a:cubicBezTo>
                      <a:pt x="44" y="559"/>
                      <a:pt x="40" y="558"/>
                      <a:pt x="37" y="558"/>
                    </a:cubicBezTo>
                    <a:cubicBezTo>
                      <a:pt x="36" y="557"/>
                      <a:pt x="34" y="557"/>
                      <a:pt x="34" y="557"/>
                    </a:cubicBezTo>
                    <a:cubicBezTo>
                      <a:pt x="34" y="557"/>
                      <a:pt x="33" y="557"/>
                      <a:pt x="33" y="557"/>
                    </a:cubicBezTo>
                    <a:cubicBezTo>
                      <a:pt x="33" y="557"/>
                      <a:pt x="33" y="556"/>
                      <a:pt x="33" y="555"/>
                    </a:cubicBezTo>
                    <a:cubicBezTo>
                      <a:pt x="33" y="553"/>
                      <a:pt x="32" y="548"/>
                      <a:pt x="32" y="541"/>
                    </a:cubicBezTo>
                    <a:cubicBezTo>
                      <a:pt x="51" y="543"/>
                      <a:pt x="51" y="543"/>
                      <a:pt x="51" y="543"/>
                    </a:cubicBezTo>
                    <a:cubicBezTo>
                      <a:pt x="51" y="560"/>
                      <a:pt x="51" y="560"/>
                      <a:pt x="51" y="560"/>
                    </a:cubicBezTo>
                    <a:cubicBezTo>
                      <a:pt x="51" y="560"/>
                      <a:pt x="50" y="560"/>
                      <a:pt x="49" y="560"/>
                    </a:cubicBezTo>
                    <a:close/>
                    <a:moveTo>
                      <a:pt x="55" y="560"/>
                    </a:moveTo>
                    <a:cubicBezTo>
                      <a:pt x="55" y="544"/>
                      <a:pt x="55" y="544"/>
                      <a:pt x="55" y="544"/>
                    </a:cubicBezTo>
                    <a:cubicBezTo>
                      <a:pt x="75" y="546"/>
                      <a:pt x="75" y="546"/>
                      <a:pt x="75" y="546"/>
                    </a:cubicBezTo>
                    <a:cubicBezTo>
                      <a:pt x="74" y="563"/>
                      <a:pt x="74" y="563"/>
                      <a:pt x="74" y="563"/>
                    </a:cubicBezTo>
                    <a:cubicBezTo>
                      <a:pt x="67" y="562"/>
                      <a:pt x="60" y="561"/>
                      <a:pt x="55" y="560"/>
                    </a:cubicBezTo>
                    <a:close/>
                    <a:moveTo>
                      <a:pt x="78" y="564"/>
                    </a:moveTo>
                    <a:cubicBezTo>
                      <a:pt x="78" y="547"/>
                      <a:pt x="78" y="547"/>
                      <a:pt x="78" y="547"/>
                    </a:cubicBezTo>
                    <a:cubicBezTo>
                      <a:pt x="98" y="549"/>
                      <a:pt x="98" y="549"/>
                      <a:pt x="98" y="549"/>
                    </a:cubicBezTo>
                    <a:cubicBezTo>
                      <a:pt x="97" y="566"/>
                      <a:pt x="97" y="566"/>
                      <a:pt x="97" y="566"/>
                    </a:cubicBezTo>
                    <a:cubicBezTo>
                      <a:pt x="96" y="566"/>
                      <a:pt x="95" y="566"/>
                      <a:pt x="93" y="566"/>
                    </a:cubicBezTo>
                    <a:cubicBezTo>
                      <a:pt x="88" y="565"/>
                      <a:pt x="83" y="564"/>
                      <a:pt x="78" y="564"/>
                    </a:cubicBezTo>
                    <a:close/>
                    <a:moveTo>
                      <a:pt x="102" y="549"/>
                    </a:moveTo>
                    <a:cubicBezTo>
                      <a:pt x="124" y="552"/>
                      <a:pt x="124" y="552"/>
                      <a:pt x="124" y="552"/>
                    </a:cubicBezTo>
                    <a:cubicBezTo>
                      <a:pt x="123" y="570"/>
                      <a:pt x="123" y="570"/>
                      <a:pt x="123" y="570"/>
                    </a:cubicBezTo>
                    <a:cubicBezTo>
                      <a:pt x="115" y="569"/>
                      <a:pt x="108" y="568"/>
                      <a:pt x="101" y="567"/>
                    </a:cubicBezTo>
                    <a:lnTo>
                      <a:pt x="102" y="549"/>
                    </a:lnTo>
                    <a:close/>
                    <a:moveTo>
                      <a:pt x="127" y="552"/>
                    </a:moveTo>
                    <a:cubicBezTo>
                      <a:pt x="148" y="555"/>
                      <a:pt x="148" y="555"/>
                      <a:pt x="148" y="555"/>
                    </a:cubicBezTo>
                    <a:cubicBezTo>
                      <a:pt x="147" y="573"/>
                      <a:pt x="147" y="573"/>
                      <a:pt x="147" y="573"/>
                    </a:cubicBezTo>
                    <a:cubicBezTo>
                      <a:pt x="140" y="572"/>
                      <a:pt x="133" y="571"/>
                      <a:pt x="126" y="570"/>
                    </a:cubicBezTo>
                    <a:lnTo>
                      <a:pt x="127" y="552"/>
                    </a:lnTo>
                    <a:close/>
                    <a:moveTo>
                      <a:pt x="152" y="555"/>
                    </a:moveTo>
                    <a:cubicBezTo>
                      <a:pt x="173" y="558"/>
                      <a:pt x="173" y="558"/>
                      <a:pt x="173" y="558"/>
                    </a:cubicBezTo>
                    <a:cubicBezTo>
                      <a:pt x="171" y="576"/>
                      <a:pt x="171" y="576"/>
                      <a:pt x="171" y="576"/>
                    </a:cubicBezTo>
                    <a:cubicBezTo>
                      <a:pt x="164" y="575"/>
                      <a:pt x="157" y="574"/>
                      <a:pt x="150" y="573"/>
                    </a:cubicBezTo>
                    <a:lnTo>
                      <a:pt x="152" y="555"/>
                    </a:lnTo>
                    <a:close/>
                    <a:moveTo>
                      <a:pt x="176" y="558"/>
                    </a:moveTo>
                    <a:cubicBezTo>
                      <a:pt x="197" y="561"/>
                      <a:pt x="197" y="561"/>
                      <a:pt x="197" y="561"/>
                    </a:cubicBezTo>
                    <a:cubicBezTo>
                      <a:pt x="195" y="579"/>
                      <a:pt x="195" y="579"/>
                      <a:pt x="195" y="579"/>
                    </a:cubicBezTo>
                    <a:cubicBezTo>
                      <a:pt x="188" y="578"/>
                      <a:pt x="181" y="578"/>
                      <a:pt x="174" y="577"/>
                    </a:cubicBezTo>
                    <a:lnTo>
                      <a:pt x="176" y="558"/>
                    </a:lnTo>
                    <a:close/>
                    <a:moveTo>
                      <a:pt x="200" y="561"/>
                    </a:moveTo>
                    <a:cubicBezTo>
                      <a:pt x="222" y="564"/>
                      <a:pt x="222" y="564"/>
                      <a:pt x="222" y="564"/>
                    </a:cubicBezTo>
                    <a:cubicBezTo>
                      <a:pt x="219" y="582"/>
                      <a:pt x="219" y="582"/>
                      <a:pt x="219" y="582"/>
                    </a:cubicBezTo>
                    <a:cubicBezTo>
                      <a:pt x="212" y="582"/>
                      <a:pt x="205" y="581"/>
                      <a:pt x="198" y="580"/>
                    </a:cubicBezTo>
                    <a:lnTo>
                      <a:pt x="200" y="561"/>
                    </a:lnTo>
                    <a:close/>
                    <a:moveTo>
                      <a:pt x="222" y="583"/>
                    </a:moveTo>
                    <a:cubicBezTo>
                      <a:pt x="225" y="564"/>
                      <a:pt x="225" y="564"/>
                      <a:pt x="225" y="564"/>
                    </a:cubicBezTo>
                    <a:cubicBezTo>
                      <a:pt x="247" y="567"/>
                      <a:pt x="247" y="567"/>
                      <a:pt x="247" y="567"/>
                    </a:cubicBezTo>
                    <a:cubicBezTo>
                      <a:pt x="245" y="586"/>
                      <a:pt x="245" y="586"/>
                      <a:pt x="245" y="586"/>
                    </a:cubicBezTo>
                    <a:cubicBezTo>
                      <a:pt x="239" y="585"/>
                      <a:pt x="234" y="584"/>
                      <a:pt x="229" y="584"/>
                    </a:cubicBezTo>
                    <a:cubicBezTo>
                      <a:pt x="227" y="583"/>
                      <a:pt x="225" y="583"/>
                      <a:pt x="222" y="583"/>
                    </a:cubicBezTo>
                    <a:close/>
                    <a:moveTo>
                      <a:pt x="250" y="567"/>
                    </a:moveTo>
                    <a:cubicBezTo>
                      <a:pt x="273" y="570"/>
                      <a:pt x="273" y="570"/>
                      <a:pt x="273" y="570"/>
                    </a:cubicBezTo>
                    <a:cubicBezTo>
                      <a:pt x="270" y="589"/>
                      <a:pt x="270" y="589"/>
                      <a:pt x="270" y="589"/>
                    </a:cubicBezTo>
                    <a:cubicBezTo>
                      <a:pt x="262" y="588"/>
                      <a:pt x="255" y="587"/>
                      <a:pt x="248" y="586"/>
                    </a:cubicBezTo>
                    <a:lnTo>
                      <a:pt x="250" y="567"/>
                    </a:lnTo>
                    <a:close/>
                    <a:moveTo>
                      <a:pt x="276" y="570"/>
                    </a:moveTo>
                    <a:cubicBezTo>
                      <a:pt x="296" y="573"/>
                      <a:pt x="296" y="573"/>
                      <a:pt x="296" y="573"/>
                    </a:cubicBezTo>
                    <a:cubicBezTo>
                      <a:pt x="293" y="592"/>
                      <a:pt x="293" y="592"/>
                      <a:pt x="293" y="592"/>
                    </a:cubicBezTo>
                    <a:cubicBezTo>
                      <a:pt x="286" y="591"/>
                      <a:pt x="279" y="590"/>
                      <a:pt x="273" y="589"/>
                    </a:cubicBezTo>
                    <a:lnTo>
                      <a:pt x="276" y="570"/>
                    </a:lnTo>
                    <a:close/>
                    <a:moveTo>
                      <a:pt x="299" y="573"/>
                    </a:moveTo>
                    <a:cubicBezTo>
                      <a:pt x="321" y="576"/>
                      <a:pt x="321" y="576"/>
                      <a:pt x="321" y="576"/>
                    </a:cubicBezTo>
                    <a:cubicBezTo>
                      <a:pt x="318" y="595"/>
                      <a:pt x="318" y="595"/>
                      <a:pt x="318" y="595"/>
                    </a:cubicBezTo>
                    <a:cubicBezTo>
                      <a:pt x="311" y="594"/>
                      <a:pt x="303" y="593"/>
                      <a:pt x="296" y="592"/>
                    </a:cubicBezTo>
                    <a:lnTo>
                      <a:pt x="299" y="573"/>
                    </a:lnTo>
                    <a:close/>
                    <a:moveTo>
                      <a:pt x="325" y="576"/>
                    </a:moveTo>
                    <a:cubicBezTo>
                      <a:pt x="347" y="579"/>
                      <a:pt x="347" y="579"/>
                      <a:pt x="347" y="579"/>
                    </a:cubicBezTo>
                    <a:cubicBezTo>
                      <a:pt x="343" y="598"/>
                      <a:pt x="343" y="598"/>
                      <a:pt x="343" y="598"/>
                    </a:cubicBezTo>
                    <a:cubicBezTo>
                      <a:pt x="336" y="598"/>
                      <a:pt x="329" y="597"/>
                      <a:pt x="321" y="596"/>
                    </a:cubicBezTo>
                    <a:lnTo>
                      <a:pt x="325" y="576"/>
                    </a:lnTo>
                    <a:close/>
                    <a:moveTo>
                      <a:pt x="350" y="579"/>
                    </a:moveTo>
                    <a:cubicBezTo>
                      <a:pt x="371" y="582"/>
                      <a:pt x="371" y="582"/>
                      <a:pt x="371" y="582"/>
                    </a:cubicBezTo>
                    <a:cubicBezTo>
                      <a:pt x="367" y="602"/>
                      <a:pt x="367" y="602"/>
                      <a:pt x="367" y="602"/>
                    </a:cubicBezTo>
                    <a:cubicBezTo>
                      <a:pt x="360" y="601"/>
                      <a:pt x="353" y="600"/>
                      <a:pt x="346" y="599"/>
                    </a:cubicBezTo>
                    <a:lnTo>
                      <a:pt x="350" y="579"/>
                    </a:lnTo>
                    <a:close/>
                    <a:moveTo>
                      <a:pt x="375" y="582"/>
                    </a:moveTo>
                    <a:cubicBezTo>
                      <a:pt x="397" y="585"/>
                      <a:pt x="397" y="585"/>
                      <a:pt x="397" y="585"/>
                    </a:cubicBezTo>
                    <a:cubicBezTo>
                      <a:pt x="392" y="605"/>
                      <a:pt x="392" y="605"/>
                      <a:pt x="392" y="605"/>
                    </a:cubicBezTo>
                    <a:cubicBezTo>
                      <a:pt x="385" y="604"/>
                      <a:pt x="378" y="603"/>
                      <a:pt x="370" y="602"/>
                    </a:cubicBezTo>
                    <a:lnTo>
                      <a:pt x="375" y="582"/>
                    </a:lnTo>
                    <a:close/>
                    <a:moveTo>
                      <a:pt x="400" y="585"/>
                    </a:moveTo>
                    <a:cubicBezTo>
                      <a:pt x="422" y="588"/>
                      <a:pt x="422" y="588"/>
                      <a:pt x="422" y="588"/>
                    </a:cubicBezTo>
                    <a:cubicBezTo>
                      <a:pt x="418" y="608"/>
                      <a:pt x="418" y="608"/>
                      <a:pt x="418" y="608"/>
                    </a:cubicBezTo>
                    <a:cubicBezTo>
                      <a:pt x="411" y="607"/>
                      <a:pt x="404" y="606"/>
                      <a:pt x="396" y="605"/>
                    </a:cubicBezTo>
                    <a:lnTo>
                      <a:pt x="400" y="585"/>
                    </a:lnTo>
                    <a:close/>
                    <a:moveTo>
                      <a:pt x="441" y="611"/>
                    </a:moveTo>
                    <a:cubicBezTo>
                      <a:pt x="435" y="610"/>
                      <a:pt x="428" y="609"/>
                      <a:pt x="421" y="608"/>
                    </a:cubicBezTo>
                    <a:cubicBezTo>
                      <a:pt x="426" y="588"/>
                      <a:pt x="426" y="588"/>
                      <a:pt x="426" y="588"/>
                    </a:cubicBezTo>
                    <a:cubicBezTo>
                      <a:pt x="446" y="591"/>
                      <a:pt x="446" y="591"/>
                      <a:pt x="446" y="591"/>
                    </a:cubicBezTo>
                    <a:cubicBezTo>
                      <a:pt x="445" y="593"/>
                      <a:pt x="445" y="593"/>
                      <a:pt x="445" y="593"/>
                    </a:cubicBezTo>
                    <a:cubicBezTo>
                      <a:pt x="441" y="593"/>
                      <a:pt x="438" y="593"/>
                      <a:pt x="438" y="593"/>
                    </a:cubicBezTo>
                    <a:cubicBezTo>
                      <a:pt x="437" y="593"/>
                      <a:pt x="440" y="597"/>
                      <a:pt x="443" y="602"/>
                    </a:cubicBezTo>
                    <a:lnTo>
                      <a:pt x="441" y="611"/>
                    </a:lnTo>
                    <a:close/>
                    <a:moveTo>
                      <a:pt x="444" y="611"/>
                    </a:moveTo>
                    <a:cubicBezTo>
                      <a:pt x="446" y="605"/>
                      <a:pt x="446" y="605"/>
                      <a:pt x="446" y="605"/>
                    </a:cubicBezTo>
                    <a:cubicBezTo>
                      <a:pt x="447" y="608"/>
                      <a:pt x="449" y="610"/>
                      <a:pt x="451" y="612"/>
                    </a:cubicBezTo>
                    <a:cubicBezTo>
                      <a:pt x="449" y="612"/>
                      <a:pt x="447" y="612"/>
                      <a:pt x="444" y="611"/>
                    </a:cubicBezTo>
                    <a:close/>
                    <a:moveTo>
                      <a:pt x="670" y="618"/>
                    </a:moveTo>
                    <a:cubicBezTo>
                      <a:pt x="680" y="619"/>
                      <a:pt x="680" y="619"/>
                      <a:pt x="680" y="619"/>
                    </a:cubicBezTo>
                    <a:cubicBezTo>
                      <a:pt x="680" y="620"/>
                      <a:pt x="680" y="620"/>
                      <a:pt x="680" y="620"/>
                    </a:cubicBezTo>
                    <a:cubicBezTo>
                      <a:pt x="677" y="620"/>
                      <a:pt x="673" y="620"/>
                      <a:pt x="670" y="619"/>
                    </a:cubicBezTo>
                    <a:lnTo>
                      <a:pt x="670" y="618"/>
                    </a:lnTo>
                    <a:close/>
                    <a:moveTo>
                      <a:pt x="695" y="622"/>
                    </a:moveTo>
                    <a:cubicBezTo>
                      <a:pt x="694" y="622"/>
                      <a:pt x="691" y="622"/>
                      <a:pt x="688" y="621"/>
                    </a:cubicBezTo>
                    <a:cubicBezTo>
                      <a:pt x="689" y="620"/>
                      <a:pt x="689" y="620"/>
                      <a:pt x="689" y="620"/>
                    </a:cubicBezTo>
                    <a:cubicBezTo>
                      <a:pt x="696" y="621"/>
                      <a:pt x="696" y="621"/>
                      <a:pt x="696" y="621"/>
                    </a:cubicBezTo>
                    <a:lnTo>
                      <a:pt x="695" y="622"/>
                    </a:lnTo>
                    <a:close/>
                    <a:moveTo>
                      <a:pt x="698" y="614"/>
                    </a:moveTo>
                    <a:cubicBezTo>
                      <a:pt x="691" y="613"/>
                      <a:pt x="691" y="613"/>
                      <a:pt x="691" y="613"/>
                    </a:cubicBezTo>
                    <a:cubicBezTo>
                      <a:pt x="733" y="494"/>
                      <a:pt x="733" y="494"/>
                      <a:pt x="733" y="494"/>
                    </a:cubicBezTo>
                    <a:cubicBezTo>
                      <a:pt x="739" y="494"/>
                      <a:pt x="739" y="494"/>
                      <a:pt x="739" y="494"/>
                    </a:cubicBezTo>
                    <a:lnTo>
                      <a:pt x="698" y="614"/>
                    </a:lnTo>
                    <a:close/>
                    <a:moveTo>
                      <a:pt x="741" y="488"/>
                    </a:moveTo>
                    <a:cubicBezTo>
                      <a:pt x="736" y="487"/>
                      <a:pt x="736" y="487"/>
                      <a:pt x="736" y="487"/>
                    </a:cubicBezTo>
                    <a:cubicBezTo>
                      <a:pt x="790" y="335"/>
                      <a:pt x="790" y="335"/>
                      <a:pt x="790" y="335"/>
                    </a:cubicBezTo>
                    <a:cubicBezTo>
                      <a:pt x="793" y="335"/>
                      <a:pt x="793" y="335"/>
                      <a:pt x="793" y="335"/>
                    </a:cubicBezTo>
                    <a:lnTo>
                      <a:pt x="741" y="488"/>
                    </a:lnTo>
                    <a:close/>
                    <a:moveTo>
                      <a:pt x="795" y="328"/>
                    </a:moveTo>
                    <a:cubicBezTo>
                      <a:pt x="792" y="328"/>
                      <a:pt x="792" y="328"/>
                      <a:pt x="792" y="328"/>
                    </a:cubicBezTo>
                    <a:cubicBezTo>
                      <a:pt x="839" y="199"/>
                      <a:pt x="839" y="199"/>
                      <a:pt x="839" y="199"/>
                    </a:cubicBezTo>
                    <a:cubicBezTo>
                      <a:pt x="839" y="199"/>
                      <a:pt x="839" y="199"/>
                      <a:pt x="839" y="199"/>
                    </a:cubicBezTo>
                    <a:lnTo>
                      <a:pt x="795" y="328"/>
                    </a:lnTo>
                    <a:close/>
                    <a:moveTo>
                      <a:pt x="878" y="197"/>
                    </a:moveTo>
                    <a:cubicBezTo>
                      <a:pt x="878" y="197"/>
                      <a:pt x="877" y="198"/>
                      <a:pt x="877" y="199"/>
                    </a:cubicBezTo>
                    <a:cubicBezTo>
                      <a:pt x="877" y="199"/>
                      <a:pt x="877" y="199"/>
                      <a:pt x="877" y="199"/>
                    </a:cubicBezTo>
                    <a:cubicBezTo>
                      <a:pt x="877" y="199"/>
                      <a:pt x="876" y="200"/>
                      <a:pt x="876" y="200"/>
                    </a:cubicBezTo>
                    <a:cubicBezTo>
                      <a:pt x="874" y="201"/>
                      <a:pt x="872" y="202"/>
                      <a:pt x="869" y="203"/>
                    </a:cubicBezTo>
                    <a:cubicBezTo>
                      <a:pt x="865" y="205"/>
                      <a:pt x="861" y="207"/>
                      <a:pt x="857" y="208"/>
                    </a:cubicBezTo>
                    <a:cubicBezTo>
                      <a:pt x="855" y="209"/>
                      <a:pt x="853" y="209"/>
                      <a:pt x="852" y="209"/>
                    </a:cubicBezTo>
                    <a:cubicBezTo>
                      <a:pt x="851" y="210"/>
                      <a:pt x="851" y="210"/>
                      <a:pt x="851" y="210"/>
                    </a:cubicBezTo>
                    <a:cubicBezTo>
                      <a:pt x="851" y="210"/>
                      <a:pt x="850" y="210"/>
                      <a:pt x="850" y="210"/>
                    </a:cubicBezTo>
                    <a:cubicBezTo>
                      <a:pt x="850" y="210"/>
                      <a:pt x="849" y="210"/>
                      <a:pt x="849" y="209"/>
                    </a:cubicBezTo>
                    <a:cubicBezTo>
                      <a:pt x="848" y="209"/>
                      <a:pt x="847" y="209"/>
                      <a:pt x="846" y="209"/>
                    </a:cubicBezTo>
                    <a:cubicBezTo>
                      <a:pt x="850" y="198"/>
                      <a:pt x="850" y="198"/>
                      <a:pt x="850" y="198"/>
                    </a:cubicBezTo>
                    <a:cubicBezTo>
                      <a:pt x="878" y="196"/>
                      <a:pt x="878" y="196"/>
                      <a:pt x="878" y="196"/>
                    </a:cubicBezTo>
                    <a:cubicBezTo>
                      <a:pt x="878" y="196"/>
                      <a:pt x="878" y="196"/>
                      <a:pt x="878" y="197"/>
                    </a:cubicBezTo>
                    <a:close/>
                    <a:moveTo>
                      <a:pt x="886" y="168"/>
                    </a:moveTo>
                    <a:cubicBezTo>
                      <a:pt x="883" y="176"/>
                      <a:pt x="881" y="183"/>
                      <a:pt x="880" y="189"/>
                    </a:cubicBezTo>
                    <a:cubicBezTo>
                      <a:pt x="852" y="191"/>
                      <a:pt x="852" y="191"/>
                      <a:pt x="852" y="191"/>
                    </a:cubicBezTo>
                    <a:cubicBezTo>
                      <a:pt x="867" y="146"/>
                      <a:pt x="867" y="146"/>
                      <a:pt x="867" y="146"/>
                    </a:cubicBezTo>
                    <a:cubicBezTo>
                      <a:pt x="892" y="143"/>
                      <a:pt x="892" y="143"/>
                      <a:pt x="892" y="143"/>
                    </a:cubicBezTo>
                    <a:cubicBezTo>
                      <a:pt x="890" y="152"/>
                      <a:pt x="888" y="160"/>
                      <a:pt x="886" y="168"/>
                    </a:cubicBezTo>
                    <a:close/>
                    <a:moveTo>
                      <a:pt x="931" y="70"/>
                    </a:moveTo>
                    <a:cubicBezTo>
                      <a:pt x="926" y="73"/>
                      <a:pt x="921" y="77"/>
                      <a:pt x="917" y="79"/>
                    </a:cubicBezTo>
                    <a:cubicBezTo>
                      <a:pt x="915" y="81"/>
                      <a:pt x="914" y="82"/>
                      <a:pt x="913" y="83"/>
                    </a:cubicBezTo>
                    <a:cubicBezTo>
                      <a:pt x="912" y="84"/>
                      <a:pt x="911" y="84"/>
                      <a:pt x="911" y="84"/>
                    </a:cubicBezTo>
                    <a:cubicBezTo>
                      <a:pt x="911" y="84"/>
                      <a:pt x="911" y="85"/>
                      <a:pt x="911" y="85"/>
                    </a:cubicBezTo>
                    <a:cubicBezTo>
                      <a:pt x="869" y="90"/>
                      <a:pt x="869" y="90"/>
                      <a:pt x="869" y="90"/>
                    </a:cubicBezTo>
                    <a:cubicBezTo>
                      <a:pt x="870" y="87"/>
                      <a:pt x="871" y="85"/>
                      <a:pt x="872" y="83"/>
                    </a:cubicBezTo>
                    <a:cubicBezTo>
                      <a:pt x="873" y="81"/>
                      <a:pt x="874" y="80"/>
                      <a:pt x="874" y="79"/>
                    </a:cubicBezTo>
                    <a:cubicBezTo>
                      <a:pt x="874" y="79"/>
                      <a:pt x="874" y="79"/>
                      <a:pt x="874" y="78"/>
                    </a:cubicBezTo>
                    <a:cubicBezTo>
                      <a:pt x="875" y="78"/>
                      <a:pt x="875" y="78"/>
                      <a:pt x="875" y="78"/>
                    </a:cubicBezTo>
                    <a:cubicBezTo>
                      <a:pt x="876" y="77"/>
                      <a:pt x="877" y="76"/>
                      <a:pt x="879" y="75"/>
                    </a:cubicBezTo>
                    <a:cubicBezTo>
                      <a:pt x="885" y="71"/>
                      <a:pt x="893" y="65"/>
                      <a:pt x="901" y="60"/>
                    </a:cubicBezTo>
                    <a:cubicBezTo>
                      <a:pt x="917" y="64"/>
                      <a:pt x="917" y="64"/>
                      <a:pt x="917" y="64"/>
                    </a:cubicBezTo>
                    <a:cubicBezTo>
                      <a:pt x="918" y="64"/>
                      <a:pt x="925" y="66"/>
                      <a:pt x="933" y="69"/>
                    </a:cubicBezTo>
                    <a:cubicBezTo>
                      <a:pt x="932" y="69"/>
                      <a:pt x="931" y="69"/>
                      <a:pt x="931" y="70"/>
                    </a:cubicBezTo>
                    <a:close/>
                  </a:path>
                </a:pathLst>
              </a:custGeom>
              <a:solidFill>
                <a:srgbClr val="ECCBB6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Shape 2671">
                <a:extLst>
                  <a:ext uri="{FF2B5EF4-FFF2-40B4-BE49-F238E27FC236}">
                    <a16:creationId xmlns:a16="http://schemas.microsoft.com/office/drawing/2014/main" id="{96C97138-CD81-4C68-BFBE-815C48BCAD52}"/>
                  </a:ext>
                </a:extLst>
              </p:cNvPr>
              <p:cNvSpPr/>
              <p:nvPr/>
            </p:nvSpPr>
            <p:spPr>
              <a:xfrm>
                <a:off x="1689171" y="3733660"/>
                <a:ext cx="882685" cy="1243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574" extrusionOk="0">
                    <a:moveTo>
                      <a:pt x="13864" y="16422"/>
                    </a:moveTo>
                    <a:cubicBezTo>
                      <a:pt x="13295" y="16782"/>
                      <a:pt x="12583" y="17013"/>
                      <a:pt x="11740" y="17115"/>
                    </a:cubicBezTo>
                    <a:lnTo>
                      <a:pt x="11752" y="18333"/>
                    </a:lnTo>
                    <a:lnTo>
                      <a:pt x="9908" y="18336"/>
                    </a:lnTo>
                    <a:lnTo>
                      <a:pt x="9897" y="17119"/>
                    </a:lnTo>
                    <a:cubicBezTo>
                      <a:pt x="9066" y="17021"/>
                      <a:pt x="8316" y="16773"/>
                      <a:pt x="7666" y="16391"/>
                    </a:cubicBezTo>
                    <a:cubicBezTo>
                      <a:pt x="6892" y="15916"/>
                      <a:pt x="6492" y="15369"/>
                      <a:pt x="6466" y="14757"/>
                    </a:cubicBezTo>
                    <a:lnTo>
                      <a:pt x="6503" y="14424"/>
                    </a:lnTo>
                    <a:lnTo>
                      <a:pt x="8292" y="14419"/>
                    </a:lnTo>
                    <a:lnTo>
                      <a:pt x="8298" y="14543"/>
                    </a:lnTo>
                    <a:cubicBezTo>
                      <a:pt x="8309" y="15050"/>
                      <a:pt x="8528" y="15427"/>
                      <a:pt x="8960" y="15694"/>
                    </a:cubicBezTo>
                    <a:cubicBezTo>
                      <a:pt x="9384" y="15964"/>
                      <a:pt x="10003" y="16098"/>
                      <a:pt x="10790" y="16098"/>
                    </a:cubicBezTo>
                    <a:cubicBezTo>
                      <a:pt x="11584" y="16093"/>
                      <a:pt x="12202" y="15951"/>
                      <a:pt x="12633" y="15680"/>
                    </a:cubicBezTo>
                    <a:cubicBezTo>
                      <a:pt x="13064" y="15409"/>
                      <a:pt x="13270" y="15036"/>
                      <a:pt x="13270" y="14552"/>
                    </a:cubicBezTo>
                    <a:cubicBezTo>
                      <a:pt x="13270" y="14153"/>
                      <a:pt x="13070" y="13842"/>
                      <a:pt x="12652" y="13606"/>
                    </a:cubicBezTo>
                    <a:cubicBezTo>
                      <a:pt x="12221" y="13367"/>
                      <a:pt x="11477" y="13158"/>
                      <a:pt x="10433" y="12985"/>
                    </a:cubicBezTo>
                    <a:cubicBezTo>
                      <a:pt x="9278" y="12794"/>
                      <a:pt x="8385" y="12496"/>
                      <a:pt x="7803" y="12110"/>
                    </a:cubicBezTo>
                    <a:cubicBezTo>
                      <a:pt x="7210" y="11710"/>
                      <a:pt x="6897" y="11199"/>
                      <a:pt x="6892" y="10591"/>
                    </a:cubicBezTo>
                    <a:cubicBezTo>
                      <a:pt x="6886" y="9899"/>
                      <a:pt x="7266" y="9321"/>
                      <a:pt x="8023" y="8877"/>
                    </a:cubicBezTo>
                    <a:cubicBezTo>
                      <a:pt x="8534" y="8574"/>
                      <a:pt x="9147" y="8376"/>
                      <a:pt x="9833" y="8282"/>
                    </a:cubicBezTo>
                    <a:lnTo>
                      <a:pt x="9822" y="7225"/>
                    </a:lnTo>
                    <a:lnTo>
                      <a:pt x="11665" y="7216"/>
                    </a:lnTo>
                    <a:lnTo>
                      <a:pt x="11671" y="8242"/>
                    </a:lnTo>
                    <a:cubicBezTo>
                      <a:pt x="12496" y="8322"/>
                      <a:pt x="13183" y="8527"/>
                      <a:pt x="13727" y="8841"/>
                    </a:cubicBezTo>
                    <a:cubicBezTo>
                      <a:pt x="14451" y="9272"/>
                      <a:pt x="14851" y="9867"/>
                      <a:pt x="14907" y="10617"/>
                    </a:cubicBezTo>
                    <a:lnTo>
                      <a:pt x="14914" y="10748"/>
                    </a:lnTo>
                    <a:lnTo>
                      <a:pt x="13114" y="10754"/>
                    </a:lnTo>
                    <a:lnTo>
                      <a:pt x="13089" y="10650"/>
                    </a:lnTo>
                    <a:cubicBezTo>
                      <a:pt x="13002" y="10183"/>
                      <a:pt x="12783" y="9832"/>
                      <a:pt x="12427" y="9610"/>
                    </a:cubicBezTo>
                    <a:cubicBezTo>
                      <a:pt x="12077" y="9392"/>
                      <a:pt x="11565" y="9277"/>
                      <a:pt x="10895" y="9282"/>
                    </a:cubicBezTo>
                    <a:cubicBezTo>
                      <a:pt x="10196" y="9282"/>
                      <a:pt x="9640" y="9401"/>
                      <a:pt x="9259" y="9632"/>
                    </a:cubicBezTo>
                    <a:cubicBezTo>
                      <a:pt x="8878" y="9858"/>
                      <a:pt x="8698" y="10160"/>
                      <a:pt x="8702" y="10572"/>
                    </a:cubicBezTo>
                    <a:cubicBezTo>
                      <a:pt x="8702" y="10924"/>
                      <a:pt x="8878" y="11204"/>
                      <a:pt x="9229" y="11408"/>
                    </a:cubicBezTo>
                    <a:cubicBezTo>
                      <a:pt x="9584" y="11621"/>
                      <a:pt x="10216" y="11808"/>
                      <a:pt x="11115" y="11954"/>
                    </a:cubicBezTo>
                    <a:cubicBezTo>
                      <a:pt x="12421" y="12172"/>
                      <a:pt x="13414" y="12492"/>
                      <a:pt x="14076" y="12914"/>
                    </a:cubicBezTo>
                    <a:cubicBezTo>
                      <a:pt x="14732" y="13335"/>
                      <a:pt x="15076" y="13877"/>
                      <a:pt x="15076" y="14521"/>
                    </a:cubicBezTo>
                    <a:cubicBezTo>
                      <a:pt x="15082" y="15289"/>
                      <a:pt x="14676" y="15929"/>
                      <a:pt x="13864" y="16422"/>
                    </a:cubicBezTo>
                    <a:cubicBezTo>
                      <a:pt x="13864" y="16422"/>
                      <a:pt x="13864" y="16422"/>
                      <a:pt x="13864" y="16422"/>
                    </a:cubicBezTo>
                    <a:close/>
                    <a:moveTo>
                      <a:pt x="13995" y="4271"/>
                    </a:moveTo>
                    <a:lnTo>
                      <a:pt x="13995" y="4298"/>
                    </a:lnTo>
                    <a:lnTo>
                      <a:pt x="7161" y="4325"/>
                    </a:lnTo>
                    <a:lnTo>
                      <a:pt x="7372" y="4045"/>
                    </a:lnTo>
                    <a:lnTo>
                      <a:pt x="7754" y="3756"/>
                    </a:lnTo>
                    <a:lnTo>
                      <a:pt x="13245" y="3739"/>
                    </a:lnTo>
                    <a:lnTo>
                      <a:pt x="14789" y="0"/>
                    </a:lnTo>
                    <a:lnTo>
                      <a:pt x="6535" y="31"/>
                    </a:lnTo>
                    <a:lnTo>
                      <a:pt x="7722" y="3668"/>
                    </a:lnTo>
                    <a:cubicBezTo>
                      <a:pt x="6866" y="2984"/>
                      <a:pt x="4761" y="1540"/>
                      <a:pt x="2855" y="2042"/>
                    </a:cubicBezTo>
                    <a:lnTo>
                      <a:pt x="3061" y="2446"/>
                    </a:lnTo>
                    <a:cubicBezTo>
                      <a:pt x="4687" y="2020"/>
                      <a:pt x="6673" y="3472"/>
                      <a:pt x="7372" y="4045"/>
                    </a:cubicBezTo>
                    <a:cubicBezTo>
                      <a:pt x="6210" y="4348"/>
                      <a:pt x="4699" y="4569"/>
                      <a:pt x="3805" y="4001"/>
                    </a:cubicBezTo>
                    <a:lnTo>
                      <a:pt x="3399" y="4329"/>
                    </a:lnTo>
                    <a:cubicBezTo>
                      <a:pt x="3930" y="4667"/>
                      <a:pt x="4605" y="4783"/>
                      <a:pt x="5310" y="4783"/>
                    </a:cubicBezTo>
                    <a:cubicBezTo>
                      <a:pt x="5729" y="4783"/>
                      <a:pt x="6155" y="4734"/>
                      <a:pt x="6566" y="4667"/>
                    </a:cubicBezTo>
                    <a:cubicBezTo>
                      <a:pt x="2687" y="6563"/>
                      <a:pt x="-26" y="10769"/>
                      <a:pt x="0" y="13957"/>
                    </a:cubicBezTo>
                    <a:cubicBezTo>
                      <a:pt x="32" y="18189"/>
                      <a:pt x="4886" y="21600"/>
                      <a:pt x="10828" y="21573"/>
                    </a:cubicBezTo>
                    <a:cubicBezTo>
                      <a:pt x="16782" y="21556"/>
                      <a:pt x="21574" y="18105"/>
                      <a:pt x="21543" y="13877"/>
                    </a:cubicBezTo>
                    <a:cubicBezTo>
                      <a:pt x="21518" y="10468"/>
                      <a:pt x="18344" y="5897"/>
                      <a:pt x="13995" y="4271"/>
                    </a:cubicBezTo>
                    <a:cubicBezTo>
                      <a:pt x="13995" y="4271"/>
                      <a:pt x="13995" y="4271"/>
                      <a:pt x="13995" y="4271"/>
                    </a:cubicBezTo>
                    <a:close/>
                  </a:path>
                </a:pathLst>
              </a:custGeom>
              <a:solidFill>
                <a:srgbClr val="ECCB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62BF844E-5EE8-4A22-82E1-C687BF294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8936" y="2748857"/>
              <a:ext cx="470478" cy="47047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CCB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55490079-7C82-4F5D-8322-C8E5E6DB61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8936" y="3586082"/>
              <a:ext cx="470478" cy="47047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CCB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98567D80-3FDE-4D4A-B1EC-CA6D76A067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8936" y="4423307"/>
              <a:ext cx="470478" cy="47047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CCB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EB28B472-A4E9-465C-A5DC-FD23A4217D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8936" y="5260531"/>
              <a:ext cx="470478" cy="47047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CCB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0517256-45F9-463F-BDA7-08D77CF5F4C7}"/>
                </a:ext>
              </a:extLst>
            </p:cNvPr>
            <p:cNvGrpSpPr/>
            <p:nvPr/>
          </p:nvGrpSpPr>
          <p:grpSpPr>
            <a:xfrm>
              <a:off x="6839414" y="2521098"/>
              <a:ext cx="4374277" cy="925995"/>
              <a:chOff x="6801443" y="2170353"/>
              <a:chExt cx="4374277" cy="925995"/>
            </a:xfrm>
          </p:grpSpPr>
          <p:sp>
            <p:nvSpPr>
              <p:cNvPr id="26" name="文本框 36">
                <a:extLst>
                  <a:ext uri="{FF2B5EF4-FFF2-40B4-BE49-F238E27FC236}">
                    <a16:creationId xmlns:a16="http://schemas.microsoft.com/office/drawing/2014/main" id="{F9FC551B-CAA4-4145-BFEC-D9949E383FA9}"/>
                  </a:ext>
                </a:extLst>
              </p:cNvPr>
              <p:cNvSpPr txBox="1"/>
              <p:nvPr/>
            </p:nvSpPr>
            <p:spPr>
              <a:xfrm>
                <a:off x="6801443" y="2170353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7" name="Text Placeholder 32">
                <a:extLst>
                  <a:ext uri="{FF2B5EF4-FFF2-40B4-BE49-F238E27FC236}">
                    <a16:creationId xmlns:a16="http://schemas.microsoft.com/office/drawing/2014/main" id="{D1982099-0820-40B9-8187-EA5BA2DA65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7660" y="2574917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D945B83-660B-4822-BA5F-11A1AAA29F8B}"/>
                </a:ext>
              </a:extLst>
            </p:cNvPr>
            <p:cNvGrpSpPr/>
            <p:nvPr/>
          </p:nvGrpSpPr>
          <p:grpSpPr>
            <a:xfrm>
              <a:off x="6839414" y="3429000"/>
              <a:ext cx="4374277" cy="925995"/>
              <a:chOff x="6801443" y="2170353"/>
              <a:chExt cx="4374277" cy="925995"/>
            </a:xfrm>
          </p:grpSpPr>
          <p:sp>
            <p:nvSpPr>
              <p:cNvPr id="24" name="文本框 36">
                <a:extLst>
                  <a:ext uri="{FF2B5EF4-FFF2-40B4-BE49-F238E27FC236}">
                    <a16:creationId xmlns:a16="http://schemas.microsoft.com/office/drawing/2014/main" id="{A6E064E0-1A11-403D-846D-03C70CFF972B}"/>
                  </a:ext>
                </a:extLst>
              </p:cNvPr>
              <p:cNvSpPr txBox="1"/>
              <p:nvPr/>
            </p:nvSpPr>
            <p:spPr>
              <a:xfrm>
                <a:off x="6801443" y="2170353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5" name="Text Placeholder 32">
                <a:extLst>
                  <a:ext uri="{FF2B5EF4-FFF2-40B4-BE49-F238E27FC236}">
                    <a16:creationId xmlns:a16="http://schemas.microsoft.com/office/drawing/2014/main" id="{E343605D-EADA-4312-958E-8D6557ADE8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7660" y="2574917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5F5C6DE-CA7A-497A-9CC7-CB531F1F22D9}"/>
                </a:ext>
              </a:extLst>
            </p:cNvPr>
            <p:cNvGrpSpPr/>
            <p:nvPr/>
          </p:nvGrpSpPr>
          <p:grpSpPr>
            <a:xfrm>
              <a:off x="6839414" y="4239239"/>
              <a:ext cx="4374277" cy="925995"/>
              <a:chOff x="6801443" y="2170353"/>
              <a:chExt cx="4374277" cy="925995"/>
            </a:xfrm>
          </p:grpSpPr>
          <p:sp>
            <p:nvSpPr>
              <p:cNvPr id="22" name="文本框 36">
                <a:extLst>
                  <a:ext uri="{FF2B5EF4-FFF2-40B4-BE49-F238E27FC236}">
                    <a16:creationId xmlns:a16="http://schemas.microsoft.com/office/drawing/2014/main" id="{EA43B54C-6637-47F8-AFB7-67FF3250F3C1}"/>
                  </a:ext>
                </a:extLst>
              </p:cNvPr>
              <p:cNvSpPr txBox="1"/>
              <p:nvPr/>
            </p:nvSpPr>
            <p:spPr>
              <a:xfrm>
                <a:off x="6801443" y="2170353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3" name="Text Placeholder 32">
                <a:extLst>
                  <a:ext uri="{FF2B5EF4-FFF2-40B4-BE49-F238E27FC236}">
                    <a16:creationId xmlns:a16="http://schemas.microsoft.com/office/drawing/2014/main" id="{80941971-7156-451E-8A5F-CF9853B22E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7660" y="2574917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374BBAA-A118-4B05-87CA-2610E7778D7D}"/>
                </a:ext>
              </a:extLst>
            </p:cNvPr>
            <p:cNvGrpSpPr/>
            <p:nvPr/>
          </p:nvGrpSpPr>
          <p:grpSpPr>
            <a:xfrm>
              <a:off x="6839414" y="5032514"/>
              <a:ext cx="4374277" cy="925995"/>
              <a:chOff x="6801443" y="2170353"/>
              <a:chExt cx="4374277" cy="925995"/>
            </a:xfrm>
          </p:grpSpPr>
          <p:sp>
            <p:nvSpPr>
              <p:cNvPr id="20" name="文本框 36">
                <a:extLst>
                  <a:ext uri="{FF2B5EF4-FFF2-40B4-BE49-F238E27FC236}">
                    <a16:creationId xmlns:a16="http://schemas.microsoft.com/office/drawing/2014/main" id="{DE9C7A68-E773-41B6-9D07-F1252ECA3C8D}"/>
                  </a:ext>
                </a:extLst>
              </p:cNvPr>
              <p:cNvSpPr txBox="1"/>
              <p:nvPr/>
            </p:nvSpPr>
            <p:spPr>
              <a:xfrm>
                <a:off x="6801443" y="2170353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1" name="Text Placeholder 32">
                <a:extLst>
                  <a:ext uri="{FF2B5EF4-FFF2-40B4-BE49-F238E27FC236}">
                    <a16:creationId xmlns:a16="http://schemas.microsoft.com/office/drawing/2014/main" id="{C7140CA0-59A9-4070-987E-4F38FEE6A7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7660" y="2574917"/>
                <a:ext cx="4218060" cy="521431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114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>
            <a:extLst>
              <a:ext uri="{FF2B5EF4-FFF2-40B4-BE49-F238E27FC236}">
                <a16:creationId xmlns:a16="http://schemas.microsoft.com/office/drawing/2014/main" id="{AFB2B276-BF71-478D-B398-652F40C7DD32}"/>
              </a:ext>
            </a:extLst>
          </p:cNvPr>
          <p:cNvGrpSpPr/>
          <p:nvPr/>
        </p:nvGrpSpPr>
        <p:grpSpPr>
          <a:xfrm>
            <a:off x="4162340" y="1442820"/>
            <a:ext cx="3769780" cy="3779520"/>
            <a:chOff x="4382717" y="1711290"/>
            <a:chExt cx="3426566" cy="3435420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98EB63D5-21CA-4EA3-B594-84C8DF347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82717" y="1711290"/>
              <a:ext cx="3426566" cy="3435420"/>
            </a:xfrm>
            <a:prstGeom prst="rect">
              <a:avLst/>
            </a:prstGeom>
          </p:spPr>
        </p:pic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1C525429-B012-40EC-9D53-59BB1E050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25055" y="1855482"/>
              <a:ext cx="3141890" cy="3147036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B3985F-19B3-4D90-BEBA-7C3293D082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50721" y="1151493"/>
            <a:ext cx="3622521" cy="27696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8605D8-7ABA-4997-AEE2-94E360DBCC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3" t="16333" r="8595" b="24766"/>
          <a:stretch/>
        </p:blipFill>
        <p:spPr>
          <a:xfrm>
            <a:off x="8797212" y="166554"/>
            <a:ext cx="3558696" cy="19698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E91F6E-1006-424A-AAFE-3B30FA0339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9594" y="1463040"/>
            <a:ext cx="2240280" cy="27857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AFFF40-1A88-485F-8D10-3C82E8F5451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8268" y="-407530"/>
            <a:ext cx="3320068" cy="37566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207F3E2-C09B-440A-AA17-6BE59B23F69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3" r="20234" b="33945"/>
          <a:stretch/>
        </p:blipFill>
        <p:spPr>
          <a:xfrm>
            <a:off x="8164000" y="4401755"/>
            <a:ext cx="2545080" cy="245624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7A3A4DC-1E11-4023-B574-F7728EF845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436" t="86647" r="21679" b="-3549"/>
          <a:stretch/>
        </p:blipFill>
        <p:spPr>
          <a:xfrm>
            <a:off x="5339080" y="3811259"/>
            <a:ext cx="1513840" cy="264160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7DD47941-F9CA-4B13-B7F3-AD52965754F7}"/>
              </a:ext>
            </a:extLst>
          </p:cNvPr>
          <p:cNvGrpSpPr/>
          <p:nvPr/>
        </p:nvGrpSpPr>
        <p:grpSpPr>
          <a:xfrm>
            <a:off x="5188685" y="4161570"/>
            <a:ext cx="1814630" cy="486630"/>
            <a:chOff x="-3257006" y="1726050"/>
            <a:chExt cx="1814630" cy="486630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59CB2CCA-BECD-48F3-9DB1-3D8E376F2CC7}"/>
                </a:ext>
              </a:extLst>
            </p:cNvPr>
            <p:cNvSpPr/>
            <p:nvPr/>
          </p:nvSpPr>
          <p:spPr>
            <a:xfrm>
              <a:off x="-1701902" y="1726050"/>
              <a:ext cx="33152" cy="30919"/>
            </a:xfrm>
            <a:custGeom>
              <a:avLst/>
              <a:gdLst/>
              <a:ahLst/>
              <a:cxnLst/>
              <a:rect l="l" t="t" r="r" b="b"/>
              <a:pathLst>
                <a:path w="33152" h="30919">
                  <a:moveTo>
                    <a:pt x="8260" y="0"/>
                  </a:moveTo>
                  <a:cubicBezTo>
                    <a:pt x="18455" y="8186"/>
                    <a:pt x="26752" y="15739"/>
                    <a:pt x="33152" y="22659"/>
                  </a:cubicBezTo>
                  <a:lnTo>
                    <a:pt x="24780" y="30919"/>
                  </a:lnTo>
                  <a:cubicBezTo>
                    <a:pt x="15850" y="21245"/>
                    <a:pt x="7591" y="13618"/>
                    <a:pt x="0" y="8037"/>
                  </a:cubicBezTo>
                  <a:lnTo>
                    <a:pt x="826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7C4D048D-1DDE-445B-AAA1-23D2D1C0CC2A}"/>
                </a:ext>
              </a:extLst>
            </p:cNvPr>
            <p:cNvSpPr/>
            <p:nvPr/>
          </p:nvSpPr>
          <p:spPr>
            <a:xfrm>
              <a:off x="-3072944" y="1732078"/>
              <a:ext cx="33152" cy="30807"/>
            </a:xfrm>
            <a:custGeom>
              <a:avLst/>
              <a:gdLst/>
              <a:ahLst/>
              <a:cxnLst/>
              <a:rect l="l" t="t" r="r" b="b"/>
              <a:pathLst>
                <a:path w="33152" h="30807">
                  <a:moveTo>
                    <a:pt x="8149" y="0"/>
                  </a:moveTo>
                  <a:cubicBezTo>
                    <a:pt x="17897" y="7739"/>
                    <a:pt x="26231" y="15255"/>
                    <a:pt x="33152" y="22547"/>
                  </a:cubicBezTo>
                  <a:lnTo>
                    <a:pt x="24669" y="30807"/>
                  </a:lnTo>
                  <a:cubicBezTo>
                    <a:pt x="16111" y="21579"/>
                    <a:pt x="7888" y="13952"/>
                    <a:pt x="0" y="7925"/>
                  </a:cubicBezTo>
                  <a:lnTo>
                    <a:pt x="814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B0BAA1F4-5997-44FD-9858-6F5839AACC72}"/>
                </a:ext>
              </a:extLst>
            </p:cNvPr>
            <p:cNvSpPr/>
            <p:nvPr/>
          </p:nvSpPr>
          <p:spPr>
            <a:xfrm>
              <a:off x="-2543970" y="1733194"/>
              <a:ext cx="166427" cy="204825"/>
            </a:xfrm>
            <a:custGeom>
              <a:avLst/>
              <a:gdLst/>
              <a:ahLst/>
              <a:cxnLst/>
              <a:rect l="l" t="t" r="r" b="b"/>
              <a:pathLst>
                <a:path w="166427" h="204825">
                  <a:moveTo>
                    <a:pt x="76125" y="0"/>
                  </a:moveTo>
                  <a:lnTo>
                    <a:pt x="94878" y="7032"/>
                  </a:lnTo>
                  <a:cubicBezTo>
                    <a:pt x="89892" y="9934"/>
                    <a:pt x="85464" y="15292"/>
                    <a:pt x="81595" y="23106"/>
                  </a:cubicBezTo>
                  <a:cubicBezTo>
                    <a:pt x="80999" y="24147"/>
                    <a:pt x="80144" y="25710"/>
                    <a:pt x="79027" y="27793"/>
                  </a:cubicBezTo>
                  <a:cubicBezTo>
                    <a:pt x="77837" y="29877"/>
                    <a:pt x="76944" y="31440"/>
                    <a:pt x="76348" y="32482"/>
                  </a:cubicBezTo>
                  <a:lnTo>
                    <a:pt x="133275" y="32482"/>
                  </a:lnTo>
                  <a:cubicBezTo>
                    <a:pt x="140270" y="32407"/>
                    <a:pt x="146112" y="31477"/>
                    <a:pt x="150800" y="29691"/>
                  </a:cubicBezTo>
                  <a:lnTo>
                    <a:pt x="166427" y="41635"/>
                  </a:lnTo>
                  <a:cubicBezTo>
                    <a:pt x="161292" y="45727"/>
                    <a:pt x="157237" y="51345"/>
                    <a:pt x="154260" y="58490"/>
                  </a:cubicBezTo>
                  <a:cubicBezTo>
                    <a:pt x="128810" y="127099"/>
                    <a:pt x="85315" y="175877"/>
                    <a:pt x="23775" y="204825"/>
                  </a:cubicBezTo>
                  <a:lnTo>
                    <a:pt x="13394" y="195002"/>
                  </a:lnTo>
                  <a:cubicBezTo>
                    <a:pt x="50527" y="178035"/>
                    <a:pt x="80181" y="154781"/>
                    <a:pt x="102356" y="125238"/>
                  </a:cubicBezTo>
                  <a:cubicBezTo>
                    <a:pt x="87548" y="114895"/>
                    <a:pt x="71772" y="105370"/>
                    <a:pt x="55029" y="96664"/>
                  </a:cubicBezTo>
                  <a:lnTo>
                    <a:pt x="63289" y="86841"/>
                  </a:lnTo>
                  <a:cubicBezTo>
                    <a:pt x="78246" y="94729"/>
                    <a:pt x="93873" y="103956"/>
                    <a:pt x="110170" y="114523"/>
                  </a:cubicBezTo>
                  <a:cubicBezTo>
                    <a:pt x="123266" y="95175"/>
                    <a:pt x="134912" y="71847"/>
                    <a:pt x="145107" y="44536"/>
                  </a:cubicBezTo>
                  <a:lnTo>
                    <a:pt x="68981" y="44536"/>
                  </a:lnTo>
                  <a:cubicBezTo>
                    <a:pt x="53429" y="69540"/>
                    <a:pt x="34007" y="91492"/>
                    <a:pt x="10715" y="110393"/>
                  </a:cubicBezTo>
                  <a:lnTo>
                    <a:pt x="0" y="102133"/>
                  </a:lnTo>
                  <a:cubicBezTo>
                    <a:pt x="25821" y="82041"/>
                    <a:pt x="47141" y="56927"/>
                    <a:pt x="63958" y="26789"/>
                  </a:cubicBezTo>
                  <a:cubicBezTo>
                    <a:pt x="68721" y="18305"/>
                    <a:pt x="72777" y="9376"/>
                    <a:pt x="76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466AB01E-F015-4AFE-A1A9-496CC3020698}"/>
                </a:ext>
              </a:extLst>
            </p:cNvPr>
            <p:cNvSpPr/>
            <p:nvPr/>
          </p:nvSpPr>
          <p:spPr>
            <a:xfrm>
              <a:off x="-2314477" y="1736431"/>
              <a:ext cx="159283" cy="202257"/>
            </a:xfrm>
            <a:custGeom>
              <a:avLst/>
              <a:gdLst/>
              <a:ahLst/>
              <a:cxnLst/>
              <a:rect l="l" t="t" r="r" b="b"/>
              <a:pathLst>
                <a:path w="159283" h="202257">
                  <a:moveTo>
                    <a:pt x="144660" y="0"/>
                  </a:moveTo>
                  <a:lnTo>
                    <a:pt x="159283" y="13394"/>
                  </a:lnTo>
                  <a:cubicBezTo>
                    <a:pt x="154297" y="15552"/>
                    <a:pt x="149051" y="20204"/>
                    <a:pt x="143544" y="27347"/>
                  </a:cubicBezTo>
                  <a:cubicBezTo>
                    <a:pt x="132829" y="40593"/>
                    <a:pt x="121853" y="52350"/>
                    <a:pt x="110616" y="62620"/>
                  </a:cubicBezTo>
                  <a:lnTo>
                    <a:pt x="110616" y="174352"/>
                  </a:lnTo>
                  <a:cubicBezTo>
                    <a:pt x="110616" y="180380"/>
                    <a:pt x="110839" y="189681"/>
                    <a:pt x="111286" y="202257"/>
                  </a:cubicBezTo>
                  <a:lnTo>
                    <a:pt x="95770" y="202257"/>
                  </a:lnTo>
                  <a:cubicBezTo>
                    <a:pt x="96291" y="193699"/>
                    <a:pt x="96663" y="184398"/>
                    <a:pt x="96887" y="174352"/>
                  </a:cubicBezTo>
                  <a:lnTo>
                    <a:pt x="96887" y="74898"/>
                  </a:lnTo>
                  <a:cubicBezTo>
                    <a:pt x="71586" y="96180"/>
                    <a:pt x="42639" y="114858"/>
                    <a:pt x="10045" y="130932"/>
                  </a:cubicBezTo>
                  <a:lnTo>
                    <a:pt x="0" y="121108"/>
                  </a:lnTo>
                  <a:cubicBezTo>
                    <a:pt x="53503" y="95138"/>
                    <a:pt x="97222" y="61615"/>
                    <a:pt x="131154" y="20538"/>
                  </a:cubicBezTo>
                  <a:cubicBezTo>
                    <a:pt x="136884" y="13320"/>
                    <a:pt x="141386" y="6474"/>
                    <a:pt x="1446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B3FD8C36-B3A8-4327-9039-C1D227EF5BF8}"/>
                </a:ext>
              </a:extLst>
            </p:cNvPr>
            <p:cNvSpPr/>
            <p:nvPr/>
          </p:nvSpPr>
          <p:spPr>
            <a:xfrm>
              <a:off x="-1721994" y="1746923"/>
              <a:ext cx="34826" cy="32036"/>
            </a:xfrm>
            <a:custGeom>
              <a:avLst/>
              <a:gdLst/>
              <a:ahLst/>
              <a:cxnLst/>
              <a:rect l="l" t="t" r="r" b="b"/>
              <a:pathLst>
                <a:path w="34826" h="32036">
                  <a:moveTo>
                    <a:pt x="8260" y="0"/>
                  </a:moveTo>
                  <a:cubicBezTo>
                    <a:pt x="18678" y="8037"/>
                    <a:pt x="27534" y="15962"/>
                    <a:pt x="34826" y="23776"/>
                  </a:cubicBezTo>
                  <a:lnTo>
                    <a:pt x="26343" y="32036"/>
                  </a:lnTo>
                  <a:cubicBezTo>
                    <a:pt x="17488" y="22809"/>
                    <a:pt x="8707" y="14809"/>
                    <a:pt x="0" y="8037"/>
                  </a:cubicBezTo>
                  <a:lnTo>
                    <a:pt x="826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398CD16F-DD05-4C7E-91E4-5451704D46C0}"/>
                </a:ext>
              </a:extLst>
            </p:cNvPr>
            <p:cNvSpPr/>
            <p:nvPr/>
          </p:nvSpPr>
          <p:spPr>
            <a:xfrm>
              <a:off x="-1851362" y="1753732"/>
              <a:ext cx="118876" cy="13506"/>
            </a:xfrm>
            <a:custGeom>
              <a:avLst/>
              <a:gdLst/>
              <a:ahLst/>
              <a:cxnLst/>
              <a:rect l="l" t="t" r="r" b="b"/>
              <a:pathLst>
                <a:path w="118876" h="13506">
                  <a:moveTo>
                    <a:pt x="0" y="0"/>
                  </a:moveTo>
                  <a:cubicBezTo>
                    <a:pt x="2009" y="75"/>
                    <a:pt x="4799" y="186"/>
                    <a:pt x="8371" y="335"/>
                  </a:cubicBezTo>
                  <a:cubicBezTo>
                    <a:pt x="17078" y="707"/>
                    <a:pt x="24668" y="893"/>
                    <a:pt x="31142" y="893"/>
                  </a:cubicBezTo>
                  <a:lnTo>
                    <a:pt x="87734" y="893"/>
                  </a:lnTo>
                  <a:cubicBezTo>
                    <a:pt x="93910" y="893"/>
                    <a:pt x="101500" y="707"/>
                    <a:pt x="110505" y="335"/>
                  </a:cubicBezTo>
                  <a:cubicBezTo>
                    <a:pt x="114076" y="186"/>
                    <a:pt x="116867" y="75"/>
                    <a:pt x="118876" y="0"/>
                  </a:cubicBezTo>
                  <a:lnTo>
                    <a:pt x="118876" y="13506"/>
                  </a:lnTo>
                  <a:cubicBezTo>
                    <a:pt x="116346" y="13432"/>
                    <a:pt x="113258" y="13320"/>
                    <a:pt x="109612" y="13171"/>
                  </a:cubicBezTo>
                  <a:cubicBezTo>
                    <a:pt x="102989" y="12948"/>
                    <a:pt x="95696" y="12837"/>
                    <a:pt x="87734" y="12837"/>
                  </a:cubicBezTo>
                  <a:lnTo>
                    <a:pt x="30584" y="12837"/>
                  </a:lnTo>
                  <a:cubicBezTo>
                    <a:pt x="22770" y="12837"/>
                    <a:pt x="15738" y="12948"/>
                    <a:pt x="9487" y="13171"/>
                  </a:cubicBezTo>
                  <a:cubicBezTo>
                    <a:pt x="5841" y="13320"/>
                    <a:pt x="2679" y="13432"/>
                    <a:pt x="0" y="135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0364962B-1BDE-4145-B072-B5CB812AE7E0}"/>
                </a:ext>
              </a:extLst>
            </p:cNvPr>
            <p:cNvSpPr/>
            <p:nvPr/>
          </p:nvSpPr>
          <p:spPr>
            <a:xfrm>
              <a:off x="-3094486" y="1754178"/>
              <a:ext cx="34715" cy="32036"/>
            </a:xfrm>
            <a:custGeom>
              <a:avLst/>
              <a:gdLst/>
              <a:ahLst/>
              <a:cxnLst/>
              <a:rect l="l" t="t" r="r" b="b"/>
              <a:pathLst>
                <a:path w="34715" h="32036">
                  <a:moveTo>
                    <a:pt x="8260" y="0"/>
                  </a:moveTo>
                  <a:cubicBezTo>
                    <a:pt x="19646" y="8930"/>
                    <a:pt x="28464" y="16856"/>
                    <a:pt x="34715" y="23776"/>
                  </a:cubicBezTo>
                  <a:lnTo>
                    <a:pt x="26343" y="32036"/>
                  </a:lnTo>
                  <a:cubicBezTo>
                    <a:pt x="17488" y="22808"/>
                    <a:pt x="8707" y="14809"/>
                    <a:pt x="0" y="8037"/>
                  </a:cubicBezTo>
                  <a:lnTo>
                    <a:pt x="826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078DDD79-8BF4-41FD-935B-57E9C5E2F33A}"/>
                </a:ext>
              </a:extLst>
            </p:cNvPr>
            <p:cNvSpPr/>
            <p:nvPr/>
          </p:nvSpPr>
          <p:spPr>
            <a:xfrm>
              <a:off x="-2773352" y="1760653"/>
              <a:ext cx="52127" cy="48443"/>
            </a:xfrm>
            <a:custGeom>
              <a:avLst/>
              <a:gdLst/>
              <a:ahLst/>
              <a:cxnLst/>
              <a:rect l="l" t="t" r="r" b="b"/>
              <a:pathLst>
                <a:path w="52127" h="48443">
                  <a:moveTo>
                    <a:pt x="9153" y="0"/>
                  </a:moveTo>
                  <a:cubicBezTo>
                    <a:pt x="24557" y="12278"/>
                    <a:pt x="38882" y="25151"/>
                    <a:pt x="52127" y="38620"/>
                  </a:cubicBezTo>
                  <a:lnTo>
                    <a:pt x="42751" y="48443"/>
                  </a:lnTo>
                  <a:cubicBezTo>
                    <a:pt x="27794" y="32593"/>
                    <a:pt x="13544" y="19422"/>
                    <a:pt x="0" y="8929"/>
                  </a:cubicBezTo>
                  <a:lnTo>
                    <a:pt x="915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AF13B50C-B985-4992-8A7B-D2AB3CE90BA0}"/>
                </a:ext>
              </a:extLst>
            </p:cNvPr>
            <p:cNvSpPr/>
            <p:nvPr/>
          </p:nvSpPr>
          <p:spPr>
            <a:xfrm>
              <a:off x="-2087552" y="1760653"/>
              <a:ext cx="52127" cy="48443"/>
            </a:xfrm>
            <a:custGeom>
              <a:avLst/>
              <a:gdLst/>
              <a:ahLst/>
              <a:cxnLst/>
              <a:rect l="l" t="t" r="r" b="b"/>
              <a:pathLst>
                <a:path w="52127" h="48443">
                  <a:moveTo>
                    <a:pt x="9153" y="0"/>
                  </a:moveTo>
                  <a:cubicBezTo>
                    <a:pt x="24557" y="12278"/>
                    <a:pt x="38882" y="25151"/>
                    <a:pt x="52127" y="38620"/>
                  </a:cubicBezTo>
                  <a:lnTo>
                    <a:pt x="42751" y="48443"/>
                  </a:lnTo>
                  <a:cubicBezTo>
                    <a:pt x="27794" y="32593"/>
                    <a:pt x="13544" y="19422"/>
                    <a:pt x="0" y="8929"/>
                  </a:cubicBezTo>
                  <a:lnTo>
                    <a:pt x="915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9102CAE-5E65-4D37-89A0-C57F6D158C96}"/>
                </a:ext>
              </a:extLst>
            </p:cNvPr>
            <p:cNvSpPr/>
            <p:nvPr/>
          </p:nvSpPr>
          <p:spPr>
            <a:xfrm>
              <a:off x="-2999162" y="1760876"/>
              <a:ext cx="164418" cy="156158"/>
            </a:xfrm>
            <a:custGeom>
              <a:avLst/>
              <a:gdLst/>
              <a:ahLst/>
              <a:cxnLst/>
              <a:rect l="l" t="t" r="r" b="b"/>
              <a:pathLst>
                <a:path w="164418" h="156158">
                  <a:moveTo>
                    <a:pt x="3907" y="0"/>
                  </a:moveTo>
                  <a:lnTo>
                    <a:pt x="23552" y="3460"/>
                  </a:lnTo>
                  <a:cubicBezTo>
                    <a:pt x="21543" y="7479"/>
                    <a:pt x="20166" y="11218"/>
                    <a:pt x="19422" y="14678"/>
                  </a:cubicBezTo>
                  <a:cubicBezTo>
                    <a:pt x="18678" y="18138"/>
                    <a:pt x="18306" y="22473"/>
                    <a:pt x="18306" y="27682"/>
                  </a:cubicBezTo>
                  <a:lnTo>
                    <a:pt x="18306" y="134838"/>
                  </a:lnTo>
                  <a:cubicBezTo>
                    <a:pt x="74265" y="115044"/>
                    <a:pt x="121444" y="87064"/>
                    <a:pt x="159841" y="50899"/>
                  </a:cubicBezTo>
                  <a:lnTo>
                    <a:pt x="164418" y="64628"/>
                  </a:lnTo>
                  <a:cubicBezTo>
                    <a:pt x="131155" y="94915"/>
                    <a:pt x="87474" y="121295"/>
                    <a:pt x="33375" y="143768"/>
                  </a:cubicBezTo>
                  <a:cubicBezTo>
                    <a:pt x="24817" y="147116"/>
                    <a:pt x="18120" y="151246"/>
                    <a:pt x="13283" y="156158"/>
                  </a:cubicBezTo>
                  <a:lnTo>
                    <a:pt x="0" y="141982"/>
                  </a:lnTo>
                  <a:cubicBezTo>
                    <a:pt x="3572" y="135805"/>
                    <a:pt x="5246" y="129405"/>
                    <a:pt x="5023" y="122783"/>
                  </a:cubicBezTo>
                  <a:lnTo>
                    <a:pt x="5023" y="29468"/>
                  </a:lnTo>
                  <a:cubicBezTo>
                    <a:pt x="4948" y="20612"/>
                    <a:pt x="4576" y="10790"/>
                    <a:pt x="39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CD8843B4-72E7-4493-8A7E-7BC632E13D42}"/>
                </a:ext>
              </a:extLst>
            </p:cNvPr>
            <p:cNvSpPr/>
            <p:nvPr/>
          </p:nvSpPr>
          <p:spPr>
            <a:xfrm>
              <a:off x="-3121051" y="1784651"/>
              <a:ext cx="76907" cy="97111"/>
            </a:xfrm>
            <a:custGeom>
              <a:avLst/>
              <a:gdLst/>
              <a:ahLst/>
              <a:cxnLst/>
              <a:rect l="l" t="t" r="r" b="b"/>
              <a:pathLst>
                <a:path w="76907" h="97111">
                  <a:moveTo>
                    <a:pt x="11050" y="0"/>
                  </a:moveTo>
                  <a:cubicBezTo>
                    <a:pt x="32556" y="27310"/>
                    <a:pt x="54508" y="57113"/>
                    <a:pt x="76907" y="89408"/>
                  </a:cubicBezTo>
                  <a:lnTo>
                    <a:pt x="65410" y="97111"/>
                  </a:lnTo>
                  <a:cubicBezTo>
                    <a:pt x="43606" y="63773"/>
                    <a:pt x="21803" y="33598"/>
                    <a:pt x="0" y="6586"/>
                  </a:cubicBezTo>
                  <a:lnTo>
                    <a:pt x="1105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6D3DC93F-F9C7-4CDD-8320-AE7FB8A91819}"/>
                </a:ext>
              </a:extLst>
            </p:cNvPr>
            <p:cNvSpPr/>
            <p:nvPr/>
          </p:nvSpPr>
          <p:spPr>
            <a:xfrm>
              <a:off x="-3257006" y="1784874"/>
              <a:ext cx="85725" cy="95994"/>
            </a:xfrm>
            <a:custGeom>
              <a:avLst/>
              <a:gdLst/>
              <a:ahLst/>
              <a:cxnLst/>
              <a:rect l="l" t="t" r="r" b="b"/>
              <a:pathLst>
                <a:path w="85725" h="95994">
                  <a:moveTo>
                    <a:pt x="69205" y="0"/>
                  </a:moveTo>
                  <a:lnTo>
                    <a:pt x="85725" y="8930"/>
                  </a:lnTo>
                  <a:cubicBezTo>
                    <a:pt x="81111" y="11907"/>
                    <a:pt x="76684" y="16930"/>
                    <a:pt x="72442" y="23999"/>
                  </a:cubicBezTo>
                  <a:cubicBezTo>
                    <a:pt x="56890" y="49820"/>
                    <a:pt x="35942" y="73819"/>
                    <a:pt x="9600" y="95994"/>
                  </a:cubicBezTo>
                  <a:lnTo>
                    <a:pt x="0" y="86618"/>
                  </a:lnTo>
                  <a:cubicBezTo>
                    <a:pt x="21059" y="70619"/>
                    <a:pt x="39663" y="50416"/>
                    <a:pt x="55811" y="26008"/>
                  </a:cubicBezTo>
                  <a:cubicBezTo>
                    <a:pt x="61541" y="17302"/>
                    <a:pt x="66005" y="8632"/>
                    <a:pt x="692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41083163-FC60-4207-910C-ECFA13675579}"/>
                </a:ext>
              </a:extLst>
            </p:cNvPr>
            <p:cNvSpPr/>
            <p:nvPr/>
          </p:nvSpPr>
          <p:spPr>
            <a:xfrm>
              <a:off x="-2774022" y="1797711"/>
              <a:ext cx="174240" cy="123900"/>
            </a:xfrm>
            <a:custGeom>
              <a:avLst/>
              <a:gdLst/>
              <a:ahLst/>
              <a:cxnLst/>
              <a:rect l="l" t="t" r="r" b="b"/>
              <a:pathLst>
                <a:path w="174240" h="123900">
                  <a:moveTo>
                    <a:pt x="168547" y="0"/>
                  </a:moveTo>
                  <a:lnTo>
                    <a:pt x="174240" y="12948"/>
                  </a:lnTo>
                  <a:cubicBezTo>
                    <a:pt x="139489" y="48741"/>
                    <a:pt x="93687" y="80516"/>
                    <a:pt x="36835" y="108272"/>
                  </a:cubicBezTo>
                  <a:cubicBezTo>
                    <a:pt x="23961" y="114523"/>
                    <a:pt x="15440" y="119732"/>
                    <a:pt x="11273" y="123900"/>
                  </a:cubicBezTo>
                  <a:lnTo>
                    <a:pt x="0" y="105147"/>
                  </a:lnTo>
                  <a:cubicBezTo>
                    <a:pt x="16594" y="102468"/>
                    <a:pt x="35793" y="94989"/>
                    <a:pt x="57596" y="82711"/>
                  </a:cubicBezTo>
                  <a:cubicBezTo>
                    <a:pt x="98375" y="60907"/>
                    <a:pt x="135359" y="33337"/>
                    <a:pt x="1685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E5F7D804-1867-4AAE-B94D-2BDA95840EDC}"/>
                </a:ext>
              </a:extLst>
            </p:cNvPr>
            <p:cNvSpPr/>
            <p:nvPr/>
          </p:nvSpPr>
          <p:spPr>
            <a:xfrm>
              <a:off x="-2088222" y="1797711"/>
              <a:ext cx="174240" cy="123900"/>
            </a:xfrm>
            <a:custGeom>
              <a:avLst/>
              <a:gdLst/>
              <a:ahLst/>
              <a:cxnLst/>
              <a:rect l="l" t="t" r="r" b="b"/>
              <a:pathLst>
                <a:path w="174240" h="123900">
                  <a:moveTo>
                    <a:pt x="168548" y="0"/>
                  </a:moveTo>
                  <a:lnTo>
                    <a:pt x="174240" y="12948"/>
                  </a:lnTo>
                  <a:cubicBezTo>
                    <a:pt x="139489" y="48741"/>
                    <a:pt x="93687" y="80516"/>
                    <a:pt x="36835" y="108272"/>
                  </a:cubicBezTo>
                  <a:cubicBezTo>
                    <a:pt x="23961" y="114523"/>
                    <a:pt x="15441" y="119732"/>
                    <a:pt x="11273" y="123900"/>
                  </a:cubicBezTo>
                  <a:lnTo>
                    <a:pt x="0" y="105147"/>
                  </a:lnTo>
                  <a:cubicBezTo>
                    <a:pt x="16594" y="102468"/>
                    <a:pt x="35793" y="94989"/>
                    <a:pt x="57596" y="82711"/>
                  </a:cubicBezTo>
                  <a:cubicBezTo>
                    <a:pt x="98375" y="60907"/>
                    <a:pt x="135359" y="33337"/>
                    <a:pt x="1685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8D98143-F5AD-4023-AD1B-2318A52B0182}"/>
                </a:ext>
              </a:extLst>
            </p:cNvPr>
            <p:cNvSpPr/>
            <p:nvPr/>
          </p:nvSpPr>
          <p:spPr>
            <a:xfrm>
              <a:off x="-1882392" y="1812780"/>
              <a:ext cx="188305" cy="122001"/>
            </a:xfrm>
            <a:custGeom>
              <a:avLst/>
              <a:gdLst/>
              <a:ahLst/>
              <a:cxnLst/>
              <a:rect l="l" t="t" r="r" b="b"/>
              <a:pathLst>
                <a:path w="188305" h="122001">
                  <a:moveTo>
                    <a:pt x="0" y="0"/>
                  </a:moveTo>
                  <a:cubicBezTo>
                    <a:pt x="2009" y="74"/>
                    <a:pt x="4725" y="185"/>
                    <a:pt x="8148" y="335"/>
                  </a:cubicBezTo>
                  <a:cubicBezTo>
                    <a:pt x="16855" y="706"/>
                    <a:pt x="24482" y="893"/>
                    <a:pt x="31031" y="893"/>
                  </a:cubicBezTo>
                  <a:lnTo>
                    <a:pt x="157274" y="893"/>
                  </a:lnTo>
                  <a:cubicBezTo>
                    <a:pt x="163450" y="893"/>
                    <a:pt x="171078" y="706"/>
                    <a:pt x="180156" y="335"/>
                  </a:cubicBezTo>
                  <a:cubicBezTo>
                    <a:pt x="183579" y="185"/>
                    <a:pt x="186296" y="74"/>
                    <a:pt x="188305" y="0"/>
                  </a:cubicBezTo>
                  <a:lnTo>
                    <a:pt x="188305" y="13506"/>
                  </a:lnTo>
                  <a:cubicBezTo>
                    <a:pt x="185998" y="13431"/>
                    <a:pt x="183170" y="13320"/>
                    <a:pt x="179822" y="13171"/>
                  </a:cubicBezTo>
                  <a:cubicBezTo>
                    <a:pt x="173273" y="12873"/>
                    <a:pt x="165906" y="12724"/>
                    <a:pt x="157721" y="12724"/>
                  </a:cubicBezTo>
                  <a:lnTo>
                    <a:pt x="108049" y="12724"/>
                  </a:lnTo>
                  <a:cubicBezTo>
                    <a:pt x="109463" y="61242"/>
                    <a:pt x="86916" y="97668"/>
                    <a:pt x="40407" y="122001"/>
                  </a:cubicBezTo>
                  <a:lnTo>
                    <a:pt x="30361" y="112402"/>
                  </a:lnTo>
                  <a:cubicBezTo>
                    <a:pt x="74563" y="90673"/>
                    <a:pt x="95957" y="57447"/>
                    <a:pt x="94543" y="12724"/>
                  </a:cubicBezTo>
                  <a:lnTo>
                    <a:pt x="30584" y="12724"/>
                  </a:lnTo>
                  <a:cubicBezTo>
                    <a:pt x="22399" y="12724"/>
                    <a:pt x="15032" y="12873"/>
                    <a:pt x="8483" y="13171"/>
                  </a:cubicBezTo>
                  <a:cubicBezTo>
                    <a:pt x="5135" y="13320"/>
                    <a:pt x="2307" y="13431"/>
                    <a:pt x="0" y="135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437AA196-2DFA-45F0-A62B-601D561D7A89}"/>
                </a:ext>
              </a:extLst>
            </p:cNvPr>
            <p:cNvSpPr/>
            <p:nvPr/>
          </p:nvSpPr>
          <p:spPr>
            <a:xfrm>
              <a:off x="-1642407" y="1816352"/>
              <a:ext cx="200031" cy="29579"/>
            </a:xfrm>
            <a:custGeom>
              <a:avLst/>
              <a:gdLst/>
              <a:ahLst/>
              <a:cxnLst/>
              <a:rect l="l" t="t" r="r" b="b"/>
              <a:pathLst>
                <a:path w="200031" h="29579">
                  <a:moveTo>
                    <a:pt x="2791" y="0"/>
                  </a:moveTo>
                  <a:cubicBezTo>
                    <a:pt x="3833" y="446"/>
                    <a:pt x="5321" y="1525"/>
                    <a:pt x="7256" y="3237"/>
                  </a:cubicBezTo>
                  <a:cubicBezTo>
                    <a:pt x="8372" y="4130"/>
                    <a:pt x="9228" y="4799"/>
                    <a:pt x="9823" y="5246"/>
                  </a:cubicBezTo>
                  <a:cubicBezTo>
                    <a:pt x="13916" y="8297"/>
                    <a:pt x="18939" y="10455"/>
                    <a:pt x="24892" y="11720"/>
                  </a:cubicBezTo>
                  <a:cubicBezTo>
                    <a:pt x="30101" y="12910"/>
                    <a:pt x="37579" y="13431"/>
                    <a:pt x="47328" y="13283"/>
                  </a:cubicBezTo>
                  <a:lnTo>
                    <a:pt x="100794" y="13283"/>
                  </a:lnTo>
                  <a:cubicBezTo>
                    <a:pt x="115007" y="13283"/>
                    <a:pt x="132904" y="12464"/>
                    <a:pt x="154484" y="10827"/>
                  </a:cubicBezTo>
                  <a:cubicBezTo>
                    <a:pt x="156791" y="10678"/>
                    <a:pt x="160251" y="10194"/>
                    <a:pt x="164865" y="9376"/>
                  </a:cubicBezTo>
                  <a:cubicBezTo>
                    <a:pt x="170743" y="8334"/>
                    <a:pt x="175952" y="7813"/>
                    <a:pt x="180492" y="7813"/>
                  </a:cubicBezTo>
                  <a:cubicBezTo>
                    <a:pt x="185552" y="7813"/>
                    <a:pt x="189682" y="8483"/>
                    <a:pt x="192882" y="9823"/>
                  </a:cubicBezTo>
                  <a:cubicBezTo>
                    <a:pt x="197793" y="11682"/>
                    <a:pt x="200174" y="14064"/>
                    <a:pt x="200025" y="16966"/>
                  </a:cubicBezTo>
                  <a:cubicBezTo>
                    <a:pt x="200025" y="18752"/>
                    <a:pt x="198798" y="20277"/>
                    <a:pt x="196342" y="21542"/>
                  </a:cubicBezTo>
                  <a:cubicBezTo>
                    <a:pt x="190984" y="23849"/>
                    <a:pt x="185663" y="25003"/>
                    <a:pt x="180380" y="25003"/>
                  </a:cubicBezTo>
                  <a:lnTo>
                    <a:pt x="173236" y="25003"/>
                  </a:lnTo>
                  <a:cubicBezTo>
                    <a:pt x="167953" y="25003"/>
                    <a:pt x="159953" y="24519"/>
                    <a:pt x="149238" y="23551"/>
                  </a:cubicBezTo>
                  <a:cubicBezTo>
                    <a:pt x="138448" y="22808"/>
                    <a:pt x="130374" y="22435"/>
                    <a:pt x="125016" y="22435"/>
                  </a:cubicBezTo>
                  <a:lnTo>
                    <a:pt x="57150" y="22435"/>
                  </a:lnTo>
                  <a:cubicBezTo>
                    <a:pt x="41598" y="22435"/>
                    <a:pt x="28799" y="24816"/>
                    <a:pt x="18753" y="29579"/>
                  </a:cubicBezTo>
                  <a:cubicBezTo>
                    <a:pt x="16892" y="29579"/>
                    <a:pt x="15441" y="28946"/>
                    <a:pt x="14399" y="27681"/>
                  </a:cubicBezTo>
                  <a:cubicBezTo>
                    <a:pt x="12093" y="24779"/>
                    <a:pt x="9042" y="19756"/>
                    <a:pt x="5247" y="12613"/>
                  </a:cubicBezTo>
                  <a:cubicBezTo>
                    <a:pt x="4205" y="10455"/>
                    <a:pt x="3386" y="8929"/>
                    <a:pt x="2791" y="8036"/>
                  </a:cubicBezTo>
                  <a:cubicBezTo>
                    <a:pt x="2419" y="7590"/>
                    <a:pt x="2010" y="6995"/>
                    <a:pt x="1563" y="6250"/>
                  </a:cubicBezTo>
                  <a:cubicBezTo>
                    <a:pt x="521" y="4241"/>
                    <a:pt x="0" y="2492"/>
                    <a:pt x="0" y="1004"/>
                  </a:cubicBezTo>
                  <a:cubicBezTo>
                    <a:pt x="893" y="334"/>
                    <a:pt x="1823" y="0"/>
                    <a:pt x="27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1A74045C-0FF8-4ADF-892E-1880419C89D9}"/>
                </a:ext>
              </a:extLst>
            </p:cNvPr>
            <p:cNvSpPr/>
            <p:nvPr/>
          </p:nvSpPr>
          <p:spPr>
            <a:xfrm>
              <a:off x="-2728703" y="2013549"/>
              <a:ext cx="18975" cy="199131"/>
            </a:xfrm>
            <a:custGeom>
              <a:avLst/>
              <a:gdLst/>
              <a:ahLst/>
              <a:cxnLst/>
              <a:rect l="l" t="t" r="r" b="b"/>
              <a:pathLst>
                <a:path w="18975" h="199131">
                  <a:moveTo>
                    <a:pt x="223" y="0"/>
                  </a:moveTo>
                  <a:lnTo>
                    <a:pt x="18975" y="1786"/>
                  </a:lnTo>
                  <a:cubicBezTo>
                    <a:pt x="16073" y="7962"/>
                    <a:pt x="14622" y="14920"/>
                    <a:pt x="14622" y="22659"/>
                  </a:cubicBezTo>
                  <a:lnTo>
                    <a:pt x="14622" y="167319"/>
                  </a:lnTo>
                  <a:cubicBezTo>
                    <a:pt x="14696" y="178928"/>
                    <a:pt x="14994" y="189532"/>
                    <a:pt x="15515" y="199131"/>
                  </a:cubicBezTo>
                  <a:lnTo>
                    <a:pt x="0" y="199131"/>
                  </a:lnTo>
                  <a:cubicBezTo>
                    <a:pt x="744" y="186704"/>
                    <a:pt x="1190" y="176100"/>
                    <a:pt x="1339" y="167319"/>
                  </a:cubicBezTo>
                  <a:lnTo>
                    <a:pt x="1339" y="25114"/>
                  </a:lnTo>
                  <a:cubicBezTo>
                    <a:pt x="1190" y="18268"/>
                    <a:pt x="818" y="9897"/>
                    <a:pt x="2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899E6433-4B46-4E66-AB6F-40FFB85DD03F}"/>
                </a:ext>
              </a:extLst>
            </p:cNvPr>
            <p:cNvSpPr/>
            <p:nvPr/>
          </p:nvSpPr>
          <p:spPr>
            <a:xfrm>
              <a:off x="-3245622" y="2016228"/>
              <a:ext cx="195672" cy="181387"/>
            </a:xfrm>
            <a:custGeom>
              <a:avLst/>
              <a:gdLst/>
              <a:ahLst/>
              <a:cxnLst/>
              <a:rect l="l" t="t" r="r" b="b"/>
              <a:pathLst>
                <a:path w="195672" h="181387">
                  <a:moveTo>
                    <a:pt x="62173" y="0"/>
                  </a:moveTo>
                  <a:lnTo>
                    <a:pt x="81372" y="1897"/>
                  </a:lnTo>
                  <a:cubicBezTo>
                    <a:pt x="78470" y="8297"/>
                    <a:pt x="77019" y="15217"/>
                    <a:pt x="77019" y="22659"/>
                  </a:cubicBezTo>
                  <a:lnTo>
                    <a:pt x="77019" y="63847"/>
                  </a:lnTo>
                  <a:lnTo>
                    <a:pt x="162521" y="47774"/>
                  </a:lnTo>
                  <a:cubicBezTo>
                    <a:pt x="170111" y="46211"/>
                    <a:pt x="175841" y="44090"/>
                    <a:pt x="179710" y="41411"/>
                  </a:cubicBezTo>
                  <a:lnTo>
                    <a:pt x="195672" y="51457"/>
                  </a:lnTo>
                  <a:cubicBezTo>
                    <a:pt x="191356" y="54731"/>
                    <a:pt x="187115" y="59680"/>
                    <a:pt x="182947" y="66303"/>
                  </a:cubicBezTo>
                  <a:cubicBezTo>
                    <a:pt x="167544" y="89966"/>
                    <a:pt x="152140" y="109500"/>
                    <a:pt x="136736" y="124903"/>
                  </a:cubicBezTo>
                  <a:lnTo>
                    <a:pt x="123900" y="118876"/>
                  </a:lnTo>
                  <a:cubicBezTo>
                    <a:pt x="143620" y="99975"/>
                    <a:pt x="159693" y="79585"/>
                    <a:pt x="172120" y="57708"/>
                  </a:cubicBezTo>
                  <a:lnTo>
                    <a:pt x="77019" y="75455"/>
                  </a:lnTo>
                  <a:lnTo>
                    <a:pt x="77019" y="148455"/>
                  </a:lnTo>
                  <a:cubicBezTo>
                    <a:pt x="76424" y="162445"/>
                    <a:pt x="85130" y="169217"/>
                    <a:pt x="103138" y="168770"/>
                  </a:cubicBezTo>
                  <a:lnTo>
                    <a:pt x="136736" y="168770"/>
                  </a:lnTo>
                  <a:cubicBezTo>
                    <a:pt x="150280" y="168622"/>
                    <a:pt x="166986" y="167617"/>
                    <a:pt x="186854" y="165757"/>
                  </a:cubicBezTo>
                  <a:lnTo>
                    <a:pt x="186854" y="179486"/>
                  </a:lnTo>
                  <a:cubicBezTo>
                    <a:pt x="168623" y="180751"/>
                    <a:pt x="151991" y="181384"/>
                    <a:pt x="136960" y="181384"/>
                  </a:cubicBezTo>
                  <a:lnTo>
                    <a:pt x="102245" y="181384"/>
                  </a:lnTo>
                  <a:cubicBezTo>
                    <a:pt x="75977" y="181607"/>
                    <a:pt x="63029" y="171896"/>
                    <a:pt x="63401" y="152250"/>
                  </a:cubicBezTo>
                  <a:lnTo>
                    <a:pt x="63401" y="78246"/>
                  </a:lnTo>
                  <a:lnTo>
                    <a:pt x="28575" y="84608"/>
                  </a:lnTo>
                  <a:cubicBezTo>
                    <a:pt x="23441" y="85501"/>
                    <a:pt x="15069" y="87659"/>
                    <a:pt x="3461" y="91082"/>
                  </a:cubicBezTo>
                  <a:lnTo>
                    <a:pt x="0" y="78023"/>
                  </a:lnTo>
                  <a:cubicBezTo>
                    <a:pt x="3498" y="77577"/>
                    <a:pt x="12204" y="76051"/>
                    <a:pt x="26120" y="73446"/>
                  </a:cubicBezTo>
                  <a:lnTo>
                    <a:pt x="63401" y="66526"/>
                  </a:lnTo>
                  <a:lnTo>
                    <a:pt x="63401" y="25226"/>
                  </a:lnTo>
                  <a:cubicBezTo>
                    <a:pt x="63327" y="19719"/>
                    <a:pt x="62918" y="11311"/>
                    <a:pt x="621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470F9024-C40B-44DA-975E-B77E1D08AD20}"/>
                </a:ext>
              </a:extLst>
            </p:cNvPr>
            <p:cNvSpPr/>
            <p:nvPr/>
          </p:nvSpPr>
          <p:spPr>
            <a:xfrm>
              <a:off x="-2538947" y="2024264"/>
              <a:ext cx="157943" cy="177366"/>
            </a:xfrm>
            <a:custGeom>
              <a:avLst/>
              <a:gdLst/>
              <a:ahLst/>
              <a:cxnLst/>
              <a:rect l="l" t="t" r="r" b="b"/>
              <a:pathLst>
                <a:path w="157943" h="177366">
                  <a:moveTo>
                    <a:pt x="138745" y="0"/>
                  </a:moveTo>
                  <a:lnTo>
                    <a:pt x="157943" y="9600"/>
                  </a:lnTo>
                  <a:cubicBezTo>
                    <a:pt x="152586" y="14586"/>
                    <a:pt x="147711" y="22660"/>
                    <a:pt x="143321" y="33821"/>
                  </a:cubicBezTo>
                  <a:cubicBezTo>
                    <a:pt x="135284" y="53690"/>
                    <a:pt x="125685" y="71772"/>
                    <a:pt x="114523" y="88069"/>
                  </a:cubicBezTo>
                  <a:cubicBezTo>
                    <a:pt x="123155" y="94022"/>
                    <a:pt x="135173" y="102691"/>
                    <a:pt x="150576" y="114077"/>
                  </a:cubicBezTo>
                  <a:lnTo>
                    <a:pt x="142428" y="125462"/>
                  </a:lnTo>
                  <a:cubicBezTo>
                    <a:pt x="134540" y="119509"/>
                    <a:pt x="123378" y="111175"/>
                    <a:pt x="108942" y="100459"/>
                  </a:cubicBezTo>
                  <a:cubicBezTo>
                    <a:pt x="107974" y="99715"/>
                    <a:pt x="107230" y="99157"/>
                    <a:pt x="106709" y="98785"/>
                  </a:cubicBezTo>
                  <a:cubicBezTo>
                    <a:pt x="83939" y="128699"/>
                    <a:pt x="52313" y="154893"/>
                    <a:pt x="11831" y="177366"/>
                  </a:cubicBezTo>
                  <a:lnTo>
                    <a:pt x="0" y="165981"/>
                  </a:lnTo>
                  <a:cubicBezTo>
                    <a:pt x="36686" y="149237"/>
                    <a:pt x="68237" y="124011"/>
                    <a:pt x="94654" y="90301"/>
                  </a:cubicBezTo>
                  <a:cubicBezTo>
                    <a:pt x="78060" y="78842"/>
                    <a:pt x="62284" y="68647"/>
                    <a:pt x="47327" y="59718"/>
                  </a:cubicBezTo>
                  <a:lnTo>
                    <a:pt x="55475" y="49337"/>
                  </a:lnTo>
                  <a:cubicBezTo>
                    <a:pt x="71028" y="58787"/>
                    <a:pt x="86655" y="68945"/>
                    <a:pt x="102356" y="79809"/>
                  </a:cubicBezTo>
                  <a:cubicBezTo>
                    <a:pt x="112848" y="64703"/>
                    <a:pt x="121555" y="48630"/>
                    <a:pt x="128475" y="31589"/>
                  </a:cubicBezTo>
                  <a:cubicBezTo>
                    <a:pt x="133610" y="18418"/>
                    <a:pt x="137033" y="7888"/>
                    <a:pt x="1387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398A00A7-6A54-4D23-BDAB-3DDE57A735A9}"/>
                </a:ext>
              </a:extLst>
            </p:cNvPr>
            <p:cNvSpPr/>
            <p:nvPr/>
          </p:nvSpPr>
          <p:spPr>
            <a:xfrm>
              <a:off x="-2296396" y="2046031"/>
              <a:ext cx="125686" cy="13394"/>
            </a:xfrm>
            <a:custGeom>
              <a:avLst/>
              <a:gdLst/>
              <a:ahLst/>
              <a:cxnLst/>
              <a:rect l="l" t="t" r="r" b="b"/>
              <a:pathLst>
                <a:path w="125686" h="13394">
                  <a:moveTo>
                    <a:pt x="0" y="0"/>
                  </a:moveTo>
                  <a:cubicBezTo>
                    <a:pt x="2009" y="74"/>
                    <a:pt x="4725" y="186"/>
                    <a:pt x="8148" y="334"/>
                  </a:cubicBezTo>
                  <a:cubicBezTo>
                    <a:pt x="16929" y="706"/>
                    <a:pt x="24557" y="893"/>
                    <a:pt x="31031" y="893"/>
                  </a:cubicBezTo>
                  <a:lnTo>
                    <a:pt x="94543" y="893"/>
                  </a:lnTo>
                  <a:cubicBezTo>
                    <a:pt x="100720" y="893"/>
                    <a:pt x="108310" y="706"/>
                    <a:pt x="117314" y="334"/>
                  </a:cubicBezTo>
                  <a:cubicBezTo>
                    <a:pt x="120886" y="186"/>
                    <a:pt x="123676" y="74"/>
                    <a:pt x="125686" y="0"/>
                  </a:cubicBezTo>
                  <a:lnTo>
                    <a:pt x="125686" y="13394"/>
                  </a:lnTo>
                  <a:cubicBezTo>
                    <a:pt x="123155" y="13320"/>
                    <a:pt x="120067" y="13208"/>
                    <a:pt x="116421" y="13059"/>
                  </a:cubicBezTo>
                  <a:cubicBezTo>
                    <a:pt x="109798" y="12836"/>
                    <a:pt x="102506" y="12724"/>
                    <a:pt x="94543" y="12724"/>
                  </a:cubicBezTo>
                  <a:lnTo>
                    <a:pt x="30584" y="12724"/>
                  </a:lnTo>
                  <a:cubicBezTo>
                    <a:pt x="22771" y="12724"/>
                    <a:pt x="15739" y="12836"/>
                    <a:pt x="9488" y="13059"/>
                  </a:cubicBezTo>
                  <a:cubicBezTo>
                    <a:pt x="5842" y="13208"/>
                    <a:pt x="2679" y="13320"/>
                    <a:pt x="0" y="133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150CBF98-2874-4E9F-8BA9-72A99BD0643E}"/>
                </a:ext>
              </a:extLst>
            </p:cNvPr>
            <p:cNvSpPr/>
            <p:nvPr/>
          </p:nvSpPr>
          <p:spPr>
            <a:xfrm>
              <a:off x="-2937882" y="2068689"/>
              <a:ext cx="26454" cy="43867"/>
            </a:xfrm>
            <a:custGeom>
              <a:avLst/>
              <a:gdLst/>
              <a:ahLst/>
              <a:cxnLst/>
              <a:rect l="l" t="t" r="r" b="b"/>
              <a:pathLst>
                <a:path w="26454" h="43867">
                  <a:moveTo>
                    <a:pt x="13283" y="0"/>
                  </a:moveTo>
                  <a:cubicBezTo>
                    <a:pt x="18938" y="15479"/>
                    <a:pt x="23329" y="29022"/>
                    <a:pt x="26454" y="40630"/>
                  </a:cubicBezTo>
                  <a:lnTo>
                    <a:pt x="12836" y="43867"/>
                  </a:lnTo>
                  <a:cubicBezTo>
                    <a:pt x="8818" y="28612"/>
                    <a:pt x="4539" y="14883"/>
                    <a:pt x="0" y="2680"/>
                  </a:cubicBezTo>
                  <a:lnTo>
                    <a:pt x="132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C678E5BA-35C2-4614-BBC2-2397CFA21FEC}"/>
                </a:ext>
              </a:extLst>
            </p:cNvPr>
            <p:cNvSpPr/>
            <p:nvPr/>
          </p:nvSpPr>
          <p:spPr>
            <a:xfrm>
              <a:off x="-2960765" y="2069806"/>
              <a:ext cx="117984" cy="139637"/>
            </a:xfrm>
            <a:custGeom>
              <a:avLst/>
              <a:gdLst/>
              <a:ahLst/>
              <a:cxnLst/>
              <a:rect l="l" t="t" r="r" b="b"/>
              <a:pathLst>
                <a:path w="117984" h="139637">
                  <a:moveTo>
                    <a:pt x="100125" y="0"/>
                  </a:moveTo>
                  <a:lnTo>
                    <a:pt x="117984" y="8036"/>
                  </a:lnTo>
                  <a:cubicBezTo>
                    <a:pt x="113742" y="12204"/>
                    <a:pt x="110022" y="18306"/>
                    <a:pt x="106822" y="26342"/>
                  </a:cubicBezTo>
                  <a:cubicBezTo>
                    <a:pt x="88367" y="75232"/>
                    <a:pt x="56034" y="112997"/>
                    <a:pt x="9823" y="139637"/>
                  </a:cubicBezTo>
                  <a:lnTo>
                    <a:pt x="0" y="129145"/>
                  </a:lnTo>
                  <a:cubicBezTo>
                    <a:pt x="42342" y="107416"/>
                    <a:pt x="73447" y="72442"/>
                    <a:pt x="93316" y="24222"/>
                  </a:cubicBezTo>
                  <a:cubicBezTo>
                    <a:pt x="96962" y="15217"/>
                    <a:pt x="99232" y="7143"/>
                    <a:pt x="100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EA8B3452-7890-4CDA-BD4E-A8FE5E017FBB}"/>
                </a:ext>
              </a:extLst>
            </p:cNvPr>
            <p:cNvSpPr/>
            <p:nvPr/>
          </p:nvSpPr>
          <p:spPr>
            <a:xfrm>
              <a:off x="-2708166" y="2080521"/>
              <a:ext cx="59940" cy="51904"/>
            </a:xfrm>
            <a:custGeom>
              <a:avLst/>
              <a:gdLst/>
              <a:ahLst/>
              <a:cxnLst/>
              <a:rect l="l" t="t" r="r" b="b"/>
              <a:pathLst>
                <a:path w="59940" h="51904">
                  <a:moveTo>
                    <a:pt x="8260" y="0"/>
                  </a:moveTo>
                  <a:cubicBezTo>
                    <a:pt x="28501" y="14660"/>
                    <a:pt x="45727" y="28538"/>
                    <a:pt x="59940" y="41635"/>
                  </a:cubicBezTo>
                  <a:lnTo>
                    <a:pt x="51011" y="51904"/>
                  </a:lnTo>
                  <a:cubicBezTo>
                    <a:pt x="34119" y="35830"/>
                    <a:pt x="17115" y="21655"/>
                    <a:pt x="0" y="9377"/>
                  </a:cubicBezTo>
                  <a:lnTo>
                    <a:pt x="826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3A6B823E-9984-471E-BB3E-00D7E1B70972}"/>
                </a:ext>
              </a:extLst>
            </p:cNvPr>
            <p:cNvSpPr/>
            <p:nvPr/>
          </p:nvSpPr>
          <p:spPr>
            <a:xfrm>
              <a:off x="-2990902" y="2081749"/>
              <a:ext cx="29468" cy="44090"/>
            </a:xfrm>
            <a:custGeom>
              <a:avLst/>
              <a:gdLst/>
              <a:ahLst/>
              <a:cxnLst/>
              <a:rect l="l" t="t" r="r" b="b"/>
              <a:pathLst>
                <a:path w="29468" h="44090">
                  <a:moveTo>
                    <a:pt x="12725" y="0"/>
                  </a:moveTo>
                  <a:cubicBezTo>
                    <a:pt x="18380" y="11609"/>
                    <a:pt x="23961" y="24780"/>
                    <a:pt x="29468" y="39514"/>
                  </a:cubicBezTo>
                  <a:lnTo>
                    <a:pt x="16185" y="44090"/>
                  </a:lnTo>
                  <a:cubicBezTo>
                    <a:pt x="11050" y="28984"/>
                    <a:pt x="5655" y="15552"/>
                    <a:pt x="0" y="3795"/>
                  </a:cubicBezTo>
                  <a:lnTo>
                    <a:pt x="1272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D41A822A-7B6A-4326-A637-5FE12F51F7C8}"/>
                </a:ext>
              </a:extLst>
            </p:cNvPr>
            <p:cNvSpPr/>
            <p:nvPr/>
          </p:nvSpPr>
          <p:spPr>
            <a:xfrm>
              <a:off x="-2085209" y="2083758"/>
              <a:ext cx="162298" cy="104254"/>
            </a:xfrm>
            <a:custGeom>
              <a:avLst/>
              <a:gdLst/>
              <a:ahLst/>
              <a:cxnLst/>
              <a:rect l="l" t="t" r="r" b="b"/>
              <a:pathLst>
                <a:path w="162298" h="104254">
                  <a:moveTo>
                    <a:pt x="26790" y="0"/>
                  </a:moveTo>
                  <a:cubicBezTo>
                    <a:pt x="37952" y="596"/>
                    <a:pt x="48295" y="893"/>
                    <a:pt x="57820" y="893"/>
                  </a:cubicBezTo>
                  <a:lnTo>
                    <a:pt x="121891" y="893"/>
                  </a:lnTo>
                  <a:lnTo>
                    <a:pt x="113854" y="91641"/>
                  </a:lnTo>
                  <a:lnTo>
                    <a:pt x="131267" y="91641"/>
                  </a:lnTo>
                  <a:cubicBezTo>
                    <a:pt x="137369" y="91641"/>
                    <a:pt x="144922" y="91455"/>
                    <a:pt x="153926" y="91083"/>
                  </a:cubicBezTo>
                  <a:cubicBezTo>
                    <a:pt x="157423" y="90934"/>
                    <a:pt x="160214" y="90822"/>
                    <a:pt x="162298" y="90748"/>
                  </a:cubicBezTo>
                  <a:lnTo>
                    <a:pt x="162298" y="104254"/>
                  </a:lnTo>
                  <a:cubicBezTo>
                    <a:pt x="159619" y="104180"/>
                    <a:pt x="156456" y="104068"/>
                    <a:pt x="152810" y="103919"/>
                  </a:cubicBezTo>
                  <a:cubicBezTo>
                    <a:pt x="146559" y="103696"/>
                    <a:pt x="139527" y="103584"/>
                    <a:pt x="131713" y="103584"/>
                  </a:cubicBezTo>
                  <a:lnTo>
                    <a:pt x="30585" y="103584"/>
                  </a:lnTo>
                  <a:cubicBezTo>
                    <a:pt x="22771" y="103584"/>
                    <a:pt x="15739" y="103696"/>
                    <a:pt x="9488" y="103919"/>
                  </a:cubicBezTo>
                  <a:cubicBezTo>
                    <a:pt x="5842" y="104068"/>
                    <a:pt x="2679" y="104180"/>
                    <a:pt x="0" y="104254"/>
                  </a:cubicBezTo>
                  <a:lnTo>
                    <a:pt x="0" y="90748"/>
                  </a:lnTo>
                  <a:cubicBezTo>
                    <a:pt x="2084" y="90822"/>
                    <a:pt x="4875" y="90934"/>
                    <a:pt x="8372" y="91083"/>
                  </a:cubicBezTo>
                  <a:cubicBezTo>
                    <a:pt x="17078" y="91455"/>
                    <a:pt x="24632" y="91641"/>
                    <a:pt x="31031" y="91641"/>
                  </a:cubicBezTo>
                  <a:lnTo>
                    <a:pt x="100571" y="91641"/>
                  </a:lnTo>
                  <a:lnTo>
                    <a:pt x="107157" y="12837"/>
                  </a:lnTo>
                  <a:lnTo>
                    <a:pt x="57820" y="12837"/>
                  </a:lnTo>
                  <a:cubicBezTo>
                    <a:pt x="51197" y="12837"/>
                    <a:pt x="42528" y="13060"/>
                    <a:pt x="31812" y="13506"/>
                  </a:cubicBezTo>
                  <a:cubicBezTo>
                    <a:pt x="29654" y="13581"/>
                    <a:pt x="27980" y="13655"/>
                    <a:pt x="26790" y="13729"/>
                  </a:cubicBezTo>
                  <a:lnTo>
                    <a:pt x="2679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56B77FB0-75DF-4406-8B3D-22C86A526412}"/>
                </a:ext>
              </a:extLst>
            </p:cNvPr>
            <p:cNvSpPr/>
            <p:nvPr/>
          </p:nvSpPr>
          <p:spPr>
            <a:xfrm>
              <a:off x="-1871007" y="2092576"/>
              <a:ext cx="200031" cy="29580"/>
            </a:xfrm>
            <a:custGeom>
              <a:avLst/>
              <a:gdLst/>
              <a:ahLst/>
              <a:cxnLst/>
              <a:rect l="l" t="t" r="r" b="b"/>
              <a:pathLst>
                <a:path w="200031" h="29580">
                  <a:moveTo>
                    <a:pt x="2791" y="0"/>
                  </a:moveTo>
                  <a:cubicBezTo>
                    <a:pt x="3833" y="447"/>
                    <a:pt x="5321" y="1526"/>
                    <a:pt x="7256" y="3237"/>
                  </a:cubicBezTo>
                  <a:cubicBezTo>
                    <a:pt x="8372" y="4130"/>
                    <a:pt x="9228" y="4800"/>
                    <a:pt x="9823" y="5246"/>
                  </a:cubicBezTo>
                  <a:cubicBezTo>
                    <a:pt x="13916" y="8297"/>
                    <a:pt x="18939" y="10455"/>
                    <a:pt x="24892" y="11720"/>
                  </a:cubicBezTo>
                  <a:cubicBezTo>
                    <a:pt x="30101" y="12911"/>
                    <a:pt x="37579" y="13432"/>
                    <a:pt x="47328" y="13283"/>
                  </a:cubicBezTo>
                  <a:lnTo>
                    <a:pt x="100794" y="13283"/>
                  </a:lnTo>
                  <a:cubicBezTo>
                    <a:pt x="115007" y="13283"/>
                    <a:pt x="132904" y="12464"/>
                    <a:pt x="154484" y="10827"/>
                  </a:cubicBezTo>
                  <a:cubicBezTo>
                    <a:pt x="156791" y="10679"/>
                    <a:pt x="160251" y="10195"/>
                    <a:pt x="164865" y="9376"/>
                  </a:cubicBezTo>
                  <a:cubicBezTo>
                    <a:pt x="170743" y="8334"/>
                    <a:pt x="175952" y="7814"/>
                    <a:pt x="180492" y="7814"/>
                  </a:cubicBezTo>
                  <a:cubicBezTo>
                    <a:pt x="185552" y="7814"/>
                    <a:pt x="189682" y="8483"/>
                    <a:pt x="192882" y="9823"/>
                  </a:cubicBezTo>
                  <a:cubicBezTo>
                    <a:pt x="197793" y="11683"/>
                    <a:pt x="200174" y="14064"/>
                    <a:pt x="200025" y="16967"/>
                  </a:cubicBezTo>
                  <a:cubicBezTo>
                    <a:pt x="200025" y="18752"/>
                    <a:pt x="198798" y="20278"/>
                    <a:pt x="196342" y="21543"/>
                  </a:cubicBezTo>
                  <a:cubicBezTo>
                    <a:pt x="190984" y="23850"/>
                    <a:pt x="185663" y="25003"/>
                    <a:pt x="180380" y="25003"/>
                  </a:cubicBezTo>
                  <a:lnTo>
                    <a:pt x="173236" y="25003"/>
                  </a:lnTo>
                  <a:cubicBezTo>
                    <a:pt x="167953" y="25003"/>
                    <a:pt x="159953" y="24520"/>
                    <a:pt x="149238" y="23552"/>
                  </a:cubicBezTo>
                  <a:cubicBezTo>
                    <a:pt x="138448" y="22808"/>
                    <a:pt x="130374" y="22436"/>
                    <a:pt x="125016" y="22436"/>
                  </a:cubicBezTo>
                  <a:lnTo>
                    <a:pt x="57150" y="22436"/>
                  </a:lnTo>
                  <a:cubicBezTo>
                    <a:pt x="41598" y="22436"/>
                    <a:pt x="28799" y="24817"/>
                    <a:pt x="18753" y="29580"/>
                  </a:cubicBezTo>
                  <a:cubicBezTo>
                    <a:pt x="16892" y="29580"/>
                    <a:pt x="15441" y="28947"/>
                    <a:pt x="14399" y="27682"/>
                  </a:cubicBezTo>
                  <a:cubicBezTo>
                    <a:pt x="12093" y="24780"/>
                    <a:pt x="9042" y="19757"/>
                    <a:pt x="5247" y="12613"/>
                  </a:cubicBezTo>
                  <a:cubicBezTo>
                    <a:pt x="4205" y="10455"/>
                    <a:pt x="3386" y="8930"/>
                    <a:pt x="2791" y="8037"/>
                  </a:cubicBezTo>
                  <a:cubicBezTo>
                    <a:pt x="2419" y="7590"/>
                    <a:pt x="2010" y="6995"/>
                    <a:pt x="1563" y="6251"/>
                  </a:cubicBezTo>
                  <a:cubicBezTo>
                    <a:pt x="521" y="4242"/>
                    <a:pt x="0" y="2493"/>
                    <a:pt x="0" y="1005"/>
                  </a:cubicBezTo>
                  <a:cubicBezTo>
                    <a:pt x="893" y="335"/>
                    <a:pt x="1823" y="0"/>
                    <a:pt x="27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73500534-AB05-4DEF-92CD-ABE9A5A8C203}"/>
                </a:ext>
              </a:extLst>
            </p:cNvPr>
            <p:cNvSpPr/>
            <p:nvPr/>
          </p:nvSpPr>
          <p:spPr>
            <a:xfrm>
              <a:off x="-2323185" y="2163456"/>
              <a:ext cx="181050" cy="13506"/>
            </a:xfrm>
            <a:custGeom>
              <a:avLst/>
              <a:gdLst/>
              <a:ahLst/>
              <a:cxnLst/>
              <a:rect l="l" t="t" r="r" b="b"/>
              <a:pathLst>
                <a:path w="181050" h="13506">
                  <a:moveTo>
                    <a:pt x="0" y="0"/>
                  </a:moveTo>
                  <a:cubicBezTo>
                    <a:pt x="2530" y="74"/>
                    <a:pt x="5879" y="223"/>
                    <a:pt x="10046" y="446"/>
                  </a:cubicBezTo>
                  <a:cubicBezTo>
                    <a:pt x="18083" y="818"/>
                    <a:pt x="25115" y="1004"/>
                    <a:pt x="31142" y="1004"/>
                  </a:cubicBezTo>
                  <a:lnTo>
                    <a:pt x="149907" y="1004"/>
                  </a:lnTo>
                  <a:cubicBezTo>
                    <a:pt x="155637" y="1004"/>
                    <a:pt x="162669" y="818"/>
                    <a:pt x="171004" y="446"/>
                  </a:cubicBezTo>
                  <a:cubicBezTo>
                    <a:pt x="175171" y="223"/>
                    <a:pt x="178519" y="74"/>
                    <a:pt x="181050" y="0"/>
                  </a:cubicBezTo>
                  <a:lnTo>
                    <a:pt x="181050" y="13506"/>
                  </a:lnTo>
                  <a:cubicBezTo>
                    <a:pt x="178371" y="13431"/>
                    <a:pt x="175208" y="13320"/>
                    <a:pt x="171562" y="13171"/>
                  </a:cubicBezTo>
                  <a:cubicBezTo>
                    <a:pt x="165311" y="12948"/>
                    <a:pt x="158279" y="12836"/>
                    <a:pt x="150465" y="12836"/>
                  </a:cubicBezTo>
                  <a:lnTo>
                    <a:pt x="30584" y="12836"/>
                  </a:lnTo>
                  <a:cubicBezTo>
                    <a:pt x="22771" y="12836"/>
                    <a:pt x="15739" y="12948"/>
                    <a:pt x="9488" y="13171"/>
                  </a:cubicBezTo>
                  <a:cubicBezTo>
                    <a:pt x="5842" y="13320"/>
                    <a:pt x="2679" y="13431"/>
                    <a:pt x="0" y="135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2206075-D40C-4DAB-BA28-8345DB4D1209}"/>
              </a:ext>
            </a:extLst>
          </p:cNvPr>
          <p:cNvGrpSpPr/>
          <p:nvPr/>
        </p:nvGrpSpPr>
        <p:grpSpPr>
          <a:xfrm>
            <a:off x="4229100" y="3078886"/>
            <a:ext cx="3733801" cy="769441"/>
            <a:chOff x="4318935" y="3079194"/>
            <a:chExt cx="3733801" cy="769441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F9EC8D47-0537-44A9-B016-F0D3CA620A17}"/>
                </a:ext>
              </a:extLst>
            </p:cNvPr>
            <p:cNvSpPr txBox="1"/>
            <p:nvPr/>
          </p:nvSpPr>
          <p:spPr>
            <a:xfrm>
              <a:off x="4318935" y="3079194"/>
              <a:ext cx="37338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kern="1800" spc="900" dirty="0">
                  <a:latin typeface="TypeLand 康熙字典體 Trial" pitchFamily="50" charset="-120"/>
                  <a:ea typeface="TypeLand 康熙字典體 Trial" pitchFamily="50" charset="-120"/>
                </a:rPr>
                <a:t>谢谢观  看</a:t>
              </a: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CF194AEA-D59C-41AC-84D7-6E4F5DDD6FA7}"/>
                </a:ext>
              </a:extLst>
            </p:cNvPr>
            <p:cNvGrpSpPr/>
            <p:nvPr/>
          </p:nvGrpSpPr>
          <p:grpSpPr>
            <a:xfrm>
              <a:off x="6416851" y="3128420"/>
              <a:ext cx="692894" cy="534770"/>
              <a:chOff x="-3916680" y="3291841"/>
              <a:chExt cx="4086989" cy="3440734"/>
            </a:xfrm>
          </p:grpSpPr>
          <p:pic>
            <p:nvPicPr>
              <p:cNvPr id="52" name="图片 51">
                <a:extLst>
                  <a:ext uri="{FF2B5EF4-FFF2-40B4-BE49-F238E27FC236}">
                    <a16:creationId xmlns:a16="http://schemas.microsoft.com/office/drawing/2014/main" id="{DD5E5685-27C2-4288-A6FD-8364C7A27A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66830" t="55818" r="18116" b="21455"/>
              <a:stretch/>
            </p:blipFill>
            <p:spPr>
              <a:xfrm>
                <a:off x="-3232350" y="3483743"/>
                <a:ext cx="3402659" cy="3069927"/>
              </a:xfrm>
              <a:custGeom>
                <a:avLst/>
                <a:gdLst>
                  <a:gd name="connsiteX0" fmla="*/ 491935 w 3402658"/>
                  <a:gd name="connsiteY0" fmla="*/ 0 h 3069926"/>
                  <a:gd name="connsiteX1" fmla="*/ 2330279 w 3402658"/>
                  <a:gd name="connsiteY1" fmla="*/ 0 h 3069926"/>
                  <a:gd name="connsiteX2" fmla="*/ 2336628 w 3402658"/>
                  <a:gd name="connsiteY2" fmla="*/ 907 h 3069926"/>
                  <a:gd name="connsiteX3" fmla="*/ 2549988 w 3402658"/>
                  <a:gd name="connsiteY3" fmla="*/ 61867 h 3069926"/>
                  <a:gd name="connsiteX4" fmla="*/ 2610948 w 3402658"/>
                  <a:gd name="connsiteY4" fmla="*/ 77107 h 3069926"/>
                  <a:gd name="connsiteX5" fmla="*/ 2656668 w 3402658"/>
                  <a:gd name="connsiteY5" fmla="*/ 92347 h 3069926"/>
                  <a:gd name="connsiteX6" fmla="*/ 2717628 w 3402658"/>
                  <a:gd name="connsiteY6" fmla="*/ 107587 h 3069926"/>
                  <a:gd name="connsiteX7" fmla="*/ 2763348 w 3402658"/>
                  <a:gd name="connsiteY7" fmla="*/ 138067 h 3069926"/>
                  <a:gd name="connsiteX8" fmla="*/ 2885268 w 3402658"/>
                  <a:gd name="connsiteY8" fmla="*/ 199027 h 3069926"/>
                  <a:gd name="connsiteX9" fmla="*/ 2930988 w 3402658"/>
                  <a:gd name="connsiteY9" fmla="*/ 214267 h 3069926"/>
                  <a:gd name="connsiteX10" fmla="*/ 3068148 w 3402658"/>
                  <a:gd name="connsiteY10" fmla="*/ 320947 h 3069926"/>
                  <a:gd name="connsiteX11" fmla="*/ 3159588 w 3402658"/>
                  <a:gd name="connsiteY11" fmla="*/ 381907 h 3069926"/>
                  <a:gd name="connsiteX12" fmla="*/ 3251028 w 3402658"/>
                  <a:gd name="connsiteY12" fmla="*/ 442867 h 3069926"/>
                  <a:gd name="connsiteX13" fmla="*/ 3296748 w 3402658"/>
                  <a:gd name="connsiteY13" fmla="*/ 488587 h 3069926"/>
                  <a:gd name="connsiteX14" fmla="*/ 3332069 w 3402658"/>
                  <a:gd name="connsiteY14" fmla="*/ 515889 h 3069926"/>
                  <a:gd name="connsiteX15" fmla="*/ 3336486 w 3402658"/>
                  <a:gd name="connsiteY15" fmla="*/ 517509 h 3069926"/>
                  <a:gd name="connsiteX16" fmla="*/ 3345185 w 3402658"/>
                  <a:gd name="connsiteY16" fmla="*/ 529414 h 3069926"/>
                  <a:gd name="connsiteX17" fmla="*/ 3394926 w 3402658"/>
                  <a:gd name="connsiteY17" fmla="*/ 592932 h 3069926"/>
                  <a:gd name="connsiteX18" fmla="*/ 3402658 w 3402658"/>
                  <a:gd name="connsiteY18" fmla="*/ 602464 h 3069926"/>
                  <a:gd name="connsiteX19" fmla="*/ 3402658 w 3402658"/>
                  <a:gd name="connsiteY19" fmla="*/ 2485911 h 3069926"/>
                  <a:gd name="connsiteX20" fmla="*/ 3388188 w 3402658"/>
                  <a:gd name="connsiteY20" fmla="*/ 2500267 h 3069926"/>
                  <a:gd name="connsiteX21" fmla="*/ 3281508 w 3402658"/>
                  <a:gd name="connsiteY21" fmla="*/ 2606947 h 3069926"/>
                  <a:gd name="connsiteX22" fmla="*/ 3220548 w 3402658"/>
                  <a:gd name="connsiteY22" fmla="*/ 2713627 h 3069926"/>
                  <a:gd name="connsiteX23" fmla="*/ 3190068 w 3402658"/>
                  <a:gd name="connsiteY23" fmla="*/ 2759347 h 3069926"/>
                  <a:gd name="connsiteX24" fmla="*/ 3083388 w 3402658"/>
                  <a:gd name="connsiteY24" fmla="*/ 2789827 h 3069926"/>
                  <a:gd name="connsiteX25" fmla="*/ 3037668 w 3402658"/>
                  <a:gd name="connsiteY25" fmla="*/ 2820307 h 3069926"/>
                  <a:gd name="connsiteX26" fmla="*/ 2946228 w 3402658"/>
                  <a:gd name="connsiteY26" fmla="*/ 2881267 h 3069926"/>
                  <a:gd name="connsiteX27" fmla="*/ 2854788 w 3402658"/>
                  <a:gd name="connsiteY27" fmla="*/ 2942227 h 3069926"/>
                  <a:gd name="connsiteX28" fmla="*/ 2809068 w 3402658"/>
                  <a:gd name="connsiteY28" fmla="*/ 2987947 h 3069926"/>
                  <a:gd name="connsiteX29" fmla="*/ 2765698 w 3402658"/>
                  <a:gd name="connsiteY29" fmla="*/ 3015741 h 3069926"/>
                  <a:gd name="connsiteX30" fmla="*/ 2768839 w 3402658"/>
                  <a:gd name="connsiteY30" fmla="*/ 3012372 h 3069926"/>
                  <a:gd name="connsiteX31" fmla="*/ 2770364 w 3402658"/>
                  <a:gd name="connsiteY31" fmla="*/ 3010809 h 3069926"/>
                  <a:gd name="connsiteX32" fmla="*/ 2771692 w 3402658"/>
                  <a:gd name="connsiteY32" fmla="*/ 3009311 h 3069926"/>
                  <a:gd name="connsiteX33" fmla="*/ 2768839 w 3402658"/>
                  <a:gd name="connsiteY33" fmla="*/ 3012372 h 3069926"/>
                  <a:gd name="connsiteX34" fmla="*/ 2754685 w 3402658"/>
                  <a:gd name="connsiteY34" fmla="*/ 3026874 h 3069926"/>
                  <a:gd name="connsiteX35" fmla="*/ 2717628 w 3402658"/>
                  <a:gd name="connsiteY35" fmla="*/ 3064147 h 3069926"/>
                  <a:gd name="connsiteX36" fmla="*/ 2700291 w 3402658"/>
                  <a:gd name="connsiteY36" fmla="*/ 3069926 h 3069926"/>
                  <a:gd name="connsiteX37" fmla="*/ 595586 w 3402658"/>
                  <a:gd name="connsiteY37" fmla="*/ 3069926 h 3069926"/>
                  <a:gd name="connsiteX38" fmla="*/ 584028 w 3402658"/>
                  <a:gd name="connsiteY38" fmla="*/ 3064147 h 3069926"/>
                  <a:gd name="connsiteX39" fmla="*/ 538308 w 3402658"/>
                  <a:gd name="connsiteY39" fmla="*/ 3048907 h 3069926"/>
                  <a:gd name="connsiteX40" fmla="*/ 492588 w 3402658"/>
                  <a:gd name="connsiteY40" fmla="*/ 3003187 h 3069926"/>
                  <a:gd name="connsiteX41" fmla="*/ 446868 w 3402658"/>
                  <a:gd name="connsiteY41" fmla="*/ 2972707 h 3069926"/>
                  <a:gd name="connsiteX42" fmla="*/ 385908 w 3402658"/>
                  <a:gd name="connsiteY42" fmla="*/ 2957467 h 3069926"/>
                  <a:gd name="connsiteX43" fmla="*/ 340188 w 3402658"/>
                  <a:gd name="connsiteY43" fmla="*/ 2911747 h 3069926"/>
                  <a:gd name="connsiteX44" fmla="*/ 296818 w 3402658"/>
                  <a:gd name="connsiteY44" fmla="*/ 2883953 h 3069926"/>
                  <a:gd name="connsiteX45" fmla="*/ 299959 w 3402658"/>
                  <a:gd name="connsiteY45" fmla="*/ 2887322 h 3069926"/>
                  <a:gd name="connsiteX46" fmla="*/ 285805 w 3402658"/>
                  <a:gd name="connsiteY46" fmla="*/ 2872820 h 3069926"/>
                  <a:gd name="connsiteX47" fmla="*/ 248748 w 3402658"/>
                  <a:gd name="connsiteY47" fmla="*/ 2835547 h 3069926"/>
                  <a:gd name="connsiteX48" fmla="*/ 218268 w 3402658"/>
                  <a:gd name="connsiteY48" fmla="*/ 2744107 h 3069926"/>
                  <a:gd name="connsiteX49" fmla="*/ 172548 w 3402658"/>
                  <a:gd name="connsiteY49" fmla="*/ 2713627 h 3069926"/>
                  <a:gd name="connsiteX50" fmla="*/ 96348 w 3402658"/>
                  <a:gd name="connsiteY50" fmla="*/ 2576467 h 3069926"/>
                  <a:gd name="connsiteX51" fmla="*/ 50628 w 3402658"/>
                  <a:gd name="connsiteY51" fmla="*/ 2530747 h 3069926"/>
                  <a:gd name="connsiteX52" fmla="*/ 4908 w 3402658"/>
                  <a:gd name="connsiteY52" fmla="*/ 2424067 h 3069926"/>
                  <a:gd name="connsiteX53" fmla="*/ 0 w 3402658"/>
                  <a:gd name="connsiteY53" fmla="*/ 2409343 h 3069926"/>
                  <a:gd name="connsiteX54" fmla="*/ 0 w 3402658"/>
                  <a:gd name="connsiteY54" fmla="*/ 899551 h 3069926"/>
                  <a:gd name="connsiteX55" fmla="*/ 20148 w 3402658"/>
                  <a:gd name="connsiteY55" fmla="*/ 839107 h 3069926"/>
                  <a:gd name="connsiteX56" fmla="*/ 35388 w 3402658"/>
                  <a:gd name="connsiteY56" fmla="*/ 747667 h 3069926"/>
                  <a:gd name="connsiteX57" fmla="*/ 50628 w 3402658"/>
                  <a:gd name="connsiteY57" fmla="*/ 671467 h 3069926"/>
                  <a:gd name="connsiteX58" fmla="*/ 81108 w 3402658"/>
                  <a:gd name="connsiteY58" fmla="*/ 610507 h 3069926"/>
                  <a:gd name="connsiteX59" fmla="*/ 126828 w 3402658"/>
                  <a:gd name="connsiteY59" fmla="*/ 580027 h 3069926"/>
                  <a:gd name="connsiteX60" fmla="*/ 142068 w 3402658"/>
                  <a:gd name="connsiteY60" fmla="*/ 519067 h 3069926"/>
                  <a:gd name="connsiteX61" fmla="*/ 172548 w 3402658"/>
                  <a:gd name="connsiteY61" fmla="*/ 473347 h 3069926"/>
                  <a:gd name="connsiteX62" fmla="*/ 218268 w 3402658"/>
                  <a:gd name="connsiteY62" fmla="*/ 412387 h 3069926"/>
                  <a:gd name="connsiteX63" fmla="*/ 279228 w 3402658"/>
                  <a:gd name="connsiteY63" fmla="*/ 275227 h 3069926"/>
                  <a:gd name="connsiteX64" fmla="*/ 324948 w 3402658"/>
                  <a:gd name="connsiteY64" fmla="*/ 229507 h 3069926"/>
                  <a:gd name="connsiteX65" fmla="*/ 370668 w 3402658"/>
                  <a:gd name="connsiteY65" fmla="*/ 138067 h 3069926"/>
                  <a:gd name="connsiteX66" fmla="*/ 462108 w 3402658"/>
                  <a:gd name="connsiteY66" fmla="*/ 31387 h 3069926"/>
                  <a:gd name="connsiteX67" fmla="*/ 488120 w 3402658"/>
                  <a:gd name="connsiteY67" fmla="*/ 3376 h 3069926"/>
                  <a:gd name="connsiteX68" fmla="*/ 491935 w 3402658"/>
                  <a:gd name="connsiteY68" fmla="*/ 0 h 306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3402658" h="3069926">
                    <a:moveTo>
                      <a:pt x="491935" y="0"/>
                    </a:moveTo>
                    <a:lnTo>
                      <a:pt x="2330279" y="0"/>
                    </a:lnTo>
                    <a:lnTo>
                      <a:pt x="2336628" y="907"/>
                    </a:lnTo>
                    <a:cubicBezTo>
                      <a:pt x="2421619" y="13049"/>
                      <a:pt x="2471036" y="38181"/>
                      <a:pt x="2549988" y="61867"/>
                    </a:cubicBezTo>
                    <a:cubicBezTo>
                      <a:pt x="2570050" y="67886"/>
                      <a:pt x="2590809" y="71353"/>
                      <a:pt x="2610948" y="77107"/>
                    </a:cubicBezTo>
                    <a:cubicBezTo>
                      <a:pt x="2626394" y="81520"/>
                      <a:pt x="2641222" y="87934"/>
                      <a:pt x="2656668" y="92347"/>
                    </a:cubicBezTo>
                    <a:cubicBezTo>
                      <a:pt x="2676807" y="98101"/>
                      <a:pt x="2698376" y="99336"/>
                      <a:pt x="2717628" y="107587"/>
                    </a:cubicBezTo>
                    <a:cubicBezTo>
                      <a:pt x="2734463" y="114802"/>
                      <a:pt x="2746198" y="131636"/>
                      <a:pt x="2763348" y="138067"/>
                    </a:cubicBezTo>
                    <a:cubicBezTo>
                      <a:pt x="2887936" y="184787"/>
                      <a:pt x="2798555" y="112314"/>
                      <a:pt x="2885268" y="199027"/>
                    </a:cubicBezTo>
                    <a:lnTo>
                      <a:pt x="2930988" y="214267"/>
                    </a:lnTo>
                    <a:cubicBezTo>
                      <a:pt x="2985674" y="232496"/>
                      <a:pt x="3028700" y="281499"/>
                      <a:pt x="3068148" y="320947"/>
                    </a:cubicBezTo>
                    <a:cubicBezTo>
                      <a:pt x="3134315" y="343003"/>
                      <a:pt x="3102509" y="324828"/>
                      <a:pt x="3159588" y="381907"/>
                    </a:cubicBezTo>
                    <a:cubicBezTo>
                      <a:pt x="3185491" y="407810"/>
                      <a:pt x="3222112" y="420377"/>
                      <a:pt x="3251028" y="442867"/>
                    </a:cubicBezTo>
                    <a:cubicBezTo>
                      <a:pt x="3268041" y="456099"/>
                      <a:pt x="3280191" y="474789"/>
                      <a:pt x="3296748" y="488587"/>
                    </a:cubicBezTo>
                    <a:cubicBezTo>
                      <a:pt x="3313779" y="502780"/>
                      <a:pt x="3325004" y="511293"/>
                      <a:pt x="3332069" y="515889"/>
                    </a:cubicBezTo>
                    <a:lnTo>
                      <a:pt x="3336486" y="517509"/>
                    </a:lnTo>
                    <a:lnTo>
                      <a:pt x="3345185" y="529414"/>
                    </a:lnTo>
                    <a:cubicBezTo>
                      <a:pt x="3356318" y="544225"/>
                      <a:pt x="3372349" y="564810"/>
                      <a:pt x="3394926" y="592932"/>
                    </a:cubicBezTo>
                    <a:lnTo>
                      <a:pt x="3402658" y="602464"/>
                    </a:lnTo>
                    <a:lnTo>
                      <a:pt x="3402658" y="2485911"/>
                    </a:lnTo>
                    <a:lnTo>
                      <a:pt x="3388188" y="2500267"/>
                    </a:lnTo>
                    <a:cubicBezTo>
                      <a:pt x="3352628" y="2535827"/>
                      <a:pt x="3315150" y="2569567"/>
                      <a:pt x="3281508" y="2606947"/>
                    </a:cubicBezTo>
                    <a:cubicBezTo>
                      <a:pt x="3252450" y="2639234"/>
                      <a:pt x="3241825" y="2676392"/>
                      <a:pt x="3220548" y="2713627"/>
                    </a:cubicBezTo>
                    <a:cubicBezTo>
                      <a:pt x="3211461" y="2729530"/>
                      <a:pt x="3200228" y="2744107"/>
                      <a:pt x="3190068" y="2759347"/>
                    </a:cubicBezTo>
                    <a:cubicBezTo>
                      <a:pt x="3170536" y="2764230"/>
                      <a:pt x="3105252" y="2778895"/>
                      <a:pt x="3083388" y="2789827"/>
                    </a:cubicBezTo>
                    <a:cubicBezTo>
                      <a:pt x="3067005" y="2798018"/>
                      <a:pt x="3054503" y="2813092"/>
                      <a:pt x="3037668" y="2820307"/>
                    </a:cubicBezTo>
                    <a:cubicBezTo>
                      <a:pt x="2945817" y="2859672"/>
                      <a:pt x="2999801" y="2800908"/>
                      <a:pt x="2946228" y="2881267"/>
                    </a:cubicBezTo>
                    <a:cubicBezTo>
                      <a:pt x="2946228" y="2881267"/>
                      <a:pt x="2883704" y="2919737"/>
                      <a:pt x="2854788" y="2942227"/>
                    </a:cubicBezTo>
                    <a:cubicBezTo>
                      <a:pt x="2837775" y="2955459"/>
                      <a:pt x="2825625" y="2974149"/>
                      <a:pt x="2809068" y="2987947"/>
                    </a:cubicBezTo>
                    <a:cubicBezTo>
                      <a:pt x="2745415" y="3040991"/>
                      <a:pt x="2755948" y="3026648"/>
                      <a:pt x="2765698" y="3015741"/>
                    </a:cubicBezTo>
                    <a:lnTo>
                      <a:pt x="2768839" y="3012372"/>
                    </a:lnTo>
                    <a:lnTo>
                      <a:pt x="2770364" y="3010809"/>
                    </a:lnTo>
                    <a:cubicBezTo>
                      <a:pt x="2772808" y="3008251"/>
                      <a:pt x="2772860" y="3008120"/>
                      <a:pt x="2771692" y="3009311"/>
                    </a:cubicBezTo>
                    <a:lnTo>
                      <a:pt x="2768839" y="3012372"/>
                    </a:lnTo>
                    <a:lnTo>
                      <a:pt x="2754685" y="3026874"/>
                    </a:lnTo>
                    <a:cubicBezTo>
                      <a:pt x="2746287" y="3035395"/>
                      <a:pt x="2734325" y="3047451"/>
                      <a:pt x="2717628" y="3064147"/>
                    </a:cubicBezTo>
                    <a:lnTo>
                      <a:pt x="2700291" y="3069926"/>
                    </a:lnTo>
                    <a:lnTo>
                      <a:pt x="595586" y="3069926"/>
                    </a:lnTo>
                    <a:lnTo>
                      <a:pt x="584028" y="3064147"/>
                    </a:lnTo>
                    <a:cubicBezTo>
                      <a:pt x="569263" y="3057819"/>
                      <a:pt x="551674" y="3057818"/>
                      <a:pt x="538308" y="3048907"/>
                    </a:cubicBezTo>
                    <a:cubicBezTo>
                      <a:pt x="520375" y="3036952"/>
                      <a:pt x="509145" y="3016985"/>
                      <a:pt x="492588" y="3003187"/>
                    </a:cubicBezTo>
                    <a:cubicBezTo>
                      <a:pt x="478517" y="2991461"/>
                      <a:pt x="462108" y="2982867"/>
                      <a:pt x="446868" y="2972707"/>
                    </a:cubicBezTo>
                    <a:cubicBezTo>
                      <a:pt x="426548" y="2967627"/>
                      <a:pt x="404094" y="2967859"/>
                      <a:pt x="385908" y="2957467"/>
                    </a:cubicBezTo>
                    <a:cubicBezTo>
                      <a:pt x="367195" y="2946774"/>
                      <a:pt x="356745" y="2925545"/>
                      <a:pt x="340188" y="2911747"/>
                    </a:cubicBezTo>
                    <a:cubicBezTo>
                      <a:pt x="276535" y="2858703"/>
                      <a:pt x="287068" y="2873046"/>
                      <a:pt x="296818" y="2883953"/>
                    </a:cubicBezTo>
                    <a:lnTo>
                      <a:pt x="299959" y="2887322"/>
                    </a:lnTo>
                    <a:lnTo>
                      <a:pt x="285805" y="2872820"/>
                    </a:lnTo>
                    <a:cubicBezTo>
                      <a:pt x="277407" y="2864299"/>
                      <a:pt x="265445" y="2852244"/>
                      <a:pt x="248748" y="2835547"/>
                    </a:cubicBezTo>
                    <a:cubicBezTo>
                      <a:pt x="226030" y="2812829"/>
                      <a:pt x="228428" y="2774587"/>
                      <a:pt x="218268" y="2744107"/>
                    </a:cubicBezTo>
                    <a:lnTo>
                      <a:pt x="172548" y="2713627"/>
                    </a:lnTo>
                    <a:cubicBezTo>
                      <a:pt x="127631" y="2683682"/>
                      <a:pt x="112229" y="2624111"/>
                      <a:pt x="96348" y="2576467"/>
                    </a:cubicBezTo>
                    <a:cubicBezTo>
                      <a:pt x="81108" y="2561227"/>
                      <a:pt x="63155" y="2548285"/>
                      <a:pt x="50628" y="2530747"/>
                    </a:cubicBezTo>
                    <a:cubicBezTo>
                      <a:pt x="27088" y="2497791"/>
                      <a:pt x="17345" y="2461378"/>
                      <a:pt x="4908" y="2424067"/>
                    </a:cubicBezTo>
                    <a:lnTo>
                      <a:pt x="0" y="2409343"/>
                    </a:lnTo>
                    <a:lnTo>
                      <a:pt x="0" y="899551"/>
                    </a:lnTo>
                    <a:lnTo>
                      <a:pt x="20148" y="839107"/>
                    </a:lnTo>
                    <a:cubicBezTo>
                      <a:pt x="27642" y="809129"/>
                      <a:pt x="29860" y="778069"/>
                      <a:pt x="35388" y="747667"/>
                    </a:cubicBezTo>
                    <a:cubicBezTo>
                      <a:pt x="40022" y="722182"/>
                      <a:pt x="45548" y="696867"/>
                      <a:pt x="50628" y="671467"/>
                    </a:cubicBezTo>
                    <a:cubicBezTo>
                      <a:pt x="60788" y="651147"/>
                      <a:pt x="66564" y="627960"/>
                      <a:pt x="81108" y="610507"/>
                    </a:cubicBezTo>
                    <a:cubicBezTo>
                      <a:pt x="92834" y="596436"/>
                      <a:pt x="116668" y="595267"/>
                      <a:pt x="126828" y="580027"/>
                    </a:cubicBezTo>
                    <a:cubicBezTo>
                      <a:pt x="138446" y="562599"/>
                      <a:pt x="136988" y="539387"/>
                      <a:pt x="142068" y="519067"/>
                    </a:cubicBezTo>
                    <a:cubicBezTo>
                      <a:pt x="152228" y="503827"/>
                      <a:pt x="161902" y="488252"/>
                      <a:pt x="172548" y="473347"/>
                    </a:cubicBezTo>
                    <a:cubicBezTo>
                      <a:pt x="187311" y="452678"/>
                      <a:pt x="204806" y="433926"/>
                      <a:pt x="218268" y="412387"/>
                    </a:cubicBezTo>
                    <a:cubicBezTo>
                      <a:pt x="241998" y="374419"/>
                      <a:pt x="261448" y="305707"/>
                      <a:pt x="279228" y="275227"/>
                    </a:cubicBezTo>
                    <a:cubicBezTo>
                      <a:pt x="297008" y="244747"/>
                      <a:pt x="311150" y="246064"/>
                      <a:pt x="324948" y="229507"/>
                    </a:cubicBezTo>
                    <a:cubicBezTo>
                      <a:pt x="357774" y="190116"/>
                      <a:pt x="355394" y="183889"/>
                      <a:pt x="370668" y="138067"/>
                    </a:cubicBezTo>
                    <a:cubicBezTo>
                      <a:pt x="484116" y="24619"/>
                      <a:pt x="344805" y="168241"/>
                      <a:pt x="462108" y="31387"/>
                    </a:cubicBezTo>
                    <a:cubicBezTo>
                      <a:pt x="471660" y="20243"/>
                      <a:pt x="480092" y="11215"/>
                      <a:pt x="488120" y="3376"/>
                    </a:cubicBezTo>
                    <a:lnTo>
                      <a:pt x="491935" y="0"/>
                    </a:lnTo>
                    <a:close/>
                  </a:path>
                </a:pathLst>
              </a:custGeom>
            </p:spPr>
          </p:pic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E31AA4F6-7674-45D9-BF2A-BE24BC671C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81530" t="59485" r="18382" b="40335"/>
              <a:stretch/>
            </p:blipFill>
            <p:spPr>
              <a:xfrm>
                <a:off x="-446594" y="3923358"/>
                <a:ext cx="19885" cy="24424"/>
              </a:xfrm>
              <a:custGeom>
                <a:avLst/>
                <a:gdLst>
                  <a:gd name="connsiteX0" fmla="*/ 7 w 19885"/>
                  <a:gd name="connsiteY0" fmla="*/ 530 h 24424"/>
                  <a:gd name="connsiteX1" fmla="*/ 19839 w 19885"/>
                  <a:gd name="connsiteY1" fmla="*/ 24424 h 24424"/>
                  <a:gd name="connsiteX2" fmla="*/ 13893 w 19885"/>
                  <a:gd name="connsiteY2" fmla="*/ 22244 h 24424"/>
                  <a:gd name="connsiteX3" fmla="*/ 9362 w 19885"/>
                  <a:gd name="connsiteY3" fmla="*/ 16043 h 24424"/>
                  <a:gd name="connsiteX4" fmla="*/ 7 w 19885"/>
                  <a:gd name="connsiteY4" fmla="*/ 530 h 2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85" h="24424">
                    <a:moveTo>
                      <a:pt x="7" y="530"/>
                    </a:moveTo>
                    <a:cubicBezTo>
                      <a:pt x="-416" y="-3827"/>
                      <a:pt x="21018" y="19996"/>
                      <a:pt x="19839" y="24424"/>
                    </a:cubicBezTo>
                    <a:lnTo>
                      <a:pt x="13893" y="22244"/>
                    </a:lnTo>
                    <a:lnTo>
                      <a:pt x="9362" y="16043"/>
                    </a:lnTo>
                    <a:cubicBezTo>
                      <a:pt x="2717" y="6566"/>
                      <a:pt x="148" y="1983"/>
                      <a:pt x="7" y="530"/>
                    </a:cubicBezTo>
                    <a:close/>
                  </a:path>
                </a:pathLst>
              </a:custGeom>
            </p:spPr>
          </p:pic>
          <p:pic>
            <p:nvPicPr>
              <p:cNvPr id="54" name="图片 53">
                <a:extLst>
                  <a:ext uri="{FF2B5EF4-FFF2-40B4-BE49-F238E27FC236}">
                    <a16:creationId xmlns:a16="http://schemas.microsoft.com/office/drawing/2014/main" id="{BD6A9E6B-F24B-44CA-98E9-820AA87C20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66501" t="64667" r="33488" b="35204"/>
              <a:stretch/>
            </p:blipFill>
            <p:spPr>
              <a:xfrm>
                <a:off x="-3843469" y="4623400"/>
                <a:ext cx="2470" cy="17376"/>
              </a:xfrm>
              <a:custGeom>
                <a:avLst/>
                <a:gdLst>
                  <a:gd name="connsiteX0" fmla="*/ 2470 w 2470"/>
                  <a:gd name="connsiteY0" fmla="*/ 0 h 17376"/>
                  <a:gd name="connsiteX1" fmla="*/ 1332 w 2470"/>
                  <a:gd name="connsiteY1" fmla="*/ 9541 h 17376"/>
                  <a:gd name="connsiteX2" fmla="*/ 1051 w 2470"/>
                  <a:gd name="connsiteY2" fmla="*/ 9359 h 17376"/>
                  <a:gd name="connsiteX3" fmla="*/ 2470 w 2470"/>
                  <a:gd name="connsiteY3" fmla="*/ 0 h 17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0" h="17376">
                    <a:moveTo>
                      <a:pt x="2470" y="0"/>
                    </a:moveTo>
                    <a:lnTo>
                      <a:pt x="1332" y="9541"/>
                    </a:lnTo>
                    <a:cubicBezTo>
                      <a:pt x="176" y="17502"/>
                      <a:pt x="-842" y="22289"/>
                      <a:pt x="1051" y="9359"/>
                    </a:cubicBezTo>
                    <a:lnTo>
                      <a:pt x="2470" y="0"/>
                    </a:lnTo>
                    <a:close/>
                  </a:path>
                </a:pathLst>
              </a:custGeom>
            </p:spPr>
          </p:pic>
          <p:pic>
            <p:nvPicPr>
              <p:cNvPr id="55" name="图片 54">
                <a:extLst>
                  <a:ext uri="{FF2B5EF4-FFF2-40B4-BE49-F238E27FC236}">
                    <a16:creationId xmlns:a16="http://schemas.microsoft.com/office/drawing/2014/main" id="{FA89F505-A0EC-42EF-A4E6-DDA4B7DAF5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82770" t="71759" r="17227" b="28213"/>
              <a:stretch/>
            </p:blipFill>
            <p:spPr>
              <a:xfrm>
                <a:off x="-166366" y="5581328"/>
                <a:ext cx="767" cy="3849"/>
              </a:xfrm>
              <a:custGeom>
                <a:avLst/>
                <a:gdLst>
                  <a:gd name="connsiteX0" fmla="*/ 530 w 767"/>
                  <a:gd name="connsiteY0" fmla="*/ 900 h 3849"/>
                  <a:gd name="connsiteX1" fmla="*/ 209 w 767"/>
                  <a:gd name="connsiteY1" fmla="*/ 2931 h 3849"/>
                  <a:gd name="connsiteX2" fmla="*/ 0 w 767"/>
                  <a:gd name="connsiteY2" fmla="*/ 3849 h 3849"/>
                  <a:gd name="connsiteX3" fmla="*/ 530 w 767"/>
                  <a:gd name="connsiteY3" fmla="*/ 900 h 3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7" h="3849">
                    <a:moveTo>
                      <a:pt x="530" y="900"/>
                    </a:moveTo>
                    <a:cubicBezTo>
                      <a:pt x="869" y="-602"/>
                      <a:pt x="911" y="-415"/>
                      <a:pt x="209" y="2931"/>
                    </a:cubicBezTo>
                    <a:lnTo>
                      <a:pt x="0" y="3849"/>
                    </a:lnTo>
                    <a:lnTo>
                      <a:pt x="530" y="900"/>
                    </a:lnTo>
                    <a:close/>
                  </a:path>
                </a:pathLst>
              </a:custGeom>
            </p:spPr>
          </p:pic>
          <p:pic>
            <p:nvPicPr>
              <p:cNvPr id="56" name="图片 55">
                <a:extLst>
                  <a:ext uri="{FF2B5EF4-FFF2-40B4-BE49-F238E27FC236}">
                    <a16:creationId xmlns:a16="http://schemas.microsoft.com/office/drawing/2014/main" id="{93ABB8E5-75D6-4A16-970F-C26A7B25B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82187" t="73266" r="17746" b="26566"/>
              <a:stretch/>
            </p:blipFill>
            <p:spPr>
              <a:xfrm>
                <a:off x="-298136" y="5784899"/>
                <a:ext cx="15309" cy="22741"/>
              </a:xfrm>
              <a:custGeom>
                <a:avLst/>
                <a:gdLst>
                  <a:gd name="connsiteX0" fmla="*/ 15309 w 15309"/>
                  <a:gd name="connsiteY0" fmla="*/ 652 h 22741"/>
                  <a:gd name="connsiteX1" fmla="*/ 11761 w 15309"/>
                  <a:gd name="connsiteY1" fmla="*/ 12077 h 22741"/>
                  <a:gd name="connsiteX2" fmla="*/ 3419 w 15309"/>
                  <a:gd name="connsiteY2" fmla="*/ 21011 h 22741"/>
                  <a:gd name="connsiteX3" fmla="*/ 15309 w 15309"/>
                  <a:gd name="connsiteY3" fmla="*/ 652 h 2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09" h="22741">
                    <a:moveTo>
                      <a:pt x="15309" y="652"/>
                    </a:moveTo>
                    <a:lnTo>
                      <a:pt x="11761" y="12077"/>
                    </a:lnTo>
                    <a:lnTo>
                      <a:pt x="3419" y="21011"/>
                    </a:lnTo>
                    <a:cubicBezTo>
                      <a:pt x="-8456" y="30922"/>
                      <a:pt x="14338" y="-5233"/>
                      <a:pt x="15309" y="652"/>
                    </a:cubicBezTo>
                    <a:close/>
                  </a:path>
                </a:pathLst>
              </a:custGeom>
            </p:spPr>
          </p:pic>
          <p:pic>
            <p:nvPicPr>
              <p:cNvPr id="57" name="图片 56">
                <a:extLst>
                  <a:ext uri="{FF2B5EF4-FFF2-40B4-BE49-F238E27FC236}">
                    <a16:creationId xmlns:a16="http://schemas.microsoft.com/office/drawing/2014/main" id="{419251DE-FC4C-4FAB-B425-906F39CB54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68157" t="77193" r="31827" b="22779"/>
              <a:stretch/>
            </p:blipFill>
            <p:spPr>
              <a:xfrm>
                <a:off x="-3469229" y="6315416"/>
                <a:ext cx="3594" cy="3785"/>
              </a:xfrm>
              <a:custGeom>
                <a:avLst/>
                <a:gdLst>
                  <a:gd name="connsiteX0" fmla="*/ 0 w 3594"/>
                  <a:gd name="connsiteY0" fmla="*/ 0 h 3785"/>
                  <a:gd name="connsiteX1" fmla="*/ 1525 w 3594"/>
                  <a:gd name="connsiteY1" fmla="*/ 1563 h 3785"/>
                  <a:gd name="connsiteX2" fmla="*/ 2853 w 3594"/>
                  <a:gd name="connsiteY2" fmla="*/ 3061 h 3785"/>
                  <a:gd name="connsiteX3" fmla="*/ 0 w 3594"/>
                  <a:gd name="connsiteY3" fmla="*/ 0 h 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4" h="3785">
                    <a:moveTo>
                      <a:pt x="0" y="0"/>
                    </a:moveTo>
                    <a:lnTo>
                      <a:pt x="1525" y="1563"/>
                    </a:lnTo>
                    <a:cubicBezTo>
                      <a:pt x="3969" y="4122"/>
                      <a:pt x="4021" y="4252"/>
                      <a:pt x="2853" y="3061"/>
                    </a:cubicBez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58" name="图片 57">
                <a:extLst>
                  <a:ext uri="{FF2B5EF4-FFF2-40B4-BE49-F238E27FC236}">
                    <a16:creationId xmlns:a16="http://schemas.microsoft.com/office/drawing/2014/main" id="{989F1D0F-60F8-4D96-B0D8-678063319D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69006" t="54809" r="22860" b="44182"/>
              <a:stretch/>
            </p:blipFill>
            <p:spPr>
              <a:xfrm>
                <a:off x="-3277253" y="3291841"/>
                <a:ext cx="1838344" cy="136253"/>
              </a:xfrm>
              <a:custGeom>
                <a:avLst/>
                <a:gdLst>
                  <a:gd name="connsiteX0" fmla="*/ 915053 w 1838344"/>
                  <a:gd name="connsiteY0" fmla="*/ 0 h 136253"/>
                  <a:gd name="connsiteX1" fmla="*/ 1158893 w 1838344"/>
                  <a:gd name="connsiteY1" fmla="*/ 45720 h 136253"/>
                  <a:gd name="connsiteX2" fmla="*/ 1494173 w 1838344"/>
                  <a:gd name="connsiteY2" fmla="*/ 91440 h 136253"/>
                  <a:gd name="connsiteX3" fmla="*/ 1646573 w 1838344"/>
                  <a:gd name="connsiteY3" fmla="*/ 106680 h 136253"/>
                  <a:gd name="connsiteX4" fmla="*/ 1738013 w 1838344"/>
                  <a:gd name="connsiteY4" fmla="*/ 121920 h 136253"/>
                  <a:gd name="connsiteX5" fmla="*/ 1838344 w 1838344"/>
                  <a:gd name="connsiteY5" fmla="*/ 136253 h 136253"/>
                  <a:gd name="connsiteX6" fmla="*/ 0 w 1838344"/>
                  <a:gd name="connsiteY6" fmla="*/ 136253 h 136253"/>
                  <a:gd name="connsiteX7" fmla="*/ 19772 w 1838344"/>
                  <a:gd name="connsiteY7" fmla="*/ 118755 h 136253"/>
                  <a:gd name="connsiteX8" fmla="*/ 76853 w 1838344"/>
                  <a:gd name="connsiteY8" fmla="*/ 76200 h 136253"/>
                  <a:gd name="connsiteX9" fmla="*/ 168293 w 1838344"/>
                  <a:gd name="connsiteY9" fmla="*/ 45720 h 136253"/>
                  <a:gd name="connsiteX10" fmla="*/ 214013 w 1838344"/>
                  <a:gd name="connsiteY10" fmla="*/ 15240 h 136253"/>
                  <a:gd name="connsiteX11" fmla="*/ 915053 w 1838344"/>
                  <a:gd name="connsiteY11" fmla="*/ 0 h 136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38344" h="136253">
                    <a:moveTo>
                      <a:pt x="915053" y="0"/>
                    </a:moveTo>
                    <a:cubicBezTo>
                      <a:pt x="931797" y="3349"/>
                      <a:pt x="1115339" y="41761"/>
                      <a:pt x="1158893" y="45720"/>
                    </a:cubicBezTo>
                    <a:cubicBezTo>
                      <a:pt x="1467132" y="73742"/>
                      <a:pt x="1312718" y="30955"/>
                      <a:pt x="1494173" y="91440"/>
                    </a:cubicBezTo>
                    <a:cubicBezTo>
                      <a:pt x="1544973" y="96520"/>
                      <a:pt x="1595914" y="100348"/>
                      <a:pt x="1646573" y="106680"/>
                    </a:cubicBezTo>
                    <a:cubicBezTo>
                      <a:pt x="1677235" y="110513"/>
                      <a:pt x="1707472" y="117221"/>
                      <a:pt x="1738013" y="121920"/>
                    </a:cubicBezTo>
                    <a:lnTo>
                      <a:pt x="1838344" y="136253"/>
                    </a:lnTo>
                    <a:lnTo>
                      <a:pt x="0" y="136253"/>
                    </a:lnTo>
                    <a:lnTo>
                      <a:pt x="19772" y="118755"/>
                    </a:lnTo>
                    <a:cubicBezTo>
                      <a:pt x="35644" y="105984"/>
                      <a:pt x="52762" y="94268"/>
                      <a:pt x="76853" y="76200"/>
                    </a:cubicBezTo>
                    <a:cubicBezTo>
                      <a:pt x="76853" y="76200"/>
                      <a:pt x="138933" y="58769"/>
                      <a:pt x="168293" y="45720"/>
                    </a:cubicBezTo>
                    <a:cubicBezTo>
                      <a:pt x="185031" y="38281"/>
                      <a:pt x="195731" y="16359"/>
                      <a:pt x="214013" y="15240"/>
                    </a:cubicBezTo>
                    <a:cubicBezTo>
                      <a:pt x="447311" y="956"/>
                      <a:pt x="681373" y="5080"/>
                      <a:pt x="915053" y="0"/>
                    </a:cubicBezTo>
                    <a:close/>
                  </a:path>
                </a:pathLst>
              </a:custGeom>
            </p:spPr>
          </p:pic>
          <p:pic>
            <p:nvPicPr>
              <p:cNvPr id="59" name="图片 58">
                <a:extLst>
                  <a:ext uri="{FF2B5EF4-FFF2-40B4-BE49-F238E27FC236}">
                    <a16:creationId xmlns:a16="http://schemas.microsoft.com/office/drawing/2014/main" id="{C29745D2-39EE-4822-86CA-99180748E0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66830" t="55818" r="30994" b="37523"/>
              <a:stretch/>
            </p:blipFill>
            <p:spPr>
              <a:xfrm>
                <a:off x="-3769187" y="3428094"/>
                <a:ext cx="491935" cy="899551"/>
              </a:xfrm>
              <a:custGeom>
                <a:avLst/>
                <a:gdLst>
                  <a:gd name="connsiteX0" fmla="*/ 0 w 491935"/>
                  <a:gd name="connsiteY0" fmla="*/ 0 h 899551"/>
                  <a:gd name="connsiteX1" fmla="*/ 491935 w 491935"/>
                  <a:gd name="connsiteY1" fmla="*/ 0 h 899551"/>
                  <a:gd name="connsiteX2" fmla="*/ 488120 w 491935"/>
                  <a:gd name="connsiteY2" fmla="*/ 3376 h 899551"/>
                  <a:gd name="connsiteX3" fmla="*/ 462108 w 491935"/>
                  <a:gd name="connsiteY3" fmla="*/ 31387 h 899551"/>
                  <a:gd name="connsiteX4" fmla="*/ 370668 w 491935"/>
                  <a:gd name="connsiteY4" fmla="*/ 138067 h 899551"/>
                  <a:gd name="connsiteX5" fmla="*/ 324948 w 491935"/>
                  <a:gd name="connsiteY5" fmla="*/ 229507 h 899551"/>
                  <a:gd name="connsiteX6" fmla="*/ 279228 w 491935"/>
                  <a:gd name="connsiteY6" fmla="*/ 275227 h 899551"/>
                  <a:gd name="connsiteX7" fmla="*/ 218268 w 491935"/>
                  <a:gd name="connsiteY7" fmla="*/ 412387 h 899551"/>
                  <a:gd name="connsiteX8" fmla="*/ 172548 w 491935"/>
                  <a:gd name="connsiteY8" fmla="*/ 473347 h 899551"/>
                  <a:gd name="connsiteX9" fmla="*/ 142068 w 491935"/>
                  <a:gd name="connsiteY9" fmla="*/ 519067 h 899551"/>
                  <a:gd name="connsiteX10" fmla="*/ 126828 w 491935"/>
                  <a:gd name="connsiteY10" fmla="*/ 580027 h 899551"/>
                  <a:gd name="connsiteX11" fmla="*/ 81108 w 491935"/>
                  <a:gd name="connsiteY11" fmla="*/ 610507 h 899551"/>
                  <a:gd name="connsiteX12" fmla="*/ 50628 w 491935"/>
                  <a:gd name="connsiteY12" fmla="*/ 671467 h 899551"/>
                  <a:gd name="connsiteX13" fmla="*/ 35388 w 491935"/>
                  <a:gd name="connsiteY13" fmla="*/ 747667 h 899551"/>
                  <a:gd name="connsiteX14" fmla="*/ 20148 w 491935"/>
                  <a:gd name="connsiteY14" fmla="*/ 839107 h 899551"/>
                  <a:gd name="connsiteX15" fmla="*/ 0 w 491935"/>
                  <a:gd name="connsiteY15" fmla="*/ 899551 h 899551"/>
                  <a:gd name="connsiteX16" fmla="*/ 0 w 491935"/>
                  <a:gd name="connsiteY16" fmla="*/ 0 h 899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1935" h="899551">
                    <a:moveTo>
                      <a:pt x="0" y="0"/>
                    </a:moveTo>
                    <a:lnTo>
                      <a:pt x="491935" y="0"/>
                    </a:lnTo>
                    <a:lnTo>
                      <a:pt x="488120" y="3376"/>
                    </a:lnTo>
                    <a:cubicBezTo>
                      <a:pt x="480092" y="11215"/>
                      <a:pt x="471660" y="20243"/>
                      <a:pt x="462108" y="31387"/>
                    </a:cubicBezTo>
                    <a:cubicBezTo>
                      <a:pt x="344805" y="168241"/>
                      <a:pt x="484116" y="24619"/>
                      <a:pt x="370668" y="138067"/>
                    </a:cubicBezTo>
                    <a:cubicBezTo>
                      <a:pt x="355394" y="183889"/>
                      <a:pt x="357774" y="190116"/>
                      <a:pt x="324948" y="229507"/>
                    </a:cubicBezTo>
                    <a:cubicBezTo>
                      <a:pt x="311150" y="246064"/>
                      <a:pt x="297008" y="244747"/>
                      <a:pt x="279228" y="275227"/>
                    </a:cubicBezTo>
                    <a:cubicBezTo>
                      <a:pt x="261448" y="305707"/>
                      <a:pt x="241998" y="374419"/>
                      <a:pt x="218268" y="412387"/>
                    </a:cubicBezTo>
                    <a:cubicBezTo>
                      <a:pt x="204806" y="433926"/>
                      <a:pt x="187311" y="452678"/>
                      <a:pt x="172548" y="473347"/>
                    </a:cubicBezTo>
                    <a:cubicBezTo>
                      <a:pt x="161902" y="488252"/>
                      <a:pt x="152228" y="503827"/>
                      <a:pt x="142068" y="519067"/>
                    </a:cubicBezTo>
                    <a:cubicBezTo>
                      <a:pt x="136988" y="539387"/>
                      <a:pt x="138446" y="562599"/>
                      <a:pt x="126828" y="580027"/>
                    </a:cubicBezTo>
                    <a:cubicBezTo>
                      <a:pt x="116668" y="595267"/>
                      <a:pt x="92834" y="596436"/>
                      <a:pt x="81108" y="610507"/>
                    </a:cubicBezTo>
                    <a:cubicBezTo>
                      <a:pt x="66564" y="627960"/>
                      <a:pt x="60788" y="651147"/>
                      <a:pt x="50628" y="671467"/>
                    </a:cubicBezTo>
                    <a:cubicBezTo>
                      <a:pt x="45548" y="696867"/>
                      <a:pt x="40022" y="722182"/>
                      <a:pt x="35388" y="747667"/>
                    </a:cubicBezTo>
                    <a:cubicBezTo>
                      <a:pt x="29860" y="778069"/>
                      <a:pt x="27642" y="809129"/>
                      <a:pt x="20148" y="839107"/>
                    </a:cubicBezTo>
                    <a:lnTo>
                      <a:pt x="0" y="89955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E3292700-789F-4093-B212-1636607806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77140" t="55818" r="18116" b="39722"/>
              <a:stretch/>
            </p:blipFill>
            <p:spPr>
              <a:xfrm>
                <a:off x="-1438908" y="3428093"/>
                <a:ext cx="1072379" cy="602464"/>
              </a:xfrm>
              <a:custGeom>
                <a:avLst/>
                <a:gdLst>
                  <a:gd name="connsiteX0" fmla="*/ 0 w 1072379"/>
                  <a:gd name="connsiteY0" fmla="*/ 0 h 602464"/>
                  <a:gd name="connsiteX1" fmla="*/ 1072379 w 1072379"/>
                  <a:gd name="connsiteY1" fmla="*/ 0 h 602464"/>
                  <a:gd name="connsiteX2" fmla="*/ 1072379 w 1072379"/>
                  <a:gd name="connsiteY2" fmla="*/ 602464 h 602464"/>
                  <a:gd name="connsiteX3" fmla="*/ 1064647 w 1072379"/>
                  <a:gd name="connsiteY3" fmla="*/ 592932 h 602464"/>
                  <a:gd name="connsiteX4" fmla="*/ 1014906 w 1072379"/>
                  <a:gd name="connsiteY4" fmla="*/ 529414 h 602464"/>
                  <a:gd name="connsiteX5" fmla="*/ 1006207 w 1072379"/>
                  <a:gd name="connsiteY5" fmla="*/ 517509 h 602464"/>
                  <a:gd name="connsiteX6" fmla="*/ 1012153 w 1072379"/>
                  <a:gd name="connsiteY6" fmla="*/ 519689 h 602464"/>
                  <a:gd name="connsiteX7" fmla="*/ 1001676 w 1072379"/>
                  <a:gd name="connsiteY7" fmla="*/ 511308 h 602464"/>
                  <a:gd name="connsiteX8" fmla="*/ 1006207 w 1072379"/>
                  <a:gd name="connsiteY8" fmla="*/ 517509 h 602464"/>
                  <a:gd name="connsiteX9" fmla="*/ 1001790 w 1072379"/>
                  <a:gd name="connsiteY9" fmla="*/ 515889 h 602464"/>
                  <a:gd name="connsiteX10" fmla="*/ 966469 w 1072379"/>
                  <a:gd name="connsiteY10" fmla="*/ 488587 h 602464"/>
                  <a:gd name="connsiteX11" fmla="*/ 920749 w 1072379"/>
                  <a:gd name="connsiteY11" fmla="*/ 442867 h 602464"/>
                  <a:gd name="connsiteX12" fmla="*/ 829309 w 1072379"/>
                  <a:gd name="connsiteY12" fmla="*/ 381907 h 602464"/>
                  <a:gd name="connsiteX13" fmla="*/ 737869 w 1072379"/>
                  <a:gd name="connsiteY13" fmla="*/ 320947 h 602464"/>
                  <a:gd name="connsiteX14" fmla="*/ 600709 w 1072379"/>
                  <a:gd name="connsiteY14" fmla="*/ 214267 h 602464"/>
                  <a:gd name="connsiteX15" fmla="*/ 554989 w 1072379"/>
                  <a:gd name="connsiteY15" fmla="*/ 199027 h 602464"/>
                  <a:gd name="connsiteX16" fmla="*/ 433069 w 1072379"/>
                  <a:gd name="connsiteY16" fmla="*/ 138067 h 602464"/>
                  <a:gd name="connsiteX17" fmla="*/ 387349 w 1072379"/>
                  <a:gd name="connsiteY17" fmla="*/ 107587 h 602464"/>
                  <a:gd name="connsiteX18" fmla="*/ 326389 w 1072379"/>
                  <a:gd name="connsiteY18" fmla="*/ 92347 h 602464"/>
                  <a:gd name="connsiteX19" fmla="*/ 280669 w 1072379"/>
                  <a:gd name="connsiteY19" fmla="*/ 77107 h 602464"/>
                  <a:gd name="connsiteX20" fmla="*/ 219709 w 1072379"/>
                  <a:gd name="connsiteY20" fmla="*/ 61867 h 602464"/>
                  <a:gd name="connsiteX21" fmla="*/ 6349 w 1072379"/>
                  <a:gd name="connsiteY21" fmla="*/ 907 h 602464"/>
                  <a:gd name="connsiteX22" fmla="*/ 0 w 1072379"/>
                  <a:gd name="connsiteY22" fmla="*/ 0 h 60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72379" h="602464">
                    <a:moveTo>
                      <a:pt x="0" y="0"/>
                    </a:moveTo>
                    <a:lnTo>
                      <a:pt x="1072379" y="0"/>
                    </a:lnTo>
                    <a:lnTo>
                      <a:pt x="1072379" y="602464"/>
                    </a:lnTo>
                    <a:lnTo>
                      <a:pt x="1064647" y="592932"/>
                    </a:lnTo>
                    <a:cubicBezTo>
                      <a:pt x="1042070" y="564810"/>
                      <a:pt x="1026039" y="544225"/>
                      <a:pt x="1014906" y="529414"/>
                    </a:cubicBezTo>
                    <a:lnTo>
                      <a:pt x="1006207" y="517509"/>
                    </a:lnTo>
                    <a:lnTo>
                      <a:pt x="1012153" y="519689"/>
                    </a:lnTo>
                    <a:cubicBezTo>
                      <a:pt x="1013725" y="513785"/>
                      <a:pt x="975096" y="473400"/>
                      <a:pt x="1001676" y="511308"/>
                    </a:cubicBezTo>
                    <a:lnTo>
                      <a:pt x="1006207" y="517509"/>
                    </a:lnTo>
                    <a:lnTo>
                      <a:pt x="1001790" y="515889"/>
                    </a:lnTo>
                    <a:cubicBezTo>
                      <a:pt x="994725" y="511293"/>
                      <a:pt x="983500" y="502780"/>
                      <a:pt x="966469" y="488587"/>
                    </a:cubicBezTo>
                    <a:cubicBezTo>
                      <a:pt x="949912" y="474789"/>
                      <a:pt x="937762" y="456099"/>
                      <a:pt x="920749" y="442867"/>
                    </a:cubicBezTo>
                    <a:cubicBezTo>
                      <a:pt x="891833" y="420377"/>
                      <a:pt x="855212" y="407810"/>
                      <a:pt x="829309" y="381907"/>
                    </a:cubicBezTo>
                    <a:cubicBezTo>
                      <a:pt x="772230" y="324828"/>
                      <a:pt x="804036" y="343003"/>
                      <a:pt x="737869" y="320947"/>
                    </a:cubicBezTo>
                    <a:cubicBezTo>
                      <a:pt x="698421" y="281499"/>
                      <a:pt x="655395" y="232496"/>
                      <a:pt x="600709" y="214267"/>
                    </a:cubicBezTo>
                    <a:lnTo>
                      <a:pt x="554989" y="199027"/>
                    </a:lnTo>
                    <a:cubicBezTo>
                      <a:pt x="468276" y="112314"/>
                      <a:pt x="557657" y="184787"/>
                      <a:pt x="433069" y="138067"/>
                    </a:cubicBezTo>
                    <a:cubicBezTo>
                      <a:pt x="415919" y="131636"/>
                      <a:pt x="404184" y="114802"/>
                      <a:pt x="387349" y="107587"/>
                    </a:cubicBezTo>
                    <a:cubicBezTo>
                      <a:pt x="368097" y="99336"/>
                      <a:pt x="346528" y="98101"/>
                      <a:pt x="326389" y="92347"/>
                    </a:cubicBezTo>
                    <a:cubicBezTo>
                      <a:pt x="310943" y="87934"/>
                      <a:pt x="296115" y="81520"/>
                      <a:pt x="280669" y="77107"/>
                    </a:cubicBezTo>
                    <a:cubicBezTo>
                      <a:pt x="260530" y="71353"/>
                      <a:pt x="239771" y="67886"/>
                      <a:pt x="219709" y="61867"/>
                    </a:cubicBezTo>
                    <a:cubicBezTo>
                      <a:pt x="140757" y="38181"/>
                      <a:pt x="91340" y="13049"/>
                      <a:pt x="6349" y="907"/>
                    </a:cubicBez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61" name="图片 60">
                <a:extLst>
                  <a:ext uri="{FF2B5EF4-FFF2-40B4-BE49-F238E27FC236}">
                    <a16:creationId xmlns:a16="http://schemas.microsoft.com/office/drawing/2014/main" id="{49E3CD57-D0CF-477D-993D-EF8FF69023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81884" t="60278" r="16899" b="25779"/>
              <a:stretch/>
            </p:blipFill>
            <p:spPr>
              <a:xfrm>
                <a:off x="-366530" y="4030558"/>
                <a:ext cx="275090" cy="1883447"/>
              </a:xfrm>
              <a:custGeom>
                <a:avLst/>
                <a:gdLst>
                  <a:gd name="connsiteX0" fmla="*/ 0 w 275090"/>
                  <a:gd name="connsiteY0" fmla="*/ 0 h 1883447"/>
                  <a:gd name="connsiteX1" fmla="*/ 31250 w 275090"/>
                  <a:gd name="connsiteY1" fmla="*/ 38523 h 1883447"/>
                  <a:gd name="connsiteX2" fmla="*/ 76970 w 275090"/>
                  <a:gd name="connsiteY2" fmla="*/ 84243 h 1883447"/>
                  <a:gd name="connsiteX3" fmla="*/ 137930 w 275090"/>
                  <a:gd name="connsiteY3" fmla="*/ 190923 h 1883447"/>
                  <a:gd name="connsiteX4" fmla="*/ 153170 w 275090"/>
                  <a:gd name="connsiteY4" fmla="*/ 328083 h 1883447"/>
                  <a:gd name="connsiteX5" fmla="*/ 168410 w 275090"/>
                  <a:gd name="connsiteY5" fmla="*/ 419523 h 1883447"/>
                  <a:gd name="connsiteX6" fmla="*/ 198890 w 275090"/>
                  <a:gd name="connsiteY6" fmla="*/ 495723 h 1883447"/>
                  <a:gd name="connsiteX7" fmla="*/ 214130 w 275090"/>
                  <a:gd name="connsiteY7" fmla="*/ 1135803 h 1883447"/>
                  <a:gd name="connsiteX8" fmla="*/ 244610 w 275090"/>
                  <a:gd name="connsiteY8" fmla="*/ 1227243 h 1883447"/>
                  <a:gd name="connsiteX9" fmla="*/ 275090 w 275090"/>
                  <a:gd name="connsiteY9" fmla="*/ 1410123 h 1883447"/>
                  <a:gd name="connsiteX10" fmla="*/ 229370 w 275090"/>
                  <a:gd name="connsiteY10" fmla="*/ 1516803 h 1883447"/>
                  <a:gd name="connsiteX11" fmla="*/ 199237 w 275090"/>
                  <a:gd name="connsiteY11" fmla="*/ 1559767 h 1883447"/>
                  <a:gd name="connsiteX12" fmla="*/ 200163 w 275090"/>
                  <a:gd name="connsiteY12" fmla="*/ 1554619 h 1883447"/>
                  <a:gd name="connsiteX13" fmla="*/ 200372 w 275090"/>
                  <a:gd name="connsiteY13" fmla="*/ 1553701 h 1883447"/>
                  <a:gd name="connsiteX14" fmla="*/ 200693 w 275090"/>
                  <a:gd name="connsiteY14" fmla="*/ 1551670 h 1883447"/>
                  <a:gd name="connsiteX15" fmla="*/ 200163 w 275090"/>
                  <a:gd name="connsiteY15" fmla="*/ 1554619 h 1883447"/>
                  <a:gd name="connsiteX16" fmla="*/ 195586 w 275090"/>
                  <a:gd name="connsiteY16" fmla="*/ 1574695 h 1883447"/>
                  <a:gd name="connsiteX17" fmla="*/ 183650 w 275090"/>
                  <a:gd name="connsiteY17" fmla="*/ 1623483 h 1883447"/>
                  <a:gd name="connsiteX18" fmla="*/ 122690 w 275090"/>
                  <a:gd name="connsiteY18" fmla="*/ 1714923 h 1883447"/>
                  <a:gd name="connsiteX19" fmla="*/ 88102 w 275090"/>
                  <a:gd name="connsiteY19" fmla="*/ 1757905 h 1883447"/>
                  <a:gd name="connsiteX20" fmla="*/ 80154 w 275090"/>
                  <a:gd name="connsiteY20" fmla="*/ 1766418 h 1883447"/>
                  <a:gd name="connsiteX21" fmla="*/ 83702 w 275090"/>
                  <a:gd name="connsiteY21" fmla="*/ 1754993 h 1883447"/>
                  <a:gd name="connsiteX22" fmla="*/ 71812 w 275090"/>
                  <a:gd name="connsiteY22" fmla="*/ 1775352 h 1883447"/>
                  <a:gd name="connsiteX23" fmla="*/ 80154 w 275090"/>
                  <a:gd name="connsiteY23" fmla="*/ 1766418 h 1883447"/>
                  <a:gd name="connsiteX24" fmla="*/ 79456 w 275090"/>
                  <a:gd name="connsiteY24" fmla="*/ 1768665 h 1883447"/>
                  <a:gd name="connsiteX25" fmla="*/ 61730 w 275090"/>
                  <a:gd name="connsiteY25" fmla="*/ 1806363 h 1883447"/>
                  <a:gd name="connsiteX26" fmla="*/ 28313 w 275090"/>
                  <a:gd name="connsiteY26" fmla="*/ 1855357 h 1883447"/>
                  <a:gd name="connsiteX27" fmla="*/ 0 w 275090"/>
                  <a:gd name="connsiteY27" fmla="*/ 1883447 h 1883447"/>
                  <a:gd name="connsiteX28" fmla="*/ 0 w 275090"/>
                  <a:gd name="connsiteY28" fmla="*/ 0 h 188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5090" h="1883447">
                    <a:moveTo>
                      <a:pt x="0" y="0"/>
                    </a:moveTo>
                    <a:lnTo>
                      <a:pt x="31250" y="38523"/>
                    </a:lnTo>
                    <a:cubicBezTo>
                      <a:pt x="44898" y="55204"/>
                      <a:pt x="63172" y="67686"/>
                      <a:pt x="76970" y="84243"/>
                    </a:cubicBezTo>
                    <a:cubicBezTo>
                      <a:pt x="92710" y="103130"/>
                      <a:pt x="133173" y="170308"/>
                      <a:pt x="137930" y="190923"/>
                    </a:cubicBezTo>
                    <a:cubicBezTo>
                      <a:pt x="148274" y="235746"/>
                      <a:pt x="147090" y="282485"/>
                      <a:pt x="153170" y="328083"/>
                    </a:cubicBezTo>
                    <a:cubicBezTo>
                      <a:pt x="157254" y="358712"/>
                      <a:pt x="160280" y="389711"/>
                      <a:pt x="168410" y="419523"/>
                    </a:cubicBezTo>
                    <a:cubicBezTo>
                      <a:pt x="175608" y="445916"/>
                      <a:pt x="197147" y="468422"/>
                      <a:pt x="198890" y="495723"/>
                    </a:cubicBezTo>
                    <a:cubicBezTo>
                      <a:pt x="212485" y="708710"/>
                      <a:pt x="209050" y="922443"/>
                      <a:pt x="214130" y="1135803"/>
                    </a:cubicBezTo>
                    <a:cubicBezTo>
                      <a:pt x="214130" y="1135803"/>
                      <a:pt x="236156" y="1196246"/>
                      <a:pt x="244610" y="1227243"/>
                    </a:cubicBezTo>
                    <a:cubicBezTo>
                      <a:pt x="257981" y="1276269"/>
                      <a:pt x="268548" y="1364330"/>
                      <a:pt x="275090" y="1410123"/>
                    </a:cubicBezTo>
                    <a:cubicBezTo>
                      <a:pt x="198568" y="1524906"/>
                      <a:pt x="288417" y="1379027"/>
                      <a:pt x="229370" y="1516803"/>
                    </a:cubicBezTo>
                    <a:cubicBezTo>
                      <a:pt x="197796" y="1590475"/>
                      <a:pt x="197304" y="1573392"/>
                      <a:pt x="199237" y="1559767"/>
                    </a:cubicBezTo>
                    <a:lnTo>
                      <a:pt x="200163" y="1554619"/>
                    </a:lnTo>
                    <a:lnTo>
                      <a:pt x="200372" y="1553701"/>
                    </a:lnTo>
                    <a:cubicBezTo>
                      <a:pt x="201074" y="1550355"/>
                      <a:pt x="201032" y="1550168"/>
                      <a:pt x="200693" y="1551670"/>
                    </a:cubicBezTo>
                    <a:lnTo>
                      <a:pt x="200163" y="1554619"/>
                    </a:lnTo>
                    <a:lnTo>
                      <a:pt x="195586" y="1574695"/>
                    </a:lnTo>
                    <a:cubicBezTo>
                      <a:pt x="192949" y="1585835"/>
                      <a:pt x="189119" y="1601607"/>
                      <a:pt x="183650" y="1623483"/>
                    </a:cubicBezTo>
                    <a:cubicBezTo>
                      <a:pt x="183650" y="1623483"/>
                      <a:pt x="145180" y="1686007"/>
                      <a:pt x="122690" y="1714923"/>
                    </a:cubicBezTo>
                    <a:cubicBezTo>
                      <a:pt x="107523" y="1734424"/>
                      <a:pt x="96288" y="1748292"/>
                      <a:pt x="88102" y="1757905"/>
                    </a:cubicBezTo>
                    <a:lnTo>
                      <a:pt x="80154" y="1766418"/>
                    </a:lnTo>
                    <a:lnTo>
                      <a:pt x="83702" y="1754993"/>
                    </a:lnTo>
                    <a:cubicBezTo>
                      <a:pt x="82731" y="1749108"/>
                      <a:pt x="59937" y="1785263"/>
                      <a:pt x="71812" y="1775352"/>
                    </a:cubicBezTo>
                    <a:lnTo>
                      <a:pt x="80154" y="1766418"/>
                    </a:lnTo>
                    <a:lnTo>
                      <a:pt x="79456" y="1768665"/>
                    </a:lnTo>
                    <a:cubicBezTo>
                      <a:pt x="76088" y="1776769"/>
                      <a:pt x="70474" y="1788875"/>
                      <a:pt x="61730" y="1806363"/>
                    </a:cubicBezTo>
                    <a:cubicBezTo>
                      <a:pt x="51121" y="1827581"/>
                      <a:pt x="40497" y="1842014"/>
                      <a:pt x="28313" y="1855357"/>
                    </a:cubicBezTo>
                    <a:lnTo>
                      <a:pt x="0" y="188344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E792298D-E3C3-42D1-95B0-03C38ECAB9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66177" t="62477" r="33170" b="26345"/>
              <a:stretch/>
            </p:blipFill>
            <p:spPr>
              <a:xfrm>
                <a:off x="-3916680" y="4327644"/>
                <a:ext cx="147492" cy="1509792"/>
              </a:xfrm>
              <a:custGeom>
                <a:avLst/>
                <a:gdLst>
                  <a:gd name="connsiteX0" fmla="*/ 147492 w 147492"/>
                  <a:gd name="connsiteY0" fmla="*/ 0 h 1509792"/>
                  <a:gd name="connsiteX1" fmla="*/ 147492 w 147492"/>
                  <a:gd name="connsiteY1" fmla="*/ 1509792 h 1509792"/>
                  <a:gd name="connsiteX2" fmla="*/ 106680 w 147492"/>
                  <a:gd name="connsiteY2" fmla="*/ 1387356 h 1509792"/>
                  <a:gd name="connsiteX3" fmla="*/ 91440 w 147492"/>
                  <a:gd name="connsiteY3" fmla="*/ 1326396 h 1509792"/>
                  <a:gd name="connsiteX4" fmla="*/ 76200 w 147492"/>
                  <a:gd name="connsiteY4" fmla="*/ 1280676 h 1509792"/>
                  <a:gd name="connsiteX5" fmla="*/ 45720 w 147492"/>
                  <a:gd name="connsiteY5" fmla="*/ 1204476 h 1509792"/>
                  <a:gd name="connsiteX6" fmla="*/ 30480 w 147492"/>
                  <a:gd name="connsiteY6" fmla="*/ 1097796 h 1509792"/>
                  <a:gd name="connsiteX7" fmla="*/ 15240 w 147492"/>
                  <a:gd name="connsiteY7" fmla="*/ 1052076 h 1509792"/>
                  <a:gd name="connsiteX8" fmla="*/ 0 w 147492"/>
                  <a:gd name="connsiteY8" fmla="*/ 564396 h 1509792"/>
                  <a:gd name="connsiteX9" fmla="*/ 15240 w 147492"/>
                  <a:gd name="connsiteY9" fmla="*/ 503436 h 1509792"/>
                  <a:gd name="connsiteX10" fmla="*/ 45720 w 147492"/>
                  <a:gd name="connsiteY10" fmla="*/ 411996 h 1509792"/>
                  <a:gd name="connsiteX11" fmla="*/ 60960 w 147492"/>
                  <a:gd name="connsiteY11" fmla="*/ 335796 h 1509792"/>
                  <a:gd name="connsiteX12" fmla="*/ 76034 w 147492"/>
                  <a:gd name="connsiteY12" fmla="*/ 292794 h 1509792"/>
                  <a:gd name="connsiteX13" fmla="*/ 75681 w 147492"/>
                  <a:gd name="connsiteY13" fmla="*/ 295756 h 1509792"/>
                  <a:gd name="connsiteX14" fmla="*/ 74262 w 147492"/>
                  <a:gd name="connsiteY14" fmla="*/ 305115 h 1509792"/>
                  <a:gd name="connsiteX15" fmla="*/ 74543 w 147492"/>
                  <a:gd name="connsiteY15" fmla="*/ 305297 h 1509792"/>
                  <a:gd name="connsiteX16" fmla="*/ 75681 w 147492"/>
                  <a:gd name="connsiteY16" fmla="*/ 295756 h 1509792"/>
                  <a:gd name="connsiteX17" fmla="*/ 76270 w 147492"/>
                  <a:gd name="connsiteY17" fmla="*/ 291869 h 1509792"/>
                  <a:gd name="connsiteX18" fmla="*/ 91440 w 147492"/>
                  <a:gd name="connsiteY18" fmla="*/ 198636 h 1509792"/>
                  <a:gd name="connsiteX19" fmla="*/ 137160 w 147492"/>
                  <a:gd name="connsiteY19" fmla="*/ 30996 h 1509792"/>
                  <a:gd name="connsiteX20" fmla="*/ 147492 w 147492"/>
                  <a:gd name="connsiteY20" fmla="*/ 0 h 1509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7492" h="1509792">
                    <a:moveTo>
                      <a:pt x="147492" y="0"/>
                    </a:moveTo>
                    <a:lnTo>
                      <a:pt x="147492" y="1509792"/>
                    </a:lnTo>
                    <a:lnTo>
                      <a:pt x="106680" y="1387356"/>
                    </a:lnTo>
                    <a:cubicBezTo>
                      <a:pt x="100661" y="1367294"/>
                      <a:pt x="97194" y="1346535"/>
                      <a:pt x="91440" y="1326396"/>
                    </a:cubicBezTo>
                    <a:cubicBezTo>
                      <a:pt x="87027" y="1310950"/>
                      <a:pt x="81841" y="1295718"/>
                      <a:pt x="76200" y="1280676"/>
                    </a:cubicBezTo>
                    <a:cubicBezTo>
                      <a:pt x="66594" y="1255061"/>
                      <a:pt x="52355" y="1231016"/>
                      <a:pt x="45720" y="1204476"/>
                    </a:cubicBezTo>
                    <a:cubicBezTo>
                      <a:pt x="37008" y="1169627"/>
                      <a:pt x="37525" y="1133019"/>
                      <a:pt x="30480" y="1097796"/>
                    </a:cubicBezTo>
                    <a:cubicBezTo>
                      <a:pt x="27330" y="1082044"/>
                      <a:pt x="16156" y="1068114"/>
                      <a:pt x="15240" y="1052076"/>
                    </a:cubicBezTo>
                    <a:cubicBezTo>
                      <a:pt x="5961" y="889702"/>
                      <a:pt x="5080" y="726956"/>
                      <a:pt x="0" y="564396"/>
                    </a:cubicBezTo>
                    <a:lnTo>
                      <a:pt x="15240" y="503436"/>
                    </a:lnTo>
                    <a:cubicBezTo>
                      <a:pt x="23032" y="472267"/>
                      <a:pt x="37266" y="442993"/>
                      <a:pt x="45720" y="411996"/>
                    </a:cubicBezTo>
                    <a:cubicBezTo>
                      <a:pt x="52536" y="387006"/>
                      <a:pt x="54678" y="360926"/>
                      <a:pt x="60960" y="335796"/>
                    </a:cubicBezTo>
                    <a:cubicBezTo>
                      <a:pt x="75029" y="279520"/>
                      <a:pt x="76935" y="281547"/>
                      <a:pt x="76034" y="292794"/>
                    </a:cubicBezTo>
                    <a:lnTo>
                      <a:pt x="75681" y="295756"/>
                    </a:lnTo>
                    <a:lnTo>
                      <a:pt x="74262" y="305115"/>
                    </a:lnTo>
                    <a:cubicBezTo>
                      <a:pt x="72369" y="318045"/>
                      <a:pt x="73387" y="313258"/>
                      <a:pt x="74543" y="305297"/>
                    </a:cubicBezTo>
                    <a:lnTo>
                      <a:pt x="75681" y="295756"/>
                    </a:lnTo>
                    <a:lnTo>
                      <a:pt x="76270" y="291869"/>
                    </a:lnTo>
                    <a:cubicBezTo>
                      <a:pt x="78910" y="274847"/>
                      <a:pt x="83577" y="245815"/>
                      <a:pt x="91440" y="198636"/>
                    </a:cubicBezTo>
                    <a:cubicBezTo>
                      <a:pt x="102899" y="129884"/>
                      <a:pt x="117461" y="90092"/>
                      <a:pt x="137160" y="30996"/>
                    </a:cubicBezTo>
                    <a:lnTo>
                      <a:pt x="147492" y="0"/>
                    </a:lnTo>
                    <a:close/>
                  </a:path>
                </a:pathLst>
              </a:custGeom>
            </p:spPr>
          </p:pic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CF12F460-CD19-4D16-AC50-23579830ED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78777" t="74221" r="18116" b="21455"/>
              <a:stretch/>
            </p:blipFill>
            <p:spPr>
              <a:xfrm>
                <a:off x="-1068896" y="5914005"/>
                <a:ext cx="702367" cy="584015"/>
              </a:xfrm>
              <a:custGeom>
                <a:avLst/>
                <a:gdLst>
                  <a:gd name="connsiteX0" fmla="*/ 702367 w 702367"/>
                  <a:gd name="connsiteY0" fmla="*/ 0 h 584015"/>
                  <a:gd name="connsiteX1" fmla="*/ 702367 w 702367"/>
                  <a:gd name="connsiteY1" fmla="*/ 584015 h 584015"/>
                  <a:gd name="connsiteX2" fmla="*/ 0 w 702367"/>
                  <a:gd name="connsiteY2" fmla="*/ 584015 h 584015"/>
                  <a:gd name="connsiteX3" fmla="*/ 17337 w 702367"/>
                  <a:gd name="connsiteY3" fmla="*/ 578236 h 584015"/>
                  <a:gd name="connsiteX4" fmla="*/ 54394 w 702367"/>
                  <a:gd name="connsiteY4" fmla="*/ 540963 h 584015"/>
                  <a:gd name="connsiteX5" fmla="*/ 68548 w 702367"/>
                  <a:gd name="connsiteY5" fmla="*/ 526461 h 584015"/>
                  <a:gd name="connsiteX6" fmla="*/ 65407 w 702367"/>
                  <a:gd name="connsiteY6" fmla="*/ 529830 h 584015"/>
                  <a:gd name="connsiteX7" fmla="*/ 108777 w 702367"/>
                  <a:gd name="connsiteY7" fmla="*/ 502036 h 584015"/>
                  <a:gd name="connsiteX8" fmla="*/ 154497 w 702367"/>
                  <a:gd name="connsiteY8" fmla="*/ 456316 h 584015"/>
                  <a:gd name="connsiteX9" fmla="*/ 245937 w 702367"/>
                  <a:gd name="connsiteY9" fmla="*/ 395356 h 584015"/>
                  <a:gd name="connsiteX10" fmla="*/ 337377 w 702367"/>
                  <a:gd name="connsiteY10" fmla="*/ 334396 h 584015"/>
                  <a:gd name="connsiteX11" fmla="*/ 383097 w 702367"/>
                  <a:gd name="connsiteY11" fmla="*/ 303916 h 584015"/>
                  <a:gd name="connsiteX12" fmla="*/ 489777 w 702367"/>
                  <a:gd name="connsiteY12" fmla="*/ 273436 h 584015"/>
                  <a:gd name="connsiteX13" fmla="*/ 520257 w 702367"/>
                  <a:gd name="connsiteY13" fmla="*/ 227716 h 584015"/>
                  <a:gd name="connsiteX14" fmla="*/ 581217 w 702367"/>
                  <a:gd name="connsiteY14" fmla="*/ 121036 h 584015"/>
                  <a:gd name="connsiteX15" fmla="*/ 687897 w 702367"/>
                  <a:gd name="connsiteY15" fmla="*/ 14356 h 584015"/>
                  <a:gd name="connsiteX16" fmla="*/ 702367 w 702367"/>
                  <a:gd name="connsiteY16" fmla="*/ 0 h 58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2367" h="584015">
                    <a:moveTo>
                      <a:pt x="702367" y="0"/>
                    </a:moveTo>
                    <a:lnTo>
                      <a:pt x="702367" y="584015"/>
                    </a:lnTo>
                    <a:lnTo>
                      <a:pt x="0" y="584015"/>
                    </a:lnTo>
                    <a:lnTo>
                      <a:pt x="17337" y="578236"/>
                    </a:lnTo>
                    <a:cubicBezTo>
                      <a:pt x="34034" y="561540"/>
                      <a:pt x="45996" y="549484"/>
                      <a:pt x="54394" y="540963"/>
                    </a:cubicBezTo>
                    <a:lnTo>
                      <a:pt x="68548" y="526461"/>
                    </a:lnTo>
                    <a:lnTo>
                      <a:pt x="65407" y="529830"/>
                    </a:lnTo>
                    <a:cubicBezTo>
                      <a:pt x="55657" y="540737"/>
                      <a:pt x="45124" y="555080"/>
                      <a:pt x="108777" y="502036"/>
                    </a:cubicBezTo>
                    <a:cubicBezTo>
                      <a:pt x="125334" y="488238"/>
                      <a:pt x="137484" y="469548"/>
                      <a:pt x="154497" y="456316"/>
                    </a:cubicBezTo>
                    <a:cubicBezTo>
                      <a:pt x="183413" y="433826"/>
                      <a:pt x="245937" y="395356"/>
                      <a:pt x="245937" y="395356"/>
                    </a:cubicBezTo>
                    <a:cubicBezTo>
                      <a:pt x="299510" y="314997"/>
                      <a:pt x="245526" y="373761"/>
                      <a:pt x="337377" y="334396"/>
                    </a:cubicBezTo>
                    <a:cubicBezTo>
                      <a:pt x="354212" y="327181"/>
                      <a:pt x="366714" y="312107"/>
                      <a:pt x="383097" y="303916"/>
                    </a:cubicBezTo>
                    <a:cubicBezTo>
                      <a:pt x="404961" y="292984"/>
                      <a:pt x="470245" y="278319"/>
                      <a:pt x="489777" y="273436"/>
                    </a:cubicBezTo>
                    <a:cubicBezTo>
                      <a:pt x="499937" y="258196"/>
                      <a:pt x="511170" y="243619"/>
                      <a:pt x="520257" y="227716"/>
                    </a:cubicBezTo>
                    <a:cubicBezTo>
                      <a:pt x="541534" y="190481"/>
                      <a:pt x="552159" y="153323"/>
                      <a:pt x="581217" y="121036"/>
                    </a:cubicBezTo>
                    <a:cubicBezTo>
                      <a:pt x="614859" y="83656"/>
                      <a:pt x="652337" y="49916"/>
                      <a:pt x="687897" y="14356"/>
                    </a:cubicBezTo>
                    <a:lnTo>
                      <a:pt x="702367" y="0"/>
                    </a:lnTo>
                    <a:close/>
                  </a:path>
                </a:pathLst>
              </a:custGeom>
            </p:spPr>
          </p:pic>
          <p:pic>
            <p:nvPicPr>
              <p:cNvPr id="64" name="图片 63">
                <a:extLst>
                  <a:ext uri="{FF2B5EF4-FFF2-40B4-BE49-F238E27FC236}">
                    <a16:creationId xmlns:a16="http://schemas.microsoft.com/office/drawing/2014/main" id="{CA602C04-63AE-4089-8E0C-AD8C6979A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79080" t="78091" r="20904" b="21881"/>
              <a:stretch/>
            </p:blipFill>
            <p:spPr>
              <a:xfrm>
                <a:off x="-1000349" y="6436679"/>
                <a:ext cx="3594" cy="3786"/>
              </a:xfrm>
              <a:custGeom>
                <a:avLst/>
                <a:gdLst>
                  <a:gd name="connsiteX0" fmla="*/ 2853 w 3594"/>
                  <a:gd name="connsiteY0" fmla="*/ 725 h 3786"/>
                  <a:gd name="connsiteX1" fmla="*/ 1525 w 3594"/>
                  <a:gd name="connsiteY1" fmla="*/ 2223 h 3786"/>
                  <a:gd name="connsiteX2" fmla="*/ 0 w 3594"/>
                  <a:gd name="connsiteY2" fmla="*/ 3786 h 3786"/>
                  <a:gd name="connsiteX3" fmla="*/ 2853 w 3594"/>
                  <a:gd name="connsiteY3" fmla="*/ 725 h 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4" h="3786">
                    <a:moveTo>
                      <a:pt x="2853" y="725"/>
                    </a:moveTo>
                    <a:cubicBezTo>
                      <a:pt x="4021" y="-466"/>
                      <a:pt x="3969" y="-335"/>
                      <a:pt x="1525" y="2223"/>
                    </a:cubicBezTo>
                    <a:lnTo>
                      <a:pt x="0" y="3786"/>
                    </a:lnTo>
                    <a:lnTo>
                      <a:pt x="2853" y="725"/>
                    </a:lnTo>
                    <a:close/>
                  </a:path>
                </a:pathLst>
              </a:custGeom>
            </p:spPr>
          </p:pic>
          <p:pic>
            <p:nvPicPr>
              <p:cNvPr id="65" name="图片 64">
                <a:extLst>
                  <a:ext uri="{FF2B5EF4-FFF2-40B4-BE49-F238E27FC236}">
                    <a16:creationId xmlns:a16="http://schemas.microsoft.com/office/drawing/2014/main" id="{3C3E270B-C306-4F1A-B42E-A9C6F4410D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69465" t="78545" r="21223" b="19719"/>
              <a:stretch/>
            </p:blipFill>
            <p:spPr>
              <a:xfrm>
                <a:off x="-3173601" y="6498020"/>
                <a:ext cx="2104705" cy="234555"/>
              </a:xfrm>
              <a:custGeom>
                <a:avLst/>
                <a:gdLst>
                  <a:gd name="connsiteX0" fmla="*/ 0 w 2104705"/>
                  <a:gd name="connsiteY0" fmla="*/ 0 h 234555"/>
                  <a:gd name="connsiteX1" fmla="*/ 2104705 w 2104705"/>
                  <a:gd name="connsiteY1" fmla="*/ 0 h 234555"/>
                  <a:gd name="connsiteX2" fmla="*/ 2030602 w 2104705"/>
                  <a:gd name="connsiteY2" fmla="*/ 24701 h 234555"/>
                  <a:gd name="connsiteX3" fmla="*/ 1984882 w 2104705"/>
                  <a:gd name="connsiteY3" fmla="*/ 55181 h 234555"/>
                  <a:gd name="connsiteX4" fmla="*/ 1893442 w 2104705"/>
                  <a:gd name="connsiteY4" fmla="*/ 116141 h 234555"/>
                  <a:gd name="connsiteX5" fmla="*/ 1802002 w 2104705"/>
                  <a:gd name="connsiteY5" fmla="*/ 177101 h 234555"/>
                  <a:gd name="connsiteX6" fmla="*/ 1741042 w 2104705"/>
                  <a:gd name="connsiteY6" fmla="*/ 207581 h 234555"/>
                  <a:gd name="connsiteX7" fmla="*/ 1085722 w 2104705"/>
                  <a:gd name="connsiteY7" fmla="*/ 207581 h 234555"/>
                  <a:gd name="connsiteX8" fmla="*/ 811402 w 2104705"/>
                  <a:gd name="connsiteY8" fmla="*/ 192341 h 234555"/>
                  <a:gd name="connsiteX9" fmla="*/ 628522 w 2104705"/>
                  <a:gd name="connsiteY9" fmla="*/ 177101 h 234555"/>
                  <a:gd name="connsiteX10" fmla="*/ 369442 w 2104705"/>
                  <a:gd name="connsiteY10" fmla="*/ 161861 h 234555"/>
                  <a:gd name="connsiteX11" fmla="*/ 247522 w 2104705"/>
                  <a:gd name="connsiteY11" fmla="*/ 100901 h 234555"/>
                  <a:gd name="connsiteX12" fmla="*/ 201802 w 2104705"/>
                  <a:gd name="connsiteY12" fmla="*/ 85661 h 234555"/>
                  <a:gd name="connsiteX13" fmla="*/ 140842 w 2104705"/>
                  <a:gd name="connsiteY13" fmla="*/ 55181 h 234555"/>
                  <a:gd name="connsiteX14" fmla="*/ 49402 w 2104705"/>
                  <a:gd name="connsiteY14" fmla="*/ 24701 h 234555"/>
                  <a:gd name="connsiteX15" fmla="*/ 0 w 2104705"/>
                  <a:gd name="connsiteY15" fmla="*/ 0 h 234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04705" h="234555">
                    <a:moveTo>
                      <a:pt x="0" y="0"/>
                    </a:moveTo>
                    <a:lnTo>
                      <a:pt x="2104705" y="0"/>
                    </a:lnTo>
                    <a:lnTo>
                      <a:pt x="2030602" y="24701"/>
                    </a:lnTo>
                    <a:cubicBezTo>
                      <a:pt x="2013226" y="30493"/>
                      <a:pt x="2000122" y="45021"/>
                      <a:pt x="1984882" y="55181"/>
                    </a:cubicBezTo>
                    <a:lnTo>
                      <a:pt x="1893442" y="116141"/>
                    </a:lnTo>
                    <a:cubicBezTo>
                      <a:pt x="1862962" y="136461"/>
                      <a:pt x="1833414" y="158254"/>
                      <a:pt x="1802002" y="177101"/>
                    </a:cubicBezTo>
                    <a:cubicBezTo>
                      <a:pt x="1782521" y="188790"/>
                      <a:pt x="1763697" y="205882"/>
                      <a:pt x="1741042" y="207581"/>
                    </a:cubicBezTo>
                    <a:cubicBezTo>
                      <a:pt x="1283200" y="241919"/>
                      <a:pt x="1348636" y="245140"/>
                      <a:pt x="1085722" y="207581"/>
                    </a:cubicBezTo>
                    <a:cubicBezTo>
                      <a:pt x="994282" y="202501"/>
                      <a:pt x="902780" y="198433"/>
                      <a:pt x="811402" y="192341"/>
                    </a:cubicBezTo>
                    <a:cubicBezTo>
                      <a:pt x="750366" y="188272"/>
                      <a:pt x="689548" y="181310"/>
                      <a:pt x="628522" y="177101"/>
                    </a:cubicBezTo>
                    <a:cubicBezTo>
                      <a:pt x="542218" y="171149"/>
                      <a:pt x="455158" y="173550"/>
                      <a:pt x="369442" y="161861"/>
                    </a:cubicBezTo>
                    <a:cubicBezTo>
                      <a:pt x="296930" y="151973"/>
                      <a:pt x="302148" y="128214"/>
                      <a:pt x="247522" y="100901"/>
                    </a:cubicBezTo>
                    <a:cubicBezTo>
                      <a:pt x="233154" y="93717"/>
                      <a:pt x="216567" y="91989"/>
                      <a:pt x="201802" y="85661"/>
                    </a:cubicBezTo>
                    <a:cubicBezTo>
                      <a:pt x="180920" y="76712"/>
                      <a:pt x="161162" y="65341"/>
                      <a:pt x="140842" y="55181"/>
                    </a:cubicBezTo>
                    <a:cubicBezTo>
                      <a:pt x="112105" y="40813"/>
                      <a:pt x="79233" y="36633"/>
                      <a:pt x="49402" y="24701"/>
                    </a:cubicBezTo>
                    <a:lnTo>
                      <a:pt x="0" y="0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0A8DF8EB-5153-40B0-B751-03001CDA8771}"/>
              </a:ext>
            </a:extLst>
          </p:cNvPr>
          <p:cNvSpPr txBox="1"/>
          <p:nvPr/>
        </p:nvSpPr>
        <p:spPr>
          <a:xfrm>
            <a:off x="5160107" y="2152803"/>
            <a:ext cx="1871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TypeLand 康熙字典體 Trial" pitchFamily="50" charset="-120"/>
                <a:ea typeface="TypeLand 康熙字典體 Trial" pitchFamily="50" charset="-120"/>
              </a:rPr>
              <a:t>日式</a:t>
            </a:r>
          </a:p>
        </p:txBody>
      </p:sp>
    </p:spTree>
    <p:extLst>
      <p:ext uri="{BB962C8B-B14F-4D97-AF65-F5344CB8AC3E}">
        <p14:creationId xmlns:p14="http://schemas.microsoft.com/office/powerpoint/2010/main" val="304916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B3985F-19B3-4D90-BEBA-7C3293D0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50721" y="1151493"/>
            <a:ext cx="3622521" cy="27696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8605D8-7ABA-4997-AEE2-94E360DBC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3" t="16333" r="8595" b="24766"/>
          <a:stretch/>
        </p:blipFill>
        <p:spPr>
          <a:xfrm>
            <a:off x="8797212" y="166554"/>
            <a:ext cx="3558696" cy="19698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E91F6E-1006-424A-AAFE-3B30FA0339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9594" y="1463040"/>
            <a:ext cx="2240280" cy="27857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AFFF40-1A88-485F-8D10-3C82E8F545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8268" y="-407530"/>
            <a:ext cx="3320068" cy="37566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207F3E2-C09B-440A-AA17-6BE59B23F6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3" r="20234" b="33945"/>
          <a:stretch/>
        </p:blipFill>
        <p:spPr>
          <a:xfrm>
            <a:off x="8164000" y="4401755"/>
            <a:ext cx="2545080" cy="2456245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18F0E246-19EC-4D83-BB23-70C3EDA4964B}"/>
              </a:ext>
            </a:extLst>
          </p:cNvPr>
          <p:cNvGrpSpPr/>
          <p:nvPr/>
        </p:nvGrpSpPr>
        <p:grpSpPr>
          <a:xfrm>
            <a:off x="3869642" y="1001314"/>
            <a:ext cx="4635326" cy="4855372"/>
            <a:chOff x="4297660" y="1128296"/>
            <a:chExt cx="4635326" cy="4855372"/>
          </a:xfrm>
        </p:grpSpPr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15AB7A7E-869F-42F1-9D58-5676D7537447}"/>
                </a:ext>
              </a:extLst>
            </p:cNvPr>
            <p:cNvGrpSpPr/>
            <p:nvPr/>
          </p:nvGrpSpPr>
          <p:grpSpPr>
            <a:xfrm>
              <a:off x="5600343" y="2236375"/>
              <a:ext cx="3332643" cy="3747293"/>
              <a:chOff x="4467829" y="2163289"/>
              <a:chExt cx="3332643" cy="3747293"/>
            </a:xfrm>
          </p:grpSpPr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71C45EA7-D7A2-4693-B39D-DD2F74D28048}"/>
                  </a:ext>
                </a:extLst>
              </p:cNvPr>
              <p:cNvGrpSpPr/>
              <p:nvPr/>
            </p:nvGrpSpPr>
            <p:grpSpPr>
              <a:xfrm>
                <a:off x="4475545" y="2163289"/>
                <a:ext cx="3317210" cy="735577"/>
                <a:chOff x="4406962" y="2198013"/>
                <a:chExt cx="3317210" cy="735577"/>
              </a:xfrm>
            </p:grpSpPr>
            <p:sp>
              <p:nvSpPr>
                <p:cNvPr id="88" name="Oval 5">
                  <a:extLst>
                    <a:ext uri="{FF2B5EF4-FFF2-40B4-BE49-F238E27FC236}">
                      <a16:creationId xmlns:a16="http://schemas.microsoft.com/office/drawing/2014/main" id="{EE8EBF4D-F850-4F67-B256-719F640A6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6962" y="2210854"/>
                  <a:ext cx="724644" cy="722736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zh-CN" altLang="en-US" sz="200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9" name="Oval 6">
                  <a:extLst>
                    <a:ext uri="{FF2B5EF4-FFF2-40B4-BE49-F238E27FC236}">
                      <a16:creationId xmlns:a16="http://schemas.microsoft.com/office/drawing/2014/main" id="{E021C4E1-24A8-4848-B5E6-664127F1F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1799" y="2275691"/>
                  <a:ext cx="596879" cy="594970"/>
                </a:xfrm>
                <a:prstGeom prst="ellipse">
                  <a:avLst/>
                </a:prstGeom>
                <a:solidFill>
                  <a:srgbClr val="ECCBB6"/>
                </a:solidFill>
                <a:ln>
                  <a:noFill/>
                </a:ln>
                <a:extLst/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zh-CN" altLang="en-US" sz="2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" name="TextBox 14">
                  <a:extLst>
                    <a:ext uri="{FF2B5EF4-FFF2-40B4-BE49-F238E27FC236}">
                      <a16:creationId xmlns:a16="http://schemas.microsoft.com/office/drawing/2014/main" id="{7FB00B21-1590-4ADD-9EF5-11C711C181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1169" y="2328096"/>
                  <a:ext cx="604653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zh-CN" sz="28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</a:t>
                  </a:r>
                  <a:endParaRPr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1" name="文本框 48">
                  <a:extLst>
                    <a:ext uri="{FF2B5EF4-FFF2-40B4-BE49-F238E27FC236}">
                      <a16:creationId xmlns:a16="http://schemas.microsoft.com/office/drawing/2014/main" id="{D4AFE33A-CB43-4E9B-A307-E7F42A899E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64025" y="2198013"/>
                  <a:ext cx="2560147" cy="662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1pPr>
                  <a:lvl2pPr marL="742950" indent="-28575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2pPr>
                  <a:lvl3pPr marL="1143000" indent="-22860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3pPr>
                  <a:lvl4pPr marL="1600200" indent="-22860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4pPr>
                  <a:lvl5pPr marL="2057400" indent="-22860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5pPr>
                  <a:lvl6pPr marL="25146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6pPr>
                  <a:lvl7pPr marL="29718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7pPr>
                  <a:lvl8pPr marL="34290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8pPr>
                  <a:lvl9pPr marL="38862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zh-CN" altLang="en-US" sz="2800" dirty="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选题背景</a:t>
                  </a:r>
                  <a:endParaRPr lang="id-ID" altLang="zh-CN" sz="28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491CC83D-4BD5-425B-8620-5976BD8F7ECE}"/>
                  </a:ext>
                </a:extLst>
              </p:cNvPr>
              <p:cNvGrpSpPr/>
              <p:nvPr/>
            </p:nvGrpSpPr>
            <p:grpSpPr>
              <a:xfrm>
                <a:off x="4467829" y="3172698"/>
                <a:ext cx="3332643" cy="753216"/>
                <a:chOff x="4406962" y="3207422"/>
                <a:chExt cx="3332643" cy="753216"/>
              </a:xfrm>
            </p:grpSpPr>
            <p:sp>
              <p:nvSpPr>
                <p:cNvPr id="84" name="Oval 5">
                  <a:extLst>
                    <a:ext uri="{FF2B5EF4-FFF2-40B4-BE49-F238E27FC236}">
                      <a16:creationId xmlns:a16="http://schemas.microsoft.com/office/drawing/2014/main" id="{60AF924D-64A3-408D-B888-8909A1DDC3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6962" y="3237902"/>
                  <a:ext cx="724644" cy="722736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zh-CN" altLang="en-US" sz="200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5" name="Oval 6">
                  <a:extLst>
                    <a:ext uri="{FF2B5EF4-FFF2-40B4-BE49-F238E27FC236}">
                      <a16:creationId xmlns:a16="http://schemas.microsoft.com/office/drawing/2014/main" id="{5B0E8AE5-E6A1-4F9A-ADF8-11ADA2365F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1799" y="3302739"/>
                  <a:ext cx="596878" cy="594970"/>
                </a:xfrm>
                <a:prstGeom prst="ellipse">
                  <a:avLst/>
                </a:prstGeom>
                <a:solidFill>
                  <a:srgbClr val="ECCBB6"/>
                </a:solidFill>
                <a:ln>
                  <a:noFill/>
                </a:ln>
                <a:extLst/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zh-CN" altLang="en-US" sz="200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6" name="TextBox 14">
                  <a:extLst>
                    <a:ext uri="{FF2B5EF4-FFF2-40B4-BE49-F238E27FC236}">
                      <a16:creationId xmlns:a16="http://schemas.microsoft.com/office/drawing/2014/main" id="{6DEFD57D-8D2C-41AB-A153-DCA560EDE5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72761" y="3362226"/>
                  <a:ext cx="604653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zh-CN" sz="28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</a:t>
                  </a:r>
                  <a:endParaRPr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7" name="文本框 48">
                  <a:extLst>
                    <a:ext uri="{FF2B5EF4-FFF2-40B4-BE49-F238E27FC236}">
                      <a16:creationId xmlns:a16="http://schemas.microsoft.com/office/drawing/2014/main" id="{38BF0413-C897-452F-BAAC-56177E6093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79458" y="3207422"/>
                  <a:ext cx="2560147" cy="662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1pPr>
                  <a:lvl2pPr marL="742950" indent="-28575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2pPr>
                  <a:lvl3pPr marL="1143000" indent="-22860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3pPr>
                  <a:lvl4pPr marL="1600200" indent="-22860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4pPr>
                  <a:lvl5pPr marL="2057400" indent="-22860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5pPr>
                  <a:lvl6pPr marL="25146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6pPr>
                  <a:lvl7pPr marL="29718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7pPr>
                  <a:lvl8pPr marL="34290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8pPr>
                  <a:lvl9pPr marL="38862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zh-CN" altLang="en-US" sz="2800" dirty="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研究意义</a:t>
                  </a:r>
                  <a:endParaRPr lang="id-ID" altLang="zh-CN" sz="28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DB1361D7-EC94-4321-952F-04EEB1BFBA80}"/>
                  </a:ext>
                </a:extLst>
              </p:cNvPr>
              <p:cNvGrpSpPr/>
              <p:nvPr/>
            </p:nvGrpSpPr>
            <p:grpSpPr>
              <a:xfrm>
                <a:off x="4475546" y="4182107"/>
                <a:ext cx="3317209" cy="728136"/>
                <a:chOff x="4422396" y="4216831"/>
                <a:chExt cx="3317209" cy="728136"/>
              </a:xfrm>
            </p:grpSpPr>
            <p:sp>
              <p:nvSpPr>
                <p:cNvPr id="80" name="Oval 5">
                  <a:extLst>
                    <a:ext uri="{FF2B5EF4-FFF2-40B4-BE49-F238E27FC236}">
                      <a16:creationId xmlns:a16="http://schemas.microsoft.com/office/drawing/2014/main" id="{D6C81312-4B01-44AB-BF76-C7C30F68FD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2396" y="4222231"/>
                  <a:ext cx="724644" cy="722736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zh-CN" altLang="en-US" sz="200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" name="Oval 6">
                  <a:extLst>
                    <a:ext uri="{FF2B5EF4-FFF2-40B4-BE49-F238E27FC236}">
                      <a16:creationId xmlns:a16="http://schemas.microsoft.com/office/drawing/2014/main" id="{9487EA93-8FF8-4FD3-BECB-09BFCE6CB8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233" y="4287068"/>
                  <a:ext cx="596878" cy="594970"/>
                </a:xfrm>
                <a:prstGeom prst="ellipse">
                  <a:avLst/>
                </a:prstGeom>
                <a:solidFill>
                  <a:srgbClr val="ECCBB6"/>
                </a:solidFill>
                <a:ln>
                  <a:noFill/>
                </a:ln>
                <a:extLst/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zh-CN" altLang="en-US" sz="200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" name="TextBox 14">
                  <a:extLst>
                    <a:ext uri="{FF2B5EF4-FFF2-40B4-BE49-F238E27FC236}">
                      <a16:creationId xmlns:a16="http://schemas.microsoft.com/office/drawing/2014/main" id="{44A1846A-ACEC-4635-8E86-77AB17BE8F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88195" y="4337899"/>
                  <a:ext cx="604653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zh-CN" sz="28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03</a:t>
                  </a:r>
                  <a:endParaRPr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3" name="文本框 48">
                  <a:extLst>
                    <a:ext uri="{FF2B5EF4-FFF2-40B4-BE49-F238E27FC236}">
                      <a16:creationId xmlns:a16="http://schemas.microsoft.com/office/drawing/2014/main" id="{A5AD0910-388F-4359-AE1C-D2F7F661A2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79458" y="4216831"/>
                  <a:ext cx="2560147" cy="662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1pPr>
                  <a:lvl2pPr marL="742950" indent="-28575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2pPr>
                  <a:lvl3pPr marL="1143000" indent="-22860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3pPr>
                  <a:lvl4pPr marL="1600200" indent="-22860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4pPr>
                  <a:lvl5pPr marL="2057400" indent="-22860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5pPr>
                  <a:lvl6pPr marL="25146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6pPr>
                  <a:lvl7pPr marL="29718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7pPr>
                  <a:lvl8pPr marL="34290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8pPr>
                  <a:lvl9pPr marL="38862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zh-CN" altLang="en-US" sz="2800" dirty="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研究成果</a:t>
                  </a:r>
                  <a:endParaRPr lang="id-ID" altLang="zh-CN" sz="28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98D4BE35-5E99-4AF4-A642-0DED66A713F9}"/>
                  </a:ext>
                </a:extLst>
              </p:cNvPr>
              <p:cNvGrpSpPr/>
              <p:nvPr/>
            </p:nvGrpSpPr>
            <p:grpSpPr>
              <a:xfrm>
                <a:off x="4482711" y="5179550"/>
                <a:ext cx="3302879" cy="731032"/>
                <a:chOff x="4451726" y="5214274"/>
                <a:chExt cx="3302879" cy="731032"/>
              </a:xfrm>
            </p:grpSpPr>
            <p:sp>
              <p:nvSpPr>
                <p:cNvPr id="76" name="Oval 5">
                  <a:extLst>
                    <a:ext uri="{FF2B5EF4-FFF2-40B4-BE49-F238E27FC236}">
                      <a16:creationId xmlns:a16="http://schemas.microsoft.com/office/drawing/2014/main" id="{3D4C582C-3C3A-44BB-9599-F2AB64834E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1726" y="5222570"/>
                  <a:ext cx="724644" cy="722736"/>
                </a:xfrm>
                <a:prstGeom prst="ellipse">
                  <a:avLst/>
                </a:prstGeom>
                <a:noFill/>
                <a:ln>
                  <a:noFill/>
                </a:ln>
                <a:extLst/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zh-CN" altLang="en-US" sz="200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7" name="Oval 6">
                  <a:extLst>
                    <a:ext uri="{FF2B5EF4-FFF2-40B4-BE49-F238E27FC236}">
                      <a16:creationId xmlns:a16="http://schemas.microsoft.com/office/drawing/2014/main" id="{60F4969A-34FF-420A-B9CE-5303AF29C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6563" y="5287407"/>
                  <a:ext cx="596878" cy="594970"/>
                </a:xfrm>
                <a:prstGeom prst="ellipse">
                  <a:avLst/>
                </a:prstGeom>
                <a:solidFill>
                  <a:srgbClr val="ECCBB6"/>
                </a:solidFill>
                <a:ln>
                  <a:noFill/>
                </a:ln>
                <a:extLst/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zh-CN" altLang="en-US" sz="200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8" name="TextBox 14">
                  <a:extLst>
                    <a:ext uri="{FF2B5EF4-FFF2-40B4-BE49-F238E27FC236}">
                      <a16:creationId xmlns:a16="http://schemas.microsoft.com/office/drawing/2014/main" id="{AC805AD3-55D4-4746-9110-4916785D48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98475" y="5337223"/>
                  <a:ext cx="604653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r>
                    <a:rPr lang="en-US" altLang="zh-CN" sz="28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04</a:t>
                  </a:r>
                  <a:endParaRPr lang="zh-CN" altLang="en-US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文本框 48">
                  <a:extLst>
                    <a:ext uri="{FF2B5EF4-FFF2-40B4-BE49-F238E27FC236}">
                      <a16:creationId xmlns:a16="http://schemas.microsoft.com/office/drawing/2014/main" id="{304162D4-40C7-4277-B46C-B6DA38A9CE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94458" y="5214274"/>
                  <a:ext cx="2560147" cy="662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1pPr>
                  <a:lvl2pPr marL="742950" indent="-28575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2pPr>
                  <a:lvl3pPr marL="1143000" indent="-22860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3pPr>
                  <a:lvl4pPr marL="1600200" indent="-22860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4pPr>
                  <a:lvl5pPr marL="2057400" indent="-228600"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5pPr>
                  <a:lvl6pPr marL="25146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6pPr>
                  <a:lvl7pPr marL="29718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7pPr>
                  <a:lvl8pPr marL="34290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8pPr>
                  <a:lvl9pPr marL="3886200" indent="-228600" defTabSz="684213" fontAlgn="base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defRPr>
                  </a:lvl9pPr>
                </a:lstStyle>
                <a:p>
                  <a:pPr>
                    <a:lnSpc>
                      <a:spcPct val="150000"/>
                    </a:lnSpc>
                    <a:defRPr/>
                  </a:pPr>
                  <a:r>
                    <a:rPr lang="zh-CN" altLang="en-US" sz="2800" dirty="0">
                      <a:solidFill>
                        <a:sysClr val="windowText" lastClr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论文总结</a:t>
                  </a:r>
                  <a:endParaRPr lang="id-ID" altLang="zh-CN" sz="28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9262726E-4452-4DA0-A975-4AF9D972636B}"/>
                </a:ext>
              </a:extLst>
            </p:cNvPr>
            <p:cNvGrpSpPr/>
            <p:nvPr/>
          </p:nvGrpSpPr>
          <p:grpSpPr>
            <a:xfrm>
              <a:off x="4297660" y="1128296"/>
              <a:ext cx="2822568" cy="769441"/>
              <a:chOff x="4722753" y="1642701"/>
              <a:chExt cx="2822568" cy="769441"/>
            </a:xfrm>
          </p:grpSpPr>
          <p:sp>
            <p:nvSpPr>
              <p:cNvPr id="70" name="TextBox 5">
                <a:extLst>
                  <a:ext uri="{FF2B5EF4-FFF2-40B4-BE49-F238E27FC236}">
                    <a16:creationId xmlns:a16="http://schemas.microsoft.com/office/drawing/2014/main" id="{8D0876A6-75E3-4BDA-9970-07C50B331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2753" y="1642701"/>
                <a:ext cx="131318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zh-CN" altLang="en-US" sz="44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sp>
            <p:nvSpPr>
              <p:cNvPr id="71" name="TextBox 6">
                <a:extLst>
                  <a:ext uri="{FF2B5EF4-FFF2-40B4-BE49-F238E27FC236}">
                    <a16:creationId xmlns:a16="http://schemas.microsoft.com/office/drawing/2014/main" id="{0954C73D-A13E-4345-BE99-1AF1B9C6FC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5933" y="1903681"/>
                <a:ext cx="150938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CN" sz="240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Contents</a:t>
                </a:r>
                <a:endParaRPr lang="zh-CN" altLang="en-US" sz="2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14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B3985F-19B3-4D90-BEBA-7C3293D0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50721" y="1151493"/>
            <a:ext cx="3622521" cy="27696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8605D8-7ABA-4997-AEE2-94E360DBC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3" t="16333" r="8595" b="24766"/>
          <a:stretch/>
        </p:blipFill>
        <p:spPr>
          <a:xfrm>
            <a:off x="8797212" y="166554"/>
            <a:ext cx="3558696" cy="19698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E91F6E-1006-424A-AAFE-3B30FA0339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9594" y="1463040"/>
            <a:ext cx="2240280" cy="27857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AFFF40-1A88-485F-8D10-3C82E8F545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8268" y="-407530"/>
            <a:ext cx="3320068" cy="37566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207F3E2-C09B-440A-AA17-6BE59B23F6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3" r="20234" b="33945"/>
          <a:stretch/>
        </p:blipFill>
        <p:spPr>
          <a:xfrm>
            <a:off x="8164000" y="4401755"/>
            <a:ext cx="2545080" cy="2456245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B7ED3349-E819-46D6-BCEE-CD1277CA0E95}"/>
              </a:ext>
            </a:extLst>
          </p:cNvPr>
          <p:cNvGrpSpPr/>
          <p:nvPr/>
        </p:nvGrpSpPr>
        <p:grpSpPr>
          <a:xfrm>
            <a:off x="3769047" y="2608918"/>
            <a:ext cx="4653907" cy="2128129"/>
            <a:chOff x="3782443" y="2349989"/>
            <a:chExt cx="4653907" cy="2128129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F23BB07-100D-4682-AC07-58902085061F}"/>
                </a:ext>
              </a:extLst>
            </p:cNvPr>
            <p:cNvSpPr txBox="1"/>
            <p:nvPr/>
          </p:nvSpPr>
          <p:spPr>
            <a:xfrm>
              <a:off x="3978037" y="3339344"/>
              <a:ext cx="4262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48849F4-5184-47EE-9AB3-2803BCD4A6A5}"/>
                </a:ext>
              </a:extLst>
            </p:cNvPr>
            <p:cNvSpPr/>
            <p:nvPr/>
          </p:nvSpPr>
          <p:spPr>
            <a:xfrm>
              <a:off x="4639699" y="4170341"/>
              <a:ext cx="29393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SELECTED TOPIC BACKGROUND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47325B2-9191-4EE9-B8BB-6A30F7BC3CF5}"/>
                </a:ext>
              </a:extLst>
            </p:cNvPr>
            <p:cNvSpPr txBox="1"/>
            <p:nvPr/>
          </p:nvSpPr>
          <p:spPr>
            <a:xfrm>
              <a:off x="3782443" y="2349989"/>
              <a:ext cx="4653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71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B061CFA-38F7-4DB4-8E28-829D4D5B03D9}"/>
              </a:ext>
            </a:extLst>
          </p:cNvPr>
          <p:cNvCxnSpPr>
            <a:cxnSpLocks/>
          </p:cNvCxnSpPr>
          <p:nvPr/>
        </p:nvCxnSpPr>
        <p:spPr>
          <a:xfrm>
            <a:off x="7149424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48">
            <a:extLst>
              <a:ext uri="{FF2B5EF4-FFF2-40B4-BE49-F238E27FC236}">
                <a16:creationId xmlns:a16="http://schemas.microsoft.com/office/drawing/2014/main" id="{5B0930C5-68ED-4F95-A650-79F5442F6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76" y="311622"/>
            <a:ext cx="2106848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选题背景</a:t>
            </a:r>
            <a:endParaRPr lang="id-ID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B13F9DD-CAF0-4BE1-B534-67846BF54858}"/>
              </a:ext>
            </a:extLst>
          </p:cNvPr>
          <p:cNvCxnSpPr>
            <a:cxnSpLocks/>
          </p:cNvCxnSpPr>
          <p:nvPr/>
        </p:nvCxnSpPr>
        <p:spPr>
          <a:xfrm>
            <a:off x="4522237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1E0091A9-977D-4C6B-9A9D-73966928D101}"/>
              </a:ext>
            </a:extLst>
          </p:cNvPr>
          <p:cNvGrpSpPr/>
          <p:nvPr/>
        </p:nvGrpSpPr>
        <p:grpSpPr>
          <a:xfrm>
            <a:off x="7177547" y="2255585"/>
            <a:ext cx="3902710" cy="3327178"/>
            <a:chOff x="1241" y="4915"/>
            <a:chExt cx="5408" cy="460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833525D-83A5-4795-80D5-A814C9F91AD8}"/>
                </a:ext>
              </a:extLst>
            </p:cNvPr>
            <p:cNvSpPr/>
            <p:nvPr/>
          </p:nvSpPr>
          <p:spPr bwMode="auto">
            <a:xfrm>
              <a:off x="1241" y="4915"/>
              <a:ext cx="5408" cy="3279"/>
            </a:xfrm>
            <a:custGeom>
              <a:avLst/>
              <a:gdLst>
                <a:gd name="T0" fmla="*/ 0 w 1214"/>
                <a:gd name="T1" fmla="*/ 735 h 735"/>
                <a:gd name="T2" fmla="*/ 0 w 1214"/>
                <a:gd name="T3" fmla="*/ 27 h 735"/>
                <a:gd name="T4" fmla="*/ 27 w 1214"/>
                <a:gd name="T5" fmla="*/ 0 h 735"/>
                <a:gd name="T6" fmla="*/ 1186 w 1214"/>
                <a:gd name="T7" fmla="*/ 0 h 735"/>
                <a:gd name="T8" fmla="*/ 1214 w 1214"/>
                <a:gd name="T9" fmla="*/ 27 h 735"/>
                <a:gd name="T10" fmla="*/ 1214 w 1214"/>
                <a:gd name="T11" fmla="*/ 735 h 735"/>
                <a:gd name="T12" fmla="*/ 0 w 1214"/>
                <a:gd name="T13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4" h="735">
                  <a:moveTo>
                    <a:pt x="0" y="735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186" y="0"/>
                    <a:pt x="1186" y="0"/>
                    <a:pt x="1186" y="0"/>
                  </a:cubicBezTo>
                  <a:cubicBezTo>
                    <a:pt x="1201" y="0"/>
                    <a:pt x="1214" y="12"/>
                    <a:pt x="1214" y="27"/>
                  </a:cubicBezTo>
                  <a:cubicBezTo>
                    <a:pt x="1214" y="735"/>
                    <a:pt x="1214" y="735"/>
                    <a:pt x="1214" y="735"/>
                  </a:cubicBezTo>
                  <a:lnTo>
                    <a:pt x="0" y="73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1A8DCCA-793A-461D-A08E-9FA6F9E184E1}"/>
                </a:ext>
              </a:extLst>
            </p:cNvPr>
            <p:cNvSpPr/>
            <p:nvPr/>
          </p:nvSpPr>
          <p:spPr bwMode="auto">
            <a:xfrm>
              <a:off x="1241" y="8194"/>
              <a:ext cx="5408" cy="492"/>
            </a:xfrm>
            <a:custGeom>
              <a:avLst/>
              <a:gdLst>
                <a:gd name="T0" fmla="*/ 1186 w 1214"/>
                <a:gd name="T1" fmla="*/ 110 h 110"/>
                <a:gd name="T2" fmla="*/ 27 w 1214"/>
                <a:gd name="T3" fmla="*/ 110 h 110"/>
                <a:gd name="T4" fmla="*/ 0 w 1214"/>
                <a:gd name="T5" fmla="*/ 82 h 110"/>
                <a:gd name="T6" fmla="*/ 0 w 1214"/>
                <a:gd name="T7" fmla="*/ 0 h 110"/>
                <a:gd name="T8" fmla="*/ 1214 w 1214"/>
                <a:gd name="T9" fmla="*/ 0 h 110"/>
                <a:gd name="T10" fmla="*/ 1214 w 1214"/>
                <a:gd name="T11" fmla="*/ 82 h 110"/>
                <a:gd name="T12" fmla="*/ 1186 w 1214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4" h="110">
                  <a:moveTo>
                    <a:pt x="1186" y="110"/>
                  </a:moveTo>
                  <a:cubicBezTo>
                    <a:pt x="27" y="110"/>
                    <a:pt x="27" y="110"/>
                    <a:pt x="27" y="110"/>
                  </a:cubicBezTo>
                  <a:cubicBezTo>
                    <a:pt x="12" y="110"/>
                    <a:pt x="0" y="97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14" y="82"/>
                    <a:pt x="1214" y="82"/>
                    <a:pt x="1214" y="82"/>
                  </a:cubicBezTo>
                  <a:cubicBezTo>
                    <a:pt x="1214" y="97"/>
                    <a:pt x="1201" y="110"/>
                    <a:pt x="1186" y="11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DEF92C8-0923-4F48-9FAB-FD1A4DE1E2A1}"/>
                </a:ext>
              </a:extLst>
            </p:cNvPr>
            <p:cNvSpPr/>
            <p:nvPr/>
          </p:nvSpPr>
          <p:spPr bwMode="auto">
            <a:xfrm>
              <a:off x="3081" y="8667"/>
              <a:ext cx="1812" cy="655"/>
            </a:xfrm>
            <a:custGeom>
              <a:avLst/>
              <a:gdLst>
                <a:gd name="T0" fmla="*/ 0 w 962"/>
                <a:gd name="T1" fmla="*/ 348 h 348"/>
                <a:gd name="T2" fmla="*/ 0 w 962"/>
                <a:gd name="T3" fmla="*/ 313 h 348"/>
                <a:gd name="T4" fmla="*/ 113 w 962"/>
                <a:gd name="T5" fmla="*/ 299 h 348"/>
                <a:gd name="T6" fmla="*/ 191 w 962"/>
                <a:gd name="T7" fmla="*/ 0 h 348"/>
                <a:gd name="T8" fmla="*/ 770 w 962"/>
                <a:gd name="T9" fmla="*/ 0 h 348"/>
                <a:gd name="T10" fmla="*/ 851 w 962"/>
                <a:gd name="T11" fmla="*/ 299 h 348"/>
                <a:gd name="T12" fmla="*/ 962 w 962"/>
                <a:gd name="T13" fmla="*/ 313 h 348"/>
                <a:gd name="T14" fmla="*/ 962 w 962"/>
                <a:gd name="T15" fmla="*/ 348 h 348"/>
                <a:gd name="T16" fmla="*/ 0 w 962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2" h="348">
                  <a:moveTo>
                    <a:pt x="0" y="348"/>
                  </a:moveTo>
                  <a:lnTo>
                    <a:pt x="0" y="313"/>
                  </a:lnTo>
                  <a:lnTo>
                    <a:pt x="113" y="299"/>
                  </a:lnTo>
                  <a:lnTo>
                    <a:pt x="191" y="0"/>
                  </a:lnTo>
                  <a:lnTo>
                    <a:pt x="770" y="0"/>
                  </a:lnTo>
                  <a:lnTo>
                    <a:pt x="851" y="299"/>
                  </a:lnTo>
                  <a:lnTo>
                    <a:pt x="962" y="313"/>
                  </a:lnTo>
                  <a:lnTo>
                    <a:pt x="962" y="348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B779FB7-3AEC-4A6B-969C-930745B46F40}"/>
                </a:ext>
              </a:extLst>
            </p:cNvPr>
            <p:cNvSpPr/>
            <p:nvPr/>
          </p:nvSpPr>
          <p:spPr bwMode="auto">
            <a:xfrm>
              <a:off x="3281" y="8867"/>
              <a:ext cx="1812" cy="655"/>
            </a:xfrm>
            <a:custGeom>
              <a:avLst/>
              <a:gdLst>
                <a:gd name="T0" fmla="*/ 0 w 962"/>
                <a:gd name="T1" fmla="*/ 348 h 348"/>
                <a:gd name="T2" fmla="*/ 0 w 962"/>
                <a:gd name="T3" fmla="*/ 313 h 348"/>
                <a:gd name="T4" fmla="*/ 113 w 962"/>
                <a:gd name="T5" fmla="*/ 299 h 348"/>
                <a:gd name="T6" fmla="*/ 191 w 962"/>
                <a:gd name="T7" fmla="*/ 0 h 348"/>
                <a:gd name="T8" fmla="*/ 770 w 962"/>
                <a:gd name="T9" fmla="*/ 0 h 348"/>
                <a:gd name="T10" fmla="*/ 851 w 962"/>
                <a:gd name="T11" fmla="*/ 299 h 348"/>
                <a:gd name="T12" fmla="*/ 962 w 962"/>
                <a:gd name="T13" fmla="*/ 313 h 348"/>
                <a:gd name="T14" fmla="*/ 962 w 962"/>
                <a:gd name="T15" fmla="*/ 348 h 348"/>
                <a:gd name="T16" fmla="*/ 0 w 962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2" h="348">
                  <a:moveTo>
                    <a:pt x="0" y="348"/>
                  </a:moveTo>
                  <a:lnTo>
                    <a:pt x="0" y="313"/>
                  </a:lnTo>
                  <a:lnTo>
                    <a:pt x="113" y="299"/>
                  </a:lnTo>
                  <a:lnTo>
                    <a:pt x="191" y="0"/>
                  </a:lnTo>
                  <a:lnTo>
                    <a:pt x="770" y="0"/>
                  </a:lnTo>
                  <a:lnTo>
                    <a:pt x="851" y="299"/>
                  </a:lnTo>
                  <a:lnTo>
                    <a:pt x="962" y="313"/>
                  </a:lnTo>
                  <a:lnTo>
                    <a:pt x="962" y="348"/>
                  </a:lnTo>
                  <a:lnTo>
                    <a:pt x="0" y="3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0F8988-9FE4-46FB-81D7-DB467FA98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" y="4992"/>
              <a:ext cx="58" cy="57"/>
            </a:xfrm>
            <a:prstGeom prst="ellipse">
              <a:avLst/>
            </a:pr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58D03C-0705-436E-A497-5A2F4A62F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" y="5129"/>
              <a:ext cx="5072" cy="2852"/>
            </a:xfrm>
            <a:prstGeom prst="rect">
              <a:avLst/>
            </a:prstGeom>
            <a:solidFill>
              <a:srgbClr val="89C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6240D72-C7B4-45F1-AF57-9FDD436268E8}"/>
                </a:ext>
              </a:extLst>
            </p:cNvPr>
            <p:cNvSpPr/>
            <p:nvPr/>
          </p:nvSpPr>
          <p:spPr bwMode="auto">
            <a:xfrm>
              <a:off x="3424" y="8667"/>
              <a:ext cx="1130" cy="104"/>
            </a:xfrm>
            <a:custGeom>
              <a:avLst/>
              <a:gdLst>
                <a:gd name="T0" fmla="*/ 588 w 600"/>
                <a:gd name="T1" fmla="*/ 0 h 55"/>
                <a:gd name="T2" fmla="*/ 9 w 600"/>
                <a:gd name="T3" fmla="*/ 0 h 55"/>
                <a:gd name="T4" fmla="*/ 0 w 600"/>
                <a:gd name="T5" fmla="*/ 55 h 55"/>
                <a:gd name="T6" fmla="*/ 600 w 600"/>
                <a:gd name="T7" fmla="*/ 55 h 55"/>
                <a:gd name="T8" fmla="*/ 588 w 600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55">
                  <a:moveTo>
                    <a:pt x="588" y="0"/>
                  </a:moveTo>
                  <a:lnTo>
                    <a:pt x="9" y="0"/>
                  </a:lnTo>
                  <a:lnTo>
                    <a:pt x="0" y="55"/>
                  </a:lnTo>
                  <a:lnTo>
                    <a:pt x="600" y="55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DC9A79E-76DB-42B2-9CF3-4F28CDAC176A}"/>
                </a:ext>
              </a:extLst>
            </p:cNvPr>
            <p:cNvSpPr/>
            <p:nvPr/>
          </p:nvSpPr>
          <p:spPr bwMode="auto">
            <a:xfrm>
              <a:off x="3624" y="8867"/>
              <a:ext cx="1130" cy="104"/>
            </a:xfrm>
            <a:custGeom>
              <a:avLst/>
              <a:gdLst>
                <a:gd name="T0" fmla="*/ 588 w 600"/>
                <a:gd name="T1" fmla="*/ 0 h 55"/>
                <a:gd name="T2" fmla="*/ 9 w 600"/>
                <a:gd name="T3" fmla="*/ 0 h 55"/>
                <a:gd name="T4" fmla="*/ 0 w 600"/>
                <a:gd name="T5" fmla="*/ 55 h 55"/>
                <a:gd name="T6" fmla="*/ 600 w 600"/>
                <a:gd name="T7" fmla="*/ 55 h 55"/>
                <a:gd name="T8" fmla="*/ 588 w 600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55">
                  <a:moveTo>
                    <a:pt x="588" y="0"/>
                  </a:moveTo>
                  <a:lnTo>
                    <a:pt x="9" y="0"/>
                  </a:lnTo>
                  <a:lnTo>
                    <a:pt x="0" y="55"/>
                  </a:lnTo>
                  <a:lnTo>
                    <a:pt x="600" y="55"/>
                  </a:lnTo>
                  <a:lnTo>
                    <a:pt x="5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171EA24-D161-4C23-AF9F-F5427E256630}"/>
              </a:ext>
            </a:extLst>
          </p:cNvPr>
          <p:cNvGrpSpPr/>
          <p:nvPr/>
        </p:nvGrpSpPr>
        <p:grpSpPr>
          <a:xfrm>
            <a:off x="1111743" y="2072785"/>
            <a:ext cx="4917651" cy="3669221"/>
            <a:chOff x="988601" y="1844101"/>
            <a:chExt cx="4917651" cy="3669221"/>
          </a:xfrm>
        </p:grpSpPr>
        <p:sp>
          <p:nvSpPr>
            <p:cNvPr id="20" name=" 221">
              <a:extLst>
                <a:ext uri="{FF2B5EF4-FFF2-40B4-BE49-F238E27FC236}">
                  <a16:creationId xmlns:a16="http://schemas.microsoft.com/office/drawing/2014/main" id="{7B609682-4416-4F7C-804C-B021789BD3BA}"/>
                </a:ext>
              </a:extLst>
            </p:cNvPr>
            <p:cNvSpPr/>
            <p:nvPr/>
          </p:nvSpPr>
          <p:spPr>
            <a:xfrm rot="5400000">
              <a:off x="988600" y="1995861"/>
              <a:ext cx="399044" cy="399042"/>
            </a:xfrm>
            <a:custGeom>
              <a:avLst/>
              <a:gdLst/>
              <a:ahLst/>
              <a:cxnLst/>
              <a:rect l="l" t="t" r="r" b="b"/>
              <a:pathLst>
                <a:path w="751403" h="647761">
                  <a:moveTo>
                    <a:pt x="375702" y="0"/>
                  </a:moveTo>
                  <a:lnTo>
                    <a:pt x="751403" y="647761"/>
                  </a:lnTo>
                  <a:lnTo>
                    <a:pt x="745416" y="647761"/>
                  </a:lnTo>
                  <a:lnTo>
                    <a:pt x="375702" y="432047"/>
                  </a:lnTo>
                  <a:lnTo>
                    <a:pt x="5987" y="647761"/>
                  </a:lnTo>
                  <a:lnTo>
                    <a:pt x="0" y="647761"/>
                  </a:lnTo>
                  <a:close/>
                </a:path>
              </a:pathLst>
            </a:custGeom>
            <a:solidFill>
              <a:srgbClr val="ECCB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 221">
              <a:extLst>
                <a:ext uri="{FF2B5EF4-FFF2-40B4-BE49-F238E27FC236}">
                  <a16:creationId xmlns:a16="http://schemas.microsoft.com/office/drawing/2014/main" id="{674DD172-A87A-49F3-9CFE-4E5E66BDA51D}"/>
                </a:ext>
              </a:extLst>
            </p:cNvPr>
            <p:cNvSpPr/>
            <p:nvPr/>
          </p:nvSpPr>
          <p:spPr>
            <a:xfrm rot="5400000">
              <a:off x="988600" y="3419532"/>
              <a:ext cx="399044" cy="399042"/>
            </a:xfrm>
            <a:custGeom>
              <a:avLst/>
              <a:gdLst/>
              <a:ahLst/>
              <a:cxnLst/>
              <a:rect l="l" t="t" r="r" b="b"/>
              <a:pathLst>
                <a:path w="751403" h="647761">
                  <a:moveTo>
                    <a:pt x="375702" y="0"/>
                  </a:moveTo>
                  <a:lnTo>
                    <a:pt x="751403" y="647761"/>
                  </a:lnTo>
                  <a:lnTo>
                    <a:pt x="745416" y="647761"/>
                  </a:lnTo>
                  <a:lnTo>
                    <a:pt x="375702" y="432047"/>
                  </a:lnTo>
                  <a:lnTo>
                    <a:pt x="5987" y="647761"/>
                  </a:lnTo>
                  <a:lnTo>
                    <a:pt x="0" y="647761"/>
                  </a:lnTo>
                  <a:close/>
                </a:path>
              </a:pathLst>
            </a:custGeom>
            <a:solidFill>
              <a:srgbClr val="ECCB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 221">
              <a:extLst>
                <a:ext uri="{FF2B5EF4-FFF2-40B4-BE49-F238E27FC236}">
                  <a16:creationId xmlns:a16="http://schemas.microsoft.com/office/drawing/2014/main" id="{98C2EA0A-0560-43D5-95BE-0F3D3AD69FED}"/>
                </a:ext>
              </a:extLst>
            </p:cNvPr>
            <p:cNvSpPr/>
            <p:nvPr/>
          </p:nvSpPr>
          <p:spPr>
            <a:xfrm rot="5400000">
              <a:off x="988600" y="4760205"/>
              <a:ext cx="399044" cy="399042"/>
            </a:xfrm>
            <a:custGeom>
              <a:avLst/>
              <a:gdLst/>
              <a:ahLst/>
              <a:cxnLst/>
              <a:rect l="l" t="t" r="r" b="b"/>
              <a:pathLst>
                <a:path w="751403" h="647761">
                  <a:moveTo>
                    <a:pt x="375702" y="0"/>
                  </a:moveTo>
                  <a:lnTo>
                    <a:pt x="751403" y="647761"/>
                  </a:lnTo>
                  <a:lnTo>
                    <a:pt x="745416" y="647761"/>
                  </a:lnTo>
                  <a:lnTo>
                    <a:pt x="375702" y="432047"/>
                  </a:lnTo>
                  <a:lnTo>
                    <a:pt x="5987" y="647761"/>
                  </a:lnTo>
                  <a:lnTo>
                    <a:pt x="0" y="647761"/>
                  </a:lnTo>
                  <a:close/>
                </a:path>
              </a:pathLst>
            </a:custGeom>
            <a:solidFill>
              <a:srgbClr val="ECCB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47B4DAF-A710-4C68-A12A-6233D046C3E7}"/>
                </a:ext>
              </a:extLst>
            </p:cNvPr>
            <p:cNvGrpSpPr/>
            <p:nvPr/>
          </p:nvGrpSpPr>
          <p:grpSpPr>
            <a:xfrm>
              <a:off x="1494831" y="1844101"/>
              <a:ext cx="4374277" cy="925995"/>
              <a:chOff x="1531974" y="1624494"/>
              <a:chExt cx="4374277" cy="1300153"/>
            </a:xfrm>
          </p:grpSpPr>
          <p:sp>
            <p:nvSpPr>
              <p:cNvPr id="29" name="文本框 36">
                <a:extLst>
                  <a:ext uri="{FF2B5EF4-FFF2-40B4-BE49-F238E27FC236}">
                    <a16:creationId xmlns:a16="http://schemas.microsoft.com/office/drawing/2014/main" id="{08160725-65DC-428B-8AF9-71A75778071E}"/>
                  </a:ext>
                </a:extLst>
              </p:cNvPr>
              <p:cNvSpPr txBox="1"/>
              <p:nvPr/>
            </p:nvSpPr>
            <p:spPr>
              <a:xfrm>
                <a:off x="1531974" y="1624494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30" name="Text Placeholder 32">
                <a:extLst>
                  <a:ext uri="{FF2B5EF4-FFF2-40B4-BE49-F238E27FC236}">
                    <a16:creationId xmlns:a16="http://schemas.microsoft.com/office/drawing/2014/main" id="{943097C8-A969-4F21-9D32-F9A8636577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8191" y="2192527"/>
                <a:ext cx="4218060" cy="732120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sp>
          <p:nvSpPr>
            <p:cNvPr id="24" name="文本框 36">
              <a:extLst>
                <a:ext uri="{FF2B5EF4-FFF2-40B4-BE49-F238E27FC236}">
                  <a16:creationId xmlns:a16="http://schemas.microsoft.com/office/drawing/2014/main" id="{86E9A179-BE01-4461-967E-48D8FCAA2B68}"/>
                </a:ext>
              </a:extLst>
            </p:cNvPr>
            <p:cNvSpPr txBox="1"/>
            <p:nvPr/>
          </p:nvSpPr>
          <p:spPr>
            <a:xfrm>
              <a:off x="1531975" y="3313438"/>
              <a:ext cx="3695989" cy="328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5" name="Text Placeholder 32">
              <a:extLst>
                <a:ext uri="{FF2B5EF4-FFF2-40B4-BE49-F238E27FC236}">
                  <a16:creationId xmlns:a16="http://schemas.microsoft.com/office/drawing/2014/main" id="{C7DA99BB-2C43-4DE1-B4BE-B44C397D3960}"/>
                </a:ext>
              </a:extLst>
            </p:cNvPr>
            <p:cNvSpPr txBox="1">
              <a:spLocks/>
            </p:cNvSpPr>
            <p:nvPr/>
          </p:nvSpPr>
          <p:spPr>
            <a:xfrm>
              <a:off x="1688192" y="3718002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58B579ED-0F45-43E0-9FC2-E6EC91B35BE8}"/>
                </a:ext>
              </a:extLst>
            </p:cNvPr>
            <p:cNvGrpSpPr/>
            <p:nvPr/>
          </p:nvGrpSpPr>
          <p:grpSpPr>
            <a:xfrm>
              <a:off x="1531975" y="4587327"/>
              <a:ext cx="4374277" cy="925995"/>
              <a:chOff x="1531974" y="1624494"/>
              <a:chExt cx="4374277" cy="1300153"/>
            </a:xfrm>
          </p:grpSpPr>
          <p:sp>
            <p:nvSpPr>
              <p:cNvPr id="27" name="文本框 36">
                <a:extLst>
                  <a:ext uri="{FF2B5EF4-FFF2-40B4-BE49-F238E27FC236}">
                    <a16:creationId xmlns:a16="http://schemas.microsoft.com/office/drawing/2014/main" id="{F7013073-8C8E-48E5-9CCE-C7E56BAD40D0}"/>
                  </a:ext>
                </a:extLst>
              </p:cNvPr>
              <p:cNvSpPr txBox="1"/>
              <p:nvPr/>
            </p:nvSpPr>
            <p:spPr>
              <a:xfrm>
                <a:off x="1531974" y="1624494"/>
                <a:ext cx="3695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8" name="Text Placeholder 32">
                <a:extLst>
                  <a:ext uri="{FF2B5EF4-FFF2-40B4-BE49-F238E27FC236}">
                    <a16:creationId xmlns:a16="http://schemas.microsoft.com/office/drawing/2014/main" id="{B581F0B2-4878-4039-825C-D5A638C4C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8191" y="2192527"/>
                <a:ext cx="4218060" cy="732120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8DA62B95-A6F6-4317-ADC5-2EF08F6D4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28655" r="23760" b="-1788"/>
          <a:stretch/>
        </p:blipFill>
        <p:spPr>
          <a:xfrm>
            <a:off x="7299580" y="2336436"/>
            <a:ext cx="3688954" cy="221146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580A7C4-2AB0-4DBD-8B4D-7ACACB505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21" y="2336436"/>
            <a:ext cx="3691914" cy="215652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0228D11-926B-4186-AD42-EA8B5F2DAD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33318"/>
          <a:stretch/>
        </p:blipFill>
        <p:spPr>
          <a:xfrm>
            <a:off x="7296621" y="2332085"/>
            <a:ext cx="3684104" cy="215652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A5886AE-9689-43BA-BE49-5828E0A61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18" y="2342178"/>
            <a:ext cx="3688953" cy="21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B061CFA-38F7-4DB4-8E28-829D4D5B03D9}"/>
              </a:ext>
            </a:extLst>
          </p:cNvPr>
          <p:cNvCxnSpPr>
            <a:cxnSpLocks/>
          </p:cNvCxnSpPr>
          <p:nvPr/>
        </p:nvCxnSpPr>
        <p:spPr>
          <a:xfrm>
            <a:off x="7149424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48">
            <a:extLst>
              <a:ext uri="{FF2B5EF4-FFF2-40B4-BE49-F238E27FC236}">
                <a16:creationId xmlns:a16="http://schemas.microsoft.com/office/drawing/2014/main" id="{5B0930C5-68ED-4F95-A650-79F5442F6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76" y="311622"/>
            <a:ext cx="2106848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选题背景</a:t>
            </a:r>
            <a:endParaRPr lang="id-ID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B13F9DD-CAF0-4BE1-B534-67846BF54858}"/>
              </a:ext>
            </a:extLst>
          </p:cNvPr>
          <p:cNvCxnSpPr>
            <a:cxnSpLocks/>
          </p:cNvCxnSpPr>
          <p:nvPr/>
        </p:nvCxnSpPr>
        <p:spPr>
          <a:xfrm>
            <a:off x="4522237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95ED58-87EA-453C-89F5-607A253A9209}"/>
              </a:ext>
            </a:extLst>
          </p:cNvPr>
          <p:cNvGrpSpPr/>
          <p:nvPr/>
        </p:nvGrpSpPr>
        <p:grpSpPr>
          <a:xfrm>
            <a:off x="3848687" y="2644293"/>
            <a:ext cx="458993" cy="724498"/>
            <a:chOff x="2366682" y="478858"/>
            <a:chExt cx="855233" cy="1349943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F4036375-0B5C-4D86-8730-2EB609B0F252}"/>
                </a:ext>
              </a:extLst>
            </p:cNvPr>
            <p:cNvCxnSpPr/>
            <p:nvPr/>
          </p:nvCxnSpPr>
          <p:spPr>
            <a:xfrm flipV="1">
              <a:off x="2366682" y="774550"/>
              <a:ext cx="817581" cy="1054251"/>
            </a:xfrm>
            <a:prstGeom prst="line">
              <a:avLst/>
            </a:prstGeom>
            <a:ln w="0">
              <a:solidFill>
                <a:srgbClr val="ECCB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A35733E1-3065-4186-8F2D-9450354400E1}"/>
                </a:ext>
              </a:extLst>
            </p:cNvPr>
            <p:cNvCxnSpPr/>
            <p:nvPr/>
          </p:nvCxnSpPr>
          <p:spPr>
            <a:xfrm flipV="1">
              <a:off x="2441986" y="478858"/>
              <a:ext cx="779929" cy="1005699"/>
            </a:xfrm>
            <a:prstGeom prst="line">
              <a:avLst/>
            </a:prstGeom>
            <a:ln w="0">
              <a:solidFill>
                <a:srgbClr val="ECCB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78EE3D0-AE1F-4167-A598-6C201D6AF737}"/>
              </a:ext>
            </a:extLst>
          </p:cNvPr>
          <p:cNvGrpSpPr/>
          <p:nvPr/>
        </p:nvGrpSpPr>
        <p:grpSpPr>
          <a:xfrm>
            <a:off x="7867459" y="2644293"/>
            <a:ext cx="458993" cy="724498"/>
            <a:chOff x="2366682" y="478858"/>
            <a:chExt cx="855233" cy="134994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CE8F5C7-4C4F-416B-8A86-0A9E68C1F0A5}"/>
                </a:ext>
              </a:extLst>
            </p:cNvPr>
            <p:cNvCxnSpPr/>
            <p:nvPr/>
          </p:nvCxnSpPr>
          <p:spPr>
            <a:xfrm flipV="1">
              <a:off x="2366682" y="774550"/>
              <a:ext cx="817581" cy="1054251"/>
            </a:xfrm>
            <a:prstGeom prst="line">
              <a:avLst/>
            </a:prstGeom>
            <a:ln w="0">
              <a:solidFill>
                <a:srgbClr val="ECCB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59AFCA70-5BCA-4EA1-8540-AD97E4A8663B}"/>
                </a:ext>
              </a:extLst>
            </p:cNvPr>
            <p:cNvCxnSpPr/>
            <p:nvPr/>
          </p:nvCxnSpPr>
          <p:spPr>
            <a:xfrm flipV="1">
              <a:off x="2441986" y="478858"/>
              <a:ext cx="779929" cy="1005699"/>
            </a:xfrm>
            <a:prstGeom prst="line">
              <a:avLst/>
            </a:prstGeom>
            <a:ln w="0">
              <a:solidFill>
                <a:srgbClr val="ECCB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A081400-A7E0-4AB8-85D8-F099A2A95272}"/>
              </a:ext>
            </a:extLst>
          </p:cNvPr>
          <p:cNvGrpSpPr/>
          <p:nvPr/>
        </p:nvGrpSpPr>
        <p:grpSpPr>
          <a:xfrm>
            <a:off x="1272384" y="2285641"/>
            <a:ext cx="1592828" cy="1592826"/>
            <a:chOff x="1321823" y="1821962"/>
            <a:chExt cx="1592828" cy="1592826"/>
          </a:xfrm>
          <a:effectLst/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3FF4C3B5-02B8-4C0A-B520-5EC83821F9BD}"/>
                </a:ext>
              </a:extLst>
            </p:cNvPr>
            <p:cNvSpPr/>
            <p:nvPr/>
          </p:nvSpPr>
          <p:spPr>
            <a:xfrm>
              <a:off x="1321823" y="1821962"/>
              <a:ext cx="1592828" cy="1592826"/>
            </a:xfrm>
            <a:prstGeom prst="ellipse">
              <a:avLst/>
            </a:prstGeom>
            <a:solidFill>
              <a:srgbClr val="ECCBB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solidFill>
                  <a:prstClr val="white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21" name="Freeform 273">
              <a:extLst>
                <a:ext uri="{FF2B5EF4-FFF2-40B4-BE49-F238E27FC236}">
                  <a16:creationId xmlns:a16="http://schemas.microsoft.com/office/drawing/2014/main" id="{10E18D02-1EC2-4BE7-B3C4-6BCA57D35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4048" y="2370567"/>
              <a:ext cx="588378" cy="495616"/>
            </a:xfrm>
            <a:custGeom>
              <a:avLst/>
              <a:gdLst>
                <a:gd name="T0" fmla="*/ 66 w 94"/>
                <a:gd name="T1" fmla="*/ 8 h 79"/>
                <a:gd name="T2" fmla="*/ 78 w 94"/>
                <a:gd name="T3" fmla="*/ 34 h 79"/>
                <a:gd name="T4" fmla="*/ 94 w 94"/>
                <a:gd name="T5" fmla="*/ 52 h 79"/>
                <a:gd name="T6" fmla="*/ 83 w 94"/>
                <a:gd name="T7" fmla="*/ 68 h 79"/>
                <a:gd name="T8" fmla="*/ 84 w 94"/>
                <a:gd name="T9" fmla="*/ 75 h 79"/>
                <a:gd name="T10" fmla="*/ 78 w 94"/>
                <a:gd name="T11" fmla="*/ 77 h 79"/>
                <a:gd name="T12" fmla="*/ 70 w 94"/>
                <a:gd name="T13" fmla="*/ 72 h 79"/>
                <a:gd name="T14" fmla="*/ 70 w 94"/>
                <a:gd name="T15" fmla="*/ 72 h 79"/>
                <a:gd name="T16" fmla="*/ 46 w 94"/>
                <a:gd name="T17" fmla="*/ 67 h 79"/>
                <a:gd name="T18" fmla="*/ 33 w 94"/>
                <a:gd name="T19" fmla="*/ 55 h 79"/>
                <a:gd name="T20" fmla="*/ 19 w 94"/>
                <a:gd name="T21" fmla="*/ 63 h 79"/>
                <a:gd name="T22" fmla="*/ 14 w 94"/>
                <a:gd name="T23" fmla="*/ 61 h 79"/>
                <a:gd name="T24" fmla="*/ 15 w 94"/>
                <a:gd name="T25" fmla="*/ 50 h 79"/>
                <a:gd name="T26" fmla="*/ 0 w 94"/>
                <a:gd name="T27" fmla="*/ 28 h 79"/>
                <a:gd name="T28" fmla="*/ 39 w 94"/>
                <a:gd name="T29" fmla="*/ 0 h 79"/>
                <a:gd name="T30" fmla="*/ 74 w 94"/>
                <a:gd name="T31" fmla="*/ 52 h 79"/>
                <a:gd name="T32" fmla="*/ 79 w 94"/>
                <a:gd name="T33" fmla="*/ 52 h 79"/>
                <a:gd name="T34" fmla="*/ 66 w 94"/>
                <a:gd name="T35" fmla="*/ 50 h 79"/>
                <a:gd name="T36" fmla="*/ 66 w 94"/>
                <a:gd name="T37" fmla="*/ 55 h 79"/>
                <a:gd name="T38" fmla="*/ 66 w 94"/>
                <a:gd name="T39" fmla="*/ 50 h 79"/>
                <a:gd name="T40" fmla="*/ 23 w 94"/>
                <a:gd name="T41" fmla="*/ 28 h 79"/>
                <a:gd name="T42" fmla="*/ 29 w 94"/>
                <a:gd name="T43" fmla="*/ 28 h 79"/>
                <a:gd name="T44" fmla="*/ 51 w 94"/>
                <a:gd name="T45" fmla="*/ 25 h 79"/>
                <a:gd name="T46" fmla="*/ 51 w 94"/>
                <a:gd name="T47" fmla="*/ 31 h 79"/>
                <a:gd name="T48" fmla="*/ 51 w 94"/>
                <a:gd name="T49" fmla="*/ 25 h 79"/>
                <a:gd name="T50" fmla="*/ 35 w 94"/>
                <a:gd name="T51" fmla="*/ 28 h 79"/>
                <a:gd name="T52" fmla="*/ 41 w 94"/>
                <a:gd name="T53" fmla="*/ 28 h 79"/>
                <a:gd name="T54" fmla="*/ 75 w 94"/>
                <a:gd name="T55" fmla="*/ 39 h 79"/>
                <a:gd name="T56" fmla="*/ 44 w 94"/>
                <a:gd name="T57" fmla="*/ 55 h 79"/>
                <a:gd name="T58" fmla="*/ 65 w 94"/>
                <a:gd name="T59" fmla="*/ 66 h 79"/>
                <a:gd name="T60" fmla="*/ 69 w 94"/>
                <a:gd name="T61" fmla="*/ 66 h 79"/>
                <a:gd name="T62" fmla="*/ 76 w 94"/>
                <a:gd name="T63" fmla="*/ 66 h 79"/>
                <a:gd name="T64" fmla="*/ 77 w 94"/>
                <a:gd name="T65" fmla="*/ 66 h 79"/>
                <a:gd name="T66" fmla="*/ 85 w 94"/>
                <a:gd name="T67" fmla="*/ 58 h 79"/>
                <a:gd name="T68" fmla="*/ 81 w 94"/>
                <a:gd name="T69" fmla="*/ 42 h 79"/>
                <a:gd name="T70" fmla="*/ 63 w 94"/>
                <a:gd name="T71" fmla="*/ 13 h 79"/>
                <a:gd name="T72" fmla="*/ 15 w 94"/>
                <a:gd name="T73" fmla="*/ 13 h 79"/>
                <a:gd name="T74" fmla="*/ 10 w 94"/>
                <a:gd name="T75" fmla="*/ 37 h 79"/>
                <a:gd name="T76" fmla="*/ 21 w 94"/>
                <a:gd name="T77" fmla="*/ 48 h 79"/>
                <a:gd name="T78" fmla="*/ 25 w 94"/>
                <a:gd name="T79" fmla="*/ 49 h 79"/>
                <a:gd name="T80" fmla="*/ 34 w 94"/>
                <a:gd name="T81" fmla="*/ 49 h 79"/>
                <a:gd name="T82" fmla="*/ 63 w 94"/>
                <a:gd name="T83" fmla="*/ 43 h 79"/>
                <a:gd name="T84" fmla="*/ 63 w 94"/>
                <a:gd name="T85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79">
                  <a:moveTo>
                    <a:pt x="39" y="0"/>
                  </a:moveTo>
                  <a:cubicBezTo>
                    <a:pt x="50" y="0"/>
                    <a:pt x="59" y="3"/>
                    <a:pt x="66" y="8"/>
                  </a:cubicBezTo>
                  <a:cubicBezTo>
                    <a:pt x="74" y="13"/>
                    <a:pt x="78" y="20"/>
                    <a:pt x="78" y="28"/>
                  </a:cubicBezTo>
                  <a:cubicBezTo>
                    <a:pt x="78" y="30"/>
                    <a:pt x="78" y="32"/>
                    <a:pt x="78" y="34"/>
                  </a:cubicBezTo>
                  <a:cubicBezTo>
                    <a:pt x="80" y="34"/>
                    <a:pt x="83" y="36"/>
                    <a:pt x="85" y="37"/>
                  </a:cubicBezTo>
                  <a:cubicBezTo>
                    <a:pt x="90" y="41"/>
                    <a:pt x="94" y="46"/>
                    <a:pt x="94" y="52"/>
                  </a:cubicBezTo>
                  <a:cubicBezTo>
                    <a:pt x="94" y="55"/>
                    <a:pt x="92" y="59"/>
                    <a:pt x="90" y="62"/>
                  </a:cubicBezTo>
                  <a:cubicBezTo>
                    <a:pt x="88" y="64"/>
                    <a:pt x="86" y="66"/>
                    <a:pt x="83" y="68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6"/>
                    <a:pt x="83" y="77"/>
                    <a:pt x="83" y="77"/>
                  </a:cubicBezTo>
                  <a:cubicBezTo>
                    <a:pt x="82" y="79"/>
                    <a:pt x="80" y="79"/>
                    <a:pt x="78" y="77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1" y="72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68" y="72"/>
                    <a:pt x="67" y="72"/>
                    <a:pt x="65" y="72"/>
                  </a:cubicBezTo>
                  <a:cubicBezTo>
                    <a:pt x="58" y="72"/>
                    <a:pt x="51" y="70"/>
                    <a:pt x="46" y="67"/>
                  </a:cubicBezTo>
                  <a:cubicBezTo>
                    <a:pt x="41" y="64"/>
                    <a:pt x="38" y="60"/>
                    <a:pt x="37" y="55"/>
                  </a:cubicBezTo>
                  <a:cubicBezTo>
                    <a:pt x="36" y="55"/>
                    <a:pt x="34" y="55"/>
                    <a:pt x="33" y="55"/>
                  </a:cubicBezTo>
                  <a:cubicBezTo>
                    <a:pt x="31" y="55"/>
                    <a:pt x="30" y="55"/>
                    <a:pt x="28" y="54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4"/>
                    <a:pt x="15" y="63"/>
                  </a:cubicBezTo>
                  <a:cubicBezTo>
                    <a:pt x="15" y="63"/>
                    <a:pt x="14" y="62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1" y="47"/>
                    <a:pt x="7" y="44"/>
                    <a:pt x="5" y="41"/>
                  </a:cubicBezTo>
                  <a:cubicBezTo>
                    <a:pt x="2" y="37"/>
                    <a:pt x="0" y="32"/>
                    <a:pt x="0" y="28"/>
                  </a:cubicBezTo>
                  <a:cubicBezTo>
                    <a:pt x="0" y="20"/>
                    <a:pt x="5" y="13"/>
                    <a:pt x="12" y="8"/>
                  </a:cubicBezTo>
                  <a:cubicBezTo>
                    <a:pt x="19" y="3"/>
                    <a:pt x="29" y="0"/>
                    <a:pt x="39" y="0"/>
                  </a:cubicBezTo>
                  <a:close/>
                  <a:moveTo>
                    <a:pt x="76" y="50"/>
                  </a:moveTo>
                  <a:cubicBezTo>
                    <a:pt x="75" y="50"/>
                    <a:pt x="74" y="51"/>
                    <a:pt x="74" y="52"/>
                  </a:cubicBezTo>
                  <a:cubicBezTo>
                    <a:pt x="74" y="54"/>
                    <a:pt x="75" y="55"/>
                    <a:pt x="76" y="55"/>
                  </a:cubicBezTo>
                  <a:cubicBezTo>
                    <a:pt x="78" y="55"/>
                    <a:pt x="79" y="54"/>
                    <a:pt x="79" y="52"/>
                  </a:cubicBezTo>
                  <a:cubicBezTo>
                    <a:pt x="79" y="51"/>
                    <a:pt x="78" y="50"/>
                    <a:pt x="76" y="50"/>
                  </a:cubicBezTo>
                  <a:close/>
                  <a:moveTo>
                    <a:pt x="66" y="50"/>
                  </a:moveTo>
                  <a:cubicBezTo>
                    <a:pt x="65" y="50"/>
                    <a:pt x="64" y="51"/>
                    <a:pt x="64" y="52"/>
                  </a:cubicBezTo>
                  <a:cubicBezTo>
                    <a:pt x="64" y="54"/>
                    <a:pt x="65" y="55"/>
                    <a:pt x="66" y="55"/>
                  </a:cubicBezTo>
                  <a:cubicBezTo>
                    <a:pt x="68" y="55"/>
                    <a:pt x="69" y="54"/>
                    <a:pt x="69" y="52"/>
                  </a:cubicBezTo>
                  <a:cubicBezTo>
                    <a:pt x="69" y="51"/>
                    <a:pt x="68" y="50"/>
                    <a:pt x="66" y="50"/>
                  </a:cubicBezTo>
                  <a:close/>
                  <a:moveTo>
                    <a:pt x="26" y="25"/>
                  </a:moveTo>
                  <a:cubicBezTo>
                    <a:pt x="24" y="25"/>
                    <a:pt x="23" y="26"/>
                    <a:pt x="23" y="28"/>
                  </a:cubicBezTo>
                  <a:cubicBezTo>
                    <a:pt x="23" y="29"/>
                    <a:pt x="24" y="31"/>
                    <a:pt x="26" y="31"/>
                  </a:cubicBezTo>
                  <a:cubicBezTo>
                    <a:pt x="28" y="31"/>
                    <a:pt x="29" y="29"/>
                    <a:pt x="29" y="28"/>
                  </a:cubicBezTo>
                  <a:cubicBezTo>
                    <a:pt x="29" y="26"/>
                    <a:pt x="28" y="25"/>
                    <a:pt x="26" y="25"/>
                  </a:cubicBezTo>
                  <a:close/>
                  <a:moveTo>
                    <a:pt x="51" y="25"/>
                  </a:moveTo>
                  <a:cubicBezTo>
                    <a:pt x="49" y="25"/>
                    <a:pt x="48" y="26"/>
                    <a:pt x="48" y="28"/>
                  </a:cubicBezTo>
                  <a:cubicBezTo>
                    <a:pt x="48" y="29"/>
                    <a:pt x="49" y="31"/>
                    <a:pt x="51" y="31"/>
                  </a:cubicBezTo>
                  <a:cubicBezTo>
                    <a:pt x="53" y="31"/>
                    <a:pt x="54" y="29"/>
                    <a:pt x="54" y="28"/>
                  </a:cubicBezTo>
                  <a:cubicBezTo>
                    <a:pt x="54" y="26"/>
                    <a:pt x="53" y="25"/>
                    <a:pt x="51" y="25"/>
                  </a:cubicBezTo>
                  <a:close/>
                  <a:moveTo>
                    <a:pt x="38" y="25"/>
                  </a:moveTo>
                  <a:cubicBezTo>
                    <a:pt x="36" y="25"/>
                    <a:pt x="35" y="26"/>
                    <a:pt x="35" y="28"/>
                  </a:cubicBezTo>
                  <a:cubicBezTo>
                    <a:pt x="35" y="29"/>
                    <a:pt x="36" y="31"/>
                    <a:pt x="38" y="31"/>
                  </a:cubicBezTo>
                  <a:cubicBezTo>
                    <a:pt x="40" y="31"/>
                    <a:pt x="41" y="29"/>
                    <a:pt x="41" y="28"/>
                  </a:cubicBezTo>
                  <a:cubicBezTo>
                    <a:pt x="41" y="26"/>
                    <a:pt x="40" y="25"/>
                    <a:pt x="38" y="25"/>
                  </a:cubicBezTo>
                  <a:close/>
                  <a:moveTo>
                    <a:pt x="75" y="39"/>
                  </a:moveTo>
                  <a:cubicBezTo>
                    <a:pt x="73" y="42"/>
                    <a:pt x="70" y="45"/>
                    <a:pt x="66" y="48"/>
                  </a:cubicBezTo>
                  <a:cubicBezTo>
                    <a:pt x="60" y="52"/>
                    <a:pt x="52" y="55"/>
                    <a:pt x="44" y="55"/>
                  </a:cubicBezTo>
                  <a:cubicBezTo>
                    <a:pt x="45" y="58"/>
                    <a:pt x="47" y="60"/>
                    <a:pt x="49" y="62"/>
                  </a:cubicBezTo>
                  <a:cubicBezTo>
                    <a:pt x="53" y="64"/>
                    <a:pt x="59" y="66"/>
                    <a:pt x="65" y="66"/>
                  </a:cubicBezTo>
                  <a:cubicBezTo>
                    <a:pt x="67" y="66"/>
                    <a:pt x="68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0" y="66"/>
                    <a:pt x="72" y="66"/>
                    <a:pt x="73" y="65"/>
                  </a:cubicBezTo>
                  <a:cubicBezTo>
                    <a:pt x="74" y="65"/>
                    <a:pt x="75" y="65"/>
                    <a:pt x="76" y="66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8" y="64"/>
                    <a:pt x="79" y="63"/>
                  </a:cubicBezTo>
                  <a:cubicBezTo>
                    <a:pt x="82" y="62"/>
                    <a:pt x="84" y="60"/>
                    <a:pt x="85" y="58"/>
                  </a:cubicBezTo>
                  <a:cubicBezTo>
                    <a:pt x="87" y="56"/>
                    <a:pt x="87" y="54"/>
                    <a:pt x="87" y="52"/>
                  </a:cubicBezTo>
                  <a:cubicBezTo>
                    <a:pt x="87" y="48"/>
                    <a:pt x="85" y="45"/>
                    <a:pt x="81" y="42"/>
                  </a:cubicBezTo>
                  <a:cubicBezTo>
                    <a:pt x="80" y="41"/>
                    <a:pt x="77" y="40"/>
                    <a:pt x="75" y="39"/>
                  </a:cubicBezTo>
                  <a:close/>
                  <a:moveTo>
                    <a:pt x="63" y="13"/>
                  </a:moveTo>
                  <a:cubicBezTo>
                    <a:pt x="57" y="9"/>
                    <a:pt x="49" y="6"/>
                    <a:pt x="39" y="6"/>
                  </a:cubicBezTo>
                  <a:cubicBezTo>
                    <a:pt x="30" y="6"/>
                    <a:pt x="22" y="9"/>
                    <a:pt x="15" y="13"/>
                  </a:cubicBezTo>
                  <a:cubicBezTo>
                    <a:pt x="10" y="17"/>
                    <a:pt x="6" y="22"/>
                    <a:pt x="6" y="28"/>
                  </a:cubicBezTo>
                  <a:cubicBezTo>
                    <a:pt x="6" y="31"/>
                    <a:pt x="7" y="34"/>
                    <a:pt x="10" y="37"/>
                  </a:cubicBezTo>
                  <a:cubicBezTo>
                    <a:pt x="12" y="40"/>
                    <a:pt x="15" y="43"/>
                    <a:pt x="19" y="45"/>
                  </a:cubicBezTo>
                  <a:cubicBezTo>
                    <a:pt x="20" y="45"/>
                    <a:pt x="21" y="47"/>
                    <a:pt x="21" y="48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48"/>
                    <a:pt x="27" y="48"/>
                    <a:pt x="28" y="48"/>
                  </a:cubicBezTo>
                  <a:cubicBezTo>
                    <a:pt x="30" y="49"/>
                    <a:pt x="32" y="49"/>
                    <a:pt x="34" y="49"/>
                  </a:cubicBezTo>
                  <a:cubicBezTo>
                    <a:pt x="35" y="49"/>
                    <a:pt x="37" y="49"/>
                    <a:pt x="39" y="49"/>
                  </a:cubicBezTo>
                  <a:cubicBezTo>
                    <a:pt x="49" y="49"/>
                    <a:pt x="57" y="47"/>
                    <a:pt x="63" y="43"/>
                  </a:cubicBezTo>
                  <a:cubicBezTo>
                    <a:pt x="69" y="39"/>
                    <a:pt x="72" y="34"/>
                    <a:pt x="72" y="28"/>
                  </a:cubicBezTo>
                  <a:cubicBezTo>
                    <a:pt x="72" y="22"/>
                    <a:pt x="69" y="17"/>
                    <a:pt x="63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43E0CC-1ADE-46E1-82A6-0D2723DD2372}"/>
              </a:ext>
            </a:extLst>
          </p:cNvPr>
          <p:cNvGrpSpPr/>
          <p:nvPr/>
        </p:nvGrpSpPr>
        <p:grpSpPr>
          <a:xfrm>
            <a:off x="9309927" y="2285641"/>
            <a:ext cx="1592828" cy="1592826"/>
            <a:chOff x="9359366" y="1821962"/>
            <a:chExt cx="1592828" cy="1592826"/>
          </a:xfrm>
          <a:effectLst/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3B3F646-D17C-489D-9CBA-D801256BD793}"/>
                </a:ext>
              </a:extLst>
            </p:cNvPr>
            <p:cNvSpPr/>
            <p:nvPr/>
          </p:nvSpPr>
          <p:spPr>
            <a:xfrm>
              <a:off x="9359366" y="1821962"/>
              <a:ext cx="1592828" cy="1592826"/>
            </a:xfrm>
            <a:prstGeom prst="ellipse">
              <a:avLst/>
            </a:prstGeom>
            <a:solidFill>
              <a:srgbClr val="ECCBB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prstClr val="white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9" name="Freeform 298">
              <a:extLst>
                <a:ext uri="{FF2B5EF4-FFF2-40B4-BE49-F238E27FC236}">
                  <a16:creationId xmlns:a16="http://schemas.microsoft.com/office/drawing/2014/main" id="{DF16B018-883A-45C7-87C8-8C8F65B19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7972" y="2363943"/>
              <a:ext cx="495616" cy="508866"/>
            </a:xfrm>
            <a:custGeom>
              <a:avLst/>
              <a:gdLst>
                <a:gd name="T0" fmla="*/ 39 w 79"/>
                <a:gd name="T1" fmla="*/ 37 h 81"/>
                <a:gd name="T2" fmla="*/ 44 w 79"/>
                <a:gd name="T3" fmla="*/ 42 h 81"/>
                <a:gd name="T4" fmla="*/ 48 w 79"/>
                <a:gd name="T5" fmla="*/ 54 h 81"/>
                <a:gd name="T6" fmla="*/ 47 w 79"/>
                <a:gd name="T7" fmla="*/ 66 h 81"/>
                <a:gd name="T8" fmla="*/ 37 w 79"/>
                <a:gd name="T9" fmla="*/ 73 h 81"/>
                <a:gd name="T10" fmla="*/ 28 w 79"/>
                <a:gd name="T11" fmla="*/ 77 h 81"/>
                <a:gd name="T12" fmla="*/ 17 w 79"/>
                <a:gd name="T13" fmla="*/ 76 h 81"/>
                <a:gd name="T14" fmla="*/ 10 w 79"/>
                <a:gd name="T15" fmla="*/ 71 h 81"/>
                <a:gd name="T16" fmla="*/ 5 w 79"/>
                <a:gd name="T17" fmla="*/ 64 h 81"/>
                <a:gd name="T18" fmla="*/ 4 w 79"/>
                <a:gd name="T19" fmla="*/ 53 h 81"/>
                <a:gd name="T20" fmla="*/ 9 w 79"/>
                <a:gd name="T21" fmla="*/ 44 h 81"/>
                <a:gd name="T22" fmla="*/ 15 w 79"/>
                <a:gd name="T23" fmla="*/ 34 h 81"/>
                <a:gd name="T24" fmla="*/ 27 w 79"/>
                <a:gd name="T25" fmla="*/ 33 h 81"/>
                <a:gd name="T26" fmla="*/ 62 w 79"/>
                <a:gd name="T27" fmla="*/ 16 h 81"/>
                <a:gd name="T28" fmla="*/ 54 w 79"/>
                <a:gd name="T29" fmla="*/ 18 h 81"/>
                <a:gd name="T30" fmla="*/ 50 w 79"/>
                <a:gd name="T31" fmla="*/ 21 h 81"/>
                <a:gd name="T32" fmla="*/ 46 w 79"/>
                <a:gd name="T33" fmla="*/ 29 h 81"/>
                <a:gd name="T34" fmla="*/ 46 w 79"/>
                <a:gd name="T35" fmla="*/ 38 h 81"/>
                <a:gd name="T36" fmla="*/ 52 w 79"/>
                <a:gd name="T37" fmla="*/ 43 h 81"/>
                <a:gd name="T38" fmla="*/ 58 w 79"/>
                <a:gd name="T39" fmla="*/ 46 h 81"/>
                <a:gd name="T40" fmla="*/ 66 w 79"/>
                <a:gd name="T41" fmla="*/ 47 h 81"/>
                <a:gd name="T42" fmla="*/ 71 w 79"/>
                <a:gd name="T43" fmla="*/ 44 h 81"/>
                <a:gd name="T44" fmla="*/ 75 w 79"/>
                <a:gd name="T45" fmla="*/ 39 h 81"/>
                <a:gd name="T46" fmla="*/ 76 w 79"/>
                <a:gd name="T47" fmla="*/ 32 h 81"/>
                <a:gd name="T48" fmla="*/ 74 w 79"/>
                <a:gd name="T49" fmla="*/ 25 h 81"/>
                <a:gd name="T50" fmla="*/ 71 w 79"/>
                <a:gd name="T51" fmla="*/ 18 h 81"/>
                <a:gd name="T52" fmla="*/ 67 w 79"/>
                <a:gd name="T53" fmla="*/ 29 h 81"/>
                <a:gd name="T54" fmla="*/ 57 w 79"/>
                <a:gd name="T55" fmla="*/ 37 h 81"/>
                <a:gd name="T56" fmla="*/ 64 w 79"/>
                <a:gd name="T57" fmla="*/ 31 h 81"/>
                <a:gd name="T58" fmla="*/ 60 w 79"/>
                <a:gd name="T59" fmla="*/ 35 h 81"/>
                <a:gd name="T60" fmla="*/ 64 w 79"/>
                <a:gd name="T61" fmla="*/ 31 h 81"/>
                <a:gd name="T62" fmla="*/ 61 w 79"/>
                <a:gd name="T63" fmla="*/ 42 h 81"/>
                <a:gd name="T64" fmla="*/ 63 w 79"/>
                <a:gd name="T65" fmla="*/ 23 h 81"/>
                <a:gd name="T66" fmla="*/ 32 w 79"/>
                <a:gd name="T67" fmla="*/ 0 h 81"/>
                <a:gd name="T68" fmla="*/ 24 w 79"/>
                <a:gd name="T69" fmla="*/ 2 h 81"/>
                <a:gd name="T70" fmla="*/ 20 w 79"/>
                <a:gd name="T71" fmla="*/ 5 h 81"/>
                <a:gd name="T72" fmla="*/ 16 w 79"/>
                <a:gd name="T73" fmla="*/ 13 h 81"/>
                <a:gd name="T74" fmla="*/ 16 w 79"/>
                <a:gd name="T75" fmla="*/ 22 h 81"/>
                <a:gd name="T76" fmla="*/ 22 w 79"/>
                <a:gd name="T77" fmla="*/ 27 h 81"/>
                <a:gd name="T78" fmla="*/ 29 w 79"/>
                <a:gd name="T79" fmla="*/ 31 h 81"/>
                <a:gd name="T80" fmla="*/ 36 w 79"/>
                <a:gd name="T81" fmla="*/ 31 h 81"/>
                <a:gd name="T82" fmla="*/ 41 w 79"/>
                <a:gd name="T83" fmla="*/ 28 h 81"/>
                <a:gd name="T84" fmla="*/ 45 w 79"/>
                <a:gd name="T85" fmla="*/ 23 h 81"/>
                <a:gd name="T86" fmla="*/ 47 w 79"/>
                <a:gd name="T87" fmla="*/ 16 h 81"/>
                <a:gd name="T88" fmla="*/ 44 w 79"/>
                <a:gd name="T89" fmla="*/ 9 h 81"/>
                <a:gd name="T90" fmla="*/ 41 w 79"/>
                <a:gd name="T91" fmla="*/ 2 h 81"/>
                <a:gd name="T92" fmla="*/ 37 w 79"/>
                <a:gd name="T93" fmla="*/ 13 h 81"/>
                <a:gd name="T94" fmla="*/ 28 w 79"/>
                <a:gd name="T95" fmla="*/ 21 h 81"/>
                <a:gd name="T96" fmla="*/ 35 w 79"/>
                <a:gd name="T97" fmla="*/ 15 h 81"/>
                <a:gd name="T98" fmla="*/ 30 w 79"/>
                <a:gd name="T99" fmla="*/ 19 h 81"/>
                <a:gd name="T100" fmla="*/ 35 w 79"/>
                <a:gd name="T101" fmla="*/ 15 h 81"/>
                <a:gd name="T102" fmla="*/ 32 w 79"/>
                <a:gd name="T103" fmla="*/ 26 h 81"/>
                <a:gd name="T104" fmla="*/ 34 w 79"/>
                <a:gd name="T105" fmla="*/ 8 h 81"/>
                <a:gd name="T106" fmla="*/ 15 w 79"/>
                <a:gd name="T107" fmla="*/ 57 h 81"/>
                <a:gd name="T108" fmla="*/ 33 w 79"/>
                <a:gd name="T109" fmla="*/ 57 h 81"/>
                <a:gd name="T110" fmla="*/ 24 w 79"/>
                <a:gd name="T111" fmla="*/ 53 h 81"/>
                <a:gd name="T112" fmla="*/ 24 w 79"/>
                <a:gd name="T113" fmla="*/ 61 h 81"/>
                <a:gd name="T114" fmla="*/ 34 w 79"/>
                <a:gd name="T115" fmla="*/ 47 h 81"/>
                <a:gd name="T116" fmla="*/ 15 w 79"/>
                <a:gd name="T117" fmla="*/ 66 h 81"/>
                <a:gd name="T118" fmla="*/ 34 w 79"/>
                <a:gd name="T119" fmla="*/ 4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81">
                  <a:moveTo>
                    <a:pt x="28" y="37"/>
                  </a:moveTo>
                  <a:cubicBezTo>
                    <a:pt x="29" y="37"/>
                    <a:pt x="30" y="37"/>
                    <a:pt x="32" y="38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6" y="35"/>
                    <a:pt x="38" y="36"/>
                    <a:pt x="39" y="3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8" y="42"/>
                    <a:pt x="39" y="42"/>
                  </a:cubicBezTo>
                  <a:cubicBezTo>
                    <a:pt x="39" y="43"/>
                    <a:pt x="40" y="43"/>
                    <a:pt x="40" y="4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4"/>
                    <a:pt x="46" y="45"/>
                    <a:pt x="47" y="47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2"/>
                    <a:pt x="44" y="53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9" y="56"/>
                    <a:pt x="49" y="58"/>
                    <a:pt x="4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1"/>
                    <a:pt x="44" y="63"/>
                    <a:pt x="43" y="64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6" y="68"/>
                    <a:pt x="45" y="70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0"/>
                    <a:pt x="39" y="71"/>
                    <a:pt x="39" y="71"/>
                  </a:cubicBezTo>
                  <a:cubicBezTo>
                    <a:pt x="38" y="72"/>
                    <a:pt x="38" y="72"/>
                    <a:pt x="37" y="73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7" y="78"/>
                    <a:pt x="36" y="79"/>
                    <a:pt x="34" y="79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29" y="77"/>
                    <a:pt x="28" y="77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1"/>
                    <a:pt x="23" y="81"/>
                    <a:pt x="21" y="81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0" y="77"/>
                    <a:pt x="18" y="76"/>
                    <a:pt x="17" y="76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3" y="78"/>
                    <a:pt x="11" y="78"/>
                    <a:pt x="10" y="76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72"/>
                    <a:pt x="10" y="72"/>
                    <a:pt x="10" y="71"/>
                  </a:cubicBezTo>
                  <a:cubicBezTo>
                    <a:pt x="9" y="71"/>
                    <a:pt x="9" y="70"/>
                    <a:pt x="8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3" y="70"/>
                    <a:pt x="2" y="68"/>
                    <a:pt x="2" y="66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3"/>
                    <a:pt x="4" y="61"/>
                    <a:pt x="4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7"/>
                    <a:pt x="0" y="55"/>
                    <a:pt x="0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5" y="51"/>
                    <a:pt x="5" y="49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10" y="42"/>
                  </a:cubicBezTo>
                  <a:cubicBezTo>
                    <a:pt x="10" y="42"/>
                    <a:pt x="11" y="41"/>
                    <a:pt x="11" y="41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6"/>
                    <a:pt x="13" y="35"/>
                    <a:pt x="15" y="34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7"/>
                    <a:pt x="20" y="37"/>
                    <a:pt x="21" y="3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2"/>
                    <a:pt x="25" y="32"/>
                    <a:pt x="27" y="33"/>
                  </a:cubicBezTo>
                  <a:cubicBezTo>
                    <a:pt x="28" y="37"/>
                    <a:pt x="28" y="37"/>
                    <a:pt x="28" y="37"/>
                  </a:cubicBezTo>
                  <a:close/>
                  <a:moveTo>
                    <a:pt x="66" y="19"/>
                  </a:move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4" y="16"/>
                    <a:pt x="62" y="16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0" y="19"/>
                    <a:pt x="59" y="1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6" y="17"/>
                    <a:pt x="55" y="17"/>
                    <a:pt x="54" y="18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3" y="22"/>
                  </a:cubicBezTo>
                  <a:cubicBezTo>
                    <a:pt x="53" y="22"/>
                    <a:pt x="53" y="22"/>
                    <a:pt x="52" y="23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22"/>
                    <a:pt x="48" y="23"/>
                    <a:pt x="48" y="24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9" y="27"/>
                    <a:pt x="49" y="28"/>
                    <a:pt x="49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30"/>
                    <a:pt x="45" y="31"/>
                    <a:pt x="45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5"/>
                    <a:pt x="49" y="36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9"/>
                    <a:pt x="47" y="40"/>
                    <a:pt x="48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2"/>
                  </a:cubicBezTo>
                  <a:cubicBezTo>
                    <a:pt x="51" y="42"/>
                    <a:pt x="52" y="42"/>
                    <a:pt x="52" y="43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6"/>
                    <a:pt x="53" y="47"/>
                    <a:pt x="54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6"/>
                    <a:pt x="58" y="46"/>
                    <a:pt x="58" y="46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60" y="50"/>
                    <a:pt x="61" y="50"/>
                    <a:pt x="62" y="50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5" y="47"/>
                    <a:pt x="66" y="47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70" y="48"/>
                    <a:pt x="71" y="47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1" y="44"/>
                    <a:pt x="71" y="44"/>
                  </a:cubicBezTo>
                  <a:cubicBezTo>
                    <a:pt x="71" y="44"/>
                    <a:pt x="72" y="43"/>
                    <a:pt x="72" y="43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6" y="44"/>
                    <a:pt x="76" y="42"/>
                    <a:pt x="77" y="41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5" y="38"/>
                    <a:pt x="76" y="38"/>
                    <a:pt x="76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5"/>
                    <a:pt x="79" y="34"/>
                    <a:pt x="79" y="33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6" y="30"/>
                    <a:pt x="76" y="29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7"/>
                    <a:pt x="78" y="25"/>
                    <a:pt x="77" y="24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74" y="24"/>
                    <a:pt x="73" y="24"/>
                  </a:cubicBezTo>
                  <a:cubicBezTo>
                    <a:pt x="73" y="24"/>
                    <a:pt x="73" y="23"/>
                    <a:pt x="72" y="23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3" y="19"/>
                    <a:pt x="72" y="19"/>
                    <a:pt x="71" y="18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7" y="19"/>
                    <a:pt x="66" y="19"/>
                  </a:cubicBezTo>
                  <a:close/>
                  <a:moveTo>
                    <a:pt x="63" y="27"/>
                  </a:moveTo>
                  <a:cubicBezTo>
                    <a:pt x="65" y="27"/>
                    <a:pt x="66" y="28"/>
                    <a:pt x="67" y="29"/>
                  </a:cubicBezTo>
                  <a:cubicBezTo>
                    <a:pt x="68" y="30"/>
                    <a:pt x="68" y="32"/>
                    <a:pt x="68" y="33"/>
                  </a:cubicBezTo>
                  <a:cubicBezTo>
                    <a:pt x="68" y="35"/>
                    <a:pt x="67" y="37"/>
                    <a:pt x="66" y="38"/>
                  </a:cubicBezTo>
                  <a:cubicBezTo>
                    <a:pt x="65" y="39"/>
                    <a:pt x="63" y="39"/>
                    <a:pt x="62" y="39"/>
                  </a:cubicBezTo>
                  <a:cubicBezTo>
                    <a:pt x="60" y="39"/>
                    <a:pt x="58" y="38"/>
                    <a:pt x="57" y="37"/>
                  </a:cubicBezTo>
                  <a:cubicBezTo>
                    <a:pt x="57" y="35"/>
                    <a:pt x="56" y="34"/>
                    <a:pt x="56" y="32"/>
                  </a:cubicBezTo>
                  <a:cubicBezTo>
                    <a:pt x="56" y="30"/>
                    <a:pt x="57" y="29"/>
                    <a:pt x="58" y="28"/>
                  </a:cubicBezTo>
                  <a:cubicBezTo>
                    <a:pt x="60" y="27"/>
                    <a:pt x="61" y="27"/>
                    <a:pt x="63" y="27"/>
                  </a:cubicBezTo>
                  <a:close/>
                  <a:moveTo>
                    <a:pt x="64" y="31"/>
                  </a:moveTo>
                  <a:cubicBezTo>
                    <a:pt x="65" y="32"/>
                    <a:pt x="65" y="32"/>
                    <a:pt x="65" y="33"/>
                  </a:cubicBezTo>
                  <a:cubicBezTo>
                    <a:pt x="65" y="34"/>
                    <a:pt x="65" y="35"/>
                    <a:pt x="64" y="35"/>
                  </a:cubicBezTo>
                  <a:cubicBezTo>
                    <a:pt x="63" y="35"/>
                    <a:pt x="63" y="36"/>
                    <a:pt x="62" y="36"/>
                  </a:cubicBezTo>
                  <a:cubicBezTo>
                    <a:pt x="61" y="35"/>
                    <a:pt x="61" y="35"/>
                    <a:pt x="60" y="35"/>
                  </a:cubicBezTo>
                  <a:cubicBezTo>
                    <a:pt x="60" y="34"/>
                    <a:pt x="59" y="33"/>
                    <a:pt x="59" y="32"/>
                  </a:cubicBezTo>
                  <a:cubicBezTo>
                    <a:pt x="60" y="32"/>
                    <a:pt x="60" y="31"/>
                    <a:pt x="60" y="31"/>
                  </a:cubicBezTo>
                  <a:cubicBezTo>
                    <a:pt x="61" y="30"/>
                    <a:pt x="62" y="30"/>
                    <a:pt x="63" y="30"/>
                  </a:cubicBezTo>
                  <a:cubicBezTo>
                    <a:pt x="63" y="30"/>
                    <a:pt x="64" y="30"/>
                    <a:pt x="64" y="31"/>
                  </a:cubicBezTo>
                  <a:close/>
                  <a:moveTo>
                    <a:pt x="70" y="27"/>
                  </a:moveTo>
                  <a:cubicBezTo>
                    <a:pt x="71" y="29"/>
                    <a:pt x="72" y="31"/>
                    <a:pt x="72" y="34"/>
                  </a:cubicBezTo>
                  <a:cubicBezTo>
                    <a:pt x="71" y="36"/>
                    <a:pt x="70" y="39"/>
                    <a:pt x="68" y="40"/>
                  </a:cubicBezTo>
                  <a:cubicBezTo>
                    <a:pt x="66" y="42"/>
                    <a:pt x="64" y="42"/>
                    <a:pt x="61" y="42"/>
                  </a:cubicBezTo>
                  <a:cubicBezTo>
                    <a:pt x="59" y="42"/>
                    <a:pt x="56" y="41"/>
                    <a:pt x="55" y="39"/>
                  </a:cubicBezTo>
                  <a:cubicBezTo>
                    <a:pt x="53" y="37"/>
                    <a:pt x="53" y="34"/>
                    <a:pt x="53" y="32"/>
                  </a:cubicBezTo>
                  <a:cubicBezTo>
                    <a:pt x="53" y="29"/>
                    <a:pt x="54" y="27"/>
                    <a:pt x="56" y="25"/>
                  </a:cubicBezTo>
                  <a:cubicBezTo>
                    <a:pt x="58" y="24"/>
                    <a:pt x="61" y="23"/>
                    <a:pt x="63" y="23"/>
                  </a:cubicBezTo>
                  <a:cubicBezTo>
                    <a:pt x="66" y="24"/>
                    <a:pt x="68" y="25"/>
                    <a:pt x="70" y="27"/>
                  </a:cubicBezTo>
                  <a:close/>
                  <a:moveTo>
                    <a:pt x="36" y="3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4" y="0"/>
                    <a:pt x="32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1"/>
                    <a:pt x="25" y="1"/>
                    <a:pt x="24" y="2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6"/>
                    <a:pt x="18" y="7"/>
                    <a:pt x="18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9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5" y="16"/>
                    <a:pt x="16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9" y="20"/>
                    <a:pt x="19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4"/>
                    <a:pt x="18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2" y="26"/>
                  </a:cubicBezTo>
                  <a:cubicBezTo>
                    <a:pt x="22" y="26"/>
                    <a:pt x="22" y="26"/>
                    <a:pt x="22" y="27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3" y="31"/>
                    <a:pt x="24" y="3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8" y="30"/>
                    <a:pt x="29" y="31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4"/>
                    <a:pt x="31" y="34"/>
                    <a:pt x="33" y="34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5" y="31"/>
                    <a:pt x="36" y="31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9" y="33"/>
                    <a:pt x="40" y="32"/>
                    <a:pt x="41" y="31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8"/>
                    <a:pt x="41" y="28"/>
                  </a:cubicBezTo>
                  <a:cubicBezTo>
                    <a:pt x="42" y="28"/>
                    <a:pt x="42" y="27"/>
                    <a:pt x="43" y="27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8"/>
                    <a:pt x="47" y="27"/>
                    <a:pt x="47" y="25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3"/>
                    <a:pt x="46" y="22"/>
                    <a:pt x="46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0"/>
                    <a:pt x="50" y="18"/>
                    <a:pt x="49" y="17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7" y="14"/>
                    <a:pt x="46" y="13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8" y="9"/>
                    <a:pt x="47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8"/>
                    <a:pt x="44" y="8"/>
                  </a:cubicBezTo>
                  <a:cubicBezTo>
                    <a:pt x="43" y="8"/>
                    <a:pt x="43" y="7"/>
                    <a:pt x="43" y="7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4"/>
                    <a:pt x="42" y="3"/>
                    <a:pt x="41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7" y="4"/>
                    <a:pt x="36" y="3"/>
                  </a:cubicBezTo>
                  <a:close/>
                  <a:moveTo>
                    <a:pt x="33" y="11"/>
                  </a:moveTo>
                  <a:cubicBezTo>
                    <a:pt x="35" y="11"/>
                    <a:pt x="36" y="12"/>
                    <a:pt x="37" y="13"/>
                  </a:cubicBezTo>
                  <a:cubicBezTo>
                    <a:pt x="38" y="14"/>
                    <a:pt x="39" y="16"/>
                    <a:pt x="39" y="18"/>
                  </a:cubicBezTo>
                  <a:cubicBezTo>
                    <a:pt x="38" y="19"/>
                    <a:pt x="38" y="21"/>
                    <a:pt x="36" y="22"/>
                  </a:cubicBezTo>
                  <a:cubicBezTo>
                    <a:pt x="35" y="23"/>
                    <a:pt x="34" y="23"/>
                    <a:pt x="32" y="23"/>
                  </a:cubicBezTo>
                  <a:cubicBezTo>
                    <a:pt x="30" y="23"/>
                    <a:pt x="29" y="22"/>
                    <a:pt x="28" y="21"/>
                  </a:cubicBezTo>
                  <a:cubicBezTo>
                    <a:pt x="27" y="20"/>
                    <a:pt x="26" y="18"/>
                    <a:pt x="27" y="16"/>
                  </a:cubicBezTo>
                  <a:cubicBezTo>
                    <a:pt x="27" y="15"/>
                    <a:pt x="28" y="13"/>
                    <a:pt x="29" y="12"/>
                  </a:cubicBezTo>
                  <a:cubicBezTo>
                    <a:pt x="30" y="11"/>
                    <a:pt x="32" y="11"/>
                    <a:pt x="33" y="11"/>
                  </a:cubicBezTo>
                  <a:close/>
                  <a:moveTo>
                    <a:pt x="35" y="15"/>
                  </a:moveTo>
                  <a:cubicBezTo>
                    <a:pt x="35" y="16"/>
                    <a:pt x="35" y="16"/>
                    <a:pt x="35" y="17"/>
                  </a:cubicBezTo>
                  <a:cubicBezTo>
                    <a:pt x="35" y="18"/>
                    <a:pt x="35" y="19"/>
                    <a:pt x="34" y="19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20"/>
                    <a:pt x="31" y="19"/>
                    <a:pt x="30" y="19"/>
                  </a:cubicBezTo>
                  <a:cubicBezTo>
                    <a:pt x="30" y="18"/>
                    <a:pt x="30" y="17"/>
                    <a:pt x="30" y="17"/>
                  </a:cubicBezTo>
                  <a:cubicBezTo>
                    <a:pt x="30" y="16"/>
                    <a:pt x="30" y="15"/>
                    <a:pt x="31" y="15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4" y="14"/>
                    <a:pt x="34" y="15"/>
                    <a:pt x="35" y="15"/>
                  </a:cubicBezTo>
                  <a:close/>
                  <a:moveTo>
                    <a:pt x="40" y="11"/>
                  </a:moveTo>
                  <a:cubicBezTo>
                    <a:pt x="41" y="13"/>
                    <a:pt x="42" y="15"/>
                    <a:pt x="42" y="18"/>
                  </a:cubicBezTo>
                  <a:cubicBezTo>
                    <a:pt x="42" y="20"/>
                    <a:pt x="40" y="23"/>
                    <a:pt x="38" y="24"/>
                  </a:cubicBezTo>
                  <a:cubicBezTo>
                    <a:pt x="37" y="26"/>
                    <a:pt x="34" y="26"/>
                    <a:pt x="32" y="26"/>
                  </a:cubicBezTo>
                  <a:cubicBezTo>
                    <a:pt x="29" y="26"/>
                    <a:pt x="27" y="25"/>
                    <a:pt x="25" y="23"/>
                  </a:cubicBezTo>
                  <a:cubicBezTo>
                    <a:pt x="24" y="21"/>
                    <a:pt x="23" y="18"/>
                    <a:pt x="23" y="16"/>
                  </a:cubicBezTo>
                  <a:cubicBezTo>
                    <a:pt x="24" y="13"/>
                    <a:pt x="25" y="11"/>
                    <a:pt x="27" y="10"/>
                  </a:cubicBezTo>
                  <a:cubicBezTo>
                    <a:pt x="29" y="8"/>
                    <a:pt x="31" y="7"/>
                    <a:pt x="34" y="8"/>
                  </a:cubicBezTo>
                  <a:cubicBezTo>
                    <a:pt x="36" y="8"/>
                    <a:pt x="38" y="9"/>
                    <a:pt x="40" y="11"/>
                  </a:cubicBezTo>
                  <a:close/>
                  <a:moveTo>
                    <a:pt x="24" y="48"/>
                  </a:moveTo>
                  <a:cubicBezTo>
                    <a:pt x="22" y="48"/>
                    <a:pt x="20" y="49"/>
                    <a:pt x="18" y="50"/>
                  </a:cubicBezTo>
                  <a:cubicBezTo>
                    <a:pt x="16" y="52"/>
                    <a:pt x="15" y="54"/>
                    <a:pt x="15" y="57"/>
                  </a:cubicBezTo>
                  <a:cubicBezTo>
                    <a:pt x="15" y="59"/>
                    <a:pt x="16" y="61"/>
                    <a:pt x="18" y="63"/>
                  </a:cubicBezTo>
                  <a:cubicBezTo>
                    <a:pt x="20" y="65"/>
                    <a:pt x="22" y="65"/>
                    <a:pt x="24" y="65"/>
                  </a:cubicBezTo>
                  <a:cubicBezTo>
                    <a:pt x="27" y="65"/>
                    <a:pt x="29" y="65"/>
                    <a:pt x="30" y="63"/>
                  </a:cubicBezTo>
                  <a:cubicBezTo>
                    <a:pt x="32" y="61"/>
                    <a:pt x="33" y="59"/>
                    <a:pt x="33" y="57"/>
                  </a:cubicBezTo>
                  <a:cubicBezTo>
                    <a:pt x="33" y="54"/>
                    <a:pt x="32" y="52"/>
                    <a:pt x="30" y="50"/>
                  </a:cubicBezTo>
                  <a:cubicBezTo>
                    <a:pt x="29" y="49"/>
                    <a:pt x="27" y="48"/>
                    <a:pt x="24" y="48"/>
                  </a:cubicBezTo>
                  <a:close/>
                  <a:moveTo>
                    <a:pt x="27" y="54"/>
                  </a:moveTo>
                  <a:cubicBezTo>
                    <a:pt x="26" y="53"/>
                    <a:pt x="25" y="53"/>
                    <a:pt x="24" y="53"/>
                  </a:cubicBezTo>
                  <a:cubicBezTo>
                    <a:pt x="23" y="53"/>
                    <a:pt x="22" y="53"/>
                    <a:pt x="21" y="54"/>
                  </a:cubicBezTo>
                  <a:cubicBezTo>
                    <a:pt x="21" y="55"/>
                    <a:pt x="20" y="56"/>
                    <a:pt x="20" y="57"/>
                  </a:cubicBezTo>
                  <a:cubicBezTo>
                    <a:pt x="20" y="58"/>
                    <a:pt x="21" y="59"/>
                    <a:pt x="21" y="60"/>
                  </a:cubicBezTo>
                  <a:cubicBezTo>
                    <a:pt x="22" y="60"/>
                    <a:pt x="23" y="61"/>
                    <a:pt x="24" y="61"/>
                  </a:cubicBezTo>
                  <a:cubicBezTo>
                    <a:pt x="25" y="61"/>
                    <a:pt x="26" y="60"/>
                    <a:pt x="27" y="60"/>
                  </a:cubicBezTo>
                  <a:cubicBezTo>
                    <a:pt x="28" y="59"/>
                    <a:pt x="28" y="58"/>
                    <a:pt x="28" y="57"/>
                  </a:cubicBezTo>
                  <a:cubicBezTo>
                    <a:pt x="28" y="56"/>
                    <a:pt x="28" y="55"/>
                    <a:pt x="27" y="54"/>
                  </a:cubicBezTo>
                  <a:close/>
                  <a:moveTo>
                    <a:pt x="34" y="47"/>
                  </a:moveTo>
                  <a:cubicBezTo>
                    <a:pt x="31" y="45"/>
                    <a:pt x="28" y="43"/>
                    <a:pt x="24" y="43"/>
                  </a:cubicBezTo>
                  <a:cubicBezTo>
                    <a:pt x="21" y="43"/>
                    <a:pt x="17" y="45"/>
                    <a:pt x="15" y="47"/>
                  </a:cubicBezTo>
                  <a:cubicBezTo>
                    <a:pt x="12" y="50"/>
                    <a:pt x="11" y="53"/>
                    <a:pt x="11" y="57"/>
                  </a:cubicBezTo>
                  <a:cubicBezTo>
                    <a:pt x="11" y="60"/>
                    <a:pt x="12" y="64"/>
                    <a:pt x="15" y="66"/>
                  </a:cubicBezTo>
                  <a:cubicBezTo>
                    <a:pt x="17" y="69"/>
                    <a:pt x="21" y="70"/>
                    <a:pt x="24" y="70"/>
                  </a:cubicBezTo>
                  <a:cubicBezTo>
                    <a:pt x="28" y="70"/>
                    <a:pt x="31" y="69"/>
                    <a:pt x="34" y="66"/>
                  </a:cubicBezTo>
                  <a:cubicBezTo>
                    <a:pt x="36" y="64"/>
                    <a:pt x="38" y="60"/>
                    <a:pt x="38" y="57"/>
                  </a:cubicBezTo>
                  <a:cubicBezTo>
                    <a:pt x="38" y="53"/>
                    <a:pt x="36" y="50"/>
                    <a:pt x="34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6A3338D-F358-433D-A833-29958226A964}"/>
              </a:ext>
            </a:extLst>
          </p:cNvPr>
          <p:cNvGrpSpPr/>
          <p:nvPr/>
        </p:nvGrpSpPr>
        <p:grpSpPr>
          <a:xfrm>
            <a:off x="5291156" y="2285641"/>
            <a:ext cx="1592828" cy="1592826"/>
            <a:chOff x="5340595" y="1821962"/>
            <a:chExt cx="1592828" cy="1592826"/>
          </a:xfrm>
          <a:effectLst/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B8D6CA9-3D2D-47E7-9742-BFD4A65E0FDB}"/>
                </a:ext>
              </a:extLst>
            </p:cNvPr>
            <p:cNvSpPr/>
            <p:nvPr/>
          </p:nvSpPr>
          <p:spPr>
            <a:xfrm>
              <a:off x="5340595" y="1821962"/>
              <a:ext cx="1592828" cy="1592826"/>
            </a:xfrm>
            <a:prstGeom prst="ellipse">
              <a:avLst/>
            </a:prstGeom>
            <a:solidFill>
              <a:srgbClr val="ECCBB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prstClr val="white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  <p:sp>
          <p:nvSpPr>
            <p:cNvPr id="16" name="Freeform 325">
              <a:extLst>
                <a:ext uri="{FF2B5EF4-FFF2-40B4-BE49-F238E27FC236}">
                  <a16:creationId xmlns:a16="http://schemas.microsoft.com/office/drawing/2014/main" id="{83EF4ABE-A9D1-4296-9876-CBF03BF58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0281" y="2428876"/>
              <a:ext cx="413456" cy="379000"/>
            </a:xfrm>
            <a:custGeom>
              <a:avLst/>
              <a:gdLst>
                <a:gd name="T0" fmla="*/ 121 w 156"/>
                <a:gd name="T1" fmla="*/ 0 h 143"/>
                <a:gd name="T2" fmla="*/ 128 w 156"/>
                <a:gd name="T3" fmla="*/ 8 h 143"/>
                <a:gd name="T4" fmla="*/ 116 w 156"/>
                <a:gd name="T5" fmla="*/ 41 h 143"/>
                <a:gd name="T6" fmla="*/ 29 w 156"/>
                <a:gd name="T7" fmla="*/ 12 h 143"/>
                <a:gd name="T8" fmla="*/ 36 w 156"/>
                <a:gd name="T9" fmla="*/ 19 h 143"/>
                <a:gd name="T10" fmla="*/ 45 w 156"/>
                <a:gd name="T11" fmla="*/ 27 h 143"/>
                <a:gd name="T12" fmla="*/ 29 w 156"/>
                <a:gd name="T13" fmla="*/ 34 h 143"/>
                <a:gd name="T14" fmla="*/ 36 w 156"/>
                <a:gd name="T15" fmla="*/ 38 h 143"/>
                <a:gd name="T16" fmla="*/ 45 w 156"/>
                <a:gd name="T17" fmla="*/ 48 h 143"/>
                <a:gd name="T18" fmla="*/ 29 w 156"/>
                <a:gd name="T19" fmla="*/ 55 h 143"/>
                <a:gd name="T20" fmla="*/ 36 w 156"/>
                <a:gd name="T21" fmla="*/ 60 h 143"/>
                <a:gd name="T22" fmla="*/ 45 w 156"/>
                <a:gd name="T23" fmla="*/ 67 h 143"/>
                <a:gd name="T24" fmla="*/ 29 w 156"/>
                <a:gd name="T25" fmla="*/ 74 h 143"/>
                <a:gd name="T26" fmla="*/ 36 w 156"/>
                <a:gd name="T27" fmla="*/ 79 h 143"/>
                <a:gd name="T28" fmla="*/ 45 w 156"/>
                <a:gd name="T29" fmla="*/ 88 h 143"/>
                <a:gd name="T30" fmla="*/ 29 w 156"/>
                <a:gd name="T31" fmla="*/ 95 h 143"/>
                <a:gd name="T32" fmla="*/ 36 w 156"/>
                <a:gd name="T33" fmla="*/ 100 h 143"/>
                <a:gd name="T34" fmla="*/ 45 w 156"/>
                <a:gd name="T35" fmla="*/ 109 h 143"/>
                <a:gd name="T36" fmla="*/ 29 w 156"/>
                <a:gd name="T37" fmla="*/ 117 h 143"/>
                <a:gd name="T38" fmla="*/ 29 w 156"/>
                <a:gd name="T39" fmla="*/ 131 h 143"/>
                <a:gd name="T40" fmla="*/ 116 w 156"/>
                <a:gd name="T41" fmla="*/ 102 h 143"/>
                <a:gd name="T42" fmla="*/ 128 w 156"/>
                <a:gd name="T43" fmla="*/ 136 h 143"/>
                <a:gd name="T44" fmla="*/ 121 w 156"/>
                <a:gd name="T45" fmla="*/ 143 h 143"/>
                <a:gd name="T46" fmla="*/ 17 w 156"/>
                <a:gd name="T47" fmla="*/ 143 h 143"/>
                <a:gd name="T48" fmla="*/ 17 w 156"/>
                <a:gd name="T49" fmla="*/ 126 h 143"/>
                <a:gd name="T50" fmla="*/ 0 w 156"/>
                <a:gd name="T51" fmla="*/ 114 h 143"/>
                <a:gd name="T52" fmla="*/ 17 w 156"/>
                <a:gd name="T53" fmla="*/ 105 h 143"/>
                <a:gd name="T54" fmla="*/ 0 w 156"/>
                <a:gd name="T55" fmla="*/ 93 h 143"/>
                <a:gd name="T56" fmla="*/ 17 w 156"/>
                <a:gd name="T57" fmla="*/ 86 h 143"/>
                <a:gd name="T58" fmla="*/ 0 w 156"/>
                <a:gd name="T59" fmla="*/ 74 h 143"/>
                <a:gd name="T60" fmla="*/ 17 w 156"/>
                <a:gd name="T61" fmla="*/ 64 h 143"/>
                <a:gd name="T62" fmla="*/ 0 w 156"/>
                <a:gd name="T63" fmla="*/ 53 h 143"/>
                <a:gd name="T64" fmla="*/ 17 w 156"/>
                <a:gd name="T65" fmla="*/ 45 h 143"/>
                <a:gd name="T66" fmla="*/ 0 w 156"/>
                <a:gd name="T67" fmla="*/ 34 h 143"/>
                <a:gd name="T68" fmla="*/ 17 w 156"/>
                <a:gd name="T69" fmla="*/ 8 h 143"/>
                <a:gd name="T70" fmla="*/ 24 w 156"/>
                <a:gd name="T71" fmla="*/ 0 h 143"/>
                <a:gd name="T72" fmla="*/ 57 w 156"/>
                <a:gd name="T73" fmla="*/ 69 h 143"/>
                <a:gd name="T74" fmla="*/ 74 w 156"/>
                <a:gd name="T75" fmla="*/ 76 h 143"/>
                <a:gd name="T76" fmla="*/ 57 w 156"/>
                <a:gd name="T77" fmla="*/ 69 h 143"/>
                <a:gd name="T78" fmla="*/ 57 w 156"/>
                <a:gd name="T79" fmla="*/ 55 h 143"/>
                <a:gd name="T80" fmla="*/ 86 w 156"/>
                <a:gd name="T81" fmla="*/ 60 h 143"/>
                <a:gd name="T82" fmla="*/ 57 w 156"/>
                <a:gd name="T83" fmla="*/ 55 h 143"/>
                <a:gd name="T84" fmla="*/ 57 w 156"/>
                <a:gd name="T85" fmla="*/ 38 h 143"/>
                <a:gd name="T86" fmla="*/ 100 w 156"/>
                <a:gd name="T87" fmla="*/ 45 h 143"/>
                <a:gd name="T88" fmla="*/ 57 w 156"/>
                <a:gd name="T89" fmla="*/ 38 h 143"/>
                <a:gd name="T90" fmla="*/ 57 w 156"/>
                <a:gd name="T91" fmla="*/ 24 h 143"/>
                <a:gd name="T92" fmla="*/ 100 w 156"/>
                <a:gd name="T93" fmla="*/ 31 h 143"/>
                <a:gd name="T94" fmla="*/ 57 w 156"/>
                <a:gd name="T95" fmla="*/ 24 h 143"/>
                <a:gd name="T96" fmla="*/ 74 w 156"/>
                <a:gd name="T97" fmla="*/ 114 h 143"/>
                <a:gd name="T98" fmla="*/ 93 w 156"/>
                <a:gd name="T99" fmla="*/ 112 h 143"/>
                <a:gd name="T100" fmla="*/ 76 w 156"/>
                <a:gd name="T101" fmla="*/ 95 h 143"/>
                <a:gd name="T102" fmla="*/ 74 w 156"/>
                <a:gd name="T103" fmla="*/ 114 h 143"/>
                <a:gd name="T104" fmla="*/ 140 w 156"/>
                <a:gd name="T105" fmla="*/ 31 h 143"/>
                <a:gd name="T106" fmla="*/ 100 w 156"/>
                <a:gd name="T107" fmla="*/ 105 h 143"/>
                <a:gd name="T108" fmla="*/ 140 w 156"/>
                <a:gd name="T109" fmla="*/ 3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6" h="143">
                  <a:moveTo>
                    <a:pt x="24" y="0"/>
                  </a:moveTo>
                  <a:lnTo>
                    <a:pt x="121" y="0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29"/>
                  </a:lnTo>
                  <a:lnTo>
                    <a:pt x="116" y="41"/>
                  </a:lnTo>
                  <a:lnTo>
                    <a:pt x="116" y="12"/>
                  </a:lnTo>
                  <a:lnTo>
                    <a:pt x="29" y="12"/>
                  </a:lnTo>
                  <a:lnTo>
                    <a:pt x="29" y="22"/>
                  </a:lnTo>
                  <a:lnTo>
                    <a:pt x="36" y="19"/>
                  </a:lnTo>
                  <a:lnTo>
                    <a:pt x="41" y="17"/>
                  </a:lnTo>
                  <a:lnTo>
                    <a:pt x="45" y="27"/>
                  </a:lnTo>
                  <a:lnTo>
                    <a:pt x="41" y="29"/>
                  </a:lnTo>
                  <a:lnTo>
                    <a:pt x="29" y="34"/>
                  </a:lnTo>
                  <a:lnTo>
                    <a:pt x="29" y="41"/>
                  </a:lnTo>
                  <a:lnTo>
                    <a:pt x="36" y="38"/>
                  </a:lnTo>
                  <a:lnTo>
                    <a:pt x="41" y="36"/>
                  </a:lnTo>
                  <a:lnTo>
                    <a:pt x="45" y="48"/>
                  </a:lnTo>
                  <a:lnTo>
                    <a:pt x="41" y="50"/>
                  </a:lnTo>
                  <a:lnTo>
                    <a:pt x="29" y="55"/>
                  </a:lnTo>
                  <a:lnTo>
                    <a:pt x="29" y="62"/>
                  </a:lnTo>
                  <a:lnTo>
                    <a:pt x="36" y="60"/>
                  </a:lnTo>
                  <a:lnTo>
                    <a:pt x="41" y="57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29" y="74"/>
                  </a:lnTo>
                  <a:lnTo>
                    <a:pt x="29" y="81"/>
                  </a:lnTo>
                  <a:lnTo>
                    <a:pt x="36" y="79"/>
                  </a:lnTo>
                  <a:lnTo>
                    <a:pt x="41" y="76"/>
                  </a:lnTo>
                  <a:lnTo>
                    <a:pt x="45" y="88"/>
                  </a:lnTo>
                  <a:lnTo>
                    <a:pt x="41" y="91"/>
                  </a:lnTo>
                  <a:lnTo>
                    <a:pt x="29" y="95"/>
                  </a:lnTo>
                  <a:lnTo>
                    <a:pt x="29" y="102"/>
                  </a:lnTo>
                  <a:lnTo>
                    <a:pt x="36" y="100"/>
                  </a:lnTo>
                  <a:lnTo>
                    <a:pt x="41" y="98"/>
                  </a:lnTo>
                  <a:lnTo>
                    <a:pt x="45" y="109"/>
                  </a:lnTo>
                  <a:lnTo>
                    <a:pt x="41" y="112"/>
                  </a:lnTo>
                  <a:lnTo>
                    <a:pt x="29" y="117"/>
                  </a:lnTo>
                  <a:lnTo>
                    <a:pt x="29" y="126"/>
                  </a:lnTo>
                  <a:lnTo>
                    <a:pt x="29" y="131"/>
                  </a:lnTo>
                  <a:lnTo>
                    <a:pt x="116" y="131"/>
                  </a:lnTo>
                  <a:lnTo>
                    <a:pt x="116" y="102"/>
                  </a:lnTo>
                  <a:lnTo>
                    <a:pt x="128" y="91"/>
                  </a:lnTo>
                  <a:lnTo>
                    <a:pt x="128" y="136"/>
                  </a:lnTo>
                  <a:lnTo>
                    <a:pt x="128" y="143"/>
                  </a:lnTo>
                  <a:lnTo>
                    <a:pt x="121" y="143"/>
                  </a:lnTo>
                  <a:lnTo>
                    <a:pt x="24" y="143"/>
                  </a:lnTo>
                  <a:lnTo>
                    <a:pt x="17" y="143"/>
                  </a:lnTo>
                  <a:lnTo>
                    <a:pt x="17" y="136"/>
                  </a:lnTo>
                  <a:lnTo>
                    <a:pt x="17" y="126"/>
                  </a:lnTo>
                  <a:lnTo>
                    <a:pt x="3" y="126"/>
                  </a:lnTo>
                  <a:lnTo>
                    <a:pt x="0" y="114"/>
                  </a:lnTo>
                  <a:lnTo>
                    <a:pt x="17" y="109"/>
                  </a:lnTo>
                  <a:lnTo>
                    <a:pt x="17" y="105"/>
                  </a:lnTo>
                  <a:lnTo>
                    <a:pt x="3" y="105"/>
                  </a:lnTo>
                  <a:lnTo>
                    <a:pt x="0" y="93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3" y="86"/>
                  </a:lnTo>
                  <a:lnTo>
                    <a:pt x="0" y="74"/>
                  </a:lnTo>
                  <a:lnTo>
                    <a:pt x="17" y="67"/>
                  </a:lnTo>
                  <a:lnTo>
                    <a:pt x="17" y="64"/>
                  </a:lnTo>
                  <a:lnTo>
                    <a:pt x="3" y="64"/>
                  </a:lnTo>
                  <a:lnTo>
                    <a:pt x="0" y="53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3" y="45"/>
                  </a:lnTo>
                  <a:lnTo>
                    <a:pt x="0" y="34"/>
                  </a:lnTo>
                  <a:lnTo>
                    <a:pt x="17" y="27"/>
                  </a:lnTo>
                  <a:lnTo>
                    <a:pt x="17" y="8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57" y="69"/>
                  </a:moveTo>
                  <a:lnTo>
                    <a:pt x="57" y="76"/>
                  </a:lnTo>
                  <a:lnTo>
                    <a:pt x="74" y="76"/>
                  </a:lnTo>
                  <a:lnTo>
                    <a:pt x="74" y="69"/>
                  </a:lnTo>
                  <a:lnTo>
                    <a:pt x="57" y="69"/>
                  </a:lnTo>
                  <a:lnTo>
                    <a:pt x="57" y="69"/>
                  </a:lnTo>
                  <a:close/>
                  <a:moveTo>
                    <a:pt x="57" y="55"/>
                  </a:moveTo>
                  <a:lnTo>
                    <a:pt x="57" y="60"/>
                  </a:lnTo>
                  <a:lnTo>
                    <a:pt x="86" y="60"/>
                  </a:lnTo>
                  <a:lnTo>
                    <a:pt x="86" y="55"/>
                  </a:lnTo>
                  <a:lnTo>
                    <a:pt x="57" y="55"/>
                  </a:lnTo>
                  <a:lnTo>
                    <a:pt x="57" y="55"/>
                  </a:lnTo>
                  <a:close/>
                  <a:moveTo>
                    <a:pt x="57" y="38"/>
                  </a:moveTo>
                  <a:lnTo>
                    <a:pt x="57" y="45"/>
                  </a:lnTo>
                  <a:lnTo>
                    <a:pt x="100" y="45"/>
                  </a:lnTo>
                  <a:lnTo>
                    <a:pt x="100" y="38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57" y="24"/>
                  </a:moveTo>
                  <a:lnTo>
                    <a:pt x="57" y="31"/>
                  </a:lnTo>
                  <a:lnTo>
                    <a:pt x="100" y="31"/>
                  </a:lnTo>
                  <a:lnTo>
                    <a:pt x="100" y="24"/>
                  </a:lnTo>
                  <a:lnTo>
                    <a:pt x="57" y="24"/>
                  </a:lnTo>
                  <a:lnTo>
                    <a:pt x="57" y="24"/>
                  </a:lnTo>
                  <a:close/>
                  <a:moveTo>
                    <a:pt x="74" y="114"/>
                  </a:moveTo>
                  <a:lnTo>
                    <a:pt x="83" y="114"/>
                  </a:lnTo>
                  <a:lnTo>
                    <a:pt x="93" y="112"/>
                  </a:lnTo>
                  <a:lnTo>
                    <a:pt x="83" y="102"/>
                  </a:lnTo>
                  <a:lnTo>
                    <a:pt x="76" y="95"/>
                  </a:lnTo>
                  <a:lnTo>
                    <a:pt x="74" y="105"/>
                  </a:lnTo>
                  <a:lnTo>
                    <a:pt x="74" y="114"/>
                  </a:lnTo>
                  <a:lnTo>
                    <a:pt x="74" y="114"/>
                  </a:lnTo>
                  <a:close/>
                  <a:moveTo>
                    <a:pt x="140" y="31"/>
                  </a:moveTo>
                  <a:lnTo>
                    <a:pt x="83" y="86"/>
                  </a:lnTo>
                  <a:lnTo>
                    <a:pt x="100" y="105"/>
                  </a:lnTo>
                  <a:lnTo>
                    <a:pt x="156" y="50"/>
                  </a:lnTo>
                  <a:lnTo>
                    <a:pt x="140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Segoe UI" panose="020B0502040204020203" pitchFamily="34" charset="0"/>
                <a:ea typeface="微软雅黑" panose="020B0503020204020204" pitchFamily="34" charset="-122"/>
                <a:sym typeface="Segoe UI" panose="020B0502040204020203" pitchFamily="34" charset="0"/>
              </a:endParaRPr>
            </a:p>
          </p:txBody>
        </p:sp>
      </p:grpSp>
      <p:sp>
        <p:nvSpPr>
          <p:cNvPr id="26" name="文本框 36">
            <a:extLst>
              <a:ext uri="{FF2B5EF4-FFF2-40B4-BE49-F238E27FC236}">
                <a16:creationId xmlns:a16="http://schemas.microsoft.com/office/drawing/2014/main" id="{8D162B7A-FC71-47C4-A960-20FBBE3219E8}"/>
              </a:ext>
            </a:extLst>
          </p:cNvPr>
          <p:cNvSpPr txBox="1"/>
          <p:nvPr/>
        </p:nvSpPr>
        <p:spPr>
          <a:xfrm>
            <a:off x="1075451" y="4071838"/>
            <a:ext cx="199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EBA96FB8-0A91-4C1C-89BB-A6C67C0D1DED}"/>
              </a:ext>
            </a:extLst>
          </p:cNvPr>
          <p:cNvSpPr txBox="1">
            <a:spLocks/>
          </p:cNvSpPr>
          <p:nvPr/>
        </p:nvSpPr>
        <p:spPr>
          <a:xfrm>
            <a:off x="959000" y="4482540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B605499-B90B-4BF5-926B-68D9E8225779}"/>
              </a:ext>
            </a:extLst>
          </p:cNvPr>
          <p:cNvSpPr txBox="1"/>
          <p:nvPr/>
        </p:nvSpPr>
        <p:spPr>
          <a:xfrm>
            <a:off x="5077361" y="4071838"/>
            <a:ext cx="199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7834FAE0-F664-4ADE-B6E3-CB278CD25784}"/>
              </a:ext>
            </a:extLst>
          </p:cNvPr>
          <p:cNvSpPr txBox="1">
            <a:spLocks/>
          </p:cNvSpPr>
          <p:nvPr/>
        </p:nvSpPr>
        <p:spPr>
          <a:xfrm>
            <a:off x="4960910" y="4482540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06394ED-131D-4507-B069-4135DF806576}"/>
              </a:ext>
            </a:extLst>
          </p:cNvPr>
          <p:cNvSpPr txBox="1"/>
          <p:nvPr/>
        </p:nvSpPr>
        <p:spPr>
          <a:xfrm>
            <a:off x="9096133" y="4071838"/>
            <a:ext cx="199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31" name="Text Placeholder 32">
            <a:extLst>
              <a:ext uri="{FF2B5EF4-FFF2-40B4-BE49-F238E27FC236}">
                <a16:creationId xmlns:a16="http://schemas.microsoft.com/office/drawing/2014/main" id="{3FF56B6D-C564-409E-9CE3-E6CABFA046A9}"/>
              </a:ext>
            </a:extLst>
          </p:cNvPr>
          <p:cNvSpPr txBox="1">
            <a:spLocks/>
          </p:cNvSpPr>
          <p:nvPr/>
        </p:nvSpPr>
        <p:spPr>
          <a:xfrm>
            <a:off x="8979682" y="4482540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</p:spTree>
    <p:extLst>
      <p:ext uri="{BB962C8B-B14F-4D97-AF65-F5344CB8AC3E}">
        <p14:creationId xmlns:p14="http://schemas.microsoft.com/office/powerpoint/2010/main" val="403861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B061CFA-38F7-4DB4-8E28-829D4D5B03D9}"/>
              </a:ext>
            </a:extLst>
          </p:cNvPr>
          <p:cNvCxnSpPr>
            <a:cxnSpLocks/>
          </p:cNvCxnSpPr>
          <p:nvPr/>
        </p:nvCxnSpPr>
        <p:spPr>
          <a:xfrm>
            <a:off x="7149424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48">
            <a:extLst>
              <a:ext uri="{FF2B5EF4-FFF2-40B4-BE49-F238E27FC236}">
                <a16:creationId xmlns:a16="http://schemas.microsoft.com/office/drawing/2014/main" id="{5B0930C5-68ED-4F95-A650-79F5442F6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76" y="311622"/>
            <a:ext cx="2106848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选题背景</a:t>
            </a:r>
            <a:endParaRPr lang="id-ID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B13F9DD-CAF0-4BE1-B534-67846BF54858}"/>
              </a:ext>
            </a:extLst>
          </p:cNvPr>
          <p:cNvCxnSpPr>
            <a:cxnSpLocks/>
          </p:cNvCxnSpPr>
          <p:nvPr/>
        </p:nvCxnSpPr>
        <p:spPr>
          <a:xfrm>
            <a:off x="4522237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7110DBD2-3857-4683-A3EB-25C3A280C15A}"/>
              </a:ext>
            </a:extLst>
          </p:cNvPr>
          <p:cNvGrpSpPr/>
          <p:nvPr/>
        </p:nvGrpSpPr>
        <p:grpSpPr>
          <a:xfrm>
            <a:off x="867728" y="1903525"/>
            <a:ext cx="10456545" cy="3992245"/>
            <a:chOff x="867728" y="1903525"/>
            <a:chExt cx="10456545" cy="399224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E595ADF-8824-47EC-ACBC-2730480D1E24}"/>
                </a:ext>
              </a:extLst>
            </p:cNvPr>
            <p:cNvGrpSpPr/>
            <p:nvPr/>
          </p:nvGrpSpPr>
          <p:grpSpPr>
            <a:xfrm>
              <a:off x="867728" y="1903525"/>
              <a:ext cx="10456545" cy="3992245"/>
              <a:chOff x="867728" y="1432878"/>
              <a:chExt cx="10456545" cy="3992245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B752B95-03DF-4D4E-B6C7-BF6BF782A80C}"/>
                  </a:ext>
                </a:extLst>
              </p:cNvPr>
              <p:cNvSpPr/>
              <p:nvPr/>
            </p:nvSpPr>
            <p:spPr>
              <a:xfrm>
                <a:off x="867728" y="1837373"/>
                <a:ext cx="3332480" cy="1518285"/>
              </a:xfrm>
              <a:prstGeom prst="rect">
                <a:avLst/>
              </a:prstGeom>
              <a:noFill/>
              <a:ln w="28575">
                <a:solidFill>
                  <a:srgbClr val="ECCBB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C9078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8" name="菱形 17">
                <a:extLst>
                  <a:ext uri="{FF2B5EF4-FFF2-40B4-BE49-F238E27FC236}">
                    <a16:creationId xmlns:a16="http://schemas.microsoft.com/office/drawing/2014/main" id="{EC1EFD00-D32C-4AAF-9D07-4A67B4D37566}"/>
                  </a:ext>
                </a:extLst>
              </p:cNvPr>
              <p:cNvSpPr/>
              <p:nvPr/>
            </p:nvSpPr>
            <p:spPr>
              <a:xfrm>
                <a:off x="2112328" y="1441768"/>
                <a:ext cx="782955" cy="782955"/>
              </a:xfrm>
              <a:prstGeom prst="diamond">
                <a:avLst/>
              </a:prstGeom>
              <a:solidFill>
                <a:srgbClr val="ECC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9" name="Freeform 200">
                <a:extLst>
                  <a:ext uri="{FF2B5EF4-FFF2-40B4-BE49-F238E27FC236}">
                    <a16:creationId xmlns:a16="http://schemas.microsoft.com/office/drawing/2014/main" id="{7EBBF58E-41A0-4649-95E1-D4897A58D466}"/>
                  </a:ext>
                </a:extLst>
              </p:cNvPr>
              <p:cNvSpPr>
                <a:spLocks noEditPoints="1"/>
              </p:cNvSpPr>
              <p:nvPr/>
            </p:nvSpPr>
            <p:spPr>
              <a:xfrm>
                <a:off x="2329498" y="1617028"/>
                <a:ext cx="384810" cy="361315"/>
              </a:xfrm>
              <a:custGeom>
                <a:avLst/>
                <a:gdLst/>
                <a:ahLst/>
                <a:cxnLst>
                  <a:cxn ang="0">
                    <a:pos x="302465" y="0"/>
                  </a:cxn>
                  <a:cxn ang="0">
                    <a:pos x="184242" y="117663"/>
                  </a:cxn>
                  <a:cxn ang="0">
                    <a:pos x="184242" y="158422"/>
                  </a:cxn>
                  <a:cxn ang="0">
                    <a:pos x="0" y="158422"/>
                  </a:cxn>
                  <a:cxn ang="0">
                    <a:pos x="0" y="395288"/>
                  </a:cxn>
                  <a:cxn ang="0">
                    <a:pos x="289414" y="395288"/>
                  </a:cxn>
                  <a:cxn ang="0">
                    <a:pos x="289414" y="158422"/>
                  </a:cxn>
                  <a:cxn ang="0">
                    <a:pos x="236445" y="158422"/>
                  </a:cxn>
                  <a:cxn ang="0">
                    <a:pos x="236445" y="117663"/>
                  </a:cxn>
                  <a:cxn ang="0">
                    <a:pos x="302465" y="52294"/>
                  </a:cxn>
                  <a:cxn ang="0">
                    <a:pos x="367718" y="117663"/>
                  </a:cxn>
                  <a:cxn ang="0">
                    <a:pos x="367718" y="158422"/>
                  </a:cxn>
                  <a:cxn ang="0">
                    <a:pos x="420688" y="158422"/>
                  </a:cxn>
                  <a:cxn ang="0">
                    <a:pos x="420688" y="117663"/>
                  </a:cxn>
                  <a:cxn ang="0">
                    <a:pos x="302465" y="0"/>
                  </a:cxn>
                  <a:cxn ang="0">
                    <a:pos x="165818" y="333764"/>
                  </a:cxn>
                  <a:cxn ang="0">
                    <a:pos x="111313" y="333764"/>
                  </a:cxn>
                  <a:cxn ang="0">
                    <a:pos x="123596" y="286852"/>
                  </a:cxn>
                  <a:cxn ang="0">
                    <a:pos x="105172" y="256860"/>
                  </a:cxn>
                  <a:cxn ang="0">
                    <a:pos x="138182" y="223791"/>
                  </a:cxn>
                  <a:cxn ang="0">
                    <a:pos x="171960" y="256860"/>
                  </a:cxn>
                  <a:cxn ang="0">
                    <a:pos x="153535" y="286852"/>
                  </a:cxn>
                  <a:cxn ang="0">
                    <a:pos x="165818" y="333764"/>
                  </a:cxn>
                </a:cxnLst>
                <a:rect l="0" t="0" r="0" b="0"/>
                <a:pathLst>
                  <a:path w="548" h="514">
                    <a:moveTo>
                      <a:pt x="394" y="0"/>
                    </a:moveTo>
                    <a:cubicBezTo>
                      <a:pt x="309" y="0"/>
                      <a:pt x="240" y="69"/>
                      <a:pt x="240" y="153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514"/>
                      <a:pt x="0" y="514"/>
                      <a:pt x="0" y="514"/>
                    </a:cubicBezTo>
                    <a:cubicBezTo>
                      <a:pt x="377" y="514"/>
                      <a:pt x="377" y="514"/>
                      <a:pt x="377" y="514"/>
                    </a:cubicBezTo>
                    <a:cubicBezTo>
                      <a:pt x="377" y="206"/>
                      <a:pt x="377" y="206"/>
                      <a:pt x="377" y="206"/>
                    </a:cubicBezTo>
                    <a:cubicBezTo>
                      <a:pt x="308" y="206"/>
                      <a:pt x="308" y="206"/>
                      <a:pt x="308" y="206"/>
                    </a:cubicBezTo>
                    <a:cubicBezTo>
                      <a:pt x="308" y="153"/>
                      <a:pt x="308" y="153"/>
                      <a:pt x="308" y="153"/>
                    </a:cubicBezTo>
                    <a:cubicBezTo>
                      <a:pt x="308" y="106"/>
                      <a:pt x="347" y="68"/>
                      <a:pt x="394" y="68"/>
                    </a:cubicBezTo>
                    <a:cubicBezTo>
                      <a:pt x="441" y="68"/>
                      <a:pt x="479" y="106"/>
                      <a:pt x="479" y="153"/>
                    </a:cubicBezTo>
                    <a:cubicBezTo>
                      <a:pt x="479" y="206"/>
                      <a:pt x="479" y="206"/>
                      <a:pt x="479" y="206"/>
                    </a:cubicBezTo>
                    <a:cubicBezTo>
                      <a:pt x="548" y="206"/>
                      <a:pt x="548" y="206"/>
                      <a:pt x="548" y="206"/>
                    </a:cubicBezTo>
                    <a:cubicBezTo>
                      <a:pt x="548" y="153"/>
                      <a:pt x="548" y="153"/>
                      <a:pt x="548" y="153"/>
                    </a:cubicBezTo>
                    <a:cubicBezTo>
                      <a:pt x="548" y="69"/>
                      <a:pt x="479" y="0"/>
                      <a:pt x="394" y="0"/>
                    </a:cubicBezTo>
                    <a:close/>
                    <a:moveTo>
                      <a:pt x="216" y="434"/>
                    </a:moveTo>
                    <a:cubicBezTo>
                      <a:pt x="145" y="434"/>
                      <a:pt x="145" y="434"/>
                      <a:pt x="145" y="434"/>
                    </a:cubicBezTo>
                    <a:cubicBezTo>
                      <a:pt x="161" y="373"/>
                      <a:pt x="161" y="373"/>
                      <a:pt x="161" y="373"/>
                    </a:cubicBezTo>
                    <a:cubicBezTo>
                      <a:pt x="147" y="366"/>
                      <a:pt x="137" y="351"/>
                      <a:pt x="137" y="334"/>
                    </a:cubicBezTo>
                    <a:cubicBezTo>
                      <a:pt x="137" y="311"/>
                      <a:pt x="157" y="291"/>
                      <a:pt x="180" y="291"/>
                    </a:cubicBezTo>
                    <a:cubicBezTo>
                      <a:pt x="204" y="291"/>
                      <a:pt x="224" y="311"/>
                      <a:pt x="224" y="334"/>
                    </a:cubicBezTo>
                    <a:cubicBezTo>
                      <a:pt x="224" y="351"/>
                      <a:pt x="214" y="366"/>
                      <a:pt x="200" y="373"/>
                    </a:cubicBezTo>
                    <a:lnTo>
                      <a:pt x="216" y="4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73434030-BDC5-4B11-94FD-D99447336133}"/>
                  </a:ext>
                </a:extLst>
              </p:cNvPr>
              <p:cNvSpPr/>
              <p:nvPr/>
            </p:nvSpPr>
            <p:spPr>
              <a:xfrm>
                <a:off x="4445953" y="1837373"/>
                <a:ext cx="3332480" cy="1518285"/>
              </a:xfrm>
              <a:prstGeom prst="rect">
                <a:avLst/>
              </a:prstGeom>
              <a:noFill/>
              <a:ln w="28575">
                <a:solidFill>
                  <a:srgbClr val="ECCBB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C9078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1" name="菱形 20">
                <a:extLst>
                  <a:ext uri="{FF2B5EF4-FFF2-40B4-BE49-F238E27FC236}">
                    <a16:creationId xmlns:a16="http://schemas.microsoft.com/office/drawing/2014/main" id="{E7C8B652-458A-4933-A15C-88C625FF17CE}"/>
                  </a:ext>
                </a:extLst>
              </p:cNvPr>
              <p:cNvSpPr/>
              <p:nvPr/>
            </p:nvSpPr>
            <p:spPr>
              <a:xfrm>
                <a:off x="5690553" y="1441768"/>
                <a:ext cx="782955" cy="782955"/>
              </a:xfrm>
              <a:prstGeom prst="diamond">
                <a:avLst/>
              </a:prstGeom>
              <a:solidFill>
                <a:srgbClr val="ECC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223D609-9F11-41D5-B0F4-D608B87F7724}"/>
                  </a:ext>
                </a:extLst>
              </p:cNvPr>
              <p:cNvSpPr/>
              <p:nvPr/>
            </p:nvSpPr>
            <p:spPr>
              <a:xfrm>
                <a:off x="7991793" y="1828483"/>
                <a:ext cx="3332480" cy="1518285"/>
              </a:xfrm>
              <a:prstGeom prst="rect">
                <a:avLst/>
              </a:prstGeom>
              <a:noFill/>
              <a:ln w="28575">
                <a:solidFill>
                  <a:srgbClr val="ECCBB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C9078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3" name="菱形 22">
                <a:extLst>
                  <a:ext uri="{FF2B5EF4-FFF2-40B4-BE49-F238E27FC236}">
                    <a16:creationId xmlns:a16="http://schemas.microsoft.com/office/drawing/2014/main" id="{77444884-C19A-40BC-807B-073036C91A87}"/>
                  </a:ext>
                </a:extLst>
              </p:cNvPr>
              <p:cNvSpPr/>
              <p:nvPr/>
            </p:nvSpPr>
            <p:spPr>
              <a:xfrm>
                <a:off x="9236393" y="1432878"/>
                <a:ext cx="782955" cy="782955"/>
              </a:xfrm>
              <a:prstGeom prst="diamond">
                <a:avLst/>
              </a:prstGeom>
              <a:solidFill>
                <a:srgbClr val="ECC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A98B567-EBAA-4B9B-8C56-D1F42822668F}"/>
                  </a:ext>
                </a:extLst>
              </p:cNvPr>
              <p:cNvSpPr/>
              <p:nvPr/>
            </p:nvSpPr>
            <p:spPr>
              <a:xfrm>
                <a:off x="2683193" y="3906838"/>
                <a:ext cx="3332480" cy="1518285"/>
              </a:xfrm>
              <a:prstGeom prst="rect">
                <a:avLst/>
              </a:prstGeom>
              <a:noFill/>
              <a:ln w="28575">
                <a:solidFill>
                  <a:srgbClr val="ECCBB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C9078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5" name="菱形 24">
                <a:extLst>
                  <a:ext uri="{FF2B5EF4-FFF2-40B4-BE49-F238E27FC236}">
                    <a16:creationId xmlns:a16="http://schemas.microsoft.com/office/drawing/2014/main" id="{4CC45EC9-53E6-4934-979B-6AB6DCDE3078}"/>
                  </a:ext>
                </a:extLst>
              </p:cNvPr>
              <p:cNvSpPr/>
              <p:nvPr/>
            </p:nvSpPr>
            <p:spPr>
              <a:xfrm>
                <a:off x="3927793" y="3511233"/>
                <a:ext cx="782955" cy="782955"/>
              </a:xfrm>
              <a:prstGeom prst="diamond">
                <a:avLst/>
              </a:prstGeom>
              <a:solidFill>
                <a:srgbClr val="ECC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AC6B85C8-8999-41B7-A7DD-7685C1B2E78F}"/>
                  </a:ext>
                </a:extLst>
              </p:cNvPr>
              <p:cNvSpPr/>
              <p:nvPr/>
            </p:nvSpPr>
            <p:spPr>
              <a:xfrm>
                <a:off x="6261418" y="3906838"/>
                <a:ext cx="3332480" cy="1518285"/>
              </a:xfrm>
              <a:prstGeom prst="rect">
                <a:avLst/>
              </a:prstGeom>
              <a:noFill/>
              <a:ln w="28575">
                <a:solidFill>
                  <a:srgbClr val="ECCBB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C9078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7" name="菱形 26">
                <a:extLst>
                  <a:ext uri="{FF2B5EF4-FFF2-40B4-BE49-F238E27FC236}">
                    <a16:creationId xmlns:a16="http://schemas.microsoft.com/office/drawing/2014/main" id="{5368865E-1DC8-452F-98B1-5B8BB1212AE8}"/>
                  </a:ext>
                </a:extLst>
              </p:cNvPr>
              <p:cNvSpPr/>
              <p:nvPr/>
            </p:nvSpPr>
            <p:spPr>
              <a:xfrm>
                <a:off x="7506018" y="3511233"/>
                <a:ext cx="782955" cy="782955"/>
              </a:xfrm>
              <a:prstGeom prst="diamond">
                <a:avLst/>
              </a:prstGeom>
              <a:solidFill>
                <a:srgbClr val="ECC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" name="Freeform 1858">
                <a:extLst>
                  <a:ext uri="{FF2B5EF4-FFF2-40B4-BE49-F238E27FC236}">
                    <a16:creationId xmlns:a16="http://schemas.microsoft.com/office/drawing/2014/main" id="{38ACBD5C-0537-4ADE-870B-A268E0C991CE}"/>
                  </a:ext>
                </a:extLst>
              </p:cNvPr>
              <p:cNvSpPr/>
              <p:nvPr/>
            </p:nvSpPr>
            <p:spPr>
              <a:xfrm>
                <a:off x="5874703" y="1630363"/>
                <a:ext cx="415290" cy="406400"/>
              </a:xfrm>
              <a:custGeom>
                <a:avLst/>
                <a:gdLst>
                  <a:gd name="txL" fmla="*/ 0 w 52"/>
                  <a:gd name="txT" fmla="*/ 0 h 51"/>
                  <a:gd name="txR" fmla="*/ 52 w 52"/>
                  <a:gd name="txB" fmla="*/ 51 h 51"/>
                </a:gdLst>
                <a:ahLst/>
                <a:cxnLst>
                  <a:cxn ang="0">
                    <a:pos x="261022" y="138953"/>
                  </a:cxn>
                  <a:cxn ang="0">
                    <a:pos x="261022" y="121584"/>
                  </a:cxn>
                  <a:cxn ang="0">
                    <a:pos x="243620" y="121584"/>
                  </a:cxn>
                  <a:cxn ang="0">
                    <a:pos x="243620" y="127374"/>
                  </a:cxn>
                  <a:cxn ang="0">
                    <a:pos x="220418" y="115794"/>
                  </a:cxn>
                  <a:cxn ang="0">
                    <a:pos x="220418" y="98425"/>
                  </a:cxn>
                  <a:cxn ang="0">
                    <a:pos x="197216" y="98425"/>
                  </a:cxn>
                  <a:cxn ang="0">
                    <a:pos x="197216" y="104215"/>
                  </a:cxn>
                  <a:cxn ang="0">
                    <a:pos x="168214" y="86846"/>
                  </a:cxn>
                  <a:cxn ang="0">
                    <a:pos x="168214" y="28949"/>
                  </a:cxn>
                  <a:cxn ang="0">
                    <a:pos x="150813" y="0"/>
                  </a:cxn>
                  <a:cxn ang="0">
                    <a:pos x="150813" y="0"/>
                  </a:cxn>
                  <a:cxn ang="0">
                    <a:pos x="150813" y="0"/>
                  </a:cxn>
                  <a:cxn ang="0">
                    <a:pos x="133411" y="28949"/>
                  </a:cxn>
                  <a:cxn ang="0">
                    <a:pos x="133411" y="86846"/>
                  </a:cxn>
                  <a:cxn ang="0">
                    <a:pos x="98608" y="104215"/>
                  </a:cxn>
                  <a:cxn ang="0">
                    <a:pos x="98608" y="98425"/>
                  </a:cxn>
                  <a:cxn ang="0">
                    <a:pos x="81207" y="98425"/>
                  </a:cxn>
                  <a:cxn ang="0">
                    <a:pos x="81207" y="115794"/>
                  </a:cxn>
                  <a:cxn ang="0">
                    <a:pos x="58005" y="133163"/>
                  </a:cxn>
                  <a:cxn ang="0">
                    <a:pos x="58005" y="121584"/>
                  </a:cxn>
                  <a:cxn ang="0">
                    <a:pos x="40603" y="121584"/>
                  </a:cxn>
                  <a:cxn ang="0">
                    <a:pos x="40603" y="138953"/>
                  </a:cxn>
                  <a:cxn ang="0">
                    <a:pos x="0" y="162112"/>
                  </a:cxn>
                  <a:cxn ang="0">
                    <a:pos x="0" y="179481"/>
                  </a:cxn>
                  <a:cxn ang="0">
                    <a:pos x="87007" y="150532"/>
                  </a:cxn>
                  <a:cxn ang="0">
                    <a:pos x="133411" y="150532"/>
                  </a:cxn>
                  <a:cxn ang="0">
                    <a:pos x="133411" y="156322"/>
                  </a:cxn>
                  <a:cxn ang="0">
                    <a:pos x="139212" y="237378"/>
                  </a:cxn>
                  <a:cxn ang="0">
                    <a:pos x="98608" y="272116"/>
                  </a:cxn>
                  <a:cxn ang="0">
                    <a:pos x="98608" y="289485"/>
                  </a:cxn>
                  <a:cxn ang="0">
                    <a:pos x="150813" y="272116"/>
                  </a:cxn>
                  <a:cxn ang="0">
                    <a:pos x="150813" y="295275"/>
                  </a:cxn>
                  <a:cxn ang="0">
                    <a:pos x="150813" y="295275"/>
                  </a:cxn>
                  <a:cxn ang="0">
                    <a:pos x="150813" y="272116"/>
                  </a:cxn>
                  <a:cxn ang="0">
                    <a:pos x="203017" y="283696"/>
                  </a:cxn>
                  <a:cxn ang="0">
                    <a:pos x="203017" y="272116"/>
                  </a:cxn>
                  <a:cxn ang="0">
                    <a:pos x="162413" y="237378"/>
                  </a:cxn>
                  <a:cxn ang="0">
                    <a:pos x="168214" y="156322"/>
                  </a:cxn>
                  <a:cxn ang="0">
                    <a:pos x="168214" y="144743"/>
                  </a:cxn>
                  <a:cxn ang="0">
                    <a:pos x="208817" y="144743"/>
                  </a:cxn>
                  <a:cxn ang="0">
                    <a:pos x="301625" y="173691"/>
                  </a:cxn>
                  <a:cxn ang="0">
                    <a:pos x="301625" y="162112"/>
                  </a:cxn>
                  <a:cxn ang="0">
                    <a:pos x="261022" y="138953"/>
                  </a:cxn>
                </a:cxnLst>
                <a:rect l="txL" t="txT" r="txR" b="txB"/>
                <a:pathLst>
                  <a:path w="52" h="51">
                    <a:moveTo>
                      <a:pt x="45" y="24"/>
                    </a:moveTo>
                    <a:cubicBezTo>
                      <a:pt x="45" y="21"/>
                      <a:pt x="45" y="21"/>
                      <a:pt x="45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1"/>
                      <a:pt x="27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3" y="1"/>
                      <a:pt x="23" y="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2" y="28"/>
                      <a:pt x="52" y="28"/>
                      <a:pt x="52" y="28"/>
                    </a:cubicBezTo>
                    <a:lnTo>
                      <a:pt x="45" y="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稻壳儿小白白(http://dwz.cn/Wu2UP)">
                <a:extLst>
                  <a:ext uri="{FF2B5EF4-FFF2-40B4-BE49-F238E27FC236}">
                    <a16:creationId xmlns:a16="http://schemas.microsoft.com/office/drawing/2014/main" id="{B4B8553E-A021-4ADE-97D4-84F9F8F1F629}"/>
                  </a:ext>
                </a:extLst>
              </p:cNvPr>
              <p:cNvSpPr>
                <a:spLocks noEditPoints="1"/>
              </p:cNvSpPr>
              <p:nvPr/>
            </p:nvSpPr>
            <p:spPr>
              <a:xfrm>
                <a:off x="9406573" y="1703388"/>
                <a:ext cx="441960" cy="333375"/>
              </a:xfrm>
              <a:custGeom>
                <a:avLst/>
                <a:gdLst/>
                <a:ahLst/>
                <a:cxnLst>
                  <a:cxn ang="0">
                    <a:pos x="1225271385" y="24653465"/>
                  </a:cxn>
                  <a:cxn ang="0">
                    <a:pos x="327548682" y="0"/>
                  </a:cxn>
                  <a:cxn ang="0">
                    <a:pos x="24263280" y="271191872"/>
                  </a:cxn>
                  <a:cxn ang="0">
                    <a:pos x="24263280" y="394459196"/>
                  </a:cxn>
                  <a:cxn ang="0">
                    <a:pos x="740016979" y="1134070658"/>
                  </a:cxn>
                  <a:cxn ang="0">
                    <a:pos x="1467900453" y="394459196"/>
                  </a:cxn>
                  <a:cxn ang="0">
                    <a:pos x="1455770678" y="271191872"/>
                  </a:cxn>
                  <a:cxn ang="0">
                    <a:pos x="1043302382" y="172574253"/>
                  </a:cxn>
                  <a:cxn ang="0">
                    <a:pos x="1128221996" y="98613859"/>
                  </a:cxn>
                  <a:cxn ang="0">
                    <a:pos x="921985983" y="332823654"/>
                  </a:cxn>
                  <a:cxn ang="0">
                    <a:pos x="1128221996" y="332823654"/>
                  </a:cxn>
                  <a:cxn ang="0">
                    <a:pos x="885592928" y="308170189"/>
                  </a:cxn>
                  <a:cxn ang="0">
                    <a:pos x="909856208" y="110942471"/>
                  </a:cxn>
                  <a:cxn ang="0">
                    <a:pos x="849199873" y="332823654"/>
                  </a:cxn>
                  <a:cxn ang="0">
                    <a:pos x="740016979" y="246538407"/>
                  </a:cxn>
                  <a:cxn ang="0">
                    <a:pos x="849199873" y="98613859"/>
                  </a:cxn>
                  <a:cxn ang="0">
                    <a:pos x="642963860" y="98613859"/>
                  </a:cxn>
                  <a:cxn ang="0">
                    <a:pos x="703620194" y="209556330"/>
                  </a:cxn>
                  <a:cxn ang="0">
                    <a:pos x="485258136" y="197231478"/>
                  </a:cxn>
                  <a:cxn ang="0">
                    <a:pos x="703620194" y="209556330"/>
                  </a:cxn>
                  <a:cxn ang="0">
                    <a:pos x="363941737" y="332823654"/>
                  </a:cxn>
                  <a:cxn ang="0">
                    <a:pos x="570177750" y="332823654"/>
                  </a:cxn>
                  <a:cxn ang="0">
                    <a:pos x="448861351" y="172574253"/>
                  </a:cxn>
                  <a:cxn ang="0">
                    <a:pos x="521651191" y="98613859"/>
                  </a:cxn>
                  <a:cxn ang="0">
                    <a:pos x="412468297" y="209556330"/>
                  </a:cxn>
                  <a:cxn ang="0">
                    <a:pos x="97053119" y="332823654"/>
                  </a:cxn>
                  <a:cxn ang="0">
                    <a:pos x="133446174" y="382134343"/>
                  </a:cxn>
                  <a:cxn ang="0">
                    <a:pos x="594441030" y="875207398"/>
                  </a:cxn>
                  <a:cxn ang="0">
                    <a:pos x="351811962" y="382134343"/>
                  </a:cxn>
                  <a:cxn ang="0">
                    <a:pos x="691490419" y="961496404"/>
                  </a:cxn>
                  <a:cxn ang="0">
                    <a:pos x="630834085" y="382134343"/>
                  </a:cxn>
                  <a:cxn ang="0">
                    <a:pos x="740016979" y="973821257"/>
                  </a:cxn>
                  <a:cxn ang="0">
                    <a:pos x="788543539" y="961496404"/>
                  </a:cxn>
                  <a:cxn ang="0">
                    <a:pos x="1140351771" y="382134343"/>
                  </a:cxn>
                  <a:cxn ang="0">
                    <a:pos x="897722703" y="875207398"/>
                  </a:cxn>
                  <a:cxn ang="0">
                    <a:pos x="1358717559" y="382134343"/>
                  </a:cxn>
                  <a:cxn ang="0">
                    <a:pos x="1201008105" y="332823654"/>
                  </a:cxn>
                  <a:cxn ang="0">
                    <a:pos x="1176748555" y="110942471"/>
                  </a:cxn>
                  <a:cxn ang="0">
                    <a:pos x="1201008105" y="332823654"/>
                  </a:cxn>
                  <a:cxn ang="0">
                    <a:pos x="1201008105" y="332823654"/>
                  </a:cxn>
                </a:cxnLst>
                <a:rect l="0" t="0" r="0" b="0"/>
                <a:pathLst>
                  <a:path w="123" h="92">
                    <a:moveTo>
                      <a:pt x="120" y="22"/>
                    </a:moveTo>
                    <a:cubicBezTo>
                      <a:pt x="101" y="2"/>
                      <a:pt x="101" y="2"/>
                      <a:pt x="101" y="2"/>
                    </a:cubicBezTo>
                    <a:cubicBezTo>
                      <a:pt x="100" y="1"/>
                      <a:pt x="98" y="0"/>
                      <a:pt x="9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3" y="1"/>
                      <a:pt x="22" y="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3"/>
                      <a:pt x="0" y="25"/>
                      <a:pt x="0" y="27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7" y="91"/>
                      <a:pt x="59" y="92"/>
                      <a:pt x="61" y="92"/>
                    </a:cubicBezTo>
                    <a:cubicBezTo>
                      <a:pt x="64" y="92"/>
                      <a:pt x="66" y="91"/>
                      <a:pt x="67" y="90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2" y="31"/>
                      <a:pt x="123" y="29"/>
                      <a:pt x="123" y="27"/>
                    </a:cubicBezTo>
                    <a:cubicBezTo>
                      <a:pt x="123" y="25"/>
                      <a:pt x="122" y="23"/>
                      <a:pt x="120" y="22"/>
                    </a:cubicBezTo>
                    <a:close/>
                    <a:moveTo>
                      <a:pt x="93" y="8"/>
                    </a:moveTo>
                    <a:cubicBezTo>
                      <a:pt x="86" y="14"/>
                      <a:pt x="86" y="14"/>
                      <a:pt x="86" y="14"/>
                    </a:cubicBezTo>
                    <a:cubicBezTo>
                      <a:pt x="79" y="8"/>
                      <a:pt x="79" y="8"/>
                      <a:pt x="79" y="8"/>
                    </a:cubicBezTo>
                    <a:lnTo>
                      <a:pt x="93" y="8"/>
                    </a:lnTo>
                    <a:close/>
                    <a:moveTo>
                      <a:pt x="9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85" y="19"/>
                      <a:pt x="85" y="19"/>
                      <a:pt x="85" y="19"/>
                    </a:cubicBezTo>
                    <a:lnTo>
                      <a:pt x="93" y="27"/>
                    </a:lnTo>
                    <a:close/>
                    <a:moveTo>
                      <a:pt x="83" y="16"/>
                    </a:moveTo>
                    <a:cubicBezTo>
                      <a:pt x="73" y="25"/>
                      <a:pt x="73" y="25"/>
                      <a:pt x="73" y="25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3" y="16"/>
                    </a:lnTo>
                    <a:close/>
                    <a:moveTo>
                      <a:pt x="70" y="27"/>
                    </a:moveTo>
                    <a:cubicBezTo>
                      <a:pt x="53" y="27"/>
                      <a:pt x="53" y="27"/>
                      <a:pt x="53" y="27"/>
                    </a:cubicBezTo>
                    <a:cubicBezTo>
                      <a:pt x="61" y="20"/>
                      <a:pt x="61" y="20"/>
                      <a:pt x="61" y="20"/>
                    </a:cubicBezTo>
                    <a:lnTo>
                      <a:pt x="70" y="27"/>
                    </a:lnTo>
                    <a:close/>
                    <a:moveTo>
                      <a:pt x="70" y="8"/>
                    </a:moveTo>
                    <a:cubicBezTo>
                      <a:pt x="61" y="15"/>
                      <a:pt x="61" y="15"/>
                      <a:pt x="61" y="15"/>
                    </a:cubicBezTo>
                    <a:cubicBezTo>
                      <a:pt x="53" y="8"/>
                      <a:pt x="53" y="8"/>
                      <a:pt x="53" y="8"/>
                    </a:cubicBezTo>
                    <a:lnTo>
                      <a:pt x="70" y="8"/>
                    </a:lnTo>
                    <a:close/>
                    <a:moveTo>
                      <a:pt x="58" y="17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8" y="9"/>
                      <a:pt x="48" y="9"/>
                      <a:pt x="48" y="9"/>
                    </a:cubicBezTo>
                    <a:lnTo>
                      <a:pt x="58" y="17"/>
                    </a:lnTo>
                    <a:close/>
                    <a:moveTo>
                      <a:pt x="47" y="27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37" y="19"/>
                      <a:pt x="37" y="19"/>
                      <a:pt x="37" y="19"/>
                    </a:cubicBezTo>
                    <a:lnTo>
                      <a:pt x="47" y="27"/>
                    </a:lnTo>
                    <a:close/>
                    <a:moveTo>
                      <a:pt x="43" y="8"/>
                    </a:moveTo>
                    <a:cubicBezTo>
                      <a:pt x="37" y="14"/>
                      <a:pt x="37" y="14"/>
                      <a:pt x="37" y="14"/>
                    </a:cubicBezTo>
                    <a:cubicBezTo>
                      <a:pt x="30" y="8"/>
                      <a:pt x="30" y="8"/>
                      <a:pt x="30" y="8"/>
                    </a:cubicBezTo>
                    <a:lnTo>
                      <a:pt x="43" y="8"/>
                    </a:lnTo>
                    <a:close/>
                    <a:moveTo>
                      <a:pt x="26" y="9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8" y="27"/>
                      <a:pt x="8" y="27"/>
                      <a:pt x="8" y="27"/>
                    </a:cubicBezTo>
                    <a:lnTo>
                      <a:pt x="26" y="9"/>
                    </a:lnTo>
                    <a:close/>
                    <a:moveTo>
                      <a:pt x="11" y="31"/>
                    </a:moveTo>
                    <a:cubicBezTo>
                      <a:pt x="25" y="31"/>
                      <a:pt x="25" y="31"/>
                      <a:pt x="25" y="31"/>
                    </a:cubicBezTo>
                    <a:cubicBezTo>
                      <a:pt x="49" y="71"/>
                      <a:pt x="49" y="71"/>
                      <a:pt x="49" y="71"/>
                    </a:cubicBezTo>
                    <a:lnTo>
                      <a:pt x="11" y="31"/>
                    </a:lnTo>
                    <a:close/>
                    <a:moveTo>
                      <a:pt x="29" y="31"/>
                    </a:moveTo>
                    <a:cubicBezTo>
                      <a:pt x="48" y="31"/>
                      <a:pt x="48" y="31"/>
                      <a:pt x="48" y="31"/>
                    </a:cubicBezTo>
                    <a:cubicBezTo>
                      <a:pt x="57" y="78"/>
                      <a:pt x="57" y="78"/>
                      <a:pt x="57" y="78"/>
                    </a:cubicBezTo>
                    <a:lnTo>
                      <a:pt x="29" y="31"/>
                    </a:lnTo>
                    <a:close/>
                    <a:moveTo>
                      <a:pt x="52" y="31"/>
                    </a:moveTo>
                    <a:cubicBezTo>
                      <a:pt x="71" y="31"/>
                      <a:pt x="71" y="31"/>
                      <a:pt x="71" y="31"/>
                    </a:cubicBezTo>
                    <a:cubicBezTo>
                      <a:pt x="61" y="79"/>
                      <a:pt x="61" y="79"/>
                      <a:pt x="61" y="79"/>
                    </a:cubicBezTo>
                    <a:lnTo>
                      <a:pt x="52" y="31"/>
                    </a:lnTo>
                    <a:close/>
                    <a:moveTo>
                      <a:pt x="65" y="78"/>
                    </a:moveTo>
                    <a:cubicBezTo>
                      <a:pt x="75" y="31"/>
                      <a:pt x="75" y="31"/>
                      <a:pt x="75" y="31"/>
                    </a:cubicBezTo>
                    <a:cubicBezTo>
                      <a:pt x="94" y="31"/>
                      <a:pt x="94" y="31"/>
                      <a:pt x="94" y="31"/>
                    </a:cubicBezTo>
                    <a:lnTo>
                      <a:pt x="65" y="78"/>
                    </a:lnTo>
                    <a:close/>
                    <a:moveTo>
                      <a:pt x="74" y="71"/>
                    </a:moveTo>
                    <a:cubicBezTo>
                      <a:pt x="98" y="31"/>
                      <a:pt x="98" y="31"/>
                      <a:pt x="98" y="31"/>
                    </a:cubicBezTo>
                    <a:cubicBezTo>
                      <a:pt x="112" y="31"/>
                      <a:pt x="112" y="31"/>
                      <a:pt x="112" y="31"/>
                    </a:cubicBezTo>
                    <a:lnTo>
                      <a:pt x="74" y="71"/>
                    </a:lnTo>
                    <a:close/>
                    <a:moveTo>
                      <a:pt x="99" y="27"/>
                    </a:moveTo>
                    <a:cubicBezTo>
                      <a:pt x="88" y="17"/>
                      <a:pt x="88" y="17"/>
                      <a:pt x="88" y="17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115" y="27"/>
                      <a:pt x="115" y="27"/>
                      <a:pt x="115" y="27"/>
                    </a:cubicBezTo>
                    <a:lnTo>
                      <a:pt x="99" y="27"/>
                    </a:lnTo>
                    <a:close/>
                    <a:moveTo>
                      <a:pt x="99" y="27"/>
                    </a:moveTo>
                    <a:cubicBezTo>
                      <a:pt x="99" y="27"/>
                      <a:pt x="99" y="27"/>
                      <a:pt x="99" y="2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11CD59BF-E6A2-4C41-A21B-A68BEAD9B7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4008" y="3712528"/>
                <a:ext cx="385445" cy="385445"/>
              </a:xfrm>
              <a:custGeom>
                <a:avLst/>
                <a:gdLst>
                  <a:gd name="T0" fmla="*/ 525 w 756"/>
                  <a:gd name="T1" fmla="*/ 30 h 756"/>
                  <a:gd name="T2" fmla="*/ 668 w 756"/>
                  <a:gd name="T3" fmla="*/ 137 h 756"/>
                  <a:gd name="T4" fmla="*/ 754 w 756"/>
                  <a:gd name="T5" fmla="*/ 339 h 756"/>
                  <a:gd name="T6" fmla="*/ 726 w 756"/>
                  <a:gd name="T7" fmla="*/ 524 h 756"/>
                  <a:gd name="T8" fmla="*/ 619 w 756"/>
                  <a:gd name="T9" fmla="*/ 669 h 756"/>
                  <a:gd name="T10" fmla="*/ 416 w 756"/>
                  <a:gd name="T11" fmla="*/ 754 h 756"/>
                  <a:gd name="T12" fmla="*/ 230 w 756"/>
                  <a:gd name="T13" fmla="*/ 726 h 756"/>
                  <a:gd name="T14" fmla="*/ 85 w 756"/>
                  <a:gd name="T15" fmla="*/ 619 h 756"/>
                  <a:gd name="T16" fmla="*/ 2 w 756"/>
                  <a:gd name="T17" fmla="*/ 417 h 756"/>
                  <a:gd name="T18" fmla="*/ 29 w 756"/>
                  <a:gd name="T19" fmla="*/ 230 h 756"/>
                  <a:gd name="T20" fmla="*/ 136 w 756"/>
                  <a:gd name="T21" fmla="*/ 85 h 756"/>
                  <a:gd name="T22" fmla="*/ 339 w 756"/>
                  <a:gd name="T23" fmla="*/ 2 h 756"/>
                  <a:gd name="T24" fmla="*/ 301 w 756"/>
                  <a:gd name="T25" fmla="*/ 589 h 756"/>
                  <a:gd name="T26" fmla="*/ 305 w 756"/>
                  <a:gd name="T27" fmla="*/ 655 h 756"/>
                  <a:gd name="T28" fmla="*/ 345 w 756"/>
                  <a:gd name="T29" fmla="*/ 411 h 756"/>
                  <a:gd name="T30" fmla="*/ 236 w 756"/>
                  <a:gd name="T31" fmla="*/ 510 h 756"/>
                  <a:gd name="T32" fmla="*/ 345 w 756"/>
                  <a:gd name="T33" fmla="*/ 345 h 756"/>
                  <a:gd name="T34" fmla="*/ 236 w 756"/>
                  <a:gd name="T35" fmla="*/ 244 h 756"/>
                  <a:gd name="T36" fmla="*/ 345 w 756"/>
                  <a:gd name="T37" fmla="*/ 345 h 756"/>
                  <a:gd name="T38" fmla="*/ 305 w 756"/>
                  <a:gd name="T39" fmla="*/ 101 h 756"/>
                  <a:gd name="T40" fmla="*/ 301 w 756"/>
                  <a:gd name="T41" fmla="*/ 167 h 756"/>
                  <a:gd name="T42" fmla="*/ 454 w 756"/>
                  <a:gd name="T43" fmla="*/ 167 h 756"/>
                  <a:gd name="T44" fmla="*/ 450 w 756"/>
                  <a:gd name="T45" fmla="*/ 101 h 756"/>
                  <a:gd name="T46" fmla="*/ 410 w 756"/>
                  <a:gd name="T47" fmla="*/ 345 h 756"/>
                  <a:gd name="T48" fmla="*/ 520 w 756"/>
                  <a:gd name="T49" fmla="*/ 244 h 756"/>
                  <a:gd name="T50" fmla="*/ 410 w 756"/>
                  <a:gd name="T51" fmla="*/ 228 h 756"/>
                  <a:gd name="T52" fmla="*/ 494 w 756"/>
                  <a:gd name="T53" fmla="*/ 516 h 756"/>
                  <a:gd name="T54" fmla="*/ 533 w 756"/>
                  <a:gd name="T55" fmla="*/ 411 h 756"/>
                  <a:gd name="T56" fmla="*/ 420 w 756"/>
                  <a:gd name="T57" fmla="*/ 677 h 756"/>
                  <a:gd name="T58" fmla="*/ 496 w 756"/>
                  <a:gd name="T59" fmla="*/ 583 h 756"/>
                  <a:gd name="T60" fmla="*/ 154 w 756"/>
                  <a:gd name="T61" fmla="*/ 345 h 756"/>
                  <a:gd name="T62" fmla="*/ 148 w 756"/>
                  <a:gd name="T63" fmla="*/ 278 h 756"/>
                  <a:gd name="T64" fmla="*/ 601 w 756"/>
                  <a:gd name="T65" fmla="*/ 345 h 756"/>
                  <a:gd name="T66" fmla="*/ 607 w 756"/>
                  <a:gd name="T67" fmla="*/ 278 h 756"/>
                  <a:gd name="T68" fmla="*/ 601 w 756"/>
                  <a:gd name="T69" fmla="*/ 345 h 756"/>
                  <a:gd name="T70" fmla="*/ 591 w 756"/>
                  <a:gd name="T71" fmla="*/ 486 h 756"/>
                  <a:gd name="T72" fmla="*/ 682 w 756"/>
                  <a:gd name="T73" fmla="*/ 411 h 756"/>
                  <a:gd name="T74" fmla="*/ 103 w 756"/>
                  <a:gd name="T75" fmla="*/ 446 h 756"/>
                  <a:gd name="T76" fmla="*/ 158 w 756"/>
                  <a:gd name="T77" fmla="*/ 448 h 756"/>
                  <a:gd name="T78" fmla="*/ 637 w 756"/>
                  <a:gd name="T79" fmla="*/ 536 h 756"/>
                  <a:gd name="T80" fmla="*/ 541 w 756"/>
                  <a:gd name="T81" fmla="*/ 637 h 756"/>
                  <a:gd name="T82" fmla="*/ 599 w 756"/>
                  <a:gd name="T83" fmla="*/ 599 h 756"/>
                  <a:gd name="T84" fmla="*/ 653 w 756"/>
                  <a:gd name="T85" fmla="*/ 528 h 756"/>
                  <a:gd name="T86" fmla="*/ 103 w 756"/>
                  <a:gd name="T87" fmla="*/ 528 h 756"/>
                  <a:gd name="T88" fmla="*/ 156 w 756"/>
                  <a:gd name="T89" fmla="*/ 599 h 756"/>
                  <a:gd name="T90" fmla="*/ 214 w 756"/>
                  <a:gd name="T91" fmla="*/ 637 h 756"/>
                  <a:gd name="T92" fmla="*/ 103 w 756"/>
                  <a:gd name="T93" fmla="*/ 228 h 756"/>
                  <a:gd name="T94" fmla="*/ 196 w 756"/>
                  <a:gd name="T95" fmla="*/ 153 h 756"/>
                  <a:gd name="T96" fmla="*/ 186 w 756"/>
                  <a:gd name="T97" fmla="*/ 129 h 756"/>
                  <a:gd name="T98" fmla="*/ 115 w 756"/>
                  <a:gd name="T99" fmla="*/ 208 h 756"/>
                  <a:gd name="T100" fmla="*/ 637 w 756"/>
                  <a:gd name="T101" fmla="*/ 220 h 756"/>
                  <a:gd name="T102" fmla="*/ 613 w 756"/>
                  <a:gd name="T103" fmla="*/ 173 h 756"/>
                  <a:gd name="T104" fmla="*/ 535 w 756"/>
                  <a:gd name="T105" fmla="*/ 107 h 756"/>
                  <a:gd name="T106" fmla="*/ 573 w 756"/>
                  <a:gd name="T107" fmla="*/ 19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56" h="756">
                    <a:moveTo>
                      <a:pt x="377" y="0"/>
                    </a:moveTo>
                    <a:lnTo>
                      <a:pt x="377" y="0"/>
                    </a:lnTo>
                    <a:lnTo>
                      <a:pt x="416" y="2"/>
                    </a:lnTo>
                    <a:lnTo>
                      <a:pt x="454" y="8"/>
                    </a:lnTo>
                    <a:lnTo>
                      <a:pt x="490" y="16"/>
                    </a:lnTo>
                    <a:lnTo>
                      <a:pt x="525" y="30"/>
                    </a:lnTo>
                    <a:lnTo>
                      <a:pt x="557" y="46"/>
                    </a:lnTo>
                    <a:lnTo>
                      <a:pt x="589" y="63"/>
                    </a:lnTo>
                    <a:lnTo>
                      <a:pt x="619" y="85"/>
                    </a:lnTo>
                    <a:lnTo>
                      <a:pt x="645" y="109"/>
                    </a:lnTo>
                    <a:lnTo>
                      <a:pt x="645" y="109"/>
                    </a:lnTo>
                    <a:lnTo>
                      <a:pt x="668" y="137"/>
                    </a:lnTo>
                    <a:lnTo>
                      <a:pt x="690" y="167"/>
                    </a:lnTo>
                    <a:lnTo>
                      <a:pt x="710" y="196"/>
                    </a:lnTo>
                    <a:lnTo>
                      <a:pt x="726" y="230"/>
                    </a:lnTo>
                    <a:lnTo>
                      <a:pt x="738" y="266"/>
                    </a:lnTo>
                    <a:lnTo>
                      <a:pt x="748" y="302"/>
                    </a:lnTo>
                    <a:lnTo>
                      <a:pt x="754" y="339"/>
                    </a:lnTo>
                    <a:lnTo>
                      <a:pt x="756" y="377"/>
                    </a:lnTo>
                    <a:lnTo>
                      <a:pt x="756" y="377"/>
                    </a:lnTo>
                    <a:lnTo>
                      <a:pt x="754" y="417"/>
                    </a:lnTo>
                    <a:lnTo>
                      <a:pt x="748" y="454"/>
                    </a:lnTo>
                    <a:lnTo>
                      <a:pt x="738" y="490"/>
                    </a:lnTo>
                    <a:lnTo>
                      <a:pt x="726" y="524"/>
                    </a:lnTo>
                    <a:lnTo>
                      <a:pt x="710" y="558"/>
                    </a:lnTo>
                    <a:lnTo>
                      <a:pt x="690" y="589"/>
                    </a:lnTo>
                    <a:lnTo>
                      <a:pt x="668" y="619"/>
                    </a:lnTo>
                    <a:lnTo>
                      <a:pt x="645" y="645"/>
                    </a:lnTo>
                    <a:lnTo>
                      <a:pt x="645" y="645"/>
                    </a:lnTo>
                    <a:lnTo>
                      <a:pt x="619" y="669"/>
                    </a:lnTo>
                    <a:lnTo>
                      <a:pt x="589" y="691"/>
                    </a:lnTo>
                    <a:lnTo>
                      <a:pt x="557" y="710"/>
                    </a:lnTo>
                    <a:lnTo>
                      <a:pt x="525" y="726"/>
                    </a:lnTo>
                    <a:lnTo>
                      <a:pt x="490" y="738"/>
                    </a:lnTo>
                    <a:lnTo>
                      <a:pt x="454" y="748"/>
                    </a:lnTo>
                    <a:lnTo>
                      <a:pt x="416" y="754"/>
                    </a:lnTo>
                    <a:lnTo>
                      <a:pt x="377" y="756"/>
                    </a:lnTo>
                    <a:lnTo>
                      <a:pt x="377" y="756"/>
                    </a:lnTo>
                    <a:lnTo>
                      <a:pt x="339" y="754"/>
                    </a:lnTo>
                    <a:lnTo>
                      <a:pt x="301" y="748"/>
                    </a:lnTo>
                    <a:lnTo>
                      <a:pt x="265" y="738"/>
                    </a:lnTo>
                    <a:lnTo>
                      <a:pt x="230" y="726"/>
                    </a:lnTo>
                    <a:lnTo>
                      <a:pt x="198" y="710"/>
                    </a:lnTo>
                    <a:lnTo>
                      <a:pt x="166" y="691"/>
                    </a:lnTo>
                    <a:lnTo>
                      <a:pt x="136" y="669"/>
                    </a:lnTo>
                    <a:lnTo>
                      <a:pt x="111" y="645"/>
                    </a:lnTo>
                    <a:lnTo>
                      <a:pt x="111" y="645"/>
                    </a:lnTo>
                    <a:lnTo>
                      <a:pt x="85" y="619"/>
                    </a:lnTo>
                    <a:lnTo>
                      <a:pt x="63" y="589"/>
                    </a:lnTo>
                    <a:lnTo>
                      <a:pt x="45" y="558"/>
                    </a:lnTo>
                    <a:lnTo>
                      <a:pt x="29" y="524"/>
                    </a:lnTo>
                    <a:lnTo>
                      <a:pt x="15" y="490"/>
                    </a:lnTo>
                    <a:lnTo>
                      <a:pt x="7" y="454"/>
                    </a:lnTo>
                    <a:lnTo>
                      <a:pt x="2" y="417"/>
                    </a:lnTo>
                    <a:lnTo>
                      <a:pt x="0" y="377"/>
                    </a:lnTo>
                    <a:lnTo>
                      <a:pt x="0" y="377"/>
                    </a:lnTo>
                    <a:lnTo>
                      <a:pt x="2" y="339"/>
                    </a:lnTo>
                    <a:lnTo>
                      <a:pt x="7" y="302"/>
                    </a:lnTo>
                    <a:lnTo>
                      <a:pt x="15" y="266"/>
                    </a:lnTo>
                    <a:lnTo>
                      <a:pt x="29" y="230"/>
                    </a:lnTo>
                    <a:lnTo>
                      <a:pt x="45" y="196"/>
                    </a:lnTo>
                    <a:lnTo>
                      <a:pt x="63" y="167"/>
                    </a:lnTo>
                    <a:lnTo>
                      <a:pt x="85" y="137"/>
                    </a:lnTo>
                    <a:lnTo>
                      <a:pt x="111" y="109"/>
                    </a:lnTo>
                    <a:lnTo>
                      <a:pt x="111" y="109"/>
                    </a:lnTo>
                    <a:lnTo>
                      <a:pt x="136" y="85"/>
                    </a:lnTo>
                    <a:lnTo>
                      <a:pt x="166" y="63"/>
                    </a:lnTo>
                    <a:lnTo>
                      <a:pt x="198" y="46"/>
                    </a:lnTo>
                    <a:lnTo>
                      <a:pt x="230" y="30"/>
                    </a:lnTo>
                    <a:lnTo>
                      <a:pt x="265" y="16"/>
                    </a:lnTo>
                    <a:lnTo>
                      <a:pt x="301" y="8"/>
                    </a:lnTo>
                    <a:lnTo>
                      <a:pt x="339" y="2"/>
                    </a:lnTo>
                    <a:lnTo>
                      <a:pt x="377" y="0"/>
                    </a:lnTo>
                    <a:lnTo>
                      <a:pt x="377" y="0"/>
                    </a:lnTo>
                    <a:close/>
                    <a:moveTo>
                      <a:pt x="345" y="683"/>
                    </a:moveTo>
                    <a:lnTo>
                      <a:pt x="345" y="593"/>
                    </a:lnTo>
                    <a:lnTo>
                      <a:pt x="345" y="593"/>
                    </a:lnTo>
                    <a:lnTo>
                      <a:pt x="301" y="589"/>
                    </a:lnTo>
                    <a:lnTo>
                      <a:pt x="260" y="583"/>
                    </a:lnTo>
                    <a:lnTo>
                      <a:pt x="260" y="583"/>
                    </a:lnTo>
                    <a:lnTo>
                      <a:pt x="271" y="605"/>
                    </a:lnTo>
                    <a:lnTo>
                      <a:pt x="271" y="605"/>
                    </a:lnTo>
                    <a:lnTo>
                      <a:pt x="287" y="633"/>
                    </a:lnTo>
                    <a:lnTo>
                      <a:pt x="305" y="655"/>
                    </a:lnTo>
                    <a:lnTo>
                      <a:pt x="325" y="671"/>
                    </a:lnTo>
                    <a:lnTo>
                      <a:pt x="335" y="677"/>
                    </a:lnTo>
                    <a:lnTo>
                      <a:pt x="345" y="683"/>
                    </a:lnTo>
                    <a:lnTo>
                      <a:pt x="345" y="683"/>
                    </a:lnTo>
                    <a:close/>
                    <a:moveTo>
                      <a:pt x="345" y="528"/>
                    </a:moveTo>
                    <a:lnTo>
                      <a:pt x="345" y="411"/>
                    </a:lnTo>
                    <a:lnTo>
                      <a:pt x="220" y="411"/>
                    </a:lnTo>
                    <a:lnTo>
                      <a:pt x="220" y="411"/>
                    </a:lnTo>
                    <a:lnTo>
                      <a:pt x="222" y="436"/>
                    </a:lnTo>
                    <a:lnTo>
                      <a:pt x="226" y="462"/>
                    </a:lnTo>
                    <a:lnTo>
                      <a:pt x="236" y="510"/>
                    </a:lnTo>
                    <a:lnTo>
                      <a:pt x="236" y="510"/>
                    </a:lnTo>
                    <a:lnTo>
                      <a:pt x="262" y="516"/>
                    </a:lnTo>
                    <a:lnTo>
                      <a:pt x="287" y="522"/>
                    </a:lnTo>
                    <a:lnTo>
                      <a:pt x="315" y="524"/>
                    </a:lnTo>
                    <a:lnTo>
                      <a:pt x="345" y="528"/>
                    </a:lnTo>
                    <a:lnTo>
                      <a:pt x="345" y="528"/>
                    </a:lnTo>
                    <a:close/>
                    <a:moveTo>
                      <a:pt x="345" y="345"/>
                    </a:moveTo>
                    <a:lnTo>
                      <a:pt x="345" y="228"/>
                    </a:lnTo>
                    <a:lnTo>
                      <a:pt x="345" y="228"/>
                    </a:lnTo>
                    <a:lnTo>
                      <a:pt x="315" y="230"/>
                    </a:lnTo>
                    <a:lnTo>
                      <a:pt x="287" y="234"/>
                    </a:lnTo>
                    <a:lnTo>
                      <a:pt x="262" y="238"/>
                    </a:lnTo>
                    <a:lnTo>
                      <a:pt x="236" y="244"/>
                    </a:lnTo>
                    <a:lnTo>
                      <a:pt x="236" y="244"/>
                    </a:lnTo>
                    <a:lnTo>
                      <a:pt x="226" y="294"/>
                    </a:lnTo>
                    <a:lnTo>
                      <a:pt x="222" y="317"/>
                    </a:lnTo>
                    <a:lnTo>
                      <a:pt x="220" y="345"/>
                    </a:lnTo>
                    <a:lnTo>
                      <a:pt x="345" y="345"/>
                    </a:lnTo>
                    <a:lnTo>
                      <a:pt x="345" y="345"/>
                    </a:lnTo>
                    <a:close/>
                    <a:moveTo>
                      <a:pt x="345" y="163"/>
                    </a:moveTo>
                    <a:lnTo>
                      <a:pt x="345" y="71"/>
                    </a:lnTo>
                    <a:lnTo>
                      <a:pt x="345" y="71"/>
                    </a:lnTo>
                    <a:lnTo>
                      <a:pt x="335" y="77"/>
                    </a:lnTo>
                    <a:lnTo>
                      <a:pt x="325" y="83"/>
                    </a:lnTo>
                    <a:lnTo>
                      <a:pt x="305" y="101"/>
                    </a:lnTo>
                    <a:lnTo>
                      <a:pt x="287" y="123"/>
                    </a:lnTo>
                    <a:lnTo>
                      <a:pt x="271" y="149"/>
                    </a:lnTo>
                    <a:lnTo>
                      <a:pt x="271" y="149"/>
                    </a:lnTo>
                    <a:lnTo>
                      <a:pt x="260" y="173"/>
                    </a:lnTo>
                    <a:lnTo>
                      <a:pt x="260" y="173"/>
                    </a:lnTo>
                    <a:lnTo>
                      <a:pt x="301" y="167"/>
                    </a:lnTo>
                    <a:lnTo>
                      <a:pt x="345" y="163"/>
                    </a:lnTo>
                    <a:lnTo>
                      <a:pt x="345" y="163"/>
                    </a:lnTo>
                    <a:close/>
                    <a:moveTo>
                      <a:pt x="410" y="71"/>
                    </a:moveTo>
                    <a:lnTo>
                      <a:pt x="410" y="163"/>
                    </a:lnTo>
                    <a:lnTo>
                      <a:pt x="410" y="163"/>
                    </a:lnTo>
                    <a:lnTo>
                      <a:pt x="454" y="167"/>
                    </a:lnTo>
                    <a:lnTo>
                      <a:pt x="496" y="173"/>
                    </a:lnTo>
                    <a:lnTo>
                      <a:pt x="496" y="173"/>
                    </a:lnTo>
                    <a:lnTo>
                      <a:pt x="484" y="149"/>
                    </a:lnTo>
                    <a:lnTo>
                      <a:pt x="484" y="149"/>
                    </a:lnTo>
                    <a:lnTo>
                      <a:pt x="468" y="123"/>
                    </a:lnTo>
                    <a:lnTo>
                      <a:pt x="450" y="101"/>
                    </a:lnTo>
                    <a:lnTo>
                      <a:pt x="430" y="83"/>
                    </a:lnTo>
                    <a:lnTo>
                      <a:pt x="420" y="77"/>
                    </a:lnTo>
                    <a:lnTo>
                      <a:pt x="410" y="71"/>
                    </a:lnTo>
                    <a:lnTo>
                      <a:pt x="410" y="71"/>
                    </a:lnTo>
                    <a:close/>
                    <a:moveTo>
                      <a:pt x="410" y="228"/>
                    </a:moveTo>
                    <a:lnTo>
                      <a:pt x="410" y="345"/>
                    </a:lnTo>
                    <a:lnTo>
                      <a:pt x="533" y="345"/>
                    </a:lnTo>
                    <a:lnTo>
                      <a:pt x="533" y="345"/>
                    </a:lnTo>
                    <a:lnTo>
                      <a:pt x="531" y="317"/>
                    </a:lnTo>
                    <a:lnTo>
                      <a:pt x="529" y="294"/>
                    </a:lnTo>
                    <a:lnTo>
                      <a:pt x="525" y="268"/>
                    </a:lnTo>
                    <a:lnTo>
                      <a:pt x="520" y="244"/>
                    </a:lnTo>
                    <a:lnTo>
                      <a:pt x="520" y="244"/>
                    </a:lnTo>
                    <a:lnTo>
                      <a:pt x="494" y="238"/>
                    </a:lnTo>
                    <a:lnTo>
                      <a:pt x="468" y="234"/>
                    </a:lnTo>
                    <a:lnTo>
                      <a:pt x="438" y="230"/>
                    </a:lnTo>
                    <a:lnTo>
                      <a:pt x="410" y="228"/>
                    </a:lnTo>
                    <a:lnTo>
                      <a:pt x="410" y="228"/>
                    </a:lnTo>
                    <a:close/>
                    <a:moveTo>
                      <a:pt x="410" y="411"/>
                    </a:moveTo>
                    <a:lnTo>
                      <a:pt x="410" y="528"/>
                    </a:lnTo>
                    <a:lnTo>
                      <a:pt x="410" y="528"/>
                    </a:lnTo>
                    <a:lnTo>
                      <a:pt x="438" y="524"/>
                    </a:lnTo>
                    <a:lnTo>
                      <a:pt x="468" y="522"/>
                    </a:lnTo>
                    <a:lnTo>
                      <a:pt x="494" y="516"/>
                    </a:lnTo>
                    <a:lnTo>
                      <a:pt x="520" y="510"/>
                    </a:lnTo>
                    <a:lnTo>
                      <a:pt x="520" y="510"/>
                    </a:lnTo>
                    <a:lnTo>
                      <a:pt x="525" y="486"/>
                    </a:lnTo>
                    <a:lnTo>
                      <a:pt x="529" y="462"/>
                    </a:lnTo>
                    <a:lnTo>
                      <a:pt x="531" y="436"/>
                    </a:lnTo>
                    <a:lnTo>
                      <a:pt x="533" y="411"/>
                    </a:lnTo>
                    <a:lnTo>
                      <a:pt x="410" y="411"/>
                    </a:lnTo>
                    <a:lnTo>
                      <a:pt x="410" y="411"/>
                    </a:lnTo>
                    <a:close/>
                    <a:moveTo>
                      <a:pt x="410" y="593"/>
                    </a:moveTo>
                    <a:lnTo>
                      <a:pt x="410" y="683"/>
                    </a:lnTo>
                    <a:lnTo>
                      <a:pt x="410" y="683"/>
                    </a:lnTo>
                    <a:lnTo>
                      <a:pt x="420" y="677"/>
                    </a:lnTo>
                    <a:lnTo>
                      <a:pt x="430" y="671"/>
                    </a:lnTo>
                    <a:lnTo>
                      <a:pt x="450" y="655"/>
                    </a:lnTo>
                    <a:lnTo>
                      <a:pt x="468" y="633"/>
                    </a:lnTo>
                    <a:lnTo>
                      <a:pt x="484" y="605"/>
                    </a:lnTo>
                    <a:lnTo>
                      <a:pt x="484" y="605"/>
                    </a:lnTo>
                    <a:lnTo>
                      <a:pt x="496" y="583"/>
                    </a:lnTo>
                    <a:lnTo>
                      <a:pt x="496" y="583"/>
                    </a:lnTo>
                    <a:lnTo>
                      <a:pt x="454" y="589"/>
                    </a:lnTo>
                    <a:lnTo>
                      <a:pt x="410" y="593"/>
                    </a:lnTo>
                    <a:lnTo>
                      <a:pt x="410" y="593"/>
                    </a:lnTo>
                    <a:close/>
                    <a:moveTo>
                      <a:pt x="73" y="345"/>
                    </a:moveTo>
                    <a:lnTo>
                      <a:pt x="154" y="345"/>
                    </a:lnTo>
                    <a:lnTo>
                      <a:pt x="154" y="345"/>
                    </a:lnTo>
                    <a:lnTo>
                      <a:pt x="158" y="307"/>
                    </a:lnTo>
                    <a:lnTo>
                      <a:pt x="162" y="270"/>
                    </a:lnTo>
                    <a:lnTo>
                      <a:pt x="162" y="270"/>
                    </a:lnTo>
                    <a:lnTo>
                      <a:pt x="148" y="278"/>
                    </a:lnTo>
                    <a:lnTo>
                      <a:pt x="148" y="278"/>
                    </a:lnTo>
                    <a:lnTo>
                      <a:pt x="123" y="292"/>
                    </a:lnTo>
                    <a:lnTo>
                      <a:pt x="103" y="309"/>
                    </a:lnTo>
                    <a:lnTo>
                      <a:pt x="85" y="325"/>
                    </a:lnTo>
                    <a:lnTo>
                      <a:pt x="73" y="345"/>
                    </a:lnTo>
                    <a:lnTo>
                      <a:pt x="73" y="345"/>
                    </a:lnTo>
                    <a:close/>
                    <a:moveTo>
                      <a:pt x="601" y="345"/>
                    </a:moveTo>
                    <a:lnTo>
                      <a:pt x="682" y="345"/>
                    </a:lnTo>
                    <a:lnTo>
                      <a:pt x="682" y="345"/>
                    </a:lnTo>
                    <a:lnTo>
                      <a:pt x="670" y="325"/>
                    </a:lnTo>
                    <a:lnTo>
                      <a:pt x="653" y="309"/>
                    </a:lnTo>
                    <a:lnTo>
                      <a:pt x="633" y="292"/>
                    </a:lnTo>
                    <a:lnTo>
                      <a:pt x="607" y="278"/>
                    </a:lnTo>
                    <a:lnTo>
                      <a:pt x="607" y="278"/>
                    </a:lnTo>
                    <a:lnTo>
                      <a:pt x="591" y="270"/>
                    </a:lnTo>
                    <a:lnTo>
                      <a:pt x="591" y="270"/>
                    </a:lnTo>
                    <a:lnTo>
                      <a:pt x="597" y="307"/>
                    </a:lnTo>
                    <a:lnTo>
                      <a:pt x="601" y="345"/>
                    </a:lnTo>
                    <a:lnTo>
                      <a:pt x="601" y="345"/>
                    </a:lnTo>
                    <a:close/>
                    <a:moveTo>
                      <a:pt x="682" y="411"/>
                    </a:moveTo>
                    <a:lnTo>
                      <a:pt x="601" y="411"/>
                    </a:lnTo>
                    <a:lnTo>
                      <a:pt x="601" y="411"/>
                    </a:lnTo>
                    <a:lnTo>
                      <a:pt x="597" y="448"/>
                    </a:lnTo>
                    <a:lnTo>
                      <a:pt x="591" y="486"/>
                    </a:lnTo>
                    <a:lnTo>
                      <a:pt x="591" y="486"/>
                    </a:lnTo>
                    <a:lnTo>
                      <a:pt x="607" y="478"/>
                    </a:lnTo>
                    <a:lnTo>
                      <a:pt x="607" y="478"/>
                    </a:lnTo>
                    <a:lnTo>
                      <a:pt x="633" y="462"/>
                    </a:lnTo>
                    <a:lnTo>
                      <a:pt x="653" y="446"/>
                    </a:lnTo>
                    <a:lnTo>
                      <a:pt x="670" y="429"/>
                    </a:lnTo>
                    <a:lnTo>
                      <a:pt x="682" y="411"/>
                    </a:lnTo>
                    <a:lnTo>
                      <a:pt x="682" y="411"/>
                    </a:lnTo>
                    <a:close/>
                    <a:moveTo>
                      <a:pt x="154" y="411"/>
                    </a:moveTo>
                    <a:lnTo>
                      <a:pt x="73" y="411"/>
                    </a:lnTo>
                    <a:lnTo>
                      <a:pt x="73" y="411"/>
                    </a:lnTo>
                    <a:lnTo>
                      <a:pt x="85" y="429"/>
                    </a:lnTo>
                    <a:lnTo>
                      <a:pt x="103" y="446"/>
                    </a:lnTo>
                    <a:lnTo>
                      <a:pt x="123" y="462"/>
                    </a:lnTo>
                    <a:lnTo>
                      <a:pt x="148" y="478"/>
                    </a:lnTo>
                    <a:lnTo>
                      <a:pt x="148" y="478"/>
                    </a:lnTo>
                    <a:lnTo>
                      <a:pt x="162" y="486"/>
                    </a:lnTo>
                    <a:lnTo>
                      <a:pt x="162" y="486"/>
                    </a:lnTo>
                    <a:lnTo>
                      <a:pt x="158" y="448"/>
                    </a:lnTo>
                    <a:lnTo>
                      <a:pt x="154" y="411"/>
                    </a:lnTo>
                    <a:lnTo>
                      <a:pt x="154" y="411"/>
                    </a:lnTo>
                    <a:close/>
                    <a:moveTo>
                      <a:pt x="653" y="528"/>
                    </a:moveTo>
                    <a:lnTo>
                      <a:pt x="653" y="528"/>
                    </a:lnTo>
                    <a:lnTo>
                      <a:pt x="637" y="536"/>
                    </a:lnTo>
                    <a:lnTo>
                      <a:pt x="637" y="536"/>
                    </a:lnTo>
                    <a:lnTo>
                      <a:pt x="607" y="550"/>
                    </a:lnTo>
                    <a:lnTo>
                      <a:pt x="573" y="563"/>
                    </a:lnTo>
                    <a:lnTo>
                      <a:pt x="573" y="563"/>
                    </a:lnTo>
                    <a:lnTo>
                      <a:pt x="557" y="601"/>
                    </a:lnTo>
                    <a:lnTo>
                      <a:pt x="541" y="637"/>
                    </a:lnTo>
                    <a:lnTo>
                      <a:pt x="541" y="637"/>
                    </a:lnTo>
                    <a:lnTo>
                      <a:pt x="535" y="647"/>
                    </a:lnTo>
                    <a:lnTo>
                      <a:pt x="535" y="647"/>
                    </a:lnTo>
                    <a:lnTo>
                      <a:pt x="551" y="637"/>
                    </a:lnTo>
                    <a:lnTo>
                      <a:pt x="569" y="625"/>
                    </a:lnTo>
                    <a:lnTo>
                      <a:pt x="583" y="613"/>
                    </a:lnTo>
                    <a:lnTo>
                      <a:pt x="599" y="599"/>
                    </a:lnTo>
                    <a:lnTo>
                      <a:pt x="599" y="599"/>
                    </a:lnTo>
                    <a:lnTo>
                      <a:pt x="613" y="581"/>
                    </a:lnTo>
                    <a:lnTo>
                      <a:pt x="629" y="565"/>
                    </a:lnTo>
                    <a:lnTo>
                      <a:pt x="641" y="546"/>
                    </a:lnTo>
                    <a:lnTo>
                      <a:pt x="653" y="528"/>
                    </a:lnTo>
                    <a:lnTo>
                      <a:pt x="653" y="528"/>
                    </a:lnTo>
                    <a:close/>
                    <a:moveTo>
                      <a:pt x="182" y="563"/>
                    </a:moveTo>
                    <a:lnTo>
                      <a:pt x="182" y="563"/>
                    </a:lnTo>
                    <a:lnTo>
                      <a:pt x="148" y="550"/>
                    </a:lnTo>
                    <a:lnTo>
                      <a:pt x="119" y="536"/>
                    </a:lnTo>
                    <a:lnTo>
                      <a:pt x="119" y="536"/>
                    </a:lnTo>
                    <a:lnTo>
                      <a:pt x="103" y="528"/>
                    </a:lnTo>
                    <a:lnTo>
                      <a:pt x="103" y="528"/>
                    </a:lnTo>
                    <a:lnTo>
                      <a:pt x="115" y="546"/>
                    </a:lnTo>
                    <a:lnTo>
                      <a:pt x="127" y="565"/>
                    </a:lnTo>
                    <a:lnTo>
                      <a:pt x="140" y="581"/>
                    </a:lnTo>
                    <a:lnTo>
                      <a:pt x="156" y="599"/>
                    </a:lnTo>
                    <a:lnTo>
                      <a:pt x="156" y="599"/>
                    </a:lnTo>
                    <a:lnTo>
                      <a:pt x="170" y="613"/>
                    </a:lnTo>
                    <a:lnTo>
                      <a:pt x="186" y="625"/>
                    </a:lnTo>
                    <a:lnTo>
                      <a:pt x="202" y="637"/>
                    </a:lnTo>
                    <a:lnTo>
                      <a:pt x="220" y="647"/>
                    </a:lnTo>
                    <a:lnTo>
                      <a:pt x="220" y="647"/>
                    </a:lnTo>
                    <a:lnTo>
                      <a:pt x="214" y="637"/>
                    </a:lnTo>
                    <a:lnTo>
                      <a:pt x="214" y="637"/>
                    </a:lnTo>
                    <a:lnTo>
                      <a:pt x="196" y="601"/>
                    </a:lnTo>
                    <a:lnTo>
                      <a:pt x="182" y="563"/>
                    </a:lnTo>
                    <a:lnTo>
                      <a:pt x="182" y="563"/>
                    </a:lnTo>
                    <a:close/>
                    <a:moveTo>
                      <a:pt x="103" y="228"/>
                    </a:moveTo>
                    <a:lnTo>
                      <a:pt x="103" y="228"/>
                    </a:lnTo>
                    <a:lnTo>
                      <a:pt x="119" y="220"/>
                    </a:lnTo>
                    <a:lnTo>
                      <a:pt x="119" y="220"/>
                    </a:lnTo>
                    <a:lnTo>
                      <a:pt x="148" y="204"/>
                    </a:lnTo>
                    <a:lnTo>
                      <a:pt x="182" y="192"/>
                    </a:lnTo>
                    <a:lnTo>
                      <a:pt x="182" y="192"/>
                    </a:lnTo>
                    <a:lnTo>
                      <a:pt x="196" y="153"/>
                    </a:lnTo>
                    <a:lnTo>
                      <a:pt x="214" y="117"/>
                    </a:lnTo>
                    <a:lnTo>
                      <a:pt x="214" y="117"/>
                    </a:lnTo>
                    <a:lnTo>
                      <a:pt x="220" y="107"/>
                    </a:lnTo>
                    <a:lnTo>
                      <a:pt x="220" y="107"/>
                    </a:lnTo>
                    <a:lnTo>
                      <a:pt x="202" y="119"/>
                    </a:lnTo>
                    <a:lnTo>
                      <a:pt x="186" y="129"/>
                    </a:lnTo>
                    <a:lnTo>
                      <a:pt x="170" y="143"/>
                    </a:lnTo>
                    <a:lnTo>
                      <a:pt x="156" y="157"/>
                    </a:lnTo>
                    <a:lnTo>
                      <a:pt x="156" y="157"/>
                    </a:lnTo>
                    <a:lnTo>
                      <a:pt x="140" y="173"/>
                    </a:lnTo>
                    <a:lnTo>
                      <a:pt x="127" y="190"/>
                    </a:lnTo>
                    <a:lnTo>
                      <a:pt x="115" y="208"/>
                    </a:lnTo>
                    <a:lnTo>
                      <a:pt x="103" y="228"/>
                    </a:lnTo>
                    <a:lnTo>
                      <a:pt x="103" y="228"/>
                    </a:lnTo>
                    <a:close/>
                    <a:moveTo>
                      <a:pt x="573" y="192"/>
                    </a:moveTo>
                    <a:lnTo>
                      <a:pt x="573" y="192"/>
                    </a:lnTo>
                    <a:lnTo>
                      <a:pt x="607" y="204"/>
                    </a:lnTo>
                    <a:lnTo>
                      <a:pt x="637" y="220"/>
                    </a:lnTo>
                    <a:lnTo>
                      <a:pt x="637" y="220"/>
                    </a:lnTo>
                    <a:lnTo>
                      <a:pt x="653" y="228"/>
                    </a:lnTo>
                    <a:lnTo>
                      <a:pt x="653" y="228"/>
                    </a:lnTo>
                    <a:lnTo>
                      <a:pt x="641" y="208"/>
                    </a:lnTo>
                    <a:lnTo>
                      <a:pt x="629" y="190"/>
                    </a:lnTo>
                    <a:lnTo>
                      <a:pt x="613" y="173"/>
                    </a:lnTo>
                    <a:lnTo>
                      <a:pt x="599" y="157"/>
                    </a:lnTo>
                    <a:lnTo>
                      <a:pt x="599" y="157"/>
                    </a:lnTo>
                    <a:lnTo>
                      <a:pt x="583" y="143"/>
                    </a:lnTo>
                    <a:lnTo>
                      <a:pt x="569" y="129"/>
                    </a:lnTo>
                    <a:lnTo>
                      <a:pt x="551" y="119"/>
                    </a:lnTo>
                    <a:lnTo>
                      <a:pt x="535" y="107"/>
                    </a:lnTo>
                    <a:lnTo>
                      <a:pt x="535" y="107"/>
                    </a:lnTo>
                    <a:lnTo>
                      <a:pt x="541" y="117"/>
                    </a:lnTo>
                    <a:lnTo>
                      <a:pt x="541" y="117"/>
                    </a:lnTo>
                    <a:lnTo>
                      <a:pt x="557" y="153"/>
                    </a:lnTo>
                    <a:lnTo>
                      <a:pt x="573" y="192"/>
                    </a:lnTo>
                    <a:lnTo>
                      <a:pt x="573" y="1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344959"/>
                  </a:solidFill>
                </a:endParaRPr>
              </a:p>
            </p:txBody>
          </p:sp>
          <p:sp>
            <p:nvSpPr>
              <p:cNvPr id="31" name="Freeform 101">
                <a:extLst>
                  <a:ext uri="{FF2B5EF4-FFF2-40B4-BE49-F238E27FC236}">
                    <a16:creationId xmlns:a16="http://schemas.microsoft.com/office/drawing/2014/main" id="{77890C31-DEB0-4B2E-8233-05886D4E3B83}"/>
                  </a:ext>
                </a:extLst>
              </p:cNvPr>
              <p:cNvSpPr>
                <a:spLocks noEditPoints="1"/>
              </p:cNvSpPr>
              <p:nvPr/>
            </p:nvSpPr>
            <p:spPr>
              <a:xfrm>
                <a:off x="7698423" y="3738563"/>
                <a:ext cx="361950" cy="334010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0" b="0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8" name="Text Placeholder 32">
              <a:extLst>
                <a:ext uri="{FF2B5EF4-FFF2-40B4-BE49-F238E27FC236}">
                  <a16:creationId xmlns:a16="http://schemas.microsoft.com/office/drawing/2014/main" id="{5315542A-5C77-48D0-A823-FB445DEF262F}"/>
                </a:ext>
              </a:extLst>
            </p:cNvPr>
            <p:cNvSpPr txBox="1">
              <a:spLocks/>
            </p:cNvSpPr>
            <p:nvPr/>
          </p:nvSpPr>
          <p:spPr>
            <a:xfrm>
              <a:off x="1311889" y="2840267"/>
              <a:ext cx="2383832" cy="93702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9" name="Text Placeholder 32">
              <a:extLst>
                <a:ext uri="{FF2B5EF4-FFF2-40B4-BE49-F238E27FC236}">
                  <a16:creationId xmlns:a16="http://schemas.microsoft.com/office/drawing/2014/main" id="{36A7CB4F-F17D-4484-9818-04B53DB55907}"/>
                </a:ext>
              </a:extLst>
            </p:cNvPr>
            <p:cNvSpPr txBox="1">
              <a:spLocks/>
            </p:cNvSpPr>
            <p:nvPr/>
          </p:nvSpPr>
          <p:spPr>
            <a:xfrm>
              <a:off x="5069502" y="2840267"/>
              <a:ext cx="2383832" cy="93702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10" name="Text Placeholder 32">
              <a:extLst>
                <a:ext uri="{FF2B5EF4-FFF2-40B4-BE49-F238E27FC236}">
                  <a16:creationId xmlns:a16="http://schemas.microsoft.com/office/drawing/2014/main" id="{433B2EB2-EE5C-4A0E-AC71-EC60218996F2}"/>
                </a:ext>
              </a:extLst>
            </p:cNvPr>
            <p:cNvSpPr txBox="1">
              <a:spLocks/>
            </p:cNvSpPr>
            <p:nvPr/>
          </p:nvSpPr>
          <p:spPr>
            <a:xfrm>
              <a:off x="8656617" y="2840267"/>
              <a:ext cx="2383832" cy="93702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11" name="Text Placeholder 32">
              <a:extLst>
                <a:ext uri="{FF2B5EF4-FFF2-40B4-BE49-F238E27FC236}">
                  <a16:creationId xmlns:a16="http://schemas.microsoft.com/office/drawing/2014/main" id="{DE494422-6E9E-4A07-87C8-BB06336A1C75}"/>
                </a:ext>
              </a:extLst>
            </p:cNvPr>
            <p:cNvSpPr txBox="1">
              <a:spLocks/>
            </p:cNvSpPr>
            <p:nvPr/>
          </p:nvSpPr>
          <p:spPr>
            <a:xfrm>
              <a:off x="3254037" y="4847504"/>
              <a:ext cx="2383832" cy="93702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12" name="Text Placeholder 32">
              <a:extLst>
                <a:ext uri="{FF2B5EF4-FFF2-40B4-BE49-F238E27FC236}">
                  <a16:creationId xmlns:a16="http://schemas.microsoft.com/office/drawing/2014/main" id="{08EC315F-F9DD-4A48-BE0C-9D667CF31490}"/>
                </a:ext>
              </a:extLst>
            </p:cNvPr>
            <p:cNvSpPr txBox="1">
              <a:spLocks/>
            </p:cNvSpPr>
            <p:nvPr/>
          </p:nvSpPr>
          <p:spPr>
            <a:xfrm>
              <a:off x="6852561" y="4847504"/>
              <a:ext cx="2383832" cy="93702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47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B3985F-19B3-4D90-BEBA-7C3293D0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50721" y="1151493"/>
            <a:ext cx="3622521" cy="27696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8605D8-7ABA-4997-AEE2-94E360DBC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3" t="16333" r="8595" b="24766"/>
          <a:stretch/>
        </p:blipFill>
        <p:spPr>
          <a:xfrm>
            <a:off x="8797212" y="166554"/>
            <a:ext cx="3558696" cy="19698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E91F6E-1006-424A-AAFE-3B30FA0339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9594" y="1463040"/>
            <a:ext cx="2240280" cy="27857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AFFF40-1A88-485F-8D10-3C82E8F545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8268" y="-407530"/>
            <a:ext cx="3320068" cy="37566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207F3E2-C09B-440A-AA17-6BE59B23F6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3" r="20234" b="33945"/>
          <a:stretch/>
        </p:blipFill>
        <p:spPr>
          <a:xfrm>
            <a:off x="8164000" y="4401755"/>
            <a:ext cx="2545080" cy="2456245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B7ED3349-E819-46D6-BCEE-CD1277CA0E95}"/>
              </a:ext>
            </a:extLst>
          </p:cNvPr>
          <p:cNvGrpSpPr/>
          <p:nvPr/>
        </p:nvGrpSpPr>
        <p:grpSpPr>
          <a:xfrm>
            <a:off x="3769047" y="2608918"/>
            <a:ext cx="4653907" cy="2128129"/>
            <a:chOff x="3782443" y="2349989"/>
            <a:chExt cx="4653907" cy="2128129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F23BB07-100D-4682-AC07-58902085061F}"/>
                </a:ext>
              </a:extLst>
            </p:cNvPr>
            <p:cNvSpPr txBox="1"/>
            <p:nvPr/>
          </p:nvSpPr>
          <p:spPr>
            <a:xfrm>
              <a:off x="3978037" y="3339344"/>
              <a:ext cx="4262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研究意义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48849F4-5184-47EE-9AB3-2803BCD4A6A5}"/>
                </a:ext>
              </a:extLst>
            </p:cNvPr>
            <p:cNvSpPr/>
            <p:nvPr/>
          </p:nvSpPr>
          <p:spPr>
            <a:xfrm>
              <a:off x="4639699" y="4170341"/>
              <a:ext cx="29393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AND SIGNIFICANCE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47325B2-9191-4EE9-B8BB-6A30F7BC3CF5}"/>
                </a:ext>
              </a:extLst>
            </p:cNvPr>
            <p:cNvSpPr txBox="1"/>
            <p:nvPr/>
          </p:nvSpPr>
          <p:spPr>
            <a:xfrm>
              <a:off x="3782443" y="2349989"/>
              <a:ext cx="4653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9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18D9516-84A4-4262-B863-C033A7500ED7}"/>
              </a:ext>
            </a:extLst>
          </p:cNvPr>
          <p:cNvCxnSpPr>
            <a:cxnSpLocks/>
          </p:cNvCxnSpPr>
          <p:nvPr/>
        </p:nvCxnSpPr>
        <p:spPr>
          <a:xfrm>
            <a:off x="7149424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8">
            <a:extLst>
              <a:ext uri="{FF2B5EF4-FFF2-40B4-BE49-F238E27FC236}">
                <a16:creationId xmlns:a16="http://schemas.microsoft.com/office/drawing/2014/main" id="{FEF9A904-F973-41A3-9311-421E9C05E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76" y="311622"/>
            <a:ext cx="2106848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研究意义</a:t>
            </a:r>
            <a:endParaRPr lang="id-ID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52306A9-7A43-4270-811A-A0E2A2035DFF}"/>
              </a:ext>
            </a:extLst>
          </p:cNvPr>
          <p:cNvCxnSpPr>
            <a:cxnSpLocks/>
          </p:cNvCxnSpPr>
          <p:nvPr/>
        </p:nvCxnSpPr>
        <p:spPr>
          <a:xfrm>
            <a:off x="4522237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">
            <a:extLst>
              <a:ext uri="{FF2B5EF4-FFF2-40B4-BE49-F238E27FC236}">
                <a16:creationId xmlns:a16="http://schemas.microsoft.com/office/drawing/2014/main" id="{8AAF9417-24F8-4847-8DBB-5A2CDDC2E18C}"/>
              </a:ext>
            </a:extLst>
          </p:cNvPr>
          <p:cNvGrpSpPr>
            <a:grpSpLocks/>
          </p:cNvGrpSpPr>
          <p:nvPr/>
        </p:nvGrpSpPr>
        <p:grpSpPr bwMode="auto">
          <a:xfrm>
            <a:off x="1576689" y="2786133"/>
            <a:ext cx="9241670" cy="2227350"/>
            <a:chOff x="367042" y="1279605"/>
            <a:chExt cx="8437902" cy="2034343"/>
          </a:xfrm>
          <a:solidFill>
            <a:srgbClr val="ECCBB6"/>
          </a:solidFill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7DD74AFD-4BA4-49DF-815E-09B3E274E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42" y="1279605"/>
              <a:ext cx="2034343" cy="2034343"/>
            </a:xfrm>
            <a:custGeom>
              <a:avLst/>
              <a:gdLst>
                <a:gd name="T0" fmla="*/ 1412738 w 360"/>
                <a:gd name="T1" fmla="*/ 135623 h 360"/>
                <a:gd name="T2" fmla="*/ 1311021 w 360"/>
                <a:gd name="T3" fmla="*/ 378614 h 360"/>
                <a:gd name="T4" fmla="*/ 372963 w 360"/>
                <a:gd name="T5" fmla="*/ 1316672 h 360"/>
                <a:gd name="T6" fmla="*/ 135623 w 360"/>
                <a:gd name="T7" fmla="*/ 1412738 h 360"/>
                <a:gd name="T8" fmla="*/ 135623 w 360"/>
                <a:gd name="T9" fmla="*/ 1898720 h 360"/>
                <a:gd name="T10" fmla="*/ 615954 w 360"/>
                <a:gd name="T11" fmla="*/ 1898720 h 360"/>
                <a:gd name="T12" fmla="*/ 717671 w 360"/>
                <a:gd name="T13" fmla="*/ 1655729 h 360"/>
                <a:gd name="T14" fmla="*/ 1655729 w 360"/>
                <a:gd name="T15" fmla="*/ 717671 h 360"/>
                <a:gd name="T16" fmla="*/ 1898720 w 360"/>
                <a:gd name="T17" fmla="*/ 615954 h 360"/>
                <a:gd name="T18" fmla="*/ 1898720 w 360"/>
                <a:gd name="T19" fmla="*/ 135623 h 360"/>
                <a:gd name="T20" fmla="*/ 1412738 w 360"/>
                <a:gd name="T21" fmla="*/ 135623 h 3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0" h="360">
                  <a:moveTo>
                    <a:pt x="250" y="24"/>
                  </a:moveTo>
                  <a:cubicBezTo>
                    <a:pt x="238" y="36"/>
                    <a:pt x="232" y="51"/>
                    <a:pt x="232" y="67"/>
                  </a:cubicBezTo>
                  <a:cubicBezTo>
                    <a:pt x="232" y="127"/>
                    <a:pt x="127" y="233"/>
                    <a:pt x="66" y="233"/>
                  </a:cubicBezTo>
                  <a:cubicBezTo>
                    <a:pt x="51" y="233"/>
                    <a:pt x="35" y="238"/>
                    <a:pt x="24" y="250"/>
                  </a:cubicBezTo>
                  <a:cubicBezTo>
                    <a:pt x="0" y="274"/>
                    <a:pt x="0" y="312"/>
                    <a:pt x="24" y="336"/>
                  </a:cubicBezTo>
                  <a:cubicBezTo>
                    <a:pt x="47" y="360"/>
                    <a:pt x="86" y="360"/>
                    <a:pt x="109" y="336"/>
                  </a:cubicBezTo>
                  <a:cubicBezTo>
                    <a:pt x="121" y="324"/>
                    <a:pt x="127" y="309"/>
                    <a:pt x="127" y="293"/>
                  </a:cubicBezTo>
                  <a:cubicBezTo>
                    <a:pt x="127" y="233"/>
                    <a:pt x="232" y="127"/>
                    <a:pt x="293" y="127"/>
                  </a:cubicBezTo>
                  <a:cubicBezTo>
                    <a:pt x="309" y="127"/>
                    <a:pt x="324" y="121"/>
                    <a:pt x="336" y="109"/>
                  </a:cubicBezTo>
                  <a:cubicBezTo>
                    <a:pt x="360" y="86"/>
                    <a:pt x="360" y="47"/>
                    <a:pt x="336" y="24"/>
                  </a:cubicBezTo>
                  <a:cubicBezTo>
                    <a:pt x="312" y="0"/>
                    <a:pt x="274" y="0"/>
                    <a:pt x="25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B48923DE-1595-4B03-95E1-F731B0241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752" y="1279605"/>
              <a:ext cx="2034343" cy="2034343"/>
            </a:xfrm>
            <a:custGeom>
              <a:avLst/>
              <a:gdLst>
                <a:gd name="T0" fmla="*/ 135623 w 360"/>
                <a:gd name="T1" fmla="*/ 615954 h 360"/>
                <a:gd name="T2" fmla="*/ 378614 w 360"/>
                <a:gd name="T3" fmla="*/ 717671 h 360"/>
                <a:gd name="T4" fmla="*/ 1316672 w 360"/>
                <a:gd name="T5" fmla="*/ 1655729 h 360"/>
                <a:gd name="T6" fmla="*/ 1418389 w 360"/>
                <a:gd name="T7" fmla="*/ 1898720 h 360"/>
                <a:gd name="T8" fmla="*/ 1898720 w 360"/>
                <a:gd name="T9" fmla="*/ 1898720 h 360"/>
                <a:gd name="T10" fmla="*/ 1898720 w 360"/>
                <a:gd name="T11" fmla="*/ 1412738 h 360"/>
                <a:gd name="T12" fmla="*/ 1661380 w 360"/>
                <a:gd name="T13" fmla="*/ 1316672 h 360"/>
                <a:gd name="T14" fmla="*/ 723322 w 360"/>
                <a:gd name="T15" fmla="*/ 378614 h 360"/>
                <a:gd name="T16" fmla="*/ 621605 w 360"/>
                <a:gd name="T17" fmla="*/ 135623 h 360"/>
                <a:gd name="T18" fmla="*/ 135623 w 360"/>
                <a:gd name="T19" fmla="*/ 135623 h 360"/>
                <a:gd name="T20" fmla="*/ 135623 w 360"/>
                <a:gd name="T21" fmla="*/ 615954 h 3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0" h="360">
                  <a:moveTo>
                    <a:pt x="24" y="109"/>
                  </a:moveTo>
                  <a:cubicBezTo>
                    <a:pt x="36" y="121"/>
                    <a:pt x="51" y="127"/>
                    <a:pt x="67" y="127"/>
                  </a:cubicBezTo>
                  <a:cubicBezTo>
                    <a:pt x="128" y="127"/>
                    <a:pt x="233" y="233"/>
                    <a:pt x="233" y="293"/>
                  </a:cubicBezTo>
                  <a:cubicBezTo>
                    <a:pt x="233" y="309"/>
                    <a:pt x="239" y="324"/>
                    <a:pt x="251" y="336"/>
                  </a:cubicBezTo>
                  <a:cubicBezTo>
                    <a:pt x="274" y="360"/>
                    <a:pt x="313" y="360"/>
                    <a:pt x="336" y="336"/>
                  </a:cubicBezTo>
                  <a:cubicBezTo>
                    <a:pt x="360" y="312"/>
                    <a:pt x="360" y="274"/>
                    <a:pt x="336" y="250"/>
                  </a:cubicBezTo>
                  <a:cubicBezTo>
                    <a:pt x="325" y="238"/>
                    <a:pt x="309" y="233"/>
                    <a:pt x="294" y="233"/>
                  </a:cubicBezTo>
                  <a:cubicBezTo>
                    <a:pt x="233" y="233"/>
                    <a:pt x="128" y="127"/>
                    <a:pt x="128" y="67"/>
                  </a:cubicBezTo>
                  <a:cubicBezTo>
                    <a:pt x="128" y="51"/>
                    <a:pt x="122" y="36"/>
                    <a:pt x="110" y="24"/>
                  </a:cubicBezTo>
                  <a:cubicBezTo>
                    <a:pt x="86" y="0"/>
                    <a:pt x="48" y="0"/>
                    <a:pt x="24" y="24"/>
                  </a:cubicBezTo>
                  <a:cubicBezTo>
                    <a:pt x="0" y="47"/>
                    <a:pt x="0" y="86"/>
                    <a:pt x="2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06A293F5-A67F-4F27-914D-3037A54F9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223" y="1279605"/>
              <a:ext cx="2029721" cy="2034343"/>
            </a:xfrm>
            <a:custGeom>
              <a:avLst/>
              <a:gdLst>
                <a:gd name="T0" fmla="*/ 130038 w 359"/>
                <a:gd name="T1" fmla="*/ 615954 h 360"/>
                <a:gd name="T2" fmla="*/ 373152 w 359"/>
                <a:gd name="T3" fmla="*/ 717671 h 360"/>
                <a:gd name="T4" fmla="*/ 1311686 w 359"/>
                <a:gd name="T5" fmla="*/ 1655729 h 360"/>
                <a:gd name="T6" fmla="*/ 1413455 w 359"/>
                <a:gd name="T7" fmla="*/ 1898720 h 360"/>
                <a:gd name="T8" fmla="*/ 1894029 w 359"/>
                <a:gd name="T9" fmla="*/ 1898720 h 360"/>
                <a:gd name="T10" fmla="*/ 1894029 w 359"/>
                <a:gd name="T11" fmla="*/ 1412738 h 360"/>
                <a:gd name="T12" fmla="*/ 1656569 w 359"/>
                <a:gd name="T13" fmla="*/ 1316672 h 360"/>
                <a:gd name="T14" fmla="*/ 718035 w 359"/>
                <a:gd name="T15" fmla="*/ 378614 h 360"/>
                <a:gd name="T16" fmla="*/ 616266 w 359"/>
                <a:gd name="T17" fmla="*/ 135623 h 360"/>
                <a:gd name="T18" fmla="*/ 130038 w 359"/>
                <a:gd name="T19" fmla="*/ 135623 h 360"/>
                <a:gd name="T20" fmla="*/ 130038 w 359"/>
                <a:gd name="T21" fmla="*/ 615954 h 3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9" h="360">
                  <a:moveTo>
                    <a:pt x="23" y="109"/>
                  </a:moveTo>
                  <a:cubicBezTo>
                    <a:pt x="35" y="121"/>
                    <a:pt x="51" y="127"/>
                    <a:pt x="66" y="127"/>
                  </a:cubicBezTo>
                  <a:cubicBezTo>
                    <a:pt x="127" y="127"/>
                    <a:pt x="232" y="233"/>
                    <a:pt x="232" y="293"/>
                  </a:cubicBezTo>
                  <a:cubicBezTo>
                    <a:pt x="232" y="309"/>
                    <a:pt x="238" y="324"/>
                    <a:pt x="250" y="336"/>
                  </a:cubicBezTo>
                  <a:cubicBezTo>
                    <a:pt x="273" y="360"/>
                    <a:pt x="312" y="360"/>
                    <a:pt x="335" y="336"/>
                  </a:cubicBezTo>
                  <a:cubicBezTo>
                    <a:pt x="359" y="312"/>
                    <a:pt x="359" y="274"/>
                    <a:pt x="335" y="250"/>
                  </a:cubicBezTo>
                  <a:cubicBezTo>
                    <a:pt x="324" y="238"/>
                    <a:pt x="308" y="233"/>
                    <a:pt x="293" y="233"/>
                  </a:cubicBezTo>
                  <a:cubicBezTo>
                    <a:pt x="232" y="233"/>
                    <a:pt x="127" y="127"/>
                    <a:pt x="127" y="67"/>
                  </a:cubicBezTo>
                  <a:cubicBezTo>
                    <a:pt x="127" y="51"/>
                    <a:pt x="121" y="36"/>
                    <a:pt x="109" y="24"/>
                  </a:cubicBezTo>
                  <a:cubicBezTo>
                    <a:pt x="85" y="0"/>
                    <a:pt x="47" y="0"/>
                    <a:pt x="23" y="24"/>
                  </a:cubicBezTo>
                  <a:cubicBezTo>
                    <a:pt x="0" y="47"/>
                    <a:pt x="0" y="86"/>
                    <a:pt x="23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FE5C00E-6FAD-43E3-8623-45CB7EE0D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465" y="1279605"/>
              <a:ext cx="2038968" cy="2034343"/>
            </a:xfrm>
            <a:custGeom>
              <a:avLst/>
              <a:gdLst>
                <a:gd name="T0" fmla="*/ 617354 w 360"/>
                <a:gd name="T1" fmla="*/ 1898720 h 360"/>
                <a:gd name="T2" fmla="*/ 719303 w 360"/>
                <a:gd name="T3" fmla="*/ 1655729 h 360"/>
                <a:gd name="T4" fmla="*/ 1659493 w 360"/>
                <a:gd name="T5" fmla="*/ 717671 h 360"/>
                <a:gd name="T6" fmla="*/ 1903037 w 360"/>
                <a:gd name="T7" fmla="*/ 615954 h 360"/>
                <a:gd name="T8" fmla="*/ 1903037 w 360"/>
                <a:gd name="T9" fmla="*/ 135623 h 360"/>
                <a:gd name="T10" fmla="*/ 1415950 w 360"/>
                <a:gd name="T11" fmla="*/ 135623 h 360"/>
                <a:gd name="T12" fmla="*/ 1314002 w 360"/>
                <a:gd name="T13" fmla="*/ 378614 h 360"/>
                <a:gd name="T14" fmla="*/ 373811 w 360"/>
                <a:gd name="T15" fmla="*/ 1316672 h 360"/>
                <a:gd name="T16" fmla="*/ 135931 w 360"/>
                <a:gd name="T17" fmla="*/ 1412738 h 360"/>
                <a:gd name="T18" fmla="*/ 135931 w 360"/>
                <a:gd name="T19" fmla="*/ 1898720 h 360"/>
                <a:gd name="T20" fmla="*/ 617354 w 360"/>
                <a:gd name="T21" fmla="*/ 1898720 h 3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0" h="360">
                  <a:moveTo>
                    <a:pt x="109" y="336"/>
                  </a:moveTo>
                  <a:cubicBezTo>
                    <a:pt x="121" y="324"/>
                    <a:pt x="127" y="309"/>
                    <a:pt x="127" y="293"/>
                  </a:cubicBezTo>
                  <a:cubicBezTo>
                    <a:pt x="127" y="233"/>
                    <a:pt x="232" y="127"/>
                    <a:pt x="293" y="127"/>
                  </a:cubicBezTo>
                  <a:cubicBezTo>
                    <a:pt x="309" y="127"/>
                    <a:pt x="324" y="121"/>
                    <a:pt x="336" y="109"/>
                  </a:cubicBezTo>
                  <a:cubicBezTo>
                    <a:pt x="360" y="86"/>
                    <a:pt x="360" y="47"/>
                    <a:pt x="336" y="24"/>
                  </a:cubicBezTo>
                  <a:cubicBezTo>
                    <a:pt x="312" y="0"/>
                    <a:pt x="274" y="0"/>
                    <a:pt x="250" y="24"/>
                  </a:cubicBezTo>
                  <a:cubicBezTo>
                    <a:pt x="238" y="36"/>
                    <a:pt x="232" y="51"/>
                    <a:pt x="232" y="67"/>
                  </a:cubicBezTo>
                  <a:cubicBezTo>
                    <a:pt x="232" y="127"/>
                    <a:pt x="127" y="233"/>
                    <a:pt x="66" y="233"/>
                  </a:cubicBezTo>
                  <a:cubicBezTo>
                    <a:pt x="51" y="233"/>
                    <a:pt x="35" y="238"/>
                    <a:pt x="24" y="250"/>
                  </a:cubicBezTo>
                  <a:cubicBezTo>
                    <a:pt x="0" y="274"/>
                    <a:pt x="0" y="312"/>
                    <a:pt x="24" y="336"/>
                  </a:cubicBezTo>
                  <a:cubicBezTo>
                    <a:pt x="47" y="360"/>
                    <a:pt x="86" y="360"/>
                    <a:pt x="109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0C457384-9CF2-4E76-A648-0ED96A9D4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75" y="1279605"/>
              <a:ext cx="2034343" cy="2034343"/>
            </a:xfrm>
            <a:custGeom>
              <a:avLst/>
              <a:gdLst>
                <a:gd name="T0" fmla="*/ 135623 w 360"/>
                <a:gd name="T1" fmla="*/ 615954 h 360"/>
                <a:gd name="T2" fmla="*/ 378614 w 360"/>
                <a:gd name="T3" fmla="*/ 717671 h 360"/>
                <a:gd name="T4" fmla="*/ 1316672 w 360"/>
                <a:gd name="T5" fmla="*/ 1655729 h 360"/>
                <a:gd name="T6" fmla="*/ 1418389 w 360"/>
                <a:gd name="T7" fmla="*/ 1898720 h 360"/>
                <a:gd name="T8" fmla="*/ 1898720 w 360"/>
                <a:gd name="T9" fmla="*/ 1898720 h 360"/>
                <a:gd name="T10" fmla="*/ 1898720 w 360"/>
                <a:gd name="T11" fmla="*/ 1412738 h 360"/>
                <a:gd name="T12" fmla="*/ 1661380 w 360"/>
                <a:gd name="T13" fmla="*/ 1316672 h 360"/>
                <a:gd name="T14" fmla="*/ 723322 w 360"/>
                <a:gd name="T15" fmla="*/ 378614 h 360"/>
                <a:gd name="T16" fmla="*/ 621605 w 360"/>
                <a:gd name="T17" fmla="*/ 135623 h 360"/>
                <a:gd name="T18" fmla="*/ 135623 w 360"/>
                <a:gd name="T19" fmla="*/ 135623 h 360"/>
                <a:gd name="T20" fmla="*/ 135623 w 360"/>
                <a:gd name="T21" fmla="*/ 615954 h 3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0" h="360">
                  <a:moveTo>
                    <a:pt x="24" y="109"/>
                  </a:moveTo>
                  <a:cubicBezTo>
                    <a:pt x="36" y="121"/>
                    <a:pt x="51" y="127"/>
                    <a:pt x="67" y="127"/>
                  </a:cubicBezTo>
                  <a:cubicBezTo>
                    <a:pt x="128" y="127"/>
                    <a:pt x="233" y="233"/>
                    <a:pt x="233" y="293"/>
                  </a:cubicBezTo>
                  <a:cubicBezTo>
                    <a:pt x="233" y="309"/>
                    <a:pt x="239" y="324"/>
                    <a:pt x="251" y="336"/>
                  </a:cubicBezTo>
                  <a:cubicBezTo>
                    <a:pt x="274" y="360"/>
                    <a:pt x="313" y="360"/>
                    <a:pt x="336" y="336"/>
                  </a:cubicBezTo>
                  <a:cubicBezTo>
                    <a:pt x="360" y="312"/>
                    <a:pt x="360" y="274"/>
                    <a:pt x="336" y="250"/>
                  </a:cubicBezTo>
                  <a:cubicBezTo>
                    <a:pt x="325" y="238"/>
                    <a:pt x="309" y="233"/>
                    <a:pt x="294" y="233"/>
                  </a:cubicBezTo>
                  <a:cubicBezTo>
                    <a:pt x="233" y="233"/>
                    <a:pt x="128" y="127"/>
                    <a:pt x="128" y="67"/>
                  </a:cubicBezTo>
                  <a:cubicBezTo>
                    <a:pt x="128" y="51"/>
                    <a:pt x="122" y="36"/>
                    <a:pt x="110" y="24"/>
                  </a:cubicBezTo>
                  <a:cubicBezTo>
                    <a:pt x="86" y="0"/>
                    <a:pt x="48" y="0"/>
                    <a:pt x="24" y="24"/>
                  </a:cubicBezTo>
                  <a:cubicBezTo>
                    <a:pt x="0" y="47"/>
                    <a:pt x="0" y="86"/>
                    <a:pt x="2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F421F30C-A50C-4DED-AA09-6F416A26C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888" y="1279605"/>
              <a:ext cx="2038968" cy="2034343"/>
            </a:xfrm>
            <a:custGeom>
              <a:avLst/>
              <a:gdLst>
                <a:gd name="T0" fmla="*/ 617354 w 360"/>
                <a:gd name="T1" fmla="*/ 1898720 h 360"/>
                <a:gd name="T2" fmla="*/ 719303 w 360"/>
                <a:gd name="T3" fmla="*/ 1655729 h 360"/>
                <a:gd name="T4" fmla="*/ 1659493 w 360"/>
                <a:gd name="T5" fmla="*/ 717671 h 360"/>
                <a:gd name="T6" fmla="*/ 1903037 w 360"/>
                <a:gd name="T7" fmla="*/ 615954 h 360"/>
                <a:gd name="T8" fmla="*/ 1903037 w 360"/>
                <a:gd name="T9" fmla="*/ 135623 h 360"/>
                <a:gd name="T10" fmla="*/ 1415950 w 360"/>
                <a:gd name="T11" fmla="*/ 135623 h 360"/>
                <a:gd name="T12" fmla="*/ 1314002 w 360"/>
                <a:gd name="T13" fmla="*/ 378614 h 360"/>
                <a:gd name="T14" fmla="*/ 373811 w 360"/>
                <a:gd name="T15" fmla="*/ 1316672 h 360"/>
                <a:gd name="T16" fmla="*/ 135931 w 360"/>
                <a:gd name="T17" fmla="*/ 1412738 h 360"/>
                <a:gd name="T18" fmla="*/ 135931 w 360"/>
                <a:gd name="T19" fmla="*/ 1898720 h 360"/>
                <a:gd name="T20" fmla="*/ 617354 w 360"/>
                <a:gd name="T21" fmla="*/ 1898720 h 3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60" h="360">
                  <a:moveTo>
                    <a:pt x="109" y="336"/>
                  </a:moveTo>
                  <a:cubicBezTo>
                    <a:pt x="121" y="324"/>
                    <a:pt x="127" y="309"/>
                    <a:pt x="127" y="293"/>
                  </a:cubicBezTo>
                  <a:cubicBezTo>
                    <a:pt x="127" y="233"/>
                    <a:pt x="232" y="127"/>
                    <a:pt x="293" y="127"/>
                  </a:cubicBezTo>
                  <a:cubicBezTo>
                    <a:pt x="309" y="127"/>
                    <a:pt x="324" y="121"/>
                    <a:pt x="336" y="109"/>
                  </a:cubicBezTo>
                  <a:cubicBezTo>
                    <a:pt x="360" y="86"/>
                    <a:pt x="360" y="47"/>
                    <a:pt x="336" y="24"/>
                  </a:cubicBezTo>
                  <a:cubicBezTo>
                    <a:pt x="312" y="0"/>
                    <a:pt x="274" y="0"/>
                    <a:pt x="250" y="24"/>
                  </a:cubicBezTo>
                  <a:cubicBezTo>
                    <a:pt x="238" y="36"/>
                    <a:pt x="232" y="51"/>
                    <a:pt x="232" y="67"/>
                  </a:cubicBezTo>
                  <a:cubicBezTo>
                    <a:pt x="232" y="127"/>
                    <a:pt x="127" y="233"/>
                    <a:pt x="66" y="233"/>
                  </a:cubicBezTo>
                  <a:cubicBezTo>
                    <a:pt x="51" y="233"/>
                    <a:pt x="35" y="238"/>
                    <a:pt x="24" y="250"/>
                  </a:cubicBezTo>
                  <a:cubicBezTo>
                    <a:pt x="0" y="274"/>
                    <a:pt x="0" y="312"/>
                    <a:pt x="24" y="336"/>
                  </a:cubicBezTo>
                  <a:cubicBezTo>
                    <a:pt x="47" y="360"/>
                    <a:pt x="86" y="360"/>
                    <a:pt x="109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B063E6D-8181-4943-B800-248F486AFF39}"/>
              </a:ext>
            </a:extLst>
          </p:cNvPr>
          <p:cNvGrpSpPr/>
          <p:nvPr/>
        </p:nvGrpSpPr>
        <p:grpSpPr>
          <a:xfrm>
            <a:off x="775452" y="5013483"/>
            <a:ext cx="2383832" cy="1333277"/>
            <a:chOff x="2126405" y="4830247"/>
            <a:chExt cx="2383832" cy="1333277"/>
          </a:xfrm>
        </p:grpSpPr>
        <p:sp>
          <p:nvSpPr>
            <p:cNvPr id="31" name="文本框 36">
              <a:extLst>
                <a:ext uri="{FF2B5EF4-FFF2-40B4-BE49-F238E27FC236}">
                  <a16:creationId xmlns:a16="http://schemas.microsoft.com/office/drawing/2014/main" id="{C4F9DD49-B04E-42DE-9D83-797CEA1271E3}"/>
                </a:ext>
              </a:extLst>
            </p:cNvPr>
            <p:cNvSpPr txBox="1"/>
            <p:nvPr/>
          </p:nvSpPr>
          <p:spPr>
            <a:xfrm>
              <a:off x="2159067" y="483024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2" name="Text Placeholder 32">
              <a:extLst>
                <a:ext uri="{FF2B5EF4-FFF2-40B4-BE49-F238E27FC236}">
                  <a16:creationId xmlns:a16="http://schemas.microsoft.com/office/drawing/2014/main" id="{0F3CB766-EFC0-4A05-A06A-2E98E5C3B7C6}"/>
                </a:ext>
              </a:extLst>
            </p:cNvPr>
            <p:cNvSpPr txBox="1">
              <a:spLocks/>
            </p:cNvSpPr>
            <p:nvPr/>
          </p:nvSpPr>
          <p:spPr>
            <a:xfrm>
              <a:off x="2126405" y="5268397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5FDD153-E17C-4A04-835C-9F0DF79C3B4D}"/>
              </a:ext>
            </a:extLst>
          </p:cNvPr>
          <p:cNvGrpSpPr/>
          <p:nvPr/>
        </p:nvGrpSpPr>
        <p:grpSpPr>
          <a:xfrm>
            <a:off x="3546317" y="5013483"/>
            <a:ext cx="2383832" cy="1333277"/>
            <a:chOff x="2126405" y="4830247"/>
            <a:chExt cx="2383832" cy="1333277"/>
          </a:xfrm>
        </p:grpSpPr>
        <p:sp>
          <p:nvSpPr>
            <p:cNvPr id="29" name="文本框 36">
              <a:extLst>
                <a:ext uri="{FF2B5EF4-FFF2-40B4-BE49-F238E27FC236}">
                  <a16:creationId xmlns:a16="http://schemas.microsoft.com/office/drawing/2014/main" id="{30F5CFA9-7696-4346-925E-212ACE398546}"/>
                </a:ext>
              </a:extLst>
            </p:cNvPr>
            <p:cNvSpPr txBox="1"/>
            <p:nvPr/>
          </p:nvSpPr>
          <p:spPr>
            <a:xfrm>
              <a:off x="2159067" y="483024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0" name="Text Placeholder 32">
              <a:extLst>
                <a:ext uri="{FF2B5EF4-FFF2-40B4-BE49-F238E27FC236}">
                  <a16:creationId xmlns:a16="http://schemas.microsoft.com/office/drawing/2014/main" id="{8F1E7C98-5A5A-4175-BEDD-B444CA01A58D}"/>
                </a:ext>
              </a:extLst>
            </p:cNvPr>
            <p:cNvSpPr txBox="1">
              <a:spLocks/>
            </p:cNvSpPr>
            <p:nvPr/>
          </p:nvSpPr>
          <p:spPr>
            <a:xfrm>
              <a:off x="2126405" y="5268397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9A4A789-DA28-4A3B-B27D-89181F6820E8}"/>
              </a:ext>
            </a:extLst>
          </p:cNvPr>
          <p:cNvGrpSpPr/>
          <p:nvPr/>
        </p:nvGrpSpPr>
        <p:grpSpPr>
          <a:xfrm>
            <a:off x="6261852" y="5013483"/>
            <a:ext cx="2383832" cy="1333277"/>
            <a:chOff x="2126405" y="4830247"/>
            <a:chExt cx="2383832" cy="1333277"/>
          </a:xfrm>
        </p:grpSpPr>
        <p:sp>
          <p:nvSpPr>
            <p:cNvPr id="27" name="文本框 36">
              <a:extLst>
                <a:ext uri="{FF2B5EF4-FFF2-40B4-BE49-F238E27FC236}">
                  <a16:creationId xmlns:a16="http://schemas.microsoft.com/office/drawing/2014/main" id="{E0A27CEF-BE84-4A2D-9647-5D69767A70D7}"/>
                </a:ext>
              </a:extLst>
            </p:cNvPr>
            <p:cNvSpPr txBox="1"/>
            <p:nvPr/>
          </p:nvSpPr>
          <p:spPr>
            <a:xfrm>
              <a:off x="2159067" y="483024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8" name="Text Placeholder 32">
              <a:extLst>
                <a:ext uri="{FF2B5EF4-FFF2-40B4-BE49-F238E27FC236}">
                  <a16:creationId xmlns:a16="http://schemas.microsoft.com/office/drawing/2014/main" id="{D6C0448D-DE72-4793-A1C2-2B92F53981FE}"/>
                </a:ext>
              </a:extLst>
            </p:cNvPr>
            <p:cNvSpPr txBox="1">
              <a:spLocks/>
            </p:cNvSpPr>
            <p:nvPr/>
          </p:nvSpPr>
          <p:spPr>
            <a:xfrm>
              <a:off x="2126405" y="5268397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E69C34D-618C-47FA-BBCC-5EC7F1C79825}"/>
              </a:ext>
            </a:extLst>
          </p:cNvPr>
          <p:cNvGrpSpPr/>
          <p:nvPr/>
        </p:nvGrpSpPr>
        <p:grpSpPr>
          <a:xfrm>
            <a:off x="9032717" y="5013483"/>
            <a:ext cx="2383832" cy="1333277"/>
            <a:chOff x="2126405" y="4830247"/>
            <a:chExt cx="2383832" cy="1333277"/>
          </a:xfrm>
        </p:grpSpPr>
        <p:sp>
          <p:nvSpPr>
            <p:cNvPr id="25" name="文本框 36">
              <a:extLst>
                <a:ext uri="{FF2B5EF4-FFF2-40B4-BE49-F238E27FC236}">
                  <a16:creationId xmlns:a16="http://schemas.microsoft.com/office/drawing/2014/main" id="{82E127C9-CEC5-43D1-996F-21BDAB1C7229}"/>
                </a:ext>
              </a:extLst>
            </p:cNvPr>
            <p:cNvSpPr txBox="1"/>
            <p:nvPr/>
          </p:nvSpPr>
          <p:spPr>
            <a:xfrm>
              <a:off x="2159067" y="483024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6" name="Text Placeholder 32">
              <a:extLst>
                <a:ext uri="{FF2B5EF4-FFF2-40B4-BE49-F238E27FC236}">
                  <a16:creationId xmlns:a16="http://schemas.microsoft.com/office/drawing/2014/main" id="{EC09D131-EE85-4F1E-8D8F-BC544B2C30E7}"/>
                </a:ext>
              </a:extLst>
            </p:cNvPr>
            <p:cNvSpPr txBox="1">
              <a:spLocks/>
            </p:cNvSpPr>
            <p:nvPr/>
          </p:nvSpPr>
          <p:spPr>
            <a:xfrm>
              <a:off x="2126405" y="5268397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1D5B919-E52A-4DE9-B4EE-56453677CF93}"/>
              </a:ext>
            </a:extLst>
          </p:cNvPr>
          <p:cNvGrpSpPr/>
          <p:nvPr/>
        </p:nvGrpSpPr>
        <p:grpSpPr>
          <a:xfrm>
            <a:off x="2239539" y="1457639"/>
            <a:ext cx="2383832" cy="1333277"/>
            <a:chOff x="2126405" y="4830247"/>
            <a:chExt cx="2383832" cy="1333277"/>
          </a:xfrm>
        </p:grpSpPr>
        <p:sp>
          <p:nvSpPr>
            <p:cNvPr id="23" name="文本框 36">
              <a:extLst>
                <a:ext uri="{FF2B5EF4-FFF2-40B4-BE49-F238E27FC236}">
                  <a16:creationId xmlns:a16="http://schemas.microsoft.com/office/drawing/2014/main" id="{D2DB9F3F-96BB-48B8-A658-9DFFCAB71F54}"/>
                </a:ext>
              </a:extLst>
            </p:cNvPr>
            <p:cNvSpPr txBox="1"/>
            <p:nvPr/>
          </p:nvSpPr>
          <p:spPr>
            <a:xfrm>
              <a:off x="2159067" y="483024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4" name="Text Placeholder 32">
              <a:extLst>
                <a:ext uri="{FF2B5EF4-FFF2-40B4-BE49-F238E27FC236}">
                  <a16:creationId xmlns:a16="http://schemas.microsoft.com/office/drawing/2014/main" id="{C97A8FFB-F1D5-4237-8C69-71A71E7B0AAB}"/>
                </a:ext>
              </a:extLst>
            </p:cNvPr>
            <p:cNvSpPr txBox="1">
              <a:spLocks/>
            </p:cNvSpPr>
            <p:nvPr/>
          </p:nvSpPr>
          <p:spPr>
            <a:xfrm>
              <a:off x="2126405" y="5268397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57D2C6C-CAEB-4F0F-8870-7624D6E01CF6}"/>
              </a:ext>
            </a:extLst>
          </p:cNvPr>
          <p:cNvGrpSpPr/>
          <p:nvPr/>
        </p:nvGrpSpPr>
        <p:grpSpPr>
          <a:xfrm>
            <a:off x="5123884" y="1457639"/>
            <a:ext cx="2383832" cy="1333277"/>
            <a:chOff x="2126405" y="4830247"/>
            <a:chExt cx="2383832" cy="1333277"/>
          </a:xfrm>
        </p:grpSpPr>
        <p:sp>
          <p:nvSpPr>
            <p:cNvPr id="21" name="文本框 36">
              <a:extLst>
                <a:ext uri="{FF2B5EF4-FFF2-40B4-BE49-F238E27FC236}">
                  <a16:creationId xmlns:a16="http://schemas.microsoft.com/office/drawing/2014/main" id="{3A0DCDFA-570A-468E-950D-E38760D0F660}"/>
                </a:ext>
              </a:extLst>
            </p:cNvPr>
            <p:cNvSpPr txBox="1"/>
            <p:nvPr/>
          </p:nvSpPr>
          <p:spPr>
            <a:xfrm>
              <a:off x="2159067" y="483024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2" name="Text Placeholder 32">
              <a:extLst>
                <a:ext uri="{FF2B5EF4-FFF2-40B4-BE49-F238E27FC236}">
                  <a16:creationId xmlns:a16="http://schemas.microsoft.com/office/drawing/2014/main" id="{6E859BDE-E289-4A9A-BCCA-C6D330E22918}"/>
                </a:ext>
              </a:extLst>
            </p:cNvPr>
            <p:cNvSpPr txBox="1">
              <a:spLocks/>
            </p:cNvSpPr>
            <p:nvPr/>
          </p:nvSpPr>
          <p:spPr>
            <a:xfrm>
              <a:off x="2126405" y="5268397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A59F226-58A4-43F6-B167-270817BC89F2}"/>
              </a:ext>
            </a:extLst>
          </p:cNvPr>
          <p:cNvGrpSpPr/>
          <p:nvPr/>
        </p:nvGrpSpPr>
        <p:grpSpPr>
          <a:xfrm>
            <a:off x="7759509" y="1457639"/>
            <a:ext cx="2383832" cy="1333277"/>
            <a:chOff x="2126405" y="4830247"/>
            <a:chExt cx="2383832" cy="1333277"/>
          </a:xfrm>
        </p:grpSpPr>
        <p:sp>
          <p:nvSpPr>
            <p:cNvPr id="19" name="文本框 36">
              <a:extLst>
                <a:ext uri="{FF2B5EF4-FFF2-40B4-BE49-F238E27FC236}">
                  <a16:creationId xmlns:a16="http://schemas.microsoft.com/office/drawing/2014/main" id="{A986E01E-6360-48A5-A970-ECA35FCEAD0D}"/>
                </a:ext>
              </a:extLst>
            </p:cNvPr>
            <p:cNvSpPr txBox="1"/>
            <p:nvPr/>
          </p:nvSpPr>
          <p:spPr>
            <a:xfrm>
              <a:off x="2159067" y="4830247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0" name="Text Placeholder 32">
              <a:extLst>
                <a:ext uri="{FF2B5EF4-FFF2-40B4-BE49-F238E27FC236}">
                  <a16:creationId xmlns:a16="http://schemas.microsoft.com/office/drawing/2014/main" id="{F79604EA-7748-4952-BF03-AF94303937A9}"/>
                </a:ext>
              </a:extLst>
            </p:cNvPr>
            <p:cNvSpPr txBox="1">
              <a:spLocks/>
            </p:cNvSpPr>
            <p:nvPr/>
          </p:nvSpPr>
          <p:spPr>
            <a:xfrm>
              <a:off x="2126405" y="5268397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32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35ECF52-8302-47E4-8D58-BFFF5090F768}"/>
              </a:ext>
            </a:extLst>
          </p:cNvPr>
          <p:cNvSpPr/>
          <p:nvPr/>
        </p:nvSpPr>
        <p:spPr>
          <a:xfrm>
            <a:off x="236220" y="274320"/>
            <a:ext cx="11719560" cy="630936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18D9516-84A4-4262-B863-C033A7500ED7}"/>
              </a:ext>
            </a:extLst>
          </p:cNvPr>
          <p:cNvCxnSpPr>
            <a:cxnSpLocks/>
          </p:cNvCxnSpPr>
          <p:nvPr/>
        </p:nvCxnSpPr>
        <p:spPr>
          <a:xfrm>
            <a:off x="7149424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48">
            <a:extLst>
              <a:ext uri="{FF2B5EF4-FFF2-40B4-BE49-F238E27FC236}">
                <a16:creationId xmlns:a16="http://schemas.microsoft.com/office/drawing/2014/main" id="{FEF9A904-F973-41A3-9311-421E9C05E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76" y="311622"/>
            <a:ext cx="2106848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研究意义</a:t>
            </a:r>
            <a:endParaRPr lang="id-ID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52306A9-7A43-4270-811A-A0E2A2035DFF}"/>
              </a:ext>
            </a:extLst>
          </p:cNvPr>
          <p:cNvCxnSpPr>
            <a:cxnSpLocks/>
          </p:cNvCxnSpPr>
          <p:nvPr/>
        </p:nvCxnSpPr>
        <p:spPr>
          <a:xfrm>
            <a:off x="4522237" y="642983"/>
            <a:ext cx="52033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610583FB-5122-499E-AE94-C2C31FFEFA8F}"/>
              </a:ext>
            </a:extLst>
          </p:cNvPr>
          <p:cNvGrpSpPr/>
          <p:nvPr/>
        </p:nvGrpSpPr>
        <p:grpSpPr>
          <a:xfrm>
            <a:off x="1851602" y="2173808"/>
            <a:ext cx="8488796" cy="3233871"/>
            <a:chOff x="1965738" y="2173808"/>
            <a:chExt cx="8488796" cy="323387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33F0449-BBC6-4292-9B7D-7E0F7CD13613}"/>
                </a:ext>
              </a:extLst>
            </p:cNvPr>
            <p:cNvGrpSpPr/>
            <p:nvPr/>
          </p:nvGrpSpPr>
          <p:grpSpPr>
            <a:xfrm>
              <a:off x="4756150" y="2258283"/>
              <a:ext cx="2946400" cy="3011805"/>
              <a:chOff x="4756150" y="2002790"/>
              <a:chExt cx="2946400" cy="3011805"/>
            </a:xfrm>
          </p:grpSpPr>
          <p:sp>
            <p:nvSpPr>
              <p:cNvPr id="24" name="对角圆角矩形 23">
                <a:extLst>
                  <a:ext uri="{FF2B5EF4-FFF2-40B4-BE49-F238E27FC236}">
                    <a16:creationId xmlns:a16="http://schemas.microsoft.com/office/drawing/2014/main" id="{D7386448-595E-4BBD-8CA1-7487393320B0}"/>
                  </a:ext>
                </a:extLst>
              </p:cNvPr>
              <p:cNvSpPr/>
              <p:nvPr/>
            </p:nvSpPr>
            <p:spPr>
              <a:xfrm>
                <a:off x="4781550" y="3795395"/>
                <a:ext cx="1206500" cy="1219200"/>
              </a:xfrm>
              <a:prstGeom prst="round2DiagRect">
                <a:avLst/>
              </a:prstGeom>
              <a:solidFill>
                <a:srgbClr val="ECC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5" name="对角圆角矩形 24">
                <a:extLst>
                  <a:ext uri="{FF2B5EF4-FFF2-40B4-BE49-F238E27FC236}">
                    <a16:creationId xmlns:a16="http://schemas.microsoft.com/office/drawing/2014/main" id="{8137A68B-02B5-4A9C-BCF7-EE3701CBC5E4}"/>
                  </a:ext>
                </a:extLst>
              </p:cNvPr>
              <p:cNvSpPr/>
              <p:nvPr/>
            </p:nvSpPr>
            <p:spPr>
              <a:xfrm>
                <a:off x="6470650" y="2002790"/>
                <a:ext cx="1206500" cy="1219200"/>
              </a:xfrm>
              <a:prstGeom prst="round2DiagRect">
                <a:avLst/>
              </a:prstGeom>
              <a:solidFill>
                <a:srgbClr val="ECC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6" name="对角圆角矩形 25">
                <a:extLst>
                  <a:ext uri="{FF2B5EF4-FFF2-40B4-BE49-F238E27FC236}">
                    <a16:creationId xmlns:a16="http://schemas.microsoft.com/office/drawing/2014/main" id="{8E67BB8C-50B0-4884-9AA6-2E6EEBE14F0D}"/>
                  </a:ext>
                </a:extLst>
              </p:cNvPr>
              <p:cNvSpPr/>
              <p:nvPr/>
            </p:nvSpPr>
            <p:spPr>
              <a:xfrm rot="16200000">
                <a:off x="6489700" y="3789045"/>
                <a:ext cx="1206500" cy="1219200"/>
              </a:xfrm>
              <a:prstGeom prst="round2DiagRect">
                <a:avLst/>
              </a:prstGeom>
              <a:solidFill>
                <a:srgbClr val="ECC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7" name="对角圆角矩形 26">
                <a:extLst>
                  <a:ext uri="{FF2B5EF4-FFF2-40B4-BE49-F238E27FC236}">
                    <a16:creationId xmlns:a16="http://schemas.microsoft.com/office/drawing/2014/main" id="{C0EECDBB-BD08-4126-B0CE-74AA55B740F2}"/>
                  </a:ext>
                </a:extLst>
              </p:cNvPr>
              <p:cNvSpPr/>
              <p:nvPr/>
            </p:nvSpPr>
            <p:spPr>
              <a:xfrm rot="5400000">
                <a:off x="4762500" y="2009140"/>
                <a:ext cx="1206500" cy="1219200"/>
              </a:xfrm>
              <a:prstGeom prst="round2DiagRect">
                <a:avLst/>
              </a:prstGeom>
              <a:solidFill>
                <a:srgbClr val="ECC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8" name="Freeform 1858">
                <a:extLst>
                  <a:ext uri="{FF2B5EF4-FFF2-40B4-BE49-F238E27FC236}">
                    <a16:creationId xmlns:a16="http://schemas.microsoft.com/office/drawing/2014/main" id="{C31242E7-48B6-49B6-8572-F01D5A559F29}"/>
                  </a:ext>
                </a:extLst>
              </p:cNvPr>
              <p:cNvSpPr/>
              <p:nvPr/>
            </p:nvSpPr>
            <p:spPr>
              <a:xfrm>
                <a:off x="5043805" y="2278380"/>
                <a:ext cx="681990" cy="667385"/>
              </a:xfrm>
              <a:custGeom>
                <a:avLst/>
                <a:gdLst>
                  <a:gd name="txL" fmla="*/ 0 w 52"/>
                  <a:gd name="txT" fmla="*/ 0 h 51"/>
                  <a:gd name="txR" fmla="*/ 52 w 52"/>
                  <a:gd name="txB" fmla="*/ 51 h 51"/>
                </a:gdLst>
                <a:ahLst/>
                <a:cxnLst>
                  <a:cxn ang="0">
                    <a:pos x="261022" y="138953"/>
                  </a:cxn>
                  <a:cxn ang="0">
                    <a:pos x="261022" y="121584"/>
                  </a:cxn>
                  <a:cxn ang="0">
                    <a:pos x="243620" y="121584"/>
                  </a:cxn>
                  <a:cxn ang="0">
                    <a:pos x="243620" y="127374"/>
                  </a:cxn>
                  <a:cxn ang="0">
                    <a:pos x="220418" y="115794"/>
                  </a:cxn>
                  <a:cxn ang="0">
                    <a:pos x="220418" y="98425"/>
                  </a:cxn>
                  <a:cxn ang="0">
                    <a:pos x="197216" y="98425"/>
                  </a:cxn>
                  <a:cxn ang="0">
                    <a:pos x="197216" y="104215"/>
                  </a:cxn>
                  <a:cxn ang="0">
                    <a:pos x="168214" y="86846"/>
                  </a:cxn>
                  <a:cxn ang="0">
                    <a:pos x="168214" y="28949"/>
                  </a:cxn>
                  <a:cxn ang="0">
                    <a:pos x="150813" y="0"/>
                  </a:cxn>
                  <a:cxn ang="0">
                    <a:pos x="150813" y="0"/>
                  </a:cxn>
                  <a:cxn ang="0">
                    <a:pos x="150813" y="0"/>
                  </a:cxn>
                  <a:cxn ang="0">
                    <a:pos x="133411" y="28949"/>
                  </a:cxn>
                  <a:cxn ang="0">
                    <a:pos x="133411" y="86846"/>
                  </a:cxn>
                  <a:cxn ang="0">
                    <a:pos x="98608" y="104215"/>
                  </a:cxn>
                  <a:cxn ang="0">
                    <a:pos x="98608" y="98425"/>
                  </a:cxn>
                  <a:cxn ang="0">
                    <a:pos x="81207" y="98425"/>
                  </a:cxn>
                  <a:cxn ang="0">
                    <a:pos x="81207" y="115794"/>
                  </a:cxn>
                  <a:cxn ang="0">
                    <a:pos x="58005" y="133163"/>
                  </a:cxn>
                  <a:cxn ang="0">
                    <a:pos x="58005" y="121584"/>
                  </a:cxn>
                  <a:cxn ang="0">
                    <a:pos x="40603" y="121584"/>
                  </a:cxn>
                  <a:cxn ang="0">
                    <a:pos x="40603" y="138953"/>
                  </a:cxn>
                  <a:cxn ang="0">
                    <a:pos x="0" y="162112"/>
                  </a:cxn>
                  <a:cxn ang="0">
                    <a:pos x="0" y="179481"/>
                  </a:cxn>
                  <a:cxn ang="0">
                    <a:pos x="87007" y="150532"/>
                  </a:cxn>
                  <a:cxn ang="0">
                    <a:pos x="133411" y="150532"/>
                  </a:cxn>
                  <a:cxn ang="0">
                    <a:pos x="133411" y="156322"/>
                  </a:cxn>
                  <a:cxn ang="0">
                    <a:pos x="139212" y="237378"/>
                  </a:cxn>
                  <a:cxn ang="0">
                    <a:pos x="98608" y="272116"/>
                  </a:cxn>
                  <a:cxn ang="0">
                    <a:pos x="98608" y="289485"/>
                  </a:cxn>
                  <a:cxn ang="0">
                    <a:pos x="150813" y="272116"/>
                  </a:cxn>
                  <a:cxn ang="0">
                    <a:pos x="150813" y="295275"/>
                  </a:cxn>
                  <a:cxn ang="0">
                    <a:pos x="150813" y="295275"/>
                  </a:cxn>
                  <a:cxn ang="0">
                    <a:pos x="150813" y="272116"/>
                  </a:cxn>
                  <a:cxn ang="0">
                    <a:pos x="203017" y="283696"/>
                  </a:cxn>
                  <a:cxn ang="0">
                    <a:pos x="203017" y="272116"/>
                  </a:cxn>
                  <a:cxn ang="0">
                    <a:pos x="162413" y="237378"/>
                  </a:cxn>
                  <a:cxn ang="0">
                    <a:pos x="168214" y="156322"/>
                  </a:cxn>
                  <a:cxn ang="0">
                    <a:pos x="168214" y="144743"/>
                  </a:cxn>
                  <a:cxn ang="0">
                    <a:pos x="208817" y="144743"/>
                  </a:cxn>
                  <a:cxn ang="0">
                    <a:pos x="301625" y="173691"/>
                  </a:cxn>
                  <a:cxn ang="0">
                    <a:pos x="301625" y="162112"/>
                  </a:cxn>
                  <a:cxn ang="0">
                    <a:pos x="261022" y="138953"/>
                  </a:cxn>
                </a:cxnLst>
                <a:rect l="txL" t="txT" r="txR" b="txB"/>
                <a:pathLst>
                  <a:path w="52" h="51">
                    <a:moveTo>
                      <a:pt x="45" y="24"/>
                    </a:moveTo>
                    <a:cubicBezTo>
                      <a:pt x="45" y="21"/>
                      <a:pt x="45" y="21"/>
                      <a:pt x="45" y="21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1"/>
                      <a:pt x="27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3" y="1"/>
                      <a:pt x="23" y="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2" y="28"/>
                      <a:pt x="52" y="28"/>
                      <a:pt x="52" y="28"/>
                    </a:cubicBezTo>
                    <a:lnTo>
                      <a:pt x="45" y="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8AAFE723-C7BE-42D6-8EC6-27C807AC1753}"/>
                  </a:ext>
                </a:extLst>
              </p:cNvPr>
              <p:cNvSpPr>
                <a:spLocks noEditPoints="1"/>
              </p:cNvSpPr>
              <p:nvPr/>
            </p:nvSpPr>
            <p:spPr>
              <a:xfrm>
                <a:off x="6797675" y="2379980"/>
                <a:ext cx="590550" cy="465455"/>
              </a:xfrm>
              <a:custGeom>
                <a:avLst/>
                <a:gdLst/>
                <a:ahLst/>
                <a:cxnLst>
                  <a:cxn ang="0">
                    <a:pos x="508696" y="383624"/>
                  </a:cxn>
                  <a:cxn ang="0">
                    <a:pos x="508696" y="57109"/>
                  </a:cxn>
                  <a:cxn ang="0">
                    <a:pos x="490085" y="39728"/>
                  </a:cxn>
                  <a:cxn ang="0">
                    <a:pos x="260552" y="39728"/>
                  </a:cxn>
                  <a:cxn ang="0">
                    <a:pos x="248145" y="21106"/>
                  </a:cxn>
                  <a:cxn ang="0">
                    <a:pos x="248145" y="18623"/>
                  </a:cxn>
                  <a:cxn ang="0">
                    <a:pos x="228293" y="0"/>
                  </a:cxn>
                  <a:cxn ang="0">
                    <a:pos x="106702" y="0"/>
                  </a:cxn>
                  <a:cxn ang="0">
                    <a:pos x="86851" y="18623"/>
                  </a:cxn>
                  <a:cxn ang="0">
                    <a:pos x="86851" y="21106"/>
                  </a:cxn>
                  <a:cxn ang="0">
                    <a:pos x="74443" y="39728"/>
                  </a:cxn>
                  <a:cxn ang="0">
                    <a:pos x="74443" y="39728"/>
                  </a:cxn>
                  <a:cxn ang="0">
                    <a:pos x="57073" y="57109"/>
                  </a:cxn>
                  <a:cxn ang="0">
                    <a:pos x="57073" y="151463"/>
                  </a:cxn>
                  <a:cxn ang="0">
                    <a:pos x="17370" y="151463"/>
                  </a:cxn>
                  <a:cxn ang="0">
                    <a:pos x="6204" y="171327"/>
                  </a:cxn>
                  <a:cxn ang="0">
                    <a:pos x="47147" y="383624"/>
                  </a:cxn>
                  <a:cxn ang="0">
                    <a:pos x="65758" y="402247"/>
                  </a:cxn>
                  <a:cxn ang="0">
                    <a:pos x="500011" y="402247"/>
                  </a:cxn>
                  <a:cxn ang="0">
                    <a:pos x="508696" y="383624"/>
                  </a:cxn>
                  <a:cxn ang="0">
                    <a:pos x="486363" y="178776"/>
                  </a:cxn>
                  <a:cxn ang="0">
                    <a:pos x="486363" y="392315"/>
                  </a:cxn>
                  <a:cxn ang="0">
                    <a:pos x="445419" y="163878"/>
                  </a:cxn>
                  <a:cxn ang="0">
                    <a:pos x="428049" y="152705"/>
                  </a:cxn>
                  <a:cxn ang="0">
                    <a:pos x="79406" y="152705"/>
                  </a:cxn>
                  <a:cxn ang="0">
                    <a:pos x="79406" y="79456"/>
                  </a:cxn>
                  <a:cxn ang="0">
                    <a:pos x="486363" y="79456"/>
                  </a:cxn>
                  <a:cxn ang="0">
                    <a:pos x="486363" y="178776"/>
                  </a:cxn>
                </a:cxnLst>
                <a:rect l="0" t="0" r="0" b="0"/>
                <a:pathLst>
                  <a:path w="411" h="324">
                    <a:moveTo>
                      <a:pt x="410" y="309"/>
                    </a:moveTo>
                    <a:cubicBezTo>
                      <a:pt x="410" y="46"/>
                      <a:pt x="410" y="46"/>
                      <a:pt x="410" y="46"/>
                    </a:cubicBezTo>
                    <a:cubicBezTo>
                      <a:pt x="410" y="38"/>
                      <a:pt x="403" y="32"/>
                      <a:pt x="395" y="32"/>
                    </a:cubicBezTo>
                    <a:cubicBezTo>
                      <a:pt x="210" y="32"/>
                      <a:pt x="210" y="32"/>
                      <a:pt x="210" y="32"/>
                    </a:cubicBezTo>
                    <a:cubicBezTo>
                      <a:pt x="204" y="32"/>
                      <a:pt x="200" y="21"/>
                      <a:pt x="200" y="17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3" y="0"/>
                      <a:pt x="18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7" y="0"/>
                      <a:pt x="70" y="7"/>
                      <a:pt x="70" y="15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21"/>
                      <a:pt x="66" y="32"/>
                      <a:pt x="60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52" y="32"/>
                      <a:pt x="46" y="38"/>
                      <a:pt x="46" y="46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2"/>
                      <a:pt x="0" y="122"/>
                      <a:pt x="5" y="138"/>
                    </a:cubicBezTo>
                    <a:cubicBezTo>
                      <a:pt x="38" y="309"/>
                      <a:pt x="38" y="309"/>
                      <a:pt x="38" y="309"/>
                    </a:cubicBezTo>
                    <a:cubicBezTo>
                      <a:pt x="38" y="317"/>
                      <a:pt x="44" y="324"/>
                      <a:pt x="53" y="324"/>
                    </a:cubicBezTo>
                    <a:cubicBezTo>
                      <a:pt x="403" y="324"/>
                      <a:pt x="403" y="324"/>
                      <a:pt x="403" y="324"/>
                    </a:cubicBezTo>
                    <a:cubicBezTo>
                      <a:pt x="411" y="324"/>
                      <a:pt x="410" y="309"/>
                      <a:pt x="410" y="309"/>
                    </a:cubicBezTo>
                    <a:close/>
                    <a:moveTo>
                      <a:pt x="392" y="144"/>
                    </a:moveTo>
                    <a:cubicBezTo>
                      <a:pt x="392" y="316"/>
                      <a:pt x="392" y="316"/>
                      <a:pt x="392" y="316"/>
                    </a:cubicBezTo>
                    <a:cubicBezTo>
                      <a:pt x="359" y="132"/>
                      <a:pt x="359" y="132"/>
                      <a:pt x="359" y="132"/>
                    </a:cubicBezTo>
                    <a:cubicBezTo>
                      <a:pt x="356" y="122"/>
                      <a:pt x="345" y="123"/>
                      <a:pt x="345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392" y="64"/>
                      <a:pt x="392" y="64"/>
                      <a:pt x="392" y="64"/>
                    </a:cubicBezTo>
                    <a:lnTo>
                      <a:pt x="392" y="144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D9A1253B-B56E-47AE-83F3-73A659B56C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2860" y="4135755"/>
                <a:ext cx="525145" cy="525145"/>
              </a:xfrm>
              <a:custGeom>
                <a:avLst/>
                <a:gdLst>
                  <a:gd name="T0" fmla="*/ 525 w 756"/>
                  <a:gd name="T1" fmla="*/ 30 h 756"/>
                  <a:gd name="T2" fmla="*/ 668 w 756"/>
                  <a:gd name="T3" fmla="*/ 137 h 756"/>
                  <a:gd name="T4" fmla="*/ 754 w 756"/>
                  <a:gd name="T5" fmla="*/ 339 h 756"/>
                  <a:gd name="T6" fmla="*/ 726 w 756"/>
                  <a:gd name="T7" fmla="*/ 524 h 756"/>
                  <a:gd name="T8" fmla="*/ 619 w 756"/>
                  <a:gd name="T9" fmla="*/ 669 h 756"/>
                  <a:gd name="T10" fmla="*/ 416 w 756"/>
                  <a:gd name="T11" fmla="*/ 754 h 756"/>
                  <a:gd name="T12" fmla="*/ 230 w 756"/>
                  <a:gd name="T13" fmla="*/ 726 h 756"/>
                  <a:gd name="T14" fmla="*/ 85 w 756"/>
                  <a:gd name="T15" fmla="*/ 619 h 756"/>
                  <a:gd name="T16" fmla="*/ 2 w 756"/>
                  <a:gd name="T17" fmla="*/ 417 h 756"/>
                  <a:gd name="T18" fmla="*/ 29 w 756"/>
                  <a:gd name="T19" fmla="*/ 230 h 756"/>
                  <a:gd name="T20" fmla="*/ 136 w 756"/>
                  <a:gd name="T21" fmla="*/ 85 h 756"/>
                  <a:gd name="T22" fmla="*/ 339 w 756"/>
                  <a:gd name="T23" fmla="*/ 2 h 756"/>
                  <a:gd name="T24" fmla="*/ 301 w 756"/>
                  <a:gd name="T25" fmla="*/ 589 h 756"/>
                  <a:gd name="T26" fmla="*/ 305 w 756"/>
                  <a:gd name="T27" fmla="*/ 655 h 756"/>
                  <a:gd name="T28" fmla="*/ 345 w 756"/>
                  <a:gd name="T29" fmla="*/ 411 h 756"/>
                  <a:gd name="T30" fmla="*/ 236 w 756"/>
                  <a:gd name="T31" fmla="*/ 510 h 756"/>
                  <a:gd name="T32" fmla="*/ 345 w 756"/>
                  <a:gd name="T33" fmla="*/ 345 h 756"/>
                  <a:gd name="T34" fmla="*/ 236 w 756"/>
                  <a:gd name="T35" fmla="*/ 244 h 756"/>
                  <a:gd name="T36" fmla="*/ 345 w 756"/>
                  <a:gd name="T37" fmla="*/ 345 h 756"/>
                  <a:gd name="T38" fmla="*/ 305 w 756"/>
                  <a:gd name="T39" fmla="*/ 101 h 756"/>
                  <a:gd name="T40" fmla="*/ 301 w 756"/>
                  <a:gd name="T41" fmla="*/ 167 h 756"/>
                  <a:gd name="T42" fmla="*/ 454 w 756"/>
                  <a:gd name="T43" fmla="*/ 167 h 756"/>
                  <a:gd name="T44" fmla="*/ 450 w 756"/>
                  <a:gd name="T45" fmla="*/ 101 h 756"/>
                  <a:gd name="T46" fmla="*/ 410 w 756"/>
                  <a:gd name="T47" fmla="*/ 345 h 756"/>
                  <a:gd name="T48" fmla="*/ 520 w 756"/>
                  <a:gd name="T49" fmla="*/ 244 h 756"/>
                  <a:gd name="T50" fmla="*/ 410 w 756"/>
                  <a:gd name="T51" fmla="*/ 228 h 756"/>
                  <a:gd name="T52" fmla="*/ 494 w 756"/>
                  <a:gd name="T53" fmla="*/ 516 h 756"/>
                  <a:gd name="T54" fmla="*/ 533 w 756"/>
                  <a:gd name="T55" fmla="*/ 411 h 756"/>
                  <a:gd name="T56" fmla="*/ 420 w 756"/>
                  <a:gd name="T57" fmla="*/ 677 h 756"/>
                  <a:gd name="T58" fmla="*/ 496 w 756"/>
                  <a:gd name="T59" fmla="*/ 583 h 756"/>
                  <a:gd name="T60" fmla="*/ 154 w 756"/>
                  <a:gd name="T61" fmla="*/ 345 h 756"/>
                  <a:gd name="T62" fmla="*/ 148 w 756"/>
                  <a:gd name="T63" fmla="*/ 278 h 756"/>
                  <a:gd name="T64" fmla="*/ 601 w 756"/>
                  <a:gd name="T65" fmla="*/ 345 h 756"/>
                  <a:gd name="T66" fmla="*/ 607 w 756"/>
                  <a:gd name="T67" fmla="*/ 278 h 756"/>
                  <a:gd name="T68" fmla="*/ 601 w 756"/>
                  <a:gd name="T69" fmla="*/ 345 h 756"/>
                  <a:gd name="T70" fmla="*/ 591 w 756"/>
                  <a:gd name="T71" fmla="*/ 486 h 756"/>
                  <a:gd name="T72" fmla="*/ 682 w 756"/>
                  <a:gd name="T73" fmla="*/ 411 h 756"/>
                  <a:gd name="T74" fmla="*/ 103 w 756"/>
                  <a:gd name="T75" fmla="*/ 446 h 756"/>
                  <a:gd name="T76" fmla="*/ 158 w 756"/>
                  <a:gd name="T77" fmla="*/ 448 h 756"/>
                  <a:gd name="T78" fmla="*/ 637 w 756"/>
                  <a:gd name="T79" fmla="*/ 536 h 756"/>
                  <a:gd name="T80" fmla="*/ 541 w 756"/>
                  <a:gd name="T81" fmla="*/ 637 h 756"/>
                  <a:gd name="T82" fmla="*/ 599 w 756"/>
                  <a:gd name="T83" fmla="*/ 599 h 756"/>
                  <a:gd name="T84" fmla="*/ 653 w 756"/>
                  <a:gd name="T85" fmla="*/ 528 h 756"/>
                  <a:gd name="T86" fmla="*/ 103 w 756"/>
                  <a:gd name="T87" fmla="*/ 528 h 756"/>
                  <a:gd name="T88" fmla="*/ 156 w 756"/>
                  <a:gd name="T89" fmla="*/ 599 h 756"/>
                  <a:gd name="T90" fmla="*/ 214 w 756"/>
                  <a:gd name="T91" fmla="*/ 637 h 756"/>
                  <a:gd name="T92" fmla="*/ 103 w 756"/>
                  <a:gd name="T93" fmla="*/ 228 h 756"/>
                  <a:gd name="T94" fmla="*/ 196 w 756"/>
                  <a:gd name="T95" fmla="*/ 153 h 756"/>
                  <a:gd name="T96" fmla="*/ 186 w 756"/>
                  <a:gd name="T97" fmla="*/ 129 h 756"/>
                  <a:gd name="T98" fmla="*/ 115 w 756"/>
                  <a:gd name="T99" fmla="*/ 208 h 756"/>
                  <a:gd name="T100" fmla="*/ 637 w 756"/>
                  <a:gd name="T101" fmla="*/ 220 h 756"/>
                  <a:gd name="T102" fmla="*/ 613 w 756"/>
                  <a:gd name="T103" fmla="*/ 173 h 756"/>
                  <a:gd name="T104" fmla="*/ 535 w 756"/>
                  <a:gd name="T105" fmla="*/ 107 h 756"/>
                  <a:gd name="T106" fmla="*/ 573 w 756"/>
                  <a:gd name="T107" fmla="*/ 19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56" h="756">
                    <a:moveTo>
                      <a:pt x="377" y="0"/>
                    </a:moveTo>
                    <a:lnTo>
                      <a:pt x="377" y="0"/>
                    </a:lnTo>
                    <a:lnTo>
                      <a:pt x="416" y="2"/>
                    </a:lnTo>
                    <a:lnTo>
                      <a:pt x="454" y="8"/>
                    </a:lnTo>
                    <a:lnTo>
                      <a:pt x="490" y="16"/>
                    </a:lnTo>
                    <a:lnTo>
                      <a:pt x="525" y="30"/>
                    </a:lnTo>
                    <a:lnTo>
                      <a:pt x="557" y="46"/>
                    </a:lnTo>
                    <a:lnTo>
                      <a:pt x="589" y="63"/>
                    </a:lnTo>
                    <a:lnTo>
                      <a:pt x="619" y="85"/>
                    </a:lnTo>
                    <a:lnTo>
                      <a:pt x="645" y="109"/>
                    </a:lnTo>
                    <a:lnTo>
                      <a:pt x="645" y="109"/>
                    </a:lnTo>
                    <a:lnTo>
                      <a:pt x="668" y="137"/>
                    </a:lnTo>
                    <a:lnTo>
                      <a:pt x="690" y="167"/>
                    </a:lnTo>
                    <a:lnTo>
                      <a:pt x="710" y="196"/>
                    </a:lnTo>
                    <a:lnTo>
                      <a:pt x="726" y="230"/>
                    </a:lnTo>
                    <a:lnTo>
                      <a:pt x="738" y="266"/>
                    </a:lnTo>
                    <a:lnTo>
                      <a:pt x="748" y="302"/>
                    </a:lnTo>
                    <a:lnTo>
                      <a:pt x="754" y="339"/>
                    </a:lnTo>
                    <a:lnTo>
                      <a:pt x="756" y="377"/>
                    </a:lnTo>
                    <a:lnTo>
                      <a:pt x="756" y="377"/>
                    </a:lnTo>
                    <a:lnTo>
                      <a:pt x="754" y="417"/>
                    </a:lnTo>
                    <a:lnTo>
                      <a:pt x="748" y="454"/>
                    </a:lnTo>
                    <a:lnTo>
                      <a:pt x="738" y="490"/>
                    </a:lnTo>
                    <a:lnTo>
                      <a:pt x="726" y="524"/>
                    </a:lnTo>
                    <a:lnTo>
                      <a:pt x="710" y="558"/>
                    </a:lnTo>
                    <a:lnTo>
                      <a:pt x="690" y="589"/>
                    </a:lnTo>
                    <a:lnTo>
                      <a:pt x="668" y="619"/>
                    </a:lnTo>
                    <a:lnTo>
                      <a:pt x="645" y="645"/>
                    </a:lnTo>
                    <a:lnTo>
                      <a:pt x="645" y="645"/>
                    </a:lnTo>
                    <a:lnTo>
                      <a:pt x="619" y="669"/>
                    </a:lnTo>
                    <a:lnTo>
                      <a:pt x="589" y="691"/>
                    </a:lnTo>
                    <a:lnTo>
                      <a:pt x="557" y="710"/>
                    </a:lnTo>
                    <a:lnTo>
                      <a:pt x="525" y="726"/>
                    </a:lnTo>
                    <a:lnTo>
                      <a:pt x="490" y="738"/>
                    </a:lnTo>
                    <a:lnTo>
                      <a:pt x="454" y="748"/>
                    </a:lnTo>
                    <a:lnTo>
                      <a:pt x="416" y="754"/>
                    </a:lnTo>
                    <a:lnTo>
                      <a:pt x="377" y="756"/>
                    </a:lnTo>
                    <a:lnTo>
                      <a:pt x="377" y="756"/>
                    </a:lnTo>
                    <a:lnTo>
                      <a:pt x="339" y="754"/>
                    </a:lnTo>
                    <a:lnTo>
                      <a:pt x="301" y="748"/>
                    </a:lnTo>
                    <a:lnTo>
                      <a:pt x="265" y="738"/>
                    </a:lnTo>
                    <a:lnTo>
                      <a:pt x="230" y="726"/>
                    </a:lnTo>
                    <a:lnTo>
                      <a:pt x="198" y="710"/>
                    </a:lnTo>
                    <a:lnTo>
                      <a:pt x="166" y="691"/>
                    </a:lnTo>
                    <a:lnTo>
                      <a:pt x="136" y="669"/>
                    </a:lnTo>
                    <a:lnTo>
                      <a:pt x="111" y="645"/>
                    </a:lnTo>
                    <a:lnTo>
                      <a:pt x="111" y="645"/>
                    </a:lnTo>
                    <a:lnTo>
                      <a:pt x="85" y="619"/>
                    </a:lnTo>
                    <a:lnTo>
                      <a:pt x="63" y="589"/>
                    </a:lnTo>
                    <a:lnTo>
                      <a:pt x="45" y="558"/>
                    </a:lnTo>
                    <a:lnTo>
                      <a:pt x="29" y="524"/>
                    </a:lnTo>
                    <a:lnTo>
                      <a:pt x="15" y="490"/>
                    </a:lnTo>
                    <a:lnTo>
                      <a:pt x="7" y="454"/>
                    </a:lnTo>
                    <a:lnTo>
                      <a:pt x="2" y="417"/>
                    </a:lnTo>
                    <a:lnTo>
                      <a:pt x="0" y="377"/>
                    </a:lnTo>
                    <a:lnTo>
                      <a:pt x="0" y="377"/>
                    </a:lnTo>
                    <a:lnTo>
                      <a:pt x="2" y="339"/>
                    </a:lnTo>
                    <a:lnTo>
                      <a:pt x="7" y="302"/>
                    </a:lnTo>
                    <a:lnTo>
                      <a:pt x="15" y="266"/>
                    </a:lnTo>
                    <a:lnTo>
                      <a:pt x="29" y="230"/>
                    </a:lnTo>
                    <a:lnTo>
                      <a:pt x="45" y="196"/>
                    </a:lnTo>
                    <a:lnTo>
                      <a:pt x="63" y="167"/>
                    </a:lnTo>
                    <a:lnTo>
                      <a:pt x="85" y="137"/>
                    </a:lnTo>
                    <a:lnTo>
                      <a:pt x="111" y="109"/>
                    </a:lnTo>
                    <a:lnTo>
                      <a:pt x="111" y="109"/>
                    </a:lnTo>
                    <a:lnTo>
                      <a:pt x="136" y="85"/>
                    </a:lnTo>
                    <a:lnTo>
                      <a:pt x="166" y="63"/>
                    </a:lnTo>
                    <a:lnTo>
                      <a:pt x="198" y="46"/>
                    </a:lnTo>
                    <a:lnTo>
                      <a:pt x="230" y="30"/>
                    </a:lnTo>
                    <a:lnTo>
                      <a:pt x="265" y="16"/>
                    </a:lnTo>
                    <a:lnTo>
                      <a:pt x="301" y="8"/>
                    </a:lnTo>
                    <a:lnTo>
                      <a:pt x="339" y="2"/>
                    </a:lnTo>
                    <a:lnTo>
                      <a:pt x="377" y="0"/>
                    </a:lnTo>
                    <a:lnTo>
                      <a:pt x="377" y="0"/>
                    </a:lnTo>
                    <a:close/>
                    <a:moveTo>
                      <a:pt x="345" y="683"/>
                    </a:moveTo>
                    <a:lnTo>
                      <a:pt x="345" y="593"/>
                    </a:lnTo>
                    <a:lnTo>
                      <a:pt x="345" y="593"/>
                    </a:lnTo>
                    <a:lnTo>
                      <a:pt x="301" y="589"/>
                    </a:lnTo>
                    <a:lnTo>
                      <a:pt x="260" y="583"/>
                    </a:lnTo>
                    <a:lnTo>
                      <a:pt x="260" y="583"/>
                    </a:lnTo>
                    <a:lnTo>
                      <a:pt x="271" y="605"/>
                    </a:lnTo>
                    <a:lnTo>
                      <a:pt x="271" y="605"/>
                    </a:lnTo>
                    <a:lnTo>
                      <a:pt x="287" y="633"/>
                    </a:lnTo>
                    <a:lnTo>
                      <a:pt x="305" y="655"/>
                    </a:lnTo>
                    <a:lnTo>
                      <a:pt x="325" y="671"/>
                    </a:lnTo>
                    <a:lnTo>
                      <a:pt x="335" y="677"/>
                    </a:lnTo>
                    <a:lnTo>
                      <a:pt x="345" y="683"/>
                    </a:lnTo>
                    <a:lnTo>
                      <a:pt x="345" y="683"/>
                    </a:lnTo>
                    <a:close/>
                    <a:moveTo>
                      <a:pt x="345" y="528"/>
                    </a:moveTo>
                    <a:lnTo>
                      <a:pt x="345" y="411"/>
                    </a:lnTo>
                    <a:lnTo>
                      <a:pt x="220" y="411"/>
                    </a:lnTo>
                    <a:lnTo>
                      <a:pt x="220" y="411"/>
                    </a:lnTo>
                    <a:lnTo>
                      <a:pt x="222" y="436"/>
                    </a:lnTo>
                    <a:lnTo>
                      <a:pt x="226" y="462"/>
                    </a:lnTo>
                    <a:lnTo>
                      <a:pt x="236" y="510"/>
                    </a:lnTo>
                    <a:lnTo>
                      <a:pt x="236" y="510"/>
                    </a:lnTo>
                    <a:lnTo>
                      <a:pt x="262" y="516"/>
                    </a:lnTo>
                    <a:lnTo>
                      <a:pt x="287" y="522"/>
                    </a:lnTo>
                    <a:lnTo>
                      <a:pt x="315" y="524"/>
                    </a:lnTo>
                    <a:lnTo>
                      <a:pt x="345" y="528"/>
                    </a:lnTo>
                    <a:lnTo>
                      <a:pt x="345" y="528"/>
                    </a:lnTo>
                    <a:close/>
                    <a:moveTo>
                      <a:pt x="345" y="345"/>
                    </a:moveTo>
                    <a:lnTo>
                      <a:pt x="345" y="228"/>
                    </a:lnTo>
                    <a:lnTo>
                      <a:pt x="345" y="228"/>
                    </a:lnTo>
                    <a:lnTo>
                      <a:pt x="315" y="230"/>
                    </a:lnTo>
                    <a:lnTo>
                      <a:pt x="287" y="234"/>
                    </a:lnTo>
                    <a:lnTo>
                      <a:pt x="262" y="238"/>
                    </a:lnTo>
                    <a:lnTo>
                      <a:pt x="236" y="244"/>
                    </a:lnTo>
                    <a:lnTo>
                      <a:pt x="236" y="244"/>
                    </a:lnTo>
                    <a:lnTo>
                      <a:pt x="226" y="294"/>
                    </a:lnTo>
                    <a:lnTo>
                      <a:pt x="222" y="317"/>
                    </a:lnTo>
                    <a:lnTo>
                      <a:pt x="220" y="345"/>
                    </a:lnTo>
                    <a:lnTo>
                      <a:pt x="345" y="345"/>
                    </a:lnTo>
                    <a:lnTo>
                      <a:pt x="345" y="345"/>
                    </a:lnTo>
                    <a:close/>
                    <a:moveTo>
                      <a:pt x="345" y="163"/>
                    </a:moveTo>
                    <a:lnTo>
                      <a:pt x="345" y="71"/>
                    </a:lnTo>
                    <a:lnTo>
                      <a:pt x="345" y="71"/>
                    </a:lnTo>
                    <a:lnTo>
                      <a:pt x="335" y="77"/>
                    </a:lnTo>
                    <a:lnTo>
                      <a:pt x="325" y="83"/>
                    </a:lnTo>
                    <a:lnTo>
                      <a:pt x="305" y="101"/>
                    </a:lnTo>
                    <a:lnTo>
                      <a:pt x="287" y="123"/>
                    </a:lnTo>
                    <a:lnTo>
                      <a:pt x="271" y="149"/>
                    </a:lnTo>
                    <a:lnTo>
                      <a:pt x="271" y="149"/>
                    </a:lnTo>
                    <a:lnTo>
                      <a:pt x="260" y="173"/>
                    </a:lnTo>
                    <a:lnTo>
                      <a:pt x="260" y="173"/>
                    </a:lnTo>
                    <a:lnTo>
                      <a:pt x="301" y="167"/>
                    </a:lnTo>
                    <a:lnTo>
                      <a:pt x="345" y="163"/>
                    </a:lnTo>
                    <a:lnTo>
                      <a:pt x="345" y="163"/>
                    </a:lnTo>
                    <a:close/>
                    <a:moveTo>
                      <a:pt x="410" y="71"/>
                    </a:moveTo>
                    <a:lnTo>
                      <a:pt x="410" y="163"/>
                    </a:lnTo>
                    <a:lnTo>
                      <a:pt x="410" y="163"/>
                    </a:lnTo>
                    <a:lnTo>
                      <a:pt x="454" y="167"/>
                    </a:lnTo>
                    <a:lnTo>
                      <a:pt x="496" y="173"/>
                    </a:lnTo>
                    <a:lnTo>
                      <a:pt x="496" y="173"/>
                    </a:lnTo>
                    <a:lnTo>
                      <a:pt x="484" y="149"/>
                    </a:lnTo>
                    <a:lnTo>
                      <a:pt x="484" y="149"/>
                    </a:lnTo>
                    <a:lnTo>
                      <a:pt x="468" y="123"/>
                    </a:lnTo>
                    <a:lnTo>
                      <a:pt x="450" y="101"/>
                    </a:lnTo>
                    <a:lnTo>
                      <a:pt x="430" y="83"/>
                    </a:lnTo>
                    <a:lnTo>
                      <a:pt x="420" y="77"/>
                    </a:lnTo>
                    <a:lnTo>
                      <a:pt x="410" y="71"/>
                    </a:lnTo>
                    <a:lnTo>
                      <a:pt x="410" y="71"/>
                    </a:lnTo>
                    <a:close/>
                    <a:moveTo>
                      <a:pt x="410" y="228"/>
                    </a:moveTo>
                    <a:lnTo>
                      <a:pt x="410" y="345"/>
                    </a:lnTo>
                    <a:lnTo>
                      <a:pt x="533" y="345"/>
                    </a:lnTo>
                    <a:lnTo>
                      <a:pt x="533" y="345"/>
                    </a:lnTo>
                    <a:lnTo>
                      <a:pt x="531" y="317"/>
                    </a:lnTo>
                    <a:lnTo>
                      <a:pt x="529" y="294"/>
                    </a:lnTo>
                    <a:lnTo>
                      <a:pt x="525" y="268"/>
                    </a:lnTo>
                    <a:lnTo>
                      <a:pt x="520" y="244"/>
                    </a:lnTo>
                    <a:lnTo>
                      <a:pt x="520" y="244"/>
                    </a:lnTo>
                    <a:lnTo>
                      <a:pt x="494" y="238"/>
                    </a:lnTo>
                    <a:lnTo>
                      <a:pt x="468" y="234"/>
                    </a:lnTo>
                    <a:lnTo>
                      <a:pt x="438" y="230"/>
                    </a:lnTo>
                    <a:lnTo>
                      <a:pt x="410" y="228"/>
                    </a:lnTo>
                    <a:lnTo>
                      <a:pt x="410" y="228"/>
                    </a:lnTo>
                    <a:close/>
                    <a:moveTo>
                      <a:pt x="410" y="411"/>
                    </a:moveTo>
                    <a:lnTo>
                      <a:pt x="410" y="528"/>
                    </a:lnTo>
                    <a:lnTo>
                      <a:pt x="410" y="528"/>
                    </a:lnTo>
                    <a:lnTo>
                      <a:pt x="438" y="524"/>
                    </a:lnTo>
                    <a:lnTo>
                      <a:pt x="468" y="522"/>
                    </a:lnTo>
                    <a:lnTo>
                      <a:pt x="494" y="516"/>
                    </a:lnTo>
                    <a:lnTo>
                      <a:pt x="520" y="510"/>
                    </a:lnTo>
                    <a:lnTo>
                      <a:pt x="520" y="510"/>
                    </a:lnTo>
                    <a:lnTo>
                      <a:pt x="525" y="486"/>
                    </a:lnTo>
                    <a:lnTo>
                      <a:pt x="529" y="462"/>
                    </a:lnTo>
                    <a:lnTo>
                      <a:pt x="531" y="436"/>
                    </a:lnTo>
                    <a:lnTo>
                      <a:pt x="533" y="411"/>
                    </a:lnTo>
                    <a:lnTo>
                      <a:pt x="410" y="411"/>
                    </a:lnTo>
                    <a:lnTo>
                      <a:pt x="410" y="411"/>
                    </a:lnTo>
                    <a:close/>
                    <a:moveTo>
                      <a:pt x="410" y="593"/>
                    </a:moveTo>
                    <a:lnTo>
                      <a:pt x="410" y="683"/>
                    </a:lnTo>
                    <a:lnTo>
                      <a:pt x="410" y="683"/>
                    </a:lnTo>
                    <a:lnTo>
                      <a:pt x="420" y="677"/>
                    </a:lnTo>
                    <a:lnTo>
                      <a:pt x="430" y="671"/>
                    </a:lnTo>
                    <a:lnTo>
                      <a:pt x="450" y="655"/>
                    </a:lnTo>
                    <a:lnTo>
                      <a:pt x="468" y="633"/>
                    </a:lnTo>
                    <a:lnTo>
                      <a:pt x="484" y="605"/>
                    </a:lnTo>
                    <a:lnTo>
                      <a:pt x="484" y="605"/>
                    </a:lnTo>
                    <a:lnTo>
                      <a:pt x="496" y="583"/>
                    </a:lnTo>
                    <a:lnTo>
                      <a:pt x="496" y="583"/>
                    </a:lnTo>
                    <a:lnTo>
                      <a:pt x="454" y="589"/>
                    </a:lnTo>
                    <a:lnTo>
                      <a:pt x="410" y="593"/>
                    </a:lnTo>
                    <a:lnTo>
                      <a:pt x="410" y="593"/>
                    </a:lnTo>
                    <a:close/>
                    <a:moveTo>
                      <a:pt x="73" y="345"/>
                    </a:moveTo>
                    <a:lnTo>
                      <a:pt x="154" y="345"/>
                    </a:lnTo>
                    <a:lnTo>
                      <a:pt x="154" y="345"/>
                    </a:lnTo>
                    <a:lnTo>
                      <a:pt x="158" y="307"/>
                    </a:lnTo>
                    <a:lnTo>
                      <a:pt x="162" y="270"/>
                    </a:lnTo>
                    <a:lnTo>
                      <a:pt x="162" y="270"/>
                    </a:lnTo>
                    <a:lnTo>
                      <a:pt x="148" y="278"/>
                    </a:lnTo>
                    <a:lnTo>
                      <a:pt x="148" y="278"/>
                    </a:lnTo>
                    <a:lnTo>
                      <a:pt x="123" y="292"/>
                    </a:lnTo>
                    <a:lnTo>
                      <a:pt x="103" y="309"/>
                    </a:lnTo>
                    <a:lnTo>
                      <a:pt x="85" y="325"/>
                    </a:lnTo>
                    <a:lnTo>
                      <a:pt x="73" y="345"/>
                    </a:lnTo>
                    <a:lnTo>
                      <a:pt x="73" y="345"/>
                    </a:lnTo>
                    <a:close/>
                    <a:moveTo>
                      <a:pt x="601" y="345"/>
                    </a:moveTo>
                    <a:lnTo>
                      <a:pt x="682" y="345"/>
                    </a:lnTo>
                    <a:lnTo>
                      <a:pt x="682" y="345"/>
                    </a:lnTo>
                    <a:lnTo>
                      <a:pt x="670" y="325"/>
                    </a:lnTo>
                    <a:lnTo>
                      <a:pt x="653" y="309"/>
                    </a:lnTo>
                    <a:lnTo>
                      <a:pt x="633" y="292"/>
                    </a:lnTo>
                    <a:lnTo>
                      <a:pt x="607" y="278"/>
                    </a:lnTo>
                    <a:lnTo>
                      <a:pt x="607" y="278"/>
                    </a:lnTo>
                    <a:lnTo>
                      <a:pt x="591" y="270"/>
                    </a:lnTo>
                    <a:lnTo>
                      <a:pt x="591" y="270"/>
                    </a:lnTo>
                    <a:lnTo>
                      <a:pt x="597" y="307"/>
                    </a:lnTo>
                    <a:lnTo>
                      <a:pt x="601" y="345"/>
                    </a:lnTo>
                    <a:lnTo>
                      <a:pt x="601" y="345"/>
                    </a:lnTo>
                    <a:close/>
                    <a:moveTo>
                      <a:pt x="682" y="411"/>
                    </a:moveTo>
                    <a:lnTo>
                      <a:pt x="601" y="411"/>
                    </a:lnTo>
                    <a:lnTo>
                      <a:pt x="601" y="411"/>
                    </a:lnTo>
                    <a:lnTo>
                      <a:pt x="597" y="448"/>
                    </a:lnTo>
                    <a:lnTo>
                      <a:pt x="591" y="486"/>
                    </a:lnTo>
                    <a:lnTo>
                      <a:pt x="591" y="486"/>
                    </a:lnTo>
                    <a:lnTo>
                      <a:pt x="607" y="478"/>
                    </a:lnTo>
                    <a:lnTo>
                      <a:pt x="607" y="478"/>
                    </a:lnTo>
                    <a:lnTo>
                      <a:pt x="633" y="462"/>
                    </a:lnTo>
                    <a:lnTo>
                      <a:pt x="653" y="446"/>
                    </a:lnTo>
                    <a:lnTo>
                      <a:pt x="670" y="429"/>
                    </a:lnTo>
                    <a:lnTo>
                      <a:pt x="682" y="411"/>
                    </a:lnTo>
                    <a:lnTo>
                      <a:pt x="682" y="411"/>
                    </a:lnTo>
                    <a:close/>
                    <a:moveTo>
                      <a:pt x="154" y="411"/>
                    </a:moveTo>
                    <a:lnTo>
                      <a:pt x="73" y="411"/>
                    </a:lnTo>
                    <a:lnTo>
                      <a:pt x="73" y="411"/>
                    </a:lnTo>
                    <a:lnTo>
                      <a:pt x="85" y="429"/>
                    </a:lnTo>
                    <a:lnTo>
                      <a:pt x="103" y="446"/>
                    </a:lnTo>
                    <a:lnTo>
                      <a:pt x="123" y="462"/>
                    </a:lnTo>
                    <a:lnTo>
                      <a:pt x="148" y="478"/>
                    </a:lnTo>
                    <a:lnTo>
                      <a:pt x="148" y="478"/>
                    </a:lnTo>
                    <a:lnTo>
                      <a:pt x="162" y="486"/>
                    </a:lnTo>
                    <a:lnTo>
                      <a:pt x="162" y="486"/>
                    </a:lnTo>
                    <a:lnTo>
                      <a:pt x="158" y="448"/>
                    </a:lnTo>
                    <a:lnTo>
                      <a:pt x="154" y="411"/>
                    </a:lnTo>
                    <a:lnTo>
                      <a:pt x="154" y="411"/>
                    </a:lnTo>
                    <a:close/>
                    <a:moveTo>
                      <a:pt x="653" y="528"/>
                    </a:moveTo>
                    <a:lnTo>
                      <a:pt x="653" y="528"/>
                    </a:lnTo>
                    <a:lnTo>
                      <a:pt x="637" y="536"/>
                    </a:lnTo>
                    <a:lnTo>
                      <a:pt x="637" y="536"/>
                    </a:lnTo>
                    <a:lnTo>
                      <a:pt x="607" y="550"/>
                    </a:lnTo>
                    <a:lnTo>
                      <a:pt x="573" y="563"/>
                    </a:lnTo>
                    <a:lnTo>
                      <a:pt x="573" y="563"/>
                    </a:lnTo>
                    <a:lnTo>
                      <a:pt x="557" y="601"/>
                    </a:lnTo>
                    <a:lnTo>
                      <a:pt x="541" y="637"/>
                    </a:lnTo>
                    <a:lnTo>
                      <a:pt x="541" y="637"/>
                    </a:lnTo>
                    <a:lnTo>
                      <a:pt x="535" y="647"/>
                    </a:lnTo>
                    <a:lnTo>
                      <a:pt x="535" y="647"/>
                    </a:lnTo>
                    <a:lnTo>
                      <a:pt x="551" y="637"/>
                    </a:lnTo>
                    <a:lnTo>
                      <a:pt x="569" y="625"/>
                    </a:lnTo>
                    <a:lnTo>
                      <a:pt x="583" y="613"/>
                    </a:lnTo>
                    <a:lnTo>
                      <a:pt x="599" y="599"/>
                    </a:lnTo>
                    <a:lnTo>
                      <a:pt x="599" y="599"/>
                    </a:lnTo>
                    <a:lnTo>
                      <a:pt x="613" y="581"/>
                    </a:lnTo>
                    <a:lnTo>
                      <a:pt x="629" y="565"/>
                    </a:lnTo>
                    <a:lnTo>
                      <a:pt x="641" y="546"/>
                    </a:lnTo>
                    <a:lnTo>
                      <a:pt x="653" y="528"/>
                    </a:lnTo>
                    <a:lnTo>
                      <a:pt x="653" y="528"/>
                    </a:lnTo>
                    <a:close/>
                    <a:moveTo>
                      <a:pt x="182" y="563"/>
                    </a:moveTo>
                    <a:lnTo>
                      <a:pt x="182" y="563"/>
                    </a:lnTo>
                    <a:lnTo>
                      <a:pt x="148" y="550"/>
                    </a:lnTo>
                    <a:lnTo>
                      <a:pt x="119" y="536"/>
                    </a:lnTo>
                    <a:lnTo>
                      <a:pt x="119" y="536"/>
                    </a:lnTo>
                    <a:lnTo>
                      <a:pt x="103" y="528"/>
                    </a:lnTo>
                    <a:lnTo>
                      <a:pt x="103" y="528"/>
                    </a:lnTo>
                    <a:lnTo>
                      <a:pt x="115" y="546"/>
                    </a:lnTo>
                    <a:lnTo>
                      <a:pt x="127" y="565"/>
                    </a:lnTo>
                    <a:lnTo>
                      <a:pt x="140" y="581"/>
                    </a:lnTo>
                    <a:lnTo>
                      <a:pt x="156" y="599"/>
                    </a:lnTo>
                    <a:lnTo>
                      <a:pt x="156" y="599"/>
                    </a:lnTo>
                    <a:lnTo>
                      <a:pt x="170" y="613"/>
                    </a:lnTo>
                    <a:lnTo>
                      <a:pt x="186" y="625"/>
                    </a:lnTo>
                    <a:lnTo>
                      <a:pt x="202" y="637"/>
                    </a:lnTo>
                    <a:lnTo>
                      <a:pt x="220" y="647"/>
                    </a:lnTo>
                    <a:lnTo>
                      <a:pt x="220" y="647"/>
                    </a:lnTo>
                    <a:lnTo>
                      <a:pt x="214" y="637"/>
                    </a:lnTo>
                    <a:lnTo>
                      <a:pt x="214" y="637"/>
                    </a:lnTo>
                    <a:lnTo>
                      <a:pt x="196" y="601"/>
                    </a:lnTo>
                    <a:lnTo>
                      <a:pt x="182" y="563"/>
                    </a:lnTo>
                    <a:lnTo>
                      <a:pt x="182" y="563"/>
                    </a:lnTo>
                    <a:close/>
                    <a:moveTo>
                      <a:pt x="103" y="228"/>
                    </a:moveTo>
                    <a:lnTo>
                      <a:pt x="103" y="228"/>
                    </a:lnTo>
                    <a:lnTo>
                      <a:pt x="119" y="220"/>
                    </a:lnTo>
                    <a:lnTo>
                      <a:pt x="119" y="220"/>
                    </a:lnTo>
                    <a:lnTo>
                      <a:pt x="148" y="204"/>
                    </a:lnTo>
                    <a:lnTo>
                      <a:pt x="182" y="192"/>
                    </a:lnTo>
                    <a:lnTo>
                      <a:pt x="182" y="192"/>
                    </a:lnTo>
                    <a:lnTo>
                      <a:pt x="196" y="153"/>
                    </a:lnTo>
                    <a:lnTo>
                      <a:pt x="214" y="117"/>
                    </a:lnTo>
                    <a:lnTo>
                      <a:pt x="214" y="117"/>
                    </a:lnTo>
                    <a:lnTo>
                      <a:pt x="220" y="107"/>
                    </a:lnTo>
                    <a:lnTo>
                      <a:pt x="220" y="107"/>
                    </a:lnTo>
                    <a:lnTo>
                      <a:pt x="202" y="119"/>
                    </a:lnTo>
                    <a:lnTo>
                      <a:pt x="186" y="129"/>
                    </a:lnTo>
                    <a:lnTo>
                      <a:pt x="170" y="143"/>
                    </a:lnTo>
                    <a:lnTo>
                      <a:pt x="156" y="157"/>
                    </a:lnTo>
                    <a:lnTo>
                      <a:pt x="156" y="157"/>
                    </a:lnTo>
                    <a:lnTo>
                      <a:pt x="140" y="173"/>
                    </a:lnTo>
                    <a:lnTo>
                      <a:pt x="127" y="190"/>
                    </a:lnTo>
                    <a:lnTo>
                      <a:pt x="115" y="208"/>
                    </a:lnTo>
                    <a:lnTo>
                      <a:pt x="103" y="228"/>
                    </a:lnTo>
                    <a:lnTo>
                      <a:pt x="103" y="228"/>
                    </a:lnTo>
                    <a:close/>
                    <a:moveTo>
                      <a:pt x="573" y="192"/>
                    </a:moveTo>
                    <a:lnTo>
                      <a:pt x="573" y="192"/>
                    </a:lnTo>
                    <a:lnTo>
                      <a:pt x="607" y="204"/>
                    </a:lnTo>
                    <a:lnTo>
                      <a:pt x="637" y="220"/>
                    </a:lnTo>
                    <a:lnTo>
                      <a:pt x="637" y="220"/>
                    </a:lnTo>
                    <a:lnTo>
                      <a:pt x="653" y="228"/>
                    </a:lnTo>
                    <a:lnTo>
                      <a:pt x="653" y="228"/>
                    </a:lnTo>
                    <a:lnTo>
                      <a:pt x="641" y="208"/>
                    </a:lnTo>
                    <a:lnTo>
                      <a:pt x="629" y="190"/>
                    </a:lnTo>
                    <a:lnTo>
                      <a:pt x="613" y="173"/>
                    </a:lnTo>
                    <a:lnTo>
                      <a:pt x="599" y="157"/>
                    </a:lnTo>
                    <a:lnTo>
                      <a:pt x="599" y="157"/>
                    </a:lnTo>
                    <a:lnTo>
                      <a:pt x="583" y="143"/>
                    </a:lnTo>
                    <a:lnTo>
                      <a:pt x="569" y="129"/>
                    </a:lnTo>
                    <a:lnTo>
                      <a:pt x="551" y="119"/>
                    </a:lnTo>
                    <a:lnTo>
                      <a:pt x="535" y="107"/>
                    </a:lnTo>
                    <a:lnTo>
                      <a:pt x="535" y="107"/>
                    </a:lnTo>
                    <a:lnTo>
                      <a:pt x="541" y="117"/>
                    </a:lnTo>
                    <a:lnTo>
                      <a:pt x="541" y="117"/>
                    </a:lnTo>
                    <a:lnTo>
                      <a:pt x="557" y="153"/>
                    </a:lnTo>
                    <a:lnTo>
                      <a:pt x="573" y="192"/>
                    </a:lnTo>
                    <a:lnTo>
                      <a:pt x="573" y="1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344959"/>
                  </a:solidFill>
                </a:endParaRPr>
              </a:p>
            </p:txBody>
          </p:sp>
          <p:sp>
            <p:nvSpPr>
              <p:cNvPr id="31" name="稻壳儿小白白(http://dwz.cn/Wu2UP)">
                <a:extLst>
                  <a:ext uri="{FF2B5EF4-FFF2-40B4-BE49-F238E27FC236}">
                    <a16:creationId xmlns:a16="http://schemas.microsoft.com/office/drawing/2014/main" id="{3CFB8CEF-99EC-483C-BD55-CE2BE4EF7CCE}"/>
                  </a:ext>
                </a:extLst>
              </p:cNvPr>
              <p:cNvSpPr>
                <a:spLocks noEditPoints="1"/>
              </p:cNvSpPr>
              <p:nvPr/>
            </p:nvSpPr>
            <p:spPr>
              <a:xfrm>
                <a:off x="6806565" y="4184015"/>
                <a:ext cx="581660" cy="438785"/>
              </a:xfrm>
              <a:custGeom>
                <a:avLst/>
                <a:gdLst/>
                <a:ahLst/>
                <a:cxnLst>
                  <a:cxn ang="0">
                    <a:pos x="1225271385" y="24653465"/>
                  </a:cxn>
                  <a:cxn ang="0">
                    <a:pos x="327548682" y="0"/>
                  </a:cxn>
                  <a:cxn ang="0">
                    <a:pos x="24263280" y="271191872"/>
                  </a:cxn>
                  <a:cxn ang="0">
                    <a:pos x="24263280" y="394459196"/>
                  </a:cxn>
                  <a:cxn ang="0">
                    <a:pos x="740016979" y="1134070658"/>
                  </a:cxn>
                  <a:cxn ang="0">
                    <a:pos x="1467900453" y="394459196"/>
                  </a:cxn>
                  <a:cxn ang="0">
                    <a:pos x="1455770678" y="271191872"/>
                  </a:cxn>
                  <a:cxn ang="0">
                    <a:pos x="1043302382" y="172574253"/>
                  </a:cxn>
                  <a:cxn ang="0">
                    <a:pos x="1128221996" y="98613859"/>
                  </a:cxn>
                  <a:cxn ang="0">
                    <a:pos x="921985983" y="332823654"/>
                  </a:cxn>
                  <a:cxn ang="0">
                    <a:pos x="1128221996" y="332823654"/>
                  </a:cxn>
                  <a:cxn ang="0">
                    <a:pos x="885592928" y="308170189"/>
                  </a:cxn>
                  <a:cxn ang="0">
                    <a:pos x="909856208" y="110942471"/>
                  </a:cxn>
                  <a:cxn ang="0">
                    <a:pos x="849199873" y="332823654"/>
                  </a:cxn>
                  <a:cxn ang="0">
                    <a:pos x="740016979" y="246538407"/>
                  </a:cxn>
                  <a:cxn ang="0">
                    <a:pos x="849199873" y="98613859"/>
                  </a:cxn>
                  <a:cxn ang="0">
                    <a:pos x="642963860" y="98613859"/>
                  </a:cxn>
                  <a:cxn ang="0">
                    <a:pos x="703620194" y="209556330"/>
                  </a:cxn>
                  <a:cxn ang="0">
                    <a:pos x="485258136" y="197231478"/>
                  </a:cxn>
                  <a:cxn ang="0">
                    <a:pos x="703620194" y="209556330"/>
                  </a:cxn>
                  <a:cxn ang="0">
                    <a:pos x="363941737" y="332823654"/>
                  </a:cxn>
                  <a:cxn ang="0">
                    <a:pos x="570177750" y="332823654"/>
                  </a:cxn>
                  <a:cxn ang="0">
                    <a:pos x="448861351" y="172574253"/>
                  </a:cxn>
                  <a:cxn ang="0">
                    <a:pos x="521651191" y="98613859"/>
                  </a:cxn>
                  <a:cxn ang="0">
                    <a:pos x="412468297" y="209556330"/>
                  </a:cxn>
                  <a:cxn ang="0">
                    <a:pos x="97053119" y="332823654"/>
                  </a:cxn>
                  <a:cxn ang="0">
                    <a:pos x="133446174" y="382134343"/>
                  </a:cxn>
                  <a:cxn ang="0">
                    <a:pos x="594441030" y="875207398"/>
                  </a:cxn>
                  <a:cxn ang="0">
                    <a:pos x="351811962" y="382134343"/>
                  </a:cxn>
                  <a:cxn ang="0">
                    <a:pos x="691490419" y="961496404"/>
                  </a:cxn>
                  <a:cxn ang="0">
                    <a:pos x="630834085" y="382134343"/>
                  </a:cxn>
                  <a:cxn ang="0">
                    <a:pos x="740016979" y="973821257"/>
                  </a:cxn>
                  <a:cxn ang="0">
                    <a:pos x="788543539" y="961496404"/>
                  </a:cxn>
                  <a:cxn ang="0">
                    <a:pos x="1140351771" y="382134343"/>
                  </a:cxn>
                  <a:cxn ang="0">
                    <a:pos x="897722703" y="875207398"/>
                  </a:cxn>
                  <a:cxn ang="0">
                    <a:pos x="1358717559" y="382134343"/>
                  </a:cxn>
                  <a:cxn ang="0">
                    <a:pos x="1201008105" y="332823654"/>
                  </a:cxn>
                  <a:cxn ang="0">
                    <a:pos x="1176748555" y="110942471"/>
                  </a:cxn>
                  <a:cxn ang="0">
                    <a:pos x="1201008105" y="332823654"/>
                  </a:cxn>
                  <a:cxn ang="0">
                    <a:pos x="1201008105" y="332823654"/>
                  </a:cxn>
                </a:cxnLst>
                <a:rect l="0" t="0" r="0" b="0"/>
                <a:pathLst>
                  <a:path w="123" h="92">
                    <a:moveTo>
                      <a:pt x="120" y="22"/>
                    </a:moveTo>
                    <a:cubicBezTo>
                      <a:pt x="101" y="2"/>
                      <a:pt x="101" y="2"/>
                      <a:pt x="101" y="2"/>
                    </a:cubicBezTo>
                    <a:cubicBezTo>
                      <a:pt x="100" y="1"/>
                      <a:pt x="98" y="0"/>
                      <a:pt x="9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3" y="1"/>
                      <a:pt x="22" y="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3"/>
                      <a:pt x="0" y="25"/>
                      <a:pt x="0" y="27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7" y="91"/>
                      <a:pt x="59" y="92"/>
                      <a:pt x="61" y="92"/>
                    </a:cubicBezTo>
                    <a:cubicBezTo>
                      <a:pt x="64" y="92"/>
                      <a:pt x="66" y="91"/>
                      <a:pt x="67" y="90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2" y="31"/>
                      <a:pt x="123" y="29"/>
                      <a:pt x="123" y="27"/>
                    </a:cubicBezTo>
                    <a:cubicBezTo>
                      <a:pt x="123" y="25"/>
                      <a:pt x="122" y="23"/>
                      <a:pt x="120" y="22"/>
                    </a:cubicBezTo>
                    <a:close/>
                    <a:moveTo>
                      <a:pt x="93" y="8"/>
                    </a:moveTo>
                    <a:cubicBezTo>
                      <a:pt x="86" y="14"/>
                      <a:pt x="86" y="14"/>
                      <a:pt x="86" y="14"/>
                    </a:cubicBezTo>
                    <a:cubicBezTo>
                      <a:pt x="79" y="8"/>
                      <a:pt x="79" y="8"/>
                      <a:pt x="79" y="8"/>
                    </a:cubicBezTo>
                    <a:lnTo>
                      <a:pt x="93" y="8"/>
                    </a:lnTo>
                    <a:close/>
                    <a:moveTo>
                      <a:pt x="9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85" y="19"/>
                      <a:pt x="85" y="19"/>
                      <a:pt x="85" y="19"/>
                    </a:cubicBezTo>
                    <a:lnTo>
                      <a:pt x="93" y="27"/>
                    </a:lnTo>
                    <a:close/>
                    <a:moveTo>
                      <a:pt x="83" y="16"/>
                    </a:moveTo>
                    <a:cubicBezTo>
                      <a:pt x="73" y="25"/>
                      <a:pt x="73" y="25"/>
                      <a:pt x="73" y="25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3" y="16"/>
                    </a:lnTo>
                    <a:close/>
                    <a:moveTo>
                      <a:pt x="70" y="27"/>
                    </a:moveTo>
                    <a:cubicBezTo>
                      <a:pt x="53" y="27"/>
                      <a:pt x="53" y="27"/>
                      <a:pt x="53" y="27"/>
                    </a:cubicBezTo>
                    <a:cubicBezTo>
                      <a:pt x="61" y="20"/>
                      <a:pt x="61" y="20"/>
                      <a:pt x="61" y="20"/>
                    </a:cubicBezTo>
                    <a:lnTo>
                      <a:pt x="70" y="27"/>
                    </a:lnTo>
                    <a:close/>
                    <a:moveTo>
                      <a:pt x="70" y="8"/>
                    </a:moveTo>
                    <a:cubicBezTo>
                      <a:pt x="61" y="15"/>
                      <a:pt x="61" y="15"/>
                      <a:pt x="61" y="15"/>
                    </a:cubicBezTo>
                    <a:cubicBezTo>
                      <a:pt x="53" y="8"/>
                      <a:pt x="53" y="8"/>
                      <a:pt x="53" y="8"/>
                    </a:cubicBezTo>
                    <a:lnTo>
                      <a:pt x="70" y="8"/>
                    </a:lnTo>
                    <a:close/>
                    <a:moveTo>
                      <a:pt x="58" y="17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8" y="9"/>
                      <a:pt x="48" y="9"/>
                      <a:pt x="48" y="9"/>
                    </a:cubicBezTo>
                    <a:lnTo>
                      <a:pt x="58" y="17"/>
                    </a:lnTo>
                    <a:close/>
                    <a:moveTo>
                      <a:pt x="47" y="27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37" y="19"/>
                      <a:pt x="37" y="19"/>
                      <a:pt x="37" y="19"/>
                    </a:cubicBezTo>
                    <a:lnTo>
                      <a:pt x="47" y="27"/>
                    </a:lnTo>
                    <a:close/>
                    <a:moveTo>
                      <a:pt x="43" y="8"/>
                    </a:moveTo>
                    <a:cubicBezTo>
                      <a:pt x="37" y="14"/>
                      <a:pt x="37" y="14"/>
                      <a:pt x="37" y="14"/>
                    </a:cubicBezTo>
                    <a:cubicBezTo>
                      <a:pt x="30" y="8"/>
                      <a:pt x="30" y="8"/>
                      <a:pt x="30" y="8"/>
                    </a:cubicBezTo>
                    <a:lnTo>
                      <a:pt x="43" y="8"/>
                    </a:lnTo>
                    <a:close/>
                    <a:moveTo>
                      <a:pt x="26" y="9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8" y="27"/>
                      <a:pt x="8" y="27"/>
                      <a:pt x="8" y="27"/>
                    </a:cubicBezTo>
                    <a:lnTo>
                      <a:pt x="26" y="9"/>
                    </a:lnTo>
                    <a:close/>
                    <a:moveTo>
                      <a:pt x="11" y="31"/>
                    </a:moveTo>
                    <a:cubicBezTo>
                      <a:pt x="25" y="31"/>
                      <a:pt x="25" y="31"/>
                      <a:pt x="25" y="31"/>
                    </a:cubicBezTo>
                    <a:cubicBezTo>
                      <a:pt x="49" y="71"/>
                      <a:pt x="49" y="71"/>
                      <a:pt x="49" y="71"/>
                    </a:cubicBezTo>
                    <a:lnTo>
                      <a:pt x="11" y="31"/>
                    </a:lnTo>
                    <a:close/>
                    <a:moveTo>
                      <a:pt x="29" y="31"/>
                    </a:moveTo>
                    <a:cubicBezTo>
                      <a:pt x="48" y="31"/>
                      <a:pt x="48" y="31"/>
                      <a:pt x="48" y="31"/>
                    </a:cubicBezTo>
                    <a:cubicBezTo>
                      <a:pt x="57" y="78"/>
                      <a:pt x="57" y="78"/>
                      <a:pt x="57" y="78"/>
                    </a:cubicBezTo>
                    <a:lnTo>
                      <a:pt x="29" y="31"/>
                    </a:lnTo>
                    <a:close/>
                    <a:moveTo>
                      <a:pt x="52" y="31"/>
                    </a:moveTo>
                    <a:cubicBezTo>
                      <a:pt x="71" y="31"/>
                      <a:pt x="71" y="31"/>
                      <a:pt x="71" y="31"/>
                    </a:cubicBezTo>
                    <a:cubicBezTo>
                      <a:pt x="61" y="79"/>
                      <a:pt x="61" y="79"/>
                      <a:pt x="61" y="79"/>
                    </a:cubicBezTo>
                    <a:lnTo>
                      <a:pt x="52" y="31"/>
                    </a:lnTo>
                    <a:close/>
                    <a:moveTo>
                      <a:pt x="65" y="78"/>
                    </a:moveTo>
                    <a:cubicBezTo>
                      <a:pt x="75" y="31"/>
                      <a:pt x="75" y="31"/>
                      <a:pt x="75" y="31"/>
                    </a:cubicBezTo>
                    <a:cubicBezTo>
                      <a:pt x="94" y="31"/>
                      <a:pt x="94" y="31"/>
                      <a:pt x="94" y="31"/>
                    </a:cubicBezTo>
                    <a:lnTo>
                      <a:pt x="65" y="78"/>
                    </a:lnTo>
                    <a:close/>
                    <a:moveTo>
                      <a:pt x="74" y="71"/>
                    </a:moveTo>
                    <a:cubicBezTo>
                      <a:pt x="98" y="31"/>
                      <a:pt x="98" y="31"/>
                      <a:pt x="98" y="31"/>
                    </a:cubicBezTo>
                    <a:cubicBezTo>
                      <a:pt x="112" y="31"/>
                      <a:pt x="112" y="31"/>
                      <a:pt x="112" y="31"/>
                    </a:cubicBezTo>
                    <a:lnTo>
                      <a:pt x="74" y="71"/>
                    </a:lnTo>
                    <a:close/>
                    <a:moveTo>
                      <a:pt x="99" y="27"/>
                    </a:moveTo>
                    <a:cubicBezTo>
                      <a:pt x="88" y="17"/>
                      <a:pt x="88" y="17"/>
                      <a:pt x="88" y="17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115" y="27"/>
                      <a:pt x="115" y="27"/>
                      <a:pt x="115" y="27"/>
                    </a:cubicBezTo>
                    <a:lnTo>
                      <a:pt x="99" y="27"/>
                    </a:lnTo>
                    <a:close/>
                    <a:moveTo>
                      <a:pt x="99" y="27"/>
                    </a:moveTo>
                    <a:cubicBezTo>
                      <a:pt x="99" y="27"/>
                      <a:pt x="99" y="27"/>
                      <a:pt x="99" y="2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D584D14-7A1B-44F1-B06E-8CE987B381EB}"/>
                </a:ext>
              </a:extLst>
            </p:cNvPr>
            <p:cNvGrpSpPr/>
            <p:nvPr/>
          </p:nvGrpSpPr>
          <p:grpSpPr>
            <a:xfrm>
              <a:off x="1965738" y="2173808"/>
              <a:ext cx="2501487" cy="1356792"/>
              <a:chOff x="1965738" y="2173808"/>
              <a:chExt cx="2501487" cy="1356792"/>
            </a:xfrm>
          </p:grpSpPr>
          <p:sp>
            <p:nvSpPr>
              <p:cNvPr id="22" name="文本框 36">
                <a:extLst>
                  <a:ext uri="{FF2B5EF4-FFF2-40B4-BE49-F238E27FC236}">
                    <a16:creationId xmlns:a16="http://schemas.microsoft.com/office/drawing/2014/main" id="{E3014DCA-08FF-404E-B208-A0DD3BE135E1}"/>
                  </a:ext>
                </a:extLst>
              </p:cNvPr>
              <p:cNvSpPr txBox="1"/>
              <p:nvPr/>
            </p:nvSpPr>
            <p:spPr>
              <a:xfrm>
                <a:off x="2378441" y="217380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3" name="Text Placeholder 32">
                <a:extLst>
                  <a:ext uri="{FF2B5EF4-FFF2-40B4-BE49-F238E27FC236}">
                    <a16:creationId xmlns:a16="http://schemas.microsoft.com/office/drawing/2014/main" id="{1C02CA45-DC85-46C0-B97B-DF5854B9A9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5738" y="2635473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BEBF595A-49C9-4188-893A-EED46F7F9C20}"/>
                </a:ext>
              </a:extLst>
            </p:cNvPr>
            <p:cNvGrpSpPr/>
            <p:nvPr/>
          </p:nvGrpSpPr>
          <p:grpSpPr>
            <a:xfrm>
              <a:off x="1965738" y="4050887"/>
              <a:ext cx="2501487" cy="1356792"/>
              <a:chOff x="1965738" y="2173808"/>
              <a:chExt cx="2501487" cy="1356792"/>
            </a:xfrm>
          </p:grpSpPr>
          <p:sp>
            <p:nvSpPr>
              <p:cNvPr id="20" name="文本框 36">
                <a:extLst>
                  <a:ext uri="{FF2B5EF4-FFF2-40B4-BE49-F238E27FC236}">
                    <a16:creationId xmlns:a16="http://schemas.microsoft.com/office/drawing/2014/main" id="{912CBE41-2738-4760-A769-2280FDA430C0}"/>
                  </a:ext>
                </a:extLst>
              </p:cNvPr>
              <p:cNvSpPr txBox="1"/>
              <p:nvPr/>
            </p:nvSpPr>
            <p:spPr>
              <a:xfrm>
                <a:off x="2378441" y="217380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21" name="Text Placeholder 32">
                <a:extLst>
                  <a:ext uri="{FF2B5EF4-FFF2-40B4-BE49-F238E27FC236}">
                    <a16:creationId xmlns:a16="http://schemas.microsoft.com/office/drawing/2014/main" id="{53441C60-324D-424D-967F-A305264B44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5738" y="2635473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300E44A-E5A4-4887-90ED-C945AF36779E}"/>
                </a:ext>
              </a:extLst>
            </p:cNvPr>
            <p:cNvGrpSpPr/>
            <p:nvPr/>
          </p:nvGrpSpPr>
          <p:grpSpPr>
            <a:xfrm>
              <a:off x="7863690" y="2173808"/>
              <a:ext cx="2590844" cy="1356792"/>
              <a:chOff x="1758726" y="2173808"/>
              <a:chExt cx="2590844" cy="1356792"/>
            </a:xfrm>
          </p:grpSpPr>
          <p:sp>
            <p:nvSpPr>
              <p:cNvPr id="18" name="文本框 36">
                <a:extLst>
                  <a:ext uri="{FF2B5EF4-FFF2-40B4-BE49-F238E27FC236}">
                    <a16:creationId xmlns:a16="http://schemas.microsoft.com/office/drawing/2014/main" id="{05CE5069-2E6C-41EF-9E36-75746AD44596}"/>
                  </a:ext>
                </a:extLst>
              </p:cNvPr>
              <p:cNvSpPr txBox="1"/>
              <p:nvPr/>
            </p:nvSpPr>
            <p:spPr>
              <a:xfrm>
                <a:off x="1758726" y="217380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19" name="Text Placeholder 32">
                <a:extLst>
                  <a:ext uri="{FF2B5EF4-FFF2-40B4-BE49-F238E27FC236}">
                    <a16:creationId xmlns:a16="http://schemas.microsoft.com/office/drawing/2014/main" id="{2BF3667F-16DF-4B7B-B409-5C69010B02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5738" y="2635473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B644537-FE3F-45F1-BC9C-2B505573EBB3}"/>
                </a:ext>
              </a:extLst>
            </p:cNvPr>
            <p:cNvGrpSpPr/>
            <p:nvPr/>
          </p:nvGrpSpPr>
          <p:grpSpPr>
            <a:xfrm>
              <a:off x="7863690" y="4050887"/>
              <a:ext cx="2590844" cy="1356792"/>
              <a:chOff x="1758726" y="2173808"/>
              <a:chExt cx="2590844" cy="1356792"/>
            </a:xfrm>
          </p:grpSpPr>
          <p:sp>
            <p:nvSpPr>
              <p:cNvPr id="15" name="文本框 36">
                <a:extLst>
                  <a:ext uri="{FF2B5EF4-FFF2-40B4-BE49-F238E27FC236}">
                    <a16:creationId xmlns:a16="http://schemas.microsoft.com/office/drawing/2014/main" id="{C237E663-3D4E-43B7-8DBC-B5E047903D40}"/>
                  </a:ext>
                </a:extLst>
              </p:cNvPr>
              <p:cNvSpPr txBox="1"/>
              <p:nvPr/>
            </p:nvSpPr>
            <p:spPr>
              <a:xfrm>
                <a:off x="1758726" y="2173808"/>
                <a:ext cx="2088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YOUR TEXT </a:t>
                </a:r>
              </a:p>
            </p:txBody>
          </p:sp>
          <p:sp>
            <p:nvSpPr>
              <p:cNvPr id="16" name="Text Placeholder 32">
                <a:extLst>
                  <a:ext uri="{FF2B5EF4-FFF2-40B4-BE49-F238E27FC236}">
                    <a16:creationId xmlns:a16="http://schemas.microsoft.com/office/drawing/2014/main" id="{4631A8FC-2D4F-43DF-90DF-D19BE4860F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5738" y="2635473"/>
                <a:ext cx="2383832" cy="895127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Lemon drops oat cake oat cake sugar plum. Jelly beans macaroon I love topping danish cake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302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1044</Words>
  <Application>Microsoft Office PowerPoint</Application>
  <PresentationFormat>宽屏</PresentationFormat>
  <Paragraphs>146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Helvetica Light</vt:lpstr>
      <vt:lpstr>Lato</vt:lpstr>
      <vt:lpstr>Lato Regular</vt:lpstr>
      <vt:lpstr>맑은 고딕</vt:lpstr>
      <vt:lpstr>ＭＳ Ｐゴシック</vt:lpstr>
      <vt:lpstr>Roboto condensed</vt:lpstr>
      <vt:lpstr>Roboto Condensed Regular</vt:lpstr>
      <vt:lpstr>TypeLand 康熙字典體 Trial</vt:lpstr>
      <vt:lpstr>等线</vt:lpstr>
      <vt:lpstr>等线 Light</vt:lpstr>
      <vt:lpstr>宋体</vt:lpstr>
      <vt:lpstr>微软雅黑</vt:lpstr>
      <vt:lpstr>Arial</vt:lpstr>
      <vt:lpstr>Calibri Light</vt:lpstr>
      <vt:lpstr>Segoe UI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18</cp:revision>
  <dcterms:created xsi:type="dcterms:W3CDTF">2018-06-27T05:19:53Z</dcterms:created>
  <dcterms:modified xsi:type="dcterms:W3CDTF">2018-06-27T06:55:35Z</dcterms:modified>
  <cp:category/>
  <dc:description/>
  <cp:contentStatus/>
  <dc:identifier/>
  <cp:keywords/>
  <dc:language>utf-8</dc:language>
  <dc:subject/>
</cp:coreProperties>
</file>