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7"/>
  </p:notesMasterIdLst>
  <p:handoutMasterIdLst>
    <p:handoutMasterId r:id="rId58"/>
  </p:handoutMasterIdLst>
  <p:sldIdLst>
    <p:sldId id="650" r:id="rId2"/>
    <p:sldId id="702" r:id="rId3"/>
    <p:sldId id="678" r:id="rId4"/>
    <p:sldId id="697" r:id="rId5"/>
    <p:sldId id="679" r:id="rId6"/>
    <p:sldId id="680" r:id="rId7"/>
    <p:sldId id="681" r:id="rId8"/>
    <p:sldId id="682" r:id="rId9"/>
    <p:sldId id="683" r:id="rId10"/>
    <p:sldId id="708" r:id="rId11"/>
    <p:sldId id="703" r:id="rId12"/>
    <p:sldId id="711" r:id="rId13"/>
    <p:sldId id="712" r:id="rId14"/>
    <p:sldId id="714" r:id="rId15"/>
    <p:sldId id="713" r:id="rId16"/>
    <p:sldId id="709" r:id="rId17"/>
    <p:sldId id="715" r:id="rId18"/>
    <p:sldId id="719" r:id="rId19"/>
    <p:sldId id="716" r:id="rId20"/>
    <p:sldId id="720" r:id="rId21"/>
    <p:sldId id="717" r:id="rId22"/>
    <p:sldId id="721" r:id="rId23"/>
    <p:sldId id="718" r:id="rId24"/>
    <p:sldId id="722" r:id="rId25"/>
    <p:sldId id="729" r:id="rId26"/>
    <p:sldId id="730" r:id="rId27"/>
    <p:sldId id="726" r:id="rId28"/>
    <p:sldId id="727" r:id="rId29"/>
    <p:sldId id="728" r:id="rId30"/>
    <p:sldId id="731" r:id="rId31"/>
    <p:sldId id="732" r:id="rId32"/>
    <p:sldId id="733" r:id="rId33"/>
    <p:sldId id="734" r:id="rId34"/>
    <p:sldId id="723" r:id="rId35"/>
    <p:sldId id="724" r:id="rId36"/>
    <p:sldId id="725" r:id="rId37"/>
    <p:sldId id="684" r:id="rId38"/>
    <p:sldId id="685" r:id="rId39"/>
    <p:sldId id="686" r:id="rId40"/>
    <p:sldId id="687" r:id="rId41"/>
    <p:sldId id="692" r:id="rId42"/>
    <p:sldId id="693" r:id="rId43"/>
    <p:sldId id="694" r:id="rId44"/>
    <p:sldId id="657" r:id="rId45"/>
    <p:sldId id="655" r:id="rId46"/>
    <p:sldId id="699" r:id="rId47"/>
    <p:sldId id="700" r:id="rId48"/>
    <p:sldId id="701" r:id="rId49"/>
    <p:sldId id="696" r:id="rId50"/>
    <p:sldId id="695" r:id="rId51"/>
    <p:sldId id="673" r:id="rId52"/>
    <p:sldId id="674" r:id="rId53"/>
    <p:sldId id="675" r:id="rId54"/>
    <p:sldId id="676" r:id="rId55"/>
    <p:sldId id="677" r:id="rId56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umimoji="1" sz="36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36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36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36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36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umimoji="1" sz="36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umimoji="1" sz="36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umimoji="1" sz="36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umimoji="1" sz="36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9999"/>
    <a:srgbClr val="CC0099"/>
    <a:srgbClr val="000099"/>
    <a:srgbClr val="6600CC"/>
    <a:srgbClr val="000000"/>
    <a:srgbClr val="00CC00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60"/>
  </p:normalViewPr>
  <p:slideViewPr>
    <p:cSldViewPr>
      <p:cViewPr varScale="1">
        <p:scale>
          <a:sx n="107" d="100"/>
          <a:sy n="107" d="100"/>
        </p:scale>
        <p:origin x="-9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200" b="0"/>
            </a:lvl1pPr>
          </a:lstStyle>
          <a:p>
            <a:endParaRPr lang="en-US" altLang="zh-CN"/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 b="0"/>
            </a:lvl1pPr>
          </a:lstStyle>
          <a:p>
            <a:endParaRPr lang="en-US" altLang="zh-CN"/>
          </a:p>
        </p:txBody>
      </p:sp>
      <p:sp>
        <p:nvSpPr>
          <p:cNvPr id="133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3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33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 sz="1200" b="0"/>
            </a:lvl1pPr>
          </a:lstStyle>
          <a:p>
            <a:endParaRPr lang="en-US" altLang="zh-CN"/>
          </a:p>
        </p:txBody>
      </p:sp>
      <p:sp>
        <p:nvSpPr>
          <p:cNvPr id="133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 b="0"/>
            </a:lvl1pPr>
          </a:lstStyle>
          <a:p>
            <a:fld id="{B7A44EE3-2E59-4EDA-BBF5-E816FA4E0F66}" type="slidenum">
              <a:rPr lang="en-US" altLang="zh-CN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454DBE18-7D5C-4D87-8C85-3A66FA0743A8}" type="slidenum">
              <a:rPr lang="en-US" altLang="zh-CN"/>
              <a:t>2</a:t>
            </a:fld>
            <a:endParaRPr lang="en-US" altLang="zh-CN"/>
          </a:p>
        </p:txBody>
      </p:sp>
      <p:sp>
        <p:nvSpPr>
          <p:cNvPr id="60109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r"/>
            <a:fld id="{0EE37969-3D86-4F62-9FDF-B5D7168D88EE}" type="slidenum">
              <a:rPr lang="en-US" altLang="zh-CN" sz="1200" b="0"/>
              <a:t>2</a:t>
            </a:fld>
            <a:endParaRPr lang="en-US" altLang="zh-CN" sz="1200" b="0"/>
          </a:p>
        </p:txBody>
      </p:sp>
      <p:sp>
        <p:nvSpPr>
          <p:cNvPr id="601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010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E193FC04-A7D4-4DC5-B9DB-61690849FEC0}" type="slidenum">
              <a:rPr lang="en-US" altLang="zh-CN"/>
              <a:t>18</a:t>
            </a:fld>
            <a:endParaRPr lang="en-US" altLang="zh-CN"/>
          </a:p>
        </p:txBody>
      </p:sp>
      <p:sp>
        <p:nvSpPr>
          <p:cNvPr id="72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72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2426C7D2-A9C6-4C78-8E49-AECEE171DDC5}" type="slidenum">
              <a:rPr lang="en-US" altLang="zh-CN"/>
              <a:t>19</a:t>
            </a:fld>
            <a:endParaRPr lang="en-US" altLang="zh-CN"/>
          </a:p>
        </p:txBody>
      </p:sp>
      <p:sp>
        <p:nvSpPr>
          <p:cNvPr id="71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71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C205146D-C2EE-40AF-967A-168CF8CE36D3}" type="slidenum">
              <a:rPr lang="en-US" altLang="zh-CN"/>
              <a:t>20</a:t>
            </a:fld>
            <a:endParaRPr lang="en-US" altLang="zh-CN"/>
          </a:p>
        </p:txBody>
      </p:sp>
      <p:sp>
        <p:nvSpPr>
          <p:cNvPr id="72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72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28CB59D8-DA39-4D22-A2A2-5AD8F7884325}" type="slidenum">
              <a:rPr lang="en-US" altLang="zh-CN"/>
              <a:t>21</a:t>
            </a:fld>
            <a:endParaRPr lang="en-US" altLang="zh-CN"/>
          </a:p>
        </p:txBody>
      </p:sp>
      <p:sp>
        <p:nvSpPr>
          <p:cNvPr id="71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71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70D51C55-0FCE-419E-BB75-DE3450931734}" type="slidenum">
              <a:rPr lang="en-US" altLang="zh-CN"/>
              <a:t>22</a:t>
            </a:fld>
            <a:endParaRPr lang="en-US" altLang="zh-CN"/>
          </a:p>
        </p:txBody>
      </p:sp>
      <p:sp>
        <p:nvSpPr>
          <p:cNvPr id="72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72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74E5F9A0-7C99-4B70-99FC-5FAA2098FBF6}" type="slidenum">
              <a:rPr lang="en-US" altLang="zh-CN"/>
              <a:t>23</a:t>
            </a:fld>
            <a:endParaRPr lang="en-US" altLang="zh-CN"/>
          </a:p>
        </p:txBody>
      </p:sp>
      <p:sp>
        <p:nvSpPr>
          <p:cNvPr id="71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71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55D29CCD-8E66-4A80-9E9E-22FB6F846704}" type="slidenum">
              <a:rPr lang="en-US" altLang="zh-CN"/>
              <a:t>24</a:t>
            </a:fld>
            <a:endParaRPr lang="en-US" altLang="zh-CN"/>
          </a:p>
        </p:txBody>
      </p:sp>
      <p:sp>
        <p:nvSpPr>
          <p:cNvPr id="72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72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1C998EB5-1862-4319-8E2D-F21405445F21}" type="slidenum">
              <a:rPr lang="en-US" altLang="zh-CN"/>
              <a:t>10</a:t>
            </a:fld>
            <a:endParaRPr lang="en-US" altLang="zh-CN"/>
          </a:p>
        </p:txBody>
      </p:sp>
      <p:sp>
        <p:nvSpPr>
          <p:cNvPr id="68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8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0774611B-F91A-4FF8-A952-F35DB9F8D348}" type="slidenum">
              <a:rPr lang="en-US" altLang="zh-CN"/>
              <a:t>11</a:t>
            </a:fld>
            <a:endParaRPr lang="en-US" altLang="zh-CN"/>
          </a:p>
        </p:txBody>
      </p:sp>
      <p:sp>
        <p:nvSpPr>
          <p:cNvPr id="67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7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C88DE5C9-013C-400F-9904-E872668274CB}" type="slidenum">
              <a:rPr lang="en-US" altLang="zh-CN"/>
              <a:t>12</a:t>
            </a:fld>
            <a:endParaRPr lang="en-US" altLang="zh-CN"/>
          </a:p>
        </p:txBody>
      </p:sp>
      <p:sp>
        <p:nvSpPr>
          <p:cNvPr id="69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9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2C11B117-DD4D-4C92-B9BE-79C33F49CAEB}" type="slidenum">
              <a:rPr lang="en-US" altLang="zh-CN"/>
              <a:t>13</a:t>
            </a:fld>
            <a:endParaRPr lang="en-US" altLang="zh-CN"/>
          </a:p>
        </p:txBody>
      </p:sp>
      <p:sp>
        <p:nvSpPr>
          <p:cNvPr id="69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9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24C63B6E-37A7-47D7-93F1-6CD059A0A1A6}" type="slidenum">
              <a:rPr lang="en-US" altLang="zh-CN"/>
              <a:t>14</a:t>
            </a:fld>
            <a:endParaRPr lang="en-US" altLang="zh-CN"/>
          </a:p>
        </p:txBody>
      </p:sp>
      <p:sp>
        <p:nvSpPr>
          <p:cNvPr id="70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70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5DE04498-7221-41E4-9C16-16DFA386A75A}" type="slidenum">
              <a:rPr lang="en-US" altLang="zh-CN"/>
              <a:t>15</a:t>
            </a:fld>
            <a:endParaRPr lang="en-US" altLang="zh-CN"/>
          </a:p>
        </p:txBody>
      </p:sp>
      <p:sp>
        <p:nvSpPr>
          <p:cNvPr id="70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70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CE4EE17D-C567-449A-8FBA-D7B10900C1AD}" type="slidenum">
              <a:rPr lang="en-US" altLang="zh-CN"/>
              <a:t>16</a:t>
            </a:fld>
            <a:endParaRPr lang="en-US" altLang="zh-CN"/>
          </a:p>
        </p:txBody>
      </p:sp>
      <p:sp>
        <p:nvSpPr>
          <p:cNvPr id="69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9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134B4775-2B0C-4351-A6BB-4718FE37B70F}" type="slidenum">
              <a:rPr lang="en-US" altLang="zh-CN"/>
              <a:t>17</a:t>
            </a:fld>
            <a:endParaRPr lang="en-US" altLang="zh-CN"/>
          </a:p>
        </p:txBody>
      </p:sp>
      <p:sp>
        <p:nvSpPr>
          <p:cNvPr id="71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71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37A55-F235-457B-839E-D1EFE91CE715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E1431-EB83-4FF4-981D-1602BB060F4F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13E7A-30F8-4E39-B18A-C917F969A12F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7371E-D778-4FF7-9500-013747F20501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B3023-AC33-4F63-AB15-9D85FC9FFB0D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4D8C8-2765-4B5D-9101-59A6042D9C60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B206A-A5B8-4ED2-BA4C-45EE65714AB7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7FD57-18C2-4600-BFBC-17E01568CF4D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32762-F3D4-4630-B191-D5871C5CEFD7}" type="slidenum">
              <a:rPr lang="en-US" altLang="zh-CN" smtClean="0"/>
              <a:t>‹#›</a:t>
            </a:fld>
            <a:endParaRPr lang="en-US" altLang="zh-CN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6272FD-6A2B-473C-8CE4-C078BCBFE3BB}" type="slidenum">
              <a:rPr lang="en-US" altLang="zh-CN" smtClean="0"/>
              <a:t>‹#›</a:t>
            </a:fld>
            <a:endParaRPr lang="en-US" altLang="zh-CN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A5EEA380-ABED-4B55-B85C-C27F820BF36E}" type="slidenum">
              <a:rPr lang="en-US" altLang="zh-CN" smtClean="0"/>
              <a:t>‹#›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 altLang="zh-C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.baidu.com/i?ct=503316480&amp;z=0&amp;tn=baiduimagedetail&amp;word=%B4%F2%D3%A1%BB%FA&amp;in=135&amp;cl=2&amp;cm=1&amp;sc=0&amp;lm=-1&amp;pn=134&amp;rn=1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6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GIF"/><Relationship Id="rId4" Type="http://schemas.openxmlformats.org/officeDocument/2006/relationships/hyperlink" Target="http://freequick.myrice.com/rw/xc/06.gif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3747" name="Picture 3" descr="112165573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09194" y="2611176"/>
            <a:ext cx="5940425" cy="381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3748" name="WordArt 4"/>
          <p:cNvSpPr>
            <a:spLocks noChangeArrowheads="1" noChangeShapeType="1" noTextEdit="1"/>
          </p:cNvSpPr>
          <p:nvPr/>
        </p:nvSpPr>
        <p:spPr bwMode="auto">
          <a:xfrm>
            <a:off x="2638926" y="152636"/>
            <a:ext cx="6048672" cy="565778"/>
          </a:xfrm>
          <a:prstGeom prst="rect">
            <a:avLst/>
          </a:prstGeom>
        </p:spPr>
        <p:txBody>
          <a:bodyPr wrap="none" fromWordArt="1"/>
          <a:lstStyle/>
          <a:p>
            <a:pPr algn="r"/>
            <a:r>
              <a:rPr lang="en-US" altLang="zh-CN" sz="4000" kern="1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Module 7 Computers</a:t>
            </a:r>
            <a:endParaRPr lang="zh-CN" altLang="en-US" sz="4000" kern="1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75555" y="1484784"/>
            <a:ext cx="828091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6000" kern="10" dirty="0" smtClean="0">
                <a:ln w="19050">
                  <a:noFill/>
                  <a:round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Unit 3</a:t>
            </a:r>
            <a:r>
              <a:rPr lang="zh-CN" altLang="en-US" sz="6000" kern="10" dirty="0">
                <a:ln w="19050">
                  <a:noFill/>
                  <a:round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altLang="zh-CN" sz="6000" kern="10" dirty="0" smtClean="0">
                <a:ln w="12700">
                  <a:noFill/>
                  <a:rou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Language in use </a:t>
            </a:r>
            <a:endParaRPr lang="zh-CN" altLang="en-US" sz="6000" kern="10" dirty="0">
              <a:ln w="12700">
                <a:noFill/>
                <a:rou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120702" y="5967044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kern="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3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3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543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374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403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31838" y="2619375"/>
            <a:ext cx="1536700" cy="1349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4035" name="Text Box 3"/>
          <p:cNvSpPr txBox="1">
            <a:spLocks noChangeArrowheads="1"/>
          </p:cNvSpPr>
          <p:nvPr/>
        </p:nvSpPr>
        <p:spPr bwMode="auto">
          <a:xfrm>
            <a:off x="636588" y="3879850"/>
            <a:ext cx="2530475" cy="56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7" rIns="91435" bIns="45717">
            <a:spAutoFit/>
          </a:bodyPr>
          <a:lstStyle>
            <a:lvl1pPr defTabSz="91313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91313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913130" defTabSz="91313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91313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91313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defTabSz="91313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defTabSz="91313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defTabSz="91313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defTabSz="91313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en-US" altLang="zh-CN" sz="3100">
                <a:solidFill>
                  <a:srgbClr val="FF0000"/>
                </a:solidFill>
              </a:rPr>
              <a:t>have</a:t>
            </a:r>
            <a:r>
              <a:rPr kumimoji="0" lang="en-US" altLang="zh-CN" sz="3100">
                <a:solidFill>
                  <a:srgbClr val="000099"/>
                </a:solidFill>
              </a:rPr>
              <a:t> lunch</a:t>
            </a:r>
          </a:p>
        </p:txBody>
      </p:sp>
      <p:pic>
        <p:nvPicPr>
          <p:cNvPr id="684036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31838" y="4508500"/>
            <a:ext cx="1528762" cy="1350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4037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107113" y="639763"/>
            <a:ext cx="1824037" cy="1258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4038" name="Picture 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31838" y="549275"/>
            <a:ext cx="1824037" cy="13700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4039" name="Text Box 7"/>
          <p:cNvSpPr txBox="1">
            <a:spLocks noChangeArrowheads="1"/>
          </p:cNvSpPr>
          <p:nvPr/>
        </p:nvSpPr>
        <p:spPr bwMode="auto">
          <a:xfrm>
            <a:off x="3036888" y="3879850"/>
            <a:ext cx="2843212" cy="56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7" rIns="91435" bIns="45717">
            <a:spAutoFit/>
          </a:bodyPr>
          <a:lstStyle>
            <a:lvl1pPr defTabSz="91313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91313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913130" defTabSz="91313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91313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91313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defTabSz="91313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defTabSz="91313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defTabSz="91313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defTabSz="91313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en-US" altLang="zh-CN" sz="3100">
                <a:solidFill>
                  <a:srgbClr val="FF0000"/>
                </a:solidFill>
              </a:rPr>
              <a:t>have</a:t>
            </a:r>
            <a:r>
              <a:rPr kumimoji="0" lang="en-US" altLang="zh-CN" sz="3100">
                <a:solidFill>
                  <a:srgbClr val="000099"/>
                </a:solidFill>
              </a:rPr>
              <a:t> a break</a:t>
            </a:r>
          </a:p>
        </p:txBody>
      </p:sp>
      <p:pic>
        <p:nvPicPr>
          <p:cNvPr id="684040" name="Picture 8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227388" y="639763"/>
            <a:ext cx="1824037" cy="1266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4041" name="Picture 9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107113" y="2619375"/>
            <a:ext cx="1824037" cy="1350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4042" name="Text Box 10"/>
          <p:cNvSpPr txBox="1">
            <a:spLocks noChangeArrowheads="1"/>
          </p:cNvSpPr>
          <p:nvPr/>
        </p:nvSpPr>
        <p:spPr bwMode="auto">
          <a:xfrm>
            <a:off x="6011863" y="3879850"/>
            <a:ext cx="2952750" cy="56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7" rIns="91435" bIns="45717">
            <a:spAutoFit/>
          </a:bodyPr>
          <a:lstStyle>
            <a:lvl1pPr defTabSz="91313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91313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913130" defTabSz="91313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91313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91313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defTabSz="91313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defTabSz="91313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defTabSz="91313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defTabSz="91313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en-US" altLang="zh-CN" sz="3100">
                <a:solidFill>
                  <a:srgbClr val="FF0000"/>
                </a:solidFill>
              </a:rPr>
              <a:t>go</a:t>
            </a:r>
            <a:r>
              <a:rPr kumimoji="0" lang="en-US" altLang="zh-CN" sz="3100">
                <a:solidFill>
                  <a:srgbClr val="000099"/>
                </a:solidFill>
              </a:rPr>
              <a:t> home</a:t>
            </a:r>
          </a:p>
        </p:txBody>
      </p:sp>
      <p:pic>
        <p:nvPicPr>
          <p:cNvPr id="684043" name="Picture 11" descr="永远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3227388" y="2619375"/>
            <a:ext cx="1824037" cy="1350963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4044" name="Text Box 12"/>
          <p:cNvSpPr txBox="1">
            <a:spLocks noChangeArrowheads="1"/>
          </p:cNvSpPr>
          <p:nvPr/>
        </p:nvSpPr>
        <p:spPr bwMode="auto">
          <a:xfrm>
            <a:off x="731838" y="1989138"/>
            <a:ext cx="1655762" cy="5651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7" rIns="91435" bIns="45717">
            <a:spAutoFit/>
          </a:bodyPr>
          <a:lstStyle>
            <a:lvl1pPr defTabSz="91313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91313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913130" defTabSz="91313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91313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91313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defTabSz="91313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defTabSz="91313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defTabSz="91313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defTabSz="91313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en-US" altLang="zh-CN" sz="3100">
                <a:solidFill>
                  <a:srgbClr val="000099"/>
                </a:solidFill>
              </a:rPr>
              <a:t>get up</a:t>
            </a:r>
          </a:p>
        </p:txBody>
      </p:sp>
      <p:sp>
        <p:nvSpPr>
          <p:cNvPr id="684045" name="Text Box 13"/>
          <p:cNvSpPr txBox="1">
            <a:spLocks noChangeArrowheads="1"/>
          </p:cNvSpPr>
          <p:nvPr/>
        </p:nvSpPr>
        <p:spPr bwMode="auto">
          <a:xfrm>
            <a:off x="2940050" y="1989138"/>
            <a:ext cx="3232150" cy="5651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7" rIns="91435" bIns="45717">
            <a:spAutoFit/>
          </a:bodyPr>
          <a:lstStyle>
            <a:lvl1pPr defTabSz="91313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91313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913130" defTabSz="91313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91313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91313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defTabSz="91313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defTabSz="91313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defTabSz="91313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defTabSz="91313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en-US" altLang="zh-CN" sz="3100">
                <a:solidFill>
                  <a:srgbClr val="FF0000"/>
                </a:solidFill>
              </a:rPr>
              <a:t>have </a:t>
            </a:r>
            <a:r>
              <a:rPr kumimoji="0" lang="en-US" altLang="zh-CN" sz="3100">
                <a:solidFill>
                  <a:srgbClr val="000099"/>
                </a:solidFill>
              </a:rPr>
              <a:t>breakfast</a:t>
            </a:r>
          </a:p>
        </p:txBody>
      </p:sp>
      <p:sp>
        <p:nvSpPr>
          <p:cNvPr id="684046" name="Text Box 14"/>
          <p:cNvSpPr txBox="1">
            <a:spLocks noChangeArrowheads="1"/>
          </p:cNvSpPr>
          <p:nvPr/>
        </p:nvSpPr>
        <p:spPr bwMode="auto">
          <a:xfrm>
            <a:off x="5916613" y="1989138"/>
            <a:ext cx="3532187" cy="5651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7" rIns="91435" bIns="45717">
            <a:spAutoFit/>
          </a:bodyPr>
          <a:lstStyle>
            <a:lvl1pPr defTabSz="91313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91313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913130" defTabSz="91313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91313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91313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defTabSz="91313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defTabSz="91313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defTabSz="91313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defTabSz="91313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en-US" altLang="zh-CN" sz="3100">
                <a:solidFill>
                  <a:srgbClr val="000099"/>
                </a:solidFill>
              </a:rPr>
              <a:t>go to school</a:t>
            </a:r>
          </a:p>
        </p:txBody>
      </p:sp>
      <p:sp>
        <p:nvSpPr>
          <p:cNvPr id="684047" name="Text Box 15"/>
          <p:cNvSpPr txBox="1">
            <a:spLocks noChangeArrowheads="1"/>
          </p:cNvSpPr>
          <p:nvPr/>
        </p:nvSpPr>
        <p:spPr bwMode="auto">
          <a:xfrm>
            <a:off x="2940050" y="5770563"/>
            <a:ext cx="3071813" cy="5651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7" rIns="91435" bIns="45717">
            <a:spAutoFit/>
          </a:bodyPr>
          <a:lstStyle>
            <a:lvl1pPr defTabSz="91313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91313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913130" defTabSz="91313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91313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91313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defTabSz="91313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defTabSz="91313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defTabSz="91313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defTabSz="91313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en-US" altLang="zh-CN" sz="3100">
                <a:solidFill>
                  <a:srgbClr val="000099"/>
                </a:solidFill>
              </a:rPr>
              <a:t>do homework</a:t>
            </a:r>
          </a:p>
        </p:txBody>
      </p:sp>
      <p:sp>
        <p:nvSpPr>
          <p:cNvPr id="684048" name="Text Box 16"/>
          <p:cNvSpPr txBox="1">
            <a:spLocks noChangeArrowheads="1"/>
          </p:cNvSpPr>
          <p:nvPr/>
        </p:nvSpPr>
        <p:spPr bwMode="auto">
          <a:xfrm>
            <a:off x="323850" y="5913438"/>
            <a:ext cx="2747963" cy="56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7" rIns="91435" bIns="45717">
            <a:spAutoFit/>
          </a:bodyPr>
          <a:lstStyle>
            <a:lvl1pPr defTabSz="91313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91313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913130" defTabSz="91313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91313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91313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defTabSz="91313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defTabSz="91313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defTabSz="91313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defTabSz="91313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en-US" altLang="zh-CN" sz="3100">
                <a:solidFill>
                  <a:srgbClr val="FF0000"/>
                </a:solidFill>
              </a:rPr>
              <a:t>have </a:t>
            </a:r>
            <a:r>
              <a:rPr kumimoji="0" lang="en-US" altLang="zh-CN" sz="3100">
                <a:solidFill>
                  <a:srgbClr val="000099"/>
                </a:solidFill>
              </a:rPr>
              <a:t>dinner</a:t>
            </a:r>
          </a:p>
        </p:txBody>
      </p:sp>
      <p:pic>
        <p:nvPicPr>
          <p:cNvPr id="684049" name="Picture 17" descr="62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3311525" y="4365625"/>
            <a:ext cx="1824038" cy="1387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4050" name="Picture 18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6107113" y="4508500"/>
            <a:ext cx="1824037" cy="1349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4051" name="Rectangle 19"/>
          <p:cNvSpPr>
            <a:spLocks noChangeArrowheads="1"/>
          </p:cNvSpPr>
          <p:nvPr/>
        </p:nvSpPr>
        <p:spPr bwMode="auto">
          <a:xfrm>
            <a:off x="6011863" y="5770563"/>
            <a:ext cx="1887537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18515" tIns="59258" rIns="118515" bIns="59258">
            <a:spAutoFit/>
          </a:bodyPr>
          <a:lstStyle/>
          <a:p>
            <a:pPr defTabSz="913130"/>
            <a:r>
              <a:rPr kumimoji="0" lang="en-US" altLang="zh-CN" sz="3100">
                <a:solidFill>
                  <a:srgbClr val="FF0000"/>
                </a:solidFill>
              </a:rPr>
              <a:t>go </a:t>
            </a:r>
            <a:r>
              <a:rPr kumimoji="0" lang="en-US" altLang="zh-CN" sz="3100">
                <a:solidFill>
                  <a:srgbClr val="000099"/>
                </a:solidFill>
              </a:rPr>
              <a:t>to bed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84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84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84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8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684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684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684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684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684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4035" grpId="0"/>
      <p:bldP spid="684039" grpId="0"/>
      <p:bldP spid="684042" grpId="0"/>
      <p:bldP spid="684044" grpId="0" animBg="1"/>
      <p:bldP spid="684045" grpId="0" animBg="1"/>
      <p:bldP spid="684046" grpId="0" animBg="1"/>
      <p:bldP spid="684047" grpId="0" animBg="1"/>
      <p:bldP spid="684048" grpId="0"/>
      <p:bldP spid="68405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7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808288" y="296863"/>
            <a:ext cx="2206625" cy="711200"/>
          </a:xfrm>
        </p:spPr>
        <p:txBody>
          <a:bodyPr/>
          <a:lstStyle/>
          <a:p>
            <a:pPr algn="l"/>
            <a:r>
              <a:rPr lang="en-US" altLang="zh-CN" sz="2400" b="1" dirty="0"/>
              <a:t>6:00 am</a:t>
            </a:r>
          </a:p>
        </p:txBody>
      </p:sp>
      <p:pic>
        <p:nvPicPr>
          <p:cNvPr id="6737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0" y="152400"/>
            <a:ext cx="2657475" cy="2339975"/>
          </a:xfrm>
          <a:noFill/>
          <a:ln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73797" name="Rectangle 5"/>
          <p:cNvSpPr>
            <a:spLocks noChangeArrowheads="1"/>
          </p:cNvSpPr>
          <p:nvPr/>
        </p:nvSpPr>
        <p:spPr bwMode="auto">
          <a:xfrm>
            <a:off x="2808288" y="2060575"/>
            <a:ext cx="3767137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18515" tIns="59258" rIns="118515" bIns="59258">
            <a:spAutoFit/>
          </a:bodyPr>
          <a:lstStyle/>
          <a:p>
            <a:pPr marL="444500" indent="-444500" defTabSz="913130">
              <a:lnSpc>
                <a:spcPct val="90000"/>
              </a:lnSpc>
              <a:spcBef>
                <a:spcPct val="20000"/>
              </a:spcBef>
            </a:pPr>
            <a:r>
              <a:rPr kumimoji="0" lang="en-US" altLang="zh-CN" sz="2800" dirty="0">
                <a:solidFill>
                  <a:srgbClr val="000000"/>
                </a:solidFill>
              </a:rPr>
              <a:t>I </a:t>
            </a:r>
            <a:r>
              <a:rPr kumimoji="0" lang="en-US" altLang="zh-CN" sz="2800" dirty="0"/>
              <a:t>get up</a:t>
            </a:r>
            <a:r>
              <a:rPr kumimoji="0" lang="en-US" altLang="zh-CN" sz="2800" dirty="0">
                <a:solidFill>
                  <a:srgbClr val="000000"/>
                </a:solidFill>
              </a:rPr>
              <a:t> </a:t>
            </a:r>
            <a:r>
              <a:rPr kumimoji="0" lang="en-US" altLang="zh-CN" sz="2800" u="sng" dirty="0">
                <a:solidFill>
                  <a:srgbClr val="000000"/>
                </a:solidFill>
              </a:rPr>
              <a:t>at six o’clock</a:t>
            </a:r>
            <a:r>
              <a:rPr kumimoji="0" lang="en-US" altLang="zh-CN" sz="2800" u="sng" dirty="0"/>
              <a:t> </a:t>
            </a:r>
            <a:r>
              <a:rPr kumimoji="0" lang="en-US" altLang="zh-CN" sz="2800" dirty="0"/>
              <a:t>.</a:t>
            </a:r>
          </a:p>
        </p:txBody>
      </p:sp>
      <p:sp>
        <p:nvSpPr>
          <p:cNvPr id="673798" name="Rectangle 6"/>
          <p:cNvSpPr>
            <a:spLocks noChangeArrowheads="1"/>
          </p:cNvSpPr>
          <p:nvPr/>
        </p:nvSpPr>
        <p:spPr bwMode="auto">
          <a:xfrm>
            <a:off x="3600450" y="3500438"/>
            <a:ext cx="2016125" cy="709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7" rIns="91435" bIns="45717" anchor="ctr"/>
          <a:lstStyle/>
          <a:p>
            <a:endParaRPr kumimoji="0" lang="zh-CN" altLang="zh-CN" sz="2800">
              <a:solidFill>
                <a:schemeClr val="tx2"/>
              </a:solidFill>
            </a:endParaRPr>
          </a:p>
        </p:txBody>
      </p:sp>
      <p:sp>
        <p:nvSpPr>
          <p:cNvPr id="673801" name="Rectangle 9"/>
          <p:cNvSpPr>
            <a:spLocks noChangeArrowheads="1"/>
          </p:cNvSpPr>
          <p:nvPr/>
        </p:nvSpPr>
        <p:spPr bwMode="auto">
          <a:xfrm>
            <a:off x="2339975" y="2600325"/>
            <a:ext cx="6324600" cy="54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18515" tIns="59258" rIns="118515" bIns="59258">
            <a:spAutoFit/>
          </a:bodyPr>
          <a:lstStyle/>
          <a:p>
            <a:pPr defTabSz="913130"/>
            <a:r>
              <a:rPr kumimoji="0" lang="en-US" altLang="zh-CN" sz="2800" dirty="0">
                <a:solidFill>
                  <a:srgbClr val="800000"/>
                </a:solidFill>
              </a:rPr>
              <a:t>she</a:t>
            </a:r>
            <a:r>
              <a:rPr kumimoji="0" lang="en-US" altLang="zh-CN" sz="2800" dirty="0"/>
              <a:t> get</a:t>
            </a:r>
            <a:r>
              <a:rPr kumimoji="0" lang="en-US" altLang="zh-CN" sz="2800" dirty="0">
                <a:solidFill>
                  <a:srgbClr val="FF0000"/>
                </a:solidFill>
              </a:rPr>
              <a:t>s</a:t>
            </a:r>
            <a:r>
              <a:rPr kumimoji="0" lang="en-US" altLang="zh-CN" sz="2800" dirty="0"/>
              <a:t> up </a:t>
            </a:r>
            <a:r>
              <a:rPr kumimoji="0" lang="en-US" altLang="zh-CN" sz="2800" dirty="0">
                <a:solidFill>
                  <a:srgbClr val="000000"/>
                </a:solidFill>
              </a:rPr>
              <a:t>at </a:t>
            </a:r>
            <a:r>
              <a:rPr kumimoji="0" lang="en-US" altLang="zh-CN" sz="2800" u="sng" dirty="0">
                <a:solidFill>
                  <a:srgbClr val="000000"/>
                </a:solidFill>
              </a:rPr>
              <a:t>six o’clock</a:t>
            </a:r>
            <a:r>
              <a:rPr kumimoji="0" lang="en-US" altLang="zh-CN" sz="2800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673802" name="Rectangle 10"/>
          <p:cNvSpPr>
            <a:spLocks noChangeArrowheads="1"/>
          </p:cNvSpPr>
          <p:nvPr/>
        </p:nvSpPr>
        <p:spPr bwMode="auto">
          <a:xfrm>
            <a:off x="2700338" y="1268413"/>
            <a:ext cx="44497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0" lang="en-US" altLang="zh-CN" sz="2800" dirty="0"/>
              <a:t>What time </a:t>
            </a:r>
            <a:r>
              <a:rPr kumimoji="0" lang="en-US" altLang="zh-CN" sz="2800" dirty="0">
                <a:solidFill>
                  <a:srgbClr val="FF0000"/>
                </a:solidFill>
              </a:rPr>
              <a:t>do</a:t>
            </a:r>
            <a:r>
              <a:rPr kumimoji="0" lang="en-US" altLang="zh-CN" sz="2800" dirty="0"/>
              <a:t> you </a:t>
            </a:r>
            <a:r>
              <a:rPr kumimoji="0" lang="en-US" altLang="zh-CN" sz="2800" dirty="0">
                <a:solidFill>
                  <a:srgbClr val="000000"/>
                </a:solidFill>
              </a:rPr>
              <a:t>get up</a:t>
            </a:r>
            <a:r>
              <a:rPr kumimoji="0" lang="en-US" altLang="zh-CN" dirty="0"/>
              <a:t> ?</a:t>
            </a:r>
          </a:p>
        </p:txBody>
      </p:sp>
      <p:sp>
        <p:nvSpPr>
          <p:cNvPr id="673803" name="Rectangle 11"/>
          <p:cNvSpPr>
            <a:spLocks noChangeArrowheads="1"/>
          </p:cNvSpPr>
          <p:nvPr/>
        </p:nvSpPr>
        <p:spPr bwMode="auto">
          <a:xfrm>
            <a:off x="2700338" y="908050"/>
            <a:ext cx="46942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0" lang="en-US" altLang="zh-CN" sz="2800" dirty="0"/>
              <a:t>What time </a:t>
            </a:r>
            <a:r>
              <a:rPr kumimoji="0" lang="en-US" altLang="zh-CN" sz="2800" u="sng" dirty="0">
                <a:solidFill>
                  <a:srgbClr val="FF0000"/>
                </a:solidFill>
              </a:rPr>
              <a:t>does</a:t>
            </a:r>
            <a:r>
              <a:rPr kumimoji="0" lang="en-US" altLang="zh-CN" sz="2800" dirty="0">
                <a:solidFill>
                  <a:srgbClr val="FF0000"/>
                </a:solidFill>
              </a:rPr>
              <a:t> </a:t>
            </a:r>
            <a:r>
              <a:rPr kumimoji="0" lang="en-US" altLang="zh-CN" sz="2800" dirty="0"/>
              <a:t>she </a:t>
            </a:r>
            <a:r>
              <a:rPr kumimoji="0" lang="en-US" altLang="zh-CN" sz="2800" u="sng" dirty="0">
                <a:solidFill>
                  <a:srgbClr val="000000"/>
                </a:solidFill>
              </a:rPr>
              <a:t>get </a:t>
            </a:r>
            <a:r>
              <a:rPr kumimoji="0" lang="en-US" altLang="zh-CN" sz="2800" dirty="0">
                <a:solidFill>
                  <a:srgbClr val="000000"/>
                </a:solidFill>
              </a:rPr>
              <a:t>up</a:t>
            </a:r>
            <a:r>
              <a:rPr kumimoji="0" lang="en-US" altLang="zh-CN" sz="2800" dirty="0"/>
              <a:t> ?</a:t>
            </a:r>
          </a:p>
        </p:txBody>
      </p:sp>
      <p:sp>
        <p:nvSpPr>
          <p:cNvPr id="673804" name="Rectangle 12"/>
          <p:cNvSpPr>
            <a:spLocks noChangeArrowheads="1"/>
          </p:cNvSpPr>
          <p:nvPr/>
        </p:nvSpPr>
        <p:spPr bwMode="auto">
          <a:xfrm>
            <a:off x="431800" y="2528888"/>
            <a:ext cx="14779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0" lang="en-US" altLang="zh-CN"/>
              <a:t>get up</a:t>
            </a:r>
          </a:p>
        </p:txBody>
      </p:sp>
      <p:sp>
        <p:nvSpPr>
          <p:cNvPr id="673805" name="Rectangle 13"/>
          <p:cNvSpPr>
            <a:spLocks noChangeArrowheads="1"/>
          </p:cNvSpPr>
          <p:nvPr/>
        </p:nvSpPr>
        <p:spPr bwMode="auto">
          <a:xfrm>
            <a:off x="358775" y="3249613"/>
            <a:ext cx="16875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0" lang="en-US" altLang="zh-CN"/>
              <a:t>get</a:t>
            </a:r>
            <a:r>
              <a:rPr kumimoji="0" lang="en-US" altLang="zh-CN">
                <a:solidFill>
                  <a:srgbClr val="FF0000"/>
                </a:solidFill>
              </a:rPr>
              <a:t>s</a:t>
            </a:r>
            <a:r>
              <a:rPr kumimoji="0" lang="en-US" altLang="zh-CN"/>
              <a:t> up</a:t>
            </a:r>
          </a:p>
        </p:txBody>
      </p:sp>
      <p:sp>
        <p:nvSpPr>
          <p:cNvPr id="673806" name="Rectangle 14"/>
          <p:cNvSpPr>
            <a:spLocks noChangeArrowheads="1"/>
          </p:cNvSpPr>
          <p:nvPr/>
        </p:nvSpPr>
        <p:spPr bwMode="auto">
          <a:xfrm>
            <a:off x="2376488" y="3429000"/>
            <a:ext cx="22510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0" lang="en-US" altLang="zh-CN" dirty="0"/>
              <a:t>get--- get</a:t>
            </a:r>
            <a:r>
              <a:rPr kumimoji="0" lang="en-US" altLang="zh-CN" dirty="0">
                <a:solidFill>
                  <a:srgbClr val="FF0000"/>
                </a:solidFill>
              </a:rPr>
              <a:t>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7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7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73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7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73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73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73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73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3794" grpId="0"/>
      <p:bldP spid="673797" grpId="0"/>
      <p:bldP spid="673798" grpId="0"/>
      <p:bldP spid="673801" grpId="0"/>
      <p:bldP spid="673802" grpId="0"/>
      <p:bldP spid="673803" grpId="0"/>
      <p:bldP spid="673805" grpId="0"/>
      <p:bldP spid="67380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29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808288" y="296863"/>
            <a:ext cx="2206625" cy="711200"/>
          </a:xfrm>
        </p:spPr>
        <p:txBody>
          <a:bodyPr/>
          <a:lstStyle/>
          <a:p>
            <a:pPr algn="l"/>
            <a:r>
              <a:rPr lang="en-US" altLang="zh-CN" sz="2400" b="1" dirty="0"/>
              <a:t>6:30 am</a:t>
            </a:r>
          </a:p>
        </p:txBody>
      </p:sp>
      <p:sp>
        <p:nvSpPr>
          <p:cNvPr id="695300" name="Rectangle 4"/>
          <p:cNvSpPr>
            <a:spLocks noChangeArrowheads="1"/>
          </p:cNvSpPr>
          <p:nvPr/>
        </p:nvSpPr>
        <p:spPr bwMode="auto">
          <a:xfrm>
            <a:off x="2663825" y="2276475"/>
            <a:ext cx="5541963" cy="61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18515" tIns="59258" rIns="118515" bIns="59258">
            <a:spAutoFit/>
          </a:bodyPr>
          <a:lstStyle/>
          <a:p>
            <a:pPr marL="444500" indent="-444500" defTabSz="913130">
              <a:lnSpc>
                <a:spcPct val="90000"/>
              </a:lnSpc>
              <a:spcBef>
                <a:spcPct val="20000"/>
              </a:spcBef>
            </a:pPr>
            <a:r>
              <a:rPr kumimoji="0" lang="en-US" altLang="zh-CN" sz="2800" dirty="0">
                <a:solidFill>
                  <a:srgbClr val="000000"/>
                </a:solidFill>
              </a:rPr>
              <a:t>I  </a:t>
            </a:r>
            <a:r>
              <a:rPr kumimoji="0" lang="en-US" altLang="zh-CN" sz="2800" dirty="0"/>
              <a:t>have breakfast</a:t>
            </a:r>
            <a:r>
              <a:rPr kumimoji="0" lang="en-US" altLang="zh-CN" dirty="0"/>
              <a:t> </a:t>
            </a:r>
            <a:r>
              <a:rPr kumimoji="0" lang="en-US" altLang="zh-CN" sz="2800" u="sng" dirty="0">
                <a:solidFill>
                  <a:srgbClr val="000000"/>
                </a:solidFill>
              </a:rPr>
              <a:t>at half past six </a:t>
            </a:r>
            <a:r>
              <a:rPr kumimoji="0" lang="en-US" altLang="zh-CN" sz="2800" dirty="0"/>
              <a:t>.</a:t>
            </a:r>
          </a:p>
        </p:txBody>
      </p:sp>
      <p:sp>
        <p:nvSpPr>
          <p:cNvPr id="695301" name="Rectangle 5"/>
          <p:cNvSpPr>
            <a:spLocks noChangeArrowheads="1"/>
          </p:cNvSpPr>
          <p:nvPr/>
        </p:nvSpPr>
        <p:spPr bwMode="auto">
          <a:xfrm>
            <a:off x="3600450" y="3500438"/>
            <a:ext cx="2016125" cy="709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7" rIns="91435" bIns="45717" anchor="ctr"/>
          <a:lstStyle/>
          <a:p>
            <a:endParaRPr kumimoji="0" lang="zh-CN" altLang="zh-CN" sz="2800">
              <a:solidFill>
                <a:schemeClr val="tx2"/>
              </a:solidFill>
            </a:endParaRPr>
          </a:p>
        </p:txBody>
      </p:sp>
      <p:sp>
        <p:nvSpPr>
          <p:cNvPr id="695302" name="Rectangle 6"/>
          <p:cNvSpPr>
            <a:spLocks noChangeArrowheads="1"/>
          </p:cNvSpPr>
          <p:nvPr/>
        </p:nvSpPr>
        <p:spPr bwMode="auto">
          <a:xfrm>
            <a:off x="2627313" y="2852738"/>
            <a:ext cx="6324600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18515" tIns="59258" rIns="118515" bIns="59258">
            <a:spAutoFit/>
          </a:bodyPr>
          <a:lstStyle/>
          <a:p>
            <a:pPr defTabSz="913130"/>
            <a:r>
              <a:rPr kumimoji="0" lang="en-US" altLang="zh-CN" sz="2800" dirty="0">
                <a:solidFill>
                  <a:srgbClr val="800000"/>
                </a:solidFill>
              </a:rPr>
              <a:t>She</a:t>
            </a:r>
            <a:r>
              <a:rPr kumimoji="0" lang="en-US" altLang="zh-CN" sz="2800" dirty="0"/>
              <a:t> </a:t>
            </a:r>
            <a:r>
              <a:rPr kumimoji="0" lang="en-US" altLang="zh-CN" sz="2800" dirty="0">
                <a:solidFill>
                  <a:srgbClr val="FF0000"/>
                </a:solidFill>
              </a:rPr>
              <a:t>has</a:t>
            </a:r>
            <a:r>
              <a:rPr kumimoji="0" lang="en-US" altLang="zh-CN" sz="2800" dirty="0">
                <a:solidFill>
                  <a:srgbClr val="000000"/>
                </a:solidFill>
              </a:rPr>
              <a:t> </a:t>
            </a:r>
            <a:r>
              <a:rPr kumimoji="0" lang="en-US" altLang="zh-CN" sz="2800" dirty="0"/>
              <a:t>breakfast</a:t>
            </a:r>
            <a:r>
              <a:rPr kumimoji="0" lang="en-US" altLang="zh-CN" dirty="0"/>
              <a:t> </a:t>
            </a:r>
            <a:r>
              <a:rPr kumimoji="0" lang="en-US" altLang="zh-CN" sz="2800" u="sng" dirty="0">
                <a:solidFill>
                  <a:srgbClr val="000000"/>
                </a:solidFill>
              </a:rPr>
              <a:t>at half past six </a:t>
            </a:r>
            <a:r>
              <a:rPr kumimoji="0" lang="en-US" altLang="zh-CN" sz="2800" dirty="0"/>
              <a:t>.</a:t>
            </a:r>
          </a:p>
        </p:txBody>
      </p:sp>
      <p:sp>
        <p:nvSpPr>
          <p:cNvPr id="695303" name="Rectangle 7"/>
          <p:cNvSpPr>
            <a:spLocks noChangeArrowheads="1"/>
          </p:cNvSpPr>
          <p:nvPr/>
        </p:nvSpPr>
        <p:spPr bwMode="auto">
          <a:xfrm>
            <a:off x="2700338" y="1268413"/>
            <a:ext cx="586581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0" lang="en-US" altLang="zh-CN" sz="2800" dirty="0"/>
              <a:t>What time </a:t>
            </a:r>
            <a:r>
              <a:rPr kumimoji="0" lang="en-US" altLang="zh-CN" sz="2800" dirty="0">
                <a:solidFill>
                  <a:srgbClr val="FF0000"/>
                </a:solidFill>
              </a:rPr>
              <a:t>do </a:t>
            </a:r>
            <a:r>
              <a:rPr kumimoji="0" lang="en-US" altLang="zh-CN" sz="2800" dirty="0"/>
              <a:t>you </a:t>
            </a:r>
            <a:r>
              <a:rPr kumimoji="0" lang="en-US" altLang="zh-CN" sz="2800" dirty="0">
                <a:solidFill>
                  <a:srgbClr val="000000"/>
                </a:solidFill>
              </a:rPr>
              <a:t>have breakfast</a:t>
            </a:r>
            <a:r>
              <a:rPr kumimoji="0" lang="en-US" altLang="zh-CN" dirty="0"/>
              <a:t> ?</a:t>
            </a:r>
          </a:p>
        </p:txBody>
      </p:sp>
      <p:sp>
        <p:nvSpPr>
          <p:cNvPr id="695304" name="Rectangle 8"/>
          <p:cNvSpPr>
            <a:spLocks noChangeArrowheads="1"/>
          </p:cNvSpPr>
          <p:nvPr/>
        </p:nvSpPr>
        <p:spPr bwMode="auto">
          <a:xfrm>
            <a:off x="2627313" y="836613"/>
            <a:ext cx="613251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0" lang="en-US" altLang="zh-CN" sz="2800" dirty="0"/>
              <a:t>What time </a:t>
            </a:r>
            <a:r>
              <a:rPr kumimoji="0" lang="en-US" altLang="zh-CN" sz="2800" u="sng" dirty="0">
                <a:solidFill>
                  <a:srgbClr val="FF0000"/>
                </a:solidFill>
              </a:rPr>
              <a:t>does</a:t>
            </a:r>
            <a:r>
              <a:rPr kumimoji="0" lang="en-US" altLang="zh-CN" sz="2800" dirty="0">
                <a:solidFill>
                  <a:srgbClr val="FF0000"/>
                </a:solidFill>
              </a:rPr>
              <a:t> </a:t>
            </a:r>
            <a:r>
              <a:rPr kumimoji="0" lang="en-US" altLang="zh-CN" sz="2800" dirty="0"/>
              <a:t>she </a:t>
            </a:r>
            <a:r>
              <a:rPr kumimoji="0" lang="en-US" altLang="zh-CN" sz="2800" u="sng" dirty="0">
                <a:solidFill>
                  <a:srgbClr val="000000"/>
                </a:solidFill>
              </a:rPr>
              <a:t>have</a:t>
            </a:r>
            <a:r>
              <a:rPr kumimoji="0" lang="en-US" altLang="zh-CN" sz="2800" dirty="0">
                <a:solidFill>
                  <a:srgbClr val="000000"/>
                </a:solidFill>
              </a:rPr>
              <a:t> breakfast</a:t>
            </a:r>
            <a:r>
              <a:rPr kumimoji="0" lang="en-US" altLang="zh-CN" dirty="0"/>
              <a:t> </a:t>
            </a:r>
            <a:r>
              <a:rPr kumimoji="0" lang="en-US" altLang="zh-CN" sz="2800" dirty="0"/>
              <a:t>?</a:t>
            </a:r>
          </a:p>
        </p:txBody>
      </p:sp>
      <p:sp>
        <p:nvSpPr>
          <p:cNvPr id="695305" name="Rectangle 9"/>
          <p:cNvSpPr>
            <a:spLocks noChangeArrowheads="1"/>
          </p:cNvSpPr>
          <p:nvPr/>
        </p:nvSpPr>
        <p:spPr bwMode="auto">
          <a:xfrm>
            <a:off x="0" y="2492375"/>
            <a:ext cx="26066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0" lang="en-US" altLang="zh-CN" sz="2800"/>
              <a:t>have breakfast</a:t>
            </a:r>
          </a:p>
        </p:txBody>
      </p:sp>
      <p:sp>
        <p:nvSpPr>
          <p:cNvPr id="695306" name="Rectangle 10"/>
          <p:cNvSpPr>
            <a:spLocks noChangeArrowheads="1"/>
          </p:cNvSpPr>
          <p:nvPr/>
        </p:nvSpPr>
        <p:spPr bwMode="auto">
          <a:xfrm>
            <a:off x="0" y="3068638"/>
            <a:ext cx="23923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0" lang="en-US" altLang="zh-CN" sz="2800">
                <a:solidFill>
                  <a:srgbClr val="000000"/>
                </a:solidFill>
              </a:rPr>
              <a:t>ha</a:t>
            </a:r>
            <a:r>
              <a:rPr kumimoji="0" lang="en-US" altLang="zh-CN" sz="2800">
                <a:solidFill>
                  <a:srgbClr val="FF0000"/>
                </a:solidFill>
              </a:rPr>
              <a:t>s</a:t>
            </a:r>
            <a:r>
              <a:rPr kumimoji="0" lang="en-US" altLang="zh-CN" sz="2800">
                <a:solidFill>
                  <a:srgbClr val="000000"/>
                </a:solidFill>
              </a:rPr>
              <a:t> </a:t>
            </a:r>
            <a:r>
              <a:rPr kumimoji="0" lang="en-US" altLang="zh-CN" sz="2800"/>
              <a:t>breakfast</a:t>
            </a:r>
          </a:p>
        </p:txBody>
      </p:sp>
      <p:pic>
        <p:nvPicPr>
          <p:cNvPr id="695308" name="Picture 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2875" y="188913"/>
            <a:ext cx="2303463" cy="19827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5309" name="Rectangle 13"/>
          <p:cNvSpPr>
            <a:spLocks noChangeArrowheads="1"/>
          </p:cNvSpPr>
          <p:nvPr/>
        </p:nvSpPr>
        <p:spPr bwMode="auto">
          <a:xfrm>
            <a:off x="1547813" y="3789363"/>
            <a:ext cx="24765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0" lang="en-US" altLang="zh-CN" dirty="0"/>
              <a:t>have--- ha</a:t>
            </a:r>
            <a:r>
              <a:rPr kumimoji="0" lang="en-US" altLang="zh-CN" dirty="0">
                <a:solidFill>
                  <a:srgbClr val="FF0000"/>
                </a:solidFill>
              </a:rPr>
              <a:t>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9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95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95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95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95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95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95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95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5298" grpId="0"/>
      <p:bldP spid="695300" grpId="0"/>
      <p:bldP spid="695301" grpId="0"/>
      <p:bldP spid="695302" grpId="0"/>
      <p:bldP spid="695303" grpId="0"/>
      <p:bldP spid="695304" grpId="0"/>
      <p:bldP spid="695306" grpId="0"/>
      <p:bldP spid="69530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3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808288" y="296863"/>
            <a:ext cx="2206625" cy="711200"/>
          </a:xfrm>
        </p:spPr>
        <p:txBody>
          <a:bodyPr/>
          <a:lstStyle/>
          <a:p>
            <a:pPr algn="l"/>
            <a:r>
              <a:rPr lang="en-US" altLang="zh-CN" sz="2400" b="1"/>
              <a:t>7:00 am</a:t>
            </a:r>
          </a:p>
        </p:txBody>
      </p:sp>
      <p:sp>
        <p:nvSpPr>
          <p:cNvPr id="697347" name="Rectangle 3"/>
          <p:cNvSpPr>
            <a:spLocks noChangeArrowheads="1"/>
          </p:cNvSpPr>
          <p:nvPr/>
        </p:nvSpPr>
        <p:spPr bwMode="auto">
          <a:xfrm>
            <a:off x="2663825" y="2276475"/>
            <a:ext cx="5200650" cy="61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18515" tIns="59258" rIns="118515" bIns="59258">
            <a:spAutoFit/>
          </a:bodyPr>
          <a:lstStyle/>
          <a:p>
            <a:pPr marL="444500" indent="-444500" defTabSz="913130">
              <a:lnSpc>
                <a:spcPct val="90000"/>
              </a:lnSpc>
              <a:spcBef>
                <a:spcPct val="20000"/>
              </a:spcBef>
            </a:pPr>
            <a:r>
              <a:rPr kumimoji="0" lang="en-US" altLang="zh-CN" sz="2800">
                <a:solidFill>
                  <a:srgbClr val="000000"/>
                </a:solidFill>
              </a:rPr>
              <a:t>I </a:t>
            </a:r>
            <a:r>
              <a:rPr kumimoji="0" lang="en-US" altLang="zh-CN" sz="2800"/>
              <a:t>go to school</a:t>
            </a:r>
            <a:r>
              <a:rPr kumimoji="0" lang="en-US" altLang="zh-CN"/>
              <a:t> </a:t>
            </a:r>
            <a:r>
              <a:rPr kumimoji="0" lang="en-US" altLang="zh-CN" sz="2800" u="sng">
                <a:solidFill>
                  <a:srgbClr val="000000"/>
                </a:solidFill>
              </a:rPr>
              <a:t>at seven o’clock</a:t>
            </a:r>
            <a:r>
              <a:rPr kumimoji="0" lang="en-US" altLang="zh-CN" sz="2800" u="sng"/>
              <a:t> </a:t>
            </a:r>
            <a:r>
              <a:rPr kumimoji="0" lang="en-US" altLang="zh-CN" sz="2800"/>
              <a:t>.</a:t>
            </a:r>
          </a:p>
        </p:txBody>
      </p:sp>
      <p:sp>
        <p:nvSpPr>
          <p:cNvPr id="697348" name="Rectangle 4"/>
          <p:cNvSpPr>
            <a:spLocks noChangeArrowheads="1"/>
          </p:cNvSpPr>
          <p:nvPr/>
        </p:nvSpPr>
        <p:spPr bwMode="auto">
          <a:xfrm>
            <a:off x="3600450" y="3500438"/>
            <a:ext cx="2016125" cy="709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7" rIns="91435" bIns="45717" anchor="ctr"/>
          <a:lstStyle/>
          <a:p>
            <a:endParaRPr kumimoji="0" lang="zh-CN" altLang="zh-CN" sz="2800">
              <a:solidFill>
                <a:schemeClr val="tx2"/>
              </a:solidFill>
            </a:endParaRPr>
          </a:p>
        </p:txBody>
      </p:sp>
      <p:sp>
        <p:nvSpPr>
          <p:cNvPr id="697349" name="Rectangle 5"/>
          <p:cNvSpPr>
            <a:spLocks noChangeArrowheads="1"/>
          </p:cNvSpPr>
          <p:nvPr/>
        </p:nvSpPr>
        <p:spPr bwMode="auto">
          <a:xfrm>
            <a:off x="2627313" y="2852738"/>
            <a:ext cx="6324600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18515" tIns="59258" rIns="118515" bIns="59258">
            <a:spAutoFit/>
          </a:bodyPr>
          <a:lstStyle/>
          <a:p>
            <a:pPr defTabSz="913130"/>
            <a:r>
              <a:rPr kumimoji="0" lang="en-US" altLang="zh-CN" sz="2800">
                <a:solidFill>
                  <a:srgbClr val="800000"/>
                </a:solidFill>
              </a:rPr>
              <a:t>She</a:t>
            </a:r>
            <a:r>
              <a:rPr kumimoji="0" lang="en-US" altLang="zh-CN" sz="2800"/>
              <a:t> go</a:t>
            </a:r>
            <a:r>
              <a:rPr kumimoji="0" lang="en-US" altLang="zh-CN" sz="2800">
                <a:solidFill>
                  <a:srgbClr val="FF0000"/>
                </a:solidFill>
              </a:rPr>
              <a:t>es</a:t>
            </a:r>
            <a:r>
              <a:rPr kumimoji="0" lang="en-US" altLang="zh-CN" sz="2800">
                <a:solidFill>
                  <a:srgbClr val="000000"/>
                </a:solidFill>
              </a:rPr>
              <a:t> </a:t>
            </a:r>
            <a:r>
              <a:rPr kumimoji="0" lang="en-US" altLang="zh-CN" sz="2800"/>
              <a:t>to school</a:t>
            </a:r>
            <a:r>
              <a:rPr kumimoji="0" lang="en-US" altLang="zh-CN"/>
              <a:t> </a:t>
            </a:r>
            <a:r>
              <a:rPr kumimoji="0" lang="en-US" altLang="zh-CN" sz="2800" u="sng">
                <a:solidFill>
                  <a:srgbClr val="000000"/>
                </a:solidFill>
              </a:rPr>
              <a:t>at seven o’clock</a:t>
            </a:r>
            <a:r>
              <a:rPr kumimoji="0" lang="en-US" altLang="zh-CN" sz="2800"/>
              <a:t>.</a:t>
            </a:r>
          </a:p>
        </p:txBody>
      </p:sp>
      <p:sp>
        <p:nvSpPr>
          <p:cNvPr id="697350" name="Rectangle 6"/>
          <p:cNvSpPr>
            <a:spLocks noChangeArrowheads="1"/>
          </p:cNvSpPr>
          <p:nvPr/>
        </p:nvSpPr>
        <p:spPr bwMode="auto">
          <a:xfrm>
            <a:off x="2700338" y="1268413"/>
            <a:ext cx="52784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0" lang="en-US" altLang="zh-CN" sz="2800"/>
              <a:t>What time </a:t>
            </a:r>
            <a:r>
              <a:rPr kumimoji="0" lang="en-US" altLang="zh-CN" sz="2800">
                <a:solidFill>
                  <a:srgbClr val="800000"/>
                </a:solidFill>
              </a:rPr>
              <a:t>do</a:t>
            </a:r>
            <a:r>
              <a:rPr kumimoji="0" lang="en-US" altLang="zh-CN" sz="2800"/>
              <a:t> you </a:t>
            </a:r>
            <a:r>
              <a:rPr kumimoji="0" lang="en-US" altLang="zh-CN" sz="2800">
                <a:solidFill>
                  <a:srgbClr val="000000"/>
                </a:solidFill>
              </a:rPr>
              <a:t>go to school</a:t>
            </a:r>
            <a:r>
              <a:rPr kumimoji="0" lang="en-US" altLang="zh-CN"/>
              <a:t>?</a:t>
            </a:r>
          </a:p>
        </p:txBody>
      </p:sp>
      <p:sp>
        <p:nvSpPr>
          <p:cNvPr id="697351" name="Rectangle 7"/>
          <p:cNvSpPr>
            <a:spLocks noChangeArrowheads="1"/>
          </p:cNvSpPr>
          <p:nvPr/>
        </p:nvSpPr>
        <p:spPr bwMode="auto">
          <a:xfrm>
            <a:off x="2627313" y="935038"/>
            <a:ext cx="54673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0" lang="en-US" altLang="zh-CN" sz="2800"/>
              <a:t>What time </a:t>
            </a:r>
            <a:r>
              <a:rPr kumimoji="0" lang="en-US" altLang="zh-CN" sz="2800">
                <a:solidFill>
                  <a:srgbClr val="FF0000"/>
                </a:solidFill>
              </a:rPr>
              <a:t>does </a:t>
            </a:r>
            <a:r>
              <a:rPr kumimoji="0" lang="en-US" altLang="zh-CN" sz="2800"/>
              <a:t>she</a:t>
            </a:r>
            <a:r>
              <a:rPr kumimoji="0" lang="en-US" altLang="zh-CN" sz="2800">
                <a:solidFill>
                  <a:srgbClr val="000000"/>
                </a:solidFill>
              </a:rPr>
              <a:t>go to school</a:t>
            </a:r>
            <a:r>
              <a:rPr kumimoji="0" lang="en-US" altLang="zh-CN" sz="2800"/>
              <a:t>?</a:t>
            </a:r>
          </a:p>
        </p:txBody>
      </p:sp>
      <p:sp>
        <p:nvSpPr>
          <p:cNvPr id="697352" name="Rectangle 8"/>
          <p:cNvSpPr>
            <a:spLocks noChangeArrowheads="1"/>
          </p:cNvSpPr>
          <p:nvPr/>
        </p:nvSpPr>
        <p:spPr bwMode="auto">
          <a:xfrm>
            <a:off x="0" y="2492375"/>
            <a:ext cx="21193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0" lang="en-US" altLang="zh-CN" sz="2800"/>
              <a:t>go to school</a:t>
            </a:r>
          </a:p>
        </p:txBody>
      </p:sp>
      <p:sp>
        <p:nvSpPr>
          <p:cNvPr id="697353" name="Rectangle 9"/>
          <p:cNvSpPr>
            <a:spLocks noChangeArrowheads="1"/>
          </p:cNvSpPr>
          <p:nvPr/>
        </p:nvSpPr>
        <p:spPr bwMode="auto">
          <a:xfrm>
            <a:off x="0" y="3068638"/>
            <a:ext cx="247173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0" lang="en-US" altLang="zh-CN" sz="2800"/>
              <a:t>go</a:t>
            </a:r>
            <a:r>
              <a:rPr kumimoji="0" lang="en-US" altLang="zh-CN" sz="2800">
                <a:solidFill>
                  <a:srgbClr val="FF0000"/>
                </a:solidFill>
              </a:rPr>
              <a:t>es</a:t>
            </a:r>
            <a:r>
              <a:rPr kumimoji="0" lang="en-US" altLang="zh-CN" sz="2800">
                <a:solidFill>
                  <a:srgbClr val="000000"/>
                </a:solidFill>
              </a:rPr>
              <a:t> </a:t>
            </a:r>
            <a:r>
              <a:rPr kumimoji="0" lang="en-US" altLang="zh-CN" sz="2800"/>
              <a:t>to school</a:t>
            </a:r>
          </a:p>
        </p:txBody>
      </p:sp>
      <p:pic>
        <p:nvPicPr>
          <p:cNvPr id="697355" name="Picture 1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2400" y="228600"/>
            <a:ext cx="2366963" cy="19637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7356" name="Rectangle 12"/>
          <p:cNvSpPr>
            <a:spLocks noChangeArrowheads="1"/>
          </p:cNvSpPr>
          <p:nvPr/>
        </p:nvSpPr>
        <p:spPr bwMode="auto">
          <a:xfrm>
            <a:off x="142875" y="3716338"/>
            <a:ext cx="20955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0" lang="en-US" altLang="zh-CN"/>
              <a:t>go-</a:t>
            </a:r>
            <a:r>
              <a:rPr kumimoji="0" lang="en-US" altLang="zh-CN">
                <a:solidFill>
                  <a:srgbClr val="000000"/>
                </a:solidFill>
              </a:rPr>
              <a:t>--</a:t>
            </a:r>
            <a:r>
              <a:rPr kumimoji="0" lang="en-US" altLang="zh-CN"/>
              <a:t>go</a:t>
            </a:r>
            <a:r>
              <a:rPr kumimoji="0" lang="en-US" altLang="zh-CN">
                <a:solidFill>
                  <a:srgbClr val="FF0000"/>
                </a:solidFill>
              </a:rPr>
              <a:t>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97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97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97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97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97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97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97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97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7346" grpId="0"/>
      <p:bldP spid="697347" grpId="0"/>
      <p:bldP spid="697348" grpId="0"/>
      <p:bldP spid="697349" grpId="0"/>
      <p:bldP spid="697350" grpId="0"/>
      <p:bldP spid="697351" grpId="0"/>
      <p:bldP spid="697353" grpId="0"/>
      <p:bldP spid="69735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44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808288" y="296863"/>
            <a:ext cx="2206625" cy="711200"/>
          </a:xfrm>
        </p:spPr>
        <p:txBody>
          <a:bodyPr/>
          <a:lstStyle/>
          <a:p>
            <a:pPr algn="l"/>
            <a:r>
              <a:rPr lang="en-US" altLang="zh-CN" sz="2400" b="1"/>
              <a:t>7:30 pm</a:t>
            </a:r>
          </a:p>
        </p:txBody>
      </p:sp>
      <p:sp>
        <p:nvSpPr>
          <p:cNvPr id="701443" name="Rectangle 3"/>
          <p:cNvSpPr>
            <a:spLocks noChangeArrowheads="1"/>
          </p:cNvSpPr>
          <p:nvPr/>
        </p:nvSpPr>
        <p:spPr bwMode="auto">
          <a:xfrm>
            <a:off x="2663825" y="2276475"/>
            <a:ext cx="5492750" cy="61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18515" tIns="59258" rIns="118515" bIns="59258">
            <a:spAutoFit/>
          </a:bodyPr>
          <a:lstStyle/>
          <a:p>
            <a:pPr marL="444500" indent="-444500" defTabSz="913130">
              <a:lnSpc>
                <a:spcPct val="90000"/>
              </a:lnSpc>
              <a:spcBef>
                <a:spcPct val="20000"/>
              </a:spcBef>
            </a:pPr>
            <a:r>
              <a:rPr kumimoji="0" lang="en-US" altLang="zh-CN" sz="2800">
                <a:solidFill>
                  <a:srgbClr val="000000"/>
                </a:solidFill>
              </a:rPr>
              <a:t>I </a:t>
            </a:r>
            <a:r>
              <a:rPr kumimoji="0" lang="en-US" altLang="zh-CN" sz="2400"/>
              <a:t>do my homework</a:t>
            </a:r>
            <a:r>
              <a:rPr kumimoji="0" lang="en-US" altLang="zh-CN"/>
              <a:t> </a:t>
            </a:r>
            <a:r>
              <a:rPr kumimoji="0" lang="en-US" altLang="zh-CN" sz="2400" u="sng">
                <a:solidFill>
                  <a:srgbClr val="000000"/>
                </a:solidFill>
              </a:rPr>
              <a:t>at half past seven</a:t>
            </a:r>
            <a:r>
              <a:rPr kumimoji="0" lang="en-US" altLang="zh-CN" sz="2800"/>
              <a:t>.</a:t>
            </a:r>
          </a:p>
        </p:txBody>
      </p:sp>
      <p:sp>
        <p:nvSpPr>
          <p:cNvPr id="701444" name="Rectangle 4"/>
          <p:cNvSpPr>
            <a:spLocks noChangeArrowheads="1"/>
          </p:cNvSpPr>
          <p:nvPr/>
        </p:nvSpPr>
        <p:spPr bwMode="auto">
          <a:xfrm>
            <a:off x="3600450" y="3500438"/>
            <a:ext cx="2016125" cy="709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7" rIns="91435" bIns="45717" anchor="ctr"/>
          <a:lstStyle/>
          <a:p>
            <a:endParaRPr kumimoji="0" lang="zh-CN" altLang="zh-CN" sz="2800">
              <a:solidFill>
                <a:schemeClr val="tx2"/>
              </a:solidFill>
            </a:endParaRPr>
          </a:p>
        </p:txBody>
      </p:sp>
      <p:sp>
        <p:nvSpPr>
          <p:cNvPr id="701445" name="Rectangle 5"/>
          <p:cNvSpPr>
            <a:spLocks noChangeArrowheads="1"/>
          </p:cNvSpPr>
          <p:nvPr/>
        </p:nvSpPr>
        <p:spPr bwMode="auto">
          <a:xfrm>
            <a:off x="2627313" y="2852738"/>
            <a:ext cx="6324600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18515" tIns="59258" rIns="118515" bIns="59258">
            <a:spAutoFit/>
          </a:bodyPr>
          <a:lstStyle/>
          <a:p>
            <a:pPr defTabSz="913130"/>
            <a:r>
              <a:rPr kumimoji="0" lang="en-US" altLang="zh-CN" sz="2800">
                <a:solidFill>
                  <a:srgbClr val="800000"/>
                </a:solidFill>
              </a:rPr>
              <a:t>She</a:t>
            </a:r>
            <a:r>
              <a:rPr kumimoji="0" lang="en-US" altLang="zh-CN" sz="2800"/>
              <a:t> </a:t>
            </a:r>
            <a:r>
              <a:rPr kumimoji="0" lang="en-US" altLang="zh-CN" sz="2400"/>
              <a:t>do</a:t>
            </a:r>
            <a:r>
              <a:rPr kumimoji="0" lang="en-US" altLang="zh-CN" sz="2400">
                <a:solidFill>
                  <a:srgbClr val="FF0000"/>
                </a:solidFill>
              </a:rPr>
              <a:t>es</a:t>
            </a:r>
            <a:r>
              <a:rPr kumimoji="0" lang="en-US" altLang="zh-CN" sz="2400">
                <a:solidFill>
                  <a:srgbClr val="000000"/>
                </a:solidFill>
              </a:rPr>
              <a:t> </a:t>
            </a:r>
            <a:r>
              <a:rPr kumimoji="0" lang="en-US" altLang="zh-CN" sz="2400"/>
              <a:t>her</a:t>
            </a:r>
            <a:r>
              <a:rPr kumimoji="0" lang="en-US" altLang="zh-CN" sz="2400">
                <a:solidFill>
                  <a:srgbClr val="000000"/>
                </a:solidFill>
              </a:rPr>
              <a:t> </a:t>
            </a:r>
            <a:r>
              <a:rPr kumimoji="0" lang="en-US" altLang="zh-CN" sz="2400"/>
              <a:t>homework</a:t>
            </a:r>
            <a:r>
              <a:rPr kumimoji="0" lang="en-US" altLang="zh-CN"/>
              <a:t> </a:t>
            </a:r>
            <a:r>
              <a:rPr kumimoji="0" lang="en-US" altLang="zh-CN" sz="2400" u="sng">
                <a:solidFill>
                  <a:srgbClr val="000000"/>
                </a:solidFill>
              </a:rPr>
              <a:t>at half past nine</a:t>
            </a:r>
            <a:r>
              <a:rPr kumimoji="0" lang="en-US" altLang="zh-CN" sz="2400"/>
              <a:t>.</a:t>
            </a:r>
          </a:p>
        </p:txBody>
      </p:sp>
      <p:sp>
        <p:nvSpPr>
          <p:cNvPr id="701446" name="Rectangle 6"/>
          <p:cNvSpPr>
            <a:spLocks noChangeArrowheads="1"/>
          </p:cNvSpPr>
          <p:nvPr/>
        </p:nvSpPr>
        <p:spPr bwMode="auto">
          <a:xfrm>
            <a:off x="2700338" y="1268413"/>
            <a:ext cx="61182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0" lang="en-US" altLang="zh-CN" sz="2800"/>
              <a:t>What time </a:t>
            </a:r>
            <a:r>
              <a:rPr kumimoji="0" lang="en-US" altLang="zh-CN" sz="2800">
                <a:solidFill>
                  <a:srgbClr val="800000"/>
                </a:solidFill>
              </a:rPr>
              <a:t>do</a:t>
            </a:r>
            <a:r>
              <a:rPr kumimoji="0" lang="en-US" altLang="zh-CN" sz="2800"/>
              <a:t> you </a:t>
            </a:r>
            <a:r>
              <a:rPr kumimoji="0" lang="en-US" altLang="zh-CN" sz="2400">
                <a:solidFill>
                  <a:srgbClr val="000000"/>
                </a:solidFill>
              </a:rPr>
              <a:t>do </a:t>
            </a:r>
            <a:r>
              <a:rPr kumimoji="0" lang="en-US" altLang="zh-CN" sz="2400"/>
              <a:t>your</a:t>
            </a:r>
            <a:r>
              <a:rPr kumimoji="0" lang="en-US" altLang="zh-CN" sz="2400">
                <a:solidFill>
                  <a:srgbClr val="000000"/>
                </a:solidFill>
              </a:rPr>
              <a:t> homework</a:t>
            </a:r>
            <a:r>
              <a:rPr kumimoji="0" lang="en-US" altLang="zh-CN"/>
              <a:t> ?</a:t>
            </a:r>
          </a:p>
        </p:txBody>
      </p:sp>
      <p:sp>
        <p:nvSpPr>
          <p:cNvPr id="701447" name="Rectangle 7"/>
          <p:cNvSpPr>
            <a:spLocks noChangeArrowheads="1"/>
          </p:cNvSpPr>
          <p:nvPr/>
        </p:nvSpPr>
        <p:spPr bwMode="auto">
          <a:xfrm>
            <a:off x="2627313" y="836613"/>
            <a:ext cx="62118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0" lang="en-US" altLang="zh-CN" sz="2800"/>
              <a:t>What time </a:t>
            </a:r>
            <a:r>
              <a:rPr kumimoji="0" lang="en-US" altLang="zh-CN" sz="2800">
                <a:solidFill>
                  <a:srgbClr val="FF0000"/>
                </a:solidFill>
              </a:rPr>
              <a:t>does </a:t>
            </a:r>
            <a:r>
              <a:rPr kumimoji="0" lang="en-US" altLang="zh-CN" sz="2800"/>
              <a:t>she </a:t>
            </a:r>
            <a:r>
              <a:rPr kumimoji="0" lang="en-US" altLang="zh-CN" sz="2400">
                <a:solidFill>
                  <a:srgbClr val="000000"/>
                </a:solidFill>
              </a:rPr>
              <a:t>do </a:t>
            </a:r>
            <a:r>
              <a:rPr kumimoji="0" lang="en-US" altLang="zh-CN" sz="2400"/>
              <a:t>her</a:t>
            </a:r>
            <a:r>
              <a:rPr kumimoji="0" lang="en-US" altLang="zh-CN" sz="2400">
                <a:solidFill>
                  <a:srgbClr val="000000"/>
                </a:solidFill>
              </a:rPr>
              <a:t> homework</a:t>
            </a:r>
            <a:r>
              <a:rPr kumimoji="0" lang="en-US" altLang="zh-CN"/>
              <a:t> </a:t>
            </a:r>
            <a:r>
              <a:rPr kumimoji="0" lang="en-US" altLang="zh-CN" sz="2800"/>
              <a:t>?</a:t>
            </a:r>
          </a:p>
        </p:txBody>
      </p:sp>
      <p:sp>
        <p:nvSpPr>
          <p:cNvPr id="701448" name="Rectangle 8"/>
          <p:cNvSpPr>
            <a:spLocks noChangeArrowheads="1"/>
          </p:cNvSpPr>
          <p:nvPr/>
        </p:nvSpPr>
        <p:spPr bwMode="auto">
          <a:xfrm>
            <a:off x="0" y="2543175"/>
            <a:ext cx="26336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0" lang="en-US" altLang="zh-CN" sz="2400"/>
              <a:t>do my homework</a:t>
            </a:r>
          </a:p>
        </p:txBody>
      </p:sp>
      <p:sp>
        <p:nvSpPr>
          <p:cNvPr id="701449" name="Rectangle 9"/>
          <p:cNvSpPr>
            <a:spLocks noChangeArrowheads="1"/>
          </p:cNvSpPr>
          <p:nvPr/>
        </p:nvSpPr>
        <p:spPr bwMode="auto">
          <a:xfrm>
            <a:off x="0" y="3284538"/>
            <a:ext cx="2987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0" lang="en-US" altLang="zh-CN" sz="2400"/>
              <a:t>do</a:t>
            </a:r>
            <a:r>
              <a:rPr kumimoji="0" lang="en-US" altLang="zh-CN" sz="2400">
                <a:solidFill>
                  <a:srgbClr val="FF0000"/>
                </a:solidFill>
              </a:rPr>
              <a:t>es</a:t>
            </a:r>
            <a:r>
              <a:rPr kumimoji="0" lang="en-US" altLang="zh-CN" sz="2400">
                <a:solidFill>
                  <a:srgbClr val="000000"/>
                </a:solidFill>
              </a:rPr>
              <a:t> </a:t>
            </a:r>
            <a:r>
              <a:rPr kumimoji="0" lang="en-US" altLang="zh-CN" sz="2400"/>
              <a:t>her</a:t>
            </a:r>
            <a:r>
              <a:rPr kumimoji="0" lang="en-US" altLang="zh-CN" sz="2400">
                <a:solidFill>
                  <a:srgbClr val="000000"/>
                </a:solidFill>
              </a:rPr>
              <a:t> </a:t>
            </a:r>
            <a:r>
              <a:rPr kumimoji="0" lang="en-US" altLang="zh-CN" sz="2400"/>
              <a:t>homework</a:t>
            </a:r>
          </a:p>
        </p:txBody>
      </p:sp>
      <p:sp>
        <p:nvSpPr>
          <p:cNvPr id="701450" name="Rectangle 10"/>
          <p:cNvSpPr>
            <a:spLocks noChangeArrowheads="1"/>
          </p:cNvSpPr>
          <p:nvPr/>
        </p:nvSpPr>
        <p:spPr bwMode="auto">
          <a:xfrm>
            <a:off x="2339975" y="4005263"/>
            <a:ext cx="2165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0" lang="en-US" altLang="zh-CN"/>
              <a:t>do</a:t>
            </a:r>
            <a:r>
              <a:rPr kumimoji="0" lang="en-US" altLang="zh-CN">
                <a:solidFill>
                  <a:srgbClr val="000000"/>
                </a:solidFill>
              </a:rPr>
              <a:t>---</a:t>
            </a:r>
            <a:r>
              <a:rPr kumimoji="0" lang="en-US" altLang="zh-CN"/>
              <a:t>do</a:t>
            </a:r>
            <a:r>
              <a:rPr kumimoji="0" lang="en-US" altLang="zh-CN">
                <a:solidFill>
                  <a:srgbClr val="FF0000"/>
                </a:solidFill>
              </a:rPr>
              <a:t>es</a:t>
            </a:r>
          </a:p>
        </p:txBody>
      </p:sp>
      <p:pic>
        <p:nvPicPr>
          <p:cNvPr id="701452" name="Picture 12" descr="6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296863"/>
            <a:ext cx="2363788" cy="2009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0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01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01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01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01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01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01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01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1442" grpId="0"/>
      <p:bldP spid="701443" grpId="0"/>
      <p:bldP spid="701444" grpId="0"/>
      <p:bldP spid="701445" grpId="0"/>
      <p:bldP spid="701446" grpId="0"/>
      <p:bldP spid="701447" grpId="0"/>
      <p:bldP spid="701449" grpId="0"/>
      <p:bldP spid="70145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3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808288" y="296863"/>
            <a:ext cx="2206625" cy="711200"/>
          </a:xfrm>
        </p:spPr>
        <p:txBody>
          <a:bodyPr/>
          <a:lstStyle/>
          <a:p>
            <a:pPr algn="l"/>
            <a:r>
              <a:rPr lang="en-US" altLang="zh-CN" sz="2400" b="1"/>
              <a:t>9:30 pm</a:t>
            </a:r>
          </a:p>
        </p:txBody>
      </p:sp>
      <p:sp>
        <p:nvSpPr>
          <p:cNvPr id="699395" name="Rectangle 3"/>
          <p:cNvSpPr>
            <a:spLocks noChangeArrowheads="1"/>
          </p:cNvSpPr>
          <p:nvPr/>
        </p:nvSpPr>
        <p:spPr bwMode="auto">
          <a:xfrm>
            <a:off x="2663825" y="2276475"/>
            <a:ext cx="4718050" cy="61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18515" tIns="59258" rIns="118515" bIns="59258">
            <a:spAutoFit/>
          </a:bodyPr>
          <a:lstStyle/>
          <a:p>
            <a:pPr marL="444500" indent="-444500" defTabSz="913130">
              <a:lnSpc>
                <a:spcPct val="90000"/>
              </a:lnSpc>
              <a:spcBef>
                <a:spcPct val="20000"/>
              </a:spcBef>
            </a:pPr>
            <a:r>
              <a:rPr kumimoji="0" lang="en-US" altLang="zh-CN" sz="2800">
                <a:solidFill>
                  <a:srgbClr val="000000"/>
                </a:solidFill>
              </a:rPr>
              <a:t>I </a:t>
            </a:r>
            <a:r>
              <a:rPr kumimoji="0" lang="en-US" altLang="zh-CN" sz="2800"/>
              <a:t>go to bed</a:t>
            </a:r>
            <a:r>
              <a:rPr kumimoji="0" lang="en-US" altLang="zh-CN"/>
              <a:t> </a:t>
            </a:r>
            <a:r>
              <a:rPr kumimoji="0" lang="en-US" altLang="zh-CN" sz="2800" u="sng">
                <a:solidFill>
                  <a:srgbClr val="000000"/>
                </a:solidFill>
              </a:rPr>
              <a:t>at half past nine</a:t>
            </a:r>
            <a:r>
              <a:rPr kumimoji="0" lang="en-US" altLang="zh-CN" sz="2800"/>
              <a:t>.</a:t>
            </a:r>
          </a:p>
        </p:txBody>
      </p:sp>
      <p:sp>
        <p:nvSpPr>
          <p:cNvPr id="699396" name="Rectangle 4"/>
          <p:cNvSpPr>
            <a:spLocks noChangeArrowheads="1"/>
          </p:cNvSpPr>
          <p:nvPr/>
        </p:nvSpPr>
        <p:spPr bwMode="auto">
          <a:xfrm>
            <a:off x="3600450" y="3500438"/>
            <a:ext cx="2016125" cy="709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7" rIns="91435" bIns="45717" anchor="ctr"/>
          <a:lstStyle/>
          <a:p>
            <a:endParaRPr kumimoji="0" lang="zh-CN" altLang="zh-CN" sz="2800">
              <a:solidFill>
                <a:schemeClr val="tx2"/>
              </a:solidFill>
            </a:endParaRPr>
          </a:p>
        </p:txBody>
      </p:sp>
      <p:sp>
        <p:nvSpPr>
          <p:cNvPr id="699397" name="Rectangle 5"/>
          <p:cNvSpPr>
            <a:spLocks noChangeArrowheads="1"/>
          </p:cNvSpPr>
          <p:nvPr/>
        </p:nvSpPr>
        <p:spPr bwMode="auto">
          <a:xfrm>
            <a:off x="2627313" y="2852738"/>
            <a:ext cx="6324600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18515" tIns="59258" rIns="118515" bIns="59258">
            <a:spAutoFit/>
          </a:bodyPr>
          <a:lstStyle/>
          <a:p>
            <a:pPr defTabSz="913130"/>
            <a:r>
              <a:rPr kumimoji="0" lang="en-US" altLang="zh-CN" sz="2800">
                <a:solidFill>
                  <a:srgbClr val="800000"/>
                </a:solidFill>
              </a:rPr>
              <a:t>She</a:t>
            </a:r>
            <a:r>
              <a:rPr kumimoji="0" lang="en-US" altLang="zh-CN" sz="2800"/>
              <a:t> go</a:t>
            </a:r>
            <a:r>
              <a:rPr kumimoji="0" lang="en-US" altLang="zh-CN" sz="2800">
                <a:solidFill>
                  <a:srgbClr val="FF0000"/>
                </a:solidFill>
              </a:rPr>
              <a:t>es</a:t>
            </a:r>
            <a:r>
              <a:rPr kumimoji="0" lang="en-US" altLang="zh-CN" sz="2800">
                <a:solidFill>
                  <a:srgbClr val="000000"/>
                </a:solidFill>
              </a:rPr>
              <a:t> </a:t>
            </a:r>
            <a:r>
              <a:rPr kumimoji="0" lang="en-US" altLang="zh-CN" sz="2800"/>
              <a:t>to bed</a:t>
            </a:r>
            <a:r>
              <a:rPr kumimoji="0" lang="en-US" altLang="zh-CN"/>
              <a:t> </a:t>
            </a:r>
            <a:r>
              <a:rPr kumimoji="0" lang="en-US" altLang="zh-CN" sz="2800" u="sng">
                <a:solidFill>
                  <a:srgbClr val="000000"/>
                </a:solidFill>
              </a:rPr>
              <a:t>at half past nine</a:t>
            </a:r>
            <a:r>
              <a:rPr kumimoji="0" lang="en-US" altLang="zh-CN" sz="2800"/>
              <a:t>.</a:t>
            </a:r>
          </a:p>
        </p:txBody>
      </p:sp>
      <p:sp>
        <p:nvSpPr>
          <p:cNvPr id="699398" name="Rectangle 6"/>
          <p:cNvSpPr>
            <a:spLocks noChangeArrowheads="1"/>
          </p:cNvSpPr>
          <p:nvPr/>
        </p:nvSpPr>
        <p:spPr bwMode="auto">
          <a:xfrm>
            <a:off x="2700338" y="1268413"/>
            <a:ext cx="48307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0" lang="en-US" altLang="zh-CN" sz="2800"/>
              <a:t>What time </a:t>
            </a:r>
            <a:r>
              <a:rPr kumimoji="0" lang="en-US" altLang="zh-CN" sz="2800">
                <a:solidFill>
                  <a:srgbClr val="800000"/>
                </a:solidFill>
              </a:rPr>
              <a:t>do</a:t>
            </a:r>
            <a:r>
              <a:rPr kumimoji="0" lang="en-US" altLang="zh-CN" sz="2800"/>
              <a:t> you </a:t>
            </a:r>
            <a:r>
              <a:rPr kumimoji="0" lang="en-US" altLang="zh-CN" sz="2800">
                <a:solidFill>
                  <a:srgbClr val="000000"/>
                </a:solidFill>
              </a:rPr>
              <a:t>go to bed</a:t>
            </a:r>
            <a:r>
              <a:rPr kumimoji="0" lang="en-US" altLang="zh-CN"/>
              <a:t>?</a:t>
            </a:r>
          </a:p>
        </p:txBody>
      </p:sp>
      <p:sp>
        <p:nvSpPr>
          <p:cNvPr id="699399" name="Rectangle 7"/>
          <p:cNvSpPr>
            <a:spLocks noChangeArrowheads="1"/>
          </p:cNvSpPr>
          <p:nvPr/>
        </p:nvSpPr>
        <p:spPr bwMode="auto">
          <a:xfrm>
            <a:off x="2627313" y="935038"/>
            <a:ext cx="5207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0" lang="en-US" altLang="zh-CN" sz="2800"/>
              <a:t>What time </a:t>
            </a:r>
            <a:r>
              <a:rPr kumimoji="0" lang="en-US" altLang="zh-CN" sz="2800">
                <a:solidFill>
                  <a:srgbClr val="FF0000"/>
                </a:solidFill>
              </a:rPr>
              <a:t>does </a:t>
            </a:r>
            <a:r>
              <a:rPr kumimoji="0" lang="en-US" altLang="zh-CN" sz="2800"/>
              <a:t>she </a:t>
            </a:r>
            <a:r>
              <a:rPr kumimoji="0" lang="en-US" altLang="zh-CN" sz="2800">
                <a:solidFill>
                  <a:srgbClr val="000000"/>
                </a:solidFill>
              </a:rPr>
              <a:t>go to bedl</a:t>
            </a:r>
            <a:r>
              <a:rPr kumimoji="0" lang="en-US" altLang="zh-CN" sz="2800"/>
              <a:t>?</a:t>
            </a:r>
          </a:p>
        </p:txBody>
      </p:sp>
      <p:sp>
        <p:nvSpPr>
          <p:cNvPr id="699400" name="Rectangle 8"/>
          <p:cNvSpPr>
            <a:spLocks noChangeArrowheads="1"/>
          </p:cNvSpPr>
          <p:nvPr/>
        </p:nvSpPr>
        <p:spPr bwMode="auto">
          <a:xfrm>
            <a:off x="0" y="2492375"/>
            <a:ext cx="16716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0" lang="en-US" altLang="zh-CN" sz="2800"/>
              <a:t>go to bed</a:t>
            </a:r>
          </a:p>
        </p:txBody>
      </p:sp>
      <p:sp>
        <p:nvSpPr>
          <p:cNvPr id="699401" name="Rectangle 9"/>
          <p:cNvSpPr>
            <a:spLocks noChangeArrowheads="1"/>
          </p:cNvSpPr>
          <p:nvPr/>
        </p:nvSpPr>
        <p:spPr bwMode="auto">
          <a:xfrm>
            <a:off x="0" y="3068638"/>
            <a:ext cx="20240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0" lang="en-US" altLang="zh-CN" sz="2800"/>
              <a:t>go</a:t>
            </a:r>
            <a:r>
              <a:rPr kumimoji="0" lang="en-US" altLang="zh-CN" sz="2800">
                <a:solidFill>
                  <a:srgbClr val="FF0000"/>
                </a:solidFill>
              </a:rPr>
              <a:t>es</a:t>
            </a:r>
            <a:r>
              <a:rPr kumimoji="0" lang="en-US" altLang="zh-CN" sz="2800">
                <a:solidFill>
                  <a:srgbClr val="000000"/>
                </a:solidFill>
              </a:rPr>
              <a:t> </a:t>
            </a:r>
            <a:r>
              <a:rPr kumimoji="0" lang="en-US" altLang="zh-CN" sz="2800"/>
              <a:t>to bed</a:t>
            </a:r>
          </a:p>
        </p:txBody>
      </p:sp>
      <p:sp>
        <p:nvSpPr>
          <p:cNvPr id="699403" name="Rectangle 11"/>
          <p:cNvSpPr>
            <a:spLocks noChangeArrowheads="1"/>
          </p:cNvSpPr>
          <p:nvPr/>
        </p:nvSpPr>
        <p:spPr bwMode="auto">
          <a:xfrm>
            <a:off x="142875" y="3716338"/>
            <a:ext cx="20955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0" lang="en-US" altLang="zh-CN"/>
              <a:t>go---go</a:t>
            </a:r>
            <a:r>
              <a:rPr kumimoji="0" lang="en-US" altLang="zh-CN">
                <a:solidFill>
                  <a:srgbClr val="FF0000"/>
                </a:solidFill>
              </a:rPr>
              <a:t>es</a:t>
            </a:r>
          </a:p>
        </p:txBody>
      </p:sp>
      <p:pic>
        <p:nvPicPr>
          <p:cNvPr id="699404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76250"/>
            <a:ext cx="2511425" cy="20780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99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99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99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99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99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99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99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99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9394" grpId="0"/>
      <p:bldP spid="699395" grpId="0"/>
      <p:bldP spid="699396" grpId="0"/>
      <p:bldP spid="699397" grpId="0"/>
      <p:bldP spid="699398" grpId="0"/>
      <p:bldP spid="699399" grpId="0"/>
      <p:bldP spid="699401" grpId="0"/>
      <p:bldP spid="69940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1202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31838" y="2619375"/>
            <a:ext cx="1536700" cy="1349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1203" name="Text Box 3"/>
          <p:cNvSpPr txBox="1">
            <a:spLocks noChangeArrowheads="1"/>
          </p:cNvSpPr>
          <p:nvPr/>
        </p:nvSpPr>
        <p:spPr bwMode="auto">
          <a:xfrm>
            <a:off x="636588" y="3879850"/>
            <a:ext cx="2112962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7" rIns="91435" bIns="45717">
            <a:spAutoFit/>
          </a:bodyPr>
          <a:lstStyle>
            <a:lvl1pPr defTabSz="91313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91313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913130" defTabSz="91313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91313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91313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defTabSz="91313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defTabSz="91313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defTabSz="91313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defTabSz="91313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en-US" altLang="zh-CN" sz="3100">
                <a:solidFill>
                  <a:srgbClr val="FF0000"/>
                </a:solidFill>
              </a:rPr>
              <a:t>has</a:t>
            </a:r>
            <a:r>
              <a:rPr kumimoji="0" lang="en-US" altLang="zh-CN" sz="3100">
                <a:solidFill>
                  <a:srgbClr val="000099"/>
                </a:solidFill>
              </a:rPr>
              <a:t> lunch</a:t>
            </a:r>
          </a:p>
        </p:txBody>
      </p:sp>
      <p:pic>
        <p:nvPicPr>
          <p:cNvPr id="691204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31838" y="4508500"/>
            <a:ext cx="1528762" cy="1350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1205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107113" y="639763"/>
            <a:ext cx="1824037" cy="1258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1206" name="Picture 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31838" y="549275"/>
            <a:ext cx="1824037" cy="13700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1207" name="Text Box 7"/>
          <p:cNvSpPr txBox="1">
            <a:spLocks noChangeArrowheads="1"/>
          </p:cNvSpPr>
          <p:nvPr/>
        </p:nvSpPr>
        <p:spPr bwMode="auto">
          <a:xfrm>
            <a:off x="3036888" y="3879850"/>
            <a:ext cx="2843212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7" rIns="91435" bIns="45717">
            <a:spAutoFit/>
          </a:bodyPr>
          <a:lstStyle>
            <a:lvl1pPr defTabSz="91313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91313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913130" defTabSz="91313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91313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91313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defTabSz="91313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defTabSz="91313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defTabSz="91313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defTabSz="91313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en-US" altLang="zh-CN" sz="3100">
                <a:solidFill>
                  <a:srgbClr val="FF0000"/>
                </a:solidFill>
              </a:rPr>
              <a:t>has</a:t>
            </a:r>
            <a:r>
              <a:rPr kumimoji="0" lang="en-US" altLang="zh-CN" sz="3100">
                <a:solidFill>
                  <a:srgbClr val="000099"/>
                </a:solidFill>
              </a:rPr>
              <a:t> a break</a:t>
            </a:r>
          </a:p>
        </p:txBody>
      </p:sp>
      <p:pic>
        <p:nvPicPr>
          <p:cNvPr id="691208" name="Picture 8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227388" y="639763"/>
            <a:ext cx="1824037" cy="1266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1209" name="Picture 9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107113" y="2619375"/>
            <a:ext cx="1824037" cy="1350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1210" name="Text Box 10"/>
          <p:cNvSpPr txBox="1">
            <a:spLocks noChangeArrowheads="1"/>
          </p:cNvSpPr>
          <p:nvPr/>
        </p:nvSpPr>
        <p:spPr bwMode="auto">
          <a:xfrm>
            <a:off x="6011863" y="3879850"/>
            <a:ext cx="2014537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7" rIns="91435" bIns="45717">
            <a:spAutoFit/>
          </a:bodyPr>
          <a:lstStyle>
            <a:lvl1pPr defTabSz="91313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91313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913130" defTabSz="91313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91313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91313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defTabSz="91313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defTabSz="91313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defTabSz="91313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defTabSz="91313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en-US" altLang="zh-CN" sz="3100">
                <a:solidFill>
                  <a:srgbClr val="FF0000"/>
                </a:solidFill>
              </a:rPr>
              <a:t>goes</a:t>
            </a:r>
            <a:r>
              <a:rPr kumimoji="0" lang="en-US" altLang="zh-CN" sz="3100">
                <a:solidFill>
                  <a:srgbClr val="000099"/>
                </a:solidFill>
              </a:rPr>
              <a:t> home</a:t>
            </a:r>
          </a:p>
        </p:txBody>
      </p:sp>
      <p:pic>
        <p:nvPicPr>
          <p:cNvPr id="691211" name="Picture 11" descr="永远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3227388" y="2619375"/>
            <a:ext cx="1824037" cy="1350963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91212" name="Text Box 12"/>
          <p:cNvSpPr txBox="1">
            <a:spLocks noChangeArrowheads="1"/>
          </p:cNvSpPr>
          <p:nvPr/>
        </p:nvSpPr>
        <p:spPr bwMode="auto">
          <a:xfrm>
            <a:off x="731838" y="1989138"/>
            <a:ext cx="1655762" cy="542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7" rIns="91435" bIns="45717">
            <a:spAutoFit/>
          </a:bodyPr>
          <a:lstStyle>
            <a:lvl1pPr defTabSz="91313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91313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913130" defTabSz="91313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91313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91313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defTabSz="91313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defTabSz="91313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defTabSz="91313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defTabSz="91313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en-US" altLang="zh-CN" sz="3100">
                <a:solidFill>
                  <a:srgbClr val="000099"/>
                </a:solidFill>
              </a:rPr>
              <a:t>get</a:t>
            </a:r>
            <a:r>
              <a:rPr kumimoji="0" lang="en-US" altLang="zh-CN" sz="3100">
                <a:solidFill>
                  <a:srgbClr val="FF0000"/>
                </a:solidFill>
              </a:rPr>
              <a:t>s</a:t>
            </a:r>
            <a:r>
              <a:rPr kumimoji="0" lang="en-US" altLang="zh-CN" sz="3100">
                <a:solidFill>
                  <a:srgbClr val="000099"/>
                </a:solidFill>
              </a:rPr>
              <a:t> up</a:t>
            </a:r>
          </a:p>
        </p:txBody>
      </p:sp>
      <p:sp>
        <p:nvSpPr>
          <p:cNvPr id="691213" name="Text Box 13"/>
          <p:cNvSpPr txBox="1">
            <a:spLocks noChangeArrowheads="1"/>
          </p:cNvSpPr>
          <p:nvPr/>
        </p:nvSpPr>
        <p:spPr bwMode="auto">
          <a:xfrm>
            <a:off x="2940050" y="1989138"/>
            <a:ext cx="3232150" cy="5651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7" rIns="91435" bIns="45717">
            <a:spAutoFit/>
          </a:bodyPr>
          <a:lstStyle>
            <a:lvl1pPr defTabSz="91313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91313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913130" defTabSz="91313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91313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91313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defTabSz="91313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defTabSz="91313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defTabSz="91313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defTabSz="91313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en-US" altLang="zh-CN" sz="3100">
                <a:solidFill>
                  <a:srgbClr val="FF0000"/>
                </a:solidFill>
              </a:rPr>
              <a:t>has </a:t>
            </a:r>
            <a:r>
              <a:rPr kumimoji="0" lang="en-US" altLang="zh-CN" sz="3100">
                <a:solidFill>
                  <a:srgbClr val="000099"/>
                </a:solidFill>
              </a:rPr>
              <a:t>breakfast</a:t>
            </a:r>
          </a:p>
        </p:txBody>
      </p:sp>
      <p:sp>
        <p:nvSpPr>
          <p:cNvPr id="691214" name="Text Box 14"/>
          <p:cNvSpPr txBox="1">
            <a:spLocks noChangeArrowheads="1"/>
          </p:cNvSpPr>
          <p:nvPr/>
        </p:nvSpPr>
        <p:spPr bwMode="auto">
          <a:xfrm>
            <a:off x="5916613" y="1989138"/>
            <a:ext cx="3532187" cy="5651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7" rIns="91435" bIns="45717">
            <a:spAutoFit/>
          </a:bodyPr>
          <a:lstStyle>
            <a:lvl1pPr defTabSz="91313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91313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913130" defTabSz="91313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91313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91313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defTabSz="91313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defTabSz="91313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defTabSz="91313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defTabSz="91313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en-US" altLang="zh-CN" sz="3100">
                <a:solidFill>
                  <a:srgbClr val="000099"/>
                </a:solidFill>
              </a:rPr>
              <a:t>go</a:t>
            </a:r>
            <a:r>
              <a:rPr kumimoji="0" lang="en-US" altLang="zh-CN" sz="3100">
                <a:solidFill>
                  <a:srgbClr val="FF0000"/>
                </a:solidFill>
              </a:rPr>
              <a:t>es</a:t>
            </a:r>
            <a:r>
              <a:rPr kumimoji="0" lang="en-US" altLang="zh-CN" sz="3100">
                <a:solidFill>
                  <a:srgbClr val="000099"/>
                </a:solidFill>
              </a:rPr>
              <a:t> to school</a:t>
            </a:r>
          </a:p>
        </p:txBody>
      </p:sp>
      <p:sp>
        <p:nvSpPr>
          <p:cNvPr id="691215" name="Text Box 15"/>
          <p:cNvSpPr txBox="1">
            <a:spLocks noChangeArrowheads="1"/>
          </p:cNvSpPr>
          <p:nvPr/>
        </p:nvSpPr>
        <p:spPr bwMode="auto">
          <a:xfrm>
            <a:off x="2940050" y="5770563"/>
            <a:ext cx="3071813" cy="5445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7" rIns="91435" bIns="45717">
            <a:spAutoFit/>
          </a:bodyPr>
          <a:lstStyle>
            <a:lvl1pPr defTabSz="91313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91313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913130" defTabSz="91313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91313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91313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defTabSz="91313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defTabSz="91313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defTabSz="91313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defTabSz="91313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en-US" altLang="zh-CN" sz="3100">
                <a:solidFill>
                  <a:srgbClr val="000099"/>
                </a:solidFill>
              </a:rPr>
              <a:t>do</a:t>
            </a:r>
            <a:r>
              <a:rPr kumimoji="0" lang="en-US" altLang="zh-CN" sz="3100">
                <a:solidFill>
                  <a:srgbClr val="FF0000"/>
                </a:solidFill>
              </a:rPr>
              <a:t>es</a:t>
            </a:r>
            <a:r>
              <a:rPr kumimoji="0" lang="en-US" altLang="zh-CN" sz="3100">
                <a:solidFill>
                  <a:srgbClr val="000099"/>
                </a:solidFill>
              </a:rPr>
              <a:t> homework</a:t>
            </a:r>
          </a:p>
        </p:txBody>
      </p:sp>
      <p:sp>
        <p:nvSpPr>
          <p:cNvPr id="691216" name="Text Box 16"/>
          <p:cNvSpPr txBox="1">
            <a:spLocks noChangeArrowheads="1"/>
          </p:cNvSpPr>
          <p:nvPr/>
        </p:nvSpPr>
        <p:spPr bwMode="auto">
          <a:xfrm>
            <a:off x="636588" y="5770563"/>
            <a:ext cx="2208212" cy="54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7" rIns="91435" bIns="45717">
            <a:spAutoFit/>
          </a:bodyPr>
          <a:lstStyle>
            <a:lvl1pPr defTabSz="91313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91313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913130" defTabSz="91313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91313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91313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defTabSz="91313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defTabSz="91313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defTabSz="91313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defTabSz="91313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en-US" altLang="zh-CN" sz="3100">
                <a:solidFill>
                  <a:srgbClr val="FF0000"/>
                </a:solidFill>
              </a:rPr>
              <a:t>has </a:t>
            </a:r>
            <a:r>
              <a:rPr kumimoji="0" lang="en-US" altLang="zh-CN" sz="3100">
                <a:solidFill>
                  <a:srgbClr val="000099"/>
                </a:solidFill>
              </a:rPr>
              <a:t>dinner</a:t>
            </a:r>
          </a:p>
        </p:txBody>
      </p:sp>
      <p:pic>
        <p:nvPicPr>
          <p:cNvPr id="691217" name="Picture 17" descr="62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3227388" y="4508500"/>
            <a:ext cx="1824037" cy="1387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1218" name="Picture 18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6107113" y="4508500"/>
            <a:ext cx="1824037" cy="1349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1219" name="Rectangle 19"/>
          <p:cNvSpPr>
            <a:spLocks noChangeArrowheads="1"/>
          </p:cNvSpPr>
          <p:nvPr/>
        </p:nvSpPr>
        <p:spPr bwMode="auto">
          <a:xfrm>
            <a:off x="6011863" y="5770563"/>
            <a:ext cx="216535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18515" tIns="59258" rIns="118515" bIns="59258">
            <a:spAutoFit/>
          </a:bodyPr>
          <a:lstStyle/>
          <a:p>
            <a:pPr defTabSz="913130"/>
            <a:r>
              <a:rPr kumimoji="0" lang="en-US" altLang="zh-CN" sz="3100">
                <a:solidFill>
                  <a:srgbClr val="FF0000"/>
                </a:solidFill>
              </a:rPr>
              <a:t>goes </a:t>
            </a:r>
            <a:r>
              <a:rPr kumimoji="0" lang="en-US" altLang="zh-CN" sz="3100">
                <a:solidFill>
                  <a:srgbClr val="000099"/>
                </a:solidFill>
              </a:rPr>
              <a:t>to bed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91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91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91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91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691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691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691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691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691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1203" grpId="0"/>
      <p:bldP spid="691207" grpId="0"/>
      <p:bldP spid="691210" grpId="0"/>
      <p:bldP spid="691212" grpId="0" animBg="1"/>
      <p:bldP spid="691213" grpId="0" animBg="1"/>
      <p:bldP spid="691214" grpId="0" animBg="1"/>
      <p:bldP spid="691215" grpId="0" animBg="1"/>
      <p:bldP spid="691216" grpId="0"/>
      <p:bldP spid="6912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68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733800" y="685800"/>
            <a:ext cx="2206625" cy="711200"/>
          </a:xfrm>
        </p:spPr>
        <p:txBody>
          <a:bodyPr/>
          <a:lstStyle/>
          <a:p>
            <a:pPr algn="l"/>
            <a:r>
              <a:rPr lang="en-US" altLang="zh-CN" sz="3800" b="1"/>
              <a:t>6:00 am</a:t>
            </a:r>
          </a:p>
        </p:txBody>
      </p:sp>
      <p:pic>
        <p:nvPicPr>
          <p:cNvPr id="71168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1020763" y="819150"/>
            <a:ext cx="2657475" cy="2339975"/>
          </a:xfrm>
          <a:noFill/>
          <a:ln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1684" name="Text Box 4"/>
          <p:cNvSpPr txBox="1">
            <a:spLocks noChangeArrowheads="1"/>
          </p:cNvSpPr>
          <p:nvPr/>
        </p:nvSpPr>
        <p:spPr bwMode="auto">
          <a:xfrm>
            <a:off x="3810000" y="1905000"/>
            <a:ext cx="3048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7" rIns="91435" bIns="45717">
            <a:spAutoFit/>
          </a:bodyPr>
          <a:lstStyle>
            <a:lvl1pPr defTabSz="91313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91313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913130" defTabSz="91313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91313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91313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defTabSz="91313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defTabSz="91313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defTabSz="91313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defTabSz="91313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en-US" altLang="zh-CN" sz="3600">
                <a:solidFill>
                  <a:srgbClr val="000099"/>
                </a:solidFill>
              </a:rPr>
              <a:t>get up</a:t>
            </a:r>
          </a:p>
        </p:txBody>
      </p:sp>
      <p:sp>
        <p:nvSpPr>
          <p:cNvPr id="711685" name="Rectangle 5"/>
          <p:cNvSpPr>
            <a:spLocks noChangeArrowheads="1"/>
          </p:cNvSpPr>
          <p:nvPr/>
        </p:nvSpPr>
        <p:spPr bwMode="auto">
          <a:xfrm>
            <a:off x="304800" y="3352800"/>
            <a:ext cx="8313738" cy="61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18515" tIns="59258" rIns="118515" bIns="59258">
            <a:spAutoFit/>
          </a:bodyPr>
          <a:lstStyle/>
          <a:p>
            <a:pPr marL="444500" indent="-444500" defTabSz="913130">
              <a:lnSpc>
                <a:spcPct val="90000"/>
              </a:lnSpc>
              <a:spcBef>
                <a:spcPct val="20000"/>
              </a:spcBef>
            </a:pPr>
            <a:r>
              <a:rPr kumimoji="0" lang="en-US" altLang="zh-CN" sz="3200">
                <a:solidFill>
                  <a:schemeClr val="hlink"/>
                </a:solidFill>
              </a:rPr>
              <a:t>Do </a:t>
            </a:r>
            <a:r>
              <a:rPr kumimoji="0" lang="en-US" altLang="zh-CN" sz="3200">
                <a:solidFill>
                  <a:srgbClr val="000066"/>
                </a:solidFill>
              </a:rPr>
              <a:t>you </a:t>
            </a:r>
            <a:r>
              <a:rPr kumimoji="0" lang="en-US" altLang="zh-CN" sz="3200">
                <a:solidFill>
                  <a:schemeClr val="hlink"/>
                </a:solidFill>
              </a:rPr>
              <a:t>get up</a:t>
            </a:r>
            <a:r>
              <a:rPr kumimoji="0" lang="en-US" altLang="zh-CN" sz="3200">
                <a:solidFill>
                  <a:srgbClr val="000066"/>
                </a:solidFill>
              </a:rPr>
              <a:t> at six o’clock in the morning</a:t>
            </a:r>
            <a:r>
              <a:rPr kumimoji="0" lang="en-US" altLang="zh-CN">
                <a:solidFill>
                  <a:srgbClr val="000066"/>
                </a:solidFill>
              </a:rPr>
              <a:t>?</a:t>
            </a:r>
          </a:p>
        </p:txBody>
      </p:sp>
      <p:sp>
        <p:nvSpPr>
          <p:cNvPr id="711686" name="Rectangle 6"/>
          <p:cNvSpPr>
            <a:spLocks noChangeArrowheads="1"/>
          </p:cNvSpPr>
          <p:nvPr/>
        </p:nvSpPr>
        <p:spPr bwMode="auto">
          <a:xfrm>
            <a:off x="3805238" y="3609975"/>
            <a:ext cx="2016125" cy="709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7" rIns="91435" bIns="45717" anchor="ctr"/>
          <a:lstStyle/>
          <a:p>
            <a:endParaRPr kumimoji="0" lang="zh-CN" altLang="zh-CN" sz="3800">
              <a:solidFill>
                <a:schemeClr val="tx2"/>
              </a:solidFill>
            </a:endParaRPr>
          </a:p>
        </p:txBody>
      </p:sp>
      <p:sp>
        <p:nvSpPr>
          <p:cNvPr id="711687" name="Rectangle 7"/>
          <p:cNvSpPr>
            <a:spLocks noChangeArrowheads="1"/>
          </p:cNvSpPr>
          <p:nvPr/>
        </p:nvSpPr>
        <p:spPr bwMode="auto">
          <a:xfrm>
            <a:off x="3887788" y="873125"/>
            <a:ext cx="1971675" cy="671513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0" lang="en-US" altLang="zh-CN" sz="3800" u="sng">
                <a:solidFill>
                  <a:schemeClr val="tx2"/>
                </a:solidFill>
              </a:rPr>
              <a:t>6:20 am</a:t>
            </a:r>
          </a:p>
        </p:txBody>
      </p:sp>
      <p:sp>
        <p:nvSpPr>
          <p:cNvPr id="711688" name="Rectangle 8"/>
          <p:cNvSpPr>
            <a:spLocks noChangeArrowheads="1"/>
          </p:cNvSpPr>
          <p:nvPr/>
        </p:nvSpPr>
        <p:spPr bwMode="auto">
          <a:xfrm>
            <a:off x="381000" y="3962400"/>
            <a:ext cx="18161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0" lang="en-US" altLang="zh-CN" sz="3200">
                <a:solidFill>
                  <a:schemeClr val="hlink"/>
                </a:solidFill>
              </a:rPr>
              <a:t>Yes ,I do.</a:t>
            </a:r>
            <a:endParaRPr kumimoji="0" lang="en-US" altLang="zh-CN" sz="3200">
              <a:solidFill>
                <a:srgbClr val="000066"/>
              </a:solidFill>
            </a:endParaRPr>
          </a:p>
        </p:txBody>
      </p:sp>
      <p:sp>
        <p:nvSpPr>
          <p:cNvPr id="711689" name="Rectangle 9"/>
          <p:cNvSpPr>
            <a:spLocks noChangeArrowheads="1"/>
          </p:cNvSpPr>
          <p:nvPr/>
        </p:nvSpPr>
        <p:spPr bwMode="auto">
          <a:xfrm>
            <a:off x="2514600" y="3962400"/>
            <a:ext cx="4143375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kumimoji="0" lang="en-US" altLang="zh-CN" sz="3200"/>
              <a:t>I </a:t>
            </a:r>
            <a:r>
              <a:rPr kumimoji="0" lang="en-US" altLang="zh-CN" sz="3200">
                <a:solidFill>
                  <a:schemeClr val="hlink"/>
                </a:solidFill>
              </a:rPr>
              <a:t>get up</a:t>
            </a:r>
            <a:r>
              <a:rPr kumimoji="0" lang="en-US" altLang="zh-CN" sz="3200"/>
              <a:t> at six o’clock</a:t>
            </a:r>
            <a:r>
              <a:rPr kumimoji="0" lang="en-US" altLang="zh-CN"/>
              <a:t>.</a:t>
            </a:r>
          </a:p>
        </p:txBody>
      </p:sp>
      <p:sp>
        <p:nvSpPr>
          <p:cNvPr id="711690" name="Rectangle 10"/>
          <p:cNvSpPr>
            <a:spLocks noChangeArrowheads="1"/>
          </p:cNvSpPr>
          <p:nvPr/>
        </p:nvSpPr>
        <p:spPr bwMode="auto">
          <a:xfrm>
            <a:off x="381000" y="4648200"/>
            <a:ext cx="22542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0" lang="en-US" altLang="zh-CN" sz="3200">
                <a:solidFill>
                  <a:schemeClr val="hlink"/>
                </a:solidFill>
              </a:rPr>
              <a:t>No , I don’t.</a:t>
            </a:r>
          </a:p>
        </p:txBody>
      </p:sp>
      <p:sp>
        <p:nvSpPr>
          <p:cNvPr id="711691" name="Rectangle 11"/>
          <p:cNvSpPr>
            <a:spLocks noChangeArrowheads="1"/>
          </p:cNvSpPr>
          <p:nvPr/>
        </p:nvSpPr>
        <p:spPr bwMode="auto">
          <a:xfrm>
            <a:off x="2667000" y="4648200"/>
            <a:ext cx="5197475" cy="112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kumimoji="0" lang="en-US" altLang="zh-CN" sz="3200"/>
              <a:t>I </a:t>
            </a:r>
            <a:r>
              <a:rPr kumimoji="0" lang="en-US" altLang="zh-CN" sz="3200">
                <a:solidFill>
                  <a:srgbClr val="FF0000"/>
                </a:solidFill>
              </a:rPr>
              <a:t>don’t</a:t>
            </a:r>
            <a:r>
              <a:rPr kumimoji="0" lang="en-US" altLang="zh-CN" sz="3200"/>
              <a:t> </a:t>
            </a:r>
            <a:r>
              <a:rPr kumimoji="0" lang="en-US" altLang="zh-CN" sz="3200">
                <a:solidFill>
                  <a:schemeClr val="hlink"/>
                </a:solidFill>
              </a:rPr>
              <a:t>get up</a:t>
            </a:r>
            <a:r>
              <a:rPr kumimoji="0" lang="en-US" altLang="zh-CN" sz="3200"/>
              <a:t> at six o’clock</a:t>
            </a:r>
            <a:r>
              <a:rPr kumimoji="0" lang="en-US" altLang="zh-CN"/>
              <a:t>.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kumimoji="0" lang="en-US" altLang="zh-CN" sz="3200"/>
              <a:t>I </a:t>
            </a:r>
            <a:r>
              <a:rPr kumimoji="0" lang="en-US" altLang="zh-CN" sz="3200">
                <a:solidFill>
                  <a:schemeClr val="hlink"/>
                </a:solidFill>
              </a:rPr>
              <a:t>get up</a:t>
            </a:r>
            <a:r>
              <a:rPr kumimoji="0" lang="en-US" altLang="zh-CN" sz="3200"/>
              <a:t> at twenty past six.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1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11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11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11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11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11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11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1685" grpId="0"/>
      <p:bldP spid="711687" grpId="0" animBg="1"/>
      <p:bldP spid="711688" grpId="0"/>
      <p:bldP spid="711689" grpId="0"/>
      <p:bldP spid="71169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8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733800" y="685800"/>
            <a:ext cx="2206625" cy="711200"/>
          </a:xfrm>
        </p:spPr>
        <p:txBody>
          <a:bodyPr/>
          <a:lstStyle/>
          <a:p>
            <a:pPr algn="l"/>
            <a:r>
              <a:rPr lang="en-US" altLang="zh-CN" sz="3800" b="1"/>
              <a:t>6:00 am</a:t>
            </a:r>
          </a:p>
        </p:txBody>
      </p:sp>
      <p:pic>
        <p:nvPicPr>
          <p:cNvPr id="7198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1020763" y="819150"/>
            <a:ext cx="2657475" cy="2339975"/>
          </a:xfrm>
          <a:noFill/>
          <a:ln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9876" name="Text Box 4"/>
          <p:cNvSpPr txBox="1">
            <a:spLocks noChangeArrowheads="1"/>
          </p:cNvSpPr>
          <p:nvPr/>
        </p:nvSpPr>
        <p:spPr bwMode="auto">
          <a:xfrm>
            <a:off x="3810000" y="1905000"/>
            <a:ext cx="3048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7" rIns="91435" bIns="45717">
            <a:spAutoFit/>
          </a:bodyPr>
          <a:lstStyle>
            <a:lvl1pPr defTabSz="91313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91313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913130" defTabSz="91313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91313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91313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defTabSz="91313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defTabSz="91313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defTabSz="91313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defTabSz="91313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en-US" altLang="zh-CN" sz="3600">
                <a:solidFill>
                  <a:srgbClr val="000099"/>
                </a:solidFill>
              </a:rPr>
              <a:t>get/get</a:t>
            </a:r>
            <a:r>
              <a:rPr kumimoji="0" lang="en-US" altLang="zh-CN" sz="3600">
                <a:solidFill>
                  <a:srgbClr val="FF0000"/>
                </a:solidFill>
              </a:rPr>
              <a:t>s</a:t>
            </a:r>
            <a:r>
              <a:rPr kumimoji="0" lang="en-US" altLang="zh-CN" sz="3600">
                <a:solidFill>
                  <a:srgbClr val="000099"/>
                </a:solidFill>
              </a:rPr>
              <a:t> up</a:t>
            </a:r>
          </a:p>
        </p:txBody>
      </p:sp>
      <p:sp>
        <p:nvSpPr>
          <p:cNvPr id="719877" name="Rectangle 5"/>
          <p:cNvSpPr>
            <a:spLocks noChangeArrowheads="1"/>
          </p:cNvSpPr>
          <p:nvPr/>
        </p:nvSpPr>
        <p:spPr bwMode="auto">
          <a:xfrm>
            <a:off x="304800" y="3441700"/>
            <a:ext cx="8047038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18515" tIns="59258" rIns="118515" bIns="59258">
            <a:spAutoFit/>
          </a:bodyPr>
          <a:lstStyle/>
          <a:p>
            <a:pPr marL="444500" indent="-444500" defTabSz="913130">
              <a:lnSpc>
                <a:spcPct val="90000"/>
              </a:lnSpc>
              <a:spcBef>
                <a:spcPct val="20000"/>
              </a:spcBef>
            </a:pPr>
            <a:r>
              <a:rPr kumimoji="0" lang="en-US" altLang="zh-CN" sz="2800">
                <a:solidFill>
                  <a:srgbClr val="FF0000"/>
                </a:solidFill>
              </a:rPr>
              <a:t>Does</a:t>
            </a:r>
            <a:r>
              <a:rPr kumimoji="0" lang="en-US" altLang="zh-CN" sz="2800">
                <a:solidFill>
                  <a:schemeClr val="hlink"/>
                </a:solidFill>
              </a:rPr>
              <a:t> </a:t>
            </a:r>
            <a:r>
              <a:rPr kumimoji="0" lang="en-US" altLang="zh-CN" sz="2800">
                <a:solidFill>
                  <a:srgbClr val="000066"/>
                </a:solidFill>
              </a:rPr>
              <a:t>l</a:t>
            </a:r>
            <a:r>
              <a:rPr kumimoji="0" lang="en-US" altLang="zh-CN" sz="2800">
                <a:solidFill>
                  <a:srgbClr val="000000"/>
                </a:solidFill>
              </a:rPr>
              <a:t>ingda</a:t>
            </a:r>
            <a:r>
              <a:rPr kumimoji="0" lang="en-US" altLang="zh-CN" sz="2800">
                <a:solidFill>
                  <a:srgbClr val="000066"/>
                </a:solidFill>
              </a:rPr>
              <a:t> </a:t>
            </a:r>
            <a:r>
              <a:rPr kumimoji="0" lang="en-US" altLang="zh-CN" sz="2800">
                <a:solidFill>
                  <a:srgbClr val="000099"/>
                </a:solidFill>
              </a:rPr>
              <a:t>get up</a:t>
            </a:r>
            <a:r>
              <a:rPr kumimoji="0" lang="en-US" altLang="zh-CN" sz="2800">
                <a:solidFill>
                  <a:srgbClr val="000066"/>
                </a:solidFill>
              </a:rPr>
              <a:t> </a:t>
            </a:r>
            <a:r>
              <a:rPr kumimoji="0" lang="en-US" altLang="zh-CN" sz="2800">
                <a:solidFill>
                  <a:srgbClr val="000000"/>
                </a:solidFill>
              </a:rPr>
              <a:t>at six o’clock in the morning?</a:t>
            </a:r>
          </a:p>
        </p:txBody>
      </p:sp>
      <p:sp>
        <p:nvSpPr>
          <p:cNvPr id="719878" name="Rectangle 6"/>
          <p:cNvSpPr>
            <a:spLocks noChangeArrowheads="1"/>
          </p:cNvSpPr>
          <p:nvPr/>
        </p:nvSpPr>
        <p:spPr bwMode="auto">
          <a:xfrm>
            <a:off x="3805238" y="3609975"/>
            <a:ext cx="2016125" cy="709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7" rIns="91435" bIns="45717" anchor="ctr"/>
          <a:lstStyle/>
          <a:p>
            <a:endParaRPr kumimoji="0" lang="zh-CN" altLang="zh-CN" sz="3800">
              <a:solidFill>
                <a:schemeClr val="tx2"/>
              </a:solidFill>
            </a:endParaRPr>
          </a:p>
        </p:txBody>
      </p:sp>
      <p:sp>
        <p:nvSpPr>
          <p:cNvPr id="719879" name="Rectangle 7"/>
          <p:cNvSpPr>
            <a:spLocks noChangeArrowheads="1"/>
          </p:cNvSpPr>
          <p:nvPr/>
        </p:nvSpPr>
        <p:spPr bwMode="auto">
          <a:xfrm>
            <a:off x="3779838" y="800100"/>
            <a:ext cx="1971675" cy="671513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0" lang="en-US" altLang="zh-CN" sz="3800" u="sng">
                <a:solidFill>
                  <a:schemeClr val="tx2"/>
                </a:solidFill>
              </a:rPr>
              <a:t>6:20 am</a:t>
            </a:r>
          </a:p>
        </p:txBody>
      </p:sp>
      <p:sp>
        <p:nvSpPr>
          <p:cNvPr id="719880" name="Rectangle 8"/>
          <p:cNvSpPr>
            <a:spLocks noChangeArrowheads="1"/>
          </p:cNvSpPr>
          <p:nvPr/>
        </p:nvSpPr>
        <p:spPr bwMode="auto">
          <a:xfrm>
            <a:off x="381000" y="4011613"/>
            <a:ext cx="24050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0" lang="en-US" altLang="zh-CN" sz="2800">
                <a:solidFill>
                  <a:srgbClr val="FF0000"/>
                </a:solidFill>
              </a:rPr>
              <a:t>Yes</a:t>
            </a:r>
            <a:r>
              <a:rPr kumimoji="0" lang="en-US" altLang="zh-CN" sz="2800">
                <a:solidFill>
                  <a:schemeClr val="hlink"/>
                </a:solidFill>
              </a:rPr>
              <a:t> ,</a:t>
            </a:r>
            <a:r>
              <a:rPr kumimoji="0" lang="en-US" altLang="zh-CN" sz="2800">
                <a:solidFill>
                  <a:srgbClr val="000099"/>
                </a:solidFill>
              </a:rPr>
              <a:t>she</a:t>
            </a:r>
            <a:r>
              <a:rPr kumimoji="0" lang="en-US" altLang="zh-CN" sz="2800">
                <a:solidFill>
                  <a:schemeClr val="hlink"/>
                </a:solidFill>
              </a:rPr>
              <a:t> </a:t>
            </a:r>
            <a:r>
              <a:rPr kumimoji="0" lang="en-US" altLang="zh-CN" sz="2800">
                <a:solidFill>
                  <a:srgbClr val="FF0000"/>
                </a:solidFill>
              </a:rPr>
              <a:t>does.</a:t>
            </a:r>
          </a:p>
        </p:txBody>
      </p:sp>
      <p:sp>
        <p:nvSpPr>
          <p:cNvPr id="719881" name="Rectangle 9"/>
          <p:cNvSpPr>
            <a:spLocks noChangeArrowheads="1"/>
          </p:cNvSpPr>
          <p:nvPr/>
        </p:nvSpPr>
        <p:spPr bwMode="auto">
          <a:xfrm>
            <a:off x="2735263" y="4041775"/>
            <a:ext cx="44513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kumimoji="0" lang="en-US" altLang="zh-CN" sz="2800">
                <a:solidFill>
                  <a:srgbClr val="000099"/>
                </a:solidFill>
              </a:rPr>
              <a:t>=she</a:t>
            </a:r>
            <a:r>
              <a:rPr kumimoji="0" lang="en-US" altLang="zh-CN" sz="2800"/>
              <a:t> </a:t>
            </a:r>
            <a:r>
              <a:rPr kumimoji="0" lang="en-US" altLang="zh-CN" sz="2800">
                <a:solidFill>
                  <a:srgbClr val="000099"/>
                </a:solidFill>
              </a:rPr>
              <a:t>get</a:t>
            </a:r>
            <a:r>
              <a:rPr kumimoji="0" lang="en-US" altLang="zh-CN" sz="2800">
                <a:solidFill>
                  <a:srgbClr val="FF0000"/>
                </a:solidFill>
              </a:rPr>
              <a:t>s</a:t>
            </a:r>
            <a:r>
              <a:rPr kumimoji="0" lang="en-US" altLang="zh-CN" sz="2800">
                <a:solidFill>
                  <a:schemeClr val="hlink"/>
                </a:solidFill>
              </a:rPr>
              <a:t> up</a:t>
            </a:r>
            <a:r>
              <a:rPr kumimoji="0" lang="en-US" altLang="zh-CN" sz="2800"/>
              <a:t> </a:t>
            </a:r>
            <a:r>
              <a:rPr kumimoji="0" lang="en-US" altLang="zh-CN" sz="2800">
                <a:solidFill>
                  <a:srgbClr val="000099"/>
                </a:solidFill>
              </a:rPr>
              <a:t>at six o’clock.</a:t>
            </a:r>
          </a:p>
        </p:txBody>
      </p:sp>
      <p:sp>
        <p:nvSpPr>
          <p:cNvPr id="719882" name="Rectangle 10"/>
          <p:cNvSpPr>
            <a:spLocks noChangeArrowheads="1"/>
          </p:cNvSpPr>
          <p:nvPr/>
        </p:nvSpPr>
        <p:spPr bwMode="auto">
          <a:xfrm>
            <a:off x="287338" y="4724400"/>
            <a:ext cx="27892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0" lang="en-US" altLang="zh-CN" sz="2800">
                <a:solidFill>
                  <a:srgbClr val="FF0000"/>
                </a:solidFill>
              </a:rPr>
              <a:t>No , she doesn’t.</a:t>
            </a:r>
          </a:p>
        </p:txBody>
      </p:sp>
      <p:sp>
        <p:nvSpPr>
          <p:cNvPr id="719883" name="Rectangle 11"/>
          <p:cNvSpPr>
            <a:spLocks noChangeArrowheads="1"/>
          </p:cNvSpPr>
          <p:nvPr/>
        </p:nvSpPr>
        <p:spPr bwMode="auto">
          <a:xfrm>
            <a:off x="3059113" y="4724400"/>
            <a:ext cx="55626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kumimoji="0" lang="en-US" altLang="zh-CN" sz="2800"/>
              <a:t>=</a:t>
            </a:r>
            <a:r>
              <a:rPr kumimoji="0" lang="en-US" altLang="zh-CN" sz="2800">
                <a:solidFill>
                  <a:srgbClr val="000099"/>
                </a:solidFill>
              </a:rPr>
              <a:t>she</a:t>
            </a:r>
            <a:r>
              <a:rPr kumimoji="0" lang="en-US" altLang="zh-CN" sz="2800"/>
              <a:t> </a:t>
            </a:r>
            <a:r>
              <a:rPr kumimoji="0" lang="en-US" altLang="zh-CN" sz="2800">
                <a:solidFill>
                  <a:srgbClr val="FF0000"/>
                </a:solidFill>
              </a:rPr>
              <a:t>doesn’t</a:t>
            </a:r>
            <a:r>
              <a:rPr kumimoji="0" lang="en-US" altLang="zh-CN" sz="2800"/>
              <a:t> </a:t>
            </a:r>
            <a:r>
              <a:rPr kumimoji="0" lang="en-US" altLang="zh-CN" sz="2800">
                <a:solidFill>
                  <a:srgbClr val="000099"/>
                </a:solidFill>
              </a:rPr>
              <a:t>get up</a:t>
            </a:r>
            <a:r>
              <a:rPr kumimoji="0" lang="en-US" altLang="zh-CN" sz="2800"/>
              <a:t> </a:t>
            </a:r>
            <a:r>
              <a:rPr kumimoji="0" lang="en-US" altLang="zh-CN" sz="2800">
                <a:solidFill>
                  <a:srgbClr val="000000"/>
                </a:solidFill>
              </a:rPr>
              <a:t>at six o’clock</a:t>
            </a:r>
            <a:r>
              <a:rPr kumimoji="0" lang="en-US" altLang="zh-CN" sz="2800"/>
              <a:t>.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kumimoji="0" lang="en-US" altLang="zh-CN" sz="2800">
                <a:solidFill>
                  <a:srgbClr val="000099"/>
                </a:solidFill>
              </a:rPr>
              <a:t>She</a:t>
            </a:r>
            <a:r>
              <a:rPr kumimoji="0" lang="en-US" altLang="zh-CN" sz="2800"/>
              <a:t>  </a:t>
            </a:r>
            <a:r>
              <a:rPr kumimoji="0" lang="en-US" altLang="zh-CN" sz="2800">
                <a:solidFill>
                  <a:srgbClr val="000099"/>
                </a:solidFill>
              </a:rPr>
              <a:t>get</a:t>
            </a:r>
            <a:r>
              <a:rPr kumimoji="0" lang="en-US" altLang="zh-CN" sz="2800">
                <a:solidFill>
                  <a:srgbClr val="FF0000"/>
                </a:solidFill>
              </a:rPr>
              <a:t>s</a:t>
            </a:r>
            <a:r>
              <a:rPr kumimoji="0" lang="en-US" altLang="zh-CN" sz="2800">
                <a:solidFill>
                  <a:schemeClr val="hlink"/>
                </a:solidFill>
              </a:rPr>
              <a:t> </a:t>
            </a:r>
            <a:r>
              <a:rPr kumimoji="0" lang="en-US" altLang="zh-CN" sz="2800">
                <a:solidFill>
                  <a:srgbClr val="000099"/>
                </a:solidFill>
              </a:rPr>
              <a:t>up </a:t>
            </a:r>
            <a:r>
              <a:rPr kumimoji="0" lang="en-US" altLang="zh-CN" sz="2800">
                <a:solidFill>
                  <a:srgbClr val="000000"/>
                </a:solidFill>
              </a:rPr>
              <a:t>at twenty past six.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9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19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19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19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19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19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19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9877" grpId="0"/>
      <p:bldP spid="719879" grpId="0" animBg="1"/>
      <p:bldP spid="719880" grpId="0"/>
      <p:bldP spid="719881" grpId="0"/>
      <p:bldP spid="71988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73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733800" y="685800"/>
            <a:ext cx="2206625" cy="711200"/>
          </a:xfrm>
        </p:spPr>
        <p:txBody>
          <a:bodyPr/>
          <a:lstStyle/>
          <a:p>
            <a:pPr algn="l"/>
            <a:r>
              <a:rPr lang="en-US" altLang="zh-CN" sz="3800" b="1"/>
              <a:t>7:00 am</a:t>
            </a:r>
          </a:p>
        </p:txBody>
      </p:sp>
      <p:sp>
        <p:nvSpPr>
          <p:cNvPr id="713731" name="Text Box 3"/>
          <p:cNvSpPr txBox="1">
            <a:spLocks noChangeArrowheads="1"/>
          </p:cNvSpPr>
          <p:nvPr/>
        </p:nvSpPr>
        <p:spPr bwMode="auto">
          <a:xfrm>
            <a:off x="3810000" y="1981200"/>
            <a:ext cx="3505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7" rIns="91435" bIns="45717">
            <a:spAutoFit/>
          </a:bodyPr>
          <a:lstStyle>
            <a:lvl1pPr defTabSz="91313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91313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913130" defTabSz="91313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91313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91313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defTabSz="91313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defTabSz="91313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defTabSz="91313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defTabSz="91313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en-US" altLang="zh-CN" sz="3600">
                <a:solidFill>
                  <a:schemeClr val="hlink"/>
                </a:solidFill>
              </a:rPr>
              <a:t>have breakfast</a:t>
            </a:r>
          </a:p>
        </p:txBody>
      </p:sp>
      <p:sp>
        <p:nvSpPr>
          <p:cNvPr id="713732" name="Rectangle 4"/>
          <p:cNvSpPr>
            <a:spLocks noChangeArrowheads="1"/>
          </p:cNvSpPr>
          <p:nvPr/>
        </p:nvSpPr>
        <p:spPr bwMode="auto">
          <a:xfrm>
            <a:off x="0" y="2971800"/>
            <a:ext cx="91757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18515" tIns="59258" rIns="118515" bIns="59258">
            <a:spAutoFit/>
          </a:bodyPr>
          <a:lstStyle/>
          <a:p>
            <a:pPr marL="444500" indent="-444500" defTabSz="913130">
              <a:lnSpc>
                <a:spcPct val="90000"/>
              </a:lnSpc>
              <a:spcBef>
                <a:spcPct val="20000"/>
              </a:spcBef>
            </a:pPr>
            <a:r>
              <a:rPr kumimoji="0" lang="en-US" altLang="zh-CN" sz="2800" dirty="0">
                <a:solidFill>
                  <a:schemeClr val="hlink"/>
                </a:solidFill>
              </a:rPr>
              <a:t>Do </a:t>
            </a:r>
            <a:r>
              <a:rPr kumimoji="0" lang="en-US" altLang="zh-CN" sz="2800" dirty="0">
                <a:solidFill>
                  <a:srgbClr val="000066"/>
                </a:solidFill>
              </a:rPr>
              <a:t>you </a:t>
            </a:r>
            <a:r>
              <a:rPr kumimoji="0" lang="en-US" altLang="zh-CN" sz="2800" dirty="0">
                <a:solidFill>
                  <a:srgbClr val="000099"/>
                </a:solidFill>
              </a:rPr>
              <a:t>have breakfast</a:t>
            </a:r>
            <a:r>
              <a:rPr kumimoji="0" lang="en-US" altLang="zh-CN" sz="2800" dirty="0">
                <a:solidFill>
                  <a:srgbClr val="000066"/>
                </a:solidFill>
              </a:rPr>
              <a:t> at seven o’clock in the morning?</a:t>
            </a:r>
          </a:p>
        </p:txBody>
      </p:sp>
      <p:sp>
        <p:nvSpPr>
          <p:cNvPr id="713733" name="Rectangle 5"/>
          <p:cNvSpPr>
            <a:spLocks noChangeArrowheads="1"/>
          </p:cNvSpPr>
          <p:nvPr/>
        </p:nvSpPr>
        <p:spPr bwMode="auto">
          <a:xfrm>
            <a:off x="3805238" y="3609975"/>
            <a:ext cx="2016125" cy="709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7" rIns="91435" bIns="45717" anchor="ctr"/>
          <a:lstStyle/>
          <a:p>
            <a:endParaRPr kumimoji="0" lang="zh-CN" altLang="zh-CN" sz="3800">
              <a:solidFill>
                <a:schemeClr val="tx2"/>
              </a:solidFill>
            </a:endParaRPr>
          </a:p>
        </p:txBody>
      </p:sp>
      <p:sp>
        <p:nvSpPr>
          <p:cNvPr id="713734" name="Rectangle 6"/>
          <p:cNvSpPr>
            <a:spLocks noChangeArrowheads="1"/>
          </p:cNvSpPr>
          <p:nvPr/>
        </p:nvSpPr>
        <p:spPr bwMode="auto">
          <a:xfrm>
            <a:off x="3887788" y="800100"/>
            <a:ext cx="1971675" cy="671513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0" lang="en-US" altLang="zh-CN" sz="3800" u="sng">
                <a:solidFill>
                  <a:schemeClr val="tx2"/>
                </a:solidFill>
              </a:rPr>
              <a:t>7:30 am</a:t>
            </a:r>
          </a:p>
        </p:txBody>
      </p:sp>
      <p:sp>
        <p:nvSpPr>
          <p:cNvPr id="713735" name="Rectangle 7"/>
          <p:cNvSpPr>
            <a:spLocks noChangeArrowheads="1"/>
          </p:cNvSpPr>
          <p:nvPr/>
        </p:nvSpPr>
        <p:spPr bwMode="auto">
          <a:xfrm>
            <a:off x="152400" y="3581400"/>
            <a:ext cx="18161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0" lang="en-US" altLang="zh-CN" sz="3200">
                <a:solidFill>
                  <a:schemeClr val="hlink"/>
                </a:solidFill>
              </a:rPr>
              <a:t>Yes ,I do.</a:t>
            </a:r>
            <a:endParaRPr kumimoji="0" lang="en-US" altLang="zh-CN" sz="3200">
              <a:solidFill>
                <a:srgbClr val="000066"/>
              </a:solidFill>
            </a:endParaRPr>
          </a:p>
        </p:txBody>
      </p:sp>
      <p:sp>
        <p:nvSpPr>
          <p:cNvPr id="713736" name="Rectangle 8"/>
          <p:cNvSpPr>
            <a:spLocks noChangeArrowheads="1"/>
          </p:cNvSpPr>
          <p:nvPr/>
        </p:nvSpPr>
        <p:spPr bwMode="auto">
          <a:xfrm>
            <a:off x="2133600" y="3581400"/>
            <a:ext cx="6313488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kumimoji="0" lang="en-US" altLang="zh-CN" sz="3200" dirty="0"/>
              <a:t>I </a:t>
            </a:r>
            <a:r>
              <a:rPr kumimoji="0" lang="en-US" altLang="zh-CN" sz="3200" dirty="0">
                <a:solidFill>
                  <a:srgbClr val="000099"/>
                </a:solidFill>
              </a:rPr>
              <a:t>have breakfast</a:t>
            </a:r>
            <a:r>
              <a:rPr kumimoji="0" lang="en-US" altLang="zh-CN" sz="3200" dirty="0"/>
              <a:t> at seven o’clock</a:t>
            </a:r>
            <a:r>
              <a:rPr kumimoji="0" lang="en-US" altLang="zh-CN" dirty="0"/>
              <a:t>.</a:t>
            </a:r>
          </a:p>
        </p:txBody>
      </p:sp>
      <p:sp>
        <p:nvSpPr>
          <p:cNvPr id="713737" name="Rectangle 9"/>
          <p:cNvSpPr>
            <a:spLocks noChangeArrowheads="1"/>
          </p:cNvSpPr>
          <p:nvPr/>
        </p:nvSpPr>
        <p:spPr bwMode="auto">
          <a:xfrm>
            <a:off x="228600" y="4191000"/>
            <a:ext cx="22542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0" lang="en-US" altLang="zh-CN" sz="3200">
                <a:solidFill>
                  <a:schemeClr val="hlink"/>
                </a:solidFill>
              </a:rPr>
              <a:t>No , I don’t.</a:t>
            </a:r>
          </a:p>
        </p:txBody>
      </p:sp>
      <p:sp>
        <p:nvSpPr>
          <p:cNvPr id="713738" name="Rectangle 10"/>
          <p:cNvSpPr>
            <a:spLocks noChangeArrowheads="1"/>
          </p:cNvSpPr>
          <p:nvPr/>
        </p:nvSpPr>
        <p:spPr bwMode="auto">
          <a:xfrm>
            <a:off x="1219200" y="4876800"/>
            <a:ext cx="7367588" cy="112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kumimoji="0" lang="en-US" altLang="zh-CN" sz="3200"/>
              <a:t>I </a:t>
            </a:r>
            <a:r>
              <a:rPr kumimoji="0" lang="en-US" altLang="zh-CN" sz="3200">
                <a:solidFill>
                  <a:srgbClr val="FF0000"/>
                </a:solidFill>
              </a:rPr>
              <a:t>don’t</a:t>
            </a:r>
            <a:r>
              <a:rPr kumimoji="0" lang="en-US" altLang="zh-CN" sz="3200"/>
              <a:t> </a:t>
            </a:r>
            <a:r>
              <a:rPr kumimoji="0" lang="en-US" altLang="zh-CN" sz="3200">
                <a:solidFill>
                  <a:srgbClr val="000099"/>
                </a:solidFill>
              </a:rPr>
              <a:t>have breakfast</a:t>
            </a:r>
            <a:r>
              <a:rPr kumimoji="0" lang="en-US" altLang="zh-CN" sz="3200"/>
              <a:t> at seven o’clock</a:t>
            </a:r>
            <a:r>
              <a:rPr kumimoji="0" lang="en-US" altLang="zh-CN"/>
              <a:t>.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kumimoji="0" lang="en-US" altLang="zh-CN" sz="3200"/>
              <a:t>I </a:t>
            </a:r>
            <a:r>
              <a:rPr kumimoji="0" lang="en-US" altLang="zh-CN" sz="3200">
                <a:solidFill>
                  <a:srgbClr val="000099"/>
                </a:solidFill>
              </a:rPr>
              <a:t>have breakfast</a:t>
            </a:r>
            <a:r>
              <a:rPr kumimoji="0" lang="en-US" altLang="zh-CN" sz="3200"/>
              <a:t> at  half past seven .</a:t>
            </a:r>
          </a:p>
        </p:txBody>
      </p:sp>
      <p:pic>
        <p:nvPicPr>
          <p:cNvPr id="713739" name="Picture 1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9600" y="0"/>
            <a:ext cx="2689225" cy="23145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3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13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13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13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13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137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137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3732" grpId="0"/>
      <p:bldP spid="713734" grpId="0" animBg="1"/>
      <p:bldP spid="713735" grpId="0"/>
      <p:bldP spid="713736" grpId="0"/>
      <p:bldP spid="71373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066" name="Text Box 2"/>
          <p:cNvSpPr txBox="1">
            <a:spLocks noChangeArrowheads="1"/>
          </p:cNvSpPr>
          <p:nvPr/>
        </p:nvSpPr>
        <p:spPr bwMode="auto">
          <a:xfrm>
            <a:off x="0" y="-34925"/>
            <a:ext cx="3743908" cy="6986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800100" indent="-3429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257300" indent="-3429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714500" indent="-3429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171700" indent="-3429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0">
              <a:buFontTx/>
              <a:buAutoNum type="arabicPeriod"/>
            </a:pPr>
            <a:r>
              <a:rPr kumimoji="0" lang="zh-CN" altLang="en-US" sz="3100" dirty="0">
                <a:latin typeface="楷体_GB2312" pitchFamily="49" charset="-122"/>
                <a:ea typeface="楷体_GB2312" pitchFamily="49" charset="-122"/>
              </a:rPr>
              <a:t>与分享</a:t>
            </a:r>
          </a:p>
          <a:p>
            <a:pPr marL="0">
              <a:buFontTx/>
              <a:buAutoNum type="arabicPeriod"/>
            </a:pPr>
            <a:r>
              <a:rPr kumimoji="0" lang="zh-CN" altLang="en-US" sz="3100" dirty="0">
                <a:latin typeface="楷体_GB2312" pitchFamily="49" charset="-122"/>
                <a:ea typeface="楷体_GB2312" pitchFamily="49" charset="-122"/>
              </a:rPr>
              <a:t>和他的顾客交谈</a:t>
            </a:r>
          </a:p>
          <a:p>
            <a:pPr marL="0">
              <a:buFontTx/>
              <a:buAutoNum type="arabicPeriod"/>
            </a:pPr>
            <a:r>
              <a:rPr kumimoji="0" lang="zh-CN" altLang="en-US" sz="3100" dirty="0">
                <a:latin typeface="楷体_GB2312" pitchFamily="49" charset="-122"/>
                <a:ea typeface="楷体_GB2312" pitchFamily="49" charset="-122"/>
              </a:rPr>
              <a:t>上网</a:t>
            </a:r>
          </a:p>
          <a:p>
            <a:pPr marL="0">
              <a:buFontTx/>
              <a:buAutoNum type="arabicPeriod"/>
            </a:pPr>
            <a:r>
              <a:rPr kumimoji="0" lang="zh-CN" altLang="en-US" sz="3100" dirty="0">
                <a:latin typeface="楷体_GB2312" pitchFamily="49" charset="-122"/>
                <a:ea typeface="楷体_GB2312" pitchFamily="49" charset="-122"/>
              </a:rPr>
              <a:t>查看火车时刻</a:t>
            </a:r>
          </a:p>
          <a:p>
            <a:pPr marL="0">
              <a:buFontTx/>
              <a:buAutoNum type="arabicPeriod"/>
            </a:pPr>
            <a:r>
              <a:rPr kumimoji="0" lang="zh-CN" altLang="en-US" sz="3100" dirty="0">
                <a:latin typeface="楷体_GB2312" pitchFamily="49" charset="-122"/>
                <a:ea typeface="楷体_GB2312" pitchFamily="49" charset="-122"/>
              </a:rPr>
              <a:t>制定旅行计划</a:t>
            </a:r>
          </a:p>
          <a:p>
            <a:pPr marL="0">
              <a:buFontTx/>
              <a:buAutoNum type="arabicPeriod"/>
            </a:pPr>
            <a:r>
              <a:rPr kumimoji="0" lang="zh-CN" altLang="en-US" sz="3100" dirty="0">
                <a:latin typeface="楷体_GB2312" pitchFamily="49" charset="-122"/>
                <a:ea typeface="楷体_GB2312" pitchFamily="49" charset="-122"/>
              </a:rPr>
              <a:t>听音乐</a:t>
            </a:r>
          </a:p>
          <a:p>
            <a:pPr marL="0">
              <a:buFontTx/>
              <a:buAutoNum type="arabicPeriod"/>
            </a:pPr>
            <a:r>
              <a:rPr kumimoji="0" lang="zh-CN" altLang="en-US" sz="3100" dirty="0">
                <a:latin typeface="楷体_GB2312" pitchFamily="49" charset="-122"/>
                <a:ea typeface="楷体_GB2312" pitchFamily="49" charset="-122"/>
              </a:rPr>
              <a:t>看电影</a:t>
            </a:r>
          </a:p>
          <a:p>
            <a:pPr marL="0">
              <a:buFontTx/>
              <a:buAutoNum type="arabicPeriod"/>
            </a:pPr>
            <a:r>
              <a:rPr kumimoji="0" lang="zh-CN" altLang="en-US" sz="3100" dirty="0">
                <a:latin typeface="楷体_GB2312" pitchFamily="49" charset="-122"/>
                <a:ea typeface="楷体_GB2312" pitchFamily="49" charset="-122"/>
              </a:rPr>
              <a:t>搜寻信息</a:t>
            </a:r>
          </a:p>
          <a:p>
            <a:pPr marL="0">
              <a:buFontTx/>
              <a:buAutoNum type="arabicPeriod"/>
            </a:pPr>
            <a:r>
              <a:rPr kumimoji="0" lang="zh-CN" altLang="en-US" sz="3100" dirty="0">
                <a:latin typeface="楷体_GB2312" pitchFamily="49" charset="-122"/>
                <a:ea typeface="楷体_GB2312" pitchFamily="49" charset="-122"/>
              </a:rPr>
              <a:t>查看发送电子邮件</a:t>
            </a:r>
          </a:p>
          <a:p>
            <a:pPr marL="0">
              <a:buFontTx/>
              <a:buAutoNum type="arabicPeriod"/>
            </a:pPr>
            <a:r>
              <a:rPr kumimoji="0" lang="zh-CN" altLang="en-US" sz="3100" dirty="0">
                <a:latin typeface="楷体_GB2312" pitchFamily="49" charset="-122"/>
                <a:ea typeface="楷体_GB2312" pitchFamily="49" charset="-122"/>
              </a:rPr>
              <a:t>玩电脑游戏</a:t>
            </a:r>
          </a:p>
          <a:p>
            <a:pPr marL="0">
              <a:buFontTx/>
              <a:buAutoNum type="arabicPeriod"/>
            </a:pPr>
            <a:r>
              <a:rPr kumimoji="0" lang="zh-CN" altLang="en-US" sz="3100" dirty="0">
                <a:latin typeface="楷体_GB2312" pitchFamily="49" charset="-122"/>
                <a:ea typeface="楷体_GB2312" pitchFamily="49" charset="-122"/>
              </a:rPr>
              <a:t>每个星期五晚上</a:t>
            </a:r>
          </a:p>
          <a:p>
            <a:pPr marL="0">
              <a:buFontTx/>
              <a:buAutoNum type="arabicPeriod"/>
            </a:pPr>
            <a:r>
              <a:rPr kumimoji="0" lang="zh-CN" altLang="en-US" sz="3100" dirty="0">
                <a:latin typeface="楷体_GB2312" pitchFamily="49" charset="-122"/>
                <a:ea typeface="楷体_GB2312" pitchFamily="49" charset="-122"/>
              </a:rPr>
              <a:t>在学校</a:t>
            </a:r>
          </a:p>
          <a:p>
            <a:pPr marL="0">
              <a:buFontTx/>
              <a:buAutoNum type="arabicPeriod"/>
            </a:pPr>
            <a:r>
              <a:rPr kumimoji="0" lang="zh-CN" altLang="en-US" sz="3100" dirty="0">
                <a:latin typeface="楷体_GB2312" pitchFamily="49" charset="-122"/>
                <a:ea typeface="楷体_GB2312" pitchFamily="49" charset="-122"/>
              </a:rPr>
              <a:t>在家</a:t>
            </a:r>
          </a:p>
          <a:p>
            <a:pPr marL="0">
              <a:buFontTx/>
              <a:buAutoNum type="arabicPeriod"/>
            </a:pPr>
            <a:r>
              <a:rPr kumimoji="0" lang="zh-CN" altLang="en-US" sz="3100" dirty="0">
                <a:latin typeface="楷体_GB2312" pitchFamily="49" charset="-122"/>
                <a:ea typeface="楷体_GB2312" pitchFamily="49" charset="-122"/>
              </a:rPr>
              <a:t>每逢星期日</a:t>
            </a:r>
          </a:p>
        </p:txBody>
      </p:sp>
      <p:sp>
        <p:nvSpPr>
          <p:cNvPr id="600067" name="Text Box 2"/>
          <p:cNvSpPr txBox="1">
            <a:spLocks noChangeArrowheads="1"/>
          </p:cNvSpPr>
          <p:nvPr/>
        </p:nvSpPr>
        <p:spPr bwMode="auto">
          <a:xfrm>
            <a:off x="3923927" y="-34925"/>
            <a:ext cx="5508625" cy="6915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800100" indent="-3429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257300" indent="-3429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714500" indent="-3429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171700" indent="-3429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buClr>
                <a:schemeClr val="hlink"/>
              </a:buClr>
              <a:buFontTx/>
              <a:buAutoNum type="arabicPeriod"/>
            </a:pPr>
            <a:r>
              <a:rPr kumimoji="0" lang="en-US" altLang="zh-CN" sz="3100" dirty="0"/>
              <a:t>share … with…</a:t>
            </a:r>
          </a:p>
          <a:p>
            <a:pPr>
              <a:buClr>
                <a:schemeClr val="hlink"/>
              </a:buClr>
              <a:buFontTx/>
              <a:buAutoNum type="arabicPeriod"/>
            </a:pPr>
            <a:r>
              <a:rPr kumimoji="0" lang="en-US" altLang="zh-CN" sz="3100" dirty="0"/>
              <a:t>talk to his customer</a:t>
            </a:r>
            <a:r>
              <a:rPr kumimoji="0" lang="en-US" altLang="zh-CN" sz="3100" dirty="0">
                <a:solidFill>
                  <a:srgbClr val="FF0066"/>
                </a:solidFill>
              </a:rPr>
              <a:t>s</a:t>
            </a:r>
          </a:p>
          <a:p>
            <a:pPr>
              <a:buClr>
                <a:schemeClr val="hlink"/>
              </a:buClr>
              <a:buFontTx/>
              <a:buAutoNum type="arabicPeriod"/>
            </a:pPr>
            <a:r>
              <a:rPr kumimoji="0" lang="en-US" altLang="zh-CN" sz="3100" dirty="0"/>
              <a:t>go on the </a:t>
            </a:r>
            <a:r>
              <a:rPr kumimoji="0" lang="en-US" altLang="zh-CN" sz="3100" dirty="0">
                <a:solidFill>
                  <a:srgbClr val="FF0066"/>
                </a:solidFill>
              </a:rPr>
              <a:t>I</a:t>
            </a:r>
            <a:r>
              <a:rPr kumimoji="0" lang="en-US" altLang="zh-CN" sz="3100" dirty="0"/>
              <a:t>nternet</a:t>
            </a:r>
          </a:p>
          <a:p>
            <a:pPr>
              <a:buClr>
                <a:schemeClr val="hlink"/>
              </a:buClr>
              <a:buFontTx/>
              <a:buAutoNum type="arabicPeriod"/>
            </a:pPr>
            <a:r>
              <a:rPr kumimoji="0" lang="en-US" altLang="zh-CN" sz="3100" dirty="0"/>
              <a:t>check the times of train</a:t>
            </a:r>
            <a:r>
              <a:rPr kumimoji="0" lang="en-US" altLang="zh-CN" sz="3100" dirty="0">
                <a:solidFill>
                  <a:srgbClr val="FF0066"/>
                </a:solidFill>
              </a:rPr>
              <a:t>s</a:t>
            </a:r>
          </a:p>
          <a:p>
            <a:pPr>
              <a:buClr>
                <a:schemeClr val="hlink"/>
              </a:buClr>
              <a:buFontTx/>
              <a:buAutoNum type="arabicPeriod"/>
            </a:pPr>
            <a:r>
              <a:rPr kumimoji="0" lang="en-US" altLang="zh-CN" sz="3100" dirty="0"/>
              <a:t>make travel plan</a:t>
            </a:r>
            <a:r>
              <a:rPr kumimoji="0" lang="en-US" altLang="zh-CN" sz="3100" dirty="0">
                <a:solidFill>
                  <a:srgbClr val="FF0066"/>
                </a:solidFill>
              </a:rPr>
              <a:t>s</a:t>
            </a:r>
          </a:p>
          <a:p>
            <a:pPr>
              <a:buClr>
                <a:schemeClr val="hlink"/>
              </a:buClr>
              <a:buFontTx/>
              <a:buAutoNum type="arabicPeriod"/>
            </a:pPr>
            <a:r>
              <a:rPr kumimoji="0" lang="en-US" altLang="zh-CN" sz="3100" dirty="0"/>
              <a:t>listen to music</a:t>
            </a:r>
          </a:p>
          <a:p>
            <a:pPr>
              <a:buClr>
                <a:schemeClr val="hlink"/>
              </a:buClr>
              <a:buFontTx/>
              <a:buAutoNum type="arabicPeriod"/>
            </a:pPr>
            <a:r>
              <a:rPr kumimoji="0" lang="en-US" altLang="zh-CN" sz="3100" dirty="0"/>
              <a:t>watch movie</a:t>
            </a:r>
            <a:r>
              <a:rPr kumimoji="0" lang="en-US" altLang="zh-CN" sz="3100" dirty="0">
                <a:solidFill>
                  <a:srgbClr val="FF0066"/>
                </a:solidFill>
              </a:rPr>
              <a:t>s</a:t>
            </a:r>
          </a:p>
          <a:p>
            <a:pPr>
              <a:buClr>
                <a:schemeClr val="hlink"/>
              </a:buClr>
              <a:buFontTx/>
              <a:buAutoNum type="arabicPeriod"/>
            </a:pPr>
            <a:r>
              <a:rPr kumimoji="0" lang="en-US" altLang="zh-CN" sz="3100" dirty="0"/>
              <a:t>search for information</a:t>
            </a:r>
          </a:p>
          <a:p>
            <a:pPr>
              <a:buClr>
                <a:schemeClr val="hlink"/>
              </a:buClr>
              <a:buFontTx/>
              <a:buAutoNum type="arabicPeriod"/>
            </a:pPr>
            <a:r>
              <a:rPr kumimoji="0" lang="en-US" altLang="zh-CN" sz="3100" dirty="0"/>
              <a:t>check / send email</a:t>
            </a:r>
            <a:r>
              <a:rPr kumimoji="0" lang="en-US" altLang="zh-CN" sz="3100" dirty="0">
                <a:solidFill>
                  <a:srgbClr val="FF0066"/>
                </a:solidFill>
              </a:rPr>
              <a:t>s</a:t>
            </a:r>
            <a:r>
              <a:rPr kumimoji="0" lang="en-US" altLang="zh-CN" sz="3100" dirty="0"/>
              <a:t> </a:t>
            </a:r>
          </a:p>
          <a:p>
            <a:pPr>
              <a:buClr>
                <a:schemeClr val="hlink"/>
              </a:buClr>
              <a:buFontTx/>
              <a:buAutoNum type="arabicPeriod"/>
            </a:pPr>
            <a:r>
              <a:rPr kumimoji="0" lang="en-US" altLang="zh-CN" sz="3100" dirty="0"/>
              <a:t>play computer game</a:t>
            </a:r>
            <a:r>
              <a:rPr kumimoji="0" lang="en-US" altLang="zh-CN" sz="3100" dirty="0">
                <a:solidFill>
                  <a:srgbClr val="FF0066"/>
                </a:solidFill>
              </a:rPr>
              <a:t>s</a:t>
            </a:r>
          </a:p>
          <a:p>
            <a:pPr>
              <a:buClr>
                <a:schemeClr val="hlink"/>
              </a:buClr>
              <a:buFontTx/>
              <a:buAutoNum type="arabicPeriod"/>
            </a:pPr>
            <a:r>
              <a:rPr kumimoji="0" lang="en-US" altLang="zh-CN" sz="3100" dirty="0"/>
              <a:t>every Friday night</a:t>
            </a:r>
          </a:p>
          <a:p>
            <a:pPr>
              <a:buClr>
                <a:schemeClr val="hlink"/>
              </a:buClr>
              <a:buFontTx/>
              <a:buAutoNum type="arabicPeriod"/>
            </a:pPr>
            <a:r>
              <a:rPr kumimoji="0" lang="en-US" altLang="zh-CN" sz="3100" dirty="0"/>
              <a:t>at school</a:t>
            </a:r>
          </a:p>
          <a:p>
            <a:pPr>
              <a:buClr>
                <a:schemeClr val="hlink"/>
              </a:buClr>
              <a:buFontTx/>
              <a:buAutoNum type="arabicPeriod"/>
            </a:pPr>
            <a:r>
              <a:rPr kumimoji="0" lang="en-US" altLang="zh-CN" sz="3100" dirty="0"/>
              <a:t> in my home / at home</a:t>
            </a:r>
          </a:p>
          <a:p>
            <a:pPr>
              <a:buClr>
                <a:schemeClr val="hlink"/>
              </a:buClr>
              <a:buFontTx/>
              <a:buAutoNum type="arabicPeriod"/>
            </a:pPr>
            <a:r>
              <a:rPr kumimoji="0" lang="en-US" altLang="zh-CN" sz="3100" dirty="0"/>
              <a:t>on Sunday</a:t>
            </a:r>
            <a:r>
              <a:rPr kumimoji="0" lang="en-US" altLang="zh-CN" sz="3100" dirty="0">
                <a:solidFill>
                  <a:srgbClr val="FF0066"/>
                </a:solidFill>
              </a:rPr>
              <a:t>s</a:t>
            </a:r>
            <a:r>
              <a:rPr kumimoji="0" lang="en-US" altLang="zh-CN" sz="3100" dirty="0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00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00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00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600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600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600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600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600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600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600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600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600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600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600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600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600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600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600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600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600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600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6000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6000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6000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3" dur="80"/>
                                        <p:tgtEl>
                                          <p:spTgt spid="6000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4" dur="80"/>
                                        <p:tgtEl>
                                          <p:spTgt spid="6000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80"/>
                                        <p:tgtEl>
                                          <p:spTgt spid="6000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0" dur="80"/>
                                        <p:tgtEl>
                                          <p:spTgt spid="6000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1" dur="80"/>
                                        <p:tgtEl>
                                          <p:spTgt spid="6000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80"/>
                                        <p:tgtEl>
                                          <p:spTgt spid="6000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7" dur="80"/>
                                        <p:tgtEl>
                                          <p:spTgt spid="6000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8" dur="80"/>
                                        <p:tgtEl>
                                          <p:spTgt spid="6000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80"/>
                                        <p:tgtEl>
                                          <p:spTgt spid="6000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4" dur="80"/>
                                        <p:tgtEl>
                                          <p:spTgt spid="6000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5" dur="80"/>
                                        <p:tgtEl>
                                          <p:spTgt spid="6000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80"/>
                                        <p:tgtEl>
                                          <p:spTgt spid="6000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1" dur="80"/>
                                        <p:tgtEl>
                                          <p:spTgt spid="6000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2" dur="80"/>
                                        <p:tgtEl>
                                          <p:spTgt spid="6000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80"/>
                                        <p:tgtEl>
                                          <p:spTgt spid="6000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6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8" dur="80"/>
                                        <p:tgtEl>
                                          <p:spTgt spid="60006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9" dur="80"/>
                                        <p:tgtEl>
                                          <p:spTgt spid="60006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80"/>
                                        <p:tgtEl>
                                          <p:spTgt spid="60006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9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733800" y="685800"/>
            <a:ext cx="2206625" cy="711200"/>
          </a:xfrm>
        </p:spPr>
        <p:txBody>
          <a:bodyPr/>
          <a:lstStyle/>
          <a:p>
            <a:pPr algn="l"/>
            <a:r>
              <a:rPr lang="en-US" altLang="zh-CN" sz="3800" b="1"/>
              <a:t>7:00 am</a:t>
            </a:r>
          </a:p>
        </p:txBody>
      </p:sp>
      <p:sp>
        <p:nvSpPr>
          <p:cNvPr id="721924" name="Text Box 4"/>
          <p:cNvSpPr txBox="1">
            <a:spLocks noChangeArrowheads="1"/>
          </p:cNvSpPr>
          <p:nvPr/>
        </p:nvSpPr>
        <p:spPr bwMode="auto">
          <a:xfrm>
            <a:off x="3810000" y="1905000"/>
            <a:ext cx="48656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7" rIns="91435" bIns="45717">
            <a:spAutoFit/>
          </a:bodyPr>
          <a:lstStyle>
            <a:lvl1pPr defTabSz="91313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91313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913130" defTabSz="91313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91313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91313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defTabSz="91313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defTabSz="91313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defTabSz="91313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defTabSz="91313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en-US" altLang="zh-CN" sz="3200"/>
              <a:t>Have/</a:t>
            </a:r>
            <a:r>
              <a:rPr kumimoji="0" lang="en-US" altLang="zh-CN" sz="3200">
                <a:solidFill>
                  <a:srgbClr val="FF0000"/>
                </a:solidFill>
              </a:rPr>
              <a:t>has</a:t>
            </a:r>
            <a:r>
              <a:rPr kumimoji="0" lang="en-US" altLang="zh-CN" sz="3200"/>
              <a:t> breakfast</a:t>
            </a:r>
          </a:p>
        </p:txBody>
      </p:sp>
      <p:sp>
        <p:nvSpPr>
          <p:cNvPr id="721925" name="Rectangle 5"/>
          <p:cNvSpPr>
            <a:spLocks noChangeArrowheads="1"/>
          </p:cNvSpPr>
          <p:nvPr/>
        </p:nvSpPr>
        <p:spPr bwMode="auto">
          <a:xfrm>
            <a:off x="0" y="3465513"/>
            <a:ext cx="8286356" cy="507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18515" tIns="59258" rIns="118515" bIns="59258">
            <a:spAutoFit/>
          </a:bodyPr>
          <a:lstStyle/>
          <a:p>
            <a:pPr marL="444500" indent="-444500" defTabSz="913130">
              <a:lnSpc>
                <a:spcPct val="90000"/>
              </a:lnSpc>
              <a:spcBef>
                <a:spcPct val="20000"/>
              </a:spcBef>
            </a:pPr>
            <a:r>
              <a:rPr kumimoji="0" lang="en-US" altLang="zh-CN" sz="2800" spc="-150" dirty="0">
                <a:solidFill>
                  <a:srgbClr val="FF0000"/>
                </a:solidFill>
              </a:rPr>
              <a:t>Does</a:t>
            </a:r>
            <a:r>
              <a:rPr kumimoji="0" lang="en-US" altLang="zh-CN" sz="2800" spc="-150" dirty="0">
                <a:solidFill>
                  <a:schemeClr val="hlink"/>
                </a:solidFill>
              </a:rPr>
              <a:t> </a:t>
            </a:r>
            <a:r>
              <a:rPr kumimoji="0" lang="en-US" altLang="zh-CN" sz="2800" spc="-150" dirty="0" err="1">
                <a:solidFill>
                  <a:srgbClr val="000066"/>
                </a:solidFill>
              </a:rPr>
              <a:t>l</a:t>
            </a:r>
            <a:r>
              <a:rPr kumimoji="0" lang="en-US" altLang="zh-CN" sz="2800" spc="-150" dirty="0" err="1">
                <a:solidFill>
                  <a:srgbClr val="000000"/>
                </a:solidFill>
              </a:rPr>
              <a:t>ingda</a:t>
            </a:r>
            <a:r>
              <a:rPr kumimoji="0" lang="en-US" altLang="zh-CN" sz="2800" spc="-150" dirty="0">
                <a:solidFill>
                  <a:srgbClr val="000066"/>
                </a:solidFill>
              </a:rPr>
              <a:t> </a:t>
            </a:r>
            <a:r>
              <a:rPr kumimoji="0" lang="en-US" altLang="zh-CN" sz="2800" spc="-150" dirty="0">
                <a:solidFill>
                  <a:srgbClr val="000099"/>
                </a:solidFill>
              </a:rPr>
              <a:t>have breakfast</a:t>
            </a:r>
            <a:r>
              <a:rPr kumimoji="0" lang="en-US" altLang="zh-CN" sz="2800" spc="-150" dirty="0">
                <a:solidFill>
                  <a:srgbClr val="000066"/>
                </a:solidFill>
              </a:rPr>
              <a:t> </a:t>
            </a:r>
            <a:r>
              <a:rPr kumimoji="0" lang="en-US" altLang="zh-CN" sz="2800" spc="-150" dirty="0">
                <a:solidFill>
                  <a:srgbClr val="000000"/>
                </a:solidFill>
              </a:rPr>
              <a:t>at seven o’clock in the morning?</a:t>
            </a:r>
          </a:p>
        </p:txBody>
      </p:sp>
      <p:sp>
        <p:nvSpPr>
          <p:cNvPr id="721926" name="Rectangle 6"/>
          <p:cNvSpPr>
            <a:spLocks noChangeArrowheads="1"/>
          </p:cNvSpPr>
          <p:nvPr/>
        </p:nvSpPr>
        <p:spPr bwMode="auto">
          <a:xfrm>
            <a:off x="3805238" y="3609975"/>
            <a:ext cx="2016125" cy="709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7" rIns="91435" bIns="45717" anchor="ctr"/>
          <a:lstStyle/>
          <a:p>
            <a:endParaRPr kumimoji="0" lang="zh-CN" altLang="zh-CN" sz="3800">
              <a:solidFill>
                <a:schemeClr val="tx2"/>
              </a:solidFill>
            </a:endParaRPr>
          </a:p>
        </p:txBody>
      </p:sp>
      <p:sp>
        <p:nvSpPr>
          <p:cNvPr id="721927" name="Rectangle 7"/>
          <p:cNvSpPr>
            <a:spLocks noChangeArrowheads="1"/>
          </p:cNvSpPr>
          <p:nvPr/>
        </p:nvSpPr>
        <p:spPr bwMode="auto">
          <a:xfrm>
            <a:off x="3851275" y="873125"/>
            <a:ext cx="1971675" cy="671513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0" lang="en-US" altLang="zh-CN" sz="3800" u="sng">
                <a:solidFill>
                  <a:schemeClr val="tx2"/>
                </a:solidFill>
              </a:rPr>
              <a:t>7:30 am</a:t>
            </a:r>
          </a:p>
        </p:txBody>
      </p:sp>
      <p:sp>
        <p:nvSpPr>
          <p:cNvPr id="721928" name="Rectangle 8"/>
          <p:cNvSpPr>
            <a:spLocks noChangeArrowheads="1"/>
          </p:cNvSpPr>
          <p:nvPr/>
        </p:nvSpPr>
        <p:spPr bwMode="auto">
          <a:xfrm>
            <a:off x="0" y="4005263"/>
            <a:ext cx="24050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0" lang="en-US" altLang="zh-CN" sz="2800">
                <a:solidFill>
                  <a:srgbClr val="FF0000"/>
                </a:solidFill>
              </a:rPr>
              <a:t>Yes</a:t>
            </a:r>
            <a:r>
              <a:rPr kumimoji="0" lang="en-US" altLang="zh-CN" sz="2800">
                <a:solidFill>
                  <a:schemeClr val="hlink"/>
                </a:solidFill>
              </a:rPr>
              <a:t> ,</a:t>
            </a:r>
            <a:r>
              <a:rPr kumimoji="0" lang="en-US" altLang="zh-CN" sz="2800">
                <a:solidFill>
                  <a:srgbClr val="000099"/>
                </a:solidFill>
              </a:rPr>
              <a:t>she</a:t>
            </a:r>
            <a:r>
              <a:rPr kumimoji="0" lang="en-US" altLang="zh-CN" sz="2800">
                <a:solidFill>
                  <a:schemeClr val="hlink"/>
                </a:solidFill>
              </a:rPr>
              <a:t> </a:t>
            </a:r>
            <a:r>
              <a:rPr kumimoji="0" lang="en-US" altLang="zh-CN" sz="2800">
                <a:solidFill>
                  <a:srgbClr val="FF0000"/>
                </a:solidFill>
              </a:rPr>
              <a:t>does.</a:t>
            </a:r>
          </a:p>
        </p:txBody>
      </p:sp>
      <p:sp>
        <p:nvSpPr>
          <p:cNvPr id="721929" name="Rectangle 9"/>
          <p:cNvSpPr>
            <a:spLocks noChangeArrowheads="1"/>
          </p:cNvSpPr>
          <p:nvPr/>
        </p:nvSpPr>
        <p:spPr bwMode="auto">
          <a:xfrm>
            <a:off x="2195736" y="4066615"/>
            <a:ext cx="59721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kumimoji="0" lang="en-US" altLang="zh-CN" sz="2800" dirty="0">
                <a:solidFill>
                  <a:srgbClr val="000099"/>
                </a:solidFill>
              </a:rPr>
              <a:t>=she</a:t>
            </a:r>
            <a:r>
              <a:rPr kumimoji="0" lang="en-US" altLang="zh-CN" sz="2800" dirty="0"/>
              <a:t> </a:t>
            </a:r>
            <a:r>
              <a:rPr kumimoji="0" lang="en-US" altLang="zh-CN" sz="2800" dirty="0">
                <a:solidFill>
                  <a:srgbClr val="000099"/>
                </a:solidFill>
              </a:rPr>
              <a:t>ha</a:t>
            </a:r>
            <a:r>
              <a:rPr kumimoji="0" lang="en-US" altLang="zh-CN" sz="2800" dirty="0">
                <a:solidFill>
                  <a:srgbClr val="FF0000"/>
                </a:solidFill>
              </a:rPr>
              <a:t>s</a:t>
            </a:r>
            <a:r>
              <a:rPr kumimoji="0" lang="en-US" altLang="zh-CN" sz="2800" dirty="0">
                <a:solidFill>
                  <a:schemeClr val="hlink"/>
                </a:solidFill>
              </a:rPr>
              <a:t> </a:t>
            </a:r>
            <a:r>
              <a:rPr kumimoji="0" lang="en-US" altLang="zh-CN" sz="2800" dirty="0">
                <a:solidFill>
                  <a:srgbClr val="000099"/>
                </a:solidFill>
              </a:rPr>
              <a:t>breakfast</a:t>
            </a:r>
            <a:r>
              <a:rPr kumimoji="0" lang="en-US" altLang="zh-CN" sz="2800" dirty="0"/>
              <a:t> </a:t>
            </a:r>
            <a:r>
              <a:rPr kumimoji="0" lang="en-US" altLang="zh-CN" sz="2800" dirty="0">
                <a:solidFill>
                  <a:srgbClr val="000099"/>
                </a:solidFill>
              </a:rPr>
              <a:t>at seven o’clock.</a:t>
            </a:r>
          </a:p>
        </p:txBody>
      </p:sp>
      <p:sp>
        <p:nvSpPr>
          <p:cNvPr id="721930" name="Rectangle 10"/>
          <p:cNvSpPr>
            <a:spLocks noChangeArrowheads="1"/>
          </p:cNvSpPr>
          <p:nvPr/>
        </p:nvSpPr>
        <p:spPr bwMode="auto">
          <a:xfrm>
            <a:off x="0" y="4689475"/>
            <a:ext cx="27892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0" lang="en-US" altLang="zh-CN" sz="2800">
                <a:solidFill>
                  <a:srgbClr val="FF0000"/>
                </a:solidFill>
              </a:rPr>
              <a:t>No , she doesn’t.</a:t>
            </a:r>
          </a:p>
        </p:txBody>
      </p:sp>
      <p:sp>
        <p:nvSpPr>
          <p:cNvPr id="721931" name="Rectangle 11"/>
          <p:cNvSpPr>
            <a:spLocks noChangeArrowheads="1"/>
          </p:cNvSpPr>
          <p:nvPr/>
        </p:nvSpPr>
        <p:spPr bwMode="auto">
          <a:xfrm>
            <a:off x="2519772" y="4751482"/>
            <a:ext cx="594066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kumimoji="0" lang="en-US" altLang="zh-CN" sz="2400" dirty="0"/>
              <a:t>=</a:t>
            </a:r>
            <a:r>
              <a:rPr kumimoji="0" lang="en-US" altLang="zh-CN" sz="2400" dirty="0">
                <a:solidFill>
                  <a:srgbClr val="000099"/>
                </a:solidFill>
              </a:rPr>
              <a:t>she</a:t>
            </a:r>
            <a:r>
              <a:rPr kumimoji="0" lang="en-US" altLang="zh-CN" sz="2400" dirty="0"/>
              <a:t> </a:t>
            </a:r>
            <a:r>
              <a:rPr kumimoji="0" lang="en-US" altLang="zh-CN" sz="2400" dirty="0">
                <a:solidFill>
                  <a:srgbClr val="FF0000"/>
                </a:solidFill>
              </a:rPr>
              <a:t>doesn’t</a:t>
            </a:r>
            <a:r>
              <a:rPr kumimoji="0" lang="en-US" altLang="zh-CN" sz="2400" dirty="0"/>
              <a:t> </a:t>
            </a:r>
            <a:r>
              <a:rPr kumimoji="0" lang="en-US" altLang="zh-CN" sz="2400" dirty="0">
                <a:solidFill>
                  <a:srgbClr val="000099"/>
                </a:solidFill>
              </a:rPr>
              <a:t>have breakfast</a:t>
            </a:r>
            <a:r>
              <a:rPr kumimoji="0" lang="en-US" altLang="zh-CN" sz="2400" dirty="0"/>
              <a:t> </a:t>
            </a:r>
            <a:r>
              <a:rPr kumimoji="0" lang="en-US" altLang="zh-CN" sz="2400" dirty="0">
                <a:solidFill>
                  <a:srgbClr val="000000"/>
                </a:solidFill>
              </a:rPr>
              <a:t>at seven o’clock</a:t>
            </a:r>
            <a:r>
              <a:rPr kumimoji="0" lang="en-US" altLang="zh-CN" sz="2800" dirty="0"/>
              <a:t>.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kumimoji="0" lang="en-US" altLang="zh-CN" sz="2800" dirty="0">
                <a:solidFill>
                  <a:srgbClr val="000099"/>
                </a:solidFill>
              </a:rPr>
              <a:t>She</a:t>
            </a:r>
            <a:r>
              <a:rPr kumimoji="0" lang="en-US" altLang="zh-CN" sz="2800" dirty="0"/>
              <a:t>  </a:t>
            </a:r>
            <a:r>
              <a:rPr kumimoji="0" lang="en-US" altLang="zh-CN" sz="2800" dirty="0">
                <a:solidFill>
                  <a:srgbClr val="000099"/>
                </a:solidFill>
              </a:rPr>
              <a:t>ha</a:t>
            </a:r>
            <a:r>
              <a:rPr kumimoji="0" lang="en-US" altLang="zh-CN" sz="2800" dirty="0">
                <a:solidFill>
                  <a:srgbClr val="FF0000"/>
                </a:solidFill>
              </a:rPr>
              <a:t>s</a:t>
            </a:r>
            <a:r>
              <a:rPr kumimoji="0" lang="en-US" altLang="zh-CN" sz="2800" dirty="0">
                <a:solidFill>
                  <a:schemeClr val="hlink"/>
                </a:solidFill>
              </a:rPr>
              <a:t> </a:t>
            </a:r>
            <a:r>
              <a:rPr kumimoji="0" lang="en-US" altLang="zh-CN" sz="2800" dirty="0">
                <a:solidFill>
                  <a:srgbClr val="000099"/>
                </a:solidFill>
              </a:rPr>
              <a:t>breakfast </a:t>
            </a:r>
            <a:r>
              <a:rPr kumimoji="0" lang="en-US" altLang="zh-CN" sz="2800" dirty="0">
                <a:solidFill>
                  <a:srgbClr val="000000"/>
                </a:solidFill>
              </a:rPr>
              <a:t>at half past seven.</a:t>
            </a:r>
          </a:p>
        </p:txBody>
      </p:sp>
      <p:pic>
        <p:nvPicPr>
          <p:cNvPr id="721933" name="Picture 1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7700" y="657225"/>
            <a:ext cx="2689225" cy="23145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21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21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21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21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21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21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21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1925" grpId="0"/>
      <p:bldP spid="721927" grpId="0" animBg="1"/>
      <p:bldP spid="721928" grpId="0"/>
      <p:bldP spid="721929" grpId="0"/>
      <p:bldP spid="72193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7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267200" y="685800"/>
            <a:ext cx="2206625" cy="711200"/>
          </a:xfrm>
        </p:spPr>
        <p:txBody>
          <a:bodyPr/>
          <a:lstStyle/>
          <a:p>
            <a:pPr algn="l"/>
            <a:r>
              <a:rPr lang="en-US" altLang="zh-CN" sz="3800" b="1"/>
              <a:t>7:50 am</a:t>
            </a:r>
          </a:p>
        </p:txBody>
      </p:sp>
      <p:sp>
        <p:nvSpPr>
          <p:cNvPr id="715779" name="Text Box 3"/>
          <p:cNvSpPr txBox="1">
            <a:spLocks noChangeArrowheads="1"/>
          </p:cNvSpPr>
          <p:nvPr/>
        </p:nvSpPr>
        <p:spPr bwMode="auto">
          <a:xfrm>
            <a:off x="4267200" y="1905000"/>
            <a:ext cx="3048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7" rIns="91435" bIns="45717">
            <a:spAutoFit/>
          </a:bodyPr>
          <a:lstStyle>
            <a:lvl1pPr defTabSz="91313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91313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913130" defTabSz="91313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91313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91313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defTabSz="91313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defTabSz="91313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defTabSz="91313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defTabSz="91313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en-US" altLang="zh-CN" sz="3600">
                <a:solidFill>
                  <a:schemeClr val="hlink"/>
                </a:solidFill>
              </a:rPr>
              <a:t>go to  school</a:t>
            </a:r>
          </a:p>
        </p:txBody>
      </p:sp>
      <p:sp>
        <p:nvSpPr>
          <p:cNvPr id="715780" name="Rectangle 4"/>
          <p:cNvSpPr>
            <a:spLocks noChangeArrowheads="1"/>
          </p:cNvSpPr>
          <p:nvPr/>
        </p:nvSpPr>
        <p:spPr bwMode="auto">
          <a:xfrm>
            <a:off x="304800" y="3441700"/>
            <a:ext cx="8370888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18515" tIns="59258" rIns="118515" bIns="59258">
            <a:spAutoFit/>
          </a:bodyPr>
          <a:lstStyle/>
          <a:p>
            <a:pPr marL="444500" indent="-444500" defTabSz="913130">
              <a:lnSpc>
                <a:spcPct val="90000"/>
              </a:lnSpc>
              <a:spcBef>
                <a:spcPct val="20000"/>
              </a:spcBef>
            </a:pPr>
            <a:r>
              <a:rPr kumimoji="0" lang="en-US" altLang="zh-CN" sz="2800">
                <a:solidFill>
                  <a:schemeClr val="hlink"/>
                </a:solidFill>
              </a:rPr>
              <a:t>Do </a:t>
            </a:r>
            <a:r>
              <a:rPr kumimoji="0" lang="en-US" altLang="zh-CN" sz="2800">
                <a:solidFill>
                  <a:srgbClr val="000066"/>
                </a:solidFill>
              </a:rPr>
              <a:t>you </a:t>
            </a:r>
            <a:r>
              <a:rPr kumimoji="0" lang="en-US" altLang="zh-CN" sz="2800">
                <a:solidFill>
                  <a:schemeClr val="hlink"/>
                </a:solidFill>
              </a:rPr>
              <a:t>go to school</a:t>
            </a:r>
            <a:r>
              <a:rPr kumimoji="0" lang="en-US" altLang="zh-CN" sz="2800">
                <a:solidFill>
                  <a:srgbClr val="000066"/>
                </a:solidFill>
              </a:rPr>
              <a:t> at ten to eight in the morning?</a:t>
            </a:r>
          </a:p>
        </p:txBody>
      </p:sp>
      <p:sp>
        <p:nvSpPr>
          <p:cNvPr id="715781" name="Rectangle 5"/>
          <p:cNvSpPr>
            <a:spLocks noChangeArrowheads="1"/>
          </p:cNvSpPr>
          <p:nvPr/>
        </p:nvSpPr>
        <p:spPr bwMode="auto">
          <a:xfrm>
            <a:off x="3805238" y="3609975"/>
            <a:ext cx="2016125" cy="709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7" rIns="91435" bIns="45717" anchor="ctr"/>
          <a:lstStyle/>
          <a:p>
            <a:endParaRPr kumimoji="0" lang="zh-CN" altLang="zh-CN" sz="3800">
              <a:solidFill>
                <a:schemeClr val="tx2"/>
              </a:solidFill>
            </a:endParaRPr>
          </a:p>
        </p:txBody>
      </p:sp>
      <p:sp>
        <p:nvSpPr>
          <p:cNvPr id="715782" name="Rectangle 6"/>
          <p:cNvSpPr>
            <a:spLocks noChangeArrowheads="1"/>
          </p:cNvSpPr>
          <p:nvPr/>
        </p:nvSpPr>
        <p:spPr bwMode="auto">
          <a:xfrm>
            <a:off x="4356100" y="765175"/>
            <a:ext cx="1971675" cy="671513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0" lang="en-US" altLang="zh-CN" sz="3800" u="sng">
                <a:solidFill>
                  <a:schemeClr val="tx2"/>
                </a:solidFill>
              </a:rPr>
              <a:t>8:15 am</a:t>
            </a:r>
          </a:p>
        </p:txBody>
      </p:sp>
      <p:sp>
        <p:nvSpPr>
          <p:cNvPr id="715783" name="Rectangle 7"/>
          <p:cNvSpPr>
            <a:spLocks noChangeArrowheads="1"/>
          </p:cNvSpPr>
          <p:nvPr/>
        </p:nvSpPr>
        <p:spPr bwMode="auto">
          <a:xfrm>
            <a:off x="381000" y="3962400"/>
            <a:ext cx="18161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0" lang="en-US" altLang="zh-CN" sz="3200">
                <a:solidFill>
                  <a:schemeClr val="hlink"/>
                </a:solidFill>
              </a:rPr>
              <a:t>Yes ,I do.</a:t>
            </a:r>
            <a:endParaRPr kumimoji="0" lang="en-US" altLang="zh-CN" sz="3200">
              <a:solidFill>
                <a:srgbClr val="000066"/>
              </a:solidFill>
            </a:endParaRPr>
          </a:p>
        </p:txBody>
      </p:sp>
      <p:sp>
        <p:nvSpPr>
          <p:cNvPr id="715784" name="Rectangle 8"/>
          <p:cNvSpPr>
            <a:spLocks noChangeArrowheads="1"/>
          </p:cNvSpPr>
          <p:nvPr/>
        </p:nvSpPr>
        <p:spPr bwMode="auto">
          <a:xfrm>
            <a:off x="2514600" y="3962400"/>
            <a:ext cx="5473700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kumimoji="0" lang="en-US" altLang="zh-CN" sz="3200"/>
              <a:t>I </a:t>
            </a:r>
            <a:r>
              <a:rPr kumimoji="0" lang="en-US" altLang="zh-CN" sz="3200">
                <a:solidFill>
                  <a:schemeClr val="hlink"/>
                </a:solidFill>
              </a:rPr>
              <a:t>go to school</a:t>
            </a:r>
            <a:r>
              <a:rPr kumimoji="0" lang="en-US" altLang="zh-CN" sz="3200">
                <a:solidFill>
                  <a:srgbClr val="000066"/>
                </a:solidFill>
              </a:rPr>
              <a:t> at ten to eight</a:t>
            </a:r>
            <a:r>
              <a:rPr kumimoji="0" lang="en-US" altLang="zh-CN" sz="2800">
                <a:solidFill>
                  <a:srgbClr val="000066"/>
                </a:solidFill>
              </a:rPr>
              <a:t> </a:t>
            </a:r>
            <a:r>
              <a:rPr kumimoji="0" lang="en-US" altLang="zh-CN"/>
              <a:t>.</a:t>
            </a:r>
          </a:p>
        </p:txBody>
      </p:sp>
      <p:sp>
        <p:nvSpPr>
          <p:cNvPr id="715785" name="Rectangle 9"/>
          <p:cNvSpPr>
            <a:spLocks noChangeArrowheads="1"/>
          </p:cNvSpPr>
          <p:nvPr/>
        </p:nvSpPr>
        <p:spPr bwMode="auto">
          <a:xfrm>
            <a:off x="381000" y="4648200"/>
            <a:ext cx="22542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0" lang="en-US" altLang="zh-CN" sz="3200">
                <a:solidFill>
                  <a:schemeClr val="hlink"/>
                </a:solidFill>
              </a:rPr>
              <a:t>No , I don’t.</a:t>
            </a:r>
          </a:p>
        </p:txBody>
      </p:sp>
      <p:sp>
        <p:nvSpPr>
          <p:cNvPr id="715786" name="Rectangle 10"/>
          <p:cNvSpPr>
            <a:spLocks noChangeArrowheads="1"/>
          </p:cNvSpPr>
          <p:nvPr/>
        </p:nvSpPr>
        <p:spPr bwMode="auto">
          <a:xfrm>
            <a:off x="1676400" y="5029200"/>
            <a:ext cx="6934200" cy="112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kumimoji="0" lang="en-US" altLang="zh-CN" sz="3200"/>
              <a:t>I </a:t>
            </a:r>
            <a:r>
              <a:rPr kumimoji="0" lang="en-US" altLang="zh-CN" sz="3200">
                <a:solidFill>
                  <a:srgbClr val="FF0000"/>
                </a:solidFill>
              </a:rPr>
              <a:t>don’t</a:t>
            </a:r>
            <a:r>
              <a:rPr kumimoji="0" lang="en-US" altLang="zh-CN" sz="3200"/>
              <a:t> </a:t>
            </a:r>
            <a:r>
              <a:rPr kumimoji="0" lang="en-US" altLang="zh-CN" sz="3200">
                <a:solidFill>
                  <a:schemeClr val="hlink"/>
                </a:solidFill>
              </a:rPr>
              <a:t>go to school</a:t>
            </a:r>
            <a:r>
              <a:rPr kumimoji="0" lang="en-US" altLang="zh-CN" sz="3200"/>
              <a:t> </a:t>
            </a:r>
            <a:r>
              <a:rPr kumimoji="0" lang="en-US" altLang="zh-CN" sz="2800">
                <a:solidFill>
                  <a:srgbClr val="000066"/>
                </a:solidFill>
              </a:rPr>
              <a:t>at ten to eight </a:t>
            </a:r>
            <a:r>
              <a:rPr kumimoji="0" lang="en-US" altLang="zh-CN"/>
              <a:t>.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kumimoji="0" lang="en-US" altLang="zh-CN" sz="3200"/>
              <a:t>I </a:t>
            </a:r>
            <a:r>
              <a:rPr kumimoji="0" lang="en-US" altLang="zh-CN" sz="3200">
                <a:solidFill>
                  <a:schemeClr val="hlink"/>
                </a:solidFill>
              </a:rPr>
              <a:t>go to school</a:t>
            </a:r>
            <a:r>
              <a:rPr kumimoji="0" lang="en-US" altLang="zh-CN" sz="3200"/>
              <a:t> at a quarter past eight.</a:t>
            </a:r>
          </a:p>
        </p:txBody>
      </p:sp>
      <p:pic>
        <p:nvPicPr>
          <p:cNvPr id="715787" name="Picture 1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62000" y="228600"/>
            <a:ext cx="3167063" cy="2627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5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15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15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15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15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7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157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7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157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5780" grpId="0"/>
      <p:bldP spid="715782" grpId="0" animBg="1"/>
      <p:bldP spid="715783" grpId="0"/>
      <p:bldP spid="715784" grpId="0"/>
      <p:bldP spid="71578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9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733800" y="685800"/>
            <a:ext cx="2206625" cy="711200"/>
          </a:xfrm>
        </p:spPr>
        <p:txBody>
          <a:bodyPr/>
          <a:lstStyle/>
          <a:p>
            <a:pPr algn="l"/>
            <a:r>
              <a:rPr lang="en-US" altLang="zh-CN" sz="3800" b="1"/>
              <a:t>7:50 am</a:t>
            </a:r>
          </a:p>
        </p:txBody>
      </p:sp>
      <p:sp>
        <p:nvSpPr>
          <p:cNvPr id="723972" name="Text Box 4"/>
          <p:cNvSpPr txBox="1">
            <a:spLocks noChangeArrowheads="1"/>
          </p:cNvSpPr>
          <p:nvPr/>
        </p:nvSpPr>
        <p:spPr bwMode="auto">
          <a:xfrm>
            <a:off x="3810000" y="1905000"/>
            <a:ext cx="42179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7" rIns="91435" bIns="45717">
            <a:spAutoFit/>
          </a:bodyPr>
          <a:lstStyle>
            <a:lvl1pPr defTabSz="91313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91313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913130" defTabSz="91313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91313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91313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defTabSz="91313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defTabSz="91313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defTabSz="91313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defTabSz="91313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en-US" altLang="zh-CN" sz="3600">
                <a:solidFill>
                  <a:srgbClr val="000099"/>
                </a:solidFill>
              </a:rPr>
              <a:t>go/ goe</a:t>
            </a:r>
            <a:r>
              <a:rPr kumimoji="0" lang="en-US" altLang="zh-CN" sz="3600">
                <a:solidFill>
                  <a:srgbClr val="FF0000"/>
                </a:solidFill>
              </a:rPr>
              <a:t>s</a:t>
            </a:r>
            <a:r>
              <a:rPr kumimoji="0" lang="en-US" altLang="zh-CN" sz="3600">
                <a:solidFill>
                  <a:srgbClr val="000099"/>
                </a:solidFill>
              </a:rPr>
              <a:t> to school</a:t>
            </a:r>
          </a:p>
        </p:txBody>
      </p:sp>
      <p:sp>
        <p:nvSpPr>
          <p:cNvPr id="723973" name="Rectangle 5"/>
          <p:cNvSpPr>
            <a:spLocks noChangeArrowheads="1"/>
          </p:cNvSpPr>
          <p:nvPr/>
        </p:nvSpPr>
        <p:spPr bwMode="auto">
          <a:xfrm>
            <a:off x="0" y="3500438"/>
            <a:ext cx="7574686" cy="507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18515" tIns="59258" rIns="118515" bIns="59258">
            <a:spAutoFit/>
          </a:bodyPr>
          <a:lstStyle/>
          <a:p>
            <a:pPr marL="444500" indent="-444500" defTabSz="913130">
              <a:lnSpc>
                <a:spcPct val="90000"/>
              </a:lnSpc>
              <a:spcBef>
                <a:spcPct val="20000"/>
              </a:spcBef>
            </a:pPr>
            <a:r>
              <a:rPr kumimoji="0" lang="en-US" altLang="zh-CN" sz="2800" spc="-150" dirty="0">
                <a:solidFill>
                  <a:srgbClr val="FF0000"/>
                </a:solidFill>
              </a:rPr>
              <a:t>Does</a:t>
            </a:r>
            <a:r>
              <a:rPr kumimoji="0" lang="en-US" altLang="zh-CN" sz="2800" spc="-150" dirty="0">
                <a:solidFill>
                  <a:schemeClr val="hlink"/>
                </a:solidFill>
              </a:rPr>
              <a:t> </a:t>
            </a:r>
            <a:r>
              <a:rPr kumimoji="0" lang="en-US" altLang="zh-CN" sz="2800" spc="-150" dirty="0" err="1">
                <a:solidFill>
                  <a:srgbClr val="000066"/>
                </a:solidFill>
              </a:rPr>
              <a:t>l</a:t>
            </a:r>
            <a:r>
              <a:rPr kumimoji="0" lang="en-US" altLang="zh-CN" sz="2800" spc="-150" dirty="0" err="1">
                <a:solidFill>
                  <a:srgbClr val="000000"/>
                </a:solidFill>
              </a:rPr>
              <a:t>ingda</a:t>
            </a:r>
            <a:r>
              <a:rPr kumimoji="0" lang="en-US" altLang="zh-CN" sz="2800" spc="-150" dirty="0">
                <a:solidFill>
                  <a:srgbClr val="000066"/>
                </a:solidFill>
              </a:rPr>
              <a:t> </a:t>
            </a:r>
            <a:r>
              <a:rPr kumimoji="0" lang="en-US" altLang="zh-CN" sz="2800" spc="-150" dirty="0">
                <a:solidFill>
                  <a:srgbClr val="000099"/>
                </a:solidFill>
              </a:rPr>
              <a:t>go to school</a:t>
            </a:r>
            <a:r>
              <a:rPr kumimoji="0" lang="en-US" altLang="zh-CN" sz="2800" spc="-150" dirty="0">
                <a:solidFill>
                  <a:srgbClr val="000066"/>
                </a:solidFill>
              </a:rPr>
              <a:t> </a:t>
            </a:r>
            <a:r>
              <a:rPr kumimoji="0" lang="en-US" altLang="zh-CN" sz="2800" spc="-150" dirty="0">
                <a:solidFill>
                  <a:srgbClr val="000000"/>
                </a:solidFill>
              </a:rPr>
              <a:t>at ten to eight in the morning?</a:t>
            </a:r>
          </a:p>
        </p:txBody>
      </p:sp>
      <p:sp>
        <p:nvSpPr>
          <p:cNvPr id="723974" name="Rectangle 6"/>
          <p:cNvSpPr>
            <a:spLocks noChangeArrowheads="1"/>
          </p:cNvSpPr>
          <p:nvPr/>
        </p:nvSpPr>
        <p:spPr bwMode="auto">
          <a:xfrm>
            <a:off x="3805238" y="3609975"/>
            <a:ext cx="2016125" cy="709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7" rIns="91435" bIns="45717" anchor="ctr"/>
          <a:lstStyle/>
          <a:p>
            <a:endParaRPr kumimoji="0" lang="zh-CN" altLang="zh-CN" sz="3800">
              <a:solidFill>
                <a:schemeClr val="tx2"/>
              </a:solidFill>
            </a:endParaRPr>
          </a:p>
        </p:txBody>
      </p:sp>
      <p:sp>
        <p:nvSpPr>
          <p:cNvPr id="723975" name="Rectangle 7"/>
          <p:cNvSpPr>
            <a:spLocks noChangeArrowheads="1"/>
          </p:cNvSpPr>
          <p:nvPr/>
        </p:nvSpPr>
        <p:spPr bwMode="auto">
          <a:xfrm>
            <a:off x="3816350" y="836613"/>
            <a:ext cx="1971675" cy="671512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0" lang="en-US" altLang="zh-CN" sz="3800" u="sng">
                <a:solidFill>
                  <a:schemeClr val="tx2"/>
                </a:solidFill>
              </a:rPr>
              <a:t>8:15 am</a:t>
            </a:r>
          </a:p>
        </p:txBody>
      </p:sp>
      <p:sp>
        <p:nvSpPr>
          <p:cNvPr id="723976" name="Rectangle 8"/>
          <p:cNvSpPr>
            <a:spLocks noChangeArrowheads="1"/>
          </p:cNvSpPr>
          <p:nvPr/>
        </p:nvSpPr>
        <p:spPr bwMode="auto">
          <a:xfrm>
            <a:off x="0" y="4005263"/>
            <a:ext cx="24050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0" lang="en-US" altLang="zh-CN" sz="2800">
                <a:solidFill>
                  <a:srgbClr val="FF0000"/>
                </a:solidFill>
              </a:rPr>
              <a:t>Yes</a:t>
            </a:r>
            <a:r>
              <a:rPr kumimoji="0" lang="en-US" altLang="zh-CN" sz="2800">
                <a:solidFill>
                  <a:schemeClr val="hlink"/>
                </a:solidFill>
              </a:rPr>
              <a:t> ,</a:t>
            </a:r>
            <a:r>
              <a:rPr kumimoji="0" lang="en-US" altLang="zh-CN" sz="2800">
                <a:solidFill>
                  <a:srgbClr val="000099"/>
                </a:solidFill>
              </a:rPr>
              <a:t>she</a:t>
            </a:r>
            <a:r>
              <a:rPr kumimoji="0" lang="en-US" altLang="zh-CN" sz="2800">
                <a:solidFill>
                  <a:schemeClr val="hlink"/>
                </a:solidFill>
              </a:rPr>
              <a:t> </a:t>
            </a:r>
            <a:r>
              <a:rPr kumimoji="0" lang="en-US" altLang="zh-CN" sz="2800">
                <a:solidFill>
                  <a:srgbClr val="FF0000"/>
                </a:solidFill>
              </a:rPr>
              <a:t>does.</a:t>
            </a:r>
          </a:p>
        </p:txBody>
      </p:sp>
      <p:sp>
        <p:nvSpPr>
          <p:cNvPr id="723977" name="Rectangle 9"/>
          <p:cNvSpPr>
            <a:spLocks noChangeArrowheads="1"/>
          </p:cNvSpPr>
          <p:nvPr/>
        </p:nvSpPr>
        <p:spPr bwMode="auto">
          <a:xfrm>
            <a:off x="2193926" y="3971925"/>
            <a:ext cx="5834062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kumimoji="0" lang="en-US" altLang="zh-CN" sz="2800" dirty="0">
                <a:solidFill>
                  <a:srgbClr val="000099"/>
                </a:solidFill>
              </a:rPr>
              <a:t>=she</a:t>
            </a:r>
            <a:r>
              <a:rPr kumimoji="0" lang="en-US" altLang="zh-CN" sz="2800" dirty="0"/>
              <a:t> </a:t>
            </a:r>
            <a:r>
              <a:rPr kumimoji="0" lang="en-US" altLang="zh-CN" sz="2800" dirty="0">
                <a:solidFill>
                  <a:srgbClr val="000099"/>
                </a:solidFill>
              </a:rPr>
              <a:t>goe</a:t>
            </a:r>
            <a:r>
              <a:rPr kumimoji="0" lang="en-US" altLang="zh-CN" sz="2800" dirty="0">
                <a:solidFill>
                  <a:srgbClr val="FF0000"/>
                </a:solidFill>
              </a:rPr>
              <a:t>s</a:t>
            </a:r>
            <a:r>
              <a:rPr kumimoji="0" lang="en-US" altLang="zh-CN" sz="2800" dirty="0">
                <a:solidFill>
                  <a:srgbClr val="000099"/>
                </a:solidFill>
              </a:rPr>
              <a:t> to school</a:t>
            </a:r>
            <a:r>
              <a:rPr kumimoji="0" lang="en-US" altLang="zh-CN" dirty="0"/>
              <a:t> </a:t>
            </a:r>
            <a:r>
              <a:rPr kumimoji="0" lang="en-US" altLang="zh-CN" sz="2800" dirty="0">
                <a:solidFill>
                  <a:srgbClr val="000000"/>
                </a:solidFill>
              </a:rPr>
              <a:t>at ten to eight </a:t>
            </a:r>
            <a:r>
              <a:rPr kumimoji="0" lang="en-US" altLang="zh-CN" sz="2800" dirty="0">
                <a:solidFill>
                  <a:srgbClr val="000099"/>
                </a:solidFill>
              </a:rPr>
              <a:t>.</a:t>
            </a:r>
          </a:p>
        </p:txBody>
      </p:sp>
      <p:sp>
        <p:nvSpPr>
          <p:cNvPr id="723978" name="Rectangle 10"/>
          <p:cNvSpPr>
            <a:spLocks noChangeArrowheads="1"/>
          </p:cNvSpPr>
          <p:nvPr/>
        </p:nvSpPr>
        <p:spPr bwMode="auto">
          <a:xfrm>
            <a:off x="0" y="4724400"/>
            <a:ext cx="27892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0" lang="en-US" altLang="zh-CN" sz="2800" dirty="0">
                <a:solidFill>
                  <a:srgbClr val="FF0000"/>
                </a:solidFill>
              </a:rPr>
              <a:t>No , she doesn’t.</a:t>
            </a:r>
          </a:p>
        </p:txBody>
      </p:sp>
      <p:sp>
        <p:nvSpPr>
          <p:cNvPr id="723979" name="Rectangle 11"/>
          <p:cNvSpPr>
            <a:spLocks noChangeArrowheads="1"/>
          </p:cNvSpPr>
          <p:nvPr/>
        </p:nvSpPr>
        <p:spPr bwMode="auto">
          <a:xfrm>
            <a:off x="2547260" y="4797425"/>
            <a:ext cx="6357831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kumimoji="0" lang="en-US" altLang="zh-CN" sz="2800" dirty="0"/>
              <a:t>=</a:t>
            </a:r>
            <a:r>
              <a:rPr kumimoji="0" lang="en-US" altLang="zh-CN" sz="2800" dirty="0">
                <a:solidFill>
                  <a:srgbClr val="000099"/>
                </a:solidFill>
              </a:rPr>
              <a:t>she</a:t>
            </a:r>
            <a:r>
              <a:rPr kumimoji="0" lang="en-US" altLang="zh-CN" sz="2800" dirty="0"/>
              <a:t> </a:t>
            </a:r>
            <a:r>
              <a:rPr kumimoji="0" lang="en-US" altLang="zh-CN" sz="2800" dirty="0">
                <a:solidFill>
                  <a:srgbClr val="FF0000"/>
                </a:solidFill>
              </a:rPr>
              <a:t>doesn’t</a:t>
            </a:r>
            <a:r>
              <a:rPr kumimoji="0" lang="en-US" altLang="zh-CN" sz="2800" dirty="0"/>
              <a:t> go </a:t>
            </a:r>
            <a:r>
              <a:rPr kumimoji="0" lang="en-US" altLang="zh-CN" sz="2800" dirty="0">
                <a:solidFill>
                  <a:srgbClr val="000099"/>
                </a:solidFill>
              </a:rPr>
              <a:t>to school</a:t>
            </a:r>
            <a:r>
              <a:rPr kumimoji="0" lang="en-US" altLang="zh-CN" sz="2800" dirty="0"/>
              <a:t> </a:t>
            </a:r>
            <a:r>
              <a:rPr kumimoji="0" lang="en-US" altLang="zh-CN" sz="2800" dirty="0">
                <a:solidFill>
                  <a:srgbClr val="000000"/>
                </a:solidFill>
              </a:rPr>
              <a:t>at ten to eight </a:t>
            </a:r>
            <a:r>
              <a:rPr kumimoji="0" lang="en-US" altLang="zh-CN" sz="2800" dirty="0"/>
              <a:t>.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kumimoji="0" lang="en-US" altLang="zh-CN" sz="2800" dirty="0">
                <a:solidFill>
                  <a:srgbClr val="000099"/>
                </a:solidFill>
              </a:rPr>
              <a:t>She</a:t>
            </a:r>
            <a:r>
              <a:rPr kumimoji="0" lang="en-US" altLang="zh-CN" sz="2800" dirty="0"/>
              <a:t> </a:t>
            </a:r>
            <a:r>
              <a:rPr kumimoji="0" lang="en-US" altLang="zh-CN" sz="2800" dirty="0" smtClean="0">
                <a:solidFill>
                  <a:srgbClr val="000099"/>
                </a:solidFill>
              </a:rPr>
              <a:t>get</a:t>
            </a:r>
            <a:r>
              <a:rPr kumimoji="0" lang="en-US" altLang="zh-CN" sz="2800" dirty="0" smtClean="0">
                <a:solidFill>
                  <a:srgbClr val="FF0000"/>
                </a:solidFill>
              </a:rPr>
              <a:t>s</a:t>
            </a:r>
            <a:r>
              <a:rPr kumimoji="0" lang="en-US" altLang="zh-CN" sz="2800" dirty="0" smtClean="0">
                <a:solidFill>
                  <a:schemeClr val="hlink"/>
                </a:solidFill>
              </a:rPr>
              <a:t> </a:t>
            </a:r>
            <a:r>
              <a:rPr kumimoji="0" lang="en-US" altLang="zh-CN" sz="2800" dirty="0">
                <a:solidFill>
                  <a:srgbClr val="000099"/>
                </a:solidFill>
              </a:rPr>
              <a:t>up </a:t>
            </a:r>
            <a:r>
              <a:rPr kumimoji="0" lang="en-US" altLang="zh-CN" sz="2800" dirty="0">
                <a:solidFill>
                  <a:srgbClr val="000000"/>
                </a:solidFill>
              </a:rPr>
              <a:t>at a quarter past eight.</a:t>
            </a:r>
          </a:p>
        </p:txBody>
      </p:sp>
      <p:pic>
        <p:nvPicPr>
          <p:cNvPr id="723981" name="Picture 1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88913"/>
            <a:ext cx="3167063" cy="26273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23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23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23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23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23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23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23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3973" grpId="0"/>
      <p:bldP spid="723975" grpId="0" animBg="1"/>
      <p:bldP spid="723976" grpId="0"/>
      <p:bldP spid="723977" grpId="0"/>
      <p:bldP spid="72397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82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733800" y="685800"/>
            <a:ext cx="2206625" cy="711200"/>
          </a:xfrm>
        </p:spPr>
        <p:txBody>
          <a:bodyPr/>
          <a:lstStyle/>
          <a:p>
            <a:pPr algn="l"/>
            <a:r>
              <a:rPr lang="en-US" altLang="zh-CN" sz="3800" b="1"/>
              <a:t>7:00 pm</a:t>
            </a:r>
          </a:p>
        </p:txBody>
      </p:sp>
      <p:sp>
        <p:nvSpPr>
          <p:cNvPr id="717827" name="Text Box 3"/>
          <p:cNvSpPr txBox="1">
            <a:spLocks noChangeArrowheads="1"/>
          </p:cNvSpPr>
          <p:nvPr/>
        </p:nvSpPr>
        <p:spPr bwMode="auto">
          <a:xfrm>
            <a:off x="3810000" y="1905000"/>
            <a:ext cx="3505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7" rIns="91435" bIns="45717">
            <a:spAutoFit/>
          </a:bodyPr>
          <a:lstStyle>
            <a:lvl1pPr defTabSz="91313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91313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913130" defTabSz="91313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91313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91313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defTabSz="91313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defTabSz="91313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defTabSz="91313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defTabSz="91313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en-US" altLang="zh-CN" sz="3600">
                <a:solidFill>
                  <a:schemeClr val="hlink"/>
                </a:solidFill>
              </a:rPr>
              <a:t>do homework</a:t>
            </a:r>
          </a:p>
        </p:txBody>
      </p:sp>
      <p:sp>
        <p:nvSpPr>
          <p:cNvPr id="717828" name="Rectangle 4"/>
          <p:cNvSpPr>
            <a:spLocks noChangeArrowheads="1"/>
          </p:cNvSpPr>
          <p:nvPr/>
        </p:nvSpPr>
        <p:spPr bwMode="auto">
          <a:xfrm>
            <a:off x="152400" y="2819400"/>
            <a:ext cx="8416925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18515" tIns="59258" rIns="118515" bIns="59258">
            <a:spAutoFit/>
          </a:bodyPr>
          <a:lstStyle/>
          <a:p>
            <a:pPr marL="444500" indent="-444500" defTabSz="913130">
              <a:lnSpc>
                <a:spcPct val="90000"/>
              </a:lnSpc>
              <a:spcBef>
                <a:spcPct val="20000"/>
              </a:spcBef>
            </a:pPr>
            <a:r>
              <a:rPr kumimoji="0" lang="en-US" altLang="zh-CN" sz="2400">
                <a:solidFill>
                  <a:schemeClr val="hlink"/>
                </a:solidFill>
              </a:rPr>
              <a:t>Do </a:t>
            </a:r>
            <a:r>
              <a:rPr kumimoji="0" lang="en-US" altLang="zh-CN" sz="2400">
                <a:solidFill>
                  <a:srgbClr val="000066"/>
                </a:solidFill>
              </a:rPr>
              <a:t>you </a:t>
            </a:r>
            <a:r>
              <a:rPr kumimoji="0" lang="en-US" altLang="zh-CN" sz="2400">
                <a:solidFill>
                  <a:schemeClr val="hlink"/>
                </a:solidFill>
              </a:rPr>
              <a:t>do your homework</a:t>
            </a:r>
            <a:r>
              <a:rPr kumimoji="0" lang="en-US" altLang="zh-CN" sz="2400">
                <a:solidFill>
                  <a:srgbClr val="000066"/>
                </a:solidFill>
              </a:rPr>
              <a:t> at seven o’clock in the evening</a:t>
            </a:r>
            <a:r>
              <a:rPr kumimoji="0" lang="en-US" altLang="zh-CN" sz="2800">
                <a:solidFill>
                  <a:srgbClr val="000066"/>
                </a:solidFill>
              </a:rPr>
              <a:t>?</a:t>
            </a:r>
          </a:p>
        </p:txBody>
      </p:sp>
      <p:sp>
        <p:nvSpPr>
          <p:cNvPr id="717829" name="Rectangle 5"/>
          <p:cNvSpPr>
            <a:spLocks noChangeArrowheads="1"/>
          </p:cNvSpPr>
          <p:nvPr/>
        </p:nvSpPr>
        <p:spPr bwMode="auto">
          <a:xfrm>
            <a:off x="3805238" y="3609975"/>
            <a:ext cx="2016125" cy="709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7" rIns="91435" bIns="45717" anchor="ctr"/>
          <a:lstStyle/>
          <a:p>
            <a:endParaRPr kumimoji="0" lang="zh-CN" altLang="zh-CN" sz="3800">
              <a:solidFill>
                <a:schemeClr val="tx2"/>
              </a:solidFill>
            </a:endParaRPr>
          </a:p>
        </p:txBody>
      </p:sp>
      <p:sp>
        <p:nvSpPr>
          <p:cNvPr id="717830" name="Rectangle 6"/>
          <p:cNvSpPr>
            <a:spLocks noChangeArrowheads="1"/>
          </p:cNvSpPr>
          <p:nvPr/>
        </p:nvSpPr>
        <p:spPr bwMode="auto">
          <a:xfrm>
            <a:off x="3743325" y="873125"/>
            <a:ext cx="2001838" cy="671513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0" lang="en-US" altLang="zh-CN" sz="3800" u="sng">
                <a:solidFill>
                  <a:schemeClr val="tx2"/>
                </a:solidFill>
              </a:rPr>
              <a:t>7:30 pm</a:t>
            </a:r>
          </a:p>
        </p:txBody>
      </p:sp>
      <p:sp>
        <p:nvSpPr>
          <p:cNvPr id="717831" name="Rectangle 7"/>
          <p:cNvSpPr>
            <a:spLocks noChangeArrowheads="1"/>
          </p:cNvSpPr>
          <p:nvPr/>
        </p:nvSpPr>
        <p:spPr bwMode="auto">
          <a:xfrm>
            <a:off x="152400" y="3581400"/>
            <a:ext cx="18161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0" lang="en-US" altLang="zh-CN" sz="3200">
                <a:solidFill>
                  <a:schemeClr val="hlink"/>
                </a:solidFill>
              </a:rPr>
              <a:t>Yes ,I do.</a:t>
            </a:r>
            <a:endParaRPr kumimoji="0" lang="en-US" altLang="zh-CN" sz="3200">
              <a:solidFill>
                <a:srgbClr val="000066"/>
              </a:solidFill>
            </a:endParaRPr>
          </a:p>
        </p:txBody>
      </p:sp>
      <p:sp>
        <p:nvSpPr>
          <p:cNvPr id="717832" name="Rectangle 8"/>
          <p:cNvSpPr>
            <a:spLocks noChangeArrowheads="1"/>
          </p:cNvSpPr>
          <p:nvPr/>
        </p:nvSpPr>
        <p:spPr bwMode="auto">
          <a:xfrm>
            <a:off x="2133600" y="3581400"/>
            <a:ext cx="6810375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kumimoji="0" lang="en-US" altLang="zh-CN" sz="3200"/>
              <a:t>I </a:t>
            </a:r>
            <a:r>
              <a:rPr kumimoji="0" lang="en-US" altLang="zh-CN" sz="3200">
                <a:solidFill>
                  <a:schemeClr val="hlink"/>
                </a:solidFill>
              </a:rPr>
              <a:t>do my homework</a:t>
            </a:r>
            <a:r>
              <a:rPr kumimoji="0" lang="en-US" altLang="zh-CN" sz="3200"/>
              <a:t> at seven o’clock</a:t>
            </a:r>
            <a:r>
              <a:rPr kumimoji="0" lang="en-US" altLang="zh-CN"/>
              <a:t>.</a:t>
            </a:r>
          </a:p>
        </p:txBody>
      </p:sp>
      <p:sp>
        <p:nvSpPr>
          <p:cNvPr id="717833" name="Rectangle 9"/>
          <p:cNvSpPr>
            <a:spLocks noChangeArrowheads="1"/>
          </p:cNvSpPr>
          <p:nvPr/>
        </p:nvSpPr>
        <p:spPr bwMode="auto">
          <a:xfrm>
            <a:off x="228600" y="4191000"/>
            <a:ext cx="22542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0" lang="en-US" altLang="zh-CN" sz="3200">
                <a:solidFill>
                  <a:schemeClr val="hlink"/>
                </a:solidFill>
              </a:rPr>
              <a:t>No , I don’t.</a:t>
            </a:r>
          </a:p>
        </p:txBody>
      </p:sp>
      <p:sp>
        <p:nvSpPr>
          <p:cNvPr id="717834" name="Rectangle 10"/>
          <p:cNvSpPr>
            <a:spLocks noChangeArrowheads="1"/>
          </p:cNvSpPr>
          <p:nvPr/>
        </p:nvSpPr>
        <p:spPr bwMode="auto">
          <a:xfrm>
            <a:off x="812006" y="4876800"/>
            <a:ext cx="7864475" cy="112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kumimoji="0" lang="en-US" altLang="zh-CN" sz="3200" dirty="0"/>
              <a:t>I </a:t>
            </a:r>
            <a:r>
              <a:rPr kumimoji="0" lang="en-US" altLang="zh-CN" sz="3200" dirty="0">
                <a:solidFill>
                  <a:srgbClr val="FF0000"/>
                </a:solidFill>
              </a:rPr>
              <a:t>don’t</a:t>
            </a:r>
            <a:r>
              <a:rPr kumimoji="0" lang="en-US" altLang="zh-CN" sz="3200" dirty="0"/>
              <a:t> </a:t>
            </a:r>
            <a:r>
              <a:rPr kumimoji="0" lang="en-US" altLang="zh-CN" sz="3200" dirty="0">
                <a:solidFill>
                  <a:schemeClr val="hlink"/>
                </a:solidFill>
              </a:rPr>
              <a:t>do my homework</a:t>
            </a:r>
            <a:r>
              <a:rPr kumimoji="0" lang="en-US" altLang="zh-CN" sz="3200" dirty="0"/>
              <a:t> at seven o’clock</a:t>
            </a:r>
            <a:r>
              <a:rPr kumimoji="0" lang="en-US" altLang="zh-CN" dirty="0"/>
              <a:t>.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kumimoji="0" lang="en-US" altLang="zh-CN" sz="3200" dirty="0"/>
              <a:t>I </a:t>
            </a:r>
            <a:r>
              <a:rPr kumimoji="0" lang="en-US" altLang="zh-CN" sz="3200" dirty="0">
                <a:solidFill>
                  <a:schemeClr val="hlink"/>
                </a:solidFill>
              </a:rPr>
              <a:t>do my homework</a:t>
            </a:r>
            <a:r>
              <a:rPr kumimoji="0" lang="en-US" altLang="zh-CN" sz="3200" dirty="0"/>
              <a:t> at  half past seven .</a:t>
            </a:r>
          </a:p>
        </p:txBody>
      </p:sp>
      <p:pic>
        <p:nvPicPr>
          <p:cNvPr id="717835" name="Picture 11" descr="6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8600" y="152400"/>
            <a:ext cx="3070225" cy="26114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7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17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17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17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17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178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178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828" grpId="0"/>
      <p:bldP spid="717830" grpId="0" animBg="1"/>
      <p:bldP spid="717831" grpId="0"/>
      <p:bldP spid="717832" grpId="0"/>
      <p:bldP spid="71783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0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733800" y="685800"/>
            <a:ext cx="2206625" cy="711200"/>
          </a:xfrm>
        </p:spPr>
        <p:txBody>
          <a:bodyPr/>
          <a:lstStyle/>
          <a:p>
            <a:pPr algn="l"/>
            <a:r>
              <a:rPr lang="en-US" altLang="zh-CN" sz="3800" b="1"/>
              <a:t>7:00 pm</a:t>
            </a:r>
          </a:p>
        </p:txBody>
      </p:sp>
      <p:sp>
        <p:nvSpPr>
          <p:cNvPr id="726019" name="Text Box 3"/>
          <p:cNvSpPr txBox="1">
            <a:spLocks noChangeArrowheads="1"/>
          </p:cNvSpPr>
          <p:nvPr/>
        </p:nvSpPr>
        <p:spPr bwMode="auto">
          <a:xfrm>
            <a:off x="3455988" y="1905000"/>
            <a:ext cx="55451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7" rIns="91435" bIns="45717">
            <a:spAutoFit/>
          </a:bodyPr>
          <a:lstStyle>
            <a:lvl1pPr defTabSz="91313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91313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913130" defTabSz="91313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91313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91313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defTabSz="91313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defTabSz="91313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defTabSz="91313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defTabSz="91313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en-US" altLang="zh-CN" sz="3600">
                <a:solidFill>
                  <a:srgbClr val="000099"/>
                </a:solidFill>
              </a:rPr>
              <a:t>do/ do</a:t>
            </a:r>
            <a:r>
              <a:rPr kumimoji="0" lang="en-US" altLang="zh-CN" sz="3600">
                <a:solidFill>
                  <a:srgbClr val="FF0000"/>
                </a:solidFill>
              </a:rPr>
              <a:t>es</a:t>
            </a:r>
            <a:r>
              <a:rPr kumimoji="0" lang="en-US" altLang="zh-CN" sz="3600">
                <a:solidFill>
                  <a:srgbClr val="000099"/>
                </a:solidFill>
              </a:rPr>
              <a:t> her homework</a:t>
            </a:r>
          </a:p>
        </p:txBody>
      </p:sp>
      <p:sp>
        <p:nvSpPr>
          <p:cNvPr id="726020" name="Rectangle 4"/>
          <p:cNvSpPr>
            <a:spLocks noChangeArrowheads="1"/>
          </p:cNvSpPr>
          <p:nvPr/>
        </p:nvSpPr>
        <p:spPr bwMode="auto">
          <a:xfrm>
            <a:off x="0" y="3500438"/>
            <a:ext cx="9104313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18515" tIns="59258" rIns="118515" bIns="59258">
            <a:spAutoFit/>
          </a:bodyPr>
          <a:lstStyle/>
          <a:p>
            <a:pPr marL="444500" indent="-444500" defTabSz="913130">
              <a:lnSpc>
                <a:spcPct val="90000"/>
              </a:lnSpc>
              <a:spcBef>
                <a:spcPct val="20000"/>
              </a:spcBef>
            </a:pPr>
            <a:r>
              <a:rPr kumimoji="0" lang="en-US" altLang="zh-CN" sz="2800">
                <a:solidFill>
                  <a:srgbClr val="FF0000"/>
                </a:solidFill>
              </a:rPr>
              <a:t>Does</a:t>
            </a:r>
            <a:r>
              <a:rPr kumimoji="0" lang="en-US" altLang="zh-CN" sz="2800">
                <a:solidFill>
                  <a:schemeClr val="hlink"/>
                </a:solidFill>
              </a:rPr>
              <a:t> </a:t>
            </a:r>
            <a:r>
              <a:rPr kumimoji="0" lang="en-US" altLang="zh-CN" sz="2800">
                <a:solidFill>
                  <a:srgbClr val="000066"/>
                </a:solidFill>
              </a:rPr>
              <a:t>l</a:t>
            </a:r>
            <a:r>
              <a:rPr kumimoji="0" lang="en-US" altLang="zh-CN" sz="2800">
                <a:solidFill>
                  <a:srgbClr val="000000"/>
                </a:solidFill>
              </a:rPr>
              <a:t>ingda</a:t>
            </a:r>
            <a:r>
              <a:rPr kumimoji="0" lang="en-US" altLang="zh-CN" sz="2800">
                <a:solidFill>
                  <a:srgbClr val="000066"/>
                </a:solidFill>
              </a:rPr>
              <a:t> </a:t>
            </a:r>
            <a:r>
              <a:rPr kumimoji="0" lang="en-US" altLang="zh-CN" sz="2800">
                <a:solidFill>
                  <a:srgbClr val="000099"/>
                </a:solidFill>
              </a:rPr>
              <a:t>do her homework</a:t>
            </a:r>
            <a:r>
              <a:rPr kumimoji="0" lang="en-US" altLang="zh-CN" sz="2800">
                <a:solidFill>
                  <a:srgbClr val="000066"/>
                </a:solidFill>
              </a:rPr>
              <a:t> </a:t>
            </a:r>
            <a:r>
              <a:rPr kumimoji="0" lang="en-US" altLang="zh-CN" sz="2800">
                <a:solidFill>
                  <a:srgbClr val="000000"/>
                </a:solidFill>
              </a:rPr>
              <a:t>at seven in the evening?</a:t>
            </a:r>
          </a:p>
        </p:txBody>
      </p:sp>
      <p:sp>
        <p:nvSpPr>
          <p:cNvPr id="726021" name="Rectangle 5"/>
          <p:cNvSpPr>
            <a:spLocks noChangeArrowheads="1"/>
          </p:cNvSpPr>
          <p:nvPr/>
        </p:nvSpPr>
        <p:spPr bwMode="auto">
          <a:xfrm>
            <a:off x="3805238" y="3609975"/>
            <a:ext cx="2016125" cy="709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7" rIns="91435" bIns="45717" anchor="ctr"/>
          <a:lstStyle/>
          <a:p>
            <a:endParaRPr kumimoji="0" lang="zh-CN" altLang="zh-CN" sz="3800">
              <a:solidFill>
                <a:schemeClr val="tx2"/>
              </a:solidFill>
            </a:endParaRPr>
          </a:p>
        </p:txBody>
      </p:sp>
      <p:sp>
        <p:nvSpPr>
          <p:cNvPr id="726022" name="Rectangle 6"/>
          <p:cNvSpPr>
            <a:spLocks noChangeArrowheads="1"/>
          </p:cNvSpPr>
          <p:nvPr/>
        </p:nvSpPr>
        <p:spPr bwMode="auto">
          <a:xfrm>
            <a:off x="3635375" y="765175"/>
            <a:ext cx="2268538" cy="671513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0" lang="en-US" altLang="zh-CN" sz="3800" u="sng">
                <a:solidFill>
                  <a:schemeClr val="tx2"/>
                </a:solidFill>
              </a:rPr>
              <a:t>7:30 pm</a:t>
            </a:r>
          </a:p>
        </p:txBody>
      </p:sp>
      <p:sp>
        <p:nvSpPr>
          <p:cNvPr id="726023" name="Rectangle 7"/>
          <p:cNvSpPr>
            <a:spLocks noChangeArrowheads="1"/>
          </p:cNvSpPr>
          <p:nvPr/>
        </p:nvSpPr>
        <p:spPr bwMode="auto">
          <a:xfrm>
            <a:off x="0" y="4005263"/>
            <a:ext cx="24050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0" lang="en-US" altLang="zh-CN" sz="2800">
                <a:solidFill>
                  <a:srgbClr val="FF0000"/>
                </a:solidFill>
              </a:rPr>
              <a:t>Yes</a:t>
            </a:r>
            <a:r>
              <a:rPr kumimoji="0" lang="en-US" altLang="zh-CN" sz="2800">
                <a:solidFill>
                  <a:schemeClr val="hlink"/>
                </a:solidFill>
              </a:rPr>
              <a:t> ,</a:t>
            </a:r>
            <a:r>
              <a:rPr kumimoji="0" lang="en-US" altLang="zh-CN" sz="2800">
                <a:solidFill>
                  <a:srgbClr val="000099"/>
                </a:solidFill>
              </a:rPr>
              <a:t>she</a:t>
            </a:r>
            <a:r>
              <a:rPr kumimoji="0" lang="en-US" altLang="zh-CN" sz="2800">
                <a:solidFill>
                  <a:schemeClr val="hlink"/>
                </a:solidFill>
              </a:rPr>
              <a:t> </a:t>
            </a:r>
            <a:r>
              <a:rPr kumimoji="0" lang="en-US" altLang="zh-CN" sz="2800">
                <a:solidFill>
                  <a:srgbClr val="FF0000"/>
                </a:solidFill>
              </a:rPr>
              <a:t>does.</a:t>
            </a:r>
          </a:p>
        </p:txBody>
      </p:sp>
      <p:sp>
        <p:nvSpPr>
          <p:cNvPr id="726024" name="Rectangle 8"/>
          <p:cNvSpPr>
            <a:spLocks noChangeArrowheads="1"/>
          </p:cNvSpPr>
          <p:nvPr/>
        </p:nvSpPr>
        <p:spPr bwMode="auto">
          <a:xfrm>
            <a:off x="2339975" y="4041775"/>
            <a:ext cx="5913438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kumimoji="0" lang="en-US" altLang="zh-CN" sz="2800">
                <a:solidFill>
                  <a:srgbClr val="000099"/>
                </a:solidFill>
              </a:rPr>
              <a:t>=she</a:t>
            </a:r>
            <a:r>
              <a:rPr kumimoji="0" lang="en-US" altLang="zh-CN" sz="2800"/>
              <a:t> </a:t>
            </a:r>
            <a:r>
              <a:rPr kumimoji="0" lang="en-US" altLang="zh-CN" sz="2800">
                <a:solidFill>
                  <a:srgbClr val="000099"/>
                </a:solidFill>
              </a:rPr>
              <a:t>do</a:t>
            </a:r>
            <a:r>
              <a:rPr kumimoji="0" lang="en-US" altLang="zh-CN" sz="2800">
                <a:solidFill>
                  <a:srgbClr val="FF0000"/>
                </a:solidFill>
              </a:rPr>
              <a:t>es</a:t>
            </a:r>
            <a:r>
              <a:rPr kumimoji="0" lang="en-US" altLang="zh-CN" sz="2800">
                <a:solidFill>
                  <a:srgbClr val="000099"/>
                </a:solidFill>
              </a:rPr>
              <a:t> her homework</a:t>
            </a:r>
            <a:r>
              <a:rPr kumimoji="0" lang="en-US" altLang="zh-CN"/>
              <a:t> </a:t>
            </a:r>
            <a:r>
              <a:rPr kumimoji="0" lang="en-US" altLang="zh-CN" sz="2800">
                <a:solidFill>
                  <a:srgbClr val="000000"/>
                </a:solidFill>
              </a:rPr>
              <a:t>at seven </a:t>
            </a:r>
            <a:r>
              <a:rPr kumimoji="0" lang="en-US" altLang="zh-CN" sz="2800">
                <a:solidFill>
                  <a:srgbClr val="000099"/>
                </a:solidFill>
              </a:rPr>
              <a:t>.</a:t>
            </a:r>
          </a:p>
        </p:txBody>
      </p:sp>
      <p:sp>
        <p:nvSpPr>
          <p:cNvPr id="726025" name="Rectangle 9"/>
          <p:cNvSpPr>
            <a:spLocks noChangeArrowheads="1"/>
          </p:cNvSpPr>
          <p:nvPr/>
        </p:nvSpPr>
        <p:spPr bwMode="auto">
          <a:xfrm>
            <a:off x="0" y="4724400"/>
            <a:ext cx="27892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0" lang="en-US" altLang="zh-CN" sz="2800">
                <a:solidFill>
                  <a:srgbClr val="FF0000"/>
                </a:solidFill>
              </a:rPr>
              <a:t>No , she doesn’t.</a:t>
            </a:r>
          </a:p>
        </p:txBody>
      </p:sp>
      <p:sp>
        <p:nvSpPr>
          <p:cNvPr id="726026" name="Rectangle 10"/>
          <p:cNvSpPr>
            <a:spLocks noChangeArrowheads="1"/>
          </p:cNvSpPr>
          <p:nvPr/>
        </p:nvSpPr>
        <p:spPr bwMode="auto">
          <a:xfrm>
            <a:off x="2663825" y="4797425"/>
            <a:ext cx="61817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kumimoji="0" lang="en-US" altLang="zh-CN" sz="2400" dirty="0"/>
              <a:t>=</a:t>
            </a:r>
            <a:r>
              <a:rPr kumimoji="0" lang="en-US" altLang="zh-CN" sz="2400" dirty="0">
                <a:solidFill>
                  <a:srgbClr val="000099"/>
                </a:solidFill>
              </a:rPr>
              <a:t>she</a:t>
            </a:r>
            <a:r>
              <a:rPr kumimoji="0" lang="en-US" altLang="zh-CN" sz="2400" dirty="0"/>
              <a:t> </a:t>
            </a:r>
            <a:r>
              <a:rPr kumimoji="0" lang="en-US" altLang="zh-CN" sz="2400" dirty="0">
                <a:solidFill>
                  <a:srgbClr val="FF0000"/>
                </a:solidFill>
              </a:rPr>
              <a:t>doesn’t</a:t>
            </a:r>
            <a:r>
              <a:rPr kumimoji="0" lang="en-US" altLang="zh-CN" sz="2400" dirty="0"/>
              <a:t> </a:t>
            </a:r>
            <a:r>
              <a:rPr kumimoji="0" lang="en-US" altLang="zh-CN" sz="2400" dirty="0">
                <a:solidFill>
                  <a:srgbClr val="000099"/>
                </a:solidFill>
              </a:rPr>
              <a:t>do her homework</a:t>
            </a:r>
            <a:r>
              <a:rPr kumimoji="0" lang="en-US" altLang="zh-CN" sz="2400" dirty="0">
                <a:solidFill>
                  <a:srgbClr val="000066"/>
                </a:solidFill>
              </a:rPr>
              <a:t> </a:t>
            </a:r>
            <a:r>
              <a:rPr kumimoji="0" lang="en-US" altLang="zh-CN" sz="2400" dirty="0">
                <a:solidFill>
                  <a:srgbClr val="000000"/>
                </a:solidFill>
              </a:rPr>
              <a:t>at seven </a:t>
            </a:r>
            <a:r>
              <a:rPr kumimoji="0" lang="en-US" altLang="zh-CN" sz="2400" dirty="0"/>
              <a:t>.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kumimoji="0" lang="en-US" altLang="zh-CN" sz="2400" dirty="0">
                <a:solidFill>
                  <a:srgbClr val="000099"/>
                </a:solidFill>
              </a:rPr>
              <a:t>She</a:t>
            </a:r>
            <a:r>
              <a:rPr kumimoji="0" lang="en-US" altLang="zh-CN" sz="2400" dirty="0"/>
              <a:t> </a:t>
            </a:r>
            <a:r>
              <a:rPr kumimoji="0" lang="en-US" altLang="zh-CN" sz="2400" dirty="0">
                <a:solidFill>
                  <a:srgbClr val="000099"/>
                </a:solidFill>
              </a:rPr>
              <a:t>do</a:t>
            </a:r>
            <a:r>
              <a:rPr kumimoji="0" lang="en-US" altLang="zh-CN" sz="2400" dirty="0">
                <a:solidFill>
                  <a:srgbClr val="FF0000"/>
                </a:solidFill>
              </a:rPr>
              <a:t>es</a:t>
            </a:r>
            <a:r>
              <a:rPr kumimoji="0" lang="en-US" altLang="zh-CN" sz="2400" dirty="0">
                <a:solidFill>
                  <a:srgbClr val="000099"/>
                </a:solidFill>
              </a:rPr>
              <a:t> her homework</a:t>
            </a:r>
            <a:r>
              <a:rPr kumimoji="0" lang="en-US" altLang="zh-CN" sz="2400" dirty="0"/>
              <a:t> </a:t>
            </a:r>
            <a:r>
              <a:rPr kumimoji="0" lang="en-US" altLang="zh-CN" sz="2400" dirty="0">
                <a:solidFill>
                  <a:srgbClr val="000000"/>
                </a:solidFill>
              </a:rPr>
              <a:t>at half past seven .</a:t>
            </a:r>
          </a:p>
        </p:txBody>
      </p:sp>
      <p:pic>
        <p:nvPicPr>
          <p:cNvPr id="726028" name="Picture 12" descr="6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8600" y="152400"/>
            <a:ext cx="3070225" cy="26114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26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26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26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26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26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26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260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6020" grpId="0"/>
      <p:bldP spid="726022" grpId="0" animBg="1"/>
      <p:bldP spid="726023" grpId="0"/>
      <p:bldP spid="726024" grpId="0"/>
      <p:bldP spid="72602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0354" name="Picture 2" descr="世界地图1"/>
          <p:cNvPicPr>
            <a:picLocks noChangeAspect="1" noChangeArrowheads="1"/>
          </p:cNvPicPr>
          <p:nvPr/>
        </p:nvPicPr>
        <p:blipFill>
          <a:blip r:embed="rId2">
            <a:lum bright="30000" contrast="-54000"/>
          </a:blip>
          <a:srcRect/>
          <a:stretch>
            <a:fillRect/>
          </a:stretch>
        </p:blipFill>
        <p:spPr bwMode="auto">
          <a:xfrm>
            <a:off x="0" y="404813"/>
            <a:ext cx="9144000" cy="6248400"/>
          </a:xfrm>
          <a:prstGeom prst="rect">
            <a:avLst/>
          </a:prstGeom>
          <a:solidFill>
            <a:srgbClr val="FF0000"/>
          </a:solidFill>
        </p:spPr>
      </p:pic>
      <p:sp>
        <p:nvSpPr>
          <p:cNvPr id="740355" name="Text Box 3"/>
          <p:cNvSpPr txBox="1">
            <a:spLocks noChangeArrowheads="1"/>
          </p:cNvSpPr>
          <p:nvPr/>
        </p:nvSpPr>
        <p:spPr bwMode="auto">
          <a:xfrm>
            <a:off x="50800" y="2438400"/>
            <a:ext cx="4227513" cy="45720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kumimoji="0" lang="en-US" altLang="zh-CN" sz="2400">
                <a:solidFill>
                  <a:srgbClr val="FF0000"/>
                </a:solidFill>
                <a:latin typeface="Cambria" panose="02040503050406030204" pitchFamily="18" charset="0"/>
              </a:rPr>
              <a:t>Do</a:t>
            </a:r>
            <a:r>
              <a:rPr kumimoji="0" lang="en-US" altLang="zh-CN" sz="2400">
                <a:latin typeface="Cambria" panose="02040503050406030204" pitchFamily="18" charset="0"/>
              </a:rPr>
              <a:t> pandas </a:t>
            </a:r>
            <a:r>
              <a:rPr kumimoji="0" lang="en-US" altLang="zh-CN" sz="2400">
                <a:solidFill>
                  <a:srgbClr val="0000FF"/>
                </a:solidFill>
                <a:latin typeface="Cambria" panose="02040503050406030204" pitchFamily="18" charset="0"/>
              </a:rPr>
              <a:t>come </a:t>
            </a:r>
            <a:r>
              <a:rPr kumimoji="0" lang="en-US" altLang="zh-CN" sz="2400">
                <a:latin typeface="Cambria" panose="02040503050406030204" pitchFamily="18" charset="0"/>
              </a:rPr>
              <a:t>from China?</a:t>
            </a:r>
          </a:p>
        </p:txBody>
      </p:sp>
      <p:sp>
        <p:nvSpPr>
          <p:cNvPr id="740356" name="Text Box 4"/>
          <p:cNvSpPr txBox="1">
            <a:spLocks noChangeArrowheads="1"/>
          </p:cNvSpPr>
          <p:nvPr/>
        </p:nvSpPr>
        <p:spPr bwMode="auto">
          <a:xfrm>
            <a:off x="0" y="2971800"/>
            <a:ext cx="1928813" cy="466725"/>
          </a:xfrm>
          <a:prstGeom prst="rect">
            <a:avLst/>
          </a:prstGeom>
          <a:solidFill>
            <a:srgbClr val="FFFF99"/>
          </a:solidFill>
          <a:ln w="9525">
            <a:solidFill>
              <a:srgbClr val="FFFF99"/>
            </a:solidFill>
            <a:miter lim="800000"/>
          </a:ln>
          <a:effectLst>
            <a:prstShdw prst="shdw11">
              <a:schemeClr val="bg2">
                <a:alpha val="50000"/>
              </a:schemeClr>
            </a:prstShdw>
          </a:effec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kumimoji="0" lang="en-US" altLang="zh-CN" sz="2400">
                <a:solidFill>
                  <a:srgbClr val="FF0000"/>
                </a:solidFill>
                <a:latin typeface="Cambria" panose="02040503050406030204" pitchFamily="18" charset="0"/>
              </a:rPr>
              <a:t>Yes</a:t>
            </a:r>
            <a:r>
              <a:rPr kumimoji="0" lang="en-US" altLang="zh-CN" sz="2400">
                <a:latin typeface="Cambria" panose="02040503050406030204" pitchFamily="18" charset="0"/>
              </a:rPr>
              <a:t>, they </a:t>
            </a:r>
            <a:r>
              <a:rPr kumimoji="0" lang="en-US" altLang="zh-CN" sz="2400">
                <a:solidFill>
                  <a:srgbClr val="FF0000"/>
                </a:solidFill>
                <a:latin typeface="Cambria" panose="02040503050406030204" pitchFamily="18" charset="0"/>
              </a:rPr>
              <a:t>do</a:t>
            </a:r>
            <a:r>
              <a:rPr kumimoji="0" lang="en-US" altLang="zh-CN" sz="2400">
                <a:latin typeface="Cambria" panose="02040503050406030204" pitchFamily="18" charset="0"/>
              </a:rPr>
              <a:t>.</a:t>
            </a:r>
          </a:p>
        </p:txBody>
      </p:sp>
      <p:sp>
        <p:nvSpPr>
          <p:cNvPr id="740357" name="Text Box 5"/>
          <p:cNvSpPr txBox="1">
            <a:spLocks noChangeArrowheads="1"/>
          </p:cNvSpPr>
          <p:nvPr/>
        </p:nvSpPr>
        <p:spPr bwMode="auto">
          <a:xfrm>
            <a:off x="1828800" y="2971800"/>
            <a:ext cx="6711950" cy="457200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prstShdw prst="shdw11">
              <a:schemeClr val="bg2">
                <a:alpha val="50000"/>
              </a:scheme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kumimoji="0" lang="en-US" altLang="zh-CN" sz="2400">
                <a:latin typeface="Cambria" panose="02040503050406030204" pitchFamily="18" charset="0"/>
              </a:rPr>
              <a:t>=they </a:t>
            </a:r>
            <a:r>
              <a:rPr kumimoji="0" lang="en-US" altLang="zh-CN" sz="2400">
                <a:solidFill>
                  <a:srgbClr val="FF0000"/>
                </a:solidFill>
                <a:latin typeface="Cambria" panose="02040503050406030204" pitchFamily="18" charset="0"/>
              </a:rPr>
              <a:t>come</a:t>
            </a:r>
            <a:r>
              <a:rPr kumimoji="0" lang="en-US" altLang="zh-CN" sz="2400">
                <a:latin typeface="Cambria" panose="02040503050406030204" pitchFamily="18" charset="0"/>
              </a:rPr>
              <a:t> from China .= they </a:t>
            </a:r>
            <a:r>
              <a:rPr kumimoji="0" lang="en-US" altLang="zh-CN" sz="2400">
                <a:solidFill>
                  <a:srgbClr val="FF0000"/>
                </a:solidFill>
                <a:latin typeface="Cambria" panose="02040503050406030204" pitchFamily="18" charset="0"/>
              </a:rPr>
              <a:t>are</a:t>
            </a:r>
            <a:r>
              <a:rPr kumimoji="0" lang="en-US" altLang="zh-CN" sz="2400">
                <a:latin typeface="Cambria" panose="02040503050406030204" pitchFamily="18" charset="0"/>
              </a:rPr>
              <a:t> from China .</a:t>
            </a:r>
          </a:p>
        </p:txBody>
      </p:sp>
      <p:pic>
        <p:nvPicPr>
          <p:cNvPr id="740358" name="Picture 6" descr="B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3429000" cy="2263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0359" name="Picture 7" descr="肉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457200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0360" name="Rectangle 8"/>
          <p:cNvSpPr>
            <a:spLocks noChangeArrowheads="1"/>
          </p:cNvSpPr>
          <p:nvPr/>
        </p:nvSpPr>
        <p:spPr bwMode="auto">
          <a:xfrm>
            <a:off x="0" y="4343400"/>
            <a:ext cx="3136900" cy="457200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prstShdw prst="shdw11">
              <a:schemeClr val="bg2">
                <a:alpha val="50000"/>
              </a:scheme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kumimoji="0" lang="en-US" altLang="zh-CN" sz="2400">
                <a:solidFill>
                  <a:srgbClr val="FF0000"/>
                </a:solidFill>
                <a:latin typeface="Cambria" panose="02040503050406030204" pitchFamily="18" charset="0"/>
              </a:rPr>
              <a:t>Do</a:t>
            </a:r>
            <a:r>
              <a:rPr kumimoji="0" lang="en-US" altLang="zh-CN" sz="2400">
                <a:latin typeface="Cambria" panose="02040503050406030204" pitchFamily="18" charset="0"/>
              </a:rPr>
              <a:t> pandas </a:t>
            </a:r>
            <a:r>
              <a:rPr kumimoji="0" lang="en-US" altLang="zh-CN" sz="2400">
                <a:solidFill>
                  <a:srgbClr val="0000FF"/>
                </a:solidFill>
                <a:latin typeface="Cambria" panose="02040503050406030204" pitchFamily="18" charset="0"/>
              </a:rPr>
              <a:t>eat </a:t>
            </a:r>
            <a:r>
              <a:rPr kumimoji="0" lang="en-US" altLang="zh-CN" sz="2400">
                <a:latin typeface="Cambria" panose="02040503050406030204" pitchFamily="18" charset="0"/>
              </a:rPr>
              <a:t>meat ?</a:t>
            </a:r>
          </a:p>
        </p:txBody>
      </p:sp>
      <p:sp>
        <p:nvSpPr>
          <p:cNvPr id="740361" name="Rectangle 9"/>
          <p:cNvSpPr>
            <a:spLocks noChangeArrowheads="1"/>
          </p:cNvSpPr>
          <p:nvPr/>
        </p:nvSpPr>
        <p:spPr bwMode="auto">
          <a:xfrm>
            <a:off x="0" y="4876800"/>
            <a:ext cx="2246313" cy="457200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prstShdw prst="shdw11">
              <a:schemeClr val="bg2">
                <a:alpha val="50000"/>
              </a:scheme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kumimoji="0" lang="en-US" altLang="zh-CN" sz="2400">
                <a:solidFill>
                  <a:srgbClr val="FF0000"/>
                </a:solidFill>
                <a:latin typeface="Cambria" panose="02040503050406030204" pitchFamily="18" charset="0"/>
              </a:rPr>
              <a:t>No</a:t>
            </a:r>
            <a:r>
              <a:rPr kumimoji="0" lang="en-US" altLang="zh-CN" sz="2400">
                <a:latin typeface="Cambria" panose="02040503050406030204" pitchFamily="18" charset="0"/>
              </a:rPr>
              <a:t>, they </a:t>
            </a:r>
            <a:r>
              <a:rPr kumimoji="0" lang="en-US" altLang="zh-CN" sz="2400">
                <a:solidFill>
                  <a:srgbClr val="FF0000"/>
                </a:solidFill>
                <a:latin typeface="Cambria" panose="02040503050406030204" pitchFamily="18" charset="0"/>
              </a:rPr>
              <a:t>don’t .</a:t>
            </a:r>
          </a:p>
        </p:txBody>
      </p:sp>
      <p:sp>
        <p:nvSpPr>
          <p:cNvPr id="740362" name="Rectangle 10"/>
          <p:cNvSpPr>
            <a:spLocks noChangeArrowheads="1"/>
          </p:cNvSpPr>
          <p:nvPr/>
        </p:nvSpPr>
        <p:spPr bwMode="auto">
          <a:xfrm>
            <a:off x="2286000" y="4876800"/>
            <a:ext cx="3254375" cy="457200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prstShdw prst="shdw11">
              <a:schemeClr val="bg2">
                <a:alpha val="50000"/>
              </a:scheme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kumimoji="0" lang="en-US" altLang="zh-CN" sz="2400">
                <a:latin typeface="Cambria" panose="02040503050406030204" pitchFamily="18" charset="0"/>
              </a:rPr>
              <a:t>=they  don’t </a:t>
            </a:r>
            <a:r>
              <a:rPr kumimoji="0" lang="en-US" altLang="zh-CN" sz="2400">
                <a:solidFill>
                  <a:srgbClr val="FF0000"/>
                </a:solidFill>
                <a:latin typeface="Cambria" panose="02040503050406030204" pitchFamily="18" charset="0"/>
              </a:rPr>
              <a:t>eat</a:t>
            </a:r>
            <a:r>
              <a:rPr kumimoji="0" lang="en-US" altLang="zh-CN" sz="2400">
                <a:latin typeface="Cambria" panose="02040503050406030204" pitchFamily="18" charset="0"/>
              </a:rPr>
              <a:t> meat .</a:t>
            </a:r>
          </a:p>
        </p:txBody>
      </p:sp>
      <p:sp>
        <p:nvSpPr>
          <p:cNvPr id="740363" name="Rectangle 11"/>
          <p:cNvSpPr>
            <a:spLocks noChangeArrowheads="1"/>
          </p:cNvSpPr>
          <p:nvPr/>
        </p:nvSpPr>
        <p:spPr bwMode="auto">
          <a:xfrm>
            <a:off x="152400" y="5410200"/>
            <a:ext cx="2736850" cy="457200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prstShdw prst="shdw11">
              <a:schemeClr val="bg2">
                <a:alpha val="50000"/>
              </a:scheme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kumimoji="0" lang="en-US" altLang="zh-CN" sz="2400">
                <a:latin typeface="Cambria" panose="02040503050406030204" pitchFamily="18" charset="0"/>
              </a:rPr>
              <a:t>They </a:t>
            </a:r>
            <a:r>
              <a:rPr kumimoji="0" lang="en-US" altLang="zh-CN" sz="2400">
                <a:solidFill>
                  <a:srgbClr val="0000FF"/>
                </a:solidFill>
                <a:latin typeface="Cambria" panose="02040503050406030204" pitchFamily="18" charset="0"/>
              </a:rPr>
              <a:t>eat</a:t>
            </a:r>
            <a:r>
              <a:rPr kumimoji="0" lang="en-US" altLang="zh-CN" sz="2400">
                <a:latin typeface="Cambria" panose="02040503050406030204" pitchFamily="18" charset="0"/>
              </a:rPr>
              <a:t> bamboo .</a:t>
            </a:r>
          </a:p>
        </p:txBody>
      </p:sp>
      <p:sp>
        <p:nvSpPr>
          <p:cNvPr id="740364" name="Rectangle 12"/>
          <p:cNvSpPr>
            <a:spLocks noChangeArrowheads="1"/>
          </p:cNvSpPr>
          <p:nvPr/>
        </p:nvSpPr>
        <p:spPr bwMode="auto">
          <a:xfrm>
            <a:off x="179388" y="5457825"/>
            <a:ext cx="4494212" cy="579438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0" lang="en-US" altLang="zh-CN" sz="3200">
                <a:solidFill>
                  <a:srgbClr val="000000"/>
                </a:solidFill>
              </a:rPr>
              <a:t>Panda</a:t>
            </a:r>
            <a:r>
              <a:rPr kumimoji="0" lang="en-US" altLang="zh-CN" sz="3200">
                <a:solidFill>
                  <a:srgbClr val="FF0000"/>
                </a:solidFill>
              </a:rPr>
              <a:t>s </a:t>
            </a:r>
            <a:r>
              <a:rPr kumimoji="0" lang="en-US" altLang="zh-CN" sz="3200" u="sng">
                <a:solidFill>
                  <a:srgbClr val="FF0000"/>
                </a:solidFill>
              </a:rPr>
              <a:t>             </a:t>
            </a:r>
            <a:r>
              <a:rPr kumimoji="0" lang="en-US" altLang="zh-CN" sz="3200" u="sng"/>
              <a:t> </a:t>
            </a:r>
            <a:r>
              <a:rPr kumimoji="0" lang="en-US" altLang="zh-CN" sz="3200" u="sng">
                <a:solidFill>
                  <a:srgbClr val="000000"/>
                </a:solidFill>
              </a:rPr>
              <a:t>bamboo.</a:t>
            </a:r>
          </a:p>
        </p:txBody>
      </p:sp>
      <p:sp>
        <p:nvSpPr>
          <p:cNvPr id="740366" name="Rectangle 14"/>
          <p:cNvSpPr>
            <a:spLocks noChangeArrowheads="1"/>
          </p:cNvSpPr>
          <p:nvPr/>
        </p:nvSpPr>
        <p:spPr bwMode="auto">
          <a:xfrm>
            <a:off x="179388" y="6057900"/>
            <a:ext cx="4135437" cy="579438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0" lang="en-US" altLang="zh-CN" sz="3200">
                <a:solidFill>
                  <a:srgbClr val="FF0000"/>
                </a:solidFill>
              </a:rPr>
              <a:t>What do</a:t>
            </a:r>
            <a:r>
              <a:rPr kumimoji="0" lang="en-US" altLang="zh-CN" sz="3200"/>
              <a:t> panda</a:t>
            </a:r>
            <a:r>
              <a:rPr kumimoji="0" lang="en-US" altLang="zh-CN" sz="3200">
                <a:solidFill>
                  <a:srgbClr val="FF0000"/>
                </a:solidFill>
              </a:rPr>
              <a:t>s</a:t>
            </a:r>
            <a:r>
              <a:rPr kumimoji="0" lang="en-US" altLang="zh-CN" sz="3200"/>
              <a:t> eat ?</a:t>
            </a:r>
          </a:p>
        </p:txBody>
      </p:sp>
      <p:sp>
        <p:nvSpPr>
          <p:cNvPr id="740368" name="Rectangle 16"/>
          <p:cNvSpPr>
            <a:spLocks noChangeArrowheads="1"/>
          </p:cNvSpPr>
          <p:nvPr/>
        </p:nvSpPr>
        <p:spPr bwMode="auto">
          <a:xfrm>
            <a:off x="142875" y="3392488"/>
            <a:ext cx="4429125" cy="4572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0" lang="en-US" altLang="zh-CN" sz="2400">
                <a:solidFill>
                  <a:srgbClr val="000000"/>
                </a:solidFill>
              </a:rPr>
              <a:t>Panda</a:t>
            </a:r>
            <a:r>
              <a:rPr kumimoji="0" lang="en-US" altLang="zh-CN" sz="2400">
                <a:solidFill>
                  <a:srgbClr val="FF0000"/>
                </a:solidFill>
              </a:rPr>
              <a:t>s</a:t>
            </a:r>
            <a:r>
              <a:rPr kumimoji="0" lang="en-US" altLang="zh-CN" sz="2400"/>
              <a:t> </a:t>
            </a:r>
            <a:r>
              <a:rPr kumimoji="0" lang="en-US" altLang="zh-CN" sz="2400" u="sng"/>
              <a:t>                       </a:t>
            </a:r>
            <a:r>
              <a:rPr kumimoji="0" lang="en-US" altLang="zh-CN" sz="2400"/>
              <a:t>from</a:t>
            </a:r>
            <a:r>
              <a:rPr kumimoji="0" lang="en-US" altLang="zh-CN" sz="2400">
                <a:solidFill>
                  <a:srgbClr val="000000"/>
                </a:solidFill>
              </a:rPr>
              <a:t> </a:t>
            </a:r>
            <a:r>
              <a:rPr kumimoji="0" lang="en-US" altLang="zh-CN" sz="2400" u="sng">
                <a:solidFill>
                  <a:srgbClr val="000000"/>
                </a:solidFill>
              </a:rPr>
              <a:t>China.</a:t>
            </a:r>
          </a:p>
        </p:txBody>
      </p:sp>
      <p:sp>
        <p:nvSpPr>
          <p:cNvPr id="740369" name="Rectangle 17"/>
          <p:cNvSpPr>
            <a:spLocks noChangeArrowheads="1"/>
          </p:cNvSpPr>
          <p:nvPr/>
        </p:nvSpPr>
        <p:spPr bwMode="auto">
          <a:xfrm>
            <a:off x="0" y="3752850"/>
            <a:ext cx="4481513" cy="51911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0" lang="en-US" altLang="zh-CN" sz="2800">
                <a:solidFill>
                  <a:srgbClr val="000000"/>
                </a:solidFill>
              </a:rPr>
              <a:t> </a:t>
            </a:r>
            <a:r>
              <a:rPr kumimoji="0" lang="en-US" altLang="zh-CN" sz="2400">
                <a:solidFill>
                  <a:srgbClr val="000000"/>
                </a:solidFill>
              </a:rPr>
              <a:t>Where  </a:t>
            </a:r>
            <a:r>
              <a:rPr kumimoji="0" lang="en-US" altLang="zh-CN" sz="2400">
                <a:solidFill>
                  <a:srgbClr val="FF0000"/>
                </a:solidFill>
              </a:rPr>
              <a:t>do </a:t>
            </a:r>
            <a:r>
              <a:rPr kumimoji="0" lang="en-US" altLang="zh-CN" sz="2400">
                <a:solidFill>
                  <a:srgbClr val="000000"/>
                </a:solidFill>
              </a:rPr>
              <a:t>panda</a:t>
            </a:r>
            <a:r>
              <a:rPr kumimoji="0" lang="en-US" altLang="zh-CN" sz="2400">
                <a:solidFill>
                  <a:srgbClr val="FF0000"/>
                </a:solidFill>
              </a:rPr>
              <a:t>s</a:t>
            </a:r>
            <a:r>
              <a:rPr kumimoji="0" lang="en-US" altLang="zh-CN" sz="2400"/>
              <a:t> come from</a:t>
            </a:r>
            <a:r>
              <a:rPr kumimoji="0" lang="en-US" altLang="zh-CN" sz="2400">
                <a:solidFill>
                  <a:srgbClr val="000000"/>
                </a:solidFill>
              </a:rPr>
              <a:t>?</a:t>
            </a:r>
            <a:endParaRPr kumimoji="0" lang="en-US" altLang="zh-CN" sz="2400" u="sng">
              <a:solidFill>
                <a:srgbClr val="000000"/>
              </a:solidFill>
            </a:endParaRPr>
          </a:p>
        </p:txBody>
      </p:sp>
      <p:sp>
        <p:nvSpPr>
          <p:cNvPr id="740371" name="Rectangle 19"/>
          <p:cNvSpPr>
            <a:spLocks noChangeArrowheads="1"/>
          </p:cNvSpPr>
          <p:nvPr/>
        </p:nvSpPr>
        <p:spPr bwMode="auto">
          <a:xfrm>
            <a:off x="1295400" y="3429000"/>
            <a:ext cx="1554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0" lang="en-US" altLang="zh-CN" sz="2400">
                <a:solidFill>
                  <a:srgbClr val="FF0000"/>
                </a:solidFill>
              </a:rPr>
              <a:t>come/are</a:t>
            </a:r>
          </a:p>
        </p:txBody>
      </p:sp>
      <p:sp>
        <p:nvSpPr>
          <p:cNvPr id="740373" name="Rectangle 21"/>
          <p:cNvSpPr>
            <a:spLocks noChangeArrowheads="1"/>
          </p:cNvSpPr>
          <p:nvPr/>
        </p:nvSpPr>
        <p:spPr bwMode="auto">
          <a:xfrm>
            <a:off x="1943100" y="5481638"/>
            <a:ext cx="76676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0" lang="en-US" altLang="zh-CN" sz="3200">
                <a:solidFill>
                  <a:srgbClr val="FF0000"/>
                </a:solidFill>
              </a:rPr>
              <a:t>eat</a:t>
            </a:r>
          </a:p>
        </p:txBody>
      </p:sp>
      <p:sp>
        <p:nvSpPr>
          <p:cNvPr id="740375" name="Rectangle 23"/>
          <p:cNvSpPr>
            <a:spLocks noChangeArrowheads="1"/>
          </p:cNvSpPr>
          <p:nvPr/>
        </p:nvSpPr>
        <p:spPr bwMode="auto">
          <a:xfrm>
            <a:off x="4319588" y="3789363"/>
            <a:ext cx="3879850" cy="4572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0" lang="en-US" altLang="zh-CN" sz="2400">
                <a:solidFill>
                  <a:srgbClr val="000000"/>
                </a:solidFill>
              </a:rPr>
              <a:t>=Where  </a:t>
            </a:r>
            <a:r>
              <a:rPr kumimoji="0" lang="en-US" altLang="zh-CN" sz="2400">
                <a:solidFill>
                  <a:srgbClr val="FF0000"/>
                </a:solidFill>
              </a:rPr>
              <a:t>are </a:t>
            </a:r>
            <a:r>
              <a:rPr kumimoji="0" lang="en-US" altLang="zh-CN" sz="2400">
                <a:solidFill>
                  <a:srgbClr val="000000"/>
                </a:solidFill>
              </a:rPr>
              <a:t>panda</a:t>
            </a:r>
            <a:r>
              <a:rPr kumimoji="0" lang="en-US" altLang="zh-CN" sz="2400">
                <a:solidFill>
                  <a:srgbClr val="FF0000"/>
                </a:solidFill>
              </a:rPr>
              <a:t>s</a:t>
            </a:r>
            <a:r>
              <a:rPr kumimoji="0" lang="en-US" altLang="zh-CN" sz="2400">
                <a:solidFill>
                  <a:srgbClr val="CC0099"/>
                </a:solidFill>
              </a:rPr>
              <a:t> from</a:t>
            </a:r>
            <a:r>
              <a:rPr kumimoji="0" lang="en-US" altLang="zh-CN" sz="2400">
                <a:solidFill>
                  <a:srgbClr val="000000"/>
                </a:solidFill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40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40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40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40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40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40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40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40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740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740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740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740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740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740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740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0355" grpId="0" animBg="1"/>
      <p:bldP spid="740356" grpId="0" animBg="1"/>
      <p:bldP spid="740357" grpId="0" animBg="1"/>
      <p:bldP spid="740360" grpId="0" animBg="1"/>
      <p:bldP spid="740361" grpId="0" animBg="1"/>
      <p:bldP spid="740362" grpId="0" animBg="1"/>
      <p:bldP spid="740363" grpId="0" animBg="1"/>
      <p:bldP spid="740364" grpId="0" animBg="1"/>
      <p:bldP spid="740366" grpId="0" animBg="1"/>
      <p:bldP spid="740368" grpId="0" animBg="1"/>
      <p:bldP spid="740369" grpId="0" animBg="1"/>
      <p:bldP spid="740371" grpId="0"/>
      <p:bldP spid="740373" grpId="0"/>
      <p:bldP spid="74037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378" name="Text Box 2"/>
          <p:cNvSpPr txBox="1">
            <a:spLocks noChangeArrowheads="1"/>
          </p:cNvSpPr>
          <p:nvPr/>
        </p:nvSpPr>
        <p:spPr bwMode="auto">
          <a:xfrm>
            <a:off x="0" y="2590800"/>
            <a:ext cx="8307388" cy="608013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00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buFont typeface="Arial" panose="020B0604020202020204" pitchFamily="34" charset="0"/>
              <a:buNone/>
            </a:pPr>
            <a:r>
              <a:rPr kumimoji="0" lang="en-US" altLang="zh-CN" sz="2800">
                <a:solidFill>
                  <a:srgbClr val="FF0000"/>
                </a:solidFill>
                <a:latin typeface="Cambria" panose="02040503050406030204" pitchFamily="18" charset="0"/>
              </a:rPr>
              <a:t>Does</a:t>
            </a:r>
            <a:r>
              <a:rPr kumimoji="0" lang="en-US" altLang="zh-CN" sz="2800">
                <a:solidFill>
                  <a:srgbClr val="0000CC"/>
                </a:solidFill>
                <a:latin typeface="Cambria" panose="02040503050406030204" pitchFamily="18" charset="0"/>
              </a:rPr>
              <a:t> the panda</a:t>
            </a:r>
            <a:r>
              <a:rPr kumimoji="0" lang="en-US" altLang="zh-CN" sz="2800">
                <a:solidFill>
                  <a:srgbClr val="FF0000"/>
                </a:solidFill>
                <a:latin typeface="Cambria" panose="02040503050406030204" pitchFamily="18" charset="0"/>
              </a:rPr>
              <a:t> come from </a:t>
            </a:r>
            <a:r>
              <a:rPr kumimoji="0" lang="en-US" altLang="zh-CN" sz="2800">
                <a:solidFill>
                  <a:srgbClr val="0000CC"/>
                </a:solidFill>
                <a:latin typeface="Cambria" panose="02040503050406030204" pitchFamily="18" charset="0"/>
              </a:rPr>
              <a:t>England</a:t>
            </a:r>
            <a:r>
              <a:rPr kumimoji="0" lang="en-US" altLang="zh-CN" sz="2800">
                <a:solidFill>
                  <a:srgbClr val="0000FF"/>
                </a:solidFill>
                <a:latin typeface="Cambria" panose="02040503050406030204" pitchFamily="18" charset="0"/>
              </a:rPr>
              <a:t>?</a:t>
            </a:r>
            <a:r>
              <a:rPr kumimoji="0" lang="en-US" altLang="zh-CN" sz="3200">
                <a:solidFill>
                  <a:srgbClr val="FF3300"/>
                </a:solidFill>
                <a:latin typeface="Cambria" panose="02040503050406030204" pitchFamily="18" charset="0"/>
              </a:rPr>
              <a:t> </a:t>
            </a:r>
          </a:p>
        </p:txBody>
      </p:sp>
      <p:sp>
        <p:nvSpPr>
          <p:cNvPr id="741379" name="Text Box 3"/>
          <p:cNvSpPr txBox="1">
            <a:spLocks noChangeArrowheads="1"/>
          </p:cNvSpPr>
          <p:nvPr/>
        </p:nvSpPr>
        <p:spPr bwMode="auto">
          <a:xfrm>
            <a:off x="0" y="3200400"/>
            <a:ext cx="8305800" cy="547688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00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buFont typeface="Arial" panose="020B0604020202020204" pitchFamily="34" charset="0"/>
              <a:buNone/>
            </a:pPr>
            <a:r>
              <a:rPr kumimoji="0" lang="en-US" altLang="zh-CN" sz="2800">
                <a:solidFill>
                  <a:srgbClr val="0000FF"/>
                </a:solidFill>
                <a:latin typeface="Cambria" panose="02040503050406030204" pitchFamily="18" charset="0"/>
              </a:rPr>
              <a:t>No, it </a:t>
            </a:r>
            <a:r>
              <a:rPr kumimoji="0" lang="en-US" altLang="zh-CN" sz="2800">
                <a:solidFill>
                  <a:srgbClr val="FF0000"/>
                </a:solidFill>
                <a:latin typeface="Cambria" panose="02040503050406030204" pitchFamily="18" charset="0"/>
              </a:rPr>
              <a:t>doesn‘t</a:t>
            </a:r>
            <a:r>
              <a:rPr kumimoji="0" lang="en-US" altLang="zh-CN" sz="2800">
                <a:solidFill>
                  <a:srgbClr val="0000FF"/>
                </a:solidFill>
                <a:latin typeface="Cambria" panose="02040503050406030204" pitchFamily="18" charset="0"/>
              </a:rPr>
              <a:t>. </a:t>
            </a:r>
          </a:p>
        </p:txBody>
      </p:sp>
      <p:sp>
        <p:nvSpPr>
          <p:cNvPr id="741380" name="Text Box 4"/>
          <p:cNvSpPr txBox="1">
            <a:spLocks noChangeArrowheads="1"/>
          </p:cNvSpPr>
          <p:nvPr/>
        </p:nvSpPr>
        <p:spPr bwMode="auto">
          <a:xfrm>
            <a:off x="0" y="4976813"/>
            <a:ext cx="8307388" cy="608012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00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buFont typeface="Arial" panose="020B0604020202020204" pitchFamily="34" charset="0"/>
              <a:buNone/>
            </a:pPr>
            <a:r>
              <a:rPr kumimoji="0" lang="en-US" altLang="zh-CN" sz="2800">
                <a:solidFill>
                  <a:srgbClr val="FF0000"/>
                </a:solidFill>
                <a:latin typeface="Cambria" panose="02040503050406030204" pitchFamily="18" charset="0"/>
              </a:rPr>
              <a:t>Does</a:t>
            </a:r>
            <a:r>
              <a:rPr kumimoji="0" lang="en-US" altLang="zh-CN" sz="2800">
                <a:solidFill>
                  <a:srgbClr val="0000CC"/>
                </a:solidFill>
                <a:latin typeface="Cambria" panose="02040503050406030204" pitchFamily="18" charset="0"/>
              </a:rPr>
              <a:t> the panda</a:t>
            </a:r>
            <a:r>
              <a:rPr kumimoji="0" lang="en-US" altLang="zh-CN" sz="2800">
                <a:solidFill>
                  <a:srgbClr val="FF0000"/>
                </a:solidFill>
                <a:latin typeface="Cambria" panose="02040503050406030204" pitchFamily="18" charset="0"/>
              </a:rPr>
              <a:t> eat </a:t>
            </a:r>
            <a:r>
              <a:rPr kumimoji="0" lang="en-US" altLang="zh-CN" sz="2800">
                <a:solidFill>
                  <a:srgbClr val="0000FF"/>
                </a:solidFill>
                <a:latin typeface="Cambria" panose="02040503050406030204" pitchFamily="18" charset="0"/>
              </a:rPr>
              <a:t>bamboo?</a:t>
            </a:r>
            <a:r>
              <a:rPr kumimoji="0" lang="en-US" altLang="zh-CN" sz="3200">
                <a:solidFill>
                  <a:srgbClr val="FF3300"/>
                </a:solidFill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741381" name="Text Box 5"/>
          <p:cNvSpPr txBox="1">
            <a:spLocks noChangeArrowheads="1"/>
          </p:cNvSpPr>
          <p:nvPr/>
        </p:nvSpPr>
        <p:spPr bwMode="auto">
          <a:xfrm>
            <a:off x="0" y="5589588"/>
            <a:ext cx="8305800" cy="974725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00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buFont typeface="Arial" panose="020B0604020202020204" pitchFamily="34" charset="0"/>
              <a:buNone/>
            </a:pPr>
            <a:r>
              <a:rPr kumimoji="0" lang="en-US" altLang="zh-CN" sz="2800">
                <a:solidFill>
                  <a:srgbClr val="0000FF"/>
                </a:solidFill>
                <a:latin typeface="Cambria" panose="02040503050406030204" pitchFamily="18" charset="0"/>
              </a:rPr>
              <a:t>Yes, it </a:t>
            </a:r>
            <a:r>
              <a:rPr kumimoji="0" lang="en-US" altLang="zh-CN" sz="2800">
                <a:solidFill>
                  <a:srgbClr val="FF0000"/>
                </a:solidFill>
                <a:latin typeface="Cambria" panose="02040503050406030204" pitchFamily="18" charset="0"/>
              </a:rPr>
              <a:t>does</a:t>
            </a:r>
            <a:r>
              <a:rPr kumimoji="0" lang="en-US" altLang="zh-CN" sz="2800">
                <a:solidFill>
                  <a:srgbClr val="0000FF"/>
                </a:solidFill>
                <a:latin typeface="Cambria" panose="02040503050406030204" pitchFamily="18" charset="0"/>
              </a:rPr>
              <a:t>.</a:t>
            </a:r>
          </a:p>
          <a:p>
            <a:pPr eaLnBrk="0" hangingPunct="0">
              <a:buFont typeface="Arial" panose="020B0604020202020204" pitchFamily="34" charset="0"/>
              <a:buNone/>
            </a:pPr>
            <a:r>
              <a:rPr kumimoji="0" lang="en-US" altLang="zh-CN" sz="2800">
                <a:solidFill>
                  <a:srgbClr val="0000FF"/>
                </a:solidFill>
                <a:latin typeface="Cambria" panose="02040503050406030204" pitchFamily="18" charset="0"/>
              </a:rPr>
              <a:t>It eat</a:t>
            </a:r>
            <a:r>
              <a:rPr kumimoji="0" lang="en-US" altLang="zh-CN" sz="2800">
                <a:solidFill>
                  <a:srgbClr val="FF0000"/>
                </a:solidFill>
                <a:latin typeface="Cambria" panose="02040503050406030204" pitchFamily="18" charset="0"/>
              </a:rPr>
              <a:t>s</a:t>
            </a:r>
            <a:r>
              <a:rPr kumimoji="0" lang="en-US" altLang="zh-CN" sz="2800">
                <a:solidFill>
                  <a:srgbClr val="0000FF"/>
                </a:solidFill>
                <a:latin typeface="Cambria" panose="02040503050406030204" pitchFamily="18" charset="0"/>
              </a:rPr>
              <a:t> bamboo. </a:t>
            </a:r>
          </a:p>
        </p:txBody>
      </p:sp>
      <p:sp>
        <p:nvSpPr>
          <p:cNvPr id="741382" name="Text Box 6"/>
          <p:cNvSpPr txBox="1">
            <a:spLocks noChangeArrowheads="1"/>
          </p:cNvSpPr>
          <p:nvPr/>
        </p:nvSpPr>
        <p:spPr bwMode="auto">
          <a:xfrm>
            <a:off x="6781800" y="5943600"/>
            <a:ext cx="1371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 typeface="Arial" panose="020B0604020202020204" pitchFamily="34" charset="0"/>
              <a:buNone/>
            </a:pPr>
            <a:endParaRPr kumimoji="0" lang="zh-CN" altLang="zh-CN" sz="28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741383" name="Text Box 7"/>
          <p:cNvSpPr txBox="1">
            <a:spLocks noChangeArrowheads="1"/>
          </p:cNvSpPr>
          <p:nvPr/>
        </p:nvSpPr>
        <p:spPr bwMode="auto">
          <a:xfrm>
            <a:off x="2209800" y="6338888"/>
            <a:ext cx="1371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 typeface="Arial" panose="020B0604020202020204" pitchFamily="34" charset="0"/>
              <a:buNone/>
            </a:pPr>
            <a:endParaRPr kumimoji="0" lang="zh-CN" altLang="zh-CN" sz="28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741384" name="Text Box 8"/>
          <p:cNvSpPr txBox="1">
            <a:spLocks noChangeArrowheads="1"/>
          </p:cNvSpPr>
          <p:nvPr/>
        </p:nvSpPr>
        <p:spPr bwMode="auto">
          <a:xfrm>
            <a:off x="2362200" y="3200400"/>
            <a:ext cx="5160963" cy="519113"/>
          </a:xfrm>
          <a:prstGeom prst="rect">
            <a:avLst/>
          </a:prstGeom>
          <a:noFill/>
          <a:ln>
            <a:noFill/>
          </a:ln>
          <a:effectLst>
            <a:prstShdw prst="shdw11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kumimoji="0" lang="en-US" altLang="zh-CN" sz="2800">
                <a:solidFill>
                  <a:srgbClr val="0000FF"/>
                </a:solidFill>
                <a:latin typeface="Cambria" panose="02040503050406030204" pitchFamily="18" charset="0"/>
              </a:rPr>
              <a:t>=It </a:t>
            </a:r>
            <a:r>
              <a:rPr kumimoji="0" lang="en-US" altLang="zh-CN" sz="2800">
                <a:solidFill>
                  <a:srgbClr val="FF0000"/>
                </a:solidFill>
                <a:latin typeface="Cambria" panose="02040503050406030204" pitchFamily="18" charset="0"/>
              </a:rPr>
              <a:t>doesn’t come</a:t>
            </a:r>
            <a:r>
              <a:rPr kumimoji="0" lang="en-US" altLang="zh-CN" sz="2800">
                <a:solidFill>
                  <a:srgbClr val="0000FF"/>
                </a:solidFill>
                <a:latin typeface="Cambria" panose="02040503050406030204" pitchFamily="18" charset="0"/>
              </a:rPr>
              <a:t> from England</a:t>
            </a:r>
          </a:p>
        </p:txBody>
      </p:sp>
      <p:pic>
        <p:nvPicPr>
          <p:cNvPr id="741385" name="Picture 9" descr="2005125140053_16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87985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1386" name="Rectangle 10"/>
          <p:cNvSpPr>
            <a:spLocks noChangeArrowheads="1"/>
          </p:cNvSpPr>
          <p:nvPr/>
        </p:nvSpPr>
        <p:spPr bwMode="auto">
          <a:xfrm>
            <a:off x="2627313" y="3608388"/>
            <a:ext cx="36004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buFont typeface="Arial" panose="020B0604020202020204" pitchFamily="34" charset="0"/>
              <a:buNone/>
            </a:pPr>
            <a:r>
              <a:rPr kumimoji="0" lang="en-US" altLang="zh-CN" sz="2800">
                <a:solidFill>
                  <a:srgbClr val="0000FF"/>
                </a:solidFill>
                <a:latin typeface="Cambria" panose="02040503050406030204" pitchFamily="18" charset="0"/>
              </a:rPr>
              <a:t>It come</a:t>
            </a:r>
            <a:r>
              <a:rPr kumimoji="0" lang="en-US" altLang="zh-CN" sz="2800">
                <a:solidFill>
                  <a:srgbClr val="FF0000"/>
                </a:solidFill>
                <a:latin typeface="Cambria" panose="02040503050406030204" pitchFamily="18" charset="0"/>
              </a:rPr>
              <a:t>s</a:t>
            </a:r>
            <a:r>
              <a:rPr kumimoji="0" lang="en-US" altLang="zh-CN" sz="2800">
                <a:solidFill>
                  <a:srgbClr val="0000FF"/>
                </a:solidFill>
                <a:latin typeface="Cambria" panose="02040503050406030204" pitchFamily="18" charset="0"/>
              </a:rPr>
              <a:t> from China. </a:t>
            </a:r>
          </a:p>
        </p:txBody>
      </p:sp>
      <p:sp>
        <p:nvSpPr>
          <p:cNvPr id="741388" name="Rectangle 12"/>
          <p:cNvSpPr>
            <a:spLocks noChangeArrowheads="1"/>
          </p:cNvSpPr>
          <p:nvPr/>
        </p:nvSpPr>
        <p:spPr bwMode="auto">
          <a:xfrm>
            <a:off x="0" y="3968750"/>
            <a:ext cx="7200900" cy="51911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0" lang="en-US" altLang="zh-CN" sz="2800">
                <a:solidFill>
                  <a:srgbClr val="000000"/>
                </a:solidFill>
                <a:latin typeface="Cambria" panose="02040503050406030204" pitchFamily="18" charset="0"/>
              </a:rPr>
              <a:t>The panda</a:t>
            </a:r>
            <a:r>
              <a:rPr kumimoji="0" lang="en-US" altLang="zh-CN" sz="2800" u="sng">
                <a:solidFill>
                  <a:srgbClr val="000000"/>
                </a:solidFill>
                <a:latin typeface="Cambria" panose="02040503050406030204" pitchFamily="18" charset="0"/>
              </a:rPr>
              <a:t>                 </a:t>
            </a:r>
            <a:r>
              <a:rPr kumimoji="0" lang="en-US" altLang="zh-CN" sz="2800">
                <a:solidFill>
                  <a:srgbClr val="000000"/>
                </a:solidFill>
                <a:latin typeface="Cambria" panose="02040503050406030204" pitchFamily="18" charset="0"/>
              </a:rPr>
              <a:t> from </a:t>
            </a:r>
            <a:r>
              <a:rPr kumimoji="0" lang="en-US" altLang="zh-CN" sz="2800" u="sng">
                <a:solidFill>
                  <a:srgbClr val="000000"/>
                </a:solidFill>
                <a:latin typeface="Cambria" panose="02040503050406030204" pitchFamily="18" charset="0"/>
              </a:rPr>
              <a:t>China</a:t>
            </a:r>
            <a:r>
              <a:rPr kumimoji="0" lang="en-US" altLang="zh-CN" sz="2800">
                <a:solidFill>
                  <a:srgbClr val="000000"/>
                </a:solidFill>
                <a:latin typeface="Cambria" panose="02040503050406030204" pitchFamily="18" charset="0"/>
              </a:rPr>
              <a:t>.</a:t>
            </a:r>
          </a:p>
        </p:txBody>
      </p:sp>
      <p:sp>
        <p:nvSpPr>
          <p:cNvPr id="741390" name="Rectangle 14"/>
          <p:cNvSpPr>
            <a:spLocks noChangeArrowheads="1"/>
          </p:cNvSpPr>
          <p:nvPr/>
        </p:nvSpPr>
        <p:spPr bwMode="auto">
          <a:xfrm>
            <a:off x="0" y="4545013"/>
            <a:ext cx="5900738" cy="519112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0" lang="en-US" altLang="zh-CN" sz="2800">
                <a:solidFill>
                  <a:srgbClr val="CC00CC"/>
                </a:solidFill>
                <a:latin typeface="Cambria" panose="02040503050406030204" pitchFamily="18" charset="0"/>
              </a:rPr>
              <a:t>Where</a:t>
            </a:r>
            <a:r>
              <a:rPr kumimoji="0" lang="en-US" altLang="zh-CN" sz="2800">
                <a:solidFill>
                  <a:srgbClr val="0000CC"/>
                </a:solidFill>
                <a:latin typeface="Cambria" panose="02040503050406030204" pitchFamily="18" charset="0"/>
              </a:rPr>
              <a:t> </a:t>
            </a:r>
            <a:r>
              <a:rPr kumimoji="0" lang="en-US" altLang="zh-CN" sz="2800">
                <a:solidFill>
                  <a:srgbClr val="FF0000"/>
                </a:solidFill>
                <a:latin typeface="Cambria" panose="02040503050406030204" pitchFamily="18" charset="0"/>
              </a:rPr>
              <a:t>does</a:t>
            </a:r>
            <a:r>
              <a:rPr kumimoji="0" lang="en-US" altLang="zh-CN" sz="2800">
                <a:solidFill>
                  <a:srgbClr val="0000CC"/>
                </a:solidFill>
                <a:latin typeface="Cambria" panose="02040503050406030204" pitchFamily="18" charset="0"/>
              </a:rPr>
              <a:t> the panda </a:t>
            </a:r>
            <a:r>
              <a:rPr kumimoji="0" lang="en-US" altLang="zh-CN" sz="2800">
                <a:solidFill>
                  <a:srgbClr val="FF0000"/>
                </a:solidFill>
                <a:latin typeface="Cambria" panose="02040503050406030204" pitchFamily="18" charset="0"/>
              </a:rPr>
              <a:t>come</a:t>
            </a:r>
            <a:r>
              <a:rPr kumimoji="0" lang="en-US" altLang="zh-CN" sz="2800">
                <a:solidFill>
                  <a:srgbClr val="0000FF"/>
                </a:solidFill>
                <a:latin typeface="Cambria" panose="02040503050406030204" pitchFamily="18" charset="0"/>
              </a:rPr>
              <a:t> from ?</a:t>
            </a:r>
          </a:p>
        </p:txBody>
      </p:sp>
      <p:sp>
        <p:nvSpPr>
          <p:cNvPr id="741392" name="Rectangle 16"/>
          <p:cNvSpPr>
            <a:spLocks noChangeArrowheads="1"/>
          </p:cNvSpPr>
          <p:nvPr/>
        </p:nvSpPr>
        <p:spPr bwMode="auto">
          <a:xfrm>
            <a:off x="2735263" y="5589588"/>
            <a:ext cx="4570412" cy="519112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0" lang="en-US" altLang="zh-CN" sz="2800">
                <a:solidFill>
                  <a:srgbClr val="000000"/>
                </a:solidFill>
                <a:latin typeface="Cambria" panose="02040503050406030204" pitchFamily="18" charset="0"/>
              </a:rPr>
              <a:t>The panda</a:t>
            </a:r>
            <a:r>
              <a:rPr kumimoji="0" lang="en-US" altLang="zh-CN" sz="2800">
                <a:latin typeface="Cambria" panose="02040503050406030204" pitchFamily="18" charset="0"/>
              </a:rPr>
              <a:t> </a:t>
            </a:r>
            <a:r>
              <a:rPr kumimoji="0" lang="en-US" altLang="zh-CN" sz="2800" u="sng">
                <a:latin typeface="Cambria" panose="02040503050406030204" pitchFamily="18" charset="0"/>
              </a:rPr>
              <a:t>             </a:t>
            </a:r>
            <a:r>
              <a:rPr kumimoji="0" lang="en-US" altLang="zh-CN" sz="2800">
                <a:latin typeface="Cambria" panose="02040503050406030204" pitchFamily="18" charset="0"/>
              </a:rPr>
              <a:t> </a:t>
            </a:r>
            <a:r>
              <a:rPr kumimoji="0" lang="en-US" altLang="zh-CN" sz="2800" u="sng">
                <a:solidFill>
                  <a:srgbClr val="000000"/>
                </a:solidFill>
                <a:latin typeface="Cambria" panose="02040503050406030204" pitchFamily="18" charset="0"/>
              </a:rPr>
              <a:t>bamboo</a:t>
            </a:r>
            <a:r>
              <a:rPr kumimoji="0" lang="en-US" altLang="zh-CN" sz="2800">
                <a:solidFill>
                  <a:srgbClr val="000000"/>
                </a:solidFill>
                <a:latin typeface="Cambria" panose="02040503050406030204" pitchFamily="18" charset="0"/>
              </a:rPr>
              <a:t>. </a:t>
            </a:r>
          </a:p>
        </p:txBody>
      </p:sp>
      <p:sp>
        <p:nvSpPr>
          <p:cNvPr id="741394" name="Rectangle 18"/>
          <p:cNvSpPr>
            <a:spLocks noChangeArrowheads="1"/>
          </p:cNvSpPr>
          <p:nvPr/>
        </p:nvSpPr>
        <p:spPr bwMode="auto">
          <a:xfrm>
            <a:off x="2808288" y="6092825"/>
            <a:ext cx="4516437" cy="51911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0" lang="en-US" altLang="zh-CN" sz="2800">
                <a:solidFill>
                  <a:srgbClr val="CC00CC"/>
                </a:solidFill>
                <a:latin typeface="Cambria" panose="02040503050406030204" pitchFamily="18" charset="0"/>
              </a:rPr>
              <a:t>What</a:t>
            </a:r>
            <a:r>
              <a:rPr kumimoji="0" lang="en-US" altLang="zh-CN" sz="2800">
                <a:solidFill>
                  <a:srgbClr val="0000CC"/>
                </a:solidFill>
                <a:latin typeface="Cambria" panose="02040503050406030204" pitchFamily="18" charset="0"/>
              </a:rPr>
              <a:t> </a:t>
            </a:r>
            <a:r>
              <a:rPr kumimoji="0" lang="en-US" altLang="zh-CN" sz="2800">
                <a:solidFill>
                  <a:srgbClr val="FF0000"/>
                </a:solidFill>
                <a:latin typeface="Cambria" panose="02040503050406030204" pitchFamily="18" charset="0"/>
              </a:rPr>
              <a:t>does</a:t>
            </a:r>
            <a:r>
              <a:rPr kumimoji="0" lang="en-US" altLang="zh-CN" sz="2800">
                <a:solidFill>
                  <a:srgbClr val="0000CC"/>
                </a:solidFill>
                <a:latin typeface="Cambria" panose="02040503050406030204" pitchFamily="18" charset="0"/>
              </a:rPr>
              <a:t> the panda </a:t>
            </a:r>
            <a:r>
              <a:rPr kumimoji="0" lang="en-US" altLang="zh-CN" sz="2800">
                <a:solidFill>
                  <a:srgbClr val="FF0000"/>
                </a:solidFill>
                <a:latin typeface="Cambria" panose="02040503050406030204" pitchFamily="18" charset="0"/>
              </a:rPr>
              <a:t>eat</a:t>
            </a:r>
            <a:r>
              <a:rPr kumimoji="0" lang="en-US" altLang="zh-CN" sz="2800">
                <a:solidFill>
                  <a:srgbClr val="0000FF"/>
                </a:solidFill>
                <a:latin typeface="Cambria" panose="02040503050406030204" pitchFamily="18" charset="0"/>
              </a:rPr>
              <a:t> ? </a:t>
            </a:r>
          </a:p>
        </p:txBody>
      </p:sp>
      <p:sp>
        <p:nvSpPr>
          <p:cNvPr id="741396" name="Rectangle 20"/>
          <p:cNvSpPr>
            <a:spLocks noChangeArrowheads="1"/>
          </p:cNvSpPr>
          <p:nvPr/>
        </p:nvSpPr>
        <p:spPr bwMode="auto">
          <a:xfrm>
            <a:off x="1908175" y="3933825"/>
            <a:ext cx="12223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0" lang="en-US" altLang="zh-CN" sz="2800">
                <a:latin typeface="Cambria" panose="02040503050406030204" pitchFamily="18" charset="0"/>
              </a:rPr>
              <a:t>come</a:t>
            </a:r>
            <a:r>
              <a:rPr kumimoji="0" lang="en-US" altLang="zh-CN" sz="2800">
                <a:solidFill>
                  <a:srgbClr val="FF0000"/>
                </a:solidFill>
                <a:latin typeface="Cambria" panose="02040503050406030204" pitchFamily="18" charset="0"/>
              </a:rPr>
              <a:t>s</a:t>
            </a:r>
          </a:p>
        </p:txBody>
      </p:sp>
      <p:sp>
        <p:nvSpPr>
          <p:cNvPr id="741398" name="Rectangle 22"/>
          <p:cNvSpPr>
            <a:spLocks noChangeArrowheads="1"/>
          </p:cNvSpPr>
          <p:nvPr/>
        </p:nvSpPr>
        <p:spPr bwMode="auto">
          <a:xfrm>
            <a:off x="4716463" y="5553075"/>
            <a:ext cx="8572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0" lang="en-US" altLang="zh-CN" sz="2800">
                <a:latin typeface="Cambria" panose="02040503050406030204" pitchFamily="18" charset="0"/>
              </a:rPr>
              <a:t>eat</a:t>
            </a:r>
            <a:r>
              <a:rPr kumimoji="0" lang="en-US" altLang="zh-CN" sz="2800">
                <a:solidFill>
                  <a:srgbClr val="FF0000"/>
                </a:solidFill>
                <a:latin typeface="Cambria" panose="02040503050406030204" pitchFamily="18" charset="0"/>
              </a:rPr>
              <a:t>s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41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41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41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41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41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41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41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741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741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741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741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741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1378" grpId="0" bldLvl="0" animBg="1" autoUpdateAnimBg="0"/>
      <p:bldP spid="741379" grpId="0" bldLvl="0" animBg="1" autoUpdateAnimBg="0"/>
      <p:bldP spid="741380" grpId="0" bldLvl="0" animBg="1" autoUpdateAnimBg="0"/>
      <p:bldP spid="741381" grpId="0" bldLvl="0" animBg="1" autoUpdateAnimBg="0"/>
      <p:bldP spid="741384" grpId="0"/>
      <p:bldP spid="741386" grpId="0"/>
      <p:bldP spid="741388" grpId="0" animBg="1"/>
      <p:bldP spid="741390" grpId="0" animBg="1"/>
      <p:bldP spid="741392" grpId="0" animBg="1"/>
      <p:bldP spid="741394" grpId="0" animBg="1"/>
      <p:bldP spid="741396" grpId="0"/>
      <p:bldP spid="74139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82" name="Rectangle 2"/>
          <p:cNvSpPr>
            <a:spLocks noGrp="1" noChangeArrowheads="1"/>
          </p:cNvSpPr>
          <p:nvPr>
            <p:ph idx="1"/>
          </p:nvPr>
        </p:nvSpPr>
        <p:spPr>
          <a:xfrm>
            <a:off x="673100" y="1711325"/>
            <a:ext cx="8435975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CCFF66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09600" indent="-609600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zh-CN" altLang="en-US" sz="3600" b="1" dirty="0">
                <a:solidFill>
                  <a:srgbClr val="0000FF"/>
                </a:solidFill>
              </a:rPr>
              <a:t>定义：</a:t>
            </a:r>
          </a:p>
          <a:p>
            <a:pPr marL="609600" indent="-609600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zh-CN" altLang="en-US" sz="3600" b="1" dirty="0">
                <a:solidFill>
                  <a:srgbClr val="333333"/>
                </a:solidFill>
              </a:rPr>
              <a:t>表示经常性、习惯性的动作或现在的</a:t>
            </a:r>
          </a:p>
          <a:p>
            <a:pPr marL="609600" indent="-609600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zh-CN" altLang="en-US" sz="3600" b="1" dirty="0">
                <a:solidFill>
                  <a:srgbClr val="333333"/>
                </a:solidFill>
              </a:rPr>
              <a:t>状态。</a:t>
            </a:r>
          </a:p>
          <a:p>
            <a:pPr marL="609600" indent="-609600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zh-CN" altLang="en-US" sz="3600" b="1" dirty="0">
                <a:solidFill>
                  <a:srgbClr val="0000FF"/>
                </a:solidFill>
              </a:rPr>
              <a:t>构成：</a:t>
            </a:r>
          </a:p>
          <a:p>
            <a:pPr marL="609600" indent="-609600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zh-CN" altLang="en-US" sz="3600" b="1" dirty="0">
                <a:solidFill>
                  <a:srgbClr val="333333"/>
                </a:solidFill>
              </a:rPr>
              <a:t>肯定句：主</a:t>
            </a:r>
            <a:r>
              <a:rPr lang="en-US" altLang="zh-CN" sz="3600" b="1" dirty="0">
                <a:solidFill>
                  <a:srgbClr val="333333"/>
                </a:solidFill>
              </a:rPr>
              <a:t>+V.</a:t>
            </a:r>
          </a:p>
        </p:txBody>
      </p:sp>
      <p:sp>
        <p:nvSpPr>
          <p:cNvPr id="737283" name="AutoShape 3"/>
          <p:cNvSpPr/>
          <p:nvPr/>
        </p:nvSpPr>
        <p:spPr bwMode="auto">
          <a:xfrm>
            <a:off x="3851275" y="3789363"/>
            <a:ext cx="215900" cy="1654175"/>
          </a:xfrm>
          <a:prstGeom prst="leftBrace">
            <a:avLst>
              <a:gd name="adj1" fmla="val 63848"/>
              <a:gd name="adj2" fmla="val 50000"/>
            </a:avLst>
          </a:prstGeom>
          <a:noFill/>
          <a:ln w="9525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37284" name="Text Box 4"/>
          <p:cNvSpPr txBox="1">
            <a:spLocks noChangeArrowheads="1"/>
          </p:cNvSpPr>
          <p:nvPr/>
        </p:nvSpPr>
        <p:spPr bwMode="auto">
          <a:xfrm>
            <a:off x="4067175" y="3502025"/>
            <a:ext cx="30241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zh-CN" dirty="0">
                <a:solidFill>
                  <a:srgbClr val="FF3300"/>
                </a:solidFill>
              </a:rPr>
              <a:t>V. </a:t>
            </a:r>
            <a:r>
              <a:rPr kumimoji="0" lang="zh-CN" altLang="en-US" dirty="0">
                <a:solidFill>
                  <a:srgbClr val="FF3300"/>
                </a:solidFill>
              </a:rPr>
              <a:t>原形</a:t>
            </a:r>
          </a:p>
        </p:txBody>
      </p:sp>
      <p:sp>
        <p:nvSpPr>
          <p:cNvPr id="737285" name="Text Box 5"/>
          <p:cNvSpPr txBox="1">
            <a:spLocks noChangeArrowheads="1"/>
          </p:cNvSpPr>
          <p:nvPr/>
        </p:nvSpPr>
        <p:spPr bwMode="auto">
          <a:xfrm>
            <a:off x="4067175" y="5019675"/>
            <a:ext cx="36718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zh-CN" dirty="0">
                <a:solidFill>
                  <a:srgbClr val="FF3300"/>
                </a:solidFill>
              </a:rPr>
              <a:t>V. </a:t>
            </a:r>
            <a:r>
              <a:rPr kumimoji="0" lang="zh-CN" altLang="en-US" dirty="0">
                <a:solidFill>
                  <a:srgbClr val="FF3300"/>
                </a:solidFill>
              </a:rPr>
              <a:t>第三人称单数</a:t>
            </a:r>
          </a:p>
        </p:txBody>
      </p:sp>
      <p:sp>
        <p:nvSpPr>
          <p:cNvPr id="737286" name="WordArt 6"/>
          <p:cNvSpPr>
            <a:spLocks noChangeArrowheads="1" noChangeShapeType="1" noTextEdit="1"/>
          </p:cNvSpPr>
          <p:nvPr/>
        </p:nvSpPr>
        <p:spPr bwMode="auto">
          <a:xfrm>
            <a:off x="1258888" y="909638"/>
            <a:ext cx="4320381" cy="6477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kern="10" dirty="0">
                <a:ln w="12700">
                  <a:solidFill>
                    <a:srgbClr val="EAEAEA"/>
                  </a:solidFill>
                  <a:rou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华文新魏" panose="02010800040101010101" charset="-122"/>
                <a:ea typeface="华文新魏" panose="02010800040101010101" charset="-122"/>
              </a:rPr>
              <a:t>一般现在时</a:t>
            </a: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737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2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7372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2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7372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2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7372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2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500"/>
                                        <p:tgtEl>
                                          <p:spTgt spid="7372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737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737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737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283" grpId="0" animBg="1"/>
      <p:bldP spid="737284" grpId="0"/>
      <p:bldP spid="73728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306" name="Rectangle 2"/>
          <p:cNvSpPr>
            <a:spLocks noGrp="1" noChangeArrowheads="1"/>
          </p:cNvSpPr>
          <p:nvPr>
            <p:ph idx="1"/>
          </p:nvPr>
        </p:nvSpPr>
        <p:spPr>
          <a:xfrm>
            <a:off x="468313" y="627063"/>
            <a:ext cx="8229600" cy="21605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CCFF66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09600" indent="-609600">
              <a:lnSpc>
                <a:spcPct val="125000"/>
              </a:lnSpc>
              <a:spcBef>
                <a:spcPct val="0"/>
              </a:spcBef>
              <a:buFontTx/>
              <a:buNone/>
            </a:pPr>
            <a:endParaRPr lang="en-US" altLang="zh-CN" sz="3600" b="1" dirty="0">
              <a:solidFill>
                <a:srgbClr val="333333"/>
              </a:solidFill>
            </a:endParaRPr>
          </a:p>
          <a:p>
            <a:pPr marL="609600" indent="-609600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zh-CN" altLang="en-US" sz="3600" b="1" dirty="0">
                <a:solidFill>
                  <a:srgbClr val="0000FF"/>
                </a:solidFill>
              </a:rPr>
              <a:t>否定句：</a:t>
            </a:r>
            <a:r>
              <a:rPr lang="zh-CN" altLang="en-US" sz="3600" b="1" dirty="0"/>
              <a:t>主   </a:t>
            </a:r>
            <a:r>
              <a:rPr lang="en-US" altLang="zh-CN" sz="3600" b="1" dirty="0"/>
              <a:t>+</a:t>
            </a:r>
          </a:p>
        </p:txBody>
      </p:sp>
      <p:sp>
        <p:nvSpPr>
          <p:cNvPr id="738307" name="AutoShape 3"/>
          <p:cNvSpPr/>
          <p:nvPr/>
        </p:nvSpPr>
        <p:spPr bwMode="auto">
          <a:xfrm>
            <a:off x="3851275" y="555625"/>
            <a:ext cx="431800" cy="2087563"/>
          </a:xfrm>
          <a:prstGeom prst="leftBrace">
            <a:avLst>
              <a:gd name="adj1" fmla="val 40288"/>
              <a:gd name="adj2" fmla="val 50000"/>
            </a:avLst>
          </a:prstGeom>
          <a:noFill/>
          <a:ln w="9525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38308" name="Text Box 4"/>
          <p:cNvSpPr txBox="1">
            <a:spLocks noChangeArrowheads="1"/>
          </p:cNvSpPr>
          <p:nvPr/>
        </p:nvSpPr>
        <p:spPr bwMode="auto">
          <a:xfrm>
            <a:off x="4211638" y="555625"/>
            <a:ext cx="13684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zh-CN" dirty="0">
                <a:solidFill>
                  <a:srgbClr val="FF3300"/>
                </a:solidFill>
              </a:rPr>
              <a:t>don’t</a:t>
            </a:r>
            <a:endParaRPr kumimoji="0" lang="en-US" altLang="zh-CN" sz="1800" dirty="0">
              <a:solidFill>
                <a:srgbClr val="FF3300"/>
              </a:solidFill>
            </a:endParaRPr>
          </a:p>
        </p:txBody>
      </p:sp>
      <p:sp>
        <p:nvSpPr>
          <p:cNvPr id="738309" name="Text Box 5"/>
          <p:cNvSpPr txBox="1">
            <a:spLocks noChangeArrowheads="1"/>
          </p:cNvSpPr>
          <p:nvPr/>
        </p:nvSpPr>
        <p:spPr bwMode="auto">
          <a:xfrm>
            <a:off x="4211638" y="1779588"/>
            <a:ext cx="1727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zh-CN" dirty="0">
                <a:solidFill>
                  <a:srgbClr val="FF3300"/>
                </a:solidFill>
              </a:rPr>
              <a:t>doesn’t</a:t>
            </a:r>
            <a:endParaRPr kumimoji="0" lang="en-US" altLang="zh-CN" sz="1800" dirty="0">
              <a:solidFill>
                <a:srgbClr val="FF3300"/>
              </a:solidFill>
            </a:endParaRPr>
          </a:p>
        </p:txBody>
      </p:sp>
      <p:sp>
        <p:nvSpPr>
          <p:cNvPr id="738310" name="Text Box 6"/>
          <p:cNvSpPr txBox="1">
            <a:spLocks noChangeArrowheads="1"/>
          </p:cNvSpPr>
          <p:nvPr/>
        </p:nvSpPr>
        <p:spPr bwMode="auto">
          <a:xfrm>
            <a:off x="6300788" y="1131888"/>
            <a:ext cx="18002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zh-CN" dirty="0">
                <a:solidFill>
                  <a:srgbClr val="FF3300"/>
                </a:solidFill>
              </a:rPr>
              <a:t>+V.</a:t>
            </a:r>
            <a:r>
              <a:rPr kumimoji="0" lang="zh-CN" altLang="en-US" dirty="0">
                <a:solidFill>
                  <a:srgbClr val="FF3300"/>
                </a:solidFill>
              </a:rPr>
              <a:t>原</a:t>
            </a:r>
          </a:p>
        </p:txBody>
      </p:sp>
      <p:sp>
        <p:nvSpPr>
          <p:cNvPr id="738311" name="Rectangle 7"/>
          <p:cNvSpPr>
            <a:spLocks noChangeArrowheads="1"/>
          </p:cNvSpPr>
          <p:nvPr/>
        </p:nvSpPr>
        <p:spPr bwMode="auto">
          <a:xfrm>
            <a:off x="0" y="3003550"/>
            <a:ext cx="8229600" cy="216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kumimoji="0" lang="en-US" altLang="zh-CN" dirty="0"/>
          </a:p>
          <a:p>
            <a:pPr marL="342900" indent="-342900">
              <a:spcBef>
                <a:spcPct val="20000"/>
              </a:spcBef>
            </a:pPr>
            <a:r>
              <a:rPr kumimoji="0" lang="zh-CN" altLang="en-US" dirty="0">
                <a:solidFill>
                  <a:srgbClr val="0000FF"/>
                </a:solidFill>
              </a:rPr>
              <a:t>一般疑问句</a:t>
            </a:r>
          </a:p>
        </p:txBody>
      </p:sp>
      <p:sp>
        <p:nvSpPr>
          <p:cNvPr id="738312" name="AutoShape 8"/>
          <p:cNvSpPr/>
          <p:nvPr/>
        </p:nvSpPr>
        <p:spPr bwMode="auto">
          <a:xfrm>
            <a:off x="2484438" y="3148013"/>
            <a:ext cx="288925" cy="1800225"/>
          </a:xfrm>
          <a:prstGeom prst="leftBrace">
            <a:avLst>
              <a:gd name="adj1" fmla="val 51923"/>
              <a:gd name="adj2" fmla="val 50000"/>
            </a:avLst>
          </a:prstGeom>
          <a:solidFill>
            <a:srgbClr val="FFFFFF">
              <a:alpha val="50000"/>
            </a:srgbClr>
          </a:solidFill>
          <a:ln w="9525">
            <a:solidFill>
              <a:srgbClr val="CCFF66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38313" name="Text Box 9"/>
          <p:cNvSpPr txBox="1">
            <a:spLocks noChangeArrowheads="1"/>
          </p:cNvSpPr>
          <p:nvPr/>
        </p:nvSpPr>
        <p:spPr bwMode="auto">
          <a:xfrm>
            <a:off x="2700338" y="3148013"/>
            <a:ext cx="7921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zh-CN">
                <a:solidFill>
                  <a:srgbClr val="FF3300"/>
                </a:solidFill>
              </a:rPr>
              <a:t>Do</a:t>
            </a:r>
            <a:endParaRPr kumimoji="0" lang="en-US" altLang="zh-CN" sz="1800">
              <a:solidFill>
                <a:srgbClr val="FF3300"/>
              </a:solidFill>
            </a:endParaRPr>
          </a:p>
        </p:txBody>
      </p:sp>
      <p:sp>
        <p:nvSpPr>
          <p:cNvPr id="738314" name="Text Box 10"/>
          <p:cNvSpPr txBox="1">
            <a:spLocks noChangeArrowheads="1"/>
          </p:cNvSpPr>
          <p:nvPr/>
        </p:nvSpPr>
        <p:spPr bwMode="auto">
          <a:xfrm>
            <a:off x="2700338" y="4371975"/>
            <a:ext cx="13684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zh-CN">
                <a:solidFill>
                  <a:srgbClr val="FF3300"/>
                </a:solidFill>
              </a:rPr>
              <a:t>Does</a:t>
            </a:r>
            <a:endParaRPr kumimoji="0" lang="en-US" altLang="zh-CN" sz="1800">
              <a:solidFill>
                <a:srgbClr val="FF3300"/>
              </a:solidFill>
            </a:endParaRPr>
          </a:p>
        </p:txBody>
      </p:sp>
      <p:sp>
        <p:nvSpPr>
          <p:cNvPr id="738315" name="Text Box 11"/>
          <p:cNvSpPr txBox="1">
            <a:spLocks noChangeArrowheads="1"/>
          </p:cNvSpPr>
          <p:nvPr/>
        </p:nvSpPr>
        <p:spPr bwMode="auto">
          <a:xfrm>
            <a:off x="3348038" y="3724275"/>
            <a:ext cx="22320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zh-CN">
                <a:solidFill>
                  <a:srgbClr val="FF3300"/>
                </a:solidFill>
              </a:rPr>
              <a:t>+</a:t>
            </a:r>
            <a:r>
              <a:rPr kumimoji="0" lang="zh-CN" altLang="en-US"/>
              <a:t>主</a:t>
            </a:r>
            <a:r>
              <a:rPr kumimoji="0" lang="en-US" altLang="zh-CN">
                <a:solidFill>
                  <a:srgbClr val="FF3300"/>
                </a:solidFill>
              </a:rPr>
              <a:t>+V</a:t>
            </a:r>
            <a:r>
              <a:rPr kumimoji="0" lang="zh-CN" altLang="en-US" sz="1800">
                <a:solidFill>
                  <a:srgbClr val="FF3300"/>
                </a:solidFill>
              </a:rPr>
              <a:t>原</a:t>
            </a:r>
            <a:r>
              <a:rPr kumimoji="0" lang="zh-CN" altLang="en-US">
                <a:solidFill>
                  <a:srgbClr val="FF3300"/>
                </a:solidFill>
              </a:rPr>
              <a:t>？</a:t>
            </a:r>
            <a:endParaRPr kumimoji="0" lang="zh-CN" altLang="en-US" sz="1800">
              <a:solidFill>
                <a:srgbClr val="FF3300"/>
              </a:solidFill>
            </a:endParaRPr>
          </a:p>
        </p:txBody>
      </p:sp>
      <p:grpSp>
        <p:nvGrpSpPr>
          <p:cNvPr id="738316" name="Group 12"/>
          <p:cNvGrpSpPr/>
          <p:nvPr/>
        </p:nvGrpSpPr>
        <p:grpSpPr bwMode="auto">
          <a:xfrm>
            <a:off x="5292725" y="3292475"/>
            <a:ext cx="504825" cy="1439863"/>
            <a:chOff x="4014" y="1888"/>
            <a:chExt cx="318" cy="907"/>
          </a:xfrm>
        </p:grpSpPr>
        <p:sp>
          <p:nvSpPr>
            <p:cNvPr id="738317" name="Line 13"/>
            <p:cNvSpPr>
              <a:spLocks noChangeShapeType="1"/>
            </p:cNvSpPr>
            <p:nvPr/>
          </p:nvSpPr>
          <p:spPr bwMode="auto">
            <a:xfrm flipH="1">
              <a:off x="4014" y="1888"/>
              <a:ext cx="318" cy="45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38318" name="Line 14"/>
            <p:cNvSpPr>
              <a:spLocks noChangeShapeType="1"/>
            </p:cNvSpPr>
            <p:nvPr/>
          </p:nvSpPr>
          <p:spPr bwMode="auto">
            <a:xfrm>
              <a:off x="4014" y="2341"/>
              <a:ext cx="318" cy="45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738319" name="Text Box 15"/>
          <p:cNvSpPr txBox="1">
            <a:spLocks noChangeArrowheads="1"/>
          </p:cNvSpPr>
          <p:nvPr/>
        </p:nvSpPr>
        <p:spPr bwMode="auto">
          <a:xfrm>
            <a:off x="5688013" y="2932113"/>
            <a:ext cx="345598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zh-CN" sz="3200">
                <a:solidFill>
                  <a:srgbClr val="FF3300"/>
                </a:solidFill>
              </a:rPr>
              <a:t>Yes, </a:t>
            </a:r>
            <a:r>
              <a:rPr kumimoji="0" lang="zh-CN" altLang="en-US" sz="3200"/>
              <a:t>主</a:t>
            </a:r>
            <a:r>
              <a:rPr kumimoji="0" lang="en-US" altLang="zh-CN" sz="3200">
                <a:solidFill>
                  <a:srgbClr val="FF3300"/>
                </a:solidFill>
              </a:rPr>
              <a:t>+do/does.</a:t>
            </a:r>
            <a:endParaRPr kumimoji="0" lang="en-US" altLang="zh-CN" sz="1600">
              <a:solidFill>
                <a:srgbClr val="FF3300"/>
              </a:solidFill>
            </a:endParaRPr>
          </a:p>
        </p:txBody>
      </p:sp>
      <p:sp>
        <p:nvSpPr>
          <p:cNvPr id="738320" name="Text Box 16"/>
          <p:cNvSpPr txBox="1">
            <a:spLocks noChangeArrowheads="1"/>
          </p:cNvSpPr>
          <p:nvPr/>
        </p:nvSpPr>
        <p:spPr bwMode="auto">
          <a:xfrm>
            <a:off x="5795963" y="3940175"/>
            <a:ext cx="30607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zh-CN" sz="3200" dirty="0">
                <a:solidFill>
                  <a:srgbClr val="FF3300"/>
                </a:solidFill>
              </a:rPr>
              <a:t>No, </a:t>
            </a:r>
            <a:r>
              <a:rPr kumimoji="0" lang="zh-CN" altLang="en-US" sz="3200" dirty="0"/>
              <a:t>主</a:t>
            </a:r>
            <a:r>
              <a:rPr kumimoji="0" lang="en-US" altLang="zh-CN" sz="3200" dirty="0">
                <a:solidFill>
                  <a:srgbClr val="FF3300"/>
                </a:solidFill>
              </a:rPr>
              <a:t>+don’t/doesn’t.</a:t>
            </a:r>
            <a:endParaRPr kumimoji="0" lang="en-US" altLang="zh-CN" sz="1600" dirty="0">
              <a:solidFill>
                <a:srgbClr val="FF3300"/>
              </a:solidFill>
            </a:endParaRPr>
          </a:p>
        </p:txBody>
      </p:sp>
      <p:sp>
        <p:nvSpPr>
          <p:cNvPr id="738321" name="Text Box 17"/>
          <p:cNvSpPr txBox="1">
            <a:spLocks noChangeArrowheads="1"/>
          </p:cNvSpPr>
          <p:nvPr/>
        </p:nvSpPr>
        <p:spPr bwMode="auto">
          <a:xfrm>
            <a:off x="34925" y="5373688"/>
            <a:ext cx="87137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zh-CN" altLang="en-US">
                <a:solidFill>
                  <a:srgbClr val="0000FF"/>
                </a:solidFill>
              </a:rPr>
              <a:t>特殊疑问句：</a:t>
            </a:r>
            <a:r>
              <a:rPr kumimoji="0" lang="zh-CN" altLang="en-US">
                <a:solidFill>
                  <a:srgbClr val="FF3300"/>
                </a:solidFill>
              </a:rPr>
              <a:t>特殊疑问词 </a:t>
            </a:r>
            <a:r>
              <a:rPr kumimoji="0" lang="en-US" altLang="zh-CN">
                <a:solidFill>
                  <a:srgbClr val="FF3300"/>
                </a:solidFill>
              </a:rPr>
              <a:t>+</a:t>
            </a:r>
            <a:r>
              <a:rPr kumimoji="0" lang="zh-CN" altLang="en-US">
                <a:solidFill>
                  <a:srgbClr val="FF3300"/>
                </a:solidFill>
              </a:rPr>
              <a:t>一般疑问句？</a:t>
            </a:r>
            <a:endParaRPr kumimoji="0" lang="zh-CN" altLang="en-US" sz="1800">
              <a:solidFill>
                <a:srgbClr val="FF3300"/>
              </a:solidFill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738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738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738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738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738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738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738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738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738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738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738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738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38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38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8307" grpId="0" animBg="1"/>
      <p:bldP spid="738308" grpId="0"/>
      <p:bldP spid="738309" grpId="0"/>
      <p:bldP spid="738310" grpId="0"/>
      <p:bldP spid="738311" grpId="0"/>
      <p:bldP spid="738312" grpId="0" animBg="1"/>
      <p:bldP spid="738313" grpId="0"/>
      <p:bldP spid="738314" grpId="0"/>
      <p:bldP spid="738315" grpId="0"/>
      <p:bldP spid="738319" grpId="0"/>
      <p:bldP spid="738320" grpId="0"/>
      <p:bldP spid="73832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330" name="Rectangle 2"/>
          <p:cNvSpPr>
            <a:spLocks noChangeArrowheads="1"/>
          </p:cNvSpPr>
          <p:nvPr/>
        </p:nvSpPr>
        <p:spPr bwMode="auto">
          <a:xfrm>
            <a:off x="216533" y="637590"/>
            <a:ext cx="1150937" cy="720725"/>
          </a:xfrm>
          <a:prstGeom prst="rect">
            <a:avLst/>
          </a:prstGeom>
          <a:solidFill>
            <a:srgbClr val="CC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39331" name="Text Box 3"/>
          <p:cNvSpPr txBox="1">
            <a:spLocks noChangeArrowheads="1"/>
          </p:cNvSpPr>
          <p:nvPr/>
        </p:nvSpPr>
        <p:spPr bwMode="auto">
          <a:xfrm>
            <a:off x="143508" y="558215"/>
            <a:ext cx="8351837" cy="591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CCFF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990600" indent="-5334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371600" indent="-4572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752600" indent="-381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209800" indent="-381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667000" indent="-381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3124200" indent="-381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581400" indent="-381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4038600" indent="-381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5000"/>
              </a:lnSpc>
            </a:pPr>
            <a:r>
              <a:rPr lang="zh-CN" altLang="en-US" sz="3600" dirty="0"/>
              <a:t>注意：</a:t>
            </a:r>
          </a:p>
          <a:p>
            <a:pPr>
              <a:lnSpc>
                <a:spcPct val="115000"/>
              </a:lnSpc>
            </a:pPr>
            <a:r>
              <a:rPr lang="zh-CN" altLang="en-US" sz="3600" dirty="0"/>
              <a:t>当主语为</a:t>
            </a:r>
            <a:r>
              <a:rPr lang="en-US" altLang="zh-CN" sz="3600" dirty="0">
                <a:solidFill>
                  <a:srgbClr val="FF3300"/>
                </a:solidFill>
              </a:rPr>
              <a:t>I/We/You/They/</a:t>
            </a:r>
            <a:r>
              <a:rPr lang="zh-CN" altLang="en-US" sz="3600" dirty="0">
                <a:solidFill>
                  <a:srgbClr val="FF3300"/>
                </a:solidFill>
              </a:rPr>
              <a:t>名词复数</a:t>
            </a:r>
            <a:r>
              <a:rPr lang="zh-CN" altLang="en-US" sz="3600" dirty="0"/>
              <a:t>时，</a:t>
            </a:r>
          </a:p>
          <a:p>
            <a:pPr>
              <a:lnSpc>
                <a:spcPct val="115000"/>
              </a:lnSpc>
            </a:pPr>
            <a:r>
              <a:rPr lang="zh-CN" altLang="en-US" sz="3600" dirty="0">
                <a:solidFill>
                  <a:srgbClr val="0000FF"/>
                </a:solidFill>
              </a:rPr>
              <a:t>用</a:t>
            </a:r>
            <a:r>
              <a:rPr lang="en-US" altLang="zh-CN" sz="3600" dirty="0">
                <a:solidFill>
                  <a:srgbClr val="0000FF"/>
                </a:solidFill>
              </a:rPr>
              <a:t>V</a:t>
            </a:r>
            <a:r>
              <a:rPr lang="zh-CN" altLang="en-US" sz="3600" dirty="0">
                <a:solidFill>
                  <a:srgbClr val="0000FF"/>
                </a:solidFill>
              </a:rPr>
              <a:t>原形</a:t>
            </a:r>
            <a:r>
              <a:rPr lang="zh-CN" altLang="en-US" sz="3600" dirty="0"/>
              <a:t>；</a:t>
            </a:r>
          </a:p>
          <a:p>
            <a:pPr>
              <a:lnSpc>
                <a:spcPct val="115000"/>
              </a:lnSpc>
            </a:pPr>
            <a:r>
              <a:rPr lang="zh-CN" altLang="en-US" sz="3600" dirty="0"/>
              <a:t>当主语为</a:t>
            </a:r>
            <a:r>
              <a:rPr lang="en-US" altLang="zh-CN" sz="3600" dirty="0">
                <a:solidFill>
                  <a:srgbClr val="FF3300"/>
                </a:solidFill>
              </a:rPr>
              <a:t>He/She/It/</a:t>
            </a:r>
            <a:r>
              <a:rPr lang="zh-CN" altLang="en-US" sz="3600" dirty="0">
                <a:solidFill>
                  <a:srgbClr val="FF3300"/>
                </a:solidFill>
              </a:rPr>
              <a:t>不可数名词</a:t>
            </a:r>
            <a:r>
              <a:rPr lang="en-US" altLang="zh-CN" sz="3600" dirty="0">
                <a:solidFill>
                  <a:srgbClr val="FF3300"/>
                </a:solidFill>
              </a:rPr>
              <a:t>/</a:t>
            </a:r>
            <a:r>
              <a:rPr lang="zh-CN" altLang="en-US" sz="3600" dirty="0">
                <a:solidFill>
                  <a:srgbClr val="FF3300"/>
                </a:solidFill>
              </a:rPr>
              <a:t>名词单数</a:t>
            </a:r>
          </a:p>
          <a:p>
            <a:pPr>
              <a:lnSpc>
                <a:spcPct val="115000"/>
              </a:lnSpc>
            </a:pPr>
            <a:r>
              <a:rPr lang="zh-CN" altLang="en-US" sz="3600" dirty="0"/>
              <a:t>时，用</a:t>
            </a:r>
            <a:r>
              <a:rPr lang="en-US" altLang="zh-CN" sz="3600" dirty="0">
                <a:solidFill>
                  <a:srgbClr val="0000FF"/>
                </a:solidFill>
              </a:rPr>
              <a:t>V</a:t>
            </a:r>
            <a:r>
              <a:rPr lang="zh-CN" altLang="en-US" sz="3600" dirty="0">
                <a:solidFill>
                  <a:srgbClr val="0000FF"/>
                </a:solidFill>
              </a:rPr>
              <a:t>第三人称单数</a:t>
            </a:r>
            <a:r>
              <a:rPr lang="zh-CN" altLang="en-US" sz="3600" dirty="0"/>
              <a:t>。</a:t>
            </a:r>
          </a:p>
          <a:p>
            <a:pPr>
              <a:lnSpc>
                <a:spcPct val="115000"/>
              </a:lnSpc>
            </a:pPr>
            <a:r>
              <a:rPr lang="en-US" altLang="zh-CN" sz="3600" dirty="0">
                <a:solidFill>
                  <a:srgbClr val="0000FF"/>
                </a:solidFill>
              </a:rPr>
              <a:t>3. </a:t>
            </a:r>
            <a:r>
              <a:rPr lang="zh-CN" altLang="en-US" sz="3600" dirty="0">
                <a:solidFill>
                  <a:srgbClr val="0000FF"/>
                </a:solidFill>
              </a:rPr>
              <a:t>与之连用的时间状语</a:t>
            </a:r>
            <a:r>
              <a:rPr lang="en-US" altLang="zh-CN" sz="3600" dirty="0">
                <a:solidFill>
                  <a:srgbClr val="0000FF"/>
                </a:solidFill>
              </a:rPr>
              <a:t>:</a:t>
            </a:r>
          </a:p>
          <a:p>
            <a:pPr>
              <a:lnSpc>
                <a:spcPct val="115000"/>
              </a:lnSpc>
            </a:pPr>
            <a:r>
              <a:rPr lang="en-US" altLang="zh-CN" dirty="0">
                <a:solidFill>
                  <a:srgbClr val="FF3300"/>
                </a:solidFill>
              </a:rPr>
              <a:t>always, usually, often, sometimes, seldom, </a:t>
            </a:r>
          </a:p>
          <a:p>
            <a:pPr>
              <a:lnSpc>
                <a:spcPct val="115000"/>
              </a:lnSpc>
            </a:pPr>
            <a:r>
              <a:rPr lang="en-US" altLang="zh-CN" dirty="0">
                <a:solidFill>
                  <a:srgbClr val="FF3300"/>
                </a:solidFill>
              </a:rPr>
              <a:t>never, every day/week, on Sundays/…, at </a:t>
            </a:r>
          </a:p>
          <a:p>
            <a:pPr>
              <a:lnSpc>
                <a:spcPct val="115000"/>
              </a:lnSpc>
            </a:pPr>
            <a:r>
              <a:rPr lang="en-US" altLang="zh-CN" dirty="0">
                <a:solidFill>
                  <a:srgbClr val="FF3300"/>
                </a:solidFill>
              </a:rPr>
              <a:t>the weekend</a:t>
            </a: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73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739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73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73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500"/>
                                        <p:tgtEl>
                                          <p:spTgt spid="739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500"/>
                                        <p:tgtEl>
                                          <p:spTgt spid="739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9" dur="500"/>
                                        <p:tgtEl>
                                          <p:spTgt spid="739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3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7393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3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5" dur="500"/>
                                        <p:tgtEl>
                                          <p:spTgt spid="7393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3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8" dur="500"/>
                                        <p:tgtEl>
                                          <p:spTgt spid="7393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933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466" name="Text Box 2"/>
          <p:cNvSpPr txBox="1">
            <a:spLocks noChangeArrowheads="1"/>
          </p:cNvSpPr>
          <p:nvPr/>
        </p:nvSpPr>
        <p:spPr bwMode="auto">
          <a:xfrm>
            <a:off x="1508125" y="554038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zh-CN" altLang="zh-CN" sz="2400" b="0"/>
          </a:p>
        </p:txBody>
      </p:sp>
      <p:pic>
        <p:nvPicPr>
          <p:cNvPr id="574467" name="Picture 3" descr="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762000"/>
            <a:ext cx="4500563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4468" name="Picture 4" descr="u=3118967945,614638850&amp;gp=4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10200" y="1066800"/>
            <a:ext cx="2476500" cy="185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4469" name="Rectangle 5"/>
          <p:cNvSpPr>
            <a:spLocks noChangeArrowheads="1"/>
          </p:cNvSpPr>
          <p:nvPr/>
        </p:nvSpPr>
        <p:spPr bwMode="auto">
          <a:xfrm>
            <a:off x="1219200" y="838200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74470" name="Text Box 6"/>
          <p:cNvSpPr txBox="1">
            <a:spLocks noChangeArrowheads="1"/>
          </p:cNvSpPr>
          <p:nvPr/>
        </p:nvSpPr>
        <p:spPr bwMode="auto">
          <a:xfrm>
            <a:off x="1066800" y="409575"/>
            <a:ext cx="1854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>
                <a:solidFill>
                  <a:srgbClr val="FF0066"/>
                </a:solidFill>
              </a:rPr>
              <a:t>computer</a:t>
            </a:r>
          </a:p>
        </p:txBody>
      </p:sp>
      <p:sp>
        <p:nvSpPr>
          <p:cNvPr id="574471" name="Line 7"/>
          <p:cNvSpPr>
            <a:spLocks noChangeShapeType="1"/>
          </p:cNvSpPr>
          <p:nvPr/>
        </p:nvSpPr>
        <p:spPr bwMode="auto">
          <a:xfrm>
            <a:off x="1524000" y="914400"/>
            <a:ext cx="457200" cy="5334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74472" name="Text Box 8"/>
          <p:cNvSpPr txBox="1">
            <a:spLocks noChangeArrowheads="1"/>
          </p:cNvSpPr>
          <p:nvPr/>
        </p:nvSpPr>
        <p:spPr bwMode="auto">
          <a:xfrm>
            <a:off x="3492500" y="0"/>
            <a:ext cx="2916238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3200">
                <a:solidFill>
                  <a:srgbClr val="FF0066"/>
                </a:solidFill>
              </a:rPr>
              <a:t>monitor</a:t>
            </a:r>
          </a:p>
          <a:p>
            <a:r>
              <a:rPr lang="en-US" altLang="zh-CN" sz="3200">
                <a:solidFill>
                  <a:srgbClr val="FF0066"/>
                </a:solidFill>
              </a:rPr>
              <a:t>/ screen</a:t>
            </a:r>
          </a:p>
        </p:txBody>
      </p:sp>
      <p:sp>
        <p:nvSpPr>
          <p:cNvPr id="574473" name="Line 9"/>
          <p:cNvSpPr>
            <a:spLocks noChangeShapeType="1"/>
          </p:cNvSpPr>
          <p:nvPr/>
        </p:nvSpPr>
        <p:spPr bwMode="auto">
          <a:xfrm>
            <a:off x="4140200" y="1052513"/>
            <a:ext cx="431800" cy="792162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74474" name="Text Box 10"/>
          <p:cNvSpPr txBox="1">
            <a:spLocks noChangeArrowheads="1"/>
          </p:cNvSpPr>
          <p:nvPr/>
        </p:nvSpPr>
        <p:spPr bwMode="auto">
          <a:xfrm>
            <a:off x="5943600" y="180975"/>
            <a:ext cx="14255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>
                <a:solidFill>
                  <a:srgbClr val="FF0066"/>
                </a:solidFill>
              </a:rPr>
              <a:t>printer</a:t>
            </a:r>
          </a:p>
        </p:txBody>
      </p:sp>
      <p:sp>
        <p:nvSpPr>
          <p:cNvPr id="574475" name="Line 11"/>
          <p:cNvSpPr>
            <a:spLocks noChangeShapeType="1"/>
          </p:cNvSpPr>
          <p:nvPr/>
        </p:nvSpPr>
        <p:spPr bwMode="auto">
          <a:xfrm>
            <a:off x="6629400" y="685800"/>
            <a:ext cx="457200" cy="5334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74476" name="Text Box 12"/>
          <p:cNvSpPr txBox="1">
            <a:spLocks noChangeArrowheads="1"/>
          </p:cNvSpPr>
          <p:nvPr/>
        </p:nvSpPr>
        <p:spPr bwMode="auto">
          <a:xfrm>
            <a:off x="6629400" y="3457575"/>
            <a:ext cx="12906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>
                <a:solidFill>
                  <a:srgbClr val="FF0066"/>
                </a:solidFill>
              </a:rPr>
              <a:t>mouse</a:t>
            </a:r>
          </a:p>
        </p:txBody>
      </p:sp>
      <p:sp>
        <p:nvSpPr>
          <p:cNvPr id="574477" name="Line 13"/>
          <p:cNvSpPr>
            <a:spLocks noChangeShapeType="1"/>
          </p:cNvSpPr>
          <p:nvPr/>
        </p:nvSpPr>
        <p:spPr bwMode="auto">
          <a:xfrm flipH="1">
            <a:off x="6172200" y="3962400"/>
            <a:ext cx="914400" cy="3048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74478" name="Text Box 14"/>
          <p:cNvSpPr txBox="1">
            <a:spLocks noChangeArrowheads="1"/>
          </p:cNvSpPr>
          <p:nvPr/>
        </p:nvSpPr>
        <p:spPr bwMode="auto">
          <a:xfrm>
            <a:off x="4648200" y="5057775"/>
            <a:ext cx="18319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>
                <a:solidFill>
                  <a:srgbClr val="FF0066"/>
                </a:solidFill>
              </a:rPr>
              <a:t>keyboard</a:t>
            </a:r>
          </a:p>
        </p:txBody>
      </p:sp>
      <p:sp>
        <p:nvSpPr>
          <p:cNvPr id="574479" name="Line 15"/>
          <p:cNvSpPr>
            <a:spLocks noChangeShapeType="1"/>
          </p:cNvSpPr>
          <p:nvPr/>
        </p:nvSpPr>
        <p:spPr bwMode="auto">
          <a:xfrm flipH="1" flipV="1">
            <a:off x="4572000" y="4800600"/>
            <a:ext cx="838200" cy="4572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74480" name="Text Box 16"/>
          <p:cNvSpPr txBox="1">
            <a:spLocks noChangeArrowheads="1"/>
          </p:cNvSpPr>
          <p:nvPr/>
        </p:nvSpPr>
        <p:spPr bwMode="auto">
          <a:xfrm>
            <a:off x="1676400" y="5514975"/>
            <a:ext cx="62214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>
                <a:solidFill>
                  <a:srgbClr val="FF0066"/>
                </a:solidFill>
              </a:rPr>
              <a:t>connect the mouse to the computer</a:t>
            </a:r>
          </a:p>
        </p:txBody>
      </p:sp>
      <p:sp>
        <p:nvSpPr>
          <p:cNvPr id="574481" name="Text Box 17"/>
          <p:cNvSpPr txBox="1">
            <a:spLocks noChangeArrowheads="1"/>
          </p:cNvSpPr>
          <p:nvPr/>
        </p:nvSpPr>
        <p:spPr bwMode="auto">
          <a:xfrm>
            <a:off x="1692275" y="6165850"/>
            <a:ext cx="34369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>
                <a:solidFill>
                  <a:srgbClr val="FF0066"/>
                </a:solidFill>
              </a:rPr>
              <a:t>turn on the computer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4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4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744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744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744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744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744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744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744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744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74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574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4470" grpId="0"/>
      <p:bldP spid="574472" grpId="0"/>
      <p:bldP spid="574480" grpId="0" autoUpdateAnimBg="0"/>
      <p:bldP spid="574481" grpId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22" name="TextBox 1"/>
          <p:cNvSpPr txBox="1">
            <a:spLocks noChangeArrowheads="1"/>
          </p:cNvSpPr>
          <p:nvPr/>
        </p:nvSpPr>
        <p:spPr bwMode="auto">
          <a:xfrm>
            <a:off x="285750" y="285750"/>
            <a:ext cx="79295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kumimoji="0" lang="zh-CN" altLang="en-US" sz="3600" dirty="0">
                <a:solidFill>
                  <a:srgbClr val="0000FF"/>
                </a:solidFill>
                <a:latin typeface="Calibri" panose="020F0502020204030204" pitchFamily="34" charset="0"/>
              </a:rPr>
              <a:t>第三人称单数行为动词的一般现在时</a:t>
            </a:r>
          </a:p>
        </p:txBody>
      </p:sp>
      <p:sp>
        <p:nvSpPr>
          <p:cNvPr id="747523" name="TextBox 2"/>
          <p:cNvSpPr txBox="1">
            <a:spLocks noChangeArrowheads="1"/>
          </p:cNvSpPr>
          <p:nvPr/>
        </p:nvSpPr>
        <p:spPr bwMode="auto">
          <a:xfrm>
            <a:off x="0" y="1643063"/>
            <a:ext cx="9144000" cy="350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kumimoji="0" lang="zh-CN" altLang="en-US" dirty="0">
                <a:solidFill>
                  <a:srgbClr val="000000"/>
                </a:solidFill>
                <a:latin typeface="Calibri" panose="020F0502020204030204" pitchFamily="34" charset="0"/>
              </a:rPr>
              <a:t>肯定句：</a:t>
            </a:r>
            <a:r>
              <a:rPr kumimoji="0" lang="zh-CN" altLang="en-US" sz="3200" dirty="0">
                <a:latin typeface="Calibri" panose="020F0502020204030204" pitchFamily="34" charset="0"/>
              </a:rPr>
              <a:t> 主语（第三人称单数）</a:t>
            </a:r>
            <a:r>
              <a:rPr kumimoji="0" lang="en-US" altLang="zh-CN" sz="3200" dirty="0">
                <a:latin typeface="Calibri" panose="020F0502020204030204" pitchFamily="34" charset="0"/>
              </a:rPr>
              <a:t>+V.</a:t>
            </a:r>
            <a:r>
              <a:rPr kumimoji="0" lang="en-US" altLang="zh-CN" sz="3200" dirty="0">
                <a:solidFill>
                  <a:srgbClr val="FF0000"/>
                </a:solidFill>
                <a:latin typeface="Calibri" panose="020F0502020204030204" pitchFamily="34" charset="0"/>
              </a:rPr>
              <a:t>-s/</a:t>
            </a:r>
            <a:r>
              <a:rPr kumimoji="0" lang="en-US" altLang="zh-CN" sz="3200" dirty="0" err="1">
                <a:solidFill>
                  <a:srgbClr val="FF0000"/>
                </a:solidFill>
                <a:latin typeface="Calibri" panose="020F0502020204030204" pitchFamily="34" charset="0"/>
              </a:rPr>
              <a:t>es</a:t>
            </a:r>
            <a:r>
              <a:rPr kumimoji="0" lang="en-US" altLang="zh-CN" sz="3200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kumimoji="0" lang="en-US" altLang="zh-CN" sz="3200" dirty="0">
                <a:latin typeface="Calibri" panose="020F0502020204030204" pitchFamily="34" charset="0"/>
              </a:rPr>
              <a:t>+</a:t>
            </a:r>
            <a:r>
              <a:rPr kumimoji="0" lang="zh-CN" altLang="en-US" sz="3200" dirty="0">
                <a:latin typeface="Calibri" panose="020F0502020204030204" pitchFamily="34" charset="0"/>
              </a:rPr>
              <a:t>其他</a:t>
            </a:r>
            <a:endParaRPr kumimoji="0" lang="en-US" sz="3200" dirty="0">
              <a:latin typeface="Calibri" panose="020F0502020204030204" pitchFamily="34" charset="0"/>
            </a:endParaRPr>
          </a:p>
          <a:p>
            <a:r>
              <a:rPr kumimoji="0" lang="zh-CN" altLang="en-US" dirty="0">
                <a:solidFill>
                  <a:srgbClr val="000000"/>
                </a:solidFill>
                <a:latin typeface="Calibri" panose="020F0502020204030204" pitchFamily="34" charset="0"/>
              </a:rPr>
              <a:t>否定句：</a:t>
            </a:r>
            <a:r>
              <a:rPr kumimoji="0" lang="zh-CN" altLang="en-US" sz="3200" dirty="0">
                <a:latin typeface="Calibri" panose="020F0502020204030204" pitchFamily="34" charset="0"/>
              </a:rPr>
              <a:t>主语（第三人称单数）</a:t>
            </a:r>
            <a:r>
              <a:rPr kumimoji="0" lang="en-US" altLang="zh-CN" sz="3200" dirty="0">
                <a:latin typeface="Calibri" panose="020F0502020204030204" pitchFamily="34" charset="0"/>
              </a:rPr>
              <a:t>+</a:t>
            </a:r>
            <a:r>
              <a:rPr kumimoji="0" lang="en-US" altLang="zh-CN" sz="3200" dirty="0" err="1">
                <a:solidFill>
                  <a:srgbClr val="FF0000"/>
                </a:solidFill>
                <a:latin typeface="Calibri" panose="020F0502020204030204" pitchFamily="34" charset="0"/>
              </a:rPr>
              <a:t>doesn’t</a:t>
            </a:r>
            <a:r>
              <a:rPr kumimoji="0" lang="en-US" altLang="zh-CN" sz="3200" dirty="0" err="1">
                <a:latin typeface="Calibri" panose="020F0502020204030204" pitchFamily="34" charset="0"/>
              </a:rPr>
              <a:t>+</a:t>
            </a:r>
            <a:r>
              <a:rPr kumimoji="0" lang="en-US" altLang="zh-CN" sz="3200" dirty="0" err="1">
                <a:solidFill>
                  <a:srgbClr val="FF0000"/>
                </a:solidFill>
                <a:latin typeface="Calibri" panose="020F0502020204030204" pitchFamily="34" charset="0"/>
              </a:rPr>
              <a:t>V</a:t>
            </a:r>
            <a:r>
              <a:rPr kumimoji="0" lang="en-US" altLang="zh-CN" sz="3200" dirty="0">
                <a:solidFill>
                  <a:srgbClr val="FF0000"/>
                </a:solidFill>
                <a:latin typeface="Calibri" panose="020F0502020204030204" pitchFamily="34" charset="0"/>
              </a:rPr>
              <a:t>.-</a:t>
            </a:r>
            <a:r>
              <a:rPr kumimoji="0" lang="zh-CN" altLang="en-US" sz="3200" dirty="0">
                <a:solidFill>
                  <a:srgbClr val="FF0000"/>
                </a:solidFill>
                <a:latin typeface="Calibri" panose="020F0502020204030204" pitchFamily="34" charset="0"/>
              </a:rPr>
              <a:t>原</a:t>
            </a:r>
            <a:r>
              <a:rPr kumimoji="0" lang="en-US" sz="3200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</a:p>
          <a:p>
            <a:r>
              <a:rPr kumimoji="0" lang="zh-CN" altLang="en-US" sz="3200" dirty="0">
                <a:latin typeface="Calibri" panose="020F0502020204030204" pitchFamily="34" charset="0"/>
              </a:rPr>
              <a:t>               </a:t>
            </a:r>
            <a:r>
              <a:rPr kumimoji="0" lang="en-US" altLang="zh-CN" sz="3200" dirty="0">
                <a:latin typeface="Calibri" panose="020F0502020204030204" pitchFamily="34" charset="0"/>
              </a:rPr>
              <a:t>+</a:t>
            </a:r>
            <a:r>
              <a:rPr kumimoji="0" lang="zh-CN" altLang="en-US" sz="3200" dirty="0">
                <a:latin typeface="Calibri" panose="020F0502020204030204" pitchFamily="34" charset="0"/>
              </a:rPr>
              <a:t>其他</a:t>
            </a:r>
            <a:endParaRPr kumimoji="0" lang="en-US" sz="3200" dirty="0">
              <a:latin typeface="Calibri" panose="020F0502020204030204" pitchFamily="34" charset="0"/>
            </a:endParaRPr>
          </a:p>
          <a:p>
            <a:r>
              <a:rPr kumimoji="0" lang="zh-CN" altLang="en-US" dirty="0">
                <a:solidFill>
                  <a:srgbClr val="000000"/>
                </a:solidFill>
                <a:latin typeface="Calibri" panose="020F0502020204030204" pitchFamily="34" charset="0"/>
              </a:rPr>
              <a:t>一般疑问句：</a:t>
            </a:r>
            <a:r>
              <a:rPr kumimoji="0" lang="en-US" altLang="zh-CN" sz="3200" dirty="0">
                <a:solidFill>
                  <a:srgbClr val="FF0000"/>
                </a:solidFill>
                <a:latin typeface="Calibri" panose="020F0502020204030204" pitchFamily="34" charset="0"/>
              </a:rPr>
              <a:t>Does</a:t>
            </a:r>
            <a:r>
              <a:rPr kumimoji="0" lang="en-US" altLang="zh-CN" sz="3200" dirty="0">
                <a:latin typeface="Calibri" panose="020F0502020204030204" pitchFamily="34" charset="0"/>
              </a:rPr>
              <a:t> +</a:t>
            </a:r>
            <a:r>
              <a:rPr kumimoji="0" lang="zh-CN" altLang="en-US" sz="3200" dirty="0">
                <a:latin typeface="Calibri" panose="020F0502020204030204" pitchFamily="34" charset="0"/>
              </a:rPr>
              <a:t>主语（第三人称单数）</a:t>
            </a:r>
            <a:r>
              <a:rPr kumimoji="0" lang="en-US" altLang="zh-CN" sz="3200" dirty="0">
                <a:latin typeface="Calibri" panose="020F0502020204030204" pitchFamily="34" charset="0"/>
              </a:rPr>
              <a:t>+</a:t>
            </a:r>
            <a:r>
              <a:rPr kumimoji="0" lang="en-US" altLang="zh-CN" sz="3200" dirty="0">
                <a:solidFill>
                  <a:srgbClr val="FF0000"/>
                </a:solidFill>
                <a:latin typeface="Calibri" panose="020F0502020204030204" pitchFamily="34" charset="0"/>
              </a:rPr>
              <a:t>V.-</a:t>
            </a:r>
            <a:r>
              <a:rPr kumimoji="0" lang="zh-CN" altLang="en-US" sz="3200" dirty="0">
                <a:solidFill>
                  <a:srgbClr val="FF0000"/>
                </a:solidFill>
                <a:latin typeface="Calibri" panose="020F0502020204030204" pitchFamily="34" charset="0"/>
              </a:rPr>
              <a:t>原</a:t>
            </a:r>
            <a:endParaRPr kumimoji="0" lang="en-US" sz="3200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r>
              <a:rPr kumimoji="0" lang="zh-CN" altLang="en-US" sz="3200" dirty="0">
                <a:latin typeface="Calibri" panose="020F0502020204030204" pitchFamily="34" charset="0"/>
              </a:rPr>
              <a:t>                     </a:t>
            </a:r>
            <a:r>
              <a:rPr kumimoji="0" lang="en-US" altLang="zh-CN" sz="3200" dirty="0">
                <a:latin typeface="Calibri" panose="020F0502020204030204" pitchFamily="34" charset="0"/>
              </a:rPr>
              <a:t>+</a:t>
            </a:r>
            <a:r>
              <a:rPr kumimoji="0" lang="zh-CN" altLang="en-US" sz="3200" dirty="0">
                <a:latin typeface="Calibri" panose="020F0502020204030204" pitchFamily="34" charset="0"/>
              </a:rPr>
              <a:t>其他？</a:t>
            </a:r>
            <a:endParaRPr kumimoji="0" lang="en-US" sz="3200" dirty="0">
              <a:latin typeface="Calibri" panose="020F0502020204030204" pitchFamily="34" charset="0"/>
            </a:endParaRPr>
          </a:p>
          <a:p>
            <a:r>
              <a:rPr kumimoji="0" lang="zh-CN" altLang="en-US" dirty="0">
                <a:solidFill>
                  <a:srgbClr val="000000"/>
                </a:solidFill>
                <a:latin typeface="Calibri" panose="020F0502020204030204" pitchFamily="34" charset="0"/>
              </a:rPr>
              <a:t>肯定回答：</a:t>
            </a:r>
            <a:r>
              <a:rPr kumimoji="0" lang="en-US" altLang="zh-CN" sz="3200" dirty="0">
                <a:solidFill>
                  <a:srgbClr val="FF0000"/>
                </a:solidFill>
                <a:latin typeface="Calibri" panose="020F0502020204030204" pitchFamily="34" charset="0"/>
              </a:rPr>
              <a:t>Yes</a:t>
            </a:r>
            <a:r>
              <a:rPr kumimoji="0" lang="en-US" altLang="zh-CN" sz="3200" dirty="0">
                <a:latin typeface="Calibri" panose="020F0502020204030204" pitchFamily="34" charset="0"/>
              </a:rPr>
              <a:t>, </a:t>
            </a:r>
            <a:r>
              <a:rPr kumimoji="0" lang="zh-CN" altLang="en-US" sz="3200" dirty="0">
                <a:latin typeface="Calibri" panose="020F0502020204030204" pitchFamily="34" charset="0"/>
              </a:rPr>
              <a:t>主语</a:t>
            </a:r>
            <a:r>
              <a:rPr kumimoji="0" lang="en-US" altLang="zh-CN" sz="3200" dirty="0">
                <a:latin typeface="Calibri" panose="020F0502020204030204" pitchFamily="34" charset="0"/>
              </a:rPr>
              <a:t>+</a:t>
            </a:r>
            <a:r>
              <a:rPr kumimoji="0" lang="en-US" altLang="zh-CN" sz="3200" dirty="0">
                <a:solidFill>
                  <a:srgbClr val="FF0000"/>
                </a:solidFill>
                <a:latin typeface="Calibri" panose="020F0502020204030204" pitchFamily="34" charset="0"/>
              </a:rPr>
              <a:t>does</a:t>
            </a:r>
            <a:r>
              <a:rPr kumimoji="0" lang="en-US" altLang="zh-CN" sz="3200" dirty="0">
                <a:latin typeface="Calibri" panose="020F0502020204030204" pitchFamily="34" charset="0"/>
              </a:rPr>
              <a:t>.</a:t>
            </a:r>
          </a:p>
          <a:p>
            <a:r>
              <a:rPr kumimoji="0" lang="zh-CN" altLang="en-US" dirty="0">
                <a:solidFill>
                  <a:srgbClr val="000000"/>
                </a:solidFill>
                <a:latin typeface="Calibri" panose="020F0502020204030204" pitchFamily="34" charset="0"/>
              </a:rPr>
              <a:t>否定回答：</a:t>
            </a:r>
            <a:r>
              <a:rPr kumimoji="0" lang="en-US" altLang="zh-CN" sz="3200" dirty="0">
                <a:solidFill>
                  <a:srgbClr val="FF0000"/>
                </a:solidFill>
                <a:latin typeface="Calibri" panose="020F0502020204030204" pitchFamily="34" charset="0"/>
              </a:rPr>
              <a:t>No</a:t>
            </a:r>
            <a:r>
              <a:rPr kumimoji="0" lang="zh-CN" altLang="en-US" sz="3200" dirty="0">
                <a:latin typeface="Calibri" panose="020F0502020204030204" pitchFamily="34" charset="0"/>
              </a:rPr>
              <a:t>， 主语</a:t>
            </a:r>
            <a:r>
              <a:rPr kumimoji="0" lang="en-US" altLang="zh-CN" sz="3200" dirty="0">
                <a:latin typeface="Calibri" panose="020F0502020204030204" pitchFamily="34" charset="0"/>
              </a:rPr>
              <a:t>+</a:t>
            </a:r>
            <a:r>
              <a:rPr kumimoji="0" lang="en-US" altLang="zh-CN" sz="3200" dirty="0">
                <a:solidFill>
                  <a:srgbClr val="FF0000"/>
                </a:solidFill>
                <a:latin typeface="Calibri" panose="020F0502020204030204" pitchFamily="34" charset="0"/>
              </a:rPr>
              <a:t>doesn’t</a:t>
            </a:r>
            <a:r>
              <a:rPr kumimoji="0" lang="en-US" altLang="zh-CN" sz="3200" dirty="0">
                <a:latin typeface="Calibri" panose="020F0502020204030204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539750" y="692150"/>
            <a:ext cx="7704138" cy="5021263"/>
          </a:xfrm>
          <a:noFill/>
          <a:ln cap="flat">
            <a:solidFill>
              <a:srgbClr val="99FF33"/>
            </a:solidFill>
            <a:miter lim="800000"/>
          </a:ln>
        </p:spPr>
        <p:txBody>
          <a:bodyPr/>
          <a:lstStyle/>
          <a:p>
            <a:pPr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zh-CN" altLang="en-US" sz="3600" b="1" dirty="0">
                <a:solidFill>
                  <a:srgbClr val="333300"/>
                </a:solidFill>
                <a:latin typeface="Times New Roman" panose="02020603050405020304" pitchFamily="18" charset="0"/>
              </a:rPr>
              <a:t>肯定句</a:t>
            </a:r>
          </a:p>
          <a:p>
            <a:pPr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zh-CN" sz="3600" b="1" dirty="0">
                <a:solidFill>
                  <a:srgbClr val="333300"/>
                </a:solidFill>
                <a:latin typeface="Times New Roman" panose="02020603050405020304" pitchFamily="18" charset="0"/>
              </a:rPr>
              <a:t>The dog </a:t>
            </a:r>
            <a:r>
              <a:rPr lang="en-US" altLang="zh-CN" sz="3600" b="1" u="sng" dirty="0">
                <a:solidFill>
                  <a:srgbClr val="333300"/>
                </a:solidFill>
                <a:latin typeface="Times New Roman" panose="02020603050405020304" pitchFamily="18" charset="0"/>
              </a:rPr>
              <a:t>            </a:t>
            </a:r>
            <a:r>
              <a:rPr lang="en-US" altLang="zh-CN" sz="3600" b="1" u="sng" dirty="0" smtClean="0">
                <a:solidFill>
                  <a:srgbClr val="33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3600" b="1" dirty="0" smtClean="0">
                <a:solidFill>
                  <a:srgbClr val="333300"/>
                </a:solidFill>
                <a:latin typeface="Times New Roman" panose="02020603050405020304" pitchFamily="18" charset="0"/>
              </a:rPr>
              <a:t>(</a:t>
            </a:r>
            <a:r>
              <a:rPr lang="en-US" altLang="zh-CN" sz="3600" b="1" dirty="0">
                <a:solidFill>
                  <a:srgbClr val="333300"/>
                </a:solidFill>
                <a:latin typeface="Times New Roman" panose="02020603050405020304" pitchFamily="18" charset="0"/>
              </a:rPr>
              <a:t>go) to the park.</a:t>
            </a:r>
          </a:p>
          <a:p>
            <a:pPr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zh-CN" altLang="en-US" sz="3600" b="1" dirty="0">
                <a:solidFill>
                  <a:srgbClr val="333300"/>
                </a:solidFill>
                <a:latin typeface="Times New Roman" panose="02020603050405020304" pitchFamily="18" charset="0"/>
              </a:rPr>
              <a:t>否定句   </a:t>
            </a:r>
            <a:endParaRPr lang="en-US" altLang="zh-CN" sz="3600" b="1" dirty="0" smtClean="0">
              <a:solidFill>
                <a:srgbClr val="33330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zh-CN" sz="3600" b="1" dirty="0" smtClean="0">
                <a:solidFill>
                  <a:srgbClr val="333300"/>
                </a:solidFill>
                <a:latin typeface="Times New Roman" panose="02020603050405020304" pitchFamily="18" charset="0"/>
              </a:rPr>
              <a:t>The </a:t>
            </a:r>
            <a:r>
              <a:rPr lang="en-US" altLang="zh-CN" sz="3600" b="1" dirty="0">
                <a:solidFill>
                  <a:srgbClr val="333300"/>
                </a:solidFill>
                <a:latin typeface="Times New Roman" panose="02020603050405020304" pitchFamily="18" charset="0"/>
              </a:rPr>
              <a:t>dog </a:t>
            </a:r>
            <a:r>
              <a:rPr lang="en-US" altLang="zh-CN" sz="36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doesn’t</a:t>
            </a:r>
            <a:r>
              <a:rPr lang="en-US" altLang="zh-CN" sz="3600" b="1" dirty="0">
                <a:solidFill>
                  <a:srgbClr val="A50021"/>
                </a:solidFill>
                <a:latin typeface="Times New Roman" panose="02020603050405020304" pitchFamily="18" charset="0"/>
              </a:rPr>
              <a:t> go</a:t>
            </a:r>
            <a:r>
              <a:rPr lang="en-US" altLang="zh-CN" sz="3600" b="1" dirty="0">
                <a:solidFill>
                  <a:srgbClr val="333300"/>
                </a:solidFill>
                <a:latin typeface="Times New Roman" panose="02020603050405020304" pitchFamily="18" charset="0"/>
              </a:rPr>
              <a:t> to the park.</a:t>
            </a:r>
          </a:p>
          <a:p>
            <a:pPr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zh-CN" altLang="en-US" sz="3600" b="1" dirty="0">
                <a:solidFill>
                  <a:srgbClr val="333300"/>
                </a:solidFill>
                <a:latin typeface="Times New Roman" panose="02020603050405020304" pitchFamily="18" charset="0"/>
              </a:rPr>
              <a:t>一般疑问句            </a:t>
            </a:r>
          </a:p>
          <a:p>
            <a:pPr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zh-CN" sz="36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Does</a:t>
            </a:r>
            <a:r>
              <a:rPr lang="en-US" altLang="zh-CN" sz="3600" b="1" dirty="0" smtClean="0">
                <a:solidFill>
                  <a:srgbClr val="33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3600" b="1" dirty="0">
                <a:solidFill>
                  <a:srgbClr val="333300"/>
                </a:solidFill>
                <a:latin typeface="Times New Roman" panose="02020603050405020304" pitchFamily="18" charset="0"/>
              </a:rPr>
              <a:t>the dog </a:t>
            </a:r>
            <a:r>
              <a:rPr lang="en-US" altLang="zh-CN" sz="36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go</a:t>
            </a:r>
            <a:r>
              <a:rPr lang="en-US" altLang="zh-CN" sz="3600" b="1" dirty="0">
                <a:solidFill>
                  <a:srgbClr val="333300"/>
                </a:solidFill>
                <a:latin typeface="Times New Roman" panose="02020603050405020304" pitchFamily="18" charset="0"/>
              </a:rPr>
              <a:t> to the park?</a:t>
            </a:r>
          </a:p>
          <a:p>
            <a:pPr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zh-CN" sz="3600" b="1" dirty="0" smtClean="0">
                <a:solidFill>
                  <a:srgbClr val="333300"/>
                </a:solidFill>
                <a:latin typeface="Times New Roman" panose="02020603050405020304" pitchFamily="18" charset="0"/>
              </a:rPr>
              <a:t>Yes</a:t>
            </a:r>
            <a:r>
              <a:rPr lang="en-US" altLang="zh-CN" sz="3600" b="1" dirty="0">
                <a:solidFill>
                  <a:srgbClr val="333300"/>
                </a:solidFill>
                <a:latin typeface="Times New Roman" panose="02020603050405020304" pitchFamily="18" charset="0"/>
              </a:rPr>
              <a:t>, it 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does.</a:t>
            </a:r>
            <a:r>
              <a:rPr lang="en-US" altLang="zh-CN" sz="3600" b="1" dirty="0">
                <a:solidFill>
                  <a:srgbClr val="33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3600" b="1" dirty="0" smtClean="0">
                <a:solidFill>
                  <a:srgbClr val="333300"/>
                </a:solidFill>
                <a:latin typeface="Times New Roman" panose="02020603050405020304" pitchFamily="18" charset="0"/>
              </a:rPr>
              <a:t>     No</a:t>
            </a:r>
            <a:r>
              <a:rPr lang="en-US" altLang="zh-CN" sz="3600" b="1" dirty="0">
                <a:solidFill>
                  <a:srgbClr val="333300"/>
                </a:solidFill>
                <a:latin typeface="Times New Roman" panose="02020603050405020304" pitchFamily="18" charset="0"/>
              </a:rPr>
              <a:t>, it 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doesn’t</a:t>
            </a:r>
          </a:p>
          <a:p>
            <a:pPr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endParaRPr lang="en-US" altLang="zh-CN" sz="36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748547" name="Picture 3" descr="图片3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5805488"/>
            <a:ext cx="80645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8548" name="Rectangle 4"/>
          <p:cNvSpPr>
            <a:spLocks noChangeArrowheads="1"/>
          </p:cNvSpPr>
          <p:nvPr/>
        </p:nvSpPr>
        <p:spPr bwMode="auto">
          <a:xfrm>
            <a:off x="2763044" y="1341438"/>
            <a:ext cx="11350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0" lang="en-US" altLang="zh-CN" dirty="0">
                <a:solidFill>
                  <a:srgbClr val="C00000"/>
                </a:solidFill>
              </a:rPr>
              <a:t>goes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48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4" grpId="0" build="p"/>
      <p:bldP spid="74854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570" name="Rectangle 2"/>
          <p:cNvSpPr>
            <a:spLocks noChangeArrowheads="1"/>
          </p:cNvSpPr>
          <p:nvPr/>
        </p:nvSpPr>
        <p:spPr bwMode="auto">
          <a:xfrm>
            <a:off x="323850" y="620713"/>
            <a:ext cx="7848600" cy="3987800"/>
          </a:xfrm>
          <a:prstGeom prst="rect">
            <a:avLst/>
          </a:prstGeom>
          <a:solidFill>
            <a:srgbClr val="F1FE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88872" anchor="ctr">
            <a:spAutoFit/>
          </a:bodyPr>
          <a:lstStyle/>
          <a:p>
            <a:pPr eaLnBrk="0" hangingPunct="0"/>
            <a:r>
              <a:rPr kumimoji="0" lang="zh-CN" altLang="en-US" sz="3200" dirty="0">
                <a:solidFill>
                  <a:srgbClr val="000000"/>
                </a:solidFill>
                <a:latin typeface="宋体" panose="02010600030101010101" pitchFamily="2" charset="-122"/>
              </a:rPr>
              <a:t>一般现在时</a:t>
            </a:r>
            <a:r>
              <a:rPr kumimoji="0" lang="zh-CN" altLang="en-US" sz="3200" dirty="0">
                <a:solidFill>
                  <a:srgbClr val="FF0000"/>
                </a:solidFill>
                <a:latin typeface="宋体" panose="02010600030101010101" pitchFamily="2" charset="-122"/>
              </a:rPr>
              <a:t>主语单三人称时</a:t>
            </a:r>
            <a:r>
              <a:rPr kumimoji="0" lang="zh-CN" altLang="en-US" sz="3200" dirty="0">
                <a:solidFill>
                  <a:srgbClr val="000000"/>
                </a:solidFill>
                <a:latin typeface="宋体" panose="02010600030101010101" pitchFamily="2" charset="-122"/>
              </a:rPr>
              <a:t>的动词变化</a:t>
            </a:r>
            <a:br>
              <a:rPr kumimoji="0" lang="zh-CN" altLang="en-US" sz="3200" dirty="0">
                <a:solidFill>
                  <a:srgbClr val="000000"/>
                </a:solidFill>
                <a:latin typeface="宋体" panose="02010600030101010101" pitchFamily="2" charset="-122"/>
              </a:rPr>
            </a:br>
            <a:r>
              <a:rPr kumimoji="0" lang="zh-CN" altLang="en-US" sz="3200" dirty="0">
                <a:latin typeface="宋体" panose="02010600030101010101" pitchFamily="2" charset="-122"/>
              </a:rPr>
              <a:t/>
            </a:r>
            <a:br>
              <a:rPr kumimoji="0" lang="zh-CN" altLang="en-US" sz="3200" dirty="0">
                <a:latin typeface="宋体" panose="02010600030101010101" pitchFamily="2" charset="-122"/>
              </a:rPr>
            </a:br>
            <a:r>
              <a:rPr kumimoji="0" lang="zh-CN" altLang="en-US" sz="3200" dirty="0">
                <a:latin typeface="宋体" panose="02010600030101010101" pitchFamily="2" charset="-122"/>
              </a:rPr>
              <a:t>①在一般现在时中，当主语为第三人称单数时，</a:t>
            </a:r>
            <a:r>
              <a:rPr kumimoji="0" lang="zh-CN" altLang="en-US" sz="3200" dirty="0">
                <a:solidFill>
                  <a:srgbClr val="FF0000"/>
                </a:solidFill>
                <a:latin typeface="宋体" panose="02010600030101010101" pitchFamily="2" charset="-122"/>
              </a:rPr>
              <a:t>动词要用“</a:t>
            </a:r>
            <a:r>
              <a:rPr kumimoji="0" lang="en-US" altLang="zh-CN" sz="3200" dirty="0">
                <a:solidFill>
                  <a:srgbClr val="FF0000"/>
                </a:solidFill>
                <a:latin typeface="宋体" panose="02010600030101010101" pitchFamily="2" charset="-122"/>
              </a:rPr>
              <a:t>s”</a:t>
            </a:r>
            <a:r>
              <a:rPr kumimoji="0" lang="zh-CN" altLang="en-US" sz="3200" dirty="0">
                <a:solidFill>
                  <a:srgbClr val="FF0000"/>
                </a:solidFill>
                <a:latin typeface="宋体" panose="02010600030101010101" pitchFamily="2" charset="-122"/>
              </a:rPr>
              <a:t>型</a:t>
            </a:r>
            <a:r>
              <a:rPr kumimoji="0" lang="zh-CN" altLang="en-US" sz="3200" dirty="0">
                <a:latin typeface="宋体" panose="02010600030101010101" pitchFamily="2" charset="-122"/>
              </a:rPr>
              <a:t>（即第三人称单数形式）。</a:t>
            </a:r>
            <a:br>
              <a:rPr kumimoji="0" lang="zh-CN" altLang="en-US" sz="3200" dirty="0">
                <a:latin typeface="宋体" panose="02010600030101010101" pitchFamily="2" charset="-122"/>
              </a:rPr>
            </a:br>
            <a:r>
              <a:rPr kumimoji="0" lang="zh-CN" altLang="en-US" sz="3200" dirty="0">
                <a:latin typeface="宋体" panose="02010600030101010101" pitchFamily="2" charset="-122"/>
              </a:rPr>
              <a:t/>
            </a:r>
            <a:br>
              <a:rPr kumimoji="0" lang="zh-CN" altLang="en-US" sz="3200" dirty="0">
                <a:latin typeface="宋体" panose="02010600030101010101" pitchFamily="2" charset="-122"/>
              </a:rPr>
            </a:br>
            <a:r>
              <a:rPr kumimoji="0" lang="zh-CN" altLang="en-US" sz="3200" dirty="0">
                <a:latin typeface="宋体" panose="02010600030101010101" pitchFamily="2" charset="-122"/>
              </a:rPr>
              <a:t>②所谓动词“</a:t>
            </a:r>
            <a:r>
              <a:rPr kumimoji="0" lang="en-US" altLang="zh-CN" sz="3200" dirty="0">
                <a:latin typeface="宋体" panose="02010600030101010101" pitchFamily="2" charset="-122"/>
              </a:rPr>
              <a:t>s”</a:t>
            </a:r>
            <a:r>
              <a:rPr kumimoji="0" lang="zh-CN" altLang="en-US" sz="3200" dirty="0">
                <a:latin typeface="宋体" panose="02010600030101010101" pitchFamily="2" charset="-122"/>
              </a:rPr>
              <a:t>型的构成，</a:t>
            </a:r>
            <a:r>
              <a:rPr kumimoji="0" lang="zh-CN" altLang="en-US" sz="3200" dirty="0">
                <a:solidFill>
                  <a:srgbClr val="FF0000"/>
                </a:solidFill>
                <a:latin typeface="宋体" panose="02010600030101010101" pitchFamily="2" charset="-122"/>
              </a:rPr>
              <a:t>可按名词变复数的规则来记，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596" name="Rectangle 4"/>
          <p:cNvSpPr>
            <a:spLocks noChangeArrowheads="1"/>
          </p:cNvSpPr>
          <p:nvPr/>
        </p:nvSpPr>
        <p:spPr bwMode="auto">
          <a:xfrm>
            <a:off x="250825" y="440668"/>
            <a:ext cx="8713788" cy="5506607"/>
          </a:xfrm>
          <a:prstGeom prst="rect">
            <a:avLst/>
          </a:prstGeom>
          <a:solidFill>
            <a:srgbClr val="F1FE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88872" anchor="ctr">
            <a:spAutoFit/>
          </a:bodyPr>
          <a:lstStyle/>
          <a:p>
            <a:pPr eaLnBrk="0" hangingPunct="0"/>
            <a:r>
              <a:rPr kumimoji="0" lang="en-US" altLang="zh-CN" sz="3100" dirty="0" err="1">
                <a:solidFill>
                  <a:srgbClr val="FF0000"/>
                </a:solidFill>
              </a:rPr>
              <a:t>i</a:t>
            </a:r>
            <a:r>
              <a:rPr kumimoji="0" lang="zh-CN" altLang="en-US" sz="3100" dirty="0">
                <a:solidFill>
                  <a:srgbClr val="FF0000"/>
                </a:solidFill>
              </a:rPr>
              <a:t>）在动词尾直接加 </a:t>
            </a:r>
            <a:r>
              <a:rPr kumimoji="0" lang="en-US" altLang="zh-CN" sz="3100" dirty="0">
                <a:solidFill>
                  <a:srgbClr val="FF0000"/>
                </a:solidFill>
              </a:rPr>
              <a:t>s</a:t>
            </a:r>
            <a:r>
              <a:rPr kumimoji="0" lang="zh-CN" altLang="en-US" sz="3100" dirty="0">
                <a:solidFill>
                  <a:srgbClr val="FF0000"/>
                </a:solidFill>
              </a:rPr>
              <a:t>。</a:t>
            </a:r>
            <a:r>
              <a:rPr kumimoji="0" lang="zh-CN" altLang="en-US" sz="3100" dirty="0">
                <a:solidFill>
                  <a:srgbClr val="000000"/>
                </a:solidFill>
              </a:rPr>
              <a:t>如：</a:t>
            </a:r>
            <a:br>
              <a:rPr kumimoji="0" lang="zh-CN" altLang="en-US" sz="3100" dirty="0">
                <a:solidFill>
                  <a:srgbClr val="000000"/>
                </a:solidFill>
              </a:rPr>
            </a:br>
            <a:r>
              <a:rPr kumimoji="0" lang="en-US" altLang="zh-CN" sz="3100" dirty="0">
                <a:solidFill>
                  <a:srgbClr val="000000"/>
                </a:solidFill>
              </a:rPr>
              <a:t>play—play</a:t>
            </a:r>
            <a:r>
              <a:rPr kumimoji="0" lang="en-US" altLang="zh-CN" sz="3100" dirty="0"/>
              <a:t>s</a:t>
            </a:r>
            <a:r>
              <a:rPr kumimoji="0" lang="zh-CN" altLang="en-US" sz="3100" dirty="0">
                <a:solidFill>
                  <a:srgbClr val="000000"/>
                </a:solidFill>
              </a:rPr>
              <a:t>， </a:t>
            </a:r>
            <a:r>
              <a:rPr kumimoji="0" lang="en-US" altLang="zh-CN" sz="3100" dirty="0">
                <a:solidFill>
                  <a:srgbClr val="000000"/>
                </a:solidFill>
              </a:rPr>
              <a:t>want—want</a:t>
            </a:r>
            <a:r>
              <a:rPr kumimoji="0" lang="en-US" altLang="zh-CN" sz="3100" dirty="0"/>
              <a:t>s</a:t>
            </a:r>
            <a:r>
              <a:rPr kumimoji="0" lang="zh-CN" altLang="en-US" sz="3100" dirty="0">
                <a:solidFill>
                  <a:srgbClr val="000000"/>
                </a:solidFill>
              </a:rPr>
              <a:t>， </a:t>
            </a:r>
            <a:r>
              <a:rPr kumimoji="0" lang="en-US" altLang="zh-CN" sz="3100" dirty="0">
                <a:solidFill>
                  <a:srgbClr val="000000"/>
                </a:solidFill>
              </a:rPr>
              <a:t>work—work</a:t>
            </a:r>
            <a:r>
              <a:rPr kumimoji="0" lang="en-US" altLang="zh-CN" sz="3100" dirty="0"/>
              <a:t>s</a:t>
            </a:r>
            <a:r>
              <a:rPr kumimoji="0" lang="zh-CN" altLang="en-US" sz="3100" dirty="0">
                <a:solidFill>
                  <a:srgbClr val="000000"/>
                </a:solidFill>
              </a:rPr>
              <a:t>， </a:t>
            </a:r>
            <a:r>
              <a:rPr kumimoji="0" lang="en-US" altLang="zh-CN" sz="3100" dirty="0">
                <a:solidFill>
                  <a:srgbClr val="000000"/>
                </a:solidFill>
              </a:rPr>
              <a:t>know—know</a:t>
            </a:r>
            <a:r>
              <a:rPr kumimoji="0" lang="en-US" altLang="zh-CN" sz="3100" dirty="0"/>
              <a:t>s</a:t>
            </a:r>
            <a:r>
              <a:rPr kumimoji="0" lang="zh-CN" altLang="en-US" sz="3100" dirty="0">
                <a:solidFill>
                  <a:srgbClr val="000000"/>
                </a:solidFill>
              </a:rPr>
              <a:t>， </a:t>
            </a:r>
            <a:r>
              <a:rPr kumimoji="0" lang="en-US" altLang="zh-CN" sz="3100" dirty="0">
                <a:solidFill>
                  <a:srgbClr val="000000"/>
                </a:solidFill>
              </a:rPr>
              <a:t>help—help</a:t>
            </a:r>
            <a:r>
              <a:rPr kumimoji="0" lang="en-US" altLang="zh-CN" sz="3100" dirty="0"/>
              <a:t>s</a:t>
            </a:r>
            <a:r>
              <a:rPr kumimoji="0" lang="zh-CN" altLang="en-US" sz="3100" dirty="0">
                <a:solidFill>
                  <a:srgbClr val="000000"/>
                </a:solidFill>
              </a:rPr>
              <a:t>，</a:t>
            </a:r>
            <a:r>
              <a:rPr kumimoji="0" lang="en-US" altLang="zh-CN" sz="3100" dirty="0">
                <a:solidFill>
                  <a:srgbClr val="000000"/>
                </a:solidFill>
              </a:rPr>
              <a:t>get—get</a:t>
            </a:r>
            <a:r>
              <a:rPr kumimoji="0" lang="en-US" altLang="zh-CN" sz="3100" dirty="0"/>
              <a:t>s</a:t>
            </a:r>
            <a:r>
              <a:rPr kumimoji="0" lang="en-US" altLang="zh-CN" sz="3100" dirty="0">
                <a:solidFill>
                  <a:srgbClr val="000000"/>
                </a:solidFill>
              </a:rPr>
              <a:t/>
            </a:r>
            <a:br>
              <a:rPr kumimoji="0" lang="en-US" altLang="zh-CN" sz="3100" dirty="0">
                <a:solidFill>
                  <a:srgbClr val="000000"/>
                </a:solidFill>
              </a:rPr>
            </a:br>
            <a:r>
              <a:rPr kumimoji="0" lang="en-US" altLang="zh-CN" sz="3100" dirty="0">
                <a:solidFill>
                  <a:srgbClr val="FF0000"/>
                </a:solidFill>
              </a:rPr>
              <a:t>ii</a:t>
            </a:r>
            <a:r>
              <a:rPr kumimoji="0" lang="zh-CN" altLang="en-US" sz="3100" dirty="0">
                <a:solidFill>
                  <a:srgbClr val="FF0000"/>
                </a:solidFill>
              </a:rPr>
              <a:t>）以字母</a:t>
            </a:r>
            <a:r>
              <a:rPr kumimoji="0" lang="en-US" altLang="zh-CN" sz="3100" dirty="0">
                <a:solidFill>
                  <a:srgbClr val="FF0000"/>
                </a:solidFill>
              </a:rPr>
              <a:t>s</a:t>
            </a:r>
            <a:r>
              <a:rPr kumimoji="0" lang="zh-CN" altLang="en-US" sz="3100" dirty="0">
                <a:solidFill>
                  <a:srgbClr val="FF0000"/>
                </a:solidFill>
              </a:rPr>
              <a:t>、</a:t>
            </a:r>
            <a:r>
              <a:rPr kumimoji="0" lang="en-US" altLang="zh-CN" sz="3100" dirty="0">
                <a:solidFill>
                  <a:srgbClr val="FF0000"/>
                </a:solidFill>
              </a:rPr>
              <a:t>x</a:t>
            </a:r>
            <a:r>
              <a:rPr kumimoji="0" lang="zh-CN" altLang="en-US" sz="3100" dirty="0">
                <a:solidFill>
                  <a:srgbClr val="FF0000"/>
                </a:solidFill>
              </a:rPr>
              <a:t>、</a:t>
            </a:r>
            <a:r>
              <a:rPr kumimoji="0" lang="en-US" altLang="zh-CN" sz="3100" dirty="0" err="1">
                <a:solidFill>
                  <a:srgbClr val="FF0000"/>
                </a:solidFill>
              </a:rPr>
              <a:t>ch</a:t>
            </a:r>
            <a:r>
              <a:rPr kumimoji="0" lang="zh-CN" altLang="en-US" sz="3100" dirty="0">
                <a:solidFill>
                  <a:srgbClr val="FF0000"/>
                </a:solidFill>
              </a:rPr>
              <a:t>或</a:t>
            </a:r>
            <a:r>
              <a:rPr kumimoji="0" lang="en-US" altLang="zh-CN" sz="3100" dirty="0">
                <a:solidFill>
                  <a:srgbClr val="FF0000"/>
                </a:solidFill>
              </a:rPr>
              <a:t>o</a:t>
            </a:r>
            <a:r>
              <a:rPr kumimoji="0" lang="zh-CN" altLang="en-US" sz="3100" dirty="0">
                <a:solidFill>
                  <a:srgbClr val="FF0000"/>
                </a:solidFill>
              </a:rPr>
              <a:t>结尾的动词加</a:t>
            </a:r>
            <a:r>
              <a:rPr kumimoji="0" lang="en-US" altLang="zh-CN" sz="3100" dirty="0">
                <a:solidFill>
                  <a:srgbClr val="FF0000"/>
                </a:solidFill>
              </a:rPr>
              <a:t>-</a:t>
            </a:r>
            <a:r>
              <a:rPr kumimoji="0" lang="en-US" altLang="zh-CN" sz="3100" dirty="0" err="1">
                <a:solidFill>
                  <a:srgbClr val="FF0000"/>
                </a:solidFill>
              </a:rPr>
              <a:t>es</a:t>
            </a:r>
            <a:r>
              <a:rPr kumimoji="0" lang="zh-CN" altLang="en-US" sz="3100" dirty="0">
                <a:solidFill>
                  <a:srgbClr val="FF0000"/>
                </a:solidFill>
              </a:rPr>
              <a:t>；</a:t>
            </a:r>
            <a:r>
              <a:rPr kumimoji="0" lang="zh-CN" altLang="en-US" sz="3100" dirty="0">
                <a:solidFill>
                  <a:srgbClr val="000000"/>
                </a:solidFill>
              </a:rPr>
              <a:t>如：</a:t>
            </a:r>
            <a:br>
              <a:rPr kumimoji="0" lang="zh-CN" altLang="en-US" sz="3100" dirty="0">
                <a:solidFill>
                  <a:srgbClr val="000000"/>
                </a:solidFill>
              </a:rPr>
            </a:br>
            <a:r>
              <a:rPr kumimoji="0" lang="en-US" altLang="zh-CN" sz="3100" dirty="0">
                <a:solidFill>
                  <a:srgbClr val="000000"/>
                </a:solidFill>
              </a:rPr>
              <a:t>guess—guess</a:t>
            </a:r>
            <a:r>
              <a:rPr kumimoji="0" lang="en-US" altLang="zh-CN" sz="3100" dirty="0"/>
              <a:t>es</a:t>
            </a:r>
            <a:r>
              <a:rPr kumimoji="0" lang="zh-CN" altLang="en-US" sz="3100" dirty="0">
                <a:solidFill>
                  <a:srgbClr val="000000"/>
                </a:solidFill>
              </a:rPr>
              <a:t>， </a:t>
            </a:r>
            <a:r>
              <a:rPr kumimoji="0" lang="en-US" altLang="zh-CN" sz="3100" dirty="0">
                <a:solidFill>
                  <a:srgbClr val="000000"/>
                </a:solidFill>
              </a:rPr>
              <a:t>fix—fix</a:t>
            </a:r>
            <a:r>
              <a:rPr kumimoji="0" lang="en-US" altLang="zh-CN" sz="3100" dirty="0"/>
              <a:t>es</a:t>
            </a:r>
            <a:r>
              <a:rPr kumimoji="0" lang="zh-CN" altLang="en-US" sz="3100" dirty="0">
                <a:solidFill>
                  <a:srgbClr val="000000"/>
                </a:solidFill>
              </a:rPr>
              <a:t>， </a:t>
            </a:r>
            <a:r>
              <a:rPr kumimoji="0" lang="en-US" altLang="zh-CN" sz="3100" dirty="0">
                <a:solidFill>
                  <a:srgbClr val="000000"/>
                </a:solidFill>
              </a:rPr>
              <a:t>teach—teach</a:t>
            </a:r>
            <a:r>
              <a:rPr kumimoji="0" lang="en-US" altLang="zh-CN" sz="3100" dirty="0"/>
              <a:t>es</a:t>
            </a:r>
            <a:r>
              <a:rPr kumimoji="0" lang="zh-CN" altLang="en-US" sz="3100" dirty="0">
                <a:solidFill>
                  <a:srgbClr val="000000"/>
                </a:solidFill>
              </a:rPr>
              <a:t>， </a:t>
            </a:r>
            <a:r>
              <a:rPr kumimoji="0" lang="en-US" altLang="zh-CN" sz="3100" dirty="0">
                <a:solidFill>
                  <a:srgbClr val="000000"/>
                </a:solidFill>
              </a:rPr>
              <a:t>brush—brush</a:t>
            </a:r>
            <a:r>
              <a:rPr kumimoji="0" lang="en-US" altLang="zh-CN" sz="3100" dirty="0"/>
              <a:t>es</a:t>
            </a:r>
            <a:r>
              <a:rPr kumimoji="0" lang="zh-CN" altLang="en-US" sz="3100" dirty="0" smtClean="0">
                <a:solidFill>
                  <a:srgbClr val="000000"/>
                </a:solidFill>
              </a:rPr>
              <a:t>，</a:t>
            </a:r>
            <a:r>
              <a:rPr kumimoji="0" lang="en-US" altLang="zh-CN" sz="3100" dirty="0" smtClean="0">
                <a:solidFill>
                  <a:srgbClr val="000000"/>
                </a:solidFill>
              </a:rPr>
              <a:t>go—go</a:t>
            </a:r>
            <a:r>
              <a:rPr kumimoji="0" lang="en-US" altLang="zh-CN" sz="3100" dirty="0" smtClean="0"/>
              <a:t>es</a:t>
            </a:r>
            <a:r>
              <a:rPr kumimoji="0" lang="zh-CN" altLang="en-US" sz="3100" dirty="0">
                <a:solidFill>
                  <a:srgbClr val="000000"/>
                </a:solidFill>
              </a:rPr>
              <a:t>，</a:t>
            </a:r>
            <a:r>
              <a:rPr kumimoji="0" lang="en-US" altLang="zh-CN" sz="3100" dirty="0">
                <a:solidFill>
                  <a:srgbClr val="000000"/>
                </a:solidFill>
              </a:rPr>
              <a:t>do—do</a:t>
            </a:r>
            <a:r>
              <a:rPr kumimoji="0" lang="en-US" altLang="zh-CN" sz="3100" dirty="0"/>
              <a:t>es</a:t>
            </a:r>
            <a:r>
              <a:rPr kumimoji="0" lang="zh-CN" altLang="en-US" sz="3100" dirty="0">
                <a:solidFill>
                  <a:srgbClr val="000000"/>
                </a:solidFill>
              </a:rPr>
              <a:t>，</a:t>
            </a:r>
            <a:r>
              <a:rPr kumimoji="0" lang="en-US" altLang="zh-CN" sz="3100" dirty="0">
                <a:solidFill>
                  <a:srgbClr val="000000"/>
                </a:solidFill>
              </a:rPr>
              <a:t>watch—watch</a:t>
            </a:r>
            <a:r>
              <a:rPr kumimoji="0" lang="en-US" altLang="zh-CN" sz="3100" dirty="0"/>
              <a:t>es</a:t>
            </a:r>
            <a:r>
              <a:rPr kumimoji="0" lang="zh-CN" altLang="en-US" sz="3100" dirty="0">
                <a:solidFill>
                  <a:srgbClr val="000000"/>
                </a:solidFill>
              </a:rPr>
              <a:t>，</a:t>
            </a:r>
            <a:r>
              <a:rPr kumimoji="0" lang="en-US" altLang="zh-CN" sz="3100" dirty="0">
                <a:solidFill>
                  <a:srgbClr val="000000"/>
                </a:solidFill>
              </a:rPr>
              <a:t>catch—catch</a:t>
            </a:r>
            <a:r>
              <a:rPr kumimoji="0" lang="en-US" altLang="zh-CN" sz="3100" dirty="0"/>
              <a:t>es</a:t>
            </a:r>
          </a:p>
          <a:p>
            <a:pPr eaLnBrk="0" hangingPunct="0"/>
            <a:r>
              <a:rPr kumimoji="0" lang="en-US" altLang="zh-CN" sz="3100" dirty="0">
                <a:solidFill>
                  <a:srgbClr val="FF0000"/>
                </a:solidFill>
              </a:rPr>
              <a:t>iii</a:t>
            </a:r>
            <a:r>
              <a:rPr kumimoji="0" lang="zh-CN" altLang="en-US" sz="3100" dirty="0">
                <a:solidFill>
                  <a:srgbClr val="FF0000"/>
                </a:solidFill>
              </a:rPr>
              <a:t>）以辅音字母＋</a:t>
            </a:r>
            <a:r>
              <a:rPr kumimoji="0" lang="en-US" altLang="zh-CN" sz="3100" dirty="0">
                <a:solidFill>
                  <a:srgbClr val="FF0000"/>
                </a:solidFill>
              </a:rPr>
              <a:t>y</a:t>
            </a:r>
            <a:r>
              <a:rPr kumimoji="0" lang="zh-CN" altLang="en-US" sz="3100" dirty="0">
                <a:solidFill>
                  <a:srgbClr val="FF0000"/>
                </a:solidFill>
              </a:rPr>
              <a:t>结尾的动词，先变</a:t>
            </a:r>
            <a:r>
              <a:rPr kumimoji="0" lang="en-US" altLang="zh-CN" sz="3100" dirty="0">
                <a:solidFill>
                  <a:srgbClr val="FF0000"/>
                </a:solidFill>
              </a:rPr>
              <a:t>y</a:t>
            </a:r>
            <a:r>
              <a:rPr kumimoji="0" lang="zh-CN" altLang="en-US" sz="3100" dirty="0">
                <a:solidFill>
                  <a:srgbClr val="FF0000"/>
                </a:solidFill>
              </a:rPr>
              <a:t>为</a:t>
            </a:r>
            <a:r>
              <a:rPr kumimoji="0" lang="en-US" altLang="zh-CN" sz="3100" dirty="0" err="1">
                <a:solidFill>
                  <a:srgbClr val="FF0000"/>
                </a:solidFill>
              </a:rPr>
              <a:t>i</a:t>
            </a:r>
            <a:r>
              <a:rPr kumimoji="0" lang="zh-CN" altLang="en-US" sz="3100" dirty="0">
                <a:solidFill>
                  <a:srgbClr val="FF0000"/>
                </a:solidFill>
              </a:rPr>
              <a:t>，再加</a:t>
            </a:r>
            <a:r>
              <a:rPr kumimoji="0" lang="en-US" altLang="zh-CN" sz="3100" dirty="0">
                <a:solidFill>
                  <a:srgbClr val="FF0000"/>
                </a:solidFill>
              </a:rPr>
              <a:t>-</a:t>
            </a:r>
            <a:r>
              <a:rPr kumimoji="0" lang="en-US" altLang="zh-CN" sz="3100" dirty="0" err="1">
                <a:solidFill>
                  <a:srgbClr val="FF0000"/>
                </a:solidFill>
              </a:rPr>
              <a:t>es</a:t>
            </a:r>
            <a:r>
              <a:rPr kumimoji="0" lang="zh-CN" altLang="en-US" sz="3100" dirty="0">
                <a:solidFill>
                  <a:srgbClr val="000000"/>
                </a:solidFill>
              </a:rPr>
              <a:t>。如：</a:t>
            </a:r>
            <a:br>
              <a:rPr kumimoji="0" lang="zh-CN" altLang="en-US" sz="3100" dirty="0">
                <a:solidFill>
                  <a:srgbClr val="000000"/>
                </a:solidFill>
              </a:rPr>
            </a:br>
            <a:r>
              <a:rPr kumimoji="0" lang="en-US" altLang="zh-CN" sz="3100" dirty="0">
                <a:solidFill>
                  <a:srgbClr val="000000"/>
                </a:solidFill>
              </a:rPr>
              <a:t>study—stud</a:t>
            </a:r>
            <a:r>
              <a:rPr kumimoji="0" lang="en-US" altLang="zh-CN" sz="3100" dirty="0"/>
              <a:t>ies</a:t>
            </a:r>
            <a:r>
              <a:rPr kumimoji="0" lang="zh-CN" altLang="en-US" sz="3100" dirty="0">
                <a:solidFill>
                  <a:srgbClr val="000000"/>
                </a:solidFill>
              </a:rPr>
              <a:t>，</a:t>
            </a:r>
            <a:r>
              <a:rPr kumimoji="0" lang="en-US" altLang="zh-CN" sz="3100" dirty="0">
                <a:solidFill>
                  <a:srgbClr val="000000"/>
                </a:solidFill>
              </a:rPr>
              <a:t>carry—carr</a:t>
            </a:r>
            <a:r>
              <a:rPr kumimoji="0" lang="en-US" altLang="zh-CN" sz="3100" dirty="0"/>
              <a:t>ies</a:t>
            </a:r>
            <a:r>
              <a:rPr kumimoji="0" lang="zh-CN" altLang="en-US" sz="3100" dirty="0">
                <a:solidFill>
                  <a:srgbClr val="000000"/>
                </a:solidFill>
              </a:rPr>
              <a:t>，</a:t>
            </a:r>
            <a:r>
              <a:rPr kumimoji="0" lang="en-US" altLang="zh-CN" sz="3100" dirty="0">
                <a:solidFill>
                  <a:srgbClr val="000000"/>
                </a:solidFill>
              </a:rPr>
              <a:t>fly—fl</a:t>
            </a:r>
            <a:r>
              <a:rPr kumimoji="0" lang="en-US" altLang="zh-CN" sz="3100" dirty="0"/>
              <a:t>ies</a:t>
            </a:r>
            <a:r>
              <a:rPr kumimoji="0" lang="zh-CN" altLang="en-US" sz="3100" dirty="0">
                <a:solidFill>
                  <a:srgbClr val="000000"/>
                </a:solidFill>
              </a:rPr>
              <a:t>，</a:t>
            </a:r>
            <a:r>
              <a:rPr kumimoji="0" lang="en-US" altLang="zh-CN" sz="3100" dirty="0" smtClean="0">
                <a:solidFill>
                  <a:srgbClr val="000000"/>
                </a:solidFill>
              </a:rPr>
              <a:t>worry—worr</a:t>
            </a:r>
            <a:r>
              <a:rPr kumimoji="0" lang="en-US" altLang="zh-CN" sz="3100" dirty="0" smtClean="0"/>
              <a:t>ies</a:t>
            </a:r>
            <a:endParaRPr kumimoji="0" lang="en-US" altLang="zh-CN" sz="31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tint val="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139" name="Text Box 3"/>
          <p:cNvSpPr txBox="1">
            <a:spLocks noChangeArrowheads="1"/>
          </p:cNvSpPr>
          <p:nvPr/>
        </p:nvSpPr>
        <p:spPr bwMode="auto">
          <a:xfrm>
            <a:off x="0" y="404813"/>
            <a:ext cx="327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dirty="0"/>
              <a:t>他们在黑板上写字。</a:t>
            </a:r>
          </a:p>
        </p:txBody>
      </p:sp>
      <p:sp>
        <p:nvSpPr>
          <p:cNvPr id="731140" name="Text Box 4"/>
          <p:cNvSpPr txBox="1">
            <a:spLocks noChangeArrowheads="1"/>
          </p:cNvSpPr>
          <p:nvPr/>
        </p:nvSpPr>
        <p:spPr bwMode="auto">
          <a:xfrm>
            <a:off x="2771775" y="368300"/>
            <a:ext cx="6372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/>
              <a:t>They write the words on the blackboard.</a:t>
            </a:r>
          </a:p>
        </p:txBody>
      </p:sp>
      <p:sp>
        <p:nvSpPr>
          <p:cNvPr id="731141" name="Text Box 5"/>
          <p:cNvSpPr txBox="1">
            <a:spLocks noChangeArrowheads="1"/>
          </p:cNvSpPr>
          <p:nvPr/>
        </p:nvSpPr>
        <p:spPr bwMode="auto">
          <a:xfrm>
            <a:off x="1368425" y="944563"/>
            <a:ext cx="77755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/>
              <a:t>They </a:t>
            </a:r>
            <a:r>
              <a:rPr lang="en-US" altLang="zh-CN" sz="2800">
                <a:solidFill>
                  <a:srgbClr val="FF0000"/>
                </a:solidFill>
              </a:rPr>
              <a:t>don’t</a:t>
            </a:r>
            <a:r>
              <a:rPr lang="en-US" altLang="zh-CN" sz="2800"/>
              <a:t> write the words on the blackboard.</a:t>
            </a:r>
          </a:p>
        </p:txBody>
      </p:sp>
      <p:sp>
        <p:nvSpPr>
          <p:cNvPr id="731142" name="Text Box 6"/>
          <p:cNvSpPr txBox="1">
            <a:spLocks noChangeArrowheads="1"/>
          </p:cNvSpPr>
          <p:nvPr/>
        </p:nvSpPr>
        <p:spPr bwMode="auto">
          <a:xfrm>
            <a:off x="250825" y="1052513"/>
            <a:ext cx="11509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/>
              <a:t>否定句</a:t>
            </a:r>
          </a:p>
        </p:txBody>
      </p:sp>
      <p:sp>
        <p:nvSpPr>
          <p:cNvPr id="731143" name="Text Box 7"/>
          <p:cNvSpPr txBox="1">
            <a:spLocks noChangeArrowheads="1"/>
          </p:cNvSpPr>
          <p:nvPr/>
        </p:nvSpPr>
        <p:spPr bwMode="auto">
          <a:xfrm>
            <a:off x="1871663" y="1557338"/>
            <a:ext cx="68754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>
                <a:solidFill>
                  <a:srgbClr val="FF0000"/>
                </a:solidFill>
              </a:rPr>
              <a:t>Do </a:t>
            </a:r>
            <a:r>
              <a:rPr lang="en-US" altLang="zh-CN" sz="2400"/>
              <a:t>they write the words on the blackboard?</a:t>
            </a:r>
          </a:p>
        </p:txBody>
      </p:sp>
      <p:sp>
        <p:nvSpPr>
          <p:cNvPr id="731144" name="Text Box 8"/>
          <p:cNvSpPr txBox="1">
            <a:spLocks noChangeArrowheads="1"/>
          </p:cNvSpPr>
          <p:nvPr/>
        </p:nvSpPr>
        <p:spPr bwMode="auto">
          <a:xfrm>
            <a:off x="0" y="1557338"/>
            <a:ext cx="1800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dirty="0"/>
              <a:t>一般疑问句</a:t>
            </a:r>
          </a:p>
        </p:txBody>
      </p:sp>
      <p:sp>
        <p:nvSpPr>
          <p:cNvPr id="731145" name="Text Box 9"/>
          <p:cNvSpPr txBox="1">
            <a:spLocks noChangeArrowheads="1"/>
          </p:cNvSpPr>
          <p:nvPr/>
        </p:nvSpPr>
        <p:spPr bwMode="auto">
          <a:xfrm>
            <a:off x="0" y="2097088"/>
            <a:ext cx="1800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/>
              <a:t>特殊疑问句</a:t>
            </a:r>
          </a:p>
        </p:txBody>
      </p:sp>
      <p:sp>
        <p:nvSpPr>
          <p:cNvPr id="731146" name="Line 10"/>
          <p:cNvSpPr>
            <a:spLocks noChangeShapeType="1"/>
          </p:cNvSpPr>
          <p:nvPr/>
        </p:nvSpPr>
        <p:spPr bwMode="auto">
          <a:xfrm>
            <a:off x="4643438" y="765175"/>
            <a:ext cx="147637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31147" name="Text Box 11"/>
          <p:cNvSpPr txBox="1">
            <a:spLocks noChangeArrowheads="1"/>
          </p:cNvSpPr>
          <p:nvPr/>
        </p:nvSpPr>
        <p:spPr bwMode="auto">
          <a:xfrm>
            <a:off x="1763713" y="2081213"/>
            <a:ext cx="687546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>
                <a:solidFill>
                  <a:srgbClr val="FF0000"/>
                </a:solidFill>
              </a:rPr>
              <a:t>What </a:t>
            </a:r>
            <a:r>
              <a:rPr lang="en-US" altLang="zh-CN" sz="2800" u="sng">
                <a:solidFill>
                  <a:srgbClr val="FF0000"/>
                </a:solidFill>
              </a:rPr>
              <a:t>do </a:t>
            </a:r>
            <a:r>
              <a:rPr lang="en-US" altLang="zh-CN" sz="2800" u="sng"/>
              <a:t>they write</a:t>
            </a:r>
            <a:r>
              <a:rPr lang="en-US" altLang="zh-CN" sz="2800"/>
              <a:t> on the blackboard?</a:t>
            </a:r>
          </a:p>
        </p:txBody>
      </p:sp>
      <p:sp>
        <p:nvSpPr>
          <p:cNvPr id="731148" name="Line 12"/>
          <p:cNvSpPr>
            <a:spLocks noChangeShapeType="1"/>
          </p:cNvSpPr>
          <p:nvPr/>
        </p:nvSpPr>
        <p:spPr bwMode="auto">
          <a:xfrm>
            <a:off x="6335713" y="800100"/>
            <a:ext cx="2592387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31149" name="Text Box 13"/>
          <p:cNvSpPr txBox="1">
            <a:spLocks noChangeArrowheads="1"/>
          </p:cNvSpPr>
          <p:nvPr/>
        </p:nvSpPr>
        <p:spPr bwMode="auto">
          <a:xfrm>
            <a:off x="1871663" y="2708275"/>
            <a:ext cx="687546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>
                <a:solidFill>
                  <a:srgbClr val="FF0000"/>
                </a:solidFill>
              </a:rPr>
              <a:t>Where </a:t>
            </a:r>
            <a:r>
              <a:rPr lang="en-US" altLang="zh-CN" sz="2800" u="sng">
                <a:solidFill>
                  <a:srgbClr val="FF0000"/>
                </a:solidFill>
              </a:rPr>
              <a:t>do </a:t>
            </a:r>
            <a:r>
              <a:rPr lang="en-US" altLang="zh-CN" sz="2800" u="sng"/>
              <a:t>they write the words</a:t>
            </a:r>
            <a:r>
              <a:rPr lang="en-US" altLang="zh-CN" sz="2800"/>
              <a:t>?</a:t>
            </a:r>
          </a:p>
        </p:txBody>
      </p:sp>
      <p:sp>
        <p:nvSpPr>
          <p:cNvPr id="731150" name="Text Box 14"/>
          <p:cNvSpPr txBox="1">
            <a:spLocks noChangeArrowheads="1"/>
          </p:cNvSpPr>
          <p:nvPr/>
        </p:nvSpPr>
        <p:spPr bwMode="auto">
          <a:xfrm>
            <a:off x="0" y="3573463"/>
            <a:ext cx="327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dirty="0"/>
              <a:t>他在黑板上写字。</a:t>
            </a:r>
          </a:p>
        </p:txBody>
      </p:sp>
      <p:sp>
        <p:nvSpPr>
          <p:cNvPr id="731151" name="Text Box 15"/>
          <p:cNvSpPr txBox="1">
            <a:spLocks noChangeArrowheads="1"/>
          </p:cNvSpPr>
          <p:nvPr/>
        </p:nvSpPr>
        <p:spPr bwMode="auto">
          <a:xfrm>
            <a:off x="2447925" y="3608388"/>
            <a:ext cx="6372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/>
              <a:t>He write</a:t>
            </a:r>
            <a:r>
              <a:rPr lang="en-US" altLang="zh-CN" sz="2400">
                <a:solidFill>
                  <a:srgbClr val="FF0000"/>
                </a:solidFill>
              </a:rPr>
              <a:t>s</a:t>
            </a:r>
            <a:r>
              <a:rPr lang="en-US" altLang="zh-CN" sz="2400"/>
              <a:t> the words on the blackboard.</a:t>
            </a:r>
          </a:p>
        </p:txBody>
      </p:sp>
      <p:sp>
        <p:nvSpPr>
          <p:cNvPr id="731152" name="Text Box 16"/>
          <p:cNvSpPr txBox="1">
            <a:spLocks noChangeArrowheads="1"/>
          </p:cNvSpPr>
          <p:nvPr/>
        </p:nvSpPr>
        <p:spPr bwMode="auto">
          <a:xfrm>
            <a:off x="971550" y="4184650"/>
            <a:ext cx="77755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/>
              <a:t>He </a:t>
            </a:r>
            <a:r>
              <a:rPr lang="en-US" altLang="zh-CN" sz="2800">
                <a:solidFill>
                  <a:srgbClr val="FF0000"/>
                </a:solidFill>
              </a:rPr>
              <a:t>doesn’t</a:t>
            </a:r>
            <a:r>
              <a:rPr lang="en-US" altLang="zh-CN" sz="2800"/>
              <a:t> write the words on the blackboard.</a:t>
            </a:r>
          </a:p>
        </p:txBody>
      </p:sp>
      <p:sp>
        <p:nvSpPr>
          <p:cNvPr id="731153" name="Text Box 17"/>
          <p:cNvSpPr txBox="1">
            <a:spLocks noChangeArrowheads="1"/>
          </p:cNvSpPr>
          <p:nvPr/>
        </p:nvSpPr>
        <p:spPr bwMode="auto">
          <a:xfrm>
            <a:off x="1150938" y="4760913"/>
            <a:ext cx="68754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>
                <a:solidFill>
                  <a:srgbClr val="FF0000"/>
                </a:solidFill>
              </a:rPr>
              <a:t>Does </a:t>
            </a:r>
            <a:r>
              <a:rPr lang="en-US" altLang="zh-CN" sz="2400"/>
              <a:t>he write the words on the blackboard?</a:t>
            </a:r>
          </a:p>
        </p:txBody>
      </p:sp>
      <p:sp>
        <p:nvSpPr>
          <p:cNvPr id="731154" name="Text Box 18"/>
          <p:cNvSpPr txBox="1">
            <a:spLocks noChangeArrowheads="1"/>
          </p:cNvSpPr>
          <p:nvPr/>
        </p:nvSpPr>
        <p:spPr bwMode="auto">
          <a:xfrm>
            <a:off x="1079500" y="5300663"/>
            <a:ext cx="68754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>
                <a:solidFill>
                  <a:srgbClr val="FF0000"/>
                </a:solidFill>
              </a:rPr>
              <a:t>What </a:t>
            </a:r>
            <a:r>
              <a:rPr lang="en-US" altLang="zh-CN" sz="2800" u="sng">
                <a:solidFill>
                  <a:srgbClr val="FF0000"/>
                </a:solidFill>
              </a:rPr>
              <a:t>does </a:t>
            </a:r>
            <a:r>
              <a:rPr lang="en-US" altLang="zh-CN" sz="2800" u="sng"/>
              <a:t>he write</a:t>
            </a:r>
            <a:r>
              <a:rPr lang="en-US" altLang="zh-CN" sz="2800"/>
              <a:t> on the blackboard?</a:t>
            </a:r>
          </a:p>
        </p:txBody>
      </p:sp>
      <p:sp>
        <p:nvSpPr>
          <p:cNvPr id="731155" name="Text Box 19"/>
          <p:cNvSpPr txBox="1">
            <a:spLocks noChangeArrowheads="1"/>
          </p:cNvSpPr>
          <p:nvPr/>
        </p:nvSpPr>
        <p:spPr bwMode="auto">
          <a:xfrm>
            <a:off x="1079500" y="5876925"/>
            <a:ext cx="68754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>
                <a:solidFill>
                  <a:srgbClr val="FF0000"/>
                </a:solidFill>
              </a:rPr>
              <a:t>Where </a:t>
            </a:r>
            <a:r>
              <a:rPr lang="en-US" altLang="zh-CN" sz="2800" u="sng">
                <a:solidFill>
                  <a:srgbClr val="FF0000"/>
                </a:solidFill>
              </a:rPr>
              <a:t>does </a:t>
            </a:r>
            <a:r>
              <a:rPr lang="en-US" altLang="zh-CN" sz="2800" u="sng"/>
              <a:t>he write the words</a:t>
            </a:r>
            <a:r>
              <a:rPr lang="en-US" altLang="zh-CN" sz="2800"/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3114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73114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731141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73114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73114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73114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31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31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7311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7311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7311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31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31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7311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7311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7311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3" dur="1" fill="hold"/>
                                        <p:tgtEl>
                                          <p:spTgt spid="73115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8" dur="1" fill="hold"/>
                                        <p:tgtEl>
                                          <p:spTgt spid="731151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3" dur="1" fill="hold"/>
                                        <p:tgtEl>
                                          <p:spTgt spid="73115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8" dur="1" fill="hold"/>
                                        <p:tgtEl>
                                          <p:spTgt spid="73115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3" dur="80"/>
                                        <p:tgtEl>
                                          <p:spTgt spid="7311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4" dur="80"/>
                                        <p:tgtEl>
                                          <p:spTgt spid="7311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80"/>
                                        <p:tgtEl>
                                          <p:spTgt spid="7311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0" dur="80"/>
                                        <p:tgtEl>
                                          <p:spTgt spid="7311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1" dur="80"/>
                                        <p:tgtEl>
                                          <p:spTgt spid="7311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80"/>
                                        <p:tgtEl>
                                          <p:spTgt spid="7311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1140" grpId="0"/>
      <p:bldP spid="731141" grpId="0"/>
      <p:bldP spid="731142" grpId="0"/>
      <p:bldP spid="731143" grpId="0"/>
      <p:bldP spid="731144" grpId="0"/>
      <p:bldP spid="731145" grpId="0"/>
      <p:bldP spid="731146" grpId="0" animBg="1"/>
      <p:bldP spid="731147" grpId="0"/>
      <p:bldP spid="731148" grpId="0" animBg="1"/>
      <p:bldP spid="731149" grpId="0"/>
      <p:bldP spid="731150" grpId="0"/>
      <p:bldP spid="731151" grpId="0"/>
      <p:bldP spid="731152" grpId="0"/>
      <p:bldP spid="731153" grpId="0"/>
      <p:bldP spid="731154" grpId="0"/>
      <p:bldP spid="73115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tint val="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162" name="WordArt 2"/>
          <p:cNvSpPr>
            <a:spLocks noChangeArrowheads="1" noChangeShapeType="1" noTextEdit="1"/>
          </p:cNvSpPr>
          <p:nvPr/>
        </p:nvSpPr>
        <p:spPr bwMode="auto">
          <a:xfrm>
            <a:off x="2232025" y="0"/>
            <a:ext cx="4572000" cy="7635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kern="10" dirty="0">
                <a:ln w="12700">
                  <a:solidFill>
                    <a:srgbClr val="EAEAEA"/>
                  </a:solidFill>
                  <a:rou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 panose="020B0A04020102020204"/>
              </a:rPr>
              <a:t>Grammar</a:t>
            </a:r>
            <a:endParaRPr lang="zh-CN" altLang="en-US" kern="10" dirty="0">
              <a:ln w="12700">
                <a:solidFill>
                  <a:srgbClr val="EAEAEA"/>
                </a:solidFill>
                <a:rou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 panose="020B0A04020102020204"/>
            </a:endParaRPr>
          </a:p>
        </p:txBody>
      </p:sp>
      <p:sp>
        <p:nvSpPr>
          <p:cNvPr id="732163" name="Text Box 3"/>
          <p:cNvSpPr txBox="1">
            <a:spLocks noChangeArrowheads="1"/>
          </p:cNvSpPr>
          <p:nvPr/>
        </p:nvSpPr>
        <p:spPr bwMode="auto">
          <a:xfrm>
            <a:off x="-10842" y="763587"/>
            <a:ext cx="8461375" cy="163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dirty="0"/>
              <a:t>一、特殊疑问句的构成：是由“</a:t>
            </a:r>
            <a:r>
              <a:rPr lang="zh-CN" altLang="en-US" sz="2800" dirty="0">
                <a:solidFill>
                  <a:srgbClr val="FF0000"/>
                </a:solidFill>
              </a:rPr>
              <a:t>疑问代词或疑问副词 </a:t>
            </a:r>
            <a:r>
              <a:rPr lang="en-US" altLang="zh-CN" sz="2800" dirty="0">
                <a:solidFill>
                  <a:srgbClr val="FF0000"/>
                </a:solidFill>
              </a:rPr>
              <a:t>+ </a:t>
            </a:r>
            <a:r>
              <a:rPr lang="zh-CN" altLang="en-US" sz="2800" dirty="0">
                <a:solidFill>
                  <a:srgbClr val="FF0000"/>
                </a:solidFill>
              </a:rPr>
              <a:t>一般疑问句”</a:t>
            </a:r>
            <a:r>
              <a:rPr lang="zh-CN" altLang="en-US" sz="2800" dirty="0"/>
              <a:t>构成的。</a:t>
            </a:r>
          </a:p>
          <a:p>
            <a:pPr>
              <a:lnSpc>
                <a:spcPct val="120000"/>
              </a:lnSpc>
            </a:pPr>
            <a:r>
              <a:rPr lang="zh-CN" altLang="en-US" sz="2800" dirty="0"/>
              <a:t>二、特殊疑问词：</a:t>
            </a:r>
          </a:p>
        </p:txBody>
      </p:sp>
      <p:sp>
        <p:nvSpPr>
          <p:cNvPr id="732164" name="Rectangle 4"/>
          <p:cNvSpPr>
            <a:spLocks noChangeArrowheads="1"/>
          </p:cNvSpPr>
          <p:nvPr/>
        </p:nvSpPr>
        <p:spPr bwMode="auto">
          <a:xfrm>
            <a:off x="-10842" y="2265840"/>
            <a:ext cx="3917680" cy="2484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kumimoji="0" lang="en-US" altLang="zh-CN" sz="2800" dirty="0"/>
              <a:t> what(</a:t>
            </a:r>
            <a:r>
              <a:rPr kumimoji="0" lang="zh-CN" altLang="en-US" sz="2800" dirty="0"/>
              <a:t>什么</a:t>
            </a:r>
            <a:r>
              <a:rPr kumimoji="0" lang="en-US" altLang="zh-CN" sz="2800" dirty="0"/>
              <a:t>)               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kumimoji="0" lang="en-US" altLang="zh-CN" sz="2800" dirty="0"/>
              <a:t>     </a:t>
            </a:r>
            <a:r>
              <a:rPr kumimoji="0" lang="en-US" altLang="zh-CN" sz="2800" dirty="0" smtClean="0"/>
              <a:t>what </a:t>
            </a:r>
            <a:r>
              <a:rPr kumimoji="0" lang="en-US" altLang="zh-CN" sz="2800" dirty="0"/>
              <a:t>color</a:t>
            </a:r>
            <a:r>
              <a:rPr kumimoji="0" lang="zh-CN" altLang="en-US" sz="2800" dirty="0"/>
              <a:t>（颜色）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kumimoji="0" lang="zh-CN" altLang="en-US" sz="2800" dirty="0"/>
              <a:t>     </a:t>
            </a:r>
            <a:r>
              <a:rPr kumimoji="0" lang="en-US" altLang="zh-CN" sz="2800" dirty="0" smtClean="0"/>
              <a:t>what </a:t>
            </a:r>
            <a:r>
              <a:rPr kumimoji="0" lang="en-US" altLang="zh-CN" sz="2800" dirty="0"/>
              <a:t>time</a:t>
            </a:r>
            <a:r>
              <a:rPr kumimoji="0" lang="zh-CN" altLang="en-US" sz="2800" dirty="0"/>
              <a:t>（几点）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kumimoji="0" lang="zh-CN" altLang="en-US" sz="2800" dirty="0"/>
              <a:t>     </a:t>
            </a:r>
            <a:r>
              <a:rPr kumimoji="0" lang="en-US" altLang="zh-CN" sz="2800" dirty="0" smtClean="0"/>
              <a:t>what </a:t>
            </a:r>
            <a:r>
              <a:rPr kumimoji="0" lang="en-US" altLang="zh-CN" sz="2800" dirty="0"/>
              <a:t>day </a:t>
            </a:r>
            <a:r>
              <a:rPr kumimoji="0" lang="zh-CN" altLang="en-US" sz="2800" dirty="0"/>
              <a:t>（哪一天）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kumimoji="0" lang="zh-CN" altLang="en-US" sz="2800" dirty="0"/>
              <a:t>     </a:t>
            </a:r>
            <a:r>
              <a:rPr kumimoji="0" lang="en-US" altLang="zh-CN" sz="2800" dirty="0" smtClean="0"/>
              <a:t>what </a:t>
            </a:r>
            <a:r>
              <a:rPr kumimoji="0" lang="en-US" altLang="zh-CN" sz="2800" dirty="0"/>
              <a:t>kind of(</a:t>
            </a:r>
            <a:r>
              <a:rPr kumimoji="0" lang="zh-CN" altLang="en-US" sz="2800" dirty="0"/>
              <a:t>哪一种</a:t>
            </a:r>
            <a:r>
              <a:rPr kumimoji="0" lang="en-US" altLang="zh-CN" sz="2800" dirty="0"/>
              <a:t>)</a:t>
            </a:r>
          </a:p>
        </p:txBody>
      </p:sp>
      <p:sp>
        <p:nvSpPr>
          <p:cNvPr id="732165" name="Rectangle 5"/>
          <p:cNvSpPr>
            <a:spLocks noChangeArrowheads="1"/>
          </p:cNvSpPr>
          <p:nvPr/>
        </p:nvSpPr>
        <p:spPr bwMode="auto">
          <a:xfrm>
            <a:off x="4777057" y="2157890"/>
            <a:ext cx="3097213" cy="237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kumimoji="0" lang="en-US" altLang="zh-CN" sz="2800" dirty="0" smtClean="0"/>
              <a:t>who</a:t>
            </a:r>
            <a:r>
              <a:rPr kumimoji="0" lang="en-US" altLang="zh-CN" sz="2800" dirty="0"/>
              <a:t>(</a:t>
            </a:r>
            <a:r>
              <a:rPr kumimoji="0" lang="zh-CN" altLang="en-US" sz="2800" dirty="0"/>
              <a:t>谁</a:t>
            </a:r>
            <a:r>
              <a:rPr kumimoji="0" lang="en-US" altLang="zh-CN" sz="2800" dirty="0"/>
              <a:t>)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kumimoji="0" lang="en-US" altLang="zh-CN" sz="2800" dirty="0" smtClean="0"/>
              <a:t>when</a:t>
            </a:r>
            <a:r>
              <a:rPr kumimoji="0" lang="en-US" altLang="zh-CN" sz="2800" dirty="0"/>
              <a:t>(</a:t>
            </a:r>
            <a:r>
              <a:rPr kumimoji="0" lang="zh-CN" altLang="en-US" sz="2800" dirty="0"/>
              <a:t>时间</a:t>
            </a:r>
            <a:r>
              <a:rPr kumimoji="0" lang="en-US" altLang="zh-CN" sz="2800" dirty="0"/>
              <a:t>)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kumimoji="0" lang="en-US" altLang="zh-CN" sz="2800" dirty="0" smtClean="0"/>
              <a:t>where</a:t>
            </a:r>
            <a:r>
              <a:rPr kumimoji="0" lang="en-US" altLang="zh-CN" sz="2800" dirty="0"/>
              <a:t>(</a:t>
            </a:r>
            <a:r>
              <a:rPr kumimoji="0" lang="zh-CN" altLang="en-US" sz="2800" dirty="0"/>
              <a:t>哪里</a:t>
            </a:r>
            <a:r>
              <a:rPr kumimoji="0" lang="en-US" altLang="zh-CN" sz="2800" dirty="0"/>
              <a:t>)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kumimoji="0" lang="en-US" altLang="zh-CN" sz="2800" dirty="0" smtClean="0"/>
              <a:t>which</a:t>
            </a:r>
            <a:r>
              <a:rPr kumimoji="0" lang="en-US" altLang="zh-CN" sz="2800" dirty="0"/>
              <a:t>(</a:t>
            </a:r>
            <a:r>
              <a:rPr kumimoji="0" lang="zh-CN" altLang="en-US" sz="2800" dirty="0"/>
              <a:t>哪一个</a:t>
            </a:r>
            <a:r>
              <a:rPr kumimoji="0" lang="en-US" altLang="zh-CN" sz="2800" dirty="0"/>
              <a:t>)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kumimoji="0" lang="en-US" altLang="zh-CN" sz="2800" dirty="0" smtClean="0"/>
              <a:t>why</a:t>
            </a:r>
            <a:r>
              <a:rPr kumimoji="0" lang="en-US" altLang="zh-CN" sz="2800" dirty="0"/>
              <a:t>(</a:t>
            </a:r>
            <a:r>
              <a:rPr kumimoji="0" lang="zh-CN" altLang="en-US" sz="2800" dirty="0"/>
              <a:t>为什么</a:t>
            </a:r>
            <a:r>
              <a:rPr kumimoji="0" lang="en-US" altLang="zh-CN" sz="2800" dirty="0"/>
              <a:t>)</a:t>
            </a:r>
          </a:p>
        </p:txBody>
      </p:sp>
      <p:sp>
        <p:nvSpPr>
          <p:cNvPr id="732166" name="Rectangle 6"/>
          <p:cNvSpPr>
            <a:spLocks noChangeArrowheads="1"/>
          </p:cNvSpPr>
          <p:nvPr/>
        </p:nvSpPr>
        <p:spPr bwMode="auto">
          <a:xfrm>
            <a:off x="0" y="4605816"/>
            <a:ext cx="7813675" cy="143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kumimoji="0" lang="en-US" altLang="zh-CN" sz="2800" dirty="0"/>
              <a:t> How</a:t>
            </a:r>
            <a:r>
              <a:rPr kumimoji="0" lang="zh-CN" altLang="en-US" sz="2800" dirty="0"/>
              <a:t>（怎样）       </a:t>
            </a:r>
            <a:r>
              <a:rPr kumimoji="0" lang="en-US" altLang="zh-CN" sz="2800" dirty="0" smtClean="0"/>
              <a:t>How </a:t>
            </a:r>
            <a:r>
              <a:rPr kumimoji="0" lang="en-US" altLang="zh-CN" sz="2800" dirty="0"/>
              <a:t>many+</a:t>
            </a:r>
            <a:r>
              <a:rPr kumimoji="0" lang="zh-CN" altLang="en-US" sz="2800" dirty="0"/>
              <a:t>可数名复数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kumimoji="0" lang="zh-CN" altLang="en-US" sz="2800" dirty="0"/>
              <a:t>     </a:t>
            </a:r>
            <a:r>
              <a:rPr kumimoji="0" lang="en-US" altLang="zh-CN" sz="2800" dirty="0" smtClean="0"/>
              <a:t>How </a:t>
            </a:r>
            <a:r>
              <a:rPr kumimoji="0" lang="en-US" altLang="zh-CN" sz="2800" dirty="0"/>
              <a:t>old (</a:t>
            </a:r>
            <a:r>
              <a:rPr kumimoji="0" lang="zh-CN" altLang="en-US" sz="2800" dirty="0"/>
              <a:t>年龄</a:t>
            </a:r>
            <a:r>
              <a:rPr kumimoji="0" lang="en-US" altLang="zh-CN" sz="2800" dirty="0"/>
              <a:t>)     How much +</a:t>
            </a:r>
            <a:r>
              <a:rPr kumimoji="0" lang="zh-CN" altLang="en-US" sz="2800" dirty="0"/>
              <a:t>不可数名词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kumimoji="0" lang="zh-CN" altLang="en-US" sz="2800" dirty="0"/>
              <a:t>     </a:t>
            </a:r>
            <a:r>
              <a:rPr kumimoji="0" lang="en-US" altLang="zh-CN" sz="2800" u="sng" dirty="0" smtClean="0"/>
              <a:t>How </a:t>
            </a:r>
            <a:r>
              <a:rPr kumimoji="0" lang="en-US" altLang="zh-CN" sz="2800" u="sng" dirty="0"/>
              <a:t>often(</a:t>
            </a:r>
            <a:r>
              <a:rPr kumimoji="0" lang="zh-CN" altLang="en-US" sz="2800" u="sng" dirty="0"/>
              <a:t>频率</a:t>
            </a:r>
            <a:r>
              <a:rPr kumimoji="0" lang="en-US" altLang="zh-CN" sz="2800" u="sng" dirty="0"/>
              <a:t>)   </a:t>
            </a:r>
            <a:r>
              <a:rPr kumimoji="0" lang="en-US" altLang="zh-CN" sz="2800" u="sng" dirty="0" smtClean="0"/>
              <a:t>How </a:t>
            </a:r>
            <a:r>
              <a:rPr kumimoji="0" lang="en-US" altLang="zh-CN" sz="2800" u="sng" dirty="0"/>
              <a:t>long(</a:t>
            </a:r>
            <a:r>
              <a:rPr kumimoji="0" lang="zh-CN" altLang="en-US" sz="2800" u="sng" dirty="0"/>
              <a:t>多长、多久</a:t>
            </a:r>
            <a:r>
              <a:rPr kumimoji="0" lang="en-US" altLang="zh-CN" sz="2800" u="sng" dirty="0"/>
              <a:t>)</a:t>
            </a:r>
          </a:p>
        </p:txBody>
      </p:sp>
      <p:sp>
        <p:nvSpPr>
          <p:cNvPr id="732167" name="Text Box 7"/>
          <p:cNvSpPr txBox="1">
            <a:spLocks noChangeArrowheads="1"/>
          </p:cNvSpPr>
          <p:nvPr/>
        </p:nvSpPr>
        <p:spPr bwMode="auto">
          <a:xfrm>
            <a:off x="24082" y="6045678"/>
            <a:ext cx="87852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dirty="0"/>
              <a:t>How often do you go to the library?  </a:t>
            </a:r>
            <a:r>
              <a:rPr lang="en-US" altLang="zh-CN" sz="2400" dirty="0">
                <a:solidFill>
                  <a:srgbClr val="FF0000"/>
                </a:solidFill>
              </a:rPr>
              <a:t>Once a week.</a:t>
            </a:r>
            <a:r>
              <a:rPr lang="zh-CN" altLang="en-US" sz="1800" dirty="0">
                <a:solidFill>
                  <a:srgbClr val="FF0000"/>
                </a:solidFill>
              </a:rPr>
              <a:t>一周一次</a:t>
            </a:r>
          </a:p>
        </p:txBody>
      </p:sp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7321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73216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3216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732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32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732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32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3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3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3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3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3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3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3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3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3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3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6" dur="1" fill="hold"/>
                                        <p:tgtEl>
                                          <p:spTgt spid="732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1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1" dur="1" fill="hold"/>
                                        <p:tgtEl>
                                          <p:spTgt spid="7321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1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6" dur="1" fill="hold"/>
                                        <p:tgtEl>
                                          <p:spTgt spid="7321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1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1" dur="1" fill="hold"/>
                                        <p:tgtEl>
                                          <p:spTgt spid="7321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1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6" dur="1" fill="hold"/>
                                        <p:tgtEl>
                                          <p:spTgt spid="7321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1" dur="1" fill="hold"/>
                                        <p:tgtEl>
                                          <p:spTgt spid="73216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6" dur="1" fill="hold"/>
                                        <p:tgtEl>
                                          <p:spTgt spid="73216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1" dur="1" fill="hold"/>
                                        <p:tgtEl>
                                          <p:spTgt spid="73216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2162" grpId="0" animBg="1"/>
      <p:bldP spid="732164" grpId="0" build="p"/>
      <p:bldP spid="732165" grpId="0"/>
      <p:bldP spid="732166" grpId="0"/>
      <p:bldP spid="73216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186" name="Text Box 2"/>
          <p:cNvSpPr txBox="1">
            <a:spLocks noChangeArrowheads="1"/>
          </p:cNvSpPr>
          <p:nvPr/>
        </p:nvSpPr>
        <p:spPr bwMode="auto">
          <a:xfrm>
            <a:off x="684213" y="333375"/>
            <a:ext cx="679926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0" lang="en-US" altLang="zh-CN" sz="3200">
                <a:solidFill>
                  <a:srgbClr val="CC0000"/>
                </a:solidFill>
              </a:rPr>
              <a:t>Match the questions with the answers.</a:t>
            </a:r>
          </a:p>
        </p:txBody>
      </p:sp>
      <p:sp>
        <p:nvSpPr>
          <p:cNvPr id="733187" name="Text Box 3"/>
          <p:cNvSpPr txBox="1">
            <a:spLocks noChangeArrowheads="1"/>
          </p:cNvSpPr>
          <p:nvPr/>
        </p:nvSpPr>
        <p:spPr bwMode="auto">
          <a:xfrm>
            <a:off x="323850" y="1196975"/>
            <a:ext cx="4051300" cy="4994275"/>
          </a:xfrm>
          <a:prstGeom prst="rect">
            <a:avLst/>
          </a:prstGeom>
          <a:solidFill>
            <a:schemeClr val="bg1"/>
          </a:solidFill>
          <a:ln w="28575">
            <a:solidFill>
              <a:schemeClr val="folHlink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0" lang="en-US" altLang="zh-CN" sz="3200" dirty="0"/>
              <a:t>Where do you save your homework?</a:t>
            </a:r>
          </a:p>
          <a:p>
            <a:endParaRPr kumimoji="0" lang="en-US" altLang="zh-CN" sz="3200" dirty="0"/>
          </a:p>
          <a:p>
            <a:r>
              <a:rPr kumimoji="0" lang="en-US" altLang="zh-CN" sz="3200" dirty="0"/>
              <a:t>When do you use a computer?</a:t>
            </a:r>
          </a:p>
          <a:p>
            <a:endParaRPr kumimoji="0" lang="en-US" altLang="zh-CN" sz="3200" dirty="0"/>
          </a:p>
          <a:p>
            <a:r>
              <a:rPr kumimoji="0" lang="en-US" altLang="zh-CN" sz="3200" dirty="0"/>
              <a:t>How many emails do you write every week?</a:t>
            </a:r>
          </a:p>
          <a:p>
            <a:endParaRPr kumimoji="0" lang="en-US" altLang="zh-CN" sz="3200" dirty="0"/>
          </a:p>
          <a:p>
            <a:r>
              <a:rPr kumimoji="0" lang="en-US" altLang="zh-CN" sz="3200" dirty="0"/>
              <a:t>Who do you write to?</a:t>
            </a:r>
          </a:p>
        </p:txBody>
      </p:sp>
      <p:sp>
        <p:nvSpPr>
          <p:cNvPr id="733188" name="Text Box 4"/>
          <p:cNvSpPr txBox="1">
            <a:spLocks noChangeArrowheads="1"/>
          </p:cNvSpPr>
          <p:nvPr/>
        </p:nvSpPr>
        <p:spPr bwMode="auto">
          <a:xfrm>
            <a:off x="4822825" y="1196975"/>
            <a:ext cx="4321175" cy="4994275"/>
          </a:xfrm>
          <a:prstGeom prst="rect">
            <a:avLst/>
          </a:prstGeom>
          <a:solidFill>
            <a:schemeClr val="bg1">
              <a:alpha val="50000"/>
            </a:schemeClr>
          </a:solidFill>
          <a:ln w="28575">
            <a:solidFill>
              <a:schemeClr val="folHlink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800100" indent="-3429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257300" indent="-3429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714500" indent="-3429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171700" indent="-3429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buFontTx/>
              <a:buAutoNum type="arabicPeriod"/>
            </a:pPr>
            <a:r>
              <a:rPr kumimoji="0" lang="en-US" altLang="zh-CN" sz="3200" dirty="0"/>
              <a:t>I write to my friends.</a:t>
            </a:r>
          </a:p>
          <a:p>
            <a:pPr>
              <a:buFontTx/>
              <a:buAutoNum type="arabicPeriod"/>
            </a:pPr>
            <a:endParaRPr kumimoji="0" lang="en-US" altLang="zh-CN" sz="3200" dirty="0"/>
          </a:p>
          <a:p>
            <a:pPr>
              <a:buFontTx/>
              <a:buAutoNum type="arabicPeriod"/>
            </a:pPr>
            <a:r>
              <a:rPr kumimoji="0" lang="en-US" altLang="zh-CN" sz="3200" dirty="0"/>
              <a:t>I save my homework in a document.</a:t>
            </a:r>
          </a:p>
          <a:p>
            <a:pPr>
              <a:buFontTx/>
              <a:buAutoNum type="arabicPeriod"/>
            </a:pPr>
            <a:endParaRPr kumimoji="0" lang="en-US" altLang="zh-CN" sz="3200" dirty="0"/>
          </a:p>
          <a:p>
            <a:pPr>
              <a:buFontTx/>
              <a:buAutoNum type="arabicPeriod"/>
            </a:pPr>
            <a:r>
              <a:rPr kumimoji="0" lang="en-US" altLang="zh-CN" sz="3200" dirty="0"/>
              <a:t>I use my computer after school.</a:t>
            </a:r>
          </a:p>
          <a:p>
            <a:pPr>
              <a:buFontTx/>
              <a:buAutoNum type="arabicPeriod"/>
            </a:pPr>
            <a:endParaRPr kumimoji="0" lang="en-US" altLang="zh-CN" sz="3200" dirty="0"/>
          </a:p>
          <a:p>
            <a:pPr>
              <a:buFontTx/>
              <a:buAutoNum type="arabicPeriod"/>
            </a:pPr>
            <a:r>
              <a:rPr kumimoji="0" lang="en-US" altLang="zh-CN" sz="3200" dirty="0"/>
              <a:t>I write three or four emails.</a:t>
            </a:r>
          </a:p>
        </p:txBody>
      </p:sp>
      <p:sp>
        <p:nvSpPr>
          <p:cNvPr id="733189" name="Line 5"/>
          <p:cNvSpPr>
            <a:spLocks noChangeShapeType="1"/>
          </p:cNvSpPr>
          <p:nvPr/>
        </p:nvSpPr>
        <p:spPr bwMode="auto">
          <a:xfrm>
            <a:off x="3419475" y="1700213"/>
            <a:ext cx="1657350" cy="792162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33190" name="Line 6"/>
          <p:cNvSpPr>
            <a:spLocks noChangeShapeType="1"/>
          </p:cNvSpPr>
          <p:nvPr/>
        </p:nvSpPr>
        <p:spPr bwMode="auto">
          <a:xfrm flipV="1">
            <a:off x="4140200" y="1557338"/>
            <a:ext cx="1223963" cy="4319587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33191" name="Line 7"/>
          <p:cNvSpPr>
            <a:spLocks noChangeShapeType="1"/>
          </p:cNvSpPr>
          <p:nvPr/>
        </p:nvSpPr>
        <p:spPr bwMode="auto">
          <a:xfrm>
            <a:off x="4140200" y="4797425"/>
            <a:ext cx="1295400" cy="6477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33192" name="Line 8"/>
          <p:cNvSpPr>
            <a:spLocks noChangeShapeType="1"/>
          </p:cNvSpPr>
          <p:nvPr/>
        </p:nvSpPr>
        <p:spPr bwMode="auto">
          <a:xfrm>
            <a:off x="3635375" y="2997200"/>
            <a:ext cx="1584325" cy="8636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33193" name="Oval 9"/>
          <p:cNvSpPr>
            <a:spLocks noChangeArrowheads="1"/>
          </p:cNvSpPr>
          <p:nvPr/>
        </p:nvSpPr>
        <p:spPr bwMode="auto">
          <a:xfrm>
            <a:off x="395288" y="1196975"/>
            <a:ext cx="1223962" cy="549275"/>
          </a:xfrm>
          <a:prstGeom prst="ellipse">
            <a:avLst/>
          </a:prstGeom>
          <a:noFill/>
          <a:ln w="28575">
            <a:solidFill>
              <a:srgbClr val="FF0066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0" lang="zh-CN" altLang="zh-CN" sz="1800" b="0">
              <a:solidFill>
                <a:srgbClr val="FF0066"/>
              </a:solidFill>
              <a:latin typeface="Arial" panose="020B0604020202020204" pitchFamily="34" charset="0"/>
            </a:endParaRPr>
          </a:p>
        </p:txBody>
      </p:sp>
      <p:sp>
        <p:nvSpPr>
          <p:cNvPr id="733194" name="Oval 10"/>
          <p:cNvSpPr>
            <a:spLocks noChangeArrowheads="1"/>
          </p:cNvSpPr>
          <p:nvPr/>
        </p:nvSpPr>
        <p:spPr bwMode="auto">
          <a:xfrm>
            <a:off x="5364163" y="2708275"/>
            <a:ext cx="2663825" cy="549275"/>
          </a:xfrm>
          <a:prstGeom prst="ellipse">
            <a:avLst/>
          </a:prstGeom>
          <a:noFill/>
          <a:ln w="28575">
            <a:solidFill>
              <a:srgbClr val="FF0066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0" lang="zh-CN" altLang="zh-CN" sz="1800" b="0">
              <a:solidFill>
                <a:srgbClr val="FF0066"/>
              </a:solidFill>
              <a:latin typeface="Arial" panose="020B0604020202020204" pitchFamily="34" charset="0"/>
            </a:endParaRPr>
          </a:p>
        </p:txBody>
      </p:sp>
      <p:sp>
        <p:nvSpPr>
          <p:cNvPr id="733195" name="Oval 11"/>
          <p:cNvSpPr>
            <a:spLocks noChangeArrowheads="1"/>
          </p:cNvSpPr>
          <p:nvPr/>
        </p:nvSpPr>
        <p:spPr bwMode="auto">
          <a:xfrm>
            <a:off x="395288" y="2708275"/>
            <a:ext cx="1223962" cy="54927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0" lang="zh-CN" altLang="zh-CN" sz="1800" b="0">
              <a:solidFill>
                <a:srgbClr val="FF0066"/>
              </a:solidFill>
              <a:latin typeface="Arial" panose="020B0604020202020204" pitchFamily="34" charset="0"/>
            </a:endParaRPr>
          </a:p>
        </p:txBody>
      </p:sp>
      <p:sp>
        <p:nvSpPr>
          <p:cNvPr id="733196" name="Oval 12"/>
          <p:cNvSpPr>
            <a:spLocks noChangeArrowheads="1"/>
          </p:cNvSpPr>
          <p:nvPr/>
        </p:nvSpPr>
        <p:spPr bwMode="auto">
          <a:xfrm>
            <a:off x="5364163" y="4175125"/>
            <a:ext cx="2232025" cy="54927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0" lang="zh-CN" altLang="zh-CN" sz="1800" b="0">
              <a:solidFill>
                <a:srgbClr val="FF0066"/>
              </a:solidFill>
              <a:latin typeface="Arial" panose="020B0604020202020204" pitchFamily="34" charset="0"/>
            </a:endParaRPr>
          </a:p>
        </p:txBody>
      </p:sp>
      <p:sp>
        <p:nvSpPr>
          <p:cNvPr id="733197" name="Oval 13"/>
          <p:cNvSpPr>
            <a:spLocks noChangeArrowheads="1"/>
          </p:cNvSpPr>
          <p:nvPr/>
        </p:nvSpPr>
        <p:spPr bwMode="auto">
          <a:xfrm>
            <a:off x="395288" y="4175125"/>
            <a:ext cx="1944687" cy="549275"/>
          </a:xfrm>
          <a:prstGeom prst="ellipse">
            <a:avLst/>
          </a:prstGeom>
          <a:noFill/>
          <a:ln w="28575">
            <a:solidFill>
              <a:srgbClr val="008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0" lang="zh-CN" altLang="zh-CN" sz="1800" b="0">
              <a:solidFill>
                <a:srgbClr val="FF0066"/>
              </a:solidFill>
              <a:latin typeface="Arial" panose="020B0604020202020204" pitchFamily="34" charset="0"/>
            </a:endParaRPr>
          </a:p>
        </p:txBody>
      </p:sp>
      <p:sp>
        <p:nvSpPr>
          <p:cNvPr id="733198" name="Oval 14"/>
          <p:cNvSpPr>
            <a:spLocks noChangeArrowheads="1"/>
          </p:cNvSpPr>
          <p:nvPr/>
        </p:nvSpPr>
        <p:spPr bwMode="auto">
          <a:xfrm>
            <a:off x="6732588" y="5157788"/>
            <a:ext cx="2232025" cy="549275"/>
          </a:xfrm>
          <a:prstGeom prst="ellipse">
            <a:avLst/>
          </a:prstGeom>
          <a:noFill/>
          <a:ln w="28575">
            <a:solidFill>
              <a:srgbClr val="008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0" lang="zh-CN" altLang="zh-CN" sz="1800" b="0">
              <a:solidFill>
                <a:srgbClr val="FF0066"/>
              </a:solidFill>
              <a:latin typeface="Arial" panose="020B0604020202020204" pitchFamily="34" charset="0"/>
            </a:endParaRPr>
          </a:p>
        </p:txBody>
      </p:sp>
      <p:sp>
        <p:nvSpPr>
          <p:cNvPr id="733199" name="Oval 15"/>
          <p:cNvSpPr>
            <a:spLocks noChangeArrowheads="1"/>
          </p:cNvSpPr>
          <p:nvPr/>
        </p:nvSpPr>
        <p:spPr bwMode="auto">
          <a:xfrm>
            <a:off x="322263" y="5589588"/>
            <a:ext cx="1081087" cy="549275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0" lang="zh-CN" altLang="zh-CN" sz="1800" b="0">
              <a:solidFill>
                <a:srgbClr val="FF0066"/>
              </a:solidFill>
              <a:latin typeface="Arial" panose="020B0604020202020204" pitchFamily="34" charset="0"/>
            </a:endParaRPr>
          </a:p>
        </p:txBody>
      </p:sp>
      <p:sp>
        <p:nvSpPr>
          <p:cNvPr id="733200" name="Oval 16"/>
          <p:cNvSpPr>
            <a:spLocks noChangeArrowheads="1"/>
          </p:cNvSpPr>
          <p:nvPr/>
        </p:nvSpPr>
        <p:spPr bwMode="auto">
          <a:xfrm>
            <a:off x="7092950" y="1125538"/>
            <a:ext cx="2016125" cy="692150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0" lang="zh-CN" altLang="zh-CN" sz="1800" b="0">
              <a:solidFill>
                <a:srgbClr val="FF0066"/>
              </a:solidFill>
              <a:latin typeface="Arial" panose="020B0604020202020204" pitchFamily="34" charset="0"/>
            </a:endParaRPr>
          </a:p>
        </p:txBody>
      </p:sp>
      <p:sp>
        <p:nvSpPr>
          <p:cNvPr id="733201" name="Rectangle 17"/>
          <p:cNvSpPr>
            <a:spLocks noChangeArrowheads="1"/>
          </p:cNvSpPr>
          <p:nvPr/>
        </p:nvSpPr>
        <p:spPr bwMode="auto">
          <a:xfrm>
            <a:off x="2627313" y="5589588"/>
            <a:ext cx="1439862" cy="620712"/>
          </a:xfrm>
          <a:prstGeom prst="rect">
            <a:avLst/>
          </a:prstGeom>
          <a:noFill/>
          <a:ln w="38100">
            <a:solidFill>
              <a:srgbClr val="FF0066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33202" name="Text Box 18"/>
          <p:cNvSpPr txBox="1">
            <a:spLocks noChangeArrowheads="1"/>
          </p:cNvSpPr>
          <p:nvPr/>
        </p:nvSpPr>
        <p:spPr bwMode="auto">
          <a:xfrm>
            <a:off x="2627313" y="6216650"/>
            <a:ext cx="288131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zh-CN" altLang="en-US">
                <a:solidFill>
                  <a:srgbClr val="FF0066"/>
                </a:solidFill>
                <a:latin typeface="Arial" panose="020B0604020202020204" pitchFamily="34" charset="0"/>
                <a:ea typeface="楷体_GB2312" pitchFamily="49" charset="-122"/>
              </a:rPr>
              <a:t>写信给</a:t>
            </a:r>
            <a:r>
              <a:rPr kumimoji="0" lang="en-US" altLang="zh-CN">
                <a:solidFill>
                  <a:srgbClr val="FF0066"/>
                </a:solidFill>
                <a:latin typeface="Arial" panose="020B0604020202020204" pitchFamily="34" charset="0"/>
                <a:ea typeface="楷体_GB2312" pitchFamily="49" charset="-122"/>
              </a:rPr>
              <a:t>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1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33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33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33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7331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7331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7331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7331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7331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7331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33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33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33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33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7331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7331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7331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8" dur="80"/>
                                        <p:tgtEl>
                                          <p:spTgt spid="7331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9" dur="80"/>
                                        <p:tgtEl>
                                          <p:spTgt spid="7331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80"/>
                                        <p:tgtEl>
                                          <p:spTgt spid="7331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1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33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33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33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7" dur="80"/>
                                        <p:tgtEl>
                                          <p:spTgt spid="7331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8" dur="80"/>
                                        <p:tgtEl>
                                          <p:spTgt spid="7331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80"/>
                                        <p:tgtEl>
                                          <p:spTgt spid="7331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4" dur="80"/>
                                        <p:tgtEl>
                                          <p:spTgt spid="7331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5" dur="80"/>
                                        <p:tgtEl>
                                          <p:spTgt spid="7331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80"/>
                                        <p:tgtEl>
                                          <p:spTgt spid="7331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733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733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733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733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9" dur="80"/>
                                        <p:tgtEl>
                                          <p:spTgt spid="7331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0" dur="80"/>
                                        <p:tgtEl>
                                          <p:spTgt spid="7331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80"/>
                                        <p:tgtEl>
                                          <p:spTgt spid="7331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6" dur="80"/>
                                        <p:tgtEl>
                                          <p:spTgt spid="7332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7" dur="80"/>
                                        <p:tgtEl>
                                          <p:spTgt spid="7332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80"/>
                                        <p:tgtEl>
                                          <p:spTgt spid="7332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733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8" dur="80"/>
                                        <p:tgtEl>
                                          <p:spTgt spid="7332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9" dur="80"/>
                                        <p:tgtEl>
                                          <p:spTgt spid="7332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80"/>
                                        <p:tgtEl>
                                          <p:spTgt spid="7332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3189" grpId="0" animBg="1"/>
      <p:bldP spid="733190" grpId="0" animBg="1"/>
      <p:bldP spid="733191" grpId="0" animBg="1"/>
      <p:bldP spid="733192" grpId="0" animBg="1"/>
      <p:bldP spid="733193" grpId="0" animBg="1"/>
      <p:bldP spid="733194" grpId="0" animBg="1"/>
      <p:bldP spid="733195" grpId="0" animBg="1"/>
      <p:bldP spid="733196" grpId="0" animBg="1"/>
      <p:bldP spid="733197" grpId="0" animBg="1"/>
      <p:bldP spid="733198" grpId="0" animBg="1"/>
      <p:bldP spid="733199" grpId="0" animBg="1"/>
      <p:bldP spid="733200" grpId="0" animBg="1"/>
      <p:bldP spid="733201" grpId="0" animBg="1"/>
      <p:bldP spid="73320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610" name="Text Box 2"/>
          <p:cNvSpPr txBox="1">
            <a:spLocks noChangeArrowheads="1"/>
          </p:cNvSpPr>
          <p:nvPr/>
        </p:nvSpPr>
        <p:spPr bwMode="auto">
          <a:xfrm>
            <a:off x="1431925" y="628650"/>
            <a:ext cx="43148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dirty="0"/>
              <a:t>I have got </a:t>
            </a:r>
            <a:r>
              <a:rPr lang="en-US" altLang="zh-CN" sz="3200" u="sng" dirty="0"/>
              <a:t>a new laptop.</a:t>
            </a:r>
          </a:p>
        </p:txBody>
      </p:sp>
      <p:sp>
        <p:nvSpPr>
          <p:cNvPr id="580611" name="Text Box 3"/>
          <p:cNvSpPr txBox="1">
            <a:spLocks noChangeArrowheads="1"/>
          </p:cNvSpPr>
          <p:nvPr/>
        </p:nvSpPr>
        <p:spPr bwMode="auto">
          <a:xfrm>
            <a:off x="2411413" y="1700213"/>
            <a:ext cx="48101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/>
              <a:t>I </a:t>
            </a:r>
            <a:r>
              <a:rPr lang="en-US" altLang="zh-CN" sz="3200">
                <a:solidFill>
                  <a:srgbClr val="FF0000"/>
                </a:solidFill>
              </a:rPr>
              <a:t>haven’t</a:t>
            </a:r>
            <a:r>
              <a:rPr lang="en-US" altLang="zh-CN" sz="3200"/>
              <a:t> </a:t>
            </a:r>
            <a:r>
              <a:rPr lang="en-US" altLang="zh-CN" sz="3200">
                <a:solidFill>
                  <a:srgbClr val="FF0000"/>
                </a:solidFill>
              </a:rPr>
              <a:t>got </a:t>
            </a:r>
            <a:r>
              <a:rPr lang="en-US" altLang="zh-CN" sz="3200"/>
              <a:t>a new laptop.</a:t>
            </a:r>
          </a:p>
        </p:txBody>
      </p:sp>
      <p:sp>
        <p:nvSpPr>
          <p:cNvPr id="580612" name="Text Box 4"/>
          <p:cNvSpPr txBox="1">
            <a:spLocks noChangeArrowheads="1"/>
          </p:cNvSpPr>
          <p:nvPr/>
        </p:nvSpPr>
        <p:spPr bwMode="auto">
          <a:xfrm>
            <a:off x="2411413" y="2349500"/>
            <a:ext cx="505618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>
                <a:solidFill>
                  <a:srgbClr val="FF0000"/>
                </a:solidFill>
              </a:rPr>
              <a:t>Have</a:t>
            </a:r>
            <a:r>
              <a:rPr lang="en-US" altLang="zh-CN" sz="3200"/>
              <a:t> you </a:t>
            </a:r>
            <a:r>
              <a:rPr lang="en-US" altLang="zh-CN" sz="3200">
                <a:solidFill>
                  <a:srgbClr val="FF0000"/>
                </a:solidFill>
              </a:rPr>
              <a:t>got</a:t>
            </a:r>
            <a:r>
              <a:rPr lang="en-US" altLang="zh-CN" sz="3200"/>
              <a:t> a new laptop?</a:t>
            </a:r>
            <a:r>
              <a:rPr lang="en-US" altLang="zh-CN" sz="2400" b="0"/>
              <a:t> </a:t>
            </a:r>
          </a:p>
        </p:txBody>
      </p:sp>
      <p:sp>
        <p:nvSpPr>
          <p:cNvPr id="580613" name="Rectangle 5"/>
          <p:cNvSpPr>
            <a:spLocks noChangeArrowheads="1"/>
          </p:cNvSpPr>
          <p:nvPr/>
        </p:nvSpPr>
        <p:spPr bwMode="auto">
          <a:xfrm>
            <a:off x="5089525" y="228600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zh-CN" altLang="zh-CN" sz="2400" b="0"/>
          </a:p>
        </p:txBody>
      </p:sp>
      <p:sp>
        <p:nvSpPr>
          <p:cNvPr id="580614" name="Text Box 6"/>
          <p:cNvSpPr txBox="1">
            <a:spLocks noChangeArrowheads="1"/>
          </p:cNvSpPr>
          <p:nvPr/>
        </p:nvSpPr>
        <p:spPr bwMode="auto">
          <a:xfrm>
            <a:off x="2411413" y="3068638"/>
            <a:ext cx="49720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/>
              <a:t>Yes, I </a:t>
            </a:r>
            <a:r>
              <a:rPr lang="en-US" altLang="zh-CN" sz="3200">
                <a:solidFill>
                  <a:srgbClr val="FF0000"/>
                </a:solidFill>
              </a:rPr>
              <a:t>have</a:t>
            </a:r>
            <a:r>
              <a:rPr lang="en-US" altLang="zh-CN" sz="3200"/>
              <a:t> .   No, I </a:t>
            </a:r>
            <a:r>
              <a:rPr lang="en-US" altLang="zh-CN" sz="3200">
                <a:solidFill>
                  <a:srgbClr val="FF0000"/>
                </a:solidFill>
              </a:rPr>
              <a:t>haven’t</a:t>
            </a:r>
            <a:r>
              <a:rPr lang="en-US" altLang="zh-CN" sz="3200"/>
              <a:t>.</a:t>
            </a:r>
          </a:p>
        </p:txBody>
      </p:sp>
      <p:sp>
        <p:nvSpPr>
          <p:cNvPr id="580615" name="Text Box 7"/>
          <p:cNvSpPr txBox="1">
            <a:spLocks noChangeArrowheads="1"/>
          </p:cNvSpPr>
          <p:nvPr/>
        </p:nvSpPr>
        <p:spPr bwMode="auto">
          <a:xfrm>
            <a:off x="2484438" y="3716338"/>
            <a:ext cx="36480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/>
              <a:t>What </a:t>
            </a:r>
            <a:r>
              <a:rPr lang="en-US" altLang="zh-CN" sz="3200">
                <a:solidFill>
                  <a:srgbClr val="FF0000"/>
                </a:solidFill>
              </a:rPr>
              <a:t>have</a:t>
            </a:r>
            <a:r>
              <a:rPr lang="en-US" altLang="zh-CN" sz="3200"/>
              <a:t> you got?</a:t>
            </a:r>
          </a:p>
        </p:txBody>
      </p:sp>
      <p:sp>
        <p:nvSpPr>
          <p:cNvPr id="580616" name="Text Box 8"/>
          <p:cNvSpPr txBox="1">
            <a:spLocks noChangeArrowheads="1"/>
          </p:cNvSpPr>
          <p:nvPr/>
        </p:nvSpPr>
        <p:spPr bwMode="auto">
          <a:xfrm>
            <a:off x="611188" y="1681163"/>
            <a:ext cx="18161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0" lang="zh-CN" altLang="en-US" sz="3200"/>
              <a:t>否定句：</a:t>
            </a:r>
          </a:p>
        </p:txBody>
      </p:sp>
      <p:sp>
        <p:nvSpPr>
          <p:cNvPr id="580617" name="Text Box 9"/>
          <p:cNvSpPr txBox="1">
            <a:spLocks noChangeArrowheads="1"/>
          </p:cNvSpPr>
          <p:nvPr/>
        </p:nvSpPr>
        <p:spPr bwMode="auto">
          <a:xfrm>
            <a:off x="250825" y="2276475"/>
            <a:ext cx="26320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0" lang="zh-CN" altLang="en-US" sz="3200" dirty="0"/>
              <a:t>一般疑问句：</a:t>
            </a:r>
          </a:p>
        </p:txBody>
      </p:sp>
      <p:sp>
        <p:nvSpPr>
          <p:cNvPr id="580618" name="Text Box 10"/>
          <p:cNvSpPr txBox="1">
            <a:spLocks noChangeArrowheads="1"/>
          </p:cNvSpPr>
          <p:nvPr/>
        </p:nvSpPr>
        <p:spPr bwMode="auto">
          <a:xfrm>
            <a:off x="0" y="3141663"/>
            <a:ext cx="27828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0" lang="zh-CN" altLang="en-US" sz="2800"/>
              <a:t>肯定</a:t>
            </a:r>
            <a:r>
              <a:rPr kumimoji="0" lang="en-US" altLang="zh-CN" sz="2800"/>
              <a:t>/</a:t>
            </a:r>
            <a:r>
              <a:rPr kumimoji="0" lang="zh-CN" altLang="en-US" sz="2800"/>
              <a:t>否定回答：</a:t>
            </a:r>
          </a:p>
        </p:txBody>
      </p:sp>
      <p:sp>
        <p:nvSpPr>
          <p:cNvPr id="580619" name="Text Box 11"/>
          <p:cNvSpPr txBox="1">
            <a:spLocks noChangeArrowheads="1"/>
          </p:cNvSpPr>
          <p:nvPr/>
        </p:nvSpPr>
        <p:spPr bwMode="auto">
          <a:xfrm>
            <a:off x="468313" y="3768725"/>
            <a:ext cx="222408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0" lang="zh-CN" altLang="en-US" sz="3200"/>
              <a:t>划线提问：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0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0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80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80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80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80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80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80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0611" grpId="0" autoUpdateAnimBg="0"/>
      <p:bldP spid="580612" grpId="0" autoUpdateAnimBg="0"/>
      <p:bldP spid="580614" grpId="0" autoUpdateAnimBg="0"/>
      <p:bldP spid="580615" grpId="0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634" name="Text Box 2"/>
          <p:cNvSpPr txBox="1">
            <a:spLocks noChangeArrowheads="1"/>
          </p:cNvSpPr>
          <p:nvPr/>
        </p:nvSpPr>
        <p:spPr bwMode="auto">
          <a:xfrm>
            <a:off x="631689" y="704850"/>
            <a:ext cx="56689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/>
              <a:t>My father has </a:t>
            </a:r>
            <a:r>
              <a:rPr lang="en-US" altLang="zh-CN" sz="3200" u="sng"/>
              <a:t>an old computer.</a:t>
            </a:r>
          </a:p>
        </p:txBody>
      </p:sp>
      <p:sp>
        <p:nvSpPr>
          <p:cNvPr id="581635" name="Text Box 3"/>
          <p:cNvSpPr txBox="1">
            <a:spLocks noChangeArrowheads="1"/>
          </p:cNvSpPr>
          <p:nvPr/>
        </p:nvSpPr>
        <p:spPr bwMode="auto">
          <a:xfrm>
            <a:off x="647564" y="1600200"/>
            <a:ext cx="72596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/>
              <a:t>My father </a:t>
            </a:r>
            <a:r>
              <a:rPr lang="en-US" altLang="zh-CN" sz="3200">
                <a:solidFill>
                  <a:srgbClr val="FF0000"/>
                </a:solidFill>
              </a:rPr>
              <a:t>doesn’t</a:t>
            </a:r>
            <a:r>
              <a:rPr lang="en-US" altLang="zh-CN" sz="3200"/>
              <a:t> </a:t>
            </a:r>
            <a:r>
              <a:rPr lang="en-US" altLang="zh-CN" sz="3200">
                <a:solidFill>
                  <a:srgbClr val="FF0000"/>
                </a:solidFill>
              </a:rPr>
              <a:t>have </a:t>
            </a:r>
            <a:r>
              <a:rPr lang="en-US" altLang="zh-CN" sz="3200"/>
              <a:t>an old computer.</a:t>
            </a:r>
          </a:p>
        </p:txBody>
      </p:sp>
      <p:sp>
        <p:nvSpPr>
          <p:cNvPr id="581636" name="Text Box 4"/>
          <p:cNvSpPr txBox="1">
            <a:spLocks noChangeArrowheads="1"/>
          </p:cNvSpPr>
          <p:nvPr/>
        </p:nvSpPr>
        <p:spPr bwMode="auto">
          <a:xfrm>
            <a:off x="647564" y="2362200"/>
            <a:ext cx="71596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>
                <a:solidFill>
                  <a:srgbClr val="FF0000"/>
                </a:solidFill>
              </a:rPr>
              <a:t>Does</a:t>
            </a:r>
            <a:r>
              <a:rPr lang="en-US" altLang="zh-CN" sz="3200"/>
              <a:t> your father </a:t>
            </a:r>
            <a:r>
              <a:rPr lang="en-US" altLang="zh-CN" sz="3200">
                <a:solidFill>
                  <a:srgbClr val="FF0000"/>
                </a:solidFill>
              </a:rPr>
              <a:t>have</a:t>
            </a:r>
            <a:r>
              <a:rPr lang="en-US" altLang="zh-CN" sz="3200"/>
              <a:t> an old computer?</a:t>
            </a:r>
          </a:p>
        </p:txBody>
      </p:sp>
      <p:sp>
        <p:nvSpPr>
          <p:cNvPr id="581637" name="Text Box 5"/>
          <p:cNvSpPr txBox="1">
            <a:spLocks noChangeArrowheads="1"/>
          </p:cNvSpPr>
          <p:nvPr/>
        </p:nvSpPr>
        <p:spPr bwMode="auto">
          <a:xfrm>
            <a:off x="647564" y="3048000"/>
            <a:ext cx="53784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/>
              <a:t>Yes, he does.    No, he doesn’t.</a:t>
            </a:r>
          </a:p>
        </p:txBody>
      </p:sp>
      <p:sp>
        <p:nvSpPr>
          <p:cNvPr id="581638" name="Text Box 6"/>
          <p:cNvSpPr txBox="1">
            <a:spLocks noChangeArrowheads="1"/>
          </p:cNvSpPr>
          <p:nvPr/>
        </p:nvSpPr>
        <p:spPr bwMode="auto">
          <a:xfrm>
            <a:off x="647564" y="3810000"/>
            <a:ext cx="52943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dirty="0"/>
              <a:t>What </a:t>
            </a:r>
            <a:r>
              <a:rPr lang="en-US" altLang="zh-CN" sz="3200" dirty="0">
                <a:solidFill>
                  <a:srgbClr val="FF0000"/>
                </a:solidFill>
              </a:rPr>
              <a:t>does </a:t>
            </a:r>
            <a:r>
              <a:rPr lang="en-US" altLang="zh-CN" sz="3200" dirty="0"/>
              <a:t>your father have?</a:t>
            </a:r>
            <a:r>
              <a:rPr lang="en-US" altLang="zh-CN" sz="2400" b="0" dirty="0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1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1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81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81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81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81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81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81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1635" grpId="0" autoUpdateAnimBg="0"/>
      <p:bldP spid="581636" grpId="0" autoUpdateAnimBg="0"/>
      <p:bldP spid="581637" grpId="0" autoUpdateAnimBg="0"/>
      <p:bldP spid="581638" grpId="0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658" name="Text Box 2"/>
          <p:cNvSpPr txBox="1">
            <a:spLocks noChangeArrowheads="1"/>
          </p:cNvSpPr>
          <p:nvPr/>
        </p:nvSpPr>
        <p:spPr bwMode="auto">
          <a:xfrm>
            <a:off x="50809" y="838200"/>
            <a:ext cx="85963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dirty="0"/>
              <a:t>Jack sends </a:t>
            </a:r>
            <a:r>
              <a:rPr lang="en-US" altLang="zh-CN" sz="3200" u="sng" dirty="0"/>
              <a:t>four</a:t>
            </a:r>
            <a:r>
              <a:rPr lang="en-US" altLang="zh-CN" sz="3200" dirty="0"/>
              <a:t> emails to his friends </a:t>
            </a:r>
            <a:r>
              <a:rPr lang="en-US" altLang="zh-CN" sz="3200" u="sng" dirty="0">
                <a:solidFill>
                  <a:srgbClr val="FF0000"/>
                </a:solidFill>
              </a:rPr>
              <a:t>every week</a:t>
            </a:r>
            <a:r>
              <a:rPr lang="en-US" altLang="zh-CN" sz="3200" dirty="0"/>
              <a:t>.</a:t>
            </a:r>
          </a:p>
        </p:txBody>
      </p:sp>
      <p:sp>
        <p:nvSpPr>
          <p:cNvPr id="582659" name="Text Box 3"/>
          <p:cNvSpPr txBox="1">
            <a:spLocks noChangeArrowheads="1"/>
          </p:cNvSpPr>
          <p:nvPr/>
        </p:nvSpPr>
        <p:spPr bwMode="auto">
          <a:xfrm>
            <a:off x="50809" y="2101958"/>
            <a:ext cx="8515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dirty="0">
                <a:solidFill>
                  <a:srgbClr val="FF0000"/>
                </a:solidFill>
              </a:rPr>
              <a:t>How many</a:t>
            </a:r>
            <a:r>
              <a:rPr lang="en-US" altLang="zh-CN" sz="3200" dirty="0"/>
              <a:t> emails </a:t>
            </a:r>
            <a:r>
              <a:rPr lang="en-US" altLang="zh-CN" sz="3200" dirty="0">
                <a:solidFill>
                  <a:srgbClr val="FF0000"/>
                </a:solidFill>
              </a:rPr>
              <a:t>does</a:t>
            </a:r>
            <a:r>
              <a:rPr lang="en-US" altLang="zh-CN" sz="3200" dirty="0"/>
              <a:t> Jack send to his friends?</a:t>
            </a:r>
          </a:p>
        </p:txBody>
      </p:sp>
      <p:sp>
        <p:nvSpPr>
          <p:cNvPr id="582660" name="Text Box 4"/>
          <p:cNvSpPr txBox="1">
            <a:spLocks noChangeArrowheads="1"/>
          </p:cNvSpPr>
          <p:nvPr/>
        </p:nvSpPr>
        <p:spPr bwMode="auto">
          <a:xfrm>
            <a:off x="7767" y="3077135"/>
            <a:ext cx="83994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dirty="0">
                <a:solidFill>
                  <a:srgbClr val="FF0000"/>
                </a:solidFill>
              </a:rPr>
              <a:t>How often</a:t>
            </a:r>
            <a:r>
              <a:rPr lang="en-US" altLang="zh-CN" sz="2400" b="0" dirty="0"/>
              <a:t> </a:t>
            </a:r>
            <a:r>
              <a:rPr lang="en-US" altLang="zh-CN" sz="3200" dirty="0">
                <a:solidFill>
                  <a:srgbClr val="FF0000"/>
                </a:solidFill>
              </a:rPr>
              <a:t>does </a:t>
            </a:r>
            <a:r>
              <a:rPr lang="en-US" altLang="zh-CN" sz="3200" dirty="0"/>
              <a:t>Jack send emails to his friends?</a:t>
            </a:r>
            <a:endParaRPr lang="en-US" altLang="zh-CN" sz="2400" b="0" dirty="0"/>
          </a:p>
        </p:txBody>
      </p:sp>
      <p:sp>
        <p:nvSpPr>
          <p:cNvPr id="582661" name="Text Box 5"/>
          <p:cNvSpPr txBox="1">
            <a:spLocks noChangeArrowheads="1"/>
          </p:cNvSpPr>
          <p:nvPr/>
        </p:nvSpPr>
        <p:spPr bwMode="auto">
          <a:xfrm>
            <a:off x="1835696" y="1341438"/>
            <a:ext cx="12033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0" lang="zh-CN" altLang="en-US" sz="3200" dirty="0"/>
              <a:t>（</a:t>
            </a:r>
            <a:r>
              <a:rPr kumimoji="0" lang="en-US" altLang="zh-CN" sz="3200" dirty="0"/>
              <a:t>1</a:t>
            </a:r>
            <a:r>
              <a:rPr kumimoji="0" lang="zh-CN" altLang="en-US" sz="3200" dirty="0"/>
              <a:t>）</a:t>
            </a:r>
          </a:p>
        </p:txBody>
      </p:sp>
      <p:sp>
        <p:nvSpPr>
          <p:cNvPr id="582662" name="Text Box 6"/>
          <p:cNvSpPr txBox="1">
            <a:spLocks noChangeArrowheads="1"/>
          </p:cNvSpPr>
          <p:nvPr/>
        </p:nvSpPr>
        <p:spPr bwMode="auto">
          <a:xfrm>
            <a:off x="6877050" y="1341438"/>
            <a:ext cx="12033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0" lang="zh-CN" altLang="en-US" sz="3200"/>
              <a:t>（</a:t>
            </a:r>
            <a:r>
              <a:rPr kumimoji="0" lang="en-US" altLang="zh-CN" sz="3200"/>
              <a:t>2</a:t>
            </a:r>
            <a:r>
              <a:rPr kumimoji="0" lang="zh-CN" altLang="en-US" sz="3200"/>
              <a:t>）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2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2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82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82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2659" grpId="0" autoUpdateAnimBg="0"/>
      <p:bldP spid="582660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9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216025"/>
          </a:xfrm>
        </p:spPr>
        <p:txBody>
          <a:bodyPr anchor="b"/>
          <a:lstStyle/>
          <a:p>
            <a:r>
              <a:rPr lang="en-US" altLang="zh-CN" sz="2800" b="1" dirty="0"/>
              <a:t>Instructions of how to write your homework on the computer</a:t>
            </a:r>
          </a:p>
        </p:txBody>
      </p:sp>
      <p:graphicFrame>
        <p:nvGraphicFramePr>
          <p:cNvPr id="75835" name="Group 59"/>
          <p:cNvGraphicFramePr>
            <a:graphicFrameLocks noGrp="1"/>
          </p:cNvGraphicFramePr>
          <p:nvPr>
            <p:ph idx="4294967295"/>
          </p:nvPr>
        </p:nvGraphicFramePr>
        <p:xfrm>
          <a:off x="24462" y="1341501"/>
          <a:ext cx="8423275" cy="5184648"/>
        </p:xfrm>
        <a:graphic>
          <a:graphicData uri="http://schemas.openxmlformats.org/drawingml/2006/table">
            <a:tbl>
              <a:tblPr/>
              <a:tblGrid>
                <a:gridCol w="11237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702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292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9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1" lang="en-US" altLang="zh-CN" sz="2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Steps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1" lang="en-US" altLang="zh-CN" sz="2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What to do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1" lang="en-US" altLang="zh-CN" sz="2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how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5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endParaRPr kumimoji="1" lang="zh-CN" altLang="zh-C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endParaRPr kumimoji="1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endParaRPr kumimoji="1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endParaRPr kumimoji="1" lang="zh-CN" altLang="zh-CN" sz="3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9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endParaRPr kumimoji="1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endParaRPr kumimoji="1" lang="zh-CN" altLang="zh-C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endParaRPr kumimoji="1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endParaRPr kumimoji="1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5938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endParaRPr kumimoji="1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endParaRPr kumimoji="1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endParaRPr kumimoji="1" lang="zh-CN" altLang="zh-C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5938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endParaRPr kumimoji="1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3238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endParaRPr kumimoji="1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593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endParaRPr kumimoji="1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endParaRPr kumimoji="1" lang="zh-CN" altLang="zh-C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endParaRPr kumimoji="1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5938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endParaRPr kumimoji="1" lang="zh-CN" altLang="zh-C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5811" name="Rectangle 35"/>
          <p:cNvSpPr>
            <a:spLocks noChangeArrowheads="1"/>
          </p:cNvSpPr>
          <p:nvPr/>
        </p:nvSpPr>
        <p:spPr bwMode="auto">
          <a:xfrm>
            <a:off x="250825" y="1989138"/>
            <a:ext cx="1044575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3200">
                <a:solidFill>
                  <a:srgbClr val="0000FF"/>
                </a:solidFill>
              </a:rPr>
              <a:t>first</a:t>
            </a:r>
          </a:p>
        </p:txBody>
      </p:sp>
      <p:sp>
        <p:nvSpPr>
          <p:cNvPr id="75812" name="Rectangle 36"/>
          <p:cNvSpPr>
            <a:spLocks noChangeArrowheads="1"/>
          </p:cNvSpPr>
          <p:nvPr/>
        </p:nvSpPr>
        <p:spPr bwMode="auto">
          <a:xfrm>
            <a:off x="1439652" y="2205038"/>
            <a:ext cx="2413000" cy="46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2800" dirty="0">
                <a:solidFill>
                  <a:srgbClr val="0000FF"/>
                </a:solidFill>
              </a:rPr>
              <a:t>Open a new </a:t>
            </a:r>
          </a:p>
          <a:p>
            <a:pPr algn="ctr"/>
            <a:r>
              <a:rPr lang="en-US" altLang="zh-CN" sz="2800" dirty="0">
                <a:solidFill>
                  <a:srgbClr val="0000FF"/>
                </a:solidFill>
              </a:rPr>
              <a:t>document</a:t>
            </a:r>
          </a:p>
        </p:txBody>
      </p:sp>
      <p:sp>
        <p:nvSpPr>
          <p:cNvPr id="75813" name="Rectangle 37"/>
          <p:cNvSpPr>
            <a:spLocks noChangeArrowheads="1"/>
          </p:cNvSpPr>
          <p:nvPr/>
        </p:nvSpPr>
        <p:spPr bwMode="auto">
          <a:xfrm>
            <a:off x="4643438" y="2078691"/>
            <a:ext cx="3311525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2800" dirty="0">
                <a:solidFill>
                  <a:srgbClr val="0000FF"/>
                </a:solidFill>
              </a:rPr>
              <a:t>Click the mouse on</a:t>
            </a:r>
          </a:p>
          <a:p>
            <a:pPr algn="ctr"/>
            <a:r>
              <a:rPr lang="en-US" altLang="zh-CN" sz="2800" dirty="0">
                <a:solidFill>
                  <a:srgbClr val="0000FF"/>
                </a:solidFill>
              </a:rPr>
              <a:t> “new document”.</a:t>
            </a:r>
          </a:p>
        </p:txBody>
      </p:sp>
      <p:sp>
        <p:nvSpPr>
          <p:cNvPr id="75814" name="Rectangle 38"/>
          <p:cNvSpPr>
            <a:spLocks noChangeArrowheads="1"/>
          </p:cNvSpPr>
          <p:nvPr/>
        </p:nvSpPr>
        <p:spPr bwMode="auto">
          <a:xfrm>
            <a:off x="24462" y="3933825"/>
            <a:ext cx="1044575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3200" dirty="0">
                <a:solidFill>
                  <a:srgbClr val="0000FF"/>
                </a:solidFill>
              </a:rPr>
              <a:t>next</a:t>
            </a:r>
          </a:p>
        </p:txBody>
      </p:sp>
      <p:sp>
        <p:nvSpPr>
          <p:cNvPr id="75815" name="Rectangle 39"/>
          <p:cNvSpPr>
            <a:spLocks noChangeArrowheads="1"/>
          </p:cNvSpPr>
          <p:nvPr/>
        </p:nvSpPr>
        <p:spPr bwMode="auto">
          <a:xfrm>
            <a:off x="1295400" y="4463957"/>
            <a:ext cx="2413000" cy="46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2800" dirty="0">
                <a:solidFill>
                  <a:srgbClr val="0000FF"/>
                </a:solidFill>
              </a:rPr>
              <a:t>Save the new </a:t>
            </a:r>
          </a:p>
          <a:p>
            <a:pPr algn="ctr"/>
            <a:r>
              <a:rPr lang="en-US" altLang="zh-CN" sz="2800" dirty="0">
                <a:solidFill>
                  <a:srgbClr val="0000FF"/>
                </a:solidFill>
              </a:rPr>
              <a:t>document.</a:t>
            </a:r>
          </a:p>
        </p:txBody>
      </p:sp>
      <p:sp>
        <p:nvSpPr>
          <p:cNvPr id="75816" name="Rectangle 40"/>
          <p:cNvSpPr>
            <a:spLocks noChangeArrowheads="1"/>
          </p:cNvSpPr>
          <p:nvPr/>
        </p:nvSpPr>
        <p:spPr bwMode="auto">
          <a:xfrm>
            <a:off x="4533970" y="3190082"/>
            <a:ext cx="3779837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2800" dirty="0">
                <a:solidFill>
                  <a:srgbClr val="990000"/>
                </a:solidFill>
              </a:rPr>
              <a:t>Use the keyboard”.</a:t>
            </a:r>
          </a:p>
        </p:txBody>
      </p:sp>
      <p:sp>
        <p:nvSpPr>
          <p:cNvPr id="75817" name="Rectangle 41"/>
          <p:cNvSpPr>
            <a:spLocks noChangeArrowheads="1"/>
          </p:cNvSpPr>
          <p:nvPr/>
        </p:nvSpPr>
        <p:spPr bwMode="auto">
          <a:xfrm>
            <a:off x="107504" y="3194844"/>
            <a:ext cx="1044575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3200" dirty="0">
                <a:solidFill>
                  <a:srgbClr val="990000"/>
                </a:solidFill>
              </a:rPr>
              <a:t>next</a:t>
            </a:r>
          </a:p>
        </p:txBody>
      </p:sp>
      <p:sp>
        <p:nvSpPr>
          <p:cNvPr id="75818" name="Rectangle 42"/>
          <p:cNvSpPr>
            <a:spLocks noChangeArrowheads="1"/>
          </p:cNvSpPr>
          <p:nvPr/>
        </p:nvSpPr>
        <p:spPr bwMode="auto">
          <a:xfrm>
            <a:off x="12376" y="4868863"/>
            <a:ext cx="1044575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3200" dirty="0">
                <a:solidFill>
                  <a:srgbClr val="0000FF"/>
                </a:solidFill>
              </a:rPr>
              <a:t>then</a:t>
            </a:r>
          </a:p>
        </p:txBody>
      </p:sp>
      <p:sp>
        <p:nvSpPr>
          <p:cNvPr id="75819" name="Rectangle 43"/>
          <p:cNvSpPr>
            <a:spLocks noChangeArrowheads="1"/>
          </p:cNvSpPr>
          <p:nvPr/>
        </p:nvSpPr>
        <p:spPr bwMode="auto">
          <a:xfrm>
            <a:off x="1152078" y="2991224"/>
            <a:ext cx="3097213" cy="827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2400" spc="-150" dirty="0">
                <a:solidFill>
                  <a:srgbClr val="990000"/>
                </a:solidFill>
              </a:rPr>
              <a:t>Write your homework</a:t>
            </a:r>
          </a:p>
          <a:p>
            <a:pPr algn="ctr"/>
            <a:r>
              <a:rPr lang="en-US" altLang="zh-CN" sz="2400" spc="-150" dirty="0">
                <a:solidFill>
                  <a:srgbClr val="990000"/>
                </a:solidFill>
              </a:rPr>
              <a:t>in the new document</a:t>
            </a:r>
          </a:p>
        </p:txBody>
      </p:sp>
      <p:sp>
        <p:nvSpPr>
          <p:cNvPr id="75820" name="Rectangle 44"/>
          <p:cNvSpPr>
            <a:spLocks noChangeArrowheads="1"/>
          </p:cNvSpPr>
          <p:nvPr/>
        </p:nvSpPr>
        <p:spPr bwMode="auto">
          <a:xfrm>
            <a:off x="4643438" y="3933825"/>
            <a:ext cx="3779837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2800">
                <a:solidFill>
                  <a:srgbClr val="0000FF"/>
                </a:solidFill>
              </a:rPr>
              <a:t>Click “save”.</a:t>
            </a:r>
          </a:p>
        </p:txBody>
      </p:sp>
      <p:sp>
        <p:nvSpPr>
          <p:cNvPr id="75821" name="Rectangle 45"/>
          <p:cNvSpPr>
            <a:spLocks noChangeArrowheads="1"/>
          </p:cNvSpPr>
          <p:nvPr/>
        </p:nvSpPr>
        <p:spPr bwMode="auto">
          <a:xfrm>
            <a:off x="4536982" y="4457327"/>
            <a:ext cx="3779837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2800" spc="-150" dirty="0">
                <a:solidFill>
                  <a:srgbClr val="0000FF"/>
                </a:solidFill>
              </a:rPr>
              <a:t>write a name in the box for it</a:t>
            </a:r>
          </a:p>
        </p:txBody>
      </p:sp>
      <p:sp>
        <p:nvSpPr>
          <p:cNvPr id="75822" name="Rectangle 46"/>
          <p:cNvSpPr>
            <a:spLocks noChangeArrowheads="1"/>
          </p:cNvSpPr>
          <p:nvPr/>
        </p:nvSpPr>
        <p:spPr bwMode="auto">
          <a:xfrm>
            <a:off x="4486118" y="5013325"/>
            <a:ext cx="3779837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2800" dirty="0">
                <a:solidFill>
                  <a:srgbClr val="0000FF"/>
                </a:solidFill>
              </a:rPr>
              <a:t>Click “</a:t>
            </a:r>
            <a:r>
              <a:rPr lang="en-US" altLang="zh-CN" sz="2800" dirty="0" err="1">
                <a:solidFill>
                  <a:srgbClr val="0000FF"/>
                </a:solidFill>
              </a:rPr>
              <a:t>save”again</a:t>
            </a:r>
            <a:r>
              <a:rPr lang="en-US" altLang="zh-CN" sz="2800" dirty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75823" name="Rectangle 47"/>
          <p:cNvSpPr>
            <a:spLocks noChangeArrowheads="1"/>
          </p:cNvSpPr>
          <p:nvPr/>
        </p:nvSpPr>
        <p:spPr bwMode="auto">
          <a:xfrm>
            <a:off x="24462" y="4508500"/>
            <a:ext cx="1044575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3200" dirty="0">
                <a:solidFill>
                  <a:srgbClr val="FF0000"/>
                </a:solidFill>
              </a:rPr>
              <a:t>or</a:t>
            </a:r>
          </a:p>
        </p:txBody>
      </p:sp>
      <p:sp>
        <p:nvSpPr>
          <p:cNvPr id="75824" name="Rectangle 48"/>
          <p:cNvSpPr>
            <a:spLocks noChangeArrowheads="1"/>
          </p:cNvSpPr>
          <p:nvPr/>
        </p:nvSpPr>
        <p:spPr bwMode="auto">
          <a:xfrm>
            <a:off x="107503" y="5595658"/>
            <a:ext cx="1044575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3200" dirty="0">
                <a:solidFill>
                  <a:srgbClr val="990000"/>
                </a:solidFill>
              </a:rPr>
              <a:t>finally</a:t>
            </a:r>
          </a:p>
        </p:txBody>
      </p:sp>
      <p:sp>
        <p:nvSpPr>
          <p:cNvPr id="75825" name="Rectangle 49"/>
          <p:cNvSpPr>
            <a:spLocks noChangeArrowheads="1"/>
          </p:cNvSpPr>
          <p:nvPr/>
        </p:nvSpPr>
        <p:spPr bwMode="auto">
          <a:xfrm>
            <a:off x="1439652" y="5661024"/>
            <a:ext cx="2413000" cy="46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2400" dirty="0">
                <a:solidFill>
                  <a:srgbClr val="990000"/>
                </a:solidFill>
              </a:rPr>
              <a:t>Print  the document</a:t>
            </a:r>
          </a:p>
        </p:txBody>
      </p:sp>
      <p:sp>
        <p:nvSpPr>
          <p:cNvPr id="75826" name="Rectangle 50"/>
          <p:cNvSpPr>
            <a:spLocks noChangeArrowheads="1"/>
          </p:cNvSpPr>
          <p:nvPr/>
        </p:nvSpPr>
        <p:spPr bwMode="auto">
          <a:xfrm>
            <a:off x="4333188" y="6021388"/>
            <a:ext cx="3779838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2800" dirty="0">
                <a:solidFill>
                  <a:srgbClr val="990000"/>
                </a:solidFill>
              </a:rPr>
              <a:t>Click “print” and “OK”</a:t>
            </a:r>
          </a:p>
        </p:txBody>
      </p:sp>
      <p:sp>
        <p:nvSpPr>
          <p:cNvPr id="75827" name="Rectangle 51"/>
          <p:cNvSpPr>
            <a:spLocks noChangeArrowheads="1"/>
          </p:cNvSpPr>
          <p:nvPr/>
        </p:nvSpPr>
        <p:spPr bwMode="auto">
          <a:xfrm>
            <a:off x="4500563" y="5502650"/>
            <a:ext cx="3779838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2800" spc="-150" dirty="0">
                <a:solidFill>
                  <a:srgbClr val="990000"/>
                </a:solidFill>
              </a:rPr>
              <a:t>put the paper in the printer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5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5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5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5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5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5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5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75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75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75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75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75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75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75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75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75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75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811" grpId="0"/>
      <p:bldP spid="75812" grpId="0"/>
      <p:bldP spid="75813" grpId="0"/>
      <p:bldP spid="75814" grpId="0"/>
      <p:bldP spid="75815" grpId="0"/>
      <p:bldP spid="75816" grpId="0"/>
      <p:bldP spid="75817" grpId="0"/>
      <p:bldP spid="75818" grpId="0"/>
      <p:bldP spid="75819" grpId="0"/>
      <p:bldP spid="75820" grpId="0"/>
      <p:bldP spid="75821" grpId="0"/>
      <p:bldP spid="75822" grpId="0"/>
      <p:bldP spid="75823" grpId="0"/>
      <p:bldP spid="75824" grpId="0"/>
      <p:bldP spid="75825" grpId="0"/>
      <p:bldP spid="75826" grpId="0"/>
      <p:bldP spid="7582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82" name="Text Box 2"/>
          <p:cNvSpPr txBox="1">
            <a:spLocks noChangeArrowheads="1"/>
          </p:cNvSpPr>
          <p:nvPr/>
        </p:nvSpPr>
        <p:spPr bwMode="auto">
          <a:xfrm>
            <a:off x="762000" y="1143000"/>
            <a:ext cx="71675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/>
              <a:t>I often </a:t>
            </a:r>
            <a:r>
              <a:rPr lang="en-US" altLang="zh-CN" sz="3200" u="sng"/>
              <a:t>get information</a:t>
            </a:r>
            <a:r>
              <a:rPr lang="en-US" altLang="zh-CN" sz="3200"/>
              <a:t> on the computer.</a:t>
            </a:r>
          </a:p>
        </p:txBody>
      </p:sp>
      <p:sp>
        <p:nvSpPr>
          <p:cNvPr id="583683" name="Rectangle 3"/>
          <p:cNvSpPr>
            <a:spLocks noChangeArrowheads="1"/>
          </p:cNvSpPr>
          <p:nvPr/>
        </p:nvSpPr>
        <p:spPr bwMode="auto">
          <a:xfrm>
            <a:off x="838200" y="2133600"/>
            <a:ext cx="69754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>
                <a:solidFill>
                  <a:srgbClr val="FF0000"/>
                </a:solidFill>
              </a:rPr>
              <a:t>What</a:t>
            </a:r>
            <a:r>
              <a:rPr lang="en-US" altLang="zh-CN" sz="3200"/>
              <a:t> </a:t>
            </a:r>
            <a:r>
              <a:rPr lang="en-US" altLang="zh-CN" sz="3200">
                <a:solidFill>
                  <a:srgbClr val="FF0000"/>
                </a:solidFill>
              </a:rPr>
              <a:t>do</a:t>
            </a:r>
            <a:r>
              <a:rPr lang="en-US" altLang="zh-CN" sz="3200"/>
              <a:t> you often </a:t>
            </a:r>
            <a:r>
              <a:rPr lang="en-US" altLang="zh-CN" sz="3200">
                <a:solidFill>
                  <a:srgbClr val="FF0000"/>
                </a:solidFill>
              </a:rPr>
              <a:t>do</a:t>
            </a:r>
            <a:r>
              <a:rPr lang="en-US" altLang="zh-CN" sz="3200"/>
              <a:t> on the computer.</a:t>
            </a:r>
          </a:p>
        </p:txBody>
      </p:sp>
      <p:sp>
        <p:nvSpPr>
          <p:cNvPr id="583684" name="Text Box 4"/>
          <p:cNvSpPr txBox="1">
            <a:spLocks noChangeArrowheads="1"/>
          </p:cNvSpPr>
          <p:nvPr/>
        </p:nvSpPr>
        <p:spPr bwMode="auto">
          <a:xfrm>
            <a:off x="762000" y="3254375"/>
            <a:ext cx="60420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/>
              <a:t>I use the computer </a:t>
            </a:r>
            <a:r>
              <a:rPr lang="en-US" altLang="zh-CN" sz="3200" u="sng"/>
              <a:t>in the evening.</a:t>
            </a:r>
          </a:p>
        </p:txBody>
      </p:sp>
      <p:sp>
        <p:nvSpPr>
          <p:cNvPr id="583685" name="Rectangle 5"/>
          <p:cNvSpPr>
            <a:spLocks noChangeArrowheads="1"/>
          </p:cNvSpPr>
          <p:nvPr/>
        </p:nvSpPr>
        <p:spPr bwMode="auto">
          <a:xfrm>
            <a:off x="914400" y="4343400"/>
            <a:ext cx="59737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>
                <a:solidFill>
                  <a:srgbClr val="FF0000"/>
                </a:solidFill>
              </a:rPr>
              <a:t>When do</a:t>
            </a:r>
            <a:r>
              <a:rPr lang="en-US" altLang="zh-CN" sz="3200"/>
              <a:t> you  </a:t>
            </a:r>
            <a:r>
              <a:rPr lang="en-US" altLang="zh-CN" sz="3200">
                <a:solidFill>
                  <a:srgbClr val="FF0000"/>
                </a:solidFill>
              </a:rPr>
              <a:t>use</a:t>
            </a:r>
            <a:r>
              <a:rPr lang="en-US" altLang="zh-CN" sz="3200"/>
              <a:t> the computer 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36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3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836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83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683" grpId="0" autoUpdateAnimBg="0"/>
      <p:bldP spid="583685" grpId="0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802" name="Text Box 2"/>
          <p:cNvSpPr txBox="1">
            <a:spLocks noChangeArrowheads="1"/>
          </p:cNvSpPr>
          <p:nvPr/>
        </p:nvSpPr>
        <p:spPr bwMode="auto">
          <a:xfrm>
            <a:off x="323850" y="0"/>
            <a:ext cx="8459788" cy="336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i="1" dirty="0">
                <a:solidFill>
                  <a:srgbClr val="CC0099"/>
                </a:solidFill>
                <a:latin typeface="Arial" panose="020B0604020202020204" pitchFamily="34" charset="0"/>
              </a:rPr>
              <a:t>2 Complete the conversations.</a:t>
            </a:r>
          </a:p>
          <a:p>
            <a:r>
              <a:rPr lang="en-US" altLang="zh-CN" sz="2800" dirty="0"/>
              <a:t>— Where do your grandparents live?</a:t>
            </a:r>
          </a:p>
          <a:p>
            <a:r>
              <a:rPr lang="en-US" altLang="zh-CN" sz="2800" dirty="0"/>
              <a:t>— They live in Australia.</a:t>
            </a:r>
          </a:p>
          <a:p>
            <a:r>
              <a:rPr lang="en-US" altLang="zh-CN" sz="2800" dirty="0"/>
              <a:t>1. — _________ save my document?</a:t>
            </a:r>
          </a:p>
          <a:p>
            <a:r>
              <a:rPr lang="en-US" altLang="zh-CN" sz="2800" dirty="0"/>
              <a:t>    — Click “save” and “OK”.</a:t>
            </a:r>
          </a:p>
          <a:p>
            <a:r>
              <a:rPr lang="en-US" altLang="zh-CN" sz="2800" dirty="0"/>
              <a:t>2. — ______________ with his computer?</a:t>
            </a:r>
          </a:p>
          <a:p>
            <a:r>
              <a:rPr lang="en-US" altLang="zh-CN" sz="2800" dirty="0"/>
              <a:t>    — He sends emails.</a:t>
            </a:r>
          </a:p>
        </p:txBody>
      </p:sp>
      <p:sp>
        <p:nvSpPr>
          <p:cNvPr id="588803" name="Rectangle 3"/>
          <p:cNvSpPr>
            <a:spLocks noChangeArrowheads="1"/>
          </p:cNvSpPr>
          <p:nvPr/>
        </p:nvSpPr>
        <p:spPr bwMode="auto">
          <a:xfrm>
            <a:off x="1042988" y="1449388"/>
            <a:ext cx="1416050" cy="56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>
                <a:solidFill>
                  <a:srgbClr val="FF0000"/>
                </a:solidFill>
              </a:rPr>
              <a:t>How do I</a:t>
            </a:r>
          </a:p>
        </p:txBody>
      </p:sp>
      <p:sp>
        <p:nvSpPr>
          <p:cNvPr id="588804" name="Rectangle 4"/>
          <p:cNvSpPr>
            <a:spLocks noChangeArrowheads="1"/>
          </p:cNvSpPr>
          <p:nvPr/>
        </p:nvSpPr>
        <p:spPr bwMode="auto">
          <a:xfrm>
            <a:off x="935038" y="2312988"/>
            <a:ext cx="2182812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000">
                <a:solidFill>
                  <a:srgbClr val="FF0000"/>
                </a:solidFill>
              </a:rPr>
              <a:t>What does he do</a:t>
            </a:r>
            <a:r>
              <a:rPr lang="en-US" altLang="zh-CN" sz="280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588805" name="Text Box 5"/>
          <p:cNvSpPr txBox="1">
            <a:spLocks noChangeArrowheads="1"/>
          </p:cNvSpPr>
          <p:nvPr/>
        </p:nvSpPr>
        <p:spPr bwMode="auto">
          <a:xfrm>
            <a:off x="250825" y="3357563"/>
            <a:ext cx="8496300" cy="265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2800" dirty="0"/>
              <a:t>3. — ________________ her computer?</a:t>
            </a:r>
          </a:p>
          <a:p>
            <a:r>
              <a:rPr lang="en-US" altLang="zh-CN" sz="2800" dirty="0"/>
              <a:t>    — She uses her computer every Sunday.</a:t>
            </a:r>
          </a:p>
          <a:p>
            <a:r>
              <a:rPr lang="en-US" altLang="zh-CN" sz="2800" dirty="0"/>
              <a:t>4. — ________________ emails to?</a:t>
            </a:r>
          </a:p>
          <a:p>
            <a:r>
              <a:rPr lang="en-US" altLang="zh-CN" sz="2800" dirty="0"/>
              <a:t>    — I write emails to my friends.</a:t>
            </a:r>
          </a:p>
          <a:p>
            <a:r>
              <a:rPr lang="en-US" altLang="zh-CN" sz="2800" dirty="0"/>
              <a:t>5. — </a:t>
            </a:r>
            <a:r>
              <a:rPr lang="en-US" altLang="zh-CN" sz="2800" dirty="0" smtClean="0"/>
              <a:t>_________________________  </a:t>
            </a:r>
            <a:r>
              <a:rPr lang="en-US" altLang="zh-CN" sz="2800" dirty="0"/>
              <a:t>every day?</a:t>
            </a:r>
          </a:p>
          <a:p>
            <a:r>
              <a:rPr lang="en-US" altLang="zh-CN" sz="2800" dirty="0"/>
              <a:t>    — They send ten emails every day.</a:t>
            </a:r>
          </a:p>
        </p:txBody>
      </p:sp>
      <p:sp>
        <p:nvSpPr>
          <p:cNvPr id="588806" name="Rectangle 6"/>
          <p:cNvSpPr>
            <a:spLocks noChangeArrowheads="1"/>
          </p:cNvSpPr>
          <p:nvPr/>
        </p:nvSpPr>
        <p:spPr bwMode="auto">
          <a:xfrm>
            <a:off x="1042988" y="3413125"/>
            <a:ext cx="23876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000">
                <a:solidFill>
                  <a:srgbClr val="FF0000"/>
                </a:solidFill>
              </a:rPr>
              <a:t>When does she use</a:t>
            </a:r>
          </a:p>
        </p:txBody>
      </p:sp>
      <p:sp>
        <p:nvSpPr>
          <p:cNvPr id="588807" name="Rectangle 7"/>
          <p:cNvSpPr>
            <a:spLocks noChangeArrowheads="1"/>
          </p:cNvSpPr>
          <p:nvPr/>
        </p:nvSpPr>
        <p:spPr bwMode="auto">
          <a:xfrm>
            <a:off x="1116013" y="4133850"/>
            <a:ext cx="2246312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000">
                <a:solidFill>
                  <a:srgbClr val="FF0000"/>
                </a:solidFill>
              </a:rPr>
              <a:t>Who do you write</a:t>
            </a:r>
          </a:p>
        </p:txBody>
      </p:sp>
      <p:sp>
        <p:nvSpPr>
          <p:cNvPr id="588808" name="Rectangle 8"/>
          <p:cNvSpPr>
            <a:spLocks noChangeArrowheads="1"/>
          </p:cNvSpPr>
          <p:nvPr/>
        </p:nvSpPr>
        <p:spPr bwMode="auto">
          <a:xfrm>
            <a:off x="863600" y="5049838"/>
            <a:ext cx="5589588" cy="56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>
                <a:solidFill>
                  <a:srgbClr val="FF0000"/>
                </a:solidFill>
              </a:rPr>
              <a:t>How many emails do they send</a:t>
            </a:r>
          </a:p>
        </p:txBody>
      </p:sp>
      <p:sp>
        <p:nvSpPr>
          <p:cNvPr id="588809" name="Rectangle 9"/>
          <p:cNvSpPr>
            <a:spLocks noChangeArrowheads="1"/>
          </p:cNvSpPr>
          <p:nvPr/>
        </p:nvSpPr>
        <p:spPr bwMode="auto">
          <a:xfrm>
            <a:off x="3203575" y="2420938"/>
            <a:ext cx="720725" cy="504825"/>
          </a:xfrm>
          <a:prstGeom prst="rect">
            <a:avLst/>
          </a:prstGeom>
          <a:noFill/>
          <a:ln w="38100">
            <a:solidFill>
              <a:srgbClr val="FF0066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88810" name="Text Box 10"/>
          <p:cNvSpPr txBox="1">
            <a:spLocks noChangeArrowheads="1"/>
          </p:cNvSpPr>
          <p:nvPr/>
        </p:nvSpPr>
        <p:spPr bwMode="auto">
          <a:xfrm>
            <a:off x="4211638" y="2781300"/>
            <a:ext cx="10080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zh-CN" altLang="en-US">
                <a:solidFill>
                  <a:srgbClr val="FF0066"/>
                </a:solidFill>
                <a:latin typeface="Arial" panose="020B0604020202020204" pitchFamily="34" charset="0"/>
                <a:ea typeface="楷体_GB2312" pitchFamily="49" charset="-122"/>
              </a:rPr>
              <a:t>用</a:t>
            </a: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8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8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88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88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88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5888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5888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5888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888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888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888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888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888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888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8803" grpId="0"/>
      <p:bldP spid="588804" grpId="0"/>
      <p:bldP spid="588806" grpId="0"/>
      <p:bldP spid="588807" grpId="0"/>
      <p:bldP spid="588808" grpId="0"/>
      <p:bldP spid="588809" grpId="0" animBg="1"/>
      <p:bldP spid="588810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826" name="Text Box 2"/>
          <p:cNvSpPr txBox="1">
            <a:spLocks noChangeArrowheads="1"/>
          </p:cNvSpPr>
          <p:nvPr/>
        </p:nvSpPr>
        <p:spPr bwMode="auto">
          <a:xfrm>
            <a:off x="0" y="476250"/>
            <a:ext cx="8964488" cy="2492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i="1" dirty="0">
                <a:solidFill>
                  <a:srgbClr val="CC0099"/>
                </a:solidFill>
              </a:rPr>
              <a:t>3 Complete the sentences with the correct for</a:t>
            </a:r>
          </a:p>
          <a:p>
            <a:pPr>
              <a:lnSpc>
                <a:spcPct val="130000"/>
              </a:lnSpc>
            </a:pPr>
            <a:r>
              <a:rPr lang="en-US" altLang="zh-CN" sz="2400" i="1" dirty="0">
                <a:solidFill>
                  <a:srgbClr val="CC0099"/>
                </a:solidFill>
              </a:rPr>
              <a:t>   of the words in brackets.</a:t>
            </a:r>
          </a:p>
          <a:p>
            <a:pPr>
              <a:lnSpc>
                <a:spcPct val="130000"/>
              </a:lnSpc>
            </a:pPr>
            <a:r>
              <a:rPr lang="en-US" altLang="zh-CN" sz="2400" dirty="0"/>
              <a:t>1. Tony     ______    (not see) his uncle, but </a:t>
            </a:r>
            <a:r>
              <a:rPr lang="en-US" altLang="zh-CN" sz="2400" dirty="0" smtClean="0"/>
              <a:t>he  </a:t>
            </a:r>
            <a:r>
              <a:rPr lang="en-US" altLang="zh-CN" sz="2400" dirty="0"/>
              <a:t>___  </a:t>
            </a:r>
            <a:r>
              <a:rPr lang="en-US" altLang="zh-CN" sz="2400" dirty="0" smtClean="0"/>
              <a:t>(</a:t>
            </a:r>
            <a:r>
              <a:rPr lang="en-US" altLang="zh-CN" sz="2400" dirty="0"/>
              <a:t>send) emails.</a:t>
            </a:r>
          </a:p>
          <a:p>
            <a:pPr>
              <a:lnSpc>
                <a:spcPct val="130000"/>
              </a:lnSpc>
            </a:pPr>
            <a:r>
              <a:rPr lang="en-US" altLang="zh-CN" sz="2400" dirty="0"/>
              <a:t>2. We ____ (use) the Internet on our computer, but we </a:t>
            </a:r>
            <a:r>
              <a:rPr lang="en-US" altLang="zh-CN" sz="2400" dirty="0" smtClean="0"/>
              <a:t>________ </a:t>
            </a:r>
            <a:r>
              <a:rPr lang="en-US" altLang="zh-CN" sz="2400" dirty="0"/>
              <a:t>(not play) games.</a:t>
            </a:r>
          </a:p>
        </p:txBody>
      </p:sp>
      <p:sp>
        <p:nvSpPr>
          <p:cNvPr id="589827" name="Rectangle 3"/>
          <p:cNvSpPr>
            <a:spLocks noChangeArrowheads="1"/>
          </p:cNvSpPr>
          <p:nvPr/>
        </p:nvSpPr>
        <p:spPr bwMode="auto">
          <a:xfrm>
            <a:off x="1042988" y="1397000"/>
            <a:ext cx="147955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000">
                <a:solidFill>
                  <a:srgbClr val="FF0000"/>
                </a:solidFill>
              </a:rPr>
              <a:t>doesn’t see</a:t>
            </a:r>
          </a:p>
        </p:txBody>
      </p:sp>
      <p:sp>
        <p:nvSpPr>
          <p:cNvPr id="589828" name="Rectangle 4"/>
          <p:cNvSpPr>
            <a:spLocks noChangeArrowheads="1"/>
          </p:cNvSpPr>
          <p:nvPr/>
        </p:nvSpPr>
        <p:spPr bwMode="auto">
          <a:xfrm>
            <a:off x="5904148" y="1449388"/>
            <a:ext cx="85725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000" dirty="0">
                <a:solidFill>
                  <a:srgbClr val="FF0000"/>
                </a:solidFill>
              </a:rPr>
              <a:t>sends</a:t>
            </a:r>
          </a:p>
        </p:txBody>
      </p:sp>
      <p:sp>
        <p:nvSpPr>
          <p:cNvPr id="589829" name="Rectangle 5"/>
          <p:cNvSpPr>
            <a:spLocks noChangeArrowheads="1"/>
          </p:cNvSpPr>
          <p:nvPr/>
        </p:nvSpPr>
        <p:spPr bwMode="auto">
          <a:xfrm>
            <a:off x="827088" y="1773238"/>
            <a:ext cx="7493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800">
                <a:solidFill>
                  <a:srgbClr val="FF0000"/>
                </a:solidFill>
              </a:rPr>
              <a:t>use</a:t>
            </a:r>
          </a:p>
        </p:txBody>
      </p:sp>
      <p:sp>
        <p:nvSpPr>
          <p:cNvPr id="589830" name="Rectangle 6"/>
          <p:cNvSpPr>
            <a:spLocks noChangeArrowheads="1"/>
          </p:cNvSpPr>
          <p:nvPr/>
        </p:nvSpPr>
        <p:spPr bwMode="auto">
          <a:xfrm>
            <a:off x="7128284" y="1989138"/>
            <a:ext cx="1344613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000" dirty="0">
                <a:solidFill>
                  <a:srgbClr val="FF0000"/>
                </a:solidFill>
              </a:rPr>
              <a:t>don’t play</a:t>
            </a:r>
          </a:p>
        </p:txBody>
      </p:sp>
      <p:sp>
        <p:nvSpPr>
          <p:cNvPr id="589831" name="Text Box 7"/>
          <p:cNvSpPr txBox="1">
            <a:spLocks noChangeArrowheads="1"/>
          </p:cNvSpPr>
          <p:nvPr/>
        </p:nvSpPr>
        <p:spPr bwMode="auto">
          <a:xfrm>
            <a:off x="0" y="3465513"/>
            <a:ext cx="8316913" cy="279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dirty="0"/>
              <a:t>3. </a:t>
            </a:r>
            <a:r>
              <a:rPr lang="en-US" altLang="zh-CN" sz="2400" dirty="0" err="1"/>
              <a:t>Daming</a:t>
            </a:r>
            <a:r>
              <a:rPr lang="en-US" altLang="zh-CN" sz="2400" dirty="0"/>
              <a:t> ___________ (not use) a computer to do </a:t>
            </a:r>
            <a:r>
              <a:rPr lang="en-US" altLang="zh-CN" sz="2400" dirty="0" smtClean="0"/>
              <a:t>his </a:t>
            </a:r>
            <a:r>
              <a:rPr lang="en-US" altLang="zh-CN" sz="2400" dirty="0"/>
              <a:t>homework, but he  ______ (play) music.</a:t>
            </a:r>
          </a:p>
          <a:p>
            <a:pPr>
              <a:lnSpc>
                <a:spcPct val="120000"/>
              </a:lnSpc>
            </a:pPr>
            <a:r>
              <a:rPr lang="en-US" altLang="zh-CN" sz="2400" dirty="0"/>
              <a:t>4. She ________ (make) travel plans on the Internet,</a:t>
            </a:r>
          </a:p>
          <a:p>
            <a:pPr>
              <a:lnSpc>
                <a:spcPct val="120000"/>
              </a:lnSpc>
            </a:pPr>
            <a:r>
              <a:rPr lang="en-US" altLang="zh-CN" sz="2400" dirty="0"/>
              <a:t> but she ___________   (not buy) tickets.</a:t>
            </a:r>
          </a:p>
          <a:p>
            <a:pPr>
              <a:lnSpc>
                <a:spcPct val="120000"/>
              </a:lnSpc>
            </a:pPr>
            <a:r>
              <a:rPr lang="en-US" altLang="zh-CN" sz="2400" dirty="0"/>
              <a:t>5. We   ___________    (not have) a computer at home, </a:t>
            </a:r>
          </a:p>
          <a:p>
            <a:pPr>
              <a:lnSpc>
                <a:spcPct val="120000"/>
              </a:lnSpc>
            </a:pPr>
            <a:r>
              <a:rPr lang="en-US" altLang="zh-CN" sz="2400" dirty="0"/>
              <a:t>   but we  _____  (use) the computer at school</a:t>
            </a:r>
            <a:r>
              <a:rPr lang="en-US" altLang="zh-CN" sz="2800" dirty="0"/>
              <a:t>.</a:t>
            </a:r>
          </a:p>
        </p:txBody>
      </p:sp>
      <p:sp>
        <p:nvSpPr>
          <p:cNvPr id="589832" name="Rectangle 8"/>
          <p:cNvSpPr>
            <a:spLocks noChangeArrowheads="1"/>
          </p:cNvSpPr>
          <p:nvPr/>
        </p:nvSpPr>
        <p:spPr bwMode="auto">
          <a:xfrm>
            <a:off x="1403350" y="3429000"/>
            <a:ext cx="1497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>
                <a:solidFill>
                  <a:srgbClr val="FF0000"/>
                </a:solidFill>
              </a:rPr>
              <a:t>doesn’t use</a:t>
            </a:r>
          </a:p>
        </p:txBody>
      </p:sp>
      <p:sp>
        <p:nvSpPr>
          <p:cNvPr id="589833" name="Rectangle 9"/>
          <p:cNvSpPr>
            <a:spLocks noChangeArrowheads="1"/>
          </p:cNvSpPr>
          <p:nvPr/>
        </p:nvSpPr>
        <p:spPr bwMode="auto">
          <a:xfrm>
            <a:off x="2663825" y="3860800"/>
            <a:ext cx="925513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>
                <a:solidFill>
                  <a:srgbClr val="FF0000"/>
                </a:solidFill>
              </a:rPr>
              <a:t>plays</a:t>
            </a:r>
          </a:p>
        </p:txBody>
      </p:sp>
      <p:sp>
        <p:nvSpPr>
          <p:cNvPr id="589834" name="Rectangle 10"/>
          <p:cNvSpPr>
            <a:spLocks noChangeArrowheads="1"/>
          </p:cNvSpPr>
          <p:nvPr/>
        </p:nvSpPr>
        <p:spPr bwMode="auto">
          <a:xfrm>
            <a:off x="827088" y="4329113"/>
            <a:ext cx="1101725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>
                <a:solidFill>
                  <a:srgbClr val="FF0000"/>
                </a:solidFill>
              </a:rPr>
              <a:t>makes</a:t>
            </a:r>
          </a:p>
        </p:txBody>
      </p:sp>
      <p:sp>
        <p:nvSpPr>
          <p:cNvPr id="589835" name="Rectangle 11"/>
          <p:cNvSpPr>
            <a:spLocks noChangeArrowheads="1"/>
          </p:cNvSpPr>
          <p:nvPr/>
        </p:nvSpPr>
        <p:spPr bwMode="auto">
          <a:xfrm>
            <a:off x="1116013" y="4833938"/>
            <a:ext cx="15319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>
                <a:solidFill>
                  <a:srgbClr val="FF0000"/>
                </a:solidFill>
              </a:rPr>
              <a:t>doesn’t buy</a:t>
            </a:r>
          </a:p>
        </p:txBody>
      </p:sp>
      <p:sp>
        <p:nvSpPr>
          <p:cNvPr id="589836" name="Rectangle 12"/>
          <p:cNvSpPr>
            <a:spLocks noChangeArrowheads="1"/>
          </p:cNvSpPr>
          <p:nvPr/>
        </p:nvSpPr>
        <p:spPr bwMode="auto">
          <a:xfrm>
            <a:off x="900113" y="5192713"/>
            <a:ext cx="1643062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>
                <a:solidFill>
                  <a:srgbClr val="FF0000"/>
                </a:solidFill>
              </a:rPr>
              <a:t>don’t have</a:t>
            </a:r>
          </a:p>
        </p:txBody>
      </p:sp>
      <p:sp>
        <p:nvSpPr>
          <p:cNvPr id="589837" name="Rectangle 13"/>
          <p:cNvSpPr>
            <a:spLocks noChangeArrowheads="1"/>
          </p:cNvSpPr>
          <p:nvPr/>
        </p:nvSpPr>
        <p:spPr bwMode="auto">
          <a:xfrm>
            <a:off x="1295400" y="5697538"/>
            <a:ext cx="749300" cy="60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>
                <a:solidFill>
                  <a:srgbClr val="FF0000"/>
                </a:solidFill>
              </a:rPr>
              <a:t>use</a:t>
            </a: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98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98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89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89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898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89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898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89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898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898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898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898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898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89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898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898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898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89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898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898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9827" grpId="0"/>
      <p:bldP spid="589828" grpId="0"/>
      <p:bldP spid="589829" grpId="0"/>
      <p:bldP spid="589832" grpId="0"/>
      <p:bldP spid="589833" grpId="0"/>
      <p:bldP spid="589834" grpId="0"/>
      <p:bldP spid="589835" grpId="0"/>
      <p:bldP spid="589836" grpId="0"/>
      <p:bldP spid="589837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850" name="Text Box 2"/>
          <p:cNvSpPr txBox="1">
            <a:spLocks noChangeArrowheads="1"/>
          </p:cNvSpPr>
          <p:nvPr/>
        </p:nvSpPr>
        <p:spPr bwMode="auto">
          <a:xfrm>
            <a:off x="250825" y="0"/>
            <a:ext cx="8243888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i="1">
                <a:solidFill>
                  <a:srgbClr val="CC0099"/>
                </a:solidFill>
              </a:rPr>
              <a:t>4 Complete the sentences with the correct form of the words from the box.</a:t>
            </a:r>
          </a:p>
        </p:txBody>
      </p:sp>
      <p:sp>
        <p:nvSpPr>
          <p:cNvPr id="590851" name="Rectangle 3"/>
          <p:cNvSpPr>
            <a:spLocks noChangeArrowheads="1"/>
          </p:cNvSpPr>
          <p:nvPr/>
        </p:nvSpPr>
        <p:spPr bwMode="auto">
          <a:xfrm>
            <a:off x="827088" y="2205038"/>
            <a:ext cx="6985000" cy="755650"/>
          </a:xfrm>
          <a:prstGeom prst="rect">
            <a:avLst/>
          </a:prstGeom>
          <a:solidFill>
            <a:srgbClr val="FFCCCC"/>
          </a:solidFill>
          <a:ln>
            <a:noFill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CC66FF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lnSpc>
                <a:spcPct val="120000"/>
              </a:lnSpc>
            </a:pPr>
            <a:r>
              <a:rPr lang="en-US" altLang="zh-CN"/>
              <a:t>check     like      plan     talk      use</a:t>
            </a:r>
          </a:p>
        </p:txBody>
      </p:sp>
      <p:sp>
        <p:nvSpPr>
          <p:cNvPr id="590852" name="Text Box 4"/>
          <p:cNvSpPr txBox="1">
            <a:spLocks noChangeArrowheads="1"/>
          </p:cNvSpPr>
          <p:nvPr/>
        </p:nvSpPr>
        <p:spPr bwMode="auto">
          <a:xfrm>
            <a:off x="323850" y="2997200"/>
            <a:ext cx="8531225" cy="163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/>
              <a:t>1. Tom _______ his email every Saturday.</a:t>
            </a:r>
          </a:p>
          <a:p>
            <a:pPr>
              <a:lnSpc>
                <a:spcPct val="120000"/>
              </a:lnSpc>
            </a:pPr>
            <a:r>
              <a:rPr lang="en-US" altLang="zh-CN" sz="2800"/>
              <a:t>2. I have a computer, but I don’t ____ it.</a:t>
            </a:r>
          </a:p>
          <a:p>
            <a:pPr>
              <a:lnSpc>
                <a:spcPct val="120000"/>
              </a:lnSpc>
            </a:pPr>
            <a:r>
              <a:rPr lang="en-US" altLang="zh-CN" sz="2800"/>
              <a:t>3. Come to my office. Let’s _____ for our holiday.</a:t>
            </a:r>
          </a:p>
        </p:txBody>
      </p:sp>
      <p:sp>
        <p:nvSpPr>
          <p:cNvPr id="590853" name="Rectangle 5"/>
          <p:cNvSpPr>
            <a:spLocks noChangeArrowheads="1"/>
          </p:cNvSpPr>
          <p:nvPr/>
        </p:nvSpPr>
        <p:spPr bwMode="auto">
          <a:xfrm>
            <a:off x="1476375" y="3068638"/>
            <a:ext cx="1135063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>
                <a:solidFill>
                  <a:srgbClr val="FF0000"/>
                </a:solidFill>
              </a:rPr>
              <a:t>checks</a:t>
            </a:r>
          </a:p>
        </p:txBody>
      </p:sp>
      <p:sp>
        <p:nvSpPr>
          <p:cNvPr id="590854" name="Rectangle 6"/>
          <p:cNvSpPr>
            <a:spLocks noChangeArrowheads="1"/>
          </p:cNvSpPr>
          <p:nvPr/>
        </p:nvSpPr>
        <p:spPr bwMode="auto">
          <a:xfrm>
            <a:off x="5435600" y="3429000"/>
            <a:ext cx="677863" cy="604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>
                <a:solidFill>
                  <a:srgbClr val="FF0000"/>
                </a:solidFill>
              </a:rPr>
              <a:t>use</a:t>
            </a:r>
          </a:p>
        </p:txBody>
      </p:sp>
      <p:sp>
        <p:nvSpPr>
          <p:cNvPr id="590855" name="Rectangle 7"/>
          <p:cNvSpPr>
            <a:spLocks noChangeArrowheads="1"/>
          </p:cNvSpPr>
          <p:nvPr/>
        </p:nvSpPr>
        <p:spPr bwMode="auto">
          <a:xfrm>
            <a:off x="4500563" y="4005263"/>
            <a:ext cx="1047750" cy="60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>
                <a:solidFill>
                  <a:srgbClr val="FF0000"/>
                </a:solidFill>
              </a:rPr>
              <a:t>plan</a:t>
            </a:r>
          </a:p>
        </p:txBody>
      </p:sp>
      <p:sp>
        <p:nvSpPr>
          <p:cNvPr id="590856" name="AutoShape 8"/>
          <p:cNvSpPr>
            <a:spLocks noChangeArrowheads="1"/>
          </p:cNvSpPr>
          <p:nvPr/>
        </p:nvSpPr>
        <p:spPr bwMode="auto">
          <a:xfrm>
            <a:off x="2124075" y="333375"/>
            <a:ext cx="7019925" cy="1549400"/>
          </a:xfrm>
          <a:prstGeom prst="wedgeEllipseCallout">
            <a:avLst>
              <a:gd name="adj1" fmla="val -16394"/>
              <a:gd name="adj2" fmla="val 81352"/>
            </a:avLst>
          </a:prstGeom>
          <a:solidFill>
            <a:schemeClr val="accent1">
              <a:alpha val="87000"/>
            </a:schemeClr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zh-CN"/>
              <a:t>plan</a:t>
            </a:r>
          </a:p>
        </p:txBody>
      </p:sp>
      <p:sp>
        <p:nvSpPr>
          <p:cNvPr id="590857" name="Text Box 9"/>
          <p:cNvSpPr txBox="1">
            <a:spLocks noChangeArrowheads="1"/>
          </p:cNvSpPr>
          <p:nvPr/>
        </p:nvSpPr>
        <p:spPr bwMode="auto">
          <a:xfrm>
            <a:off x="4356100" y="476250"/>
            <a:ext cx="40322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/>
              <a:t>n. </a:t>
            </a:r>
            <a:r>
              <a:rPr lang="zh-CN" altLang="en-US" sz="2800"/>
              <a:t>计划   </a:t>
            </a:r>
            <a:r>
              <a:rPr lang="en-US" altLang="zh-CN" sz="2800"/>
              <a:t>make a plan for</a:t>
            </a:r>
          </a:p>
        </p:txBody>
      </p:sp>
      <p:sp>
        <p:nvSpPr>
          <p:cNvPr id="590858" name="Text Box 10"/>
          <p:cNvSpPr txBox="1">
            <a:spLocks noChangeArrowheads="1"/>
          </p:cNvSpPr>
          <p:nvPr/>
        </p:nvSpPr>
        <p:spPr bwMode="auto">
          <a:xfrm>
            <a:off x="4284663" y="836613"/>
            <a:ext cx="410368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/>
              <a:t>v. </a:t>
            </a:r>
            <a:r>
              <a:rPr lang="zh-CN" altLang="en-US" sz="2800"/>
              <a:t>打算   </a:t>
            </a:r>
            <a:r>
              <a:rPr lang="en-US" altLang="zh-CN" sz="2800"/>
              <a:t>plan to do sth</a:t>
            </a:r>
          </a:p>
        </p:txBody>
      </p:sp>
      <p:sp>
        <p:nvSpPr>
          <p:cNvPr id="590859" name="Text Box 11"/>
          <p:cNvSpPr txBox="1">
            <a:spLocks noChangeArrowheads="1"/>
          </p:cNvSpPr>
          <p:nvPr/>
        </p:nvSpPr>
        <p:spPr bwMode="auto">
          <a:xfrm>
            <a:off x="4500563" y="1268413"/>
            <a:ext cx="385286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/>
              <a:t>plan sth / plan for sth</a:t>
            </a:r>
          </a:p>
        </p:txBody>
      </p:sp>
      <p:sp>
        <p:nvSpPr>
          <p:cNvPr id="590860" name="Text Box 12"/>
          <p:cNvSpPr txBox="1">
            <a:spLocks noChangeArrowheads="1"/>
          </p:cNvSpPr>
          <p:nvPr/>
        </p:nvSpPr>
        <p:spPr bwMode="auto">
          <a:xfrm>
            <a:off x="250825" y="4581525"/>
            <a:ext cx="8207375" cy="120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800"/>
              <a:t>4. My mother doesn’t _______ computer games.</a:t>
            </a:r>
          </a:p>
          <a:p>
            <a:pPr>
              <a:lnSpc>
                <a:spcPct val="130000"/>
              </a:lnSpc>
            </a:pPr>
            <a:r>
              <a:rPr lang="en-US" altLang="zh-CN" sz="2800"/>
              <a:t>5. I can _______ to my friends on the Internet.</a:t>
            </a:r>
          </a:p>
        </p:txBody>
      </p:sp>
      <p:sp>
        <p:nvSpPr>
          <p:cNvPr id="590861" name="Rectangle 13"/>
          <p:cNvSpPr>
            <a:spLocks noChangeArrowheads="1"/>
          </p:cNvSpPr>
          <p:nvPr/>
        </p:nvSpPr>
        <p:spPr bwMode="auto">
          <a:xfrm>
            <a:off x="3924300" y="4581525"/>
            <a:ext cx="7366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800">
                <a:solidFill>
                  <a:srgbClr val="FF0000"/>
                </a:solidFill>
              </a:rPr>
              <a:t>like</a:t>
            </a:r>
          </a:p>
        </p:txBody>
      </p:sp>
      <p:sp>
        <p:nvSpPr>
          <p:cNvPr id="590862" name="Rectangle 14"/>
          <p:cNvSpPr>
            <a:spLocks noChangeArrowheads="1"/>
          </p:cNvSpPr>
          <p:nvPr/>
        </p:nvSpPr>
        <p:spPr bwMode="auto">
          <a:xfrm>
            <a:off x="1835150" y="5157788"/>
            <a:ext cx="77787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800">
                <a:solidFill>
                  <a:srgbClr val="FF0000"/>
                </a:solidFill>
              </a:rPr>
              <a:t>talk</a:t>
            </a: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08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08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908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908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908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908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908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908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908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908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908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908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908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908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908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908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908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908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0853" grpId="0"/>
      <p:bldP spid="590854" grpId="0"/>
      <p:bldP spid="590855" grpId="0"/>
      <p:bldP spid="590856" grpId="0" animBg="1"/>
      <p:bldP spid="590857" grpId="0"/>
      <p:bldP spid="590858" grpId="0"/>
      <p:bldP spid="590859" grpId="0"/>
      <p:bldP spid="590861" grpId="0"/>
      <p:bldP spid="59086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tint val="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917" name="WordArt 5"/>
          <p:cNvSpPr>
            <a:spLocks noChangeArrowheads="1" noChangeShapeType="1" noTextEdit="1"/>
          </p:cNvSpPr>
          <p:nvPr/>
        </p:nvSpPr>
        <p:spPr bwMode="auto">
          <a:xfrm>
            <a:off x="1800225" y="476250"/>
            <a:ext cx="5292725" cy="6111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kern="10">
                <a:ln w="12700">
                  <a:solidFill>
                    <a:srgbClr val="CC66FF"/>
                  </a:solidFill>
                  <a:round/>
                </a:ln>
                <a:solidFill>
                  <a:srgbClr val="99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 panose="020B0A04020102020204"/>
              </a:rPr>
              <a:t>Around the world</a:t>
            </a:r>
            <a:endParaRPr lang="zh-CN" altLang="en-US" kern="10">
              <a:ln w="12700">
                <a:solidFill>
                  <a:srgbClr val="CC66FF"/>
                </a:solidFill>
                <a:round/>
              </a:ln>
              <a:solidFill>
                <a:srgbClr val="990000"/>
              </a:soli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 panose="020B0A04020102020204"/>
            </a:endParaRPr>
          </a:p>
        </p:txBody>
      </p:sp>
      <p:pic>
        <p:nvPicPr>
          <p:cNvPr id="550918" name="Picture 6" descr="200910162242417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75" y="1449388"/>
            <a:ext cx="6300788" cy="3960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0919" name="WordArt 7"/>
          <p:cNvSpPr>
            <a:spLocks noChangeArrowheads="1" noChangeShapeType="1" noTextEdit="1"/>
          </p:cNvSpPr>
          <p:nvPr/>
        </p:nvSpPr>
        <p:spPr bwMode="auto">
          <a:xfrm>
            <a:off x="1223963" y="5661025"/>
            <a:ext cx="6661150" cy="8270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kern="10">
                <a:ln w="19050">
                  <a:solidFill>
                    <a:srgbClr val="99CCFF"/>
                  </a:solidFill>
                  <a:rou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 Black" panose="020B0A04020102020204"/>
              </a:rPr>
              <a:t>The first computer</a:t>
            </a:r>
            <a:endParaRPr lang="zh-CN" altLang="en-US" kern="10">
              <a:ln w="19050">
                <a:solidFill>
                  <a:srgbClr val="99CCFF"/>
                </a:solidFill>
                <a:round/>
              </a:ln>
              <a:solidFill>
                <a:srgbClr val="0000FF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 Black" panose="020B0A04020102020204"/>
            </a:endParaRPr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1295400" y="6453188"/>
            <a:ext cx="6553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550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50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509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509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509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50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509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509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7" grpId="0" animBg="1"/>
      <p:bldP spid="550919" grpId="0" animBg="1"/>
      <p:bldP spid="550920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tint val="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872" name="Text Box 8"/>
          <p:cNvSpPr txBox="1">
            <a:spLocks noChangeArrowheads="1"/>
          </p:cNvSpPr>
          <p:nvPr/>
        </p:nvSpPr>
        <p:spPr bwMode="auto">
          <a:xfrm>
            <a:off x="107504" y="1357930"/>
            <a:ext cx="8459787" cy="366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dirty="0"/>
              <a:t>My name is ENIAC. I am the first computer in the world. I was born in 1946 in America. I am very big, about one and a half times the size of a classroom. I am very heavy — 30, 000 kilos!</a:t>
            </a:r>
          </a:p>
        </p:txBody>
      </p:sp>
      <p:sp>
        <p:nvSpPr>
          <p:cNvPr id="548873" name="Rectangle 9"/>
          <p:cNvSpPr>
            <a:spLocks noChangeArrowheads="1"/>
          </p:cNvSpPr>
          <p:nvPr/>
        </p:nvSpPr>
        <p:spPr bwMode="auto">
          <a:xfrm>
            <a:off x="1168814" y="404813"/>
            <a:ext cx="6002338" cy="963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4400" dirty="0">
                <a:solidFill>
                  <a:srgbClr val="CC0099"/>
                </a:solidFill>
                <a:latin typeface="Verdana" panose="020B0604030504040204" pitchFamily="34" charset="0"/>
              </a:rPr>
              <a:t>The first computer</a:t>
            </a:r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5327204" y="2005630"/>
            <a:ext cx="161925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48875" name="Line 11"/>
          <p:cNvSpPr>
            <a:spLocks noChangeShapeType="1"/>
          </p:cNvSpPr>
          <p:nvPr/>
        </p:nvSpPr>
        <p:spPr bwMode="auto">
          <a:xfrm>
            <a:off x="250379" y="2761280"/>
            <a:ext cx="4284662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48876" name="Line 12"/>
          <p:cNvSpPr>
            <a:spLocks noChangeShapeType="1"/>
          </p:cNvSpPr>
          <p:nvPr/>
        </p:nvSpPr>
        <p:spPr bwMode="auto">
          <a:xfrm>
            <a:off x="5111304" y="2724767"/>
            <a:ext cx="169227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48877" name="Line 13"/>
          <p:cNvSpPr>
            <a:spLocks noChangeShapeType="1"/>
          </p:cNvSpPr>
          <p:nvPr/>
        </p:nvSpPr>
        <p:spPr bwMode="auto">
          <a:xfrm flipV="1">
            <a:off x="7019479" y="2724767"/>
            <a:ext cx="1439862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48878" name="Line 14"/>
          <p:cNvSpPr>
            <a:spLocks noChangeShapeType="1"/>
          </p:cNvSpPr>
          <p:nvPr/>
        </p:nvSpPr>
        <p:spPr bwMode="auto">
          <a:xfrm>
            <a:off x="6695629" y="3445492"/>
            <a:ext cx="161925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48879" name="Line 15"/>
          <p:cNvSpPr>
            <a:spLocks noChangeShapeType="1"/>
          </p:cNvSpPr>
          <p:nvPr/>
        </p:nvSpPr>
        <p:spPr bwMode="auto">
          <a:xfrm>
            <a:off x="142429" y="4166217"/>
            <a:ext cx="21971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48880" name="Line 16"/>
          <p:cNvSpPr>
            <a:spLocks noChangeShapeType="1"/>
          </p:cNvSpPr>
          <p:nvPr/>
        </p:nvSpPr>
        <p:spPr bwMode="auto">
          <a:xfrm>
            <a:off x="2626866" y="4166217"/>
            <a:ext cx="1871663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48881" name="Line 17"/>
          <p:cNvSpPr>
            <a:spLocks noChangeShapeType="1"/>
          </p:cNvSpPr>
          <p:nvPr/>
        </p:nvSpPr>
        <p:spPr bwMode="auto">
          <a:xfrm>
            <a:off x="7163941" y="4166217"/>
            <a:ext cx="827088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48882" name="Line 18"/>
          <p:cNvSpPr>
            <a:spLocks noChangeShapeType="1"/>
          </p:cNvSpPr>
          <p:nvPr/>
        </p:nvSpPr>
        <p:spPr bwMode="auto">
          <a:xfrm flipV="1">
            <a:off x="286891" y="4885355"/>
            <a:ext cx="1944688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48883" name="Oval 19"/>
          <p:cNvSpPr>
            <a:spLocks noChangeArrowheads="1"/>
          </p:cNvSpPr>
          <p:nvPr/>
        </p:nvSpPr>
        <p:spPr bwMode="auto">
          <a:xfrm>
            <a:off x="5471666" y="2221530"/>
            <a:ext cx="827088" cy="611187"/>
          </a:xfrm>
          <a:prstGeom prst="ellipse">
            <a:avLst/>
          </a:prstGeom>
          <a:noFill/>
          <a:ln w="57150">
            <a:solidFill>
              <a:srgbClr val="9400DE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48884" name="Rectangle 20"/>
          <p:cNvSpPr>
            <a:spLocks noChangeArrowheads="1"/>
          </p:cNvSpPr>
          <p:nvPr/>
        </p:nvSpPr>
        <p:spPr bwMode="auto">
          <a:xfrm>
            <a:off x="1403350" y="5949950"/>
            <a:ext cx="56165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u="sng"/>
              <a:t>The size of</a:t>
            </a:r>
            <a:r>
              <a:rPr lang="en-US" altLang="zh-CN"/>
              <a:t> my shoes </a:t>
            </a:r>
            <a:r>
              <a:rPr lang="en-US" altLang="zh-CN">
                <a:solidFill>
                  <a:srgbClr val="FF0000"/>
                </a:solidFill>
              </a:rPr>
              <a:t>is</a:t>
            </a:r>
            <a:r>
              <a:rPr lang="en-US" altLang="zh-CN"/>
              <a:t> 35.</a:t>
            </a:r>
          </a:p>
        </p:txBody>
      </p:sp>
      <p:sp>
        <p:nvSpPr>
          <p:cNvPr id="548885" name="Rectangle 21"/>
          <p:cNvSpPr>
            <a:spLocks noChangeArrowheads="1"/>
          </p:cNvSpPr>
          <p:nvPr/>
        </p:nvSpPr>
        <p:spPr bwMode="auto">
          <a:xfrm>
            <a:off x="1476375" y="5265738"/>
            <a:ext cx="49625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dirty="0"/>
              <a:t>I </a:t>
            </a:r>
            <a:r>
              <a:rPr lang="en-US" altLang="zh-CN" dirty="0">
                <a:solidFill>
                  <a:srgbClr val="9400DE"/>
                </a:solidFill>
              </a:rPr>
              <a:t>was born</a:t>
            </a:r>
            <a:r>
              <a:rPr lang="en-US" altLang="zh-CN" dirty="0"/>
              <a:t> in 2000.   </a:t>
            </a:r>
            <a:r>
              <a:rPr lang="zh-CN" altLang="en-US" sz="2800" dirty="0"/>
              <a:t>出生</a:t>
            </a: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48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548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488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48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488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488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48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48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488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488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8" dur="1" fill="hold"/>
                                        <p:tgtEl>
                                          <p:spTgt spid="54888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488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488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488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488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488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488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488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488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488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488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488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48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7" dur="1" fill="hold"/>
                                        <p:tgtEl>
                                          <p:spTgt spid="54888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2" grpId="0"/>
      <p:bldP spid="548873" grpId="0"/>
      <p:bldP spid="548874" grpId="0" animBg="1"/>
      <p:bldP spid="548875" grpId="0" animBg="1"/>
      <p:bldP spid="548876" grpId="0" animBg="1"/>
      <p:bldP spid="548877" grpId="0" animBg="1"/>
      <p:bldP spid="548878" grpId="0" animBg="1"/>
      <p:bldP spid="548879" grpId="0" animBg="1"/>
      <p:bldP spid="548880" grpId="0" animBg="1"/>
      <p:bldP spid="548881" grpId="0" animBg="1"/>
      <p:bldP spid="548882" grpId="0" animBg="1"/>
      <p:bldP spid="548883" grpId="0" animBg="1"/>
      <p:bldP spid="548884" grpId="0"/>
      <p:bldP spid="548885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994" name="Rectangle 2"/>
          <p:cNvSpPr>
            <a:spLocks noChangeArrowheads="1"/>
          </p:cNvSpPr>
          <p:nvPr/>
        </p:nvSpPr>
        <p:spPr bwMode="auto">
          <a:xfrm>
            <a:off x="468313" y="981075"/>
            <a:ext cx="8245475" cy="545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lnSpc>
                <a:spcPct val="110000"/>
              </a:lnSpc>
            </a:pPr>
            <a:r>
              <a:rPr kumimoji="0" lang="en-US" altLang="zh-CN" sz="3200" dirty="0"/>
              <a:t>    </a:t>
            </a:r>
            <a:r>
              <a:rPr kumimoji="0" lang="zh-CN" altLang="en-US" sz="3200" dirty="0"/>
              <a:t>用所给词的适当形式填空。</a:t>
            </a:r>
            <a:br>
              <a:rPr kumimoji="0" lang="zh-CN" altLang="en-US" sz="3200" dirty="0"/>
            </a:br>
            <a:r>
              <a:rPr kumimoji="0" lang="en-US" altLang="zh-CN" sz="3200" dirty="0"/>
              <a:t>1. </a:t>
            </a:r>
            <a:r>
              <a:rPr kumimoji="0" lang="en-US" altLang="zh-CN" sz="3200" dirty="0" err="1"/>
              <a:t>Mr</a:t>
            </a:r>
            <a:r>
              <a:rPr kumimoji="0" lang="en-US" altLang="zh-CN" sz="3200" dirty="0"/>
              <a:t> Li usually ________ (use) a computer</a:t>
            </a:r>
          </a:p>
          <a:p>
            <a:pPr>
              <a:lnSpc>
                <a:spcPct val="110000"/>
              </a:lnSpc>
            </a:pPr>
            <a:r>
              <a:rPr kumimoji="0" lang="en-US" altLang="zh-CN" sz="3200" dirty="0"/>
              <a:t>    at work.</a:t>
            </a:r>
          </a:p>
          <a:p>
            <a:pPr>
              <a:lnSpc>
                <a:spcPct val="110000"/>
              </a:lnSpc>
            </a:pPr>
            <a:r>
              <a:rPr kumimoji="0" lang="en-US" altLang="zh-CN" sz="3200" dirty="0"/>
              <a:t>2. My father _____________ (not write) his  </a:t>
            </a:r>
          </a:p>
          <a:p>
            <a:pPr>
              <a:lnSpc>
                <a:spcPct val="110000"/>
              </a:lnSpc>
            </a:pPr>
            <a:r>
              <a:rPr kumimoji="0" lang="en-US" altLang="zh-CN" sz="3200" dirty="0"/>
              <a:t>    novels on his computer.</a:t>
            </a:r>
          </a:p>
          <a:p>
            <a:pPr>
              <a:lnSpc>
                <a:spcPct val="110000"/>
              </a:lnSpc>
            </a:pPr>
            <a:r>
              <a:rPr kumimoji="0" lang="en-US" altLang="zh-CN" sz="3200" dirty="0"/>
              <a:t>3. ______ you ________ (have) a computer </a:t>
            </a:r>
          </a:p>
          <a:p>
            <a:pPr>
              <a:lnSpc>
                <a:spcPct val="110000"/>
              </a:lnSpc>
            </a:pPr>
            <a:r>
              <a:rPr kumimoji="0" lang="en-US" altLang="zh-CN" sz="3200" dirty="0"/>
              <a:t>   at home? </a:t>
            </a:r>
          </a:p>
          <a:p>
            <a:pPr>
              <a:lnSpc>
                <a:spcPct val="110000"/>
              </a:lnSpc>
            </a:pPr>
            <a:r>
              <a:rPr kumimoji="0" lang="en-US" altLang="zh-CN" sz="3200" dirty="0"/>
              <a:t>4. Where _____ they _____ (live)?</a:t>
            </a:r>
          </a:p>
          <a:p>
            <a:pPr>
              <a:lnSpc>
                <a:spcPct val="110000"/>
              </a:lnSpc>
            </a:pPr>
            <a:r>
              <a:rPr kumimoji="0" lang="en-US" altLang="zh-CN" sz="3200" dirty="0"/>
              <a:t>5. How many e-mails ________ Li Ming </a:t>
            </a:r>
          </a:p>
          <a:p>
            <a:pPr>
              <a:lnSpc>
                <a:spcPct val="110000"/>
              </a:lnSpc>
            </a:pPr>
            <a:r>
              <a:rPr kumimoji="0" lang="en-US" altLang="zh-CN" sz="3200" dirty="0"/>
              <a:t>    _____ (send) every week?</a:t>
            </a:r>
          </a:p>
        </p:txBody>
      </p:sp>
      <p:sp>
        <p:nvSpPr>
          <p:cNvPr id="596995" name="Text Box 3"/>
          <p:cNvSpPr txBox="1">
            <a:spLocks noChangeArrowheads="1"/>
          </p:cNvSpPr>
          <p:nvPr/>
        </p:nvSpPr>
        <p:spPr bwMode="auto">
          <a:xfrm>
            <a:off x="468313" y="209550"/>
            <a:ext cx="21272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0" lang="en-US" altLang="zh-CN" dirty="0">
                <a:solidFill>
                  <a:srgbClr val="CC0000"/>
                </a:solidFill>
              </a:rPr>
              <a:t>Exercises </a:t>
            </a:r>
          </a:p>
        </p:txBody>
      </p:sp>
      <p:sp>
        <p:nvSpPr>
          <p:cNvPr id="596996" name="Rectangle 4"/>
          <p:cNvSpPr>
            <a:spLocks noChangeArrowheads="1"/>
          </p:cNvSpPr>
          <p:nvPr/>
        </p:nvSpPr>
        <p:spPr bwMode="auto">
          <a:xfrm>
            <a:off x="3779838" y="1535113"/>
            <a:ext cx="9080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0" lang="en-US" altLang="zh-CN" sz="3200">
                <a:solidFill>
                  <a:srgbClr val="0000FF"/>
                </a:solidFill>
              </a:rPr>
              <a:t>uses</a:t>
            </a:r>
          </a:p>
        </p:txBody>
      </p:sp>
      <p:sp>
        <p:nvSpPr>
          <p:cNvPr id="596997" name="Rectangle 5"/>
          <p:cNvSpPr>
            <a:spLocks noChangeArrowheads="1"/>
          </p:cNvSpPr>
          <p:nvPr/>
        </p:nvSpPr>
        <p:spPr bwMode="auto">
          <a:xfrm>
            <a:off x="2916238" y="2665413"/>
            <a:ext cx="20272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0" lang="en-US" altLang="zh-CN" sz="2400">
                <a:solidFill>
                  <a:srgbClr val="0000FF"/>
                </a:solidFill>
              </a:rPr>
              <a:t>doesn’t write</a:t>
            </a:r>
          </a:p>
        </p:txBody>
      </p:sp>
      <p:sp>
        <p:nvSpPr>
          <p:cNvPr id="596998" name="Rectangle 6"/>
          <p:cNvSpPr>
            <a:spLocks noChangeArrowheads="1"/>
          </p:cNvSpPr>
          <p:nvPr/>
        </p:nvSpPr>
        <p:spPr bwMode="auto">
          <a:xfrm>
            <a:off x="1116013" y="3644900"/>
            <a:ext cx="68103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0" lang="en-US" altLang="zh-CN" sz="3200">
                <a:solidFill>
                  <a:srgbClr val="0000FF"/>
                </a:solidFill>
              </a:rPr>
              <a:t>Do</a:t>
            </a:r>
          </a:p>
        </p:txBody>
      </p:sp>
      <p:sp>
        <p:nvSpPr>
          <p:cNvPr id="596999" name="Rectangle 7"/>
          <p:cNvSpPr>
            <a:spLocks noChangeArrowheads="1"/>
          </p:cNvSpPr>
          <p:nvPr/>
        </p:nvSpPr>
        <p:spPr bwMode="auto">
          <a:xfrm>
            <a:off x="3024188" y="3752850"/>
            <a:ext cx="10763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0" lang="en-US" altLang="zh-CN" sz="3200">
                <a:solidFill>
                  <a:srgbClr val="0000FF"/>
                </a:solidFill>
              </a:rPr>
              <a:t>have</a:t>
            </a:r>
          </a:p>
        </p:txBody>
      </p:sp>
      <p:sp>
        <p:nvSpPr>
          <p:cNvPr id="597000" name="Rectangle 8"/>
          <p:cNvSpPr>
            <a:spLocks noChangeArrowheads="1"/>
          </p:cNvSpPr>
          <p:nvPr/>
        </p:nvSpPr>
        <p:spPr bwMode="auto">
          <a:xfrm>
            <a:off x="2411413" y="4797425"/>
            <a:ext cx="6127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0" lang="en-US" altLang="zh-CN" sz="3200">
                <a:solidFill>
                  <a:srgbClr val="0000FF"/>
                </a:solidFill>
              </a:rPr>
              <a:t>do</a:t>
            </a:r>
          </a:p>
        </p:txBody>
      </p:sp>
      <p:sp>
        <p:nvSpPr>
          <p:cNvPr id="597001" name="Rectangle 9"/>
          <p:cNvSpPr>
            <a:spLocks noChangeArrowheads="1"/>
          </p:cNvSpPr>
          <p:nvPr/>
        </p:nvSpPr>
        <p:spPr bwMode="auto">
          <a:xfrm>
            <a:off x="4140200" y="4797425"/>
            <a:ext cx="8699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0" lang="en-US" altLang="zh-CN" sz="3200">
                <a:solidFill>
                  <a:srgbClr val="0000FF"/>
                </a:solidFill>
              </a:rPr>
              <a:t>live</a:t>
            </a:r>
          </a:p>
        </p:txBody>
      </p:sp>
      <p:sp>
        <p:nvSpPr>
          <p:cNvPr id="597002" name="Rectangle 10"/>
          <p:cNvSpPr>
            <a:spLocks noChangeArrowheads="1"/>
          </p:cNvSpPr>
          <p:nvPr/>
        </p:nvSpPr>
        <p:spPr bwMode="auto">
          <a:xfrm>
            <a:off x="4572000" y="5300663"/>
            <a:ext cx="9525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0" lang="en-US" altLang="zh-CN" sz="3200">
                <a:solidFill>
                  <a:srgbClr val="0000FF"/>
                </a:solidFill>
              </a:rPr>
              <a:t>does</a:t>
            </a:r>
          </a:p>
        </p:txBody>
      </p:sp>
      <p:sp>
        <p:nvSpPr>
          <p:cNvPr id="597003" name="Rectangle 11"/>
          <p:cNvSpPr>
            <a:spLocks noChangeArrowheads="1"/>
          </p:cNvSpPr>
          <p:nvPr/>
        </p:nvSpPr>
        <p:spPr bwMode="auto">
          <a:xfrm>
            <a:off x="827088" y="5842000"/>
            <a:ext cx="10763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0" lang="en-US" altLang="zh-CN" sz="3200">
                <a:solidFill>
                  <a:srgbClr val="0000FF"/>
                </a:solidFill>
              </a:rPr>
              <a:t>send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9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9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969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969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9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9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969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9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9699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9699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969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969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969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969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969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96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969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969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969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969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96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970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970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970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970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970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970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970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5" dur="2000"/>
                                        <p:tgtEl>
                                          <p:spTgt spid="597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9700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9700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970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6996" grpId="0"/>
      <p:bldP spid="596997" grpId="0"/>
      <p:bldP spid="596998" grpId="0"/>
      <p:bldP spid="596999" grpId="0"/>
      <p:bldP spid="597000" grpId="0"/>
      <p:bldP spid="597001" grpId="0"/>
      <p:bldP spid="597002" grpId="0"/>
      <p:bldP spid="597003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018" name="Rectangle 2"/>
          <p:cNvSpPr>
            <a:spLocks noChangeArrowheads="1"/>
          </p:cNvSpPr>
          <p:nvPr/>
        </p:nvSpPr>
        <p:spPr bwMode="auto">
          <a:xfrm>
            <a:off x="323850" y="522222"/>
            <a:ext cx="8100578" cy="4819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>
              <a:lnSpc>
                <a:spcPct val="120000"/>
              </a:lnSpc>
            </a:pPr>
            <a:r>
              <a:rPr kumimoji="0" lang="zh-CN" altLang="en-US" sz="3200" dirty="0"/>
              <a:t>按要求完成下列句子。</a:t>
            </a:r>
            <a:br>
              <a:rPr kumimoji="0" lang="zh-CN" altLang="en-US" sz="3200" dirty="0"/>
            </a:br>
            <a:r>
              <a:rPr kumimoji="0" lang="en-US" altLang="zh-CN" sz="3200" dirty="0"/>
              <a:t>1. They play computer games. (</a:t>
            </a:r>
            <a:r>
              <a:rPr kumimoji="0" lang="zh-CN" altLang="en-US" sz="3200" dirty="0"/>
              <a:t>改为否定句</a:t>
            </a:r>
            <a:r>
              <a:rPr kumimoji="0" lang="en-US" altLang="zh-CN" sz="3200" dirty="0"/>
              <a:t>)</a:t>
            </a:r>
          </a:p>
          <a:p>
            <a:pPr>
              <a:lnSpc>
                <a:spcPct val="120000"/>
              </a:lnSpc>
            </a:pPr>
            <a:r>
              <a:rPr kumimoji="0" lang="en-US" altLang="zh-CN" sz="3200" dirty="0"/>
              <a:t>__________________________</a:t>
            </a:r>
          </a:p>
          <a:p>
            <a:pPr>
              <a:lnSpc>
                <a:spcPct val="120000"/>
              </a:lnSpc>
            </a:pPr>
            <a:r>
              <a:rPr kumimoji="0" lang="en-US" altLang="zh-CN" sz="3200" dirty="0"/>
              <a:t>2. He writes letters to </a:t>
            </a:r>
            <a:r>
              <a:rPr kumimoji="0" lang="en-US" altLang="zh-CN" sz="3200" u="sng" dirty="0"/>
              <a:t>me</a:t>
            </a:r>
            <a:r>
              <a:rPr kumimoji="0" lang="en-US" altLang="zh-CN" sz="3200" dirty="0"/>
              <a:t>. (</a:t>
            </a:r>
            <a:r>
              <a:rPr kumimoji="0" lang="zh-CN" altLang="en-US" sz="3200" dirty="0"/>
              <a:t>对画线部分提问</a:t>
            </a:r>
            <a:r>
              <a:rPr kumimoji="0" lang="en-US" altLang="zh-CN" sz="3200" dirty="0"/>
              <a:t>)</a:t>
            </a:r>
          </a:p>
          <a:p>
            <a:pPr>
              <a:lnSpc>
                <a:spcPct val="120000"/>
              </a:lnSpc>
            </a:pPr>
            <a:r>
              <a:rPr kumimoji="0" lang="en-US" altLang="zh-CN" sz="3200" dirty="0"/>
              <a:t>__________________________</a:t>
            </a:r>
          </a:p>
          <a:p>
            <a:pPr>
              <a:lnSpc>
                <a:spcPct val="120000"/>
              </a:lnSpc>
            </a:pPr>
            <a:r>
              <a:rPr kumimoji="0" lang="en-US" altLang="zh-CN" sz="3200" dirty="0"/>
              <a:t>3. I </a:t>
            </a:r>
            <a:r>
              <a:rPr kumimoji="0" lang="en-US" altLang="zh-CN" sz="3200" u="sng" dirty="0"/>
              <a:t>never</a:t>
            </a:r>
            <a:r>
              <a:rPr kumimoji="0" lang="en-US" altLang="zh-CN" sz="3200" dirty="0"/>
              <a:t> check my e-mails on Monday. (</a:t>
            </a:r>
            <a:r>
              <a:rPr kumimoji="0" lang="zh-CN" altLang="en-US" sz="3200" dirty="0"/>
              <a:t>对画线部分提问</a:t>
            </a:r>
            <a:r>
              <a:rPr kumimoji="0" lang="en-US" altLang="zh-CN" sz="3200" dirty="0"/>
              <a:t>)</a:t>
            </a:r>
          </a:p>
          <a:p>
            <a:pPr>
              <a:lnSpc>
                <a:spcPct val="120000"/>
              </a:lnSpc>
            </a:pPr>
            <a:r>
              <a:rPr kumimoji="0" lang="en-US" altLang="zh-CN" sz="3200" dirty="0"/>
              <a:t>__________________________</a:t>
            </a:r>
          </a:p>
        </p:txBody>
      </p:sp>
      <p:sp>
        <p:nvSpPr>
          <p:cNvPr id="598019" name="Rectangle 3"/>
          <p:cNvSpPr>
            <a:spLocks noChangeArrowheads="1"/>
          </p:cNvSpPr>
          <p:nvPr/>
        </p:nvSpPr>
        <p:spPr bwMode="auto">
          <a:xfrm>
            <a:off x="395288" y="1773238"/>
            <a:ext cx="599598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0" lang="en-US" altLang="zh-CN" sz="3200" dirty="0">
                <a:solidFill>
                  <a:srgbClr val="0000FF"/>
                </a:solidFill>
              </a:rPr>
              <a:t>They </a:t>
            </a:r>
            <a:r>
              <a:rPr kumimoji="0" lang="en-US" altLang="zh-CN" sz="3200" dirty="0">
                <a:solidFill>
                  <a:srgbClr val="FF0066"/>
                </a:solidFill>
              </a:rPr>
              <a:t>don’t play</a:t>
            </a:r>
            <a:r>
              <a:rPr kumimoji="0" lang="en-US" altLang="zh-CN" sz="3200" dirty="0">
                <a:solidFill>
                  <a:srgbClr val="0000FF"/>
                </a:solidFill>
              </a:rPr>
              <a:t> computer games.</a:t>
            </a:r>
          </a:p>
        </p:txBody>
      </p:sp>
      <p:sp>
        <p:nvSpPr>
          <p:cNvPr id="598020" name="Rectangle 4"/>
          <p:cNvSpPr>
            <a:spLocks noChangeArrowheads="1"/>
          </p:cNvSpPr>
          <p:nvPr/>
        </p:nvSpPr>
        <p:spPr bwMode="auto">
          <a:xfrm>
            <a:off x="395288" y="2997200"/>
            <a:ext cx="523081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0" lang="en-US" altLang="zh-CN" sz="3200" dirty="0">
                <a:solidFill>
                  <a:srgbClr val="FF0066"/>
                </a:solidFill>
              </a:rPr>
              <a:t>Who</a:t>
            </a:r>
            <a:r>
              <a:rPr kumimoji="0" lang="en-US" altLang="zh-CN" sz="3200" dirty="0">
                <a:solidFill>
                  <a:srgbClr val="0000FF"/>
                </a:solidFill>
              </a:rPr>
              <a:t> </a:t>
            </a:r>
            <a:r>
              <a:rPr kumimoji="0" lang="en-US" altLang="zh-CN" sz="3200" dirty="0">
                <a:solidFill>
                  <a:srgbClr val="FF0066"/>
                </a:solidFill>
              </a:rPr>
              <a:t>does </a:t>
            </a:r>
            <a:r>
              <a:rPr kumimoji="0" lang="en-US" altLang="zh-CN" sz="3200" dirty="0">
                <a:solidFill>
                  <a:srgbClr val="0000FF"/>
                </a:solidFill>
              </a:rPr>
              <a:t>he </a:t>
            </a:r>
            <a:r>
              <a:rPr kumimoji="0" lang="en-US" altLang="zh-CN" sz="3200" dirty="0">
                <a:solidFill>
                  <a:srgbClr val="FF0066"/>
                </a:solidFill>
              </a:rPr>
              <a:t>write</a:t>
            </a:r>
            <a:r>
              <a:rPr kumimoji="0" lang="en-US" altLang="zh-CN" sz="3200" dirty="0">
                <a:solidFill>
                  <a:srgbClr val="0000FF"/>
                </a:solidFill>
              </a:rPr>
              <a:t> letters to?</a:t>
            </a:r>
          </a:p>
        </p:txBody>
      </p:sp>
      <p:sp>
        <p:nvSpPr>
          <p:cNvPr id="598021" name="Rectangle 5"/>
          <p:cNvSpPr>
            <a:spLocks noChangeArrowheads="1"/>
          </p:cNvSpPr>
          <p:nvPr/>
        </p:nvSpPr>
        <p:spPr bwMode="auto">
          <a:xfrm>
            <a:off x="323850" y="4652963"/>
            <a:ext cx="72009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0" lang="en-US" altLang="zh-CN" sz="3200" dirty="0">
                <a:solidFill>
                  <a:srgbClr val="FF0066"/>
                </a:solidFill>
              </a:rPr>
              <a:t>How often do you</a:t>
            </a:r>
            <a:r>
              <a:rPr kumimoji="0" lang="en-US" altLang="zh-CN" sz="3200" dirty="0">
                <a:solidFill>
                  <a:srgbClr val="0000FF"/>
                </a:solidFill>
              </a:rPr>
              <a:t> check your e-mails on Monday?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98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980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980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980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980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980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980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980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98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8019" grpId="0"/>
      <p:bldP spid="598020" grpId="0"/>
      <p:bldP spid="598021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042" name="Rectangle 2"/>
          <p:cNvSpPr>
            <a:spLocks noChangeArrowheads="1"/>
          </p:cNvSpPr>
          <p:nvPr/>
        </p:nvSpPr>
        <p:spPr bwMode="auto">
          <a:xfrm>
            <a:off x="323850" y="476250"/>
            <a:ext cx="8351838" cy="593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kumimoji="0" lang="en-US" altLang="zh-CN" sz="3200"/>
              <a:t>4. Mary has a computer. Mary doesn’t often use the computer. (</a:t>
            </a:r>
            <a:r>
              <a:rPr kumimoji="0" lang="zh-CN" altLang="en-US" sz="3200"/>
              <a:t>合并句子</a:t>
            </a:r>
            <a:r>
              <a:rPr kumimoji="0" lang="en-US" altLang="zh-CN" sz="3200"/>
              <a:t>)</a:t>
            </a:r>
          </a:p>
          <a:p>
            <a:pPr>
              <a:lnSpc>
                <a:spcPct val="120000"/>
              </a:lnSpc>
            </a:pPr>
            <a:r>
              <a:rPr kumimoji="0" lang="en-US" altLang="zh-CN" sz="3200"/>
              <a:t>________________________________</a:t>
            </a:r>
            <a:br>
              <a:rPr kumimoji="0" lang="en-US" altLang="zh-CN" sz="3200"/>
            </a:br>
            <a:r>
              <a:rPr kumimoji="0" lang="en-US" altLang="zh-CN" sz="3200"/>
              <a:t>________________________________</a:t>
            </a:r>
          </a:p>
          <a:p>
            <a:pPr>
              <a:lnSpc>
                <a:spcPct val="120000"/>
              </a:lnSpc>
            </a:pPr>
            <a:r>
              <a:rPr kumimoji="0" lang="en-US" altLang="zh-CN" sz="3200"/>
              <a:t>5. We usually </a:t>
            </a:r>
            <a:r>
              <a:rPr kumimoji="0" lang="en-US" altLang="zh-CN" sz="3200" u="sng"/>
              <a:t>download music</a:t>
            </a:r>
            <a:r>
              <a:rPr kumimoji="0" lang="en-US" altLang="zh-CN" sz="3200"/>
              <a:t> on the Internet. (</a:t>
            </a:r>
            <a:r>
              <a:rPr kumimoji="0" lang="zh-CN" altLang="en-US" sz="3200"/>
              <a:t>对画线部分提问</a:t>
            </a:r>
            <a:r>
              <a:rPr kumimoji="0" lang="en-US" altLang="zh-CN" sz="3200"/>
              <a:t>)</a:t>
            </a:r>
            <a:br>
              <a:rPr kumimoji="0" lang="en-US" altLang="zh-CN" sz="3200"/>
            </a:br>
            <a:r>
              <a:rPr kumimoji="0" lang="en-US" altLang="zh-CN" sz="3200"/>
              <a:t> _______________________________</a:t>
            </a:r>
          </a:p>
          <a:p>
            <a:pPr>
              <a:lnSpc>
                <a:spcPct val="120000"/>
              </a:lnSpc>
            </a:pPr>
            <a:r>
              <a:rPr kumimoji="0" lang="en-US" altLang="zh-CN" sz="3200"/>
              <a:t>6. I use the computer at the weekend. (</a:t>
            </a:r>
            <a:r>
              <a:rPr kumimoji="0" lang="zh-CN" altLang="en-US" sz="3200"/>
              <a:t>改为一般疑问句</a:t>
            </a:r>
            <a:r>
              <a:rPr kumimoji="0" lang="en-US" altLang="zh-CN" sz="3200"/>
              <a:t>)</a:t>
            </a:r>
          </a:p>
          <a:p>
            <a:pPr>
              <a:lnSpc>
                <a:spcPct val="120000"/>
              </a:lnSpc>
            </a:pPr>
            <a:r>
              <a:rPr kumimoji="0" lang="en-US" altLang="zh-CN" sz="3200"/>
              <a:t>________________________________</a:t>
            </a:r>
          </a:p>
        </p:txBody>
      </p:sp>
      <p:sp>
        <p:nvSpPr>
          <p:cNvPr id="599043" name="Rectangle 3"/>
          <p:cNvSpPr>
            <a:spLocks noChangeArrowheads="1"/>
          </p:cNvSpPr>
          <p:nvPr/>
        </p:nvSpPr>
        <p:spPr bwMode="auto">
          <a:xfrm>
            <a:off x="395288" y="1700213"/>
            <a:ext cx="813752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0" lang="en-US" altLang="zh-CN" sz="3200">
                <a:solidFill>
                  <a:srgbClr val="0000FF"/>
                </a:solidFill>
              </a:rPr>
              <a:t>Mary has a computer </a:t>
            </a:r>
            <a:r>
              <a:rPr kumimoji="0" lang="en-US" altLang="zh-CN" sz="3200">
                <a:solidFill>
                  <a:srgbClr val="FF0066"/>
                </a:solidFill>
              </a:rPr>
              <a:t>but </a:t>
            </a:r>
            <a:r>
              <a:rPr kumimoji="0" lang="en-US" altLang="zh-CN" sz="3200">
                <a:solidFill>
                  <a:srgbClr val="0000FF"/>
                </a:solidFill>
              </a:rPr>
              <a:t>she doesn’t often use it.</a:t>
            </a:r>
          </a:p>
        </p:txBody>
      </p:sp>
      <p:sp>
        <p:nvSpPr>
          <p:cNvPr id="599044" name="Rectangle 4"/>
          <p:cNvSpPr>
            <a:spLocks noChangeArrowheads="1"/>
          </p:cNvSpPr>
          <p:nvPr/>
        </p:nvSpPr>
        <p:spPr bwMode="auto">
          <a:xfrm>
            <a:off x="395288" y="4005263"/>
            <a:ext cx="74898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0" lang="en-US" altLang="zh-CN" sz="3200">
                <a:solidFill>
                  <a:srgbClr val="FF0066"/>
                </a:solidFill>
              </a:rPr>
              <a:t>What do</a:t>
            </a:r>
            <a:r>
              <a:rPr kumimoji="0" lang="en-US" altLang="zh-CN" sz="3200">
                <a:solidFill>
                  <a:srgbClr val="0000FF"/>
                </a:solidFill>
              </a:rPr>
              <a:t> you usually </a:t>
            </a:r>
            <a:r>
              <a:rPr kumimoji="0" lang="en-US" altLang="zh-CN" sz="3200">
                <a:solidFill>
                  <a:srgbClr val="FF0066"/>
                </a:solidFill>
              </a:rPr>
              <a:t>do</a:t>
            </a:r>
            <a:r>
              <a:rPr kumimoji="0" lang="en-US" altLang="zh-CN" sz="3200">
                <a:solidFill>
                  <a:srgbClr val="0000FF"/>
                </a:solidFill>
              </a:rPr>
              <a:t> on the Internet?</a:t>
            </a:r>
          </a:p>
        </p:txBody>
      </p:sp>
      <p:sp>
        <p:nvSpPr>
          <p:cNvPr id="599045" name="Rectangle 5"/>
          <p:cNvSpPr>
            <a:spLocks noChangeArrowheads="1"/>
          </p:cNvSpPr>
          <p:nvPr/>
        </p:nvSpPr>
        <p:spPr bwMode="auto">
          <a:xfrm>
            <a:off x="395288" y="5734050"/>
            <a:ext cx="76327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0" lang="en-US" altLang="zh-CN" sz="3200">
                <a:solidFill>
                  <a:srgbClr val="FF0066"/>
                </a:solidFill>
              </a:rPr>
              <a:t>Do you use</a:t>
            </a:r>
            <a:r>
              <a:rPr kumimoji="0" lang="en-US" altLang="zh-CN" sz="3200">
                <a:solidFill>
                  <a:srgbClr val="0000FF"/>
                </a:solidFill>
              </a:rPr>
              <a:t> the computer at the weekend?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9904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9904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99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599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99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99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99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990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990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990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990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990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990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990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990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9043" grpId="0"/>
      <p:bldP spid="599044" grpId="0"/>
      <p:bldP spid="599045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898" name="Rectangle 2"/>
          <p:cNvSpPr>
            <a:spLocks noChangeArrowheads="1"/>
          </p:cNvSpPr>
          <p:nvPr/>
        </p:nvSpPr>
        <p:spPr bwMode="auto">
          <a:xfrm>
            <a:off x="579438" y="1268413"/>
            <a:ext cx="8601075" cy="388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15000"/>
              </a:lnSpc>
            </a:pPr>
            <a:r>
              <a:rPr kumimoji="0" lang="en-US" altLang="zh-CN" dirty="0"/>
              <a:t>1. I usually </a:t>
            </a:r>
            <a:r>
              <a:rPr kumimoji="0" lang="en-US" altLang="zh-CN" u="sng" dirty="0">
                <a:solidFill>
                  <a:srgbClr val="0000FF"/>
                </a:solidFill>
              </a:rPr>
              <a:t>do my homework</a:t>
            </a:r>
            <a:r>
              <a:rPr kumimoji="0" lang="en-US" altLang="zh-CN" dirty="0"/>
              <a:t> on your </a:t>
            </a:r>
          </a:p>
          <a:p>
            <a:pPr>
              <a:lnSpc>
                <a:spcPct val="115000"/>
              </a:lnSpc>
            </a:pPr>
            <a:r>
              <a:rPr kumimoji="0" lang="en-US" altLang="zh-CN" dirty="0"/>
              <a:t>    at home.</a:t>
            </a:r>
          </a:p>
          <a:p>
            <a:pPr>
              <a:lnSpc>
                <a:spcPct val="115000"/>
              </a:lnSpc>
            </a:pPr>
            <a:endParaRPr kumimoji="0" lang="en-US" altLang="zh-CN" dirty="0"/>
          </a:p>
          <a:p>
            <a:pPr>
              <a:lnSpc>
                <a:spcPct val="115000"/>
              </a:lnSpc>
            </a:pPr>
            <a:endParaRPr kumimoji="0" lang="en-US" altLang="zh-CN" dirty="0"/>
          </a:p>
          <a:p>
            <a:pPr>
              <a:lnSpc>
                <a:spcPct val="115000"/>
              </a:lnSpc>
            </a:pPr>
            <a:r>
              <a:rPr kumimoji="0" lang="en-US" altLang="zh-CN" dirty="0"/>
              <a:t>2. I sometimes play </a:t>
            </a:r>
            <a:r>
              <a:rPr kumimoji="0" lang="en-US" altLang="zh-CN" i="1" u="sng" dirty="0">
                <a:solidFill>
                  <a:srgbClr val="0000FF"/>
                </a:solidFill>
              </a:rPr>
              <a:t>Counter Strike</a:t>
            </a:r>
            <a:r>
              <a:rPr kumimoji="0" lang="en-US" altLang="zh-CN" u="sng" dirty="0">
                <a:solidFill>
                  <a:srgbClr val="0000FF"/>
                </a:solidFill>
              </a:rPr>
              <a:t> and </a:t>
            </a:r>
          </a:p>
          <a:p>
            <a:pPr>
              <a:lnSpc>
                <a:spcPct val="115000"/>
              </a:lnSpc>
            </a:pPr>
            <a:r>
              <a:rPr kumimoji="0" lang="en-US" altLang="zh-CN" dirty="0">
                <a:solidFill>
                  <a:srgbClr val="0000FF"/>
                </a:solidFill>
              </a:rPr>
              <a:t>    </a:t>
            </a:r>
            <a:r>
              <a:rPr kumimoji="0" lang="en-US" altLang="zh-CN" i="1" u="sng" dirty="0">
                <a:solidFill>
                  <a:srgbClr val="0000FF"/>
                </a:solidFill>
              </a:rPr>
              <a:t>Final Fantasy</a:t>
            </a:r>
            <a:r>
              <a:rPr kumimoji="0" lang="en-US" altLang="zh-CN" dirty="0"/>
              <a:t>.</a:t>
            </a:r>
          </a:p>
        </p:txBody>
      </p:sp>
      <p:sp>
        <p:nvSpPr>
          <p:cNvPr id="592899" name="Rectangle 3"/>
          <p:cNvSpPr>
            <a:spLocks noChangeArrowheads="1"/>
          </p:cNvSpPr>
          <p:nvPr/>
        </p:nvSpPr>
        <p:spPr bwMode="auto">
          <a:xfrm>
            <a:off x="539750" y="627063"/>
            <a:ext cx="48958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0" lang="zh-CN" altLang="en-US" dirty="0">
                <a:solidFill>
                  <a:srgbClr val="9900CC"/>
                </a:solidFill>
              </a:rPr>
              <a:t>二、对划线部分提问。</a:t>
            </a:r>
          </a:p>
        </p:txBody>
      </p:sp>
      <p:sp>
        <p:nvSpPr>
          <p:cNvPr id="592900" name="Rectangle 4"/>
          <p:cNvSpPr>
            <a:spLocks noChangeArrowheads="1"/>
          </p:cNvSpPr>
          <p:nvPr/>
        </p:nvSpPr>
        <p:spPr bwMode="auto">
          <a:xfrm>
            <a:off x="1054100" y="2636838"/>
            <a:ext cx="783907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0" lang="en-US" altLang="zh-CN" dirty="0">
                <a:solidFill>
                  <a:srgbClr val="0000FF"/>
                </a:solidFill>
              </a:rPr>
              <a:t>What</a:t>
            </a:r>
            <a:r>
              <a:rPr kumimoji="0" lang="en-US" altLang="zh-CN" dirty="0">
                <a:solidFill>
                  <a:srgbClr val="FF0000"/>
                </a:solidFill>
              </a:rPr>
              <a:t> do you usually do on your </a:t>
            </a:r>
          </a:p>
          <a:p>
            <a:r>
              <a:rPr kumimoji="0" lang="en-US" altLang="zh-CN" dirty="0">
                <a:solidFill>
                  <a:srgbClr val="FF0000"/>
                </a:solidFill>
              </a:rPr>
              <a:t>computer have a computer at home?</a:t>
            </a:r>
          </a:p>
        </p:txBody>
      </p:sp>
      <p:sp>
        <p:nvSpPr>
          <p:cNvPr id="592901" name="Rectangle 5"/>
          <p:cNvSpPr>
            <a:spLocks noChangeArrowheads="1"/>
          </p:cNvSpPr>
          <p:nvPr/>
        </p:nvSpPr>
        <p:spPr bwMode="auto">
          <a:xfrm>
            <a:off x="1014413" y="5229225"/>
            <a:ext cx="67262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0" lang="en-US" altLang="zh-CN" dirty="0">
                <a:solidFill>
                  <a:srgbClr val="0000FF"/>
                </a:solidFill>
              </a:rPr>
              <a:t>What</a:t>
            </a:r>
            <a:r>
              <a:rPr kumimoji="0" lang="en-US" altLang="zh-CN" dirty="0">
                <a:solidFill>
                  <a:srgbClr val="FF0000"/>
                </a:solidFill>
              </a:rPr>
              <a:t> games do you play?</a:t>
            </a: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92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592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2900" grpId="0"/>
      <p:bldP spid="59290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5490" name="Picture 2" descr="computer%20lab%20girls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750" y="1665288"/>
            <a:ext cx="2808288" cy="1909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5491" name="Picture 3" descr="net bar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1800" y="4292600"/>
            <a:ext cx="2971800" cy="214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5492" name="Picture 4" descr="无标题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562600" y="4343400"/>
            <a:ext cx="2895600" cy="217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5493" name="Picture 5" descr="computer_radio_listen_203x15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32363" y="1665288"/>
            <a:ext cx="3276600" cy="205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5494" name="Picture 6" descr="Computer_lab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987675" y="3033713"/>
            <a:ext cx="3095625" cy="2106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5495" name="Rectangle 7"/>
          <p:cNvSpPr>
            <a:spLocks noChangeArrowheads="1"/>
          </p:cNvSpPr>
          <p:nvPr/>
        </p:nvSpPr>
        <p:spPr bwMode="auto">
          <a:xfrm>
            <a:off x="539750" y="368300"/>
            <a:ext cx="914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altLang="zh-CN" b="0">
                <a:solidFill>
                  <a:schemeClr val="tx2"/>
                </a:solidFill>
              </a:rPr>
              <a:t>What </a:t>
            </a:r>
            <a:r>
              <a:rPr lang="en-US" altLang="zh-CN" b="0">
                <a:solidFill>
                  <a:srgbClr val="FF0000"/>
                </a:solidFill>
              </a:rPr>
              <a:t>can</a:t>
            </a:r>
            <a:r>
              <a:rPr lang="en-US" altLang="zh-CN" b="0">
                <a:solidFill>
                  <a:schemeClr val="tx2"/>
                </a:solidFill>
              </a:rPr>
              <a:t> we </a:t>
            </a:r>
            <a:r>
              <a:rPr lang="en-US" altLang="zh-CN" b="0">
                <a:solidFill>
                  <a:srgbClr val="FF0000"/>
                </a:solidFill>
              </a:rPr>
              <a:t>use</a:t>
            </a:r>
            <a:r>
              <a:rPr lang="en-US" altLang="zh-CN" b="0">
                <a:solidFill>
                  <a:schemeClr val="tx2"/>
                </a:solidFill>
              </a:rPr>
              <a:t> computers </a:t>
            </a:r>
            <a:r>
              <a:rPr lang="en-US" altLang="zh-CN" b="0">
                <a:solidFill>
                  <a:srgbClr val="FF0000"/>
                </a:solidFill>
              </a:rPr>
              <a:t>for</a:t>
            </a:r>
            <a:r>
              <a:rPr lang="en-US" altLang="zh-CN" b="0">
                <a:solidFill>
                  <a:schemeClr val="tx2"/>
                </a:solidFill>
              </a:rPr>
              <a:t>?</a:t>
            </a:r>
            <a:br>
              <a:rPr lang="en-US" altLang="zh-CN" b="0">
                <a:solidFill>
                  <a:schemeClr val="tx2"/>
                </a:solidFill>
              </a:rPr>
            </a:br>
            <a:r>
              <a:rPr lang="en-US" altLang="zh-CN" b="0">
                <a:solidFill>
                  <a:schemeClr val="tx2"/>
                </a:solidFill>
              </a:rPr>
              <a:t>/ What </a:t>
            </a:r>
            <a:r>
              <a:rPr lang="en-US" altLang="zh-CN" b="0">
                <a:solidFill>
                  <a:srgbClr val="FF0000"/>
                </a:solidFill>
              </a:rPr>
              <a:t>can</a:t>
            </a:r>
            <a:r>
              <a:rPr lang="en-US" altLang="zh-CN" b="0">
                <a:solidFill>
                  <a:schemeClr val="tx2"/>
                </a:solidFill>
              </a:rPr>
              <a:t> we</a:t>
            </a:r>
            <a:r>
              <a:rPr lang="en-US" altLang="zh-CN" b="0">
                <a:solidFill>
                  <a:srgbClr val="FF0000"/>
                </a:solidFill>
              </a:rPr>
              <a:t> do</a:t>
            </a:r>
            <a:r>
              <a:rPr lang="en-US" altLang="zh-CN" b="0">
                <a:solidFill>
                  <a:schemeClr val="tx2"/>
                </a:solidFill>
              </a:rPr>
              <a:t> on the computer?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874" name="Rectangle 2"/>
          <p:cNvSpPr>
            <a:spLocks noChangeArrowheads="1"/>
          </p:cNvSpPr>
          <p:nvPr/>
        </p:nvSpPr>
        <p:spPr bwMode="auto">
          <a:xfrm>
            <a:off x="395288" y="476250"/>
            <a:ext cx="8601075" cy="451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15000"/>
              </a:lnSpc>
            </a:pPr>
            <a:r>
              <a:rPr kumimoji="0" lang="en-US" altLang="zh-CN" dirty="0"/>
              <a:t>3. I have breakfast </a:t>
            </a:r>
            <a:r>
              <a:rPr kumimoji="0" lang="en-US" altLang="zh-CN" u="sng" dirty="0">
                <a:solidFill>
                  <a:srgbClr val="0000FF"/>
                </a:solidFill>
              </a:rPr>
              <a:t>at eight</a:t>
            </a:r>
            <a:r>
              <a:rPr kumimoji="0" lang="en-US" altLang="zh-CN" dirty="0"/>
              <a:t>.  </a:t>
            </a:r>
          </a:p>
          <a:p>
            <a:pPr>
              <a:lnSpc>
                <a:spcPct val="115000"/>
              </a:lnSpc>
            </a:pPr>
            <a:endParaRPr kumimoji="0" lang="en-US" altLang="zh-CN" dirty="0"/>
          </a:p>
          <a:p>
            <a:pPr>
              <a:lnSpc>
                <a:spcPct val="115000"/>
              </a:lnSpc>
            </a:pPr>
            <a:r>
              <a:rPr kumimoji="0" lang="en-US" altLang="zh-CN" dirty="0"/>
              <a:t>4. I want to make friends with </a:t>
            </a:r>
            <a:r>
              <a:rPr kumimoji="0" lang="en-US" altLang="zh-CN" u="sng" dirty="0">
                <a:solidFill>
                  <a:srgbClr val="FF0000"/>
                </a:solidFill>
              </a:rPr>
              <a:t>you</a:t>
            </a:r>
            <a:r>
              <a:rPr kumimoji="0" lang="en-US" altLang="zh-CN" dirty="0"/>
              <a:t>. </a:t>
            </a:r>
          </a:p>
          <a:p>
            <a:pPr>
              <a:lnSpc>
                <a:spcPct val="115000"/>
              </a:lnSpc>
            </a:pPr>
            <a:endParaRPr kumimoji="0" lang="en-US" altLang="zh-CN" dirty="0"/>
          </a:p>
          <a:p>
            <a:pPr>
              <a:lnSpc>
                <a:spcPct val="115000"/>
              </a:lnSpc>
            </a:pPr>
            <a:r>
              <a:rPr kumimoji="0" lang="en-US" altLang="zh-CN" dirty="0"/>
              <a:t>5. I come from </a:t>
            </a:r>
            <a:r>
              <a:rPr kumimoji="0" lang="en-US" altLang="zh-CN" u="sng" dirty="0">
                <a:solidFill>
                  <a:srgbClr val="0000FF"/>
                </a:solidFill>
              </a:rPr>
              <a:t>USA</a:t>
            </a:r>
            <a:r>
              <a:rPr kumimoji="0" lang="en-US" altLang="zh-CN" dirty="0"/>
              <a:t>.</a:t>
            </a:r>
          </a:p>
          <a:p>
            <a:pPr>
              <a:lnSpc>
                <a:spcPct val="115000"/>
              </a:lnSpc>
            </a:pPr>
            <a:endParaRPr kumimoji="0" lang="en-US" altLang="zh-CN" dirty="0"/>
          </a:p>
          <a:p>
            <a:pPr>
              <a:lnSpc>
                <a:spcPct val="115000"/>
              </a:lnSpc>
            </a:pPr>
            <a:r>
              <a:rPr kumimoji="0" lang="en-US" altLang="zh-CN" dirty="0"/>
              <a:t>6. I sleep </a:t>
            </a:r>
            <a:r>
              <a:rPr kumimoji="0" lang="en-US" altLang="zh-CN" u="sng" dirty="0">
                <a:solidFill>
                  <a:srgbClr val="0000FF"/>
                </a:solidFill>
              </a:rPr>
              <a:t>eight hours</a:t>
            </a:r>
            <a:r>
              <a:rPr kumimoji="0" lang="en-US" altLang="zh-CN" dirty="0"/>
              <a:t> every night. </a:t>
            </a:r>
          </a:p>
        </p:txBody>
      </p:sp>
      <p:sp>
        <p:nvSpPr>
          <p:cNvPr id="591875" name="Rectangle 3"/>
          <p:cNvSpPr>
            <a:spLocks noChangeArrowheads="1"/>
          </p:cNvSpPr>
          <p:nvPr/>
        </p:nvSpPr>
        <p:spPr bwMode="auto">
          <a:xfrm>
            <a:off x="838200" y="4930775"/>
            <a:ext cx="7334250" cy="135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</a:pPr>
            <a:r>
              <a:rPr kumimoji="0" lang="en-US" altLang="zh-CN" dirty="0">
                <a:solidFill>
                  <a:srgbClr val="0000FF"/>
                </a:solidFill>
              </a:rPr>
              <a:t>How many</a:t>
            </a:r>
            <a:r>
              <a:rPr kumimoji="0" lang="en-US" altLang="zh-CN" dirty="0">
                <a:solidFill>
                  <a:srgbClr val="FF0000"/>
                </a:solidFill>
              </a:rPr>
              <a:t> hours do you sleep every </a:t>
            </a:r>
          </a:p>
          <a:p>
            <a:pPr>
              <a:lnSpc>
                <a:spcPct val="115000"/>
              </a:lnSpc>
            </a:pPr>
            <a:r>
              <a:rPr kumimoji="0" lang="en-US" altLang="zh-CN" dirty="0">
                <a:solidFill>
                  <a:srgbClr val="FF0000"/>
                </a:solidFill>
              </a:rPr>
              <a:t>night? </a:t>
            </a:r>
          </a:p>
        </p:txBody>
      </p:sp>
      <p:sp>
        <p:nvSpPr>
          <p:cNvPr id="591876" name="Rectangle 4"/>
          <p:cNvSpPr>
            <a:spLocks noChangeArrowheads="1"/>
          </p:cNvSpPr>
          <p:nvPr/>
        </p:nvSpPr>
        <p:spPr bwMode="auto">
          <a:xfrm>
            <a:off x="827088" y="1181100"/>
            <a:ext cx="6000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0" lang="en-US" altLang="zh-CN" dirty="0">
                <a:solidFill>
                  <a:srgbClr val="0000FF"/>
                </a:solidFill>
              </a:rPr>
              <a:t>When</a:t>
            </a:r>
            <a:r>
              <a:rPr kumimoji="0" lang="en-US" altLang="zh-CN" dirty="0">
                <a:solidFill>
                  <a:srgbClr val="FF0000"/>
                </a:solidFill>
              </a:rPr>
              <a:t> do you have breakfast?</a:t>
            </a:r>
          </a:p>
        </p:txBody>
      </p:sp>
      <p:sp>
        <p:nvSpPr>
          <p:cNvPr id="591877" name="Rectangle 5"/>
          <p:cNvSpPr>
            <a:spLocks noChangeArrowheads="1"/>
          </p:cNvSpPr>
          <p:nvPr/>
        </p:nvSpPr>
        <p:spPr bwMode="auto">
          <a:xfrm>
            <a:off x="827088" y="2405063"/>
            <a:ext cx="79946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0" lang="en-US" altLang="zh-CN" dirty="0">
                <a:solidFill>
                  <a:srgbClr val="0000FF"/>
                </a:solidFill>
              </a:rPr>
              <a:t>Who</a:t>
            </a:r>
            <a:r>
              <a:rPr kumimoji="0" lang="en-US" altLang="zh-CN" dirty="0">
                <a:solidFill>
                  <a:srgbClr val="FF0000"/>
                </a:solidFill>
              </a:rPr>
              <a:t> do you want to make friends with?</a:t>
            </a:r>
          </a:p>
        </p:txBody>
      </p:sp>
      <p:sp>
        <p:nvSpPr>
          <p:cNvPr id="591878" name="Rectangle 6"/>
          <p:cNvSpPr>
            <a:spLocks noChangeArrowheads="1"/>
          </p:cNvSpPr>
          <p:nvPr/>
        </p:nvSpPr>
        <p:spPr bwMode="auto">
          <a:xfrm>
            <a:off x="790575" y="3563938"/>
            <a:ext cx="5365750" cy="779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25000"/>
              </a:lnSpc>
            </a:pPr>
            <a:r>
              <a:rPr kumimoji="0" lang="en-US" altLang="zh-CN" dirty="0">
                <a:solidFill>
                  <a:srgbClr val="0000FF"/>
                </a:solidFill>
              </a:rPr>
              <a:t>Where</a:t>
            </a:r>
            <a:r>
              <a:rPr kumimoji="0" lang="en-US" altLang="zh-CN" dirty="0">
                <a:solidFill>
                  <a:srgbClr val="FF0000"/>
                </a:solidFill>
              </a:rPr>
              <a:t> do you come from?</a:t>
            </a: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91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591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591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591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1875" grpId="0"/>
      <p:bldP spid="591876" grpId="0"/>
      <p:bldP spid="591877" grpId="0"/>
      <p:bldP spid="591878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347" name="Rectangle 3"/>
          <p:cNvSpPr>
            <a:spLocks noGrp="1" noChangeArrowheads="1"/>
          </p:cNvSpPr>
          <p:nvPr>
            <p:ph idx="1"/>
          </p:nvPr>
        </p:nvSpPr>
        <p:spPr>
          <a:xfrm>
            <a:off x="358775" y="1520825"/>
            <a:ext cx="7742238" cy="4824413"/>
          </a:xfrm>
        </p:spPr>
        <p:txBody>
          <a:bodyPr>
            <a:normAutofit/>
          </a:bodyPr>
          <a:lstStyle/>
          <a:p>
            <a:r>
              <a:rPr lang="zh-CN" altLang="en-US" sz="3200" b="1" dirty="0"/>
              <a:t>基数词：</a:t>
            </a:r>
          </a:p>
          <a:p>
            <a:pPr>
              <a:buFontTx/>
              <a:buNone/>
            </a:pPr>
            <a:r>
              <a:rPr lang="zh-CN" altLang="en-US" sz="3200" b="1" dirty="0"/>
              <a:t>      </a:t>
            </a:r>
            <a:r>
              <a:rPr lang="en-US" altLang="zh-CN" sz="3200" b="1" dirty="0"/>
              <a:t>one, two, three, four, five, …, nine, ten, eleven, twelve, …, twenty, twenty-one, …, </a:t>
            </a:r>
          </a:p>
          <a:p>
            <a:endParaRPr lang="en-US" altLang="zh-CN" sz="3200" b="1" dirty="0"/>
          </a:p>
          <a:p>
            <a:r>
              <a:rPr lang="zh-CN" altLang="en-US" sz="3200" b="1" dirty="0"/>
              <a:t>序数词：</a:t>
            </a:r>
          </a:p>
          <a:p>
            <a:pPr>
              <a:buFontTx/>
              <a:buNone/>
            </a:pPr>
            <a:r>
              <a:rPr lang="zh-CN" altLang="en-US" sz="3200" b="1" dirty="0">
                <a:solidFill>
                  <a:srgbClr val="FF0000"/>
                </a:solidFill>
              </a:rPr>
              <a:t>       </a:t>
            </a:r>
            <a:r>
              <a:rPr lang="en-US" altLang="zh-CN" sz="3200" b="1" dirty="0">
                <a:solidFill>
                  <a:srgbClr val="FF0000"/>
                </a:solidFill>
              </a:rPr>
              <a:t>first</a:t>
            </a:r>
            <a:r>
              <a:rPr lang="en-US" altLang="zh-CN" sz="3200" b="1" dirty="0"/>
              <a:t>, </a:t>
            </a:r>
            <a:r>
              <a:rPr lang="en-US" altLang="zh-CN" sz="3200" b="1" dirty="0">
                <a:solidFill>
                  <a:srgbClr val="FF0000"/>
                </a:solidFill>
              </a:rPr>
              <a:t>second</a:t>
            </a:r>
            <a:r>
              <a:rPr lang="en-US" altLang="zh-CN" sz="3200" b="1" dirty="0"/>
              <a:t>, </a:t>
            </a:r>
            <a:r>
              <a:rPr lang="en-US" altLang="zh-CN" sz="3200" b="1" dirty="0">
                <a:solidFill>
                  <a:srgbClr val="FF0000"/>
                </a:solidFill>
              </a:rPr>
              <a:t>third</a:t>
            </a:r>
            <a:r>
              <a:rPr lang="en-US" altLang="zh-CN" sz="3200" b="1" dirty="0"/>
              <a:t>, fourth, </a:t>
            </a:r>
            <a:r>
              <a:rPr lang="en-US" altLang="zh-CN" sz="3200" b="1" dirty="0">
                <a:solidFill>
                  <a:srgbClr val="FF0000"/>
                </a:solidFill>
              </a:rPr>
              <a:t>fifth</a:t>
            </a:r>
            <a:r>
              <a:rPr lang="en-US" altLang="zh-CN" sz="3200" b="1" dirty="0"/>
              <a:t>, </a:t>
            </a:r>
            <a:r>
              <a:rPr lang="en-US" altLang="zh-CN" sz="3200" b="1" dirty="0">
                <a:solidFill>
                  <a:srgbClr val="FF0000"/>
                </a:solidFill>
              </a:rPr>
              <a:t>nin</a:t>
            </a:r>
            <a:r>
              <a:rPr lang="en-US" altLang="zh-CN" sz="3200" b="1" dirty="0"/>
              <a:t>th, tenth,  eleventh,  twel</a:t>
            </a:r>
            <a:r>
              <a:rPr lang="en-US" altLang="zh-CN" sz="3200" b="1" dirty="0">
                <a:solidFill>
                  <a:srgbClr val="FF0000"/>
                </a:solidFill>
              </a:rPr>
              <a:t>fth</a:t>
            </a:r>
            <a:r>
              <a:rPr lang="en-US" altLang="zh-CN" sz="3200" b="1" dirty="0"/>
              <a:t>,  twent</a:t>
            </a:r>
            <a:r>
              <a:rPr lang="en-US" altLang="zh-CN" sz="3200" b="1" dirty="0">
                <a:solidFill>
                  <a:srgbClr val="FF0000"/>
                </a:solidFill>
              </a:rPr>
              <a:t>ieth</a:t>
            </a:r>
            <a:r>
              <a:rPr lang="en-US" altLang="zh-CN" sz="3200" b="1" dirty="0"/>
              <a:t>, </a:t>
            </a:r>
            <a:r>
              <a:rPr lang="en-US" altLang="zh-CN" sz="3200" b="1" dirty="0" err="1"/>
              <a:t>twenth</a:t>
            </a:r>
            <a:r>
              <a:rPr lang="en-US" altLang="zh-CN" sz="3200" b="1" dirty="0"/>
              <a:t>-</a:t>
            </a:r>
            <a:r>
              <a:rPr lang="en-US" altLang="zh-CN" sz="3200" b="1" dirty="0">
                <a:solidFill>
                  <a:srgbClr val="FF0000"/>
                </a:solidFill>
              </a:rPr>
              <a:t>first</a:t>
            </a:r>
            <a:r>
              <a:rPr lang="en-US" altLang="zh-CN" sz="3200" b="1" dirty="0"/>
              <a:t>, …</a:t>
            </a:r>
            <a:endParaRPr lang="en-US" altLang="zh-CN" sz="3200" b="1" dirty="0">
              <a:solidFill>
                <a:srgbClr val="FF0000"/>
              </a:solidFill>
            </a:endParaRPr>
          </a:p>
          <a:p>
            <a:endParaRPr lang="en-US" altLang="zh-CN" sz="3200" b="1" dirty="0"/>
          </a:p>
        </p:txBody>
      </p:sp>
      <p:sp>
        <p:nvSpPr>
          <p:cNvPr id="569348" name="WordArt 4"/>
          <p:cNvSpPr>
            <a:spLocks noChangeArrowheads="1" noChangeShapeType="1" noTextEdit="1"/>
          </p:cNvSpPr>
          <p:nvPr/>
        </p:nvSpPr>
        <p:spPr bwMode="auto">
          <a:xfrm>
            <a:off x="2447925" y="225425"/>
            <a:ext cx="3960813" cy="10429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kern="10" dirty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基数词和序数词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372" name="Text Box 4"/>
          <p:cNvSpPr txBox="1">
            <a:spLocks noChangeArrowheads="1"/>
          </p:cNvSpPr>
          <p:nvPr/>
        </p:nvSpPr>
        <p:spPr bwMode="auto">
          <a:xfrm>
            <a:off x="1223963" y="404813"/>
            <a:ext cx="1800225" cy="5989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kumimoji="0" lang="zh-CN" altLang="en-US" sz="2800" dirty="0">
                <a:latin typeface="Arial" panose="020B0604020202020204" pitchFamily="34" charset="0"/>
              </a:rPr>
              <a:t>基数词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kumimoji="0" lang="en-US" altLang="zh-CN" sz="2800" dirty="0">
                <a:latin typeface="Arial" panose="020B0604020202020204" pitchFamily="34" charset="0"/>
              </a:rPr>
              <a:t>1. one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kumimoji="0" lang="en-US" altLang="zh-CN" sz="2800" dirty="0">
                <a:latin typeface="Arial" panose="020B0604020202020204" pitchFamily="34" charset="0"/>
              </a:rPr>
              <a:t>2. two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kumimoji="0" lang="en-US" altLang="zh-CN" sz="2800" dirty="0">
                <a:latin typeface="Arial" panose="020B0604020202020204" pitchFamily="34" charset="0"/>
              </a:rPr>
              <a:t>3. three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kumimoji="0" lang="en-US" altLang="zh-CN" sz="2800" dirty="0">
                <a:latin typeface="Arial" panose="020B0604020202020204" pitchFamily="34" charset="0"/>
              </a:rPr>
              <a:t>4. four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kumimoji="0" lang="en-US" altLang="zh-CN" sz="2800" dirty="0">
                <a:latin typeface="Arial" panose="020B0604020202020204" pitchFamily="34" charset="0"/>
              </a:rPr>
              <a:t>5. five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kumimoji="0" lang="en-US" altLang="zh-CN" sz="2800" dirty="0">
                <a:latin typeface="Arial" panose="020B0604020202020204" pitchFamily="34" charset="0"/>
              </a:rPr>
              <a:t>6. six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kumimoji="0" lang="en-US" altLang="zh-CN" sz="2800" dirty="0">
                <a:latin typeface="Arial" panose="020B0604020202020204" pitchFamily="34" charset="0"/>
              </a:rPr>
              <a:t>7. seven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kumimoji="0" lang="en-US" altLang="zh-CN" sz="2800" dirty="0">
                <a:latin typeface="Arial" panose="020B0604020202020204" pitchFamily="34" charset="0"/>
              </a:rPr>
              <a:t>8. eight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kumimoji="0" lang="en-US" altLang="zh-CN" sz="2800" dirty="0">
                <a:latin typeface="Arial" panose="020B0604020202020204" pitchFamily="34" charset="0"/>
              </a:rPr>
              <a:t>9. nine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kumimoji="0" lang="en-US" altLang="zh-CN" sz="2800" dirty="0">
                <a:latin typeface="Arial" panose="020B0604020202020204" pitchFamily="34" charset="0"/>
              </a:rPr>
              <a:t>10. ten</a:t>
            </a:r>
          </a:p>
        </p:txBody>
      </p:sp>
      <p:sp>
        <p:nvSpPr>
          <p:cNvPr id="570375" name="Text Box 7"/>
          <p:cNvSpPr txBox="1">
            <a:spLocks noChangeArrowheads="1"/>
          </p:cNvSpPr>
          <p:nvPr/>
        </p:nvSpPr>
        <p:spPr bwMode="auto">
          <a:xfrm>
            <a:off x="3167063" y="404813"/>
            <a:ext cx="1800225" cy="5989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kumimoji="0" lang="zh-CN" altLang="en-US" sz="2800" dirty="0">
                <a:latin typeface="Arial" panose="020B0604020202020204" pitchFamily="34" charset="0"/>
              </a:rPr>
              <a:t>序数词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kumimoji="0" lang="en-US" altLang="zh-CN" sz="2800" dirty="0">
                <a:solidFill>
                  <a:srgbClr val="FF0000"/>
                </a:solidFill>
                <a:latin typeface="Arial" panose="020B0604020202020204" pitchFamily="34" charset="0"/>
              </a:rPr>
              <a:t>first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kumimoji="0" lang="en-US" altLang="zh-CN" sz="2800" dirty="0">
                <a:solidFill>
                  <a:srgbClr val="0000FF"/>
                </a:solidFill>
                <a:latin typeface="Arial" panose="020B0604020202020204" pitchFamily="34" charset="0"/>
              </a:rPr>
              <a:t>second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kumimoji="0" lang="en-US" altLang="zh-CN" sz="2800" dirty="0">
                <a:solidFill>
                  <a:srgbClr val="FF0000"/>
                </a:solidFill>
                <a:latin typeface="Arial" panose="020B0604020202020204" pitchFamily="34" charset="0"/>
              </a:rPr>
              <a:t>third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kumimoji="0" lang="en-US" altLang="zh-CN" sz="2800" dirty="0">
                <a:solidFill>
                  <a:srgbClr val="0000FF"/>
                </a:solidFill>
                <a:latin typeface="Arial" panose="020B0604020202020204" pitchFamily="34" charset="0"/>
              </a:rPr>
              <a:t>fourth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kumimoji="0" lang="en-US" altLang="zh-CN" sz="2800" dirty="0">
                <a:solidFill>
                  <a:srgbClr val="FF0000"/>
                </a:solidFill>
                <a:latin typeface="Arial" panose="020B0604020202020204" pitchFamily="34" charset="0"/>
              </a:rPr>
              <a:t>fifth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kumimoji="0" lang="en-US" altLang="zh-CN" sz="2800" dirty="0">
                <a:solidFill>
                  <a:srgbClr val="0000FF"/>
                </a:solidFill>
                <a:latin typeface="Arial" panose="020B0604020202020204" pitchFamily="34" charset="0"/>
              </a:rPr>
              <a:t>sixth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kumimoji="0" lang="en-US" altLang="zh-CN" sz="2800" dirty="0">
                <a:solidFill>
                  <a:srgbClr val="0000FF"/>
                </a:solidFill>
                <a:latin typeface="Arial" panose="020B0604020202020204" pitchFamily="34" charset="0"/>
              </a:rPr>
              <a:t>seventh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kumimoji="0" lang="en-US" altLang="zh-CN" sz="2800" dirty="0">
                <a:solidFill>
                  <a:srgbClr val="0000FF"/>
                </a:solidFill>
                <a:latin typeface="Arial" panose="020B0604020202020204" pitchFamily="34" charset="0"/>
              </a:rPr>
              <a:t>eighth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kumimoji="0" lang="en-US" altLang="zh-CN" sz="2800" dirty="0">
                <a:solidFill>
                  <a:srgbClr val="FF0000"/>
                </a:solidFill>
                <a:latin typeface="Arial" panose="020B0604020202020204" pitchFamily="34" charset="0"/>
              </a:rPr>
              <a:t>ninth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kumimoji="0" lang="en-US" altLang="zh-CN" sz="2800" dirty="0">
                <a:solidFill>
                  <a:srgbClr val="0000FF"/>
                </a:solidFill>
                <a:latin typeface="Arial" panose="020B0604020202020204" pitchFamily="34" charset="0"/>
              </a:rPr>
              <a:t>tenth</a:t>
            </a:r>
          </a:p>
        </p:txBody>
      </p:sp>
      <p:sp>
        <p:nvSpPr>
          <p:cNvPr id="570376" name="Text Box 8"/>
          <p:cNvSpPr txBox="1">
            <a:spLocks noChangeArrowheads="1"/>
          </p:cNvSpPr>
          <p:nvPr/>
        </p:nvSpPr>
        <p:spPr bwMode="auto">
          <a:xfrm>
            <a:off x="5111750" y="404813"/>
            <a:ext cx="2447925" cy="5989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kumimoji="0" lang="zh-CN" altLang="en-US" sz="2800" dirty="0">
                <a:latin typeface="Arial" panose="020B0604020202020204" pitchFamily="34" charset="0"/>
              </a:rPr>
              <a:t>序数词缩写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kumimoji="0" lang="en-US" altLang="zh-CN" sz="2800" dirty="0">
                <a:latin typeface="Arial" panose="020B0604020202020204" pitchFamily="34" charset="0"/>
              </a:rPr>
              <a:t>1</a:t>
            </a:r>
            <a:r>
              <a:rPr kumimoji="0" lang="en-US" altLang="zh-CN" sz="2800" dirty="0">
                <a:solidFill>
                  <a:srgbClr val="FF0000"/>
                </a:solidFill>
                <a:latin typeface="Arial" panose="020B0604020202020204" pitchFamily="34" charset="0"/>
              </a:rPr>
              <a:t>st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kumimoji="0" lang="en-US" altLang="zh-CN" sz="2800" dirty="0">
                <a:latin typeface="Arial" panose="020B0604020202020204" pitchFamily="34" charset="0"/>
              </a:rPr>
              <a:t>2</a:t>
            </a:r>
            <a:r>
              <a:rPr kumimoji="0" lang="en-US" altLang="zh-CN" sz="2800" dirty="0">
                <a:solidFill>
                  <a:srgbClr val="FF0000"/>
                </a:solidFill>
                <a:latin typeface="Arial" panose="020B0604020202020204" pitchFamily="34" charset="0"/>
              </a:rPr>
              <a:t>nd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kumimoji="0" lang="en-US" altLang="zh-CN" sz="2800" dirty="0">
                <a:latin typeface="Arial" panose="020B0604020202020204" pitchFamily="34" charset="0"/>
              </a:rPr>
              <a:t>3</a:t>
            </a:r>
            <a:r>
              <a:rPr kumimoji="0" lang="en-US" altLang="zh-CN" sz="2800" dirty="0">
                <a:solidFill>
                  <a:srgbClr val="FF0000"/>
                </a:solidFill>
                <a:latin typeface="Arial" panose="020B0604020202020204" pitchFamily="34" charset="0"/>
              </a:rPr>
              <a:t>rd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kumimoji="0" lang="en-US" altLang="zh-CN" sz="2800" dirty="0">
                <a:latin typeface="Arial" panose="020B0604020202020204" pitchFamily="34" charset="0"/>
              </a:rPr>
              <a:t>4th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kumimoji="0" lang="en-US" altLang="zh-CN" sz="2800" dirty="0">
                <a:latin typeface="Arial" panose="020B0604020202020204" pitchFamily="34" charset="0"/>
              </a:rPr>
              <a:t>5th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kumimoji="0" lang="en-US" altLang="zh-CN" sz="2800" dirty="0">
                <a:latin typeface="Arial" panose="020B0604020202020204" pitchFamily="34" charset="0"/>
              </a:rPr>
              <a:t>6th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kumimoji="0" lang="en-US" altLang="zh-CN" sz="2800" dirty="0">
                <a:latin typeface="Arial" panose="020B0604020202020204" pitchFamily="34" charset="0"/>
              </a:rPr>
              <a:t>7th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kumimoji="0" lang="en-US" altLang="zh-CN" sz="2800" dirty="0">
                <a:latin typeface="Arial" panose="020B0604020202020204" pitchFamily="34" charset="0"/>
              </a:rPr>
              <a:t>8th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kumimoji="0" lang="en-US" altLang="zh-CN" sz="2800" dirty="0">
                <a:latin typeface="Arial" panose="020B0604020202020204" pitchFamily="34" charset="0"/>
              </a:rPr>
              <a:t>9th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kumimoji="0" lang="en-US" altLang="zh-CN" sz="2800" dirty="0">
                <a:latin typeface="Arial" panose="020B0604020202020204" pitchFamily="34" charset="0"/>
              </a:rPr>
              <a:t>10th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70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703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703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703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703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703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703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703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5703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7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57037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7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7037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5703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5703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5703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5703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703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5703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5703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5703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5703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5703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5703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570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570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5703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5703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5703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5703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5703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5703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5703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7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57037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7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57037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397" name="Rectangle 5"/>
          <p:cNvSpPr>
            <a:spLocks noChangeArrowheads="1"/>
          </p:cNvSpPr>
          <p:nvPr/>
        </p:nvSpPr>
        <p:spPr bwMode="auto">
          <a:xfrm>
            <a:off x="1079500" y="512763"/>
            <a:ext cx="2700338" cy="543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kumimoji="0" lang="en-US" altLang="zh-CN" sz="2800">
                <a:latin typeface="Arial" panose="020B0604020202020204" pitchFamily="34" charset="0"/>
              </a:rPr>
              <a:t>   </a:t>
            </a:r>
            <a:r>
              <a:rPr kumimoji="0" lang="zh-CN" altLang="en-US" sz="2800">
                <a:latin typeface="Arial" panose="020B0604020202020204" pitchFamily="34" charset="0"/>
              </a:rPr>
              <a:t>基数词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kumimoji="0" lang="en-US" altLang="zh-CN" sz="2800">
                <a:latin typeface="Arial" panose="020B0604020202020204" pitchFamily="34" charset="0"/>
              </a:rPr>
              <a:t>11. eleven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kumimoji="0" lang="en-US" altLang="zh-CN" sz="2800">
                <a:latin typeface="Arial" panose="020B0604020202020204" pitchFamily="34" charset="0"/>
              </a:rPr>
              <a:t>12. twelve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kumimoji="0" lang="en-US" altLang="zh-CN" sz="2800">
                <a:latin typeface="Arial" panose="020B0604020202020204" pitchFamily="34" charset="0"/>
              </a:rPr>
              <a:t>13. thirteen  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kumimoji="0" lang="en-US" altLang="zh-CN" sz="2800">
                <a:latin typeface="Arial" panose="020B0604020202020204" pitchFamily="34" charset="0"/>
              </a:rPr>
              <a:t>14. fourteen 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kumimoji="0" lang="en-US" altLang="zh-CN" sz="2800">
                <a:latin typeface="Arial" panose="020B0604020202020204" pitchFamily="34" charset="0"/>
              </a:rPr>
              <a:t>15. fifteen 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kumimoji="0" lang="en-US" altLang="zh-CN" sz="2800">
                <a:latin typeface="Arial" panose="020B0604020202020204" pitchFamily="34" charset="0"/>
              </a:rPr>
              <a:t>16. sixteen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kumimoji="0" lang="en-US" altLang="zh-CN" sz="2800">
                <a:latin typeface="Arial" panose="020B0604020202020204" pitchFamily="34" charset="0"/>
              </a:rPr>
              <a:t>17. seventeen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kumimoji="0" lang="en-US" altLang="zh-CN" sz="2800">
                <a:latin typeface="Arial" panose="020B0604020202020204" pitchFamily="34" charset="0"/>
              </a:rPr>
              <a:t>18. eighteen 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kumimoji="0" lang="en-US" altLang="zh-CN" sz="2800">
                <a:latin typeface="Arial" panose="020B0604020202020204" pitchFamily="34" charset="0"/>
              </a:rPr>
              <a:t>19. nineteen</a:t>
            </a:r>
          </a:p>
        </p:txBody>
      </p:sp>
      <p:sp>
        <p:nvSpPr>
          <p:cNvPr id="571398" name="Rectangle 6"/>
          <p:cNvSpPr>
            <a:spLocks noChangeArrowheads="1"/>
          </p:cNvSpPr>
          <p:nvPr/>
        </p:nvSpPr>
        <p:spPr bwMode="auto">
          <a:xfrm>
            <a:off x="3959225" y="476250"/>
            <a:ext cx="2844800" cy="543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kumimoji="0" lang="zh-CN" altLang="en-US" sz="2800">
                <a:latin typeface="Arial" panose="020B0604020202020204" pitchFamily="34" charset="0"/>
              </a:rPr>
              <a:t>序数词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kumimoji="0" lang="en-US" altLang="zh-CN" sz="2800">
                <a:latin typeface="Arial" panose="020B0604020202020204" pitchFamily="34" charset="0"/>
              </a:rPr>
              <a:t>eleven</a:t>
            </a:r>
            <a:r>
              <a:rPr kumimoji="0" lang="en-US" altLang="zh-CN" sz="2800">
                <a:solidFill>
                  <a:srgbClr val="FF0000"/>
                </a:solidFill>
                <a:latin typeface="Arial" panose="020B0604020202020204" pitchFamily="34" charset="0"/>
              </a:rPr>
              <a:t>th</a:t>
            </a:r>
            <a:endParaRPr kumimoji="0" lang="en-US" altLang="zh-CN" sz="280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kumimoji="0" lang="en-US" altLang="zh-CN" sz="2800" u="sng">
                <a:solidFill>
                  <a:srgbClr val="0000FF"/>
                </a:solidFill>
                <a:latin typeface="Arial" panose="020B0604020202020204" pitchFamily="34" charset="0"/>
              </a:rPr>
              <a:t>twel</a:t>
            </a:r>
            <a:r>
              <a:rPr kumimoji="0" lang="en-US" altLang="zh-CN" sz="2800" u="sng">
                <a:solidFill>
                  <a:srgbClr val="FF0000"/>
                </a:solidFill>
                <a:latin typeface="Arial" panose="020B0604020202020204" pitchFamily="34" charset="0"/>
              </a:rPr>
              <a:t>fth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kumimoji="0" lang="en-US" altLang="zh-CN" sz="2800">
                <a:latin typeface="Arial" panose="020B0604020202020204" pitchFamily="34" charset="0"/>
              </a:rPr>
              <a:t>thirteen</a:t>
            </a:r>
            <a:r>
              <a:rPr kumimoji="0" lang="en-US" altLang="zh-CN" sz="2800">
                <a:solidFill>
                  <a:srgbClr val="FF0000"/>
                </a:solidFill>
                <a:latin typeface="Arial" panose="020B0604020202020204" pitchFamily="34" charset="0"/>
              </a:rPr>
              <a:t>th</a:t>
            </a:r>
            <a:r>
              <a:rPr kumimoji="0" lang="en-US" altLang="zh-CN" sz="2800">
                <a:latin typeface="Arial" panose="020B0604020202020204" pitchFamily="34" charset="0"/>
              </a:rPr>
              <a:t>  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kumimoji="0" lang="en-US" altLang="zh-CN" sz="2800">
                <a:latin typeface="Arial" panose="020B0604020202020204" pitchFamily="34" charset="0"/>
              </a:rPr>
              <a:t>fourteen</a:t>
            </a:r>
            <a:r>
              <a:rPr kumimoji="0" lang="en-US" altLang="zh-CN" sz="2800">
                <a:solidFill>
                  <a:srgbClr val="FF0000"/>
                </a:solidFill>
                <a:latin typeface="Arial" panose="020B0604020202020204" pitchFamily="34" charset="0"/>
              </a:rPr>
              <a:t>th</a:t>
            </a:r>
            <a:r>
              <a:rPr kumimoji="0" lang="en-US" altLang="zh-CN" sz="2800">
                <a:latin typeface="Arial" panose="020B0604020202020204" pitchFamily="34" charset="0"/>
              </a:rPr>
              <a:t> 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kumimoji="0" lang="en-US" altLang="zh-CN" sz="2800">
                <a:latin typeface="Arial" panose="020B0604020202020204" pitchFamily="34" charset="0"/>
              </a:rPr>
              <a:t>fifteen</a:t>
            </a:r>
            <a:r>
              <a:rPr kumimoji="0" lang="en-US" altLang="zh-CN" sz="2800">
                <a:solidFill>
                  <a:srgbClr val="FF0000"/>
                </a:solidFill>
                <a:latin typeface="Arial" panose="020B0604020202020204" pitchFamily="34" charset="0"/>
              </a:rPr>
              <a:t>th</a:t>
            </a:r>
            <a:r>
              <a:rPr kumimoji="0" lang="en-US" altLang="zh-CN" sz="2800">
                <a:latin typeface="Arial" panose="020B0604020202020204" pitchFamily="34" charset="0"/>
              </a:rPr>
              <a:t> 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kumimoji="0" lang="en-US" altLang="zh-CN" sz="2800">
                <a:latin typeface="Arial" panose="020B0604020202020204" pitchFamily="34" charset="0"/>
              </a:rPr>
              <a:t>sixteen</a:t>
            </a:r>
            <a:r>
              <a:rPr kumimoji="0" lang="en-US" altLang="zh-CN" sz="2800">
                <a:solidFill>
                  <a:srgbClr val="FF0000"/>
                </a:solidFill>
                <a:latin typeface="Arial" panose="020B0604020202020204" pitchFamily="34" charset="0"/>
              </a:rPr>
              <a:t>th</a:t>
            </a:r>
            <a:endParaRPr kumimoji="0" lang="en-US" altLang="zh-CN" sz="280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kumimoji="0" lang="en-US" altLang="zh-CN" sz="2800">
                <a:latin typeface="Arial" panose="020B0604020202020204" pitchFamily="34" charset="0"/>
              </a:rPr>
              <a:t>seventeen</a:t>
            </a:r>
            <a:r>
              <a:rPr kumimoji="0" lang="en-US" altLang="zh-CN" sz="2800">
                <a:solidFill>
                  <a:srgbClr val="FF0000"/>
                </a:solidFill>
                <a:latin typeface="Arial" panose="020B0604020202020204" pitchFamily="34" charset="0"/>
              </a:rPr>
              <a:t>th</a:t>
            </a:r>
            <a:endParaRPr kumimoji="0" lang="en-US" altLang="zh-CN" sz="280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kumimoji="0" lang="en-US" altLang="zh-CN" sz="2800">
                <a:latin typeface="Arial" panose="020B0604020202020204" pitchFamily="34" charset="0"/>
              </a:rPr>
              <a:t>eighteen</a:t>
            </a:r>
            <a:r>
              <a:rPr kumimoji="0" lang="en-US" altLang="zh-CN" sz="2800">
                <a:solidFill>
                  <a:srgbClr val="FF0000"/>
                </a:solidFill>
                <a:latin typeface="Arial" panose="020B0604020202020204" pitchFamily="34" charset="0"/>
              </a:rPr>
              <a:t>th</a:t>
            </a:r>
            <a:r>
              <a:rPr kumimoji="0" lang="en-US" altLang="zh-CN" sz="2800">
                <a:latin typeface="Arial" panose="020B0604020202020204" pitchFamily="34" charset="0"/>
              </a:rPr>
              <a:t> 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kumimoji="0" lang="en-US" altLang="zh-CN" sz="2800">
                <a:latin typeface="Arial" panose="020B0604020202020204" pitchFamily="34" charset="0"/>
              </a:rPr>
              <a:t>nineteen</a:t>
            </a:r>
            <a:r>
              <a:rPr kumimoji="0" lang="en-US" altLang="zh-CN" sz="2800">
                <a:solidFill>
                  <a:srgbClr val="FF0000"/>
                </a:solidFill>
                <a:latin typeface="Arial" panose="020B0604020202020204" pitchFamily="34" charset="0"/>
              </a:rPr>
              <a:t>th</a:t>
            </a:r>
            <a:endParaRPr kumimoji="0" lang="en-US" altLang="zh-CN" sz="2800">
              <a:latin typeface="Arial" panose="020B0604020202020204" pitchFamily="34" charset="0"/>
            </a:endParaRPr>
          </a:p>
        </p:txBody>
      </p:sp>
      <p:sp>
        <p:nvSpPr>
          <p:cNvPr id="571399" name="Rectangle 7"/>
          <p:cNvSpPr>
            <a:spLocks noChangeArrowheads="1"/>
          </p:cNvSpPr>
          <p:nvPr/>
        </p:nvSpPr>
        <p:spPr bwMode="auto">
          <a:xfrm>
            <a:off x="6586538" y="512763"/>
            <a:ext cx="1765300" cy="543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kumimoji="0" lang="en-US" altLang="zh-CN" sz="2800">
                <a:latin typeface="Arial" panose="020B0604020202020204" pitchFamily="34" charset="0"/>
              </a:rPr>
              <a:t>   </a:t>
            </a:r>
            <a:r>
              <a:rPr kumimoji="0" lang="zh-CN" altLang="en-US" sz="2800">
                <a:latin typeface="Arial" panose="020B0604020202020204" pitchFamily="34" charset="0"/>
              </a:rPr>
              <a:t>缩写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kumimoji="0" lang="en-US" altLang="zh-CN" sz="2800">
                <a:latin typeface="Arial" panose="020B0604020202020204" pitchFamily="34" charset="0"/>
              </a:rPr>
              <a:t>11th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kumimoji="0" lang="en-US" altLang="zh-CN" sz="2800">
                <a:latin typeface="Arial" panose="020B0604020202020204" pitchFamily="34" charset="0"/>
              </a:rPr>
              <a:t>12th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kumimoji="0" lang="en-US" altLang="zh-CN" sz="2800">
                <a:latin typeface="Arial" panose="020B0604020202020204" pitchFamily="34" charset="0"/>
              </a:rPr>
              <a:t>13th  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kumimoji="0" lang="en-US" altLang="zh-CN" sz="2800">
                <a:latin typeface="Arial" panose="020B0604020202020204" pitchFamily="34" charset="0"/>
              </a:rPr>
              <a:t>14th 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kumimoji="0" lang="en-US" altLang="zh-CN" sz="2800">
                <a:latin typeface="Arial" panose="020B0604020202020204" pitchFamily="34" charset="0"/>
              </a:rPr>
              <a:t>15th 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kumimoji="0" lang="en-US" altLang="zh-CN" sz="2800">
                <a:latin typeface="Arial" panose="020B0604020202020204" pitchFamily="34" charset="0"/>
              </a:rPr>
              <a:t>16th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kumimoji="0" lang="en-US" altLang="zh-CN" sz="2800">
                <a:latin typeface="Arial" panose="020B0604020202020204" pitchFamily="34" charset="0"/>
              </a:rPr>
              <a:t>17th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kumimoji="0" lang="en-US" altLang="zh-CN" sz="2800">
                <a:latin typeface="Arial" panose="020B0604020202020204" pitchFamily="34" charset="0"/>
              </a:rPr>
              <a:t>18th 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kumimoji="0" lang="en-US" altLang="zh-CN" sz="2800">
                <a:latin typeface="Arial" panose="020B0604020202020204" pitchFamily="34" charset="0"/>
              </a:rPr>
              <a:t>19th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1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1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71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71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71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71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1397" grpId="0"/>
      <p:bldP spid="571398" grpId="0"/>
      <p:bldP spid="571399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420" name="Rectangle 4"/>
          <p:cNvSpPr>
            <a:spLocks noChangeArrowheads="1"/>
          </p:cNvSpPr>
          <p:nvPr/>
        </p:nvSpPr>
        <p:spPr bwMode="auto">
          <a:xfrm>
            <a:off x="1150938" y="728663"/>
            <a:ext cx="2881312" cy="4878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kumimoji="0" lang="en-US" altLang="zh-CN" sz="2800">
                <a:latin typeface="Arial" panose="020B0604020202020204" pitchFamily="34" charset="0"/>
              </a:rPr>
              <a:t>    </a:t>
            </a:r>
            <a:r>
              <a:rPr kumimoji="0" lang="zh-CN" altLang="en-US" sz="2800">
                <a:latin typeface="Arial" panose="020B0604020202020204" pitchFamily="34" charset="0"/>
              </a:rPr>
              <a:t>基数词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kumimoji="0" lang="en-US" altLang="zh-CN" sz="2800">
                <a:latin typeface="Arial" panose="020B0604020202020204" pitchFamily="34" charset="0"/>
              </a:rPr>
              <a:t>20. twenty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kumimoji="0" lang="en-US" altLang="zh-CN" sz="2800">
                <a:latin typeface="Arial" panose="020B0604020202020204" pitchFamily="34" charset="0"/>
              </a:rPr>
              <a:t>30. thirty 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kumimoji="0" lang="en-US" altLang="zh-CN" sz="2800">
                <a:latin typeface="Arial" panose="020B0604020202020204" pitchFamily="34" charset="0"/>
              </a:rPr>
              <a:t>40. forty 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kumimoji="0" lang="en-US" altLang="zh-CN" sz="2800">
                <a:latin typeface="Arial" panose="020B0604020202020204" pitchFamily="34" charset="0"/>
              </a:rPr>
              <a:t>50. fifty   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kumimoji="0" lang="en-US" altLang="zh-CN" sz="2800">
                <a:latin typeface="Arial" panose="020B0604020202020204" pitchFamily="34" charset="0"/>
              </a:rPr>
              <a:t>60. sixty 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kumimoji="0" lang="en-US" altLang="zh-CN" sz="2800">
                <a:latin typeface="Arial" panose="020B0604020202020204" pitchFamily="34" charset="0"/>
              </a:rPr>
              <a:t>70. seventy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kumimoji="0" lang="en-US" altLang="zh-CN" sz="2800">
                <a:latin typeface="Arial" panose="020B0604020202020204" pitchFamily="34" charset="0"/>
              </a:rPr>
              <a:t>80. eighty  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kumimoji="0" lang="en-US" altLang="zh-CN" sz="2800">
                <a:latin typeface="Arial" panose="020B0604020202020204" pitchFamily="34" charset="0"/>
              </a:rPr>
              <a:t>90. ninety</a:t>
            </a:r>
          </a:p>
        </p:txBody>
      </p:sp>
      <p:sp>
        <p:nvSpPr>
          <p:cNvPr id="572421" name="Rectangle 5"/>
          <p:cNvSpPr>
            <a:spLocks noChangeArrowheads="1"/>
          </p:cNvSpPr>
          <p:nvPr/>
        </p:nvSpPr>
        <p:spPr bwMode="auto">
          <a:xfrm>
            <a:off x="3706813" y="711200"/>
            <a:ext cx="2881312" cy="4878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kumimoji="0" lang="zh-CN" altLang="en-US" sz="2800">
                <a:latin typeface="Arial" panose="020B0604020202020204" pitchFamily="34" charset="0"/>
              </a:rPr>
              <a:t>序数词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kumimoji="0" lang="en-US" altLang="zh-CN" sz="2800">
                <a:solidFill>
                  <a:srgbClr val="0000FF"/>
                </a:solidFill>
                <a:latin typeface="Arial" panose="020B0604020202020204" pitchFamily="34" charset="0"/>
              </a:rPr>
              <a:t>twent</a:t>
            </a:r>
            <a:r>
              <a:rPr kumimoji="0" lang="en-US" altLang="zh-CN" sz="2800">
                <a:solidFill>
                  <a:srgbClr val="FF0000"/>
                </a:solidFill>
                <a:latin typeface="Arial" panose="020B0604020202020204" pitchFamily="34" charset="0"/>
              </a:rPr>
              <a:t>ieth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kumimoji="0" lang="en-US" altLang="zh-CN" sz="2800">
                <a:solidFill>
                  <a:srgbClr val="0000FF"/>
                </a:solidFill>
                <a:latin typeface="Arial" panose="020B0604020202020204" pitchFamily="34" charset="0"/>
              </a:rPr>
              <a:t>thirt</a:t>
            </a:r>
            <a:r>
              <a:rPr kumimoji="0" lang="en-US" altLang="zh-CN" sz="2800">
                <a:solidFill>
                  <a:srgbClr val="FF0000"/>
                </a:solidFill>
                <a:latin typeface="Arial" panose="020B0604020202020204" pitchFamily="34" charset="0"/>
              </a:rPr>
              <a:t>ieth</a:t>
            </a:r>
            <a:r>
              <a:rPr kumimoji="0" lang="en-US" altLang="zh-CN" sz="280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kumimoji="0" lang="en-US" altLang="zh-CN" sz="2800">
                <a:solidFill>
                  <a:srgbClr val="0000FF"/>
                </a:solidFill>
                <a:latin typeface="Arial" panose="020B0604020202020204" pitchFamily="34" charset="0"/>
              </a:rPr>
              <a:t>fort</a:t>
            </a:r>
            <a:r>
              <a:rPr kumimoji="0" lang="en-US" altLang="zh-CN" sz="2800">
                <a:solidFill>
                  <a:srgbClr val="FF0000"/>
                </a:solidFill>
                <a:latin typeface="Arial" panose="020B0604020202020204" pitchFamily="34" charset="0"/>
              </a:rPr>
              <a:t>ieth</a:t>
            </a:r>
            <a:r>
              <a:rPr kumimoji="0" lang="en-US" altLang="zh-CN" sz="280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kumimoji="0" lang="en-US" altLang="zh-CN" sz="2800">
                <a:solidFill>
                  <a:srgbClr val="0000FF"/>
                </a:solidFill>
                <a:latin typeface="Arial" panose="020B0604020202020204" pitchFamily="34" charset="0"/>
              </a:rPr>
              <a:t>fift</a:t>
            </a:r>
            <a:r>
              <a:rPr kumimoji="0" lang="en-US" altLang="zh-CN" sz="2800">
                <a:solidFill>
                  <a:srgbClr val="FF0000"/>
                </a:solidFill>
                <a:latin typeface="Arial" panose="020B0604020202020204" pitchFamily="34" charset="0"/>
              </a:rPr>
              <a:t>ieth</a:t>
            </a:r>
            <a:r>
              <a:rPr kumimoji="0" lang="en-US" altLang="zh-CN" sz="2800">
                <a:solidFill>
                  <a:srgbClr val="0000FF"/>
                </a:solidFill>
                <a:latin typeface="Arial" panose="020B0604020202020204" pitchFamily="34" charset="0"/>
              </a:rPr>
              <a:t>   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kumimoji="0" lang="en-US" altLang="zh-CN" sz="2800">
                <a:solidFill>
                  <a:srgbClr val="0000FF"/>
                </a:solidFill>
                <a:latin typeface="Arial" panose="020B0604020202020204" pitchFamily="34" charset="0"/>
              </a:rPr>
              <a:t>sixt</a:t>
            </a:r>
            <a:r>
              <a:rPr kumimoji="0" lang="en-US" altLang="zh-CN" sz="2800">
                <a:solidFill>
                  <a:srgbClr val="FF0000"/>
                </a:solidFill>
                <a:latin typeface="Arial" panose="020B0604020202020204" pitchFamily="34" charset="0"/>
              </a:rPr>
              <a:t>ieth</a:t>
            </a:r>
            <a:r>
              <a:rPr kumimoji="0" lang="en-US" altLang="zh-CN" sz="280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kumimoji="0" lang="en-US" altLang="zh-CN" sz="2800">
                <a:solidFill>
                  <a:srgbClr val="0000FF"/>
                </a:solidFill>
                <a:latin typeface="Arial" panose="020B0604020202020204" pitchFamily="34" charset="0"/>
              </a:rPr>
              <a:t>sevent</a:t>
            </a:r>
            <a:r>
              <a:rPr kumimoji="0" lang="en-US" altLang="zh-CN" sz="2800">
                <a:solidFill>
                  <a:srgbClr val="FF0000"/>
                </a:solidFill>
                <a:latin typeface="Arial" panose="020B0604020202020204" pitchFamily="34" charset="0"/>
              </a:rPr>
              <a:t>ieth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kumimoji="0" lang="en-US" altLang="zh-CN" sz="2800">
                <a:solidFill>
                  <a:srgbClr val="0000FF"/>
                </a:solidFill>
                <a:latin typeface="Arial" panose="020B0604020202020204" pitchFamily="34" charset="0"/>
              </a:rPr>
              <a:t>eight</a:t>
            </a:r>
            <a:r>
              <a:rPr kumimoji="0" lang="en-US" altLang="zh-CN" sz="2800">
                <a:solidFill>
                  <a:srgbClr val="FF0000"/>
                </a:solidFill>
                <a:latin typeface="Arial" panose="020B0604020202020204" pitchFamily="34" charset="0"/>
              </a:rPr>
              <a:t>ieth</a:t>
            </a:r>
            <a:r>
              <a:rPr kumimoji="0" lang="en-US" altLang="zh-CN" sz="280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kumimoji="0" lang="en-US" altLang="zh-CN" sz="2800">
                <a:solidFill>
                  <a:srgbClr val="0000FF"/>
                </a:solidFill>
                <a:latin typeface="Arial" panose="020B0604020202020204" pitchFamily="34" charset="0"/>
              </a:rPr>
              <a:t>ninet</a:t>
            </a:r>
            <a:r>
              <a:rPr kumimoji="0" lang="en-US" altLang="zh-CN" sz="2800">
                <a:solidFill>
                  <a:srgbClr val="FF0000"/>
                </a:solidFill>
                <a:latin typeface="Arial" panose="020B0604020202020204" pitchFamily="34" charset="0"/>
              </a:rPr>
              <a:t>ieth</a:t>
            </a:r>
          </a:p>
        </p:txBody>
      </p:sp>
      <p:sp>
        <p:nvSpPr>
          <p:cNvPr id="572422" name="Rectangle 6"/>
          <p:cNvSpPr>
            <a:spLocks noChangeArrowheads="1"/>
          </p:cNvSpPr>
          <p:nvPr/>
        </p:nvSpPr>
        <p:spPr bwMode="auto">
          <a:xfrm>
            <a:off x="6119813" y="674688"/>
            <a:ext cx="1692275" cy="4878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kumimoji="0" lang="zh-CN" altLang="en-US" sz="2800">
                <a:latin typeface="Arial" panose="020B0604020202020204" pitchFamily="34" charset="0"/>
              </a:rPr>
              <a:t>缩写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kumimoji="0" lang="en-US" altLang="zh-CN" sz="2800">
                <a:latin typeface="Arial" panose="020B0604020202020204" pitchFamily="34" charset="0"/>
              </a:rPr>
              <a:t>20th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kumimoji="0" lang="en-US" altLang="zh-CN" sz="2800">
                <a:latin typeface="Arial" panose="020B0604020202020204" pitchFamily="34" charset="0"/>
              </a:rPr>
              <a:t>30th 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kumimoji="0" lang="en-US" altLang="zh-CN" sz="2800">
                <a:latin typeface="Arial" panose="020B0604020202020204" pitchFamily="34" charset="0"/>
              </a:rPr>
              <a:t>40th 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kumimoji="0" lang="en-US" altLang="zh-CN" sz="2800">
                <a:latin typeface="Arial" panose="020B0604020202020204" pitchFamily="34" charset="0"/>
              </a:rPr>
              <a:t>50th   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kumimoji="0" lang="en-US" altLang="zh-CN" sz="2800">
                <a:latin typeface="Arial" panose="020B0604020202020204" pitchFamily="34" charset="0"/>
              </a:rPr>
              <a:t>60th 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kumimoji="0" lang="en-US" altLang="zh-CN" sz="2800">
                <a:latin typeface="Arial" panose="020B0604020202020204" pitchFamily="34" charset="0"/>
              </a:rPr>
              <a:t>70th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kumimoji="0" lang="en-US" altLang="zh-CN" sz="2800">
                <a:latin typeface="Arial" panose="020B0604020202020204" pitchFamily="34" charset="0"/>
              </a:rPr>
              <a:t>80th  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kumimoji="0" lang="en-US" altLang="zh-CN" sz="2800">
                <a:latin typeface="Arial" panose="020B0604020202020204" pitchFamily="34" charset="0"/>
              </a:rPr>
              <a:t>90th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2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2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72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72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72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72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2420" grpId="0"/>
      <p:bldP spid="572421" grpId="0"/>
      <p:bldP spid="572422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44" name="Rectangle 4"/>
          <p:cNvSpPr>
            <a:spLocks noChangeArrowheads="1"/>
          </p:cNvSpPr>
          <p:nvPr/>
        </p:nvSpPr>
        <p:spPr bwMode="auto">
          <a:xfrm>
            <a:off x="647700" y="728663"/>
            <a:ext cx="2881313" cy="4878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kumimoji="0" lang="en-US" altLang="zh-CN" sz="2800" dirty="0">
                <a:latin typeface="Arial" panose="020B0604020202020204" pitchFamily="34" charset="0"/>
              </a:rPr>
              <a:t>    </a:t>
            </a:r>
            <a:r>
              <a:rPr kumimoji="0" lang="zh-CN" altLang="en-US" sz="2800" dirty="0">
                <a:latin typeface="Arial" panose="020B0604020202020204" pitchFamily="34" charset="0"/>
              </a:rPr>
              <a:t>基数词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kumimoji="0" lang="en-US" altLang="zh-CN" sz="2800" dirty="0">
                <a:latin typeface="Arial" panose="020B0604020202020204" pitchFamily="34" charset="0"/>
              </a:rPr>
              <a:t>21. twenty-one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kumimoji="0" lang="en-US" altLang="zh-CN" sz="2800" dirty="0">
                <a:latin typeface="Arial" panose="020B0604020202020204" pitchFamily="34" charset="0"/>
              </a:rPr>
              <a:t>32. thirty-two 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kumimoji="0" lang="en-US" altLang="zh-CN" sz="2800" dirty="0">
                <a:latin typeface="Arial" panose="020B0604020202020204" pitchFamily="34" charset="0"/>
              </a:rPr>
              <a:t>43. forty-three 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kumimoji="0" lang="en-US" altLang="zh-CN" sz="2800" dirty="0">
                <a:latin typeface="Arial" panose="020B0604020202020204" pitchFamily="34" charset="0"/>
              </a:rPr>
              <a:t>55. fifty-five   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kumimoji="0" lang="en-US" altLang="zh-CN" sz="2800" dirty="0">
                <a:latin typeface="Arial" panose="020B0604020202020204" pitchFamily="34" charset="0"/>
              </a:rPr>
              <a:t>64. sixty-four 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kumimoji="0" lang="en-US" altLang="zh-CN" sz="2800" dirty="0">
                <a:latin typeface="Arial" panose="020B0604020202020204" pitchFamily="34" charset="0"/>
              </a:rPr>
              <a:t>76. seventy-six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kumimoji="0" lang="en-US" altLang="zh-CN" sz="2800" dirty="0">
                <a:latin typeface="Arial" panose="020B0604020202020204" pitchFamily="34" charset="0"/>
              </a:rPr>
              <a:t>89. eighty-nine  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kumimoji="0" lang="en-US" altLang="zh-CN" sz="2800" dirty="0">
                <a:latin typeface="Arial" panose="020B0604020202020204" pitchFamily="34" charset="0"/>
              </a:rPr>
              <a:t>98. ninety-eight</a:t>
            </a:r>
          </a:p>
        </p:txBody>
      </p:sp>
      <p:sp>
        <p:nvSpPr>
          <p:cNvPr id="573445" name="Rectangle 5"/>
          <p:cNvSpPr>
            <a:spLocks noChangeArrowheads="1"/>
          </p:cNvSpPr>
          <p:nvPr/>
        </p:nvSpPr>
        <p:spPr bwMode="auto">
          <a:xfrm>
            <a:off x="3924300" y="711200"/>
            <a:ext cx="2881313" cy="4878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kumimoji="0" lang="en-US" altLang="zh-CN" sz="2800">
                <a:latin typeface="Arial" panose="020B0604020202020204" pitchFamily="34" charset="0"/>
              </a:rPr>
              <a:t> </a:t>
            </a:r>
            <a:r>
              <a:rPr kumimoji="0" lang="zh-CN" altLang="en-US" sz="2800">
                <a:latin typeface="Arial" panose="020B0604020202020204" pitchFamily="34" charset="0"/>
              </a:rPr>
              <a:t>序数词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kumimoji="0" lang="en-US" altLang="zh-CN" sz="2800">
                <a:latin typeface="Arial" panose="020B0604020202020204" pitchFamily="34" charset="0"/>
              </a:rPr>
              <a:t>twenty-</a:t>
            </a:r>
            <a:r>
              <a:rPr kumimoji="0" lang="en-US" altLang="zh-CN" sz="2800">
                <a:solidFill>
                  <a:srgbClr val="FF0000"/>
                </a:solidFill>
                <a:latin typeface="Arial" panose="020B0604020202020204" pitchFamily="34" charset="0"/>
              </a:rPr>
              <a:t>first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kumimoji="0" lang="en-US" altLang="zh-CN" sz="2800">
                <a:latin typeface="Arial" panose="020B0604020202020204" pitchFamily="34" charset="0"/>
              </a:rPr>
              <a:t>thirty-</a:t>
            </a:r>
            <a:r>
              <a:rPr kumimoji="0" lang="en-US" altLang="zh-CN" sz="2800">
                <a:solidFill>
                  <a:srgbClr val="0000FF"/>
                </a:solidFill>
                <a:latin typeface="Arial" panose="020B0604020202020204" pitchFamily="34" charset="0"/>
              </a:rPr>
              <a:t>second</a:t>
            </a:r>
            <a:r>
              <a:rPr kumimoji="0" lang="en-US" altLang="zh-CN" sz="2800">
                <a:latin typeface="Arial" panose="020B0604020202020204" pitchFamily="34" charset="0"/>
              </a:rPr>
              <a:t> 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kumimoji="0" lang="en-US" altLang="zh-CN" sz="2800">
                <a:latin typeface="Arial" panose="020B0604020202020204" pitchFamily="34" charset="0"/>
              </a:rPr>
              <a:t>forty-</a:t>
            </a:r>
            <a:r>
              <a:rPr kumimoji="0" lang="en-US" altLang="zh-CN" sz="2800">
                <a:solidFill>
                  <a:srgbClr val="FF0000"/>
                </a:solidFill>
                <a:latin typeface="Arial" panose="020B0604020202020204" pitchFamily="34" charset="0"/>
              </a:rPr>
              <a:t>third</a:t>
            </a:r>
            <a:r>
              <a:rPr kumimoji="0" lang="en-US" altLang="zh-CN" sz="2800">
                <a:latin typeface="Arial" panose="020B0604020202020204" pitchFamily="34" charset="0"/>
              </a:rPr>
              <a:t> 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kumimoji="0" lang="en-US" altLang="zh-CN" sz="2800">
                <a:latin typeface="Arial" panose="020B0604020202020204" pitchFamily="34" charset="0"/>
              </a:rPr>
              <a:t>fifty-</a:t>
            </a:r>
            <a:r>
              <a:rPr kumimoji="0" lang="en-US" altLang="zh-CN" sz="2800">
                <a:solidFill>
                  <a:srgbClr val="0000FF"/>
                </a:solidFill>
                <a:latin typeface="Arial" panose="020B0604020202020204" pitchFamily="34" charset="0"/>
              </a:rPr>
              <a:t>fifth</a:t>
            </a:r>
            <a:r>
              <a:rPr kumimoji="0" lang="en-US" altLang="zh-CN" sz="2800">
                <a:latin typeface="Arial" panose="020B0604020202020204" pitchFamily="34" charset="0"/>
              </a:rPr>
              <a:t>   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kumimoji="0" lang="en-US" altLang="zh-CN" sz="2800">
                <a:latin typeface="Arial" panose="020B0604020202020204" pitchFamily="34" charset="0"/>
              </a:rPr>
              <a:t>sixty-four</a:t>
            </a:r>
            <a:r>
              <a:rPr kumimoji="0" lang="en-US" altLang="zh-CN" sz="2800">
                <a:solidFill>
                  <a:srgbClr val="FF0000"/>
                </a:solidFill>
                <a:latin typeface="Arial" panose="020B0604020202020204" pitchFamily="34" charset="0"/>
              </a:rPr>
              <a:t>th</a:t>
            </a:r>
            <a:r>
              <a:rPr kumimoji="0" lang="en-US" altLang="zh-CN" sz="2800">
                <a:latin typeface="Arial" panose="020B0604020202020204" pitchFamily="34" charset="0"/>
              </a:rPr>
              <a:t> 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kumimoji="0" lang="en-US" altLang="zh-CN" sz="2800">
                <a:latin typeface="Arial" panose="020B0604020202020204" pitchFamily="34" charset="0"/>
              </a:rPr>
              <a:t>seventy-six</a:t>
            </a:r>
            <a:r>
              <a:rPr kumimoji="0" lang="en-US" altLang="zh-CN" sz="2800">
                <a:solidFill>
                  <a:srgbClr val="FF0000"/>
                </a:solidFill>
                <a:latin typeface="Arial" panose="020B0604020202020204" pitchFamily="34" charset="0"/>
              </a:rPr>
              <a:t>th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kumimoji="0" lang="en-US" altLang="zh-CN" sz="2800">
                <a:latin typeface="Arial" panose="020B0604020202020204" pitchFamily="34" charset="0"/>
              </a:rPr>
              <a:t>eighty-</a:t>
            </a:r>
            <a:r>
              <a:rPr kumimoji="0" lang="en-US" altLang="zh-CN" sz="2800">
                <a:solidFill>
                  <a:srgbClr val="0000FF"/>
                </a:solidFill>
                <a:latin typeface="Arial" panose="020B0604020202020204" pitchFamily="34" charset="0"/>
              </a:rPr>
              <a:t>nin</a:t>
            </a:r>
            <a:r>
              <a:rPr kumimoji="0" lang="en-US" altLang="zh-CN" sz="2800">
                <a:solidFill>
                  <a:srgbClr val="FF0000"/>
                </a:solidFill>
                <a:latin typeface="Arial" panose="020B0604020202020204" pitchFamily="34" charset="0"/>
              </a:rPr>
              <a:t>th</a:t>
            </a:r>
            <a:r>
              <a:rPr kumimoji="0" lang="en-US" altLang="zh-CN" sz="2800">
                <a:latin typeface="Arial" panose="020B0604020202020204" pitchFamily="34" charset="0"/>
              </a:rPr>
              <a:t>  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kumimoji="0" lang="en-US" altLang="zh-CN" sz="2800">
                <a:latin typeface="Arial" panose="020B0604020202020204" pitchFamily="34" charset="0"/>
              </a:rPr>
              <a:t>ninety-eigh</a:t>
            </a:r>
            <a:r>
              <a:rPr kumimoji="0" lang="en-US" altLang="zh-CN" sz="2800">
                <a:solidFill>
                  <a:srgbClr val="FF0000"/>
                </a:solidFill>
                <a:latin typeface="Arial" panose="020B0604020202020204" pitchFamily="34" charset="0"/>
              </a:rPr>
              <a:t>th</a:t>
            </a:r>
          </a:p>
        </p:txBody>
      </p:sp>
      <p:sp>
        <p:nvSpPr>
          <p:cNvPr id="573446" name="Rectangle 6"/>
          <p:cNvSpPr>
            <a:spLocks noChangeArrowheads="1"/>
          </p:cNvSpPr>
          <p:nvPr/>
        </p:nvSpPr>
        <p:spPr bwMode="auto">
          <a:xfrm>
            <a:off x="6732588" y="728663"/>
            <a:ext cx="1692275" cy="4878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kumimoji="0" lang="zh-CN" altLang="en-US" sz="2800" dirty="0">
                <a:latin typeface="Arial" panose="020B0604020202020204" pitchFamily="34" charset="0"/>
              </a:rPr>
              <a:t>缩写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kumimoji="0" lang="en-US" altLang="zh-CN" sz="2800" dirty="0">
                <a:latin typeface="Arial" panose="020B0604020202020204" pitchFamily="34" charset="0"/>
              </a:rPr>
              <a:t>21</a:t>
            </a:r>
            <a:r>
              <a:rPr kumimoji="0" lang="en-US" altLang="zh-CN" sz="2800" dirty="0">
                <a:solidFill>
                  <a:srgbClr val="FF0000"/>
                </a:solidFill>
                <a:latin typeface="Arial" panose="020B0604020202020204" pitchFamily="34" charset="0"/>
              </a:rPr>
              <a:t>st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kumimoji="0" lang="en-US" altLang="zh-CN" sz="2800" dirty="0">
                <a:latin typeface="Arial" panose="020B0604020202020204" pitchFamily="34" charset="0"/>
              </a:rPr>
              <a:t>32</a:t>
            </a:r>
            <a:r>
              <a:rPr kumimoji="0" lang="en-US" altLang="zh-CN" sz="2800" dirty="0">
                <a:solidFill>
                  <a:srgbClr val="0000FF"/>
                </a:solidFill>
                <a:latin typeface="Arial" panose="020B0604020202020204" pitchFamily="34" charset="0"/>
              </a:rPr>
              <a:t>nd</a:t>
            </a:r>
            <a:r>
              <a:rPr kumimoji="0" lang="en-US" altLang="zh-CN" sz="2800" dirty="0">
                <a:latin typeface="Arial" panose="020B0604020202020204" pitchFamily="34" charset="0"/>
              </a:rPr>
              <a:t> 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kumimoji="0" lang="en-US" altLang="zh-CN" sz="2800" dirty="0">
                <a:latin typeface="Arial" panose="020B0604020202020204" pitchFamily="34" charset="0"/>
              </a:rPr>
              <a:t>43</a:t>
            </a:r>
            <a:r>
              <a:rPr kumimoji="0" lang="en-US" altLang="zh-CN" sz="2800" dirty="0">
                <a:solidFill>
                  <a:srgbClr val="FF0000"/>
                </a:solidFill>
                <a:latin typeface="Arial" panose="020B0604020202020204" pitchFamily="34" charset="0"/>
              </a:rPr>
              <a:t>rd</a:t>
            </a:r>
            <a:r>
              <a:rPr kumimoji="0" lang="en-US" altLang="zh-CN" sz="2800" dirty="0">
                <a:latin typeface="Arial" panose="020B0604020202020204" pitchFamily="34" charset="0"/>
              </a:rPr>
              <a:t> 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kumimoji="0" lang="en-US" altLang="zh-CN" sz="2800" dirty="0">
                <a:latin typeface="Arial" panose="020B0604020202020204" pitchFamily="34" charset="0"/>
              </a:rPr>
              <a:t>55</a:t>
            </a:r>
            <a:r>
              <a:rPr kumimoji="0" lang="en-US" altLang="zh-CN" sz="2800" dirty="0">
                <a:solidFill>
                  <a:srgbClr val="0000FF"/>
                </a:solidFill>
                <a:latin typeface="Arial" panose="020B0604020202020204" pitchFamily="34" charset="0"/>
              </a:rPr>
              <a:t>th</a:t>
            </a:r>
            <a:r>
              <a:rPr kumimoji="0" lang="en-US" altLang="zh-CN" sz="2800" dirty="0">
                <a:latin typeface="Arial" panose="020B0604020202020204" pitchFamily="34" charset="0"/>
              </a:rPr>
              <a:t>   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kumimoji="0" lang="en-US" altLang="zh-CN" sz="2800" dirty="0">
                <a:latin typeface="Arial" panose="020B0604020202020204" pitchFamily="34" charset="0"/>
              </a:rPr>
              <a:t>64</a:t>
            </a:r>
            <a:r>
              <a:rPr kumimoji="0" lang="en-US" altLang="zh-CN" sz="2800" dirty="0">
                <a:solidFill>
                  <a:srgbClr val="0000FF"/>
                </a:solidFill>
                <a:latin typeface="Arial" panose="020B0604020202020204" pitchFamily="34" charset="0"/>
              </a:rPr>
              <a:t>th</a:t>
            </a:r>
            <a:r>
              <a:rPr kumimoji="0" lang="en-US" altLang="zh-CN" sz="2800" dirty="0">
                <a:latin typeface="Arial" panose="020B0604020202020204" pitchFamily="34" charset="0"/>
              </a:rPr>
              <a:t> 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kumimoji="0" lang="en-US" altLang="zh-CN" sz="2800" dirty="0">
                <a:latin typeface="Arial" panose="020B0604020202020204" pitchFamily="34" charset="0"/>
              </a:rPr>
              <a:t>76</a:t>
            </a:r>
            <a:r>
              <a:rPr kumimoji="0" lang="en-US" altLang="zh-CN" sz="2800" dirty="0">
                <a:solidFill>
                  <a:srgbClr val="0000FF"/>
                </a:solidFill>
                <a:latin typeface="Arial" panose="020B0604020202020204" pitchFamily="34" charset="0"/>
              </a:rPr>
              <a:t>th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kumimoji="0" lang="en-US" altLang="zh-CN" sz="2800" dirty="0">
                <a:latin typeface="Arial" panose="020B0604020202020204" pitchFamily="34" charset="0"/>
              </a:rPr>
              <a:t>89</a:t>
            </a:r>
            <a:r>
              <a:rPr kumimoji="0" lang="en-US" altLang="zh-CN" sz="2800" dirty="0">
                <a:solidFill>
                  <a:srgbClr val="0000FF"/>
                </a:solidFill>
                <a:latin typeface="Arial" panose="020B0604020202020204" pitchFamily="34" charset="0"/>
              </a:rPr>
              <a:t>th</a:t>
            </a:r>
            <a:r>
              <a:rPr kumimoji="0" lang="en-US" altLang="zh-CN" sz="2800" dirty="0">
                <a:latin typeface="Arial" panose="020B0604020202020204" pitchFamily="34" charset="0"/>
              </a:rPr>
              <a:t>  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kumimoji="0" lang="en-US" altLang="zh-CN" sz="2800" dirty="0" smtClean="0">
                <a:latin typeface="Arial" panose="020B0604020202020204" pitchFamily="34" charset="0"/>
              </a:rPr>
              <a:t>98</a:t>
            </a:r>
            <a:r>
              <a:rPr kumimoji="0" lang="en-US" altLang="zh-CN" sz="2800" dirty="0" smtClean="0">
                <a:solidFill>
                  <a:srgbClr val="0000FF"/>
                </a:solidFill>
                <a:latin typeface="Arial" panose="020B0604020202020204" pitchFamily="34" charset="0"/>
              </a:rPr>
              <a:t>th </a:t>
            </a:r>
            <a:endParaRPr kumimoji="0" lang="en-US" altLang="zh-CN" sz="2800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3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3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73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73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73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73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44" grpId="0"/>
      <p:bldP spid="573445" grpId="0"/>
      <p:bldP spid="57344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6514" name="Picture 2" descr="Computer_lab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3384550" cy="213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6515" name="Text Box 3"/>
          <p:cNvSpPr txBox="1">
            <a:spLocks noChangeArrowheads="1"/>
          </p:cNvSpPr>
          <p:nvPr/>
        </p:nvSpPr>
        <p:spPr bwMode="auto">
          <a:xfrm>
            <a:off x="179388" y="2133600"/>
            <a:ext cx="28638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do homework</a:t>
            </a:r>
          </a:p>
        </p:txBody>
      </p:sp>
      <p:pic>
        <p:nvPicPr>
          <p:cNvPr id="576516" name="Picture 4" descr="200407040gz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419475" y="0"/>
            <a:ext cx="3095625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6517" name="Text Box 5"/>
          <p:cNvSpPr txBox="1">
            <a:spLocks noChangeArrowheads="1"/>
          </p:cNvSpPr>
          <p:nvPr/>
        </p:nvSpPr>
        <p:spPr bwMode="auto">
          <a:xfrm>
            <a:off x="3708400" y="2060575"/>
            <a:ext cx="19494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go online</a:t>
            </a:r>
          </a:p>
        </p:txBody>
      </p:sp>
      <p:pic>
        <p:nvPicPr>
          <p:cNvPr id="576518" name="Picture 6" descr="computer_radio_listen_203x15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16688" y="0"/>
            <a:ext cx="2627312" cy="215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6519" name="Text Box 7"/>
          <p:cNvSpPr txBox="1">
            <a:spLocks noChangeArrowheads="1"/>
          </p:cNvSpPr>
          <p:nvPr/>
        </p:nvSpPr>
        <p:spPr bwMode="auto">
          <a:xfrm>
            <a:off x="5797550" y="2205038"/>
            <a:ext cx="33464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download music</a:t>
            </a:r>
          </a:p>
        </p:txBody>
      </p:sp>
      <p:pic>
        <p:nvPicPr>
          <p:cNvPr id="576520" name="Picture 8" descr="WebCapture_20061114_084606_15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3068638"/>
            <a:ext cx="3132138" cy="260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6521" name="Text Box 9"/>
          <p:cNvSpPr txBox="1">
            <a:spLocks noChangeArrowheads="1"/>
          </p:cNvSpPr>
          <p:nvPr/>
        </p:nvSpPr>
        <p:spPr bwMode="auto">
          <a:xfrm>
            <a:off x="323850" y="5661025"/>
            <a:ext cx="23558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play games</a:t>
            </a:r>
          </a:p>
        </p:txBody>
      </p:sp>
      <p:pic>
        <p:nvPicPr>
          <p:cNvPr id="576522" name="Picture 10" descr="WebCapture_20061114_104538_59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348038" y="3068638"/>
            <a:ext cx="2663825" cy="237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6523" name="Text Box 11"/>
          <p:cNvSpPr txBox="1">
            <a:spLocks noChangeArrowheads="1"/>
          </p:cNvSpPr>
          <p:nvPr/>
        </p:nvSpPr>
        <p:spPr bwMode="auto">
          <a:xfrm>
            <a:off x="3132138" y="5661025"/>
            <a:ext cx="2901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visit a website</a:t>
            </a:r>
          </a:p>
        </p:txBody>
      </p:sp>
      <p:pic>
        <p:nvPicPr>
          <p:cNvPr id="576524" name="Picture 12" descr="email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156325" y="3068638"/>
            <a:ext cx="2735263" cy="2376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6525" name="Text Box 13"/>
          <p:cNvSpPr txBox="1">
            <a:spLocks noChangeArrowheads="1"/>
          </p:cNvSpPr>
          <p:nvPr/>
        </p:nvSpPr>
        <p:spPr bwMode="auto">
          <a:xfrm>
            <a:off x="6156325" y="5589588"/>
            <a:ext cx="2851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send </a:t>
            </a:r>
            <a:r>
              <a:rPr lang="en-US" altLang="zh-CN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</a:t>
            </a:r>
            <a:r>
              <a:rPr lang="en-US" altLang="zh-CN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email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65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65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765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765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76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76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765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765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765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765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76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76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6515" grpId="0"/>
      <p:bldP spid="576517" grpId="0"/>
      <p:bldP spid="576519" grpId="0"/>
      <p:bldP spid="576521" grpId="0"/>
      <p:bldP spid="576523" grpId="0"/>
      <p:bldP spid="5765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7538" name="Picture 2" descr="googl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388" y="188913"/>
            <a:ext cx="2520950" cy="194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7539" name="Text Box 3"/>
          <p:cNvSpPr txBox="1">
            <a:spLocks noChangeArrowheads="1"/>
          </p:cNvSpPr>
          <p:nvPr/>
        </p:nvSpPr>
        <p:spPr bwMode="auto">
          <a:xfrm>
            <a:off x="0" y="2133600"/>
            <a:ext cx="4224338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>
                <a:solidFill>
                  <a:srgbClr val="99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</a:t>
            </a:r>
            <a:r>
              <a:rPr lang="en-US" altLang="zh-CN" sz="32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get information</a:t>
            </a:r>
          </a:p>
          <a:p>
            <a:r>
              <a:rPr lang="en-US" altLang="zh-CN" sz="32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/search for information</a:t>
            </a:r>
          </a:p>
        </p:txBody>
      </p:sp>
      <p:pic>
        <p:nvPicPr>
          <p:cNvPr id="577540" name="Picture 4" descr="WebCapture_20061114_100634_72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635375" y="0"/>
            <a:ext cx="2592388" cy="2039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7541" name="Text Box 5"/>
          <p:cNvSpPr txBox="1">
            <a:spLocks noChangeArrowheads="1"/>
          </p:cNvSpPr>
          <p:nvPr/>
        </p:nvSpPr>
        <p:spPr bwMode="auto">
          <a:xfrm>
            <a:off x="3635375" y="2060575"/>
            <a:ext cx="3276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make travel plans</a:t>
            </a:r>
          </a:p>
        </p:txBody>
      </p:sp>
      <p:pic>
        <p:nvPicPr>
          <p:cNvPr id="577542" name="Picture 6" descr="WebCapture_20061114_102218_45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659563" y="0"/>
            <a:ext cx="2305050" cy="221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7543" name="Text Box 7"/>
          <p:cNvSpPr txBox="1">
            <a:spLocks noChangeArrowheads="1"/>
          </p:cNvSpPr>
          <p:nvPr/>
        </p:nvSpPr>
        <p:spPr bwMode="auto">
          <a:xfrm>
            <a:off x="6240463" y="2708275"/>
            <a:ext cx="290353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check timetable</a:t>
            </a:r>
          </a:p>
        </p:txBody>
      </p:sp>
      <p:pic>
        <p:nvPicPr>
          <p:cNvPr id="577544" name="Picture 8" descr="1)BY){SQK_1GOXF}00022SE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3644900"/>
            <a:ext cx="2268538" cy="206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7545" name="Text Box 9"/>
          <p:cNvSpPr txBox="1">
            <a:spLocks noChangeArrowheads="1"/>
          </p:cNvSpPr>
          <p:nvPr/>
        </p:nvSpPr>
        <p:spPr bwMode="auto">
          <a:xfrm>
            <a:off x="0" y="5876925"/>
            <a:ext cx="25209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watch movies</a:t>
            </a:r>
          </a:p>
        </p:txBody>
      </p:sp>
      <p:pic>
        <p:nvPicPr>
          <p:cNvPr id="577546" name="Picture 10" descr="xin_1903060515298901199194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71775" y="3716338"/>
            <a:ext cx="2808288" cy="2417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7547" name="Rectangle 11"/>
          <p:cNvSpPr>
            <a:spLocks noChangeArrowheads="1"/>
          </p:cNvSpPr>
          <p:nvPr/>
        </p:nvSpPr>
        <p:spPr bwMode="auto">
          <a:xfrm>
            <a:off x="2987675" y="6021388"/>
            <a:ext cx="237648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zh-CN" sz="3200">
                <a:solidFill>
                  <a:srgbClr val="FF0000"/>
                </a:solidFill>
              </a:rPr>
              <a:t>read books</a:t>
            </a:r>
            <a:endParaRPr kumimoji="0" lang="en-US" altLang="zh-CN" sz="4000">
              <a:solidFill>
                <a:srgbClr val="FF0000"/>
              </a:solidFill>
            </a:endParaRPr>
          </a:p>
        </p:txBody>
      </p:sp>
      <p:pic>
        <p:nvPicPr>
          <p:cNvPr id="577548" name="Picture 12" descr="coweb_0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867400" y="3836988"/>
            <a:ext cx="2808288" cy="209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7549" name="Rectangle 13"/>
          <p:cNvSpPr>
            <a:spLocks noChangeArrowheads="1"/>
          </p:cNvSpPr>
          <p:nvPr/>
        </p:nvSpPr>
        <p:spPr bwMode="auto">
          <a:xfrm>
            <a:off x="5507038" y="5876925"/>
            <a:ext cx="363696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5000"/>
              </a:lnSpc>
            </a:pPr>
            <a:r>
              <a:rPr kumimoji="0" lang="en-US" altLang="zh-CN" sz="3200">
                <a:solidFill>
                  <a:srgbClr val="FF0000"/>
                </a:solidFill>
              </a:rPr>
              <a:t>buy things online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7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75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775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775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775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775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775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775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577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577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7539" grpId="0"/>
      <p:bldP spid="577541" grpId="0"/>
      <p:bldP spid="577543" grpId="0"/>
      <p:bldP spid="577545" grpId="0"/>
      <p:bldP spid="577547" grpId="0"/>
      <p:bldP spid="57754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8562" name="Picture 2" descr="gesture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765175"/>
            <a:ext cx="48101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8563" name="Picture 3" descr="AniDivid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V="1">
            <a:off x="0" y="1557338"/>
            <a:ext cx="9144000" cy="106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8564" name="Oval 4"/>
          <p:cNvSpPr>
            <a:spLocks noChangeArrowheads="1"/>
          </p:cNvSpPr>
          <p:nvPr/>
        </p:nvSpPr>
        <p:spPr bwMode="auto">
          <a:xfrm>
            <a:off x="1547813" y="5084763"/>
            <a:ext cx="1752600" cy="914400"/>
          </a:xfrm>
          <a:prstGeom prst="ellipse">
            <a:avLst/>
          </a:prstGeom>
          <a:solidFill>
            <a:srgbClr val="FFFFFF">
              <a:alpha val="50000"/>
            </a:srgbClr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2800">
                <a:solidFill>
                  <a:srgbClr val="FF0000"/>
                </a:solidFill>
              </a:rPr>
              <a:t>screen</a:t>
            </a:r>
          </a:p>
        </p:txBody>
      </p:sp>
      <p:sp>
        <p:nvSpPr>
          <p:cNvPr id="578565" name="Oval 5"/>
          <p:cNvSpPr>
            <a:spLocks noChangeArrowheads="1"/>
          </p:cNvSpPr>
          <p:nvPr/>
        </p:nvSpPr>
        <p:spPr bwMode="auto">
          <a:xfrm>
            <a:off x="4648200" y="4800600"/>
            <a:ext cx="1676400" cy="914400"/>
          </a:xfrm>
          <a:prstGeom prst="ellipse">
            <a:avLst/>
          </a:prstGeom>
          <a:solidFill>
            <a:srgbClr val="FFFFFF">
              <a:alpha val="50000"/>
            </a:srgbClr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2800">
                <a:solidFill>
                  <a:srgbClr val="FF0000"/>
                </a:solidFill>
              </a:rPr>
              <a:t>keyboard</a:t>
            </a:r>
          </a:p>
        </p:txBody>
      </p:sp>
      <p:sp>
        <p:nvSpPr>
          <p:cNvPr id="578566" name="Oval 6"/>
          <p:cNvSpPr>
            <a:spLocks noChangeArrowheads="1"/>
          </p:cNvSpPr>
          <p:nvPr/>
        </p:nvSpPr>
        <p:spPr bwMode="auto">
          <a:xfrm>
            <a:off x="1066800" y="2209800"/>
            <a:ext cx="1828800" cy="914400"/>
          </a:xfrm>
          <a:prstGeom prst="ellipse">
            <a:avLst/>
          </a:prstGeom>
          <a:solidFill>
            <a:srgbClr val="FFFFFF">
              <a:alpha val="50000"/>
            </a:srgbClr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2800">
                <a:solidFill>
                  <a:srgbClr val="FF0000"/>
                </a:solidFill>
              </a:rPr>
              <a:t>printer</a:t>
            </a:r>
          </a:p>
        </p:txBody>
      </p:sp>
      <p:sp>
        <p:nvSpPr>
          <p:cNvPr id="578567" name="Oval 7"/>
          <p:cNvSpPr>
            <a:spLocks noChangeArrowheads="1"/>
          </p:cNvSpPr>
          <p:nvPr/>
        </p:nvSpPr>
        <p:spPr bwMode="auto">
          <a:xfrm>
            <a:off x="5867400" y="2743200"/>
            <a:ext cx="1828800" cy="914400"/>
          </a:xfrm>
          <a:prstGeom prst="ellipse">
            <a:avLst/>
          </a:prstGeom>
          <a:solidFill>
            <a:srgbClr val="FFFFFF">
              <a:alpha val="50000"/>
            </a:srgbClr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2800">
                <a:solidFill>
                  <a:srgbClr val="FF0000"/>
                </a:solidFill>
              </a:rPr>
              <a:t>mouse</a:t>
            </a:r>
          </a:p>
        </p:txBody>
      </p:sp>
      <p:sp>
        <p:nvSpPr>
          <p:cNvPr id="578568" name="Oval 8"/>
          <p:cNvSpPr>
            <a:spLocks noChangeArrowheads="1"/>
          </p:cNvSpPr>
          <p:nvPr/>
        </p:nvSpPr>
        <p:spPr bwMode="auto">
          <a:xfrm>
            <a:off x="3200400" y="3352800"/>
            <a:ext cx="1752600" cy="914400"/>
          </a:xfrm>
          <a:prstGeom prst="ellipse">
            <a:avLst/>
          </a:prstGeom>
          <a:solidFill>
            <a:srgbClr val="FFFFFF">
              <a:alpha val="50000"/>
            </a:srgbClr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2800"/>
              <a:t>computer</a:t>
            </a:r>
          </a:p>
        </p:txBody>
      </p:sp>
      <p:sp>
        <p:nvSpPr>
          <p:cNvPr id="578569" name="Line 9"/>
          <p:cNvSpPr>
            <a:spLocks noChangeShapeType="1"/>
          </p:cNvSpPr>
          <p:nvPr/>
        </p:nvSpPr>
        <p:spPr bwMode="auto">
          <a:xfrm>
            <a:off x="2667000" y="3048000"/>
            <a:ext cx="609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78570" name="Line 10"/>
          <p:cNvSpPr>
            <a:spLocks noChangeShapeType="1"/>
          </p:cNvSpPr>
          <p:nvPr/>
        </p:nvSpPr>
        <p:spPr bwMode="auto">
          <a:xfrm flipV="1">
            <a:off x="2771775" y="4267200"/>
            <a:ext cx="962025" cy="8175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78571" name="Line 11"/>
          <p:cNvSpPr>
            <a:spLocks noChangeShapeType="1"/>
          </p:cNvSpPr>
          <p:nvPr/>
        </p:nvSpPr>
        <p:spPr bwMode="auto">
          <a:xfrm>
            <a:off x="4724400" y="4114800"/>
            <a:ext cx="762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78572" name="Line 12"/>
          <p:cNvSpPr>
            <a:spLocks noChangeShapeType="1"/>
          </p:cNvSpPr>
          <p:nvPr/>
        </p:nvSpPr>
        <p:spPr bwMode="auto">
          <a:xfrm flipV="1">
            <a:off x="4953000" y="3276600"/>
            <a:ext cx="914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78573" name="Text Box 13"/>
          <p:cNvSpPr txBox="1">
            <a:spLocks noChangeArrowheads="1"/>
          </p:cNvSpPr>
          <p:nvPr/>
        </p:nvSpPr>
        <p:spPr bwMode="auto">
          <a:xfrm>
            <a:off x="1042988" y="912813"/>
            <a:ext cx="23241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3333FF"/>
                </a:solidFill>
                <a:latin typeface="Calibri" panose="020F0502020204030204" pitchFamily="34" charset="0"/>
              </a:rPr>
              <a:t>Word map:</a:t>
            </a:r>
          </a:p>
        </p:txBody>
      </p:sp>
      <p:pic>
        <p:nvPicPr>
          <p:cNvPr id="578574" name="Picture 14" descr="06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210175"/>
            <a:ext cx="2286000" cy="164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78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78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78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78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8564" grpId="0" animBg="1"/>
      <p:bldP spid="578565" grpId="0" animBg="1"/>
      <p:bldP spid="578566" grpId="0" animBg="1"/>
      <p:bldP spid="57856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9586" name="Picture 2" descr="gesture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1400" y="228600"/>
            <a:ext cx="48101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9588" name="Oval 4"/>
          <p:cNvSpPr>
            <a:spLocks noChangeArrowheads="1"/>
          </p:cNvSpPr>
          <p:nvPr/>
        </p:nvSpPr>
        <p:spPr bwMode="auto">
          <a:xfrm>
            <a:off x="3635375" y="3429000"/>
            <a:ext cx="1415908" cy="914400"/>
          </a:xfrm>
          <a:prstGeom prst="ellipse">
            <a:avLst/>
          </a:prstGeom>
          <a:solidFill>
            <a:srgbClr val="FFFFFF">
              <a:alpha val="50000"/>
            </a:srgbClr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2800">
                <a:latin typeface="Calibri" panose="020F0502020204030204" pitchFamily="34" charset="0"/>
              </a:rPr>
              <a:t>computer</a:t>
            </a:r>
          </a:p>
        </p:txBody>
      </p:sp>
      <p:sp>
        <p:nvSpPr>
          <p:cNvPr id="579589" name="Oval 5"/>
          <p:cNvSpPr>
            <a:spLocks noChangeArrowheads="1"/>
          </p:cNvSpPr>
          <p:nvPr/>
        </p:nvSpPr>
        <p:spPr bwMode="auto">
          <a:xfrm>
            <a:off x="0" y="3933825"/>
            <a:ext cx="1187449" cy="647700"/>
          </a:xfrm>
          <a:prstGeom prst="ellipse">
            <a:avLst/>
          </a:prstGeom>
          <a:solidFill>
            <a:srgbClr val="FFFFFF">
              <a:alpha val="50000"/>
            </a:srgbClr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2400" dirty="0">
                <a:solidFill>
                  <a:srgbClr val="FF0000"/>
                </a:solidFill>
                <a:latin typeface="Calibri" panose="020F0502020204030204" pitchFamily="34" charset="0"/>
              </a:rPr>
              <a:t>website</a:t>
            </a:r>
          </a:p>
        </p:txBody>
      </p:sp>
      <p:sp>
        <p:nvSpPr>
          <p:cNvPr id="579590" name="Oval 6"/>
          <p:cNvSpPr>
            <a:spLocks noChangeArrowheads="1"/>
          </p:cNvSpPr>
          <p:nvPr/>
        </p:nvSpPr>
        <p:spPr bwMode="auto">
          <a:xfrm>
            <a:off x="5651500" y="1412875"/>
            <a:ext cx="926921" cy="576263"/>
          </a:xfrm>
          <a:prstGeom prst="ellipse">
            <a:avLst/>
          </a:prstGeom>
          <a:solidFill>
            <a:srgbClr val="FFFFFF">
              <a:alpha val="50000"/>
            </a:srgbClr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Calibri" panose="020F0502020204030204" pitchFamily="34" charset="0"/>
              </a:rPr>
              <a:t>games</a:t>
            </a:r>
          </a:p>
        </p:txBody>
      </p:sp>
      <p:sp>
        <p:nvSpPr>
          <p:cNvPr id="579591" name="Oval 7"/>
          <p:cNvSpPr>
            <a:spLocks noChangeArrowheads="1"/>
          </p:cNvSpPr>
          <p:nvPr/>
        </p:nvSpPr>
        <p:spPr bwMode="auto">
          <a:xfrm>
            <a:off x="611188" y="5013325"/>
            <a:ext cx="745393" cy="576263"/>
          </a:xfrm>
          <a:prstGeom prst="ellipse">
            <a:avLst/>
          </a:prstGeom>
          <a:solidFill>
            <a:srgbClr val="FFFFFF">
              <a:alpha val="50000"/>
            </a:srgbClr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Calisto MT" panose="02040603050505030304" pitchFamily="18" charset="0"/>
              </a:rPr>
              <a:t>music</a:t>
            </a:r>
          </a:p>
        </p:txBody>
      </p:sp>
      <p:sp>
        <p:nvSpPr>
          <p:cNvPr id="579592" name="Oval 8"/>
          <p:cNvSpPr>
            <a:spLocks noChangeArrowheads="1"/>
          </p:cNvSpPr>
          <p:nvPr/>
        </p:nvSpPr>
        <p:spPr bwMode="auto">
          <a:xfrm>
            <a:off x="3816350" y="1341438"/>
            <a:ext cx="925786" cy="576262"/>
          </a:xfrm>
          <a:prstGeom prst="ellipse">
            <a:avLst/>
          </a:prstGeom>
          <a:solidFill>
            <a:srgbClr val="FFFFFF">
              <a:alpha val="50000"/>
            </a:srgbClr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2800">
                <a:solidFill>
                  <a:srgbClr val="FF0000"/>
                </a:solidFill>
                <a:latin typeface="Calibri" panose="020F0502020204030204" pitchFamily="34" charset="0"/>
              </a:rPr>
              <a:t>emails</a:t>
            </a:r>
          </a:p>
        </p:txBody>
      </p:sp>
      <p:sp>
        <p:nvSpPr>
          <p:cNvPr id="579593" name="Oval 9"/>
          <p:cNvSpPr>
            <a:spLocks noChangeArrowheads="1"/>
          </p:cNvSpPr>
          <p:nvPr/>
        </p:nvSpPr>
        <p:spPr bwMode="auto">
          <a:xfrm>
            <a:off x="1692275" y="1484313"/>
            <a:ext cx="1183327" cy="576262"/>
          </a:xfrm>
          <a:prstGeom prst="ellipse">
            <a:avLst/>
          </a:prstGeom>
          <a:solidFill>
            <a:srgbClr val="FFFFFF">
              <a:alpha val="50000"/>
            </a:srgbClr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Calibri" panose="020F0502020204030204" pitchFamily="34" charset="0"/>
              </a:rPr>
              <a:t>time table</a:t>
            </a:r>
          </a:p>
        </p:txBody>
      </p:sp>
      <p:sp>
        <p:nvSpPr>
          <p:cNvPr id="579594" name="Oval 10"/>
          <p:cNvSpPr>
            <a:spLocks noChangeArrowheads="1"/>
          </p:cNvSpPr>
          <p:nvPr/>
        </p:nvSpPr>
        <p:spPr bwMode="auto">
          <a:xfrm>
            <a:off x="179388" y="2420938"/>
            <a:ext cx="1620254" cy="720725"/>
          </a:xfrm>
          <a:prstGeom prst="ellipse">
            <a:avLst/>
          </a:prstGeom>
          <a:solidFill>
            <a:srgbClr val="FFFFFF">
              <a:alpha val="50000"/>
            </a:srgbClr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information</a:t>
            </a:r>
          </a:p>
        </p:txBody>
      </p:sp>
      <p:sp>
        <p:nvSpPr>
          <p:cNvPr id="579595" name="Text Box 11"/>
          <p:cNvSpPr txBox="1">
            <a:spLocks noChangeArrowheads="1"/>
          </p:cNvSpPr>
          <p:nvPr/>
        </p:nvSpPr>
        <p:spPr bwMode="auto">
          <a:xfrm>
            <a:off x="468313" y="333375"/>
            <a:ext cx="26368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dirty="0">
                <a:latin typeface="Comic Sans MS" panose="030F0702030302020204" pitchFamily="66" charset="0"/>
              </a:rPr>
              <a:t>Word map:</a:t>
            </a:r>
          </a:p>
        </p:txBody>
      </p:sp>
      <p:sp>
        <p:nvSpPr>
          <p:cNvPr id="579596" name="Oval 12"/>
          <p:cNvSpPr>
            <a:spLocks noChangeArrowheads="1"/>
          </p:cNvSpPr>
          <p:nvPr/>
        </p:nvSpPr>
        <p:spPr bwMode="auto">
          <a:xfrm>
            <a:off x="4067176" y="2636838"/>
            <a:ext cx="720434" cy="574675"/>
          </a:xfrm>
          <a:prstGeom prst="ellipse">
            <a:avLst/>
          </a:prstGeom>
          <a:solidFill>
            <a:srgbClr val="FFFFFF">
              <a:alpha val="50000"/>
            </a:srgbClr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2400">
                <a:solidFill>
                  <a:srgbClr val="3333FF"/>
                </a:solidFill>
                <a:latin typeface="Calibri" panose="020F0502020204030204" pitchFamily="34" charset="0"/>
              </a:rPr>
              <a:t>send</a:t>
            </a:r>
          </a:p>
        </p:txBody>
      </p:sp>
      <p:sp>
        <p:nvSpPr>
          <p:cNvPr id="579597" name="Oval 13"/>
          <p:cNvSpPr>
            <a:spLocks noChangeArrowheads="1"/>
          </p:cNvSpPr>
          <p:nvPr/>
        </p:nvSpPr>
        <p:spPr bwMode="auto">
          <a:xfrm>
            <a:off x="2124075" y="4508500"/>
            <a:ext cx="1080083" cy="647700"/>
          </a:xfrm>
          <a:prstGeom prst="ellipse">
            <a:avLst/>
          </a:prstGeom>
          <a:solidFill>
            <a:srgbClr val="FFFFFF">
              <a:alpha val="50000"/>
            </a:srgbClr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2400">
                <a:solidFill>
                  <a:srgbClr val="3333FF"/>
                </a:solidFill>
                <a:latin typeface="Calibri" panose="020F0502020204030204" pitchFamily="34" charset="0"/>
              </a:rPr>
              <a:t>listen to</a:t>
            </a:r>
          </a:p>
        </p:txBody>
      </p:sp>
      <p:sp>
        <p:nvSpPr>
          <p:cNvPr id="579598" name="Oval 14"/>
          <p:cNvSpPr>
            <a:spLocks noChangeArrowheads="1"/>
          </p:cNvSpPr>
          <p:nvPr/>
        </p:nvSpPr>
        <p:spPr bwMode="auto">
          <a:xfrm>
            <a:off x="1979613" y="3933825"/>
            <a:ext cx="669379" cy="504825"/>
          </a:xfrm>
          <a:prstGeom prst="ellipse">
            <a:avLst/>
          </a:prstGeom>
          <a:solidFill>
            <a:srgbClr val="FFFFFF">
              <a:alpha val="50000"/>
            </a:srgbClr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2400">
                <a:solidFill>
                  <a:srgbClr val="3333FF"/>
                </a:solidFill>
                <a:latin typeface="Calibri" panose="020F0502020204030204" pitchFamily="34" charset="0"/>
              </a:rPr>
              <a:t>visit</a:t>
            </a:r>
          </a:p>
        </p:txBody>
      </p:sp>
      <p:sp>
        <p:nvSpPr>
          <p:cNvPr id="579599" name="Oval 15"/>
          <p:cNvSpPr>
            <a:spLocks noChangeArrowheads="1"/>
          </p:cNvSpPr>
          <p:nvPr/>
        </p:nvSpPr>
        <p:spPr bwMode="auto">
          <a:xfrm>
            <a:off x="1763713" y="3068638"/>
            <a:ext cx="1080083" cy="576262"/>
          </a:xfrm>
          <a:prstGeom prst="ellipse">
            <a:avLst/>
          </a:prstGeom>
          <a:solidFill>
            <a:srgbClr val="FFFFFF">
              <a:alpha val="50000"/>
            </a:srgbClr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2400">
                <a:solidFill>
                  <a:srgbClr val="3333FF"/>
                </a:solidFill>
                <a:latin typeface="Calibri" panose="020F0502020204030204" pitchFamily="34" charset="0"/>
              </a:rPr>
              <a:t>download</a:t>
            </a:r>
          </a:p>
        </p:txBody>
      </p:sp>
      <p:sp>
        <p:nvSpPr>
          <p:cNvPr id="579600" name="Oval 16"/>
          <p:cNvSpPr>
            <a:spLocks noChangeArrowheads="1"/>
          </p:cNvSpPr>
          <p:nvPr/>
        </p:nvSpPr>
        <p:spPr bwMode="auto">
          <a:xfrm>
            <a:off x="6300788" y="2565400"/>
            <a:ext cx="617190" cy="503238"/>
          </a:xfrm>
          <a:prstGeom prst="ellipse">
            <a:avLst/>
          </a:prstGeom>
          <a:solidFill>
            <a:srgbClr val="FFFFFF">
              <a:alpha val="50000"/>
            </a:srgbClr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2400">
                <a:solidFill>
                  <a:srgbClr val="3333FF"/>
                </a:solidFill>
                <a:latin typeface="Calibri" panose="020F0502020204030204" pitchFamily="34" charset="0"/>
              </a:rPr>
              <a:t>use</a:t>
            </a:r>
          </a:p>
        </p:txBody>
      </p:sp>
      <p:sp>
        <p:nvSpPr>
          <p:cNvPr id="579601" name="Oval 17"/>
          <p:cNvSpPr>
            <a:spLocks noChangeArrowheads="1"/>
          </p:cNvSpPr>
          <p:nvPr/>
        </p:nvSpPr>
        <p:spPr bwMode="auto">
          <a:xfrm>
            <a:off x="6516688" y="4005263"/>
            <a:ext cx="1030163" cy="647700"/>
          </a:xfrm>
          <a:prstGeom prst="ellipse">
            <a:avLst/>
          </a:prstGeom>
          <a:solidFill>
            <a:srgbClr val="FFFFFF">
              <a:alpha val="50000"/>
            </a:srgbClr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2400">
                <a:solidFill>
                  <a:srgbClr val="3333FF"/>
                </a:solidFill>
                <a:latin typeface="Calibri" panose="020F0502020204030204" pitchFamily="34" charset="0"/>
              </a:rPr>
              <a:t>turn on</a:t>
            </a:r>
          </a:p>
        </p:txBody>
      </p:sp>
      <p:sp>
        <p:nvSpPr>
          <p:cNvPr id="579602" name="Oval 18"/>
          <p:cNvSpPr>
            <a:spLocks noChangeArrowheads="1"/>
          </p:cNvSpPr>
          <p:nvPr/>
        </p:nvSpPr>
        <p:spPr bwMode="auto">
          <a:xfrm>
            <a:off x="7247248" y="4868863"/>
            <a:ext cx="1198097" cy="647700"/>
          </a:xfrm>
          <a:prstGeom prst="ellipse">
            <a:avLst/>
          </a:prstGeom>
          <a:solidFill>
            <a:srgbClr val="FFFFFF">
              <a:alpha val="50000"/>
            </a:srgbClr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Calibri" panose="020F0502020204030204" pitchFamily="34" charset="0"/>
              </a:rPr>
              <a:t>computer</a:t>
            </a:r>
          </a:p>
        </p:txBody>
      </p:sp>
      <p:sp>
        <p:nvSpPr>
          <p:cNvPr id="579603" name="Oval 19"/>
          <p:cNvSpPr>
            <a:spLocks noChangeArrowheads="1"/>
          </p:cNvSpPr>
          <p:nvPr/>
        </p:nvSpPr>
        <p:spPr bwMode="auto">
          <a:xfrm>
            <a:off x="7092951" y="1773238"/>
            <a:ext cx="951880" cy="576262"/>
          </a:xfrm>
          <a:prstGeom prst="ellipse">
            <a:avLst/>
          </a:prstGeom>
          <a:solidFill>
            <a:srgbClr val="FFFFFF">
              <a:alpha val="50000"/>
            </a:srgbClr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Calibri" panose="020F0502020204030204" pitchFamily="34" charset="0"/>
              </a:rPr>
              <a:t>Internet</a:t>
            </a:r>
          </a:p>
        </p:txBody>
      </p:sp>
      <p:sp>
        <p:nvSpPr>
          <p:cNvPr id="579604" name="Oval 20"/>
          <p:cNvSpPr>
            <a:spLocks noChangeArrowheads="1"/>
          </p:cNvSpPr>
          <p:nvPr/>
        </p:nvSpPr>
        <p:spPr bwMode="auto">
          <a:xfrm>
            <a:off x="2700339" y="2133600"/>
            <a:ext cx="822542" cy="574675"/>
          </a:xfrm>
          <a:prstGeom prst="ellipse">
            <a:avLst/>
          </a:prstGeom>
          <a:solidFill>
            <a:srgbClr val="FFFFFF">
              <a:alpha val="50000"/>
            </a:srgbClr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2400">
                <a:solidFill>
                  <a:srgbClr val="3333FF"/>
                </a:solidFill>
                <a:latin typeface="Calibri" panose="020F0502020204030204" pitchFamily="34" charset="0"/>
              </a:rPr>
              <a:t>check</a:t>
            </a:r>
          </a:p>
        </p:txBody>
      </p:sp>
      <p:sp>
        <p:nvSpPr>
          <p:cNvPr id="579605" name="Oval 21"/>
          <p:cNvSpPr>
            <a:spLocks noChangeArrowheads="1"/>
          </p:cNvSpPr>
          <p:nvPr/>
        </p:nvSpPr>
        <p:spPr bwMode="auto">
          <a:xfrm>
            <a:off x="3527425" y="5049838"/>
            <a:ext cx="669379" cy="647700"/>
          </a:xfrm>
          <a:prstGeom prst="ellipse">
            <a:avLst/>
          </a:prstGeom>
          <a:solidFill>
            <a:srgbClr val="FFFFFF">
              <a:alpha val="50000"/>
            </a:srgbClr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2400">
                <a:solidFill>
                  <a:srgbClr val="3333FF"/>
                </a:solidFill>
                <a:latin typeface="Calibri" panose="020F0502020204030204" pitchFamily="34" charset="0"/>
              </a:rPr>
              <a:t>click</a:t>
            </a:r>
          </a:p>
        </p:txBody>
      </p:sp>
      <p:sp>
        <p:nvSpPr>
          <p:cNvPr id="579606" name="Oval 22"/>
          <p:cNvSpPr>
            <a:spLocks noChangeArrowheads="1"/>
          </p:cNvSpPr>
          <p:nvPr/>
        </p:nvSpPr>
        <p:spPr bwMode="auto">
          <a:xfrm>
            <a:off x="2195513" y="5805488"/>
            <a:ext cx="874731" cy="676275"/>
          </a:xfrm>
          <a:prstGeom prst="ellipse">
            <a:avLst/>
          </a:prstGeom>
          <a:solidFill>
            <a:srgbClr val="FFFFFF">
              <a:alpha val="50000"/>
            </a:srgbClr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2800">
                <a:solidFill>
                  <a:srgbClr val="FF0000"/>
                </a:solidFill>
                <a:latin typeface="Comic Sans MS" panose="030F0702030302020204" pitchFamily="66" charset="0"/>
              </a:rPr>
              <a:t>“</a:t>
            </a:r>
            <a:r>
              <a:rPr lang="en-US" altLang="zh-CN" sz="2800">
                <a:solidFill>
                  <a:srgbClr val="FF0000"/>
                </a:solidFill>
                <a:latin typeface="Calibri" panose="020F0502020204030204" pitchFamily="34" charset="0"/>
              </a:rPr>
              <a:t>save”</a:t>
            </a:r>
          </a:p>
        </p:txBody>
      </p:sp>
      <p:sp>
        <p:nvSpPr>
          <p:cNvPr id="579607" name="Oval 23"/>
          <p:cNvSpPr>
            <a:spLocks noChangeArrowheads="1"/>
          </p:cNvSpPr>
          <p:nvPr/>
        </p:nvSpPr>
        <p:spPr bwMode="auto">
          <a:xfrm>
            <a:off x="4572000" y="4868863"/>
            <a:ext cx="669379" cy="647700"/>
          </a:xfrm>
          <a:prstGeom prst="ellipse">
            <a:avLst/>
          </a:prstGeom>
          <a:solidFill>
            <a:srgbClr val="FFFFFF">
              <a:alpha val="50000"/>
            </a:srgbClr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2400">
                <a:solidFill>
                  <a:srgbClr val="3333FF"/>
                </a:solidFill>
                <a:latin typeface="Comic Sans MS" panose="030F0702030302020204" pitchFamily="66" charset="0"/>
              </a:rPr>
              <a:t>write</a:t>
            </a:r>
          </a:p>
        </p:txBody>
      </p:sp>
      <p:sp>
        <p:nvSpPr>
          <p:cNvPr id="579608" name="Oval 24"/>
          <p:cNvSpPr>
            <a:spLocks noChangeArrowheads="1"/>
          </p:cNvSpPr>
          <p:nvPr/>
        </p:nvSpPr>
        <p:spPr bwMode="auto">
          <a:xfrm>
            <a:off x="5508625" y="4581525"/>
            <a:ext cx="669379" cy="647700"/>
          </a:xfrm>
          <a:prstGeom prst="ellipse">
            <a:avLst/>
          </a:prstGeom>
          <a:solidFill>
            <a:srgbClr val="FFFFFF">
              <a:alpha val="50000"/>
            </a:srgbClr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2400">
                <a:solidFill>
                  <a:srgbClr val="3333FF"/>
                </a:solidFill>
                <a:latin typeface="Calibri" panose="020F0502020204030204" pitchFamily="34" charset="0"/>
              </a:rPr>
              <a:t>open</a:t>
            </a:r>
          </a:p>
        </p:txBody>
      </p:sp>
      <p:sp>
        <p:nvSpPr>
          <p:cNvPr id="579609" name="Oval 25"/>
          <p:cNvSpPr>
            <a:spLocks noChangeArrowheads="1"/>
          </p:cNvSpPr>
          <p:nvPr/>
        </p:nvSpPr>
        <p:spPr bwMode="auto">
          <a:xfrm>
            <a:off x="5219700" y="2205038"/>
            <a:ext cx="669379" cy="503237"/>
          </a:xfrm>
          <a:prstGeom prst="ellipse">
            <a:avLst/>
          </a:prstGeom>
          <a:solidFill>
            <a:srgbClr val="FFFFFF">
              <a:alpha val="50000"/>
            </a:srgbClr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2400">
                <a:solidFill>
                  <a:srgbClr val="3333FF"/>
                </a:solidFill>
                <a:latin typeface="Calibri" panose="020F0502020204030204" pitchFamily="34" charset="0"/>
              </a:rPr>
              <a:t>play</a:t>
            </a:r>
          </a:p>
        </p:txBody>
      </p:sp>
      <p:sp>
        <p:nvSpPr>
          <p:cNvPr id="579610" name="Oval 26"/>
          <p:cNvSpPr>
            <a:spLocks noChangeArrowheads="1"/>
          </p:cNvSpPr>
          <p:nvPr/>
        </p:nvSpPr>
        <p:spPr bwMode="auto">
          <a:xfrm>
            <a:off x="6084888" y="3357563"/>
            <a:ext cx="669379" cy="504825"/>
          </a:xfrm>
          <a:prstGeom prst="ellipse">
            <a:avLst/>
          </a:prstGeom>
          <a:solidFill>
            <a:srgbClr val="FFFFFF">
              <a:alpha val="50000"/>
            </a:srgbClr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2400">
                <a:solidFill>
                  <a:srgbClr val="3333FF"/>
                </a:solidFill>
                <a:latin typeface="Calibri" panose="020F0502020204030204" pitchFamily="34" charset="0"/>
              </a:rPr>
              <a:t>save</a:t>
            </a:r>
          </a:p>
        </p:txBody>
      </p:sp>
      <p:sp>
        <p:nvSpPr>
          <p:cNvPr id="579611" name="Oval 27"/>
          <p:cNvSpPr>
            <a:spLocks noChangeArrowheads="1"/>
          </p:cNvSpPr>
          <p:nvPr/>
        </p:nvSpPr>
        <p:spPr bwMode="auto">
          <a:xfrm>
            <a:off x="6443663" y="5661025"/>
            <a:ext cx="1260475" cy="647700"/>
          </a:xfrm>
          <a:prstGeom prst="ellipse">
            <a:avLst/>
          </a:prstGeom>
          <a:solidFill>
            <a:srgbClr val="FFFFFF">
              <a:alpha val="50000"/>
            </a:srgbClr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Calibri" panose="020F0502020204030204" pitchFamily="34" charset="0"/>
              </a:rPr>
              <a:t>document</a:t>
            </a:r>
          </a:p>
        </p:txBody>
      </p:sp>
      <p:sp>
        <p:nvSpPr>
          <p:cNvPr id="579612" name="Oval 28"/>
          <p:cNvSpPr>
            <a:spLocks noChangeArrowheads="1"/>
          </p:cNvSpPr>
          <p:nvPr/>
        </p:nvSpPr>
        <p:spPr bwMode="auto">
          <a:xfrm>
            <a:off x="4356100" y="5876925"/>
            <a:ext cx="1131138" cy="720725"/>
          </a:xfrm>
          <a:prstGeom prst="ellipse">
            <a:avLst/>
          </a:prstGeom>
          <a:solidFill>
            <a:srgbClr val="FFFFFF">
              <a:alpha val="50000"/>
            </a:srgbClr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Calibri" panose="020F0502020204030204" pitchFamily="34" charset="0"/>
              </a:rPr>
              <a:t>homework</a:t>
            </a:r>
          </a:p>
        </p:txBody>
      </p:sp>
      <p:sp>
        <p:nvSpPr>
          <p:cNvPr id="579613" name="Oval 29"/>
          <p:cNvSpPr>
            <a:spLocks noChangeArrowheads="1"/>
          </p:cNvSpPr>
          <p:nvPr/>
        </p:nvSpPr>
        <p:spPr bwMode="auto">
          <a:xfrm>
            <a:off x="7056723" y="3141663"/>
            <a:ext cx="1260475" cy="647700"/>
          </a:xfrm>
          <a:prstGeom prst="ellipse">
            <a:avLst/>
          </a:prstGeom>
          <a:solidFill>
            <a:srgbClr val="FFFFFF">
              <a:alpha val="50000"/>
            </a:srgbClr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Calibri" panose="020F0502020204030204" pitchFamily="34" charset="0"/>
              </a:rPr>
              <a:t>document</a:t>
            </a:r>
          </a:p>
        </p:txBody>
      </p:sp>
      <p:sp>
        <p:nvSpPr>
          <p:cNvPr id="579614" name="Line 30"/>
          <p:cNvSpPr>
            <a:spLocks noChangeShapeType="1"/>
          </p:cNvSpPr>
          <p:nvPr/>
        </p:nvSpPr>
        <p:spPr bwMode="auto">
          <a:xfrm flipH="1">
            <a:off x="3419475" y="4221163"/>
            <a:ext cx="308595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79615" name="Line 31"/>
          <p:cNvSpPr>
            <a:spLocks noChangeShapeType="1"/>
          </p:cNvSpPr>
          <p:nvPr/>
        </p:nvSpPr>
        <p:spPr bwMode="auto">
          <a:xfrm flipH="1">
            <a:off x="2700338" y="3933825"/>
            <a:ext cx="61719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79616" name="Line 32"/>
          <p:cNvSpPr>
            <a:spLocks noChangeShapeType="1"/>
          </p:cNvSpPr>
          <p:nvPr/>
        </p:nvSpPr>
        <p:spPr bwMode="auto">
          <a:xfrm flipH="1" flipV="1">
            <a:off x="3276600" y="3429000"/>
            <a:ext cx="256406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79617" name="Line 33"/>
          <p:cNvSpPr>
            <a:spLocks noChangeShapeType="1"/>
          </p:cNvSpPr>
          <p:nvPr/>
        </p:nvSpPr>
        <p:spPr bwMode="auto">
          <a:xfrm flipH="1" flipV="1">
            <a:off x="3419475" y="2708274"/>
            <a:ext cx="462893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79618" name="Line 34"/>
          <p:cNvSpPr>
            <a:spLocks noChangeShapeType="1"/>
          </p:cNvSpPr>
          <p:nvPr/>
        </p:nvSpPr>
        <p:spPr bwMode="auto">
          <a:xfrm flipV="1">
            <a:off x="4643438" y="3213100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79619" name="Line 35"/>
          <p:cNvSpPr>
            <a:spLocks noChangeShapeType="1"/>
          </p:cNvSpPr>
          <p:nvPr/>
        </p:nvSpPr>
        <p:spPr bwMode="auto">
          <a:xfrm flipV="1">
            <a:off x="5219700" y="2708274"/>
            <a:ext cx="257541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79620" name="Line 36"/>
          <p:cNvSpPr>
            <a:spLocks noChangeShapeType="1"/>
          </p:cNvSpPr>
          <p:nvPr/>
        </p:nvSpPr>
        <p:spPr bwMode="auto">
          <a:xfrm flipV="1">
            <a:off x="5508625" y="2997200"/>
            <a:ext cx="668245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79621" name="Line 37"/>
          <p:cNvSpPr>
            <a:spLocks noChangeShapeType="1"/>
          </p:cNvSpPr>
          <p:nvPr/>
        </p:nvSpPr>
        <p:spPr bwMode="auto">
          <a:xfrm flipV="1">
            <a:off x="5651500" y="3716338"/>
            <a:ext cx="30973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79622" name="Line 38"/>
          <p:cNvSpPr>
            <a:spLocks noChangeShapeType="1"/>
          </p:cNvSpPr>
          <p:nvPr/>
        </p:nvSpPr>
        <p:spPr bwMode="auto">
          <a:xfrm>
            <a:off x="5508625" y="4076700"/>
            <a:ext cx="719299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79623" name="Line 39"/>
          <p:cNvSpPr>
            <a:spLocks noChangeShapeType="1"/>
          </p:cNvSpPr>
          <p:nvPr/>
        </p:nvSpPr>
        <p:spPr bwMode="auto">
          <a:xfrm>
            <a:off x="5292725" y="4221163"/>
            <a:ext cx="308595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79624" name="Line 40"/>
          <p:cNvSpPr>
            <a:spLocks noChangeShapeType="1"/>
          </p:cNvSpPr>
          <p:nvPr/>
        </p:nvSpPr>
        <p:spPr bwMode="auto">
          <a:xfrm>
            <a:off x="4859338" y="4292600"/>
            <a:ext cx="52189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79625" name="Line 41"/>
          <p:cNvSpPr>
            <a:spLocks noChangeShapeType="1"/>
          </p:cNvSpPr>
          <p:nvPr/>
        </p:nvSpPr>
        <p:spPr bwMode="auto">
          <a:xfrm flipH="1">
            <a:off x="3995738" y="4292600"/>
            <a:ext cx="154298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79626" name="Line 42"/>
          <p:cNvSpPr>
            <a:spLocks noChangeShapeType="1"/>
          </p:cNvSpPr>
          <p:nvPr/>
        </p:nvSpPr>
        <p:spPr bwMode="auto">
          <a:xfrm flipH="1" flipV="1">
            <a:off x="3132137" y="1989137"/>
            <a:ext cx="102109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79627" name="Line 43"/>
          <p:cNvSpPr>
            <a:spLocks noChangeShapeType="1"/>
          </p:cNvSpPr>
          <p:nvPr/>
        </p:nvSpPr>
        <p:spPr bwMode="auto">
          <a:xfrm flipH="1" flipV="1">
            <a:off x="1835149" y="2924174"/>
            <a:ext cx="257541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79628" name="Line 44"/>
          <p:cNvSpPr>
            <a:spLocks noChangeShapeType="1"/>
          </p:cNvSpPr>
          <p:nvPr/>
        </p:nvSpPr>
        <p:spPr bwMode="auto">
          <a:xfrm flipH="1">
            <a:off x="1187449" y="4221163"/>
            <a:ext cx="41183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79629" name="Line 45"/>
          <p:cNvSpPr>
            <a:spLocks noChangeShapeType="1"/>
          </p:cNvSpPr>
          <p:nvPr/>
        </p:nvSpPr>
        <p:spPr bwMode="auto">
          <a:xfrm flipH="1">
            <a:off x="1619250" y="4868863"/>
            <a:ext cx="360784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79630" name="Line 46"/>
          <p:cNvSpPr>
            <a:spLocks noChangeShapeType="1"/>
          </p:cNvSpPr>
          <p:nvPr/>
        </p:nvSpPr>
        <p:spPr bwMode="auto">
          <a:xfrm flipH="1">
            <a:off x="3419475" y="5661025"/>
            <a:ext cx="308595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79631" name="Line 47"/>
          <p:cNvSpPr>
            <a:spLocks noChangeShapeType="1"/>
          </p:cNvSpPr>
          <p:nvPr/>
        </p:nvSpPr>
        <p:spPr bwMode="auto">
          <a:xfrm>
            <a:off x="5148263" y="5516563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79632" name="Line 48"/>
          <p:cNvSpPr>
            <a:spLocks noChangeShapeType="1"/>
          </p:cNvSpPr>
          <p:nvPr/>
        </p:nvSpPr>
        <p:spPr bwMode="auto">
          <a:xfrm>
            <a:off x="6300788" y="5157788"/>
            <a:ext cx="359649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79633" name="Line 49"/>
          <p:cNvSpPr>
            <a:spLocks noChangeShapeType="1"/>
          </p:cNvSpPr>
          <p:nvPr/>
        </p:nvSpPr>
        <p:spPr bwMode="auto">
          <a:xfrm>
            <a:off x="7740650" y="4581525"/>
            <a:ext cx="154298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79634" name="Line 50"/>
          <p:cNvSpPr>
            <a:spLocks noChangeShapeType="1"/>
          </p:cNvSpPr>
          <p:nvPr/>
        </p:nvSpPr>
        <p:spPr bwMode="auto">
          <a:xfrm>
            <a:off x="6912260" y="3573463"/>
            <a:ext cx="15429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79635" name="Line 51"/>
          <p:cNvSpPr>
            <a:spLocks noChangeShapeType="1"/>
          </p:cNvSpPr>
          <p:nvPr/>
        </p:nvSpPr>
        <p:spPr bwMode="auto">
          <a:xfrm flipV="1">
            <a:off x="7092950" y="2276474"/>
            <a:ext cx="154298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79636" name="Line 52"/>
          <p:cNvSpPr>
            <a:spLocks noChangeShapeType="1"/>
          </p:cNvSpPr>
          <p:nvPr/>
        </p:nvSpPr>
        <p:spPr bwMode="auto">
          <a:xfrm flipV="1">
            <a:off x="5940426" y="1916112"/>
            <a:ext cx="103244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79637" name="Line 53"/>
          <p:cNvSpPr>
            <a:spLocks noChangeShapeType="1"/>
          </p:cNvSpPr>
          <p:nvPr/>
        </p:nvSpPr>
        <p:spPr bwMode="auto">
          <a:xfrm flipV="1">
            <a:off x="4572000" y="1916112"/>
            <a:ext cx="0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ntr" presetSubtype="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ntr" presetSubtype="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ntr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ntr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ntr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" presetClass="entr" presetSubtype="0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" presetClass="entr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" presetClass="entr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" presetClass="entr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" presetClass="entr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" presetClass="entr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1" presetClass="entr" presetSubtype="0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" presetClass="entr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" presetClass="entr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" presetClass="entr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" presetClass="entr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1" presetClass="entr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1" presetClass="entr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" presetClass="entr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1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1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1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3" fill="hold">
                      <p:stCondLst>
                        <p:cond delay="indefinite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1" presetClass="entr" presetSubtype="0" fill="hold" grpId="1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1" presetClass="entr" presetSubtype="0" fill="hold" grpId="1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9" presetID="1" presetClass="entr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1" presetClass="entr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3" presetID="1" presetClass="entr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5" presetID="1" presetClass="entr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1" presetClass="entr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9" presetID="1" presetClass="entr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1" presetID="1" presetClass="entr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1" presetClass="entr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5" presetID="1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7" presetID="1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1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1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3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7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9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9" fill="hold">
                      <p:stCondLst>
                        <p:cond delay="indefinite"/>
                      </p:stCondLst>
                      <p:childTnLst>
                        <p:par>
                          <p:cTn id="380" fill="hold">
                            <p:stCondLst>
                              <p:cond delay="0"/>
                            </p:stCondLst>
                            <p:childTnLst>
                              <p:par>
                                <p:cTn id="381" presetID="1" presetClass="entr" presetSubtype="0" fill="hold" grpId="1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1" presetClass="entr" presetSubtype="0" fill="hold" grpId="1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5" presetID="1" presetClass="entr" presetSubtype="0" fill="hold" grpId="1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7" presetID="1" presetClass="entr" presetSubtype="0" fill="hold" grpId="1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1" presetClass="entr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1" presetID="1" presetClass="entr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3" presetID="1" presetClass="entr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1" presetClass="entr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7" presetID="1" presetClass="entr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9" presetID="1" presetClass="entr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1" presetID="1" presetClass="entr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3" presetID="1" presetClass="entr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5" presetID="1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7" presetID="1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9" presetID="1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1" presetID="1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5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9" fill="hold">
                      <p:stCondLst>
                        <p:cond delay="indefinite"/>
                      </p:stCondLst>
                      <p:childTnLst>
                        <p:par>
                          <p:cTn id="430" fill="hold">
                            <p:stCondLst>
                              <p:cond delay="0"/>
                            </p:stCondLst>
                            <p:childTnLst>
                              <p:par>
                                <p:cTn id="431" presetID="1" presetClass="entr" presetSubtype="0" fill="hold" grpId="1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3" presetID="1" presetClass="entr" presetSubtype="0" fill="hold" grpId="1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5" presetID="1" presetClass="entr" presetSubtype="0" fill="hold" grpId="1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1" presetClass="entr" presetSubtype="0" fill="hold" grpId="1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9" presetID="1" presetClass="entr" presetSubtype="0" fill="hold" grpId="1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1" presetID="1" presetClass="entr" presetSubtype="0" fill="hold" grpId="1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3" presetID="1" presetClass="entr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5" presetID="1" presetClass="entr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7" presetID="1" presetClass="entr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9" presetID="1" presetClass="entr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1" presetID="1" presetClass="entr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3" presetID="1" presetClass="entr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5" presetID="1" presetClass="entr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7" presetID="1" presetClass="entr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9" presetID="1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1" presetID="1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3" presetID="1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5" presetID="1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7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9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3" fill="hold">
                      <p:stCondLst>
                        <p:cond delay="indefinite"/>
                      </p:stCondLst>
                      <p:childTnLst>
                        <p:par>
                          <p:cTn id="484" fill="hold">
                            <p:stCondLst>
                              <p:cond delay="0"/>
                            </p:stCondLst>
                            <p:childTnLst>
                              <p:par>
                                <p:cTn id="4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9" fill="hold">
                      <p:stCondLst>
                        <p:cond delay="indefinite"/>
                      </p:stCondLst>
                      <p:childTnLst>
                        <p:par>
                          <p:cTn id="490" fill="hold">
                            <p:stCondLst>
                              <p:cond delay="0"/>
                            </p:stCondLst>
                            <p:childTnLst>
                              <p:par>
                                <p:cTn id="49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9" fill="hold">
                      <p:stCondLst>
                        <p:cond delay="indefinite"/>
                      </p:stCondLst>
                      <p:childTnLst>
                        <p:par>
                          <p:cTn id="500" fill="hold">
                            <p:stCondLst>
                              <p:cond delay="0"/>
                            </p:stCondLst>
                            <p:childTnLst>
                              <p:par>
                                <p:cTn id="50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3" fill="hold">
                      <p:stCondLst>
                        <p:cond delay="indefinite"/>
                      </p:stCondLst>
                      <p:childTnLst>
                        <p:par>
                          <p:cTn id="514" fill="hold">
                            <p:stCondLst>
                              <p:cond delay="0"/>
                            </p:stCondLst>
                            <p:childTnLst>
                              <p:par>
                                <p:cTn id="515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7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1" fill="hold">
                      <p:stCondLst>
                        <p:cond delay="indefinite"/>
                      </p:stCondLst>
                      <p:childTnLst>
                        <p:par>
                          <p:cTn id="532" fill="hold">
                            <p:stCondLst>
                              <p:cond delay="0"/>
                            </p:stCondLst>
                            <p:childTnLst>
                              <p:par>
                                <p:cTn id="533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5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7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9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9589" grpId="0" animBg="1"/>
      <p:bldP spid="579589" grpId="1" animBg="1"/>
      <p:bldP spid="579589" grpId="2" animBg="1"/>
      <p:bldP spid="579590" grpId="0" animBg="1"/>
      <p:bldP spid="579590" grpId="1" animBg="1"/>
      <p:bldP spid="579590" grpId="2" animBg="1"/>
      <p:bldP spid="579590" grpId="3" animBg="1"/>
      <p:bldP spid="579590" grpId="4" animBg="1"/>
      <p:bldP spid="579590" grpId="5" animBg="1"/>
      <p:bldP spid="579590" grpId="6" animBg="1"/>
      <p:bldP spid="579591" grpId="0" animBg="1"/>
      <p:bldP spid="579591" grpId="1" animBg="1"/>
      <p:bldP spid="579591" grpId="2" animBg="1"/>
      <p:bldP spid="579591" grpId="3" animBg="1"/>
      <p:bldP spid="579592" grpId="0" animBg="1"/>
      <p:bldP spid="579592" grpId="1" animBg="1"/>
      <p:bldP spid="579592" grpId="2" animBg="1"/>
      <p:bldP spid="579592" grpId="3" animBg="1"/>
      <p:bldP spid="579592" grpId="4" animBg="1"/>
      <p:bldP spid="579592" grpId="5" animBg="1"/>
      <p:bldP spid="579592" grpId="6" animBg="1"/>
      <p:bldP spid="579592" grpId="7" animBg="1"/>
      <p:bldP spid="579593" grpId="0" animBg="1"/>
      <p:bldP spid="579594" grpId="0" animBg="1"/>
      <p:bldP spid="579594" grpId="1" animBg="1"/>
      <p:bldP spid="579596" grpId="0" animBg="1"/>
      <p:bldP spid="579596" grpId="1" animBg="1"/>
      <p:bldP spid="579597" grpId="0" animBg="1"/>
      <p:bldP spid="579597" grpId="1" animBg="1"/>
      <p:bldP spid="579597" grpId="2" animBg="1"/>
      <p:bldP spid="579597" grpId="3" animBg="1"/>
      <p:bldP spid="579597" grpId="4" animBg="1"/>
      <p:bldP spid="579597" grpId="5" animBg="1"/>
      <p:bldP spid="579597" grpId="6" animBg="1"/>
      <p:bldP spid="579597" grpId="7" animBg="1"/>
      <p:bldP spid="579597" grpId="8" animBg="1"/>
      <p:bldP spid="579597" grpId="9" animBg="1"/>
      <p:bldP spid="579597" grpId="10" animBg="1"/>
      <p:bldP spid="579597" grpId="11" animBg="1"/>
      <p:bldP spid="579598" grpId="0" animBg="1"/>
      <p:bldP spid="579598" grpId="1" animBg="1"/>
      <p:bldP spid="579598" grpId="2" animBg="1"/>
      <p:bldP spid="579598" grpId="3" animBg="1"/>
      <p:bldP spid="579598" grpId="4" animBg="1"/>
      <p:bldP spid="579598" grpId="5" animBg="1"/>
      <p:bldP spid="579598" grpId="6" animBg="1"/>
      <p:bldP spid="579598" grpId="7" animBg="1"/>
      <p:bldP spid="579598" grpId="8" animBg="1"/>
      <p:bldP spid="579598" grpId="9" animBg="1"/>
      <p:bldP spid="579598" grpId="10" animBg="1"/>
      <p:bldP spid="579599" grpId="0" animBg="1"/>
      <p:bldP spid="579599" grpId="1" animBg="1"/>
      <p:bldP spid="579599" grpId="2" animBg="1"/>
      <p:bldP spid="579599" grpId="3" animBg="1"/>
      <p:bldP spid="579599" grpId="4" animBg="1"/>
      <p:bldP spid="579599" grpId="5" animBg="1"/>
      <p:bldP spid="579599" grpId="6" animBg="1"/>
      <p:bldP spid="579599" grpId="7" animBg="1"/>
      <p:bldP spid="579599" grpId="8" animBg="1"/>
      <p:bldP spid="579599" grpId="9" animBg="1"/>
      <p:bldP spid="579600" grpId="0" animBg="1"/>
      <p:bldP spid="579601" grpId="0" animBg="1"/>
      <p:bldP spid="579601" grpId="1" animBg="1"/>
      <p:bldP spid="579602" grpId="0" animBg="1"/>
      <p:bldP spid="579602" grpId="1" animBg="1"/>
      <p:bldP spid="579602" grpId="2" animBg="1"/>
      <p:bldP spid="579603" grpId="0" animBg="1"/>
      <p:bldP spid="579603" grpId="1" animBg="1"/>
      <p:bldP spid="579603" grpId="2" animBg="1"/>
      <p:bldP spid="579603" grpId="3" animBg="1"/>
      <p:bldP spid="579603" grpId="4" animBg="1"/>
      <p:bldP spid="579603" grpId="5" animBg="1"/>
      <p:bldP spid="579604" grpId="0" animBg="1"/>
      <p:bldP spid="579604" grpId="1" animBg="1"/>
      <p:bldP spid="579604" grpId="2" animBg="1"/>
      <p:bldP spid="579604" grpId="3" animBg="1"/>
      <p:bldP spid="579604" grpId="4" animBg="1"/>
      <p:bldP spid="579604" grpId="5" animBg="1"/>
      <p:bldP spid="579604" grpId="6" animBg="1"/>
      <p:bldP spid="579604" grpId="7" animBg="1"/>
      <p:bldP spid="579604" grpId="8" animBg="1"/>
      <p:bldP spid="579605" grpId="0" animBg="1"/>
      <p:bldP spid="579605" grpId="1" animBg="1"/>
      <p:bldP spid="579605" grpId="2" animBg="1"/>
      <p:bldP spid="579605" grpId="3" animBg="1"/>
      <p:bldP spid="579605" grpId="4" animBg="1"/>
      <p:bldP spid="579605" grpId="5" animBg="1"/>
      <p:bldP spid="579605" grpId="6" animBg="1"/>
      <p:bldP spid="579605" grpId="7" animBg="1"/>
      <p:bldP spid="579605" grpId="8" animBg="1"/>
      <p:bldP spid="579605" grpId="9" animBg="1"/>
      <p:bldP spid="579605" grpId="10" animBg="1"/>
      <p:bldP spid="579605" grpId="11" animBg="1"/>
      <p:bldP spid="579605" grpId="12" animBg="1"/>
      <p:bldP spid="579606" grpId="0" animBg="1"/>
      <p:bldP spid="579606" grpId="1" animBg="1"/>
      <p:bldP spid="579606" grpId="2" animBg="1"/>
      <p:bldP spid="579606" grpId="3" animBg="1"/>
      <p:bldP spid="579606" grpId="4" animBg="1"/>
      <p:bldP spid="579607" grpId="0" animBg="1"/>
      <p:bldP spid="579607" grpId="1" animBg="1"/>
      <p:bldP spid="579607" grpId="2" animBg="1"/>
      <p:bldP spid="579607" grpId="3" animBg="1"/>
      <p:bldP spid="579607" grpId="4" animBg="1"/>
      <p:bldP spid="579607" grpId="5" animBg="1"/>
      <p:bldP spid="579607" grpId="6" animBg="1"/>
      <p:bldP spid="579607" grpId="7" animBg="1"/>
      <p:bldP spid="579607" grpId="8" animBg="1"/>
      <p:bldP spid="579607" grpId="9" animBg="1"/>
      <p:bldP spid="579607" grpId="10" animBg="1"/>
      <p:bldP spid="579607" grpId="11" animBg="1"/>
      <p:bldP spid="579607" grpId="12" animBg="1"/>
      <p:bldP spid="579607" grpId="13" animBg="1"/>
      <p:bldP spid="579608" grpId="0" animBg="1"/>
      <p:bldP spid="579609" grpId="0" animBg="1"/>
      <p:bldP spid="579610" grpId="0" animBg="1"/>
      <p:bldP spid="579610" grpId="1" animBg="1"/>
      <p:bldP spid="579610" grpId="2" animBg="1"/>
      <p:bldP spid="579611" grpId="0" animBg="1"/>
      <p:bldP spid="579611" grpId="1" animBg="1"/>
      <p:bldP spid="579612" grpId="0" animBg="1"/>
      <p:bldP spid="579613" grpId="0" animBg="1"/>
      <p:bldP spid="579613" grpId="1" animBg="1"/>
      <p:bldP spid="579613" grpId="2" animBg="1"/>
      <p:bldP spid="579613" grpId="3" animBg="1"/>
      <p:bldP spid="579614" grpId="0" animBg="1"/>
      <p:bldP spid="579614" grpId="1" animBg="1"/>
      <p:bldP spid="579614" grpId="2" animBg="1"/>
      <p:bldP spid="579614" grpId="3" animBg="1"/>
      <p:bldP spid="579614" grpId="4" animBg="1"/>
      <p:bldP spid="579614" grpId="5" animBg="1"/>
      <p:bldP spid="579614" grpId="6" animBg="1"/>
      <p:bldP spid="579614" grpId="7" animBg="1"/>
      <p:bldP spid="579614" grpId="8" animBg="1"/>
      <p:bldP spid="579614" grpId="9" animBg="1"/>
      <p:bldP spid="579614" grpId="10" animBg="1"/>
      <p:bldP spid="579614" grpId="11" animBg="1"/>
      <p:bldP spid="579615" grpId="0" animBg="1"/>
      <p:bldP spid="579615" grpId="1" animBg="1"/>
      <p:bldP spid="579615" grpId="2" animBg="1"/>
      <p:bldP spid="579615" grpId="3" animBg="1"/>
      <p:bldP spid="579615" grpId="4" animBg="1"/>
      <p:bldP spid="579615" grpId="5" animBg="1"/>
      <p:bldP spid="579615" grpId="6" animBg="1"/>
      <p:bldP spid="579615" grpId="7" animBg="1"/>
      <p:bldP spid="579615" grpId="8" animBg="1"/>
      <p:bldP spid="579615" grpId="9" animBg="1"/>
      <p:bldP spid="579615" grpId="10" animBg="1"/>
      <p:bldP spid="579616" grpId="0" animBg="1"/>
      <p:bldP spid="579616" grpId="1" animBg="1"/>
      <p:bldP spid="579616" grpId="2" animBg="1"/>
      <p:bldP spid="579616" grpId="3" animBg="1"/>
      <p:bldP spid="579616" grpId="4" animBg="1"/>
      <p:bldP spid="579616" grpId="5" animBg="1"/>
      <p:bldP spid="579616" grpId="6" animBg="1"/>
      <p:bldP spid="579616" grpId="7" animBg="1"/>
      <p:bldP spid="579616" grpId="8" animBg="1"/>
      <p:bldP spid="579616" grpId="9" animBg="1"/>
      <p:bldP spid="579617" grpId="0" animBg="1"/>
      <p:bldP spid="579617" grpId="1" animBg="1"/>
      <p:bldP spid="579617" grpId="2" animBg="1"/>
      <p:bldP spid="579617" grpId="3" animBg="1"/>
      <p:bldP spid="579617" grpId="4" animBg="1"/>
      <p:bldP spid="579617" grpId="5" animBg="1"/>
      <p:bldP spid="579617" grpId="6" animBg="1"/>
      <p:bldP spid="579617" grpId="7" animBg="1"/>
      <p:bldP spid="579617" grpId="8" animBg="1"/>
      <p:bldP spid="579618" grpId="0" animBg="1"/>
      <p:bldP spid="579618" grpId="1" animBg="1"/>
      <p:bldP spid="579619" grpId="0" animBg="1"/>
      <p:bldP spid="579620" grpId="0" animBg="1"/>
      <p:bldP spid="579621" grpId="0" animBg="1"/>
      <p:bldP spid="579621" grpId="1" animBg="1"/>
      <p:bldP spid="579621" grpId="2" animBg="1"/>
      <p:bldP spid="579622" grpId="0" animBg="1"/>
      <p:bldP spid="579622" grpId="1" animBg="1"/>
      <p:bldP spid="579623" grpId="0" animBg="1"/>
      <p:bldP spid="579624" grpId="0" animBg="1"/>
      <p:bldP spid="579624" grpId="1" animBg="1"/>
      <p:bldP spid="579624" grpId="2" animBg="1"/>
      <p:bldP spid="579624" grpId="3" animBg="1"/>
      <p:bldP spid="579624" grpId="4" animBg="1"/>
      <p:bldP spid="579624" grpId="5" animBg="1"/>
      <p:bldP spid="579624" grpId="6" animBg="1"/>
      <p:bldP spid="579624" grpId="7" animBg="1"/>
      <p:bldP spid="579624" grpId="8" animBg="1"/>
      <p:bldP spid="579624" grpId="9" animBg="1"/>
      <p:bldP spid="579624" grpId="10" animBg="1"/>
      <p:bldP spid="579624" grpId="11" animBg="1"/>
      <p:bldP spid="579624" grpId="12" animBg="1"/>
      <p:bldP spid="579624" grpId="13" animBg="1"/>
      <p:bldP spid="579625" grpId="0" animBg="1"/>
      <p:bldP spid="579625" grpId="1" animBg="1"/>
      <p:bldP spid="579625" grpId="2" animBg="1"/>
      <p:bldP spid="579625" grpId="3" animBg="1"/>
      <p:bldP spid="579625" grpId="4" animBg="1"/>
      <p:bldP spid="579625" grpId="5" animBg="1"/>
      <p:bldP spid="579625" grpId="6" animBg="1"/>
      <p:bldP spid="579625" grpId="7" animBg="1"/>
      <p:bldP spid="579625" grpId="8" animBg="1"/>
      <p:bldP spid="579625" grpId="9" animBg="1"/>
      <p:bldP spid="579625" grpId="10" animBg="1"/>
      <p:bldP spid="579625" grpId="11" animBg="1"/>
      <p:bldP spid="579625" grpId="12" animBg="1"/>
      <p:bldP spid="579626" grpId="0" animBg="1"/>
      <p:bldP spid="579627" grpId="0" animBg="1"/>
      <p:bldP spid="579627" grpId="1" animBg="1"/>
      <p:bldP spid="579628" grpId="0" animBg="1"/>
      <p:bldP spid="579628" grpId="1" animBg="1"/>
      <p:bldP spid="579628" grpId="2" animBg="1"/>
      <p:bldP spid="579629" grpId="0" animBg="1"/>
      <p:bldP spid="579629" grpId="1" animBg="1"/>
      <p:bldP spid="579629" grpId="2" animBg="1"/>
      <p:bldP spid="579629" grpId="3" animBg="1"/>
      <p:bldP spid="579630" grpId="0" animBg="1"/>
      <p:bldP spid="579630" grpId="1" animBg="1"/>
      <p:bldP spid="579630" grpId="2" animBg="1"/>
      <p:bldP spid="579630" grpId="3" animBg="1"/>
      <p:bldP spid="579630" grpId="4" animBg="1"/>
      <p:bldP spid="579631" grpId="0" animBg="1"/>
      <p:bldP spid="579632" grpId="0" animBg="1"/>
      <p:bldP spid="579632" grpId="1" animBg="1"/>
      <p:bldP spid="579633" grpId="0" animBg="1"/>
      <p:bldP spid="579633" grpId="1" animBg="1"/>
      <p:bldP spid="579633" grpId="2" animBg="1"/>
      <p:bldP spid="579634" grpId="0" animBg="1"/>
      <p:bldP spid="579634" grpId="1" animBg="1"/>
      <p:bldP spid="579634" grpId="2" animBg="1"/>
      <p:bldP spid="579634" grpId="3" animBg="1"/>
      <p:bldP spid="579635" grpId="0" animBg="1"/>
      <p:bldP spid="579635" grpId="1" animBg="1"/>
      <p:bldP spid="579635" grpId="2" animBg="1"/>
      <p:bldP spid="579635" grpId="3" animBg="1"/>
      <p:bldP spid="579635" grpId="4" animBg="1"/>
      <p:bldP spid="579635" grpId="5" animBg="1"/>
      <p:bldP spid="579636" grpId="0" animBg="1"/>
      <p:bldP spid="579636" grpId="1" animBg="1"/>
      <p:bldP spid="579636" grpId="2" animBg="1"/>
      <p:bldP spid="579636" grpId="3" animBg="1"/>
      <p:bldP spid="579636" grpId="4" animBg="1"/>
      <p:bldP spid="579636" grpId="5" animBg="1"/>
      <p:bldP spid="579636" grpId="6" animBg="1"/>
      <p:bldP spid="579637" grpId="0" animBg="1"/>
      <p:bldP spid="579637" grpId="1" animBg="1"/>
      <p:bldP spid="579637" grpId="2" animBg="1"/>
      <p:bldP spid="579637" grpId="3" animBg="1"/>
      <p:bldP spid="579637" grpId="4" animBg="1"/>
      <p:bldP spid="579637" grpId="5" animBg="1"/>
      <p:bldP spid="579637" grpId="6" animBg="1"/>
      <p:bldP spid="579637" grpId="7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WW.2PPT.COM&#10;">
  <a:themeElements>
    <a:clrScheme name="相邻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相邻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0</TotalTime>
  <Words>2751</Words>
  <Application>Microsoft Office PowerPoint</Application>
  <PresentationFormat>全屏显示(4:3)</PresentationFormat>
  <Paragraphs>644</Paragraphs>
  <Slides>55</Slides>
  <Notes>16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55</vt:i4>
      </vt:variant>
    </vt:vector>
  </HeadingPairs>
  <TitlesOfParts>
    <vt:vector size="69" baseType="lpstr">
      <vt:lpstr>华文新魏</vt:lpstr>
      <vt:lpstr>楷体_GB2312</vt:lpstr>
      <vt:lpstr>宋体</vt:lpstr>
      <vt:lpstr>微软雅黑</vt:lpstr>
      <vt:lpstr>Arial</vt:lpstr>
      <vt:lpstr>Arial Black</vt:lpstr>
      <vt:lpstr>Calibri</vt:lpstr>
      <vt:lpstr>Calisto MT</vt:lpstr>
      <vt:lpstr>Cambria</vt:lpstr>
      <vt:lpstr>Comic Sans MS</vt:lpstr>
      <vt:lpstr>Times New Roman</vt:lpstr>
      <vt:lpstr>Verdana</vt:lpstr>
      <vt:lpstr>Wingdings</vt:lpstr>
      <vt:lpstr>WWW.2PPT.COM
</vt:lpstr>
      <vt:lpstr>PowerPoint 演示文稿</vt:lpstr>
      <vt:lpstr>PowerPoint 演示文稿</vt:lpstr>
      <vt:lpstr>PowerPoint 演示文稿</vt:lpstr>
      <vt:lpstr>Instructions of how to write your homework on the computer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6:00 am</vt:lpstr>
      <vt:lpstr>6:30 am</vt:lpstr>
      <vt:lpstr>7:00 am</vt:lpstr>
      <vt:lpstr>7:30 pm</vt:lpstr>
      <vt:lpstr>9:30 pm</vt:lpstr>
      <vt:lpstr>PowerPoint 演示文稿</vt:lpstr>
      <vt:lpstr>6:00 am</vt:lpstr>
      <vt:lpstr>6:00 am</vt:lpstr>
      <vt:lpstr>7:00 am</vt:lpstr>
      <vt:lpstr>7:00 am</vt:lpstr>
      <vt:lpstr>7:50 am</vt:lpstr>
      <vt:lpstr>7:50 am</vt:lpstr>
      <vt:lpstr>7:00 pm</vt:lpstr>
      <vt:lpstr>7:00 pm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2005-11-29T12:00:00Z</dcterms:created>
  <dcterms:modified xsi:type="dcterms:W3CDTF">2023-01-16T15:36:44Z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D6544D269AC74A8D96FE173A59329723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