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7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7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18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1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notesSlides/notesSlide24.xml" ContentType="application/vnd.openxmlformats-officedocument.presentationml.notesSlide+xml"/>
  <Override PartName="/ppt/tags/tag208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80" r:id="rId5"/>
    <p:sldId id="261" r:id="rId6"/>
    <p:sldId id="266" r:id="rId7"/>
    <p:sldId id="271" r:id="rId8"/>
    <p:sldId id="272" r:id="rId9"/>
    <p:sldId id="283" r:id="rId10"/>
    <p:sldId id="284" r:id="rId11"/>
    <p:sldId id="262" r:id="rId12"/>
    <p:sldId id="264" r:id="rId13"/>
    <p:sldId id="260" r:id="rId14"/>
    <p:sldId id="265" r:id="rId15"/>
    <p:sldId id="285" r:id="rId16"/>
    <p:sldId id="268" r:id="rId17"/>
    <p:sldId id="269" r:id="rId18"/>
    <p:sldId id="270" r:id="rId19"/>
    <p:sldId id="275" r:id="rId20"/>
    <p:sldId id="286" r:id="rId21"/>
    <p:sldId id="282" r:id="rId22"/>
    <p:sldId id="281" r:id="rId23"/>
    <p:sldId id="276" r:id="rId24"/>
    <p:sldId id="277" r:id="rId25"/>
    <p:sldId id="287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17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B577"/>
    <a:srgbClr val="FF794D"/>
    <a:srgbClr val="DBE084"/>
    <a:srgbClr val="E9DDB8"/>
    <a:srgbClr val="FFBAA3"/>
    <a:srgbClr val="FF6633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3" autoAdjust="0"/>
    <p:restoredTop sz="94411" autoAdjust="0"/>
  </p:normalViewPr>
  <p:slideViewPr>
    <p:cSldViewPr snapToGrid="0" showGuides="1">
      <p:cViewPr varScale="1">
        <p:scale>
          <a:sx n="87" d="100"/>
          <a:sy n="87" d="100"/>
        </p:scale>
        <p:origin x="714" y="60"/>
      </p:cViewPr>
      <p:guideLst>
        <p:guide orient="horz" pos="2183"/>
        <p:guide pos="381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>
                <a:ea typeface="幼圆" panose="02010509060101010101" pitchFamily="49" charset="-122"/>
              </a:rPr>
              <a:t>图表标题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A-42FC-88B6-BD40BBECD8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A-42FC-88B6-BD40BBECD8F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A-42FC-88B6-BD40BBECD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7231376"/>
        <c:axId val="1187233552"/>
      </c:barChart>
      <c:catAx>
        <c:axId val="1187231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7233552"/>
        <c:crosses val="autoZero"/>
        <c:auto val="1"/>
        <c:lblAlgn val="ctr"/>
        <c:lblOffset val="100"/>
        <c:noMultiLvlLbl val="0"/>
      </c:catAx>
      <c:valAx>
        <c:axId val="118723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8723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showDLblsOverMax val="0"/>
  </c:chart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6E1AD-4874-4B1B-B944-D773386EB58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40306-04AD-4F7E-A7B0-55444E7BF11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242EC-6CF1-4C69-96F4-6EDA356319A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040306-04AD-4F7E-A7B0-55444E7BF11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D29CD578-9AE5-4DEE-868D-84AD8A8D8829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6457-C948-417B-8EE8-ACC088866F13}" type="datetimeFigureOut">
              <a:rPr lang="zh-CN" altLang="en-US"/>
              <a:t>2023-01-10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7072-EAC0-4635-9C35-6D2F453D982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76" y="-1926"/>
            <a:ext cx="6297714" cy="34894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94438" y="262"/>
            <a:ext cx="5907536" cy="3487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95407" y="3442823"/>
            <a:ext cx="5895343" cy="3414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88FFE-1055-40FE-8FDD-0EF4253403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E80DE1CC-CD37-41DC-8876-B97219B73ED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幼圆" panose="02010509060101010101" pitchFamily="49" charset="-122"/>
              </a:defRPr>
            </a:lvl1pPr>
          </a:lstStyle>
          <a:p>
            <a:fld id="{0AF88FFE-1055-40FE-8FDD-0EF4253403D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迷你简细倩" panose="03000509000000000000" pitchFamily="65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幼圆" panose="020105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image" Target="../media/image13.png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32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Layout" Target="../slideLayouts/slideLayout7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3.png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notesSlide" Target="../notesSlides/notesSlide18.xml"/><Relationship Id="rId5" Type="http://schemas.openxmlformats.org/officeDocument/2006/relationships/tags" Target="../tags/tag134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33.xml"/><Relationship Id="rId9" Type="http://schemas.openxmlformats.org/officeDocument/2006/relationships/tags" Target="../tags/tag13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46.xml"/><Relationship Id="rId13" Type="http://schemas.openxmlformats.org/officeDocument/2006/relationships/tags" Target="../tags/tag151.xml"/><Relationship Id="rId18" Type="http://schemas.openxmlformats.org/officeDocument/2006/relationships/tags" Target="../tags/tag156.xml"/><Relationship Id="rId3" Type="http://schemas.openxmlformats.org/officeDocument/2006/relationships/tags" Target="../tags/tag141.xml"/><Relationship Id="rId21" Type="http://schemas.openxmlformats.org/officeDocument/2006/relationships/image" Target="../media/image33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10" Type="http://schemas.openxmlformats.org/officeDocument/2006/relationships/tags" Target="../tags/tag148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22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" Type="http://schemas.openxmlformats.org/officeDocument/2006/relationships/tags" Target="../tags/tag159.xml"/><Relationship Id="rId21" Type="http://schemas.openxmlformats.org/officeDocument/2006/relationships/notesSlide" Target="../notesSlides/notesSlide21.xml"/><Relationship Id="rId7" Type="http://schemas.openxmlformats.org/officeDocument/2006/relationships/tags" Target="../tags/tag163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2" Type="http://schemas.openxmlformats.org/officeDocument/2006/relationships/tags" Target="../tags/tag158.xml"/><Relationship Id="rId16" Type="http://schemas.openxmlformats.org/officeDocument/2006/relationships/tags" Target="../tags/tag172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11" Type="http://schemas.openxmlformats.org/officeDocument/2006/relationships/tags" Target="../tags/tag167.xml"/><Relationship Id="rId5" Type="http://schemas.openxmlformats.org/officeDocument/2006/relationships/tags" Target="../tags/tag161.xml"/><Relationship Id="rId15" Type="http://schemas.openxmlformats.org/officeDocument/2006/relationships/tags" Target="../tags/tag171.xml"/><Relationship Id="rId10" Type="http://schemas.openxmlformats.org/officeDocument/2006/relationships/tags" Target="../tags/tag166.xml"/><Relationship Id="rId19" Type="http://schemas.openxmlformats.org/officeDocument/2006/relationships/tags" Target="../tags/tag175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4" Type="http://schemas.openxmlformats.org/officeDocument/2006/relationships/tags" Target="../tags/tag170.xml"/><Relationship Id="rId2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3" Type="http://schemas.openxmlformats.org/officeDocument/2006/relationships/tags" Target="../tags/tag178.xml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notesSlide" Target="../notesSlides/notesSlide22.xml"/><Relationship Id="rId2" Type="http://schemas.openxmlformats.org/officeDocument/2006/relationships/tags" Target="../tags/tag177.xml"/><Relationship Id="rId16" Type="http://schemas.openxmlformats.org/officeDocument/2006/relationships/slideLayout" Target="../slideLayouts/slideLayout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10" Type="http://schemas.openxmlformats.org/officeDocument/2006/relationships/tags" Target="../tags/tag185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193.xml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10" Type="http://schemas.openxmlformats.org/officeDocument/2006/relationships/tags" Target="../tags/tag200.xml"/><Relationship Id="rId19" Type="http://schemas.openxmlformats.org/officeDocument/2006/relationships/notesSlide" Target="../notesSlides/notesSlide24.xml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3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3" Type="http://schemas.openxmlformats.org/officeDocument/2006/relationships/tags" Target="../tags/tag22.xml"/><Relationship Id="rId21" Type="http://schemas.openxmlformats.org/officeDocument/2006/relationships/image" Target="../media/image9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26.jpe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notesSlide" Target="../notesSlides/notesSlide5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5.jpe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microsoft.com/office/2007/relationships/hdphoto" Target="../media/hdphoto1.wdp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slideLayout" Target="../slideLayouts/slideLayout7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10" Type="http://schemas.openxmlformats.org/officeDocument/2006/relationships/tags" Target="../tags/tag47.xml"/><Relationship Id="rId19" Type="http://schemas.openxmlformats.org/officeDocument/2006/relationships/image" Target="../media/image13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tags" Target="../tags/tag71.xml"/><Relationship Id="rId3" Type="http://schemas.openxmlformats.org/officeDocument/2006/relationships/tags" Target="../tags/tag56.xml"/><Relationship Id="rId21" Type="http://schemas.openxmlformats.org/officeDocument/2006/relationships/image" Target="../media/image13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tags" Target="../tags/tag70.xml"/><Relationship Id="rId2" Type="http://schemas.openxmlformats.org/officeDocument/2006/relationships/tags" Target="../tags/tag55.xml"/><Relationship Id="rId16" Type="http://schemas.openxmlformats.org/officeDocument/2006/relationships/tags" Target="../tags/tag69.xml"/><Relationship Id="rId20" Type="http://schemas.openxmlformats.org/officeDocument/2006/relationships/notesSlide" Target="../notesSlides/notesSlide8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tags" Target="../tags/tag68.xml"/><Relationship Id="rId10" Type="http://schemas.openxmlformats.org/officeDocument/2006/relationships/tags" Target="../tags/tag6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4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99245" y="2119632"/>
            <a:ext cx="10793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55B577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物流管理运输</a:t>
            </a:r>
            <a:r>
              <a:rPr lang="en-US" altLang="zh-CN" sz="6600" dirty="0" err="1">
                <a:solidFill>
                  <a:srgbClr val="55B577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ppt</a:t>
            </a:r>
            <a:r>
              <a:rPr lang="zh-CN" altLang="en-US" sz="6600" dirty="0">
                <a:solidFill>
                  <a:srgbClr val="55B577"/>
                </a:solidFill>
                <a:latin typeface="华文宋体" panose="02010600040101010101" pitchFamily="2" charset="-122"/>
                <a:ea typeface="华文宋体" panose="02010600040101010101" pitchFamily="2" charset="-122"/>
              </a:rPr>
              <a:t>模板</a:t>
            </a:r>
          </a:p>
        </p:txBody>
      </p:sp>
      <p:sp>
        <p:nvSpPr>
          <p:cNvPr id="18" name="矩形 17"/>
          <p:cNvSpPr/>
          <p:nvPr/>
        </p:nvSpPr>
        <p:spPr>
          <a:xfrm>
            <a:off x="2190751" y="3320533"/>
            <a:ext cx="781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 Narrow" panose="020B0606020202030204" pitchFamily="34" charset="0"/>
                <a:ea typeface="幼圆" panose="02010509060101010101" pitchFamily="49" charset="-122"/>
              </a:rPr>
              <a:t>Color leaf general dynamic templates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1" name="PA_直接连接符 20"/>
          <p:cNvCxnSpPr/>
          <p:nvPr>
            <p:custDataLst>
              <p:tags r:id="rId1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333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452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02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82542" y="2894621"/>
            <a:ext cx="470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966923" y="3508052"/>
            <a:ext cx="2024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PA_任意多边形 840"/>
          <p:cNvSpPr/>
          <p:nvPr>
            <p:custDataLst>
              <p:tags r:id="rId1"/>
            </p:custDataLst>
          </p:nvPr>
        </p:nvSpPr>
        <p:spPr bwMode="auto">
          <a:xfrm>
            <a:off x="2529462" y="3149635"/>
            <a:ext cx="216989" cy="417703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1 w 80"/>
              <a:gd name="T13" fmla="*/ 109 h 154"/>
              <a:gd name="T14" fmla="*/ 1 w 80"/>
              <a:gd name="T15" fmla="*/ 105 h 154"/>
              <a:gd name="T16" fmla="*/ 4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7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1" y="109"/>
                  <a:pt x="1" y="109"/>
                  <a:pt x="1" y="109"/>
                </a:cubicBezTo>
                <a:cubicBezTo>
                  <a:pt x="0" y="108"/>
                  <a:pt x="0" y="107"/>
                  <a:pt x="1" y="105"/>
                </a:cubicBezTo>
                <a:cubicBezTo>
                  <a:pt x="1" y="104"/>
                  <a:pt x="3" y="103"/>
                  <a:pt x="4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5" name="PA_任意多边形 841"/>
          <p:cNvSpPr/>
          <p:nvPr>
            <p:custDataLst>
              <p:tags r:id="rId2"/>
            </p:custDataLst>
          </p:nvPr>
        </p:nvSpPr>
        <p:spPr bwMode="auto">
          <a:xfrm>
            <a:off x="9541645" y="3644474"/>
            <a:ext cx="216989" cy="414991"/>
          </a:xfrm>
          <a:custGeom>
            <a:avLst/>
            <a:gdLst>
              <a:gd name="T0" fmla="*/ 58 w 80"/>
              <a:gd name="T1" fmla="*/ 153 h 153"/>
              <a:gd name="T2" fmla="*/ 58 w 80"/>
              <a:gd name="T3" fmla="*/ 50 h 153"/>
              <a:gd name="T4" fmla="*/ 76 w 80"/>
              <a:gd name="T5" fmla="*/ 50 h 153"/>
              <a:gd name="T6" fmla="*/ 79 w 80"/>
              <a:gd name="T7" fmla="*/ 48 h 153"/>
              <a:gd name="T8" fmla="*/ 79 w 80"/>
              <a:gd name="T9" fmla="*/ 44 h 153"/>
              <a:gd name="T10" fmla="*/ 40 w 80"/>
              <a:gd name="T11" fmla="*/ 0 h 153"/>
              <a:gd name="T12" fmla="*/ 1 w 80"/>
              <a:gd name="T13" fmla="*/ 44 h 153"/>
              <a:gd name="T14" fmla="*/ 1 w 80"/>
              <a:gd name="T15" fmla="*/ 48 h 153"/>
              <a:gd name="T16" fmla="*/ 4 w 80"/>
              <a:gd name="T17" fmla="*/ 50 h 153"/>
              <a:gd name="T18" fmla="*/ 22 w 80"/>
              <a:gd name="T19" fmla="*/ 50 h 153"/>
              <a:gd name="T20" fmla="*/ 22 w 80"/>
              <a:gd name="T21" fmla="*/ 153 h 153"/>
              <a:gd name="T22" fmla="*/ 58 w 80"/>
              <a:gd name="T2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3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7" y="50"/>
                  <a:pt x="79" y="49"/>
                  <a:pt x="79" y="48"/>
                </a:cubicBezTo>
                <a:cubicBezTo>
                  <a:pt x="80" y="46"/>
                  <a:pt x="80" y="45"/>
                  <a:pt x="79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1" y="48"/>
                </a:cubicBezTo>
                <a:cubicBezTo>
                  <a:pt x="1" y="49"/>
                  <a:pt x="3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6" name="PA_任意多边形 842"/>
          <p:cNvSpPr/>
          <p:nvPr>
            <p:custDataLst>
              <p:tags r:id="rId3"/>
            </p:custDataLst>
          </p:nvPr>
        </p:nvSpPr>
        <p:spPr bwMode="auto">
          <a:xfrm>
            <a:off x="4800388" y="3644474"/>
            <a:ext cx="214276" cy="414991"/>
          </a:xfrm>
          <a:custGeom>
            <a:avLst/>
            <a:gdLst>
              <a:gd name="T0" fmla="*/ 58 w 79"/>
              <a:gd name="T1" fmla="*/ 153 h 153"/>
              <a:gd name="T2" fmla="*/ 58 w 79"/>
              <a:gd name="T3" fmla="*/ 50 h 153"/>
              <a:gd name="T4" fmla="*/ 75 w 79"/>
              <a:gd name="T5" fmla="*/ 50 h 153"/>
              <a:gd name="T6" fmla="*/ 79 w 79"/>
              <a:gd name="T7" fmla="*/ 48 h 153"/>
              <a:gd name="T8" fmla="*/ 78 w 79"/>
              <a:gd name="T9" fmla="*/ 44 h 153"/>
              <a:gd name="T10" fmla="*/ 40 w 79"/>
              <a:gd name="T11" fmla="*/ 0 h 153"/>
              <a:gd name="T12" fmla="*/ 1 w 79"/>
              <a:gd name="T13" fmla="*/ 44 h 153"/>
              <a:gd name="T14" fmla="*/ 0 w 79"/>
              <a:gd name="T15" fmla="*/ 48 h 153"/>
              <a:gd name="T16" fmla="*/ 4 w 79"/>
              <a:gd name="T17" fmla="*/ 50 h 153"/>
              <a:gd name="T18" fmla="*/ 22 w 79"/>
              <a:gd name="T19" fmla="*/ 50 h 153"/>
              <a:gd name="T20" fmla="*/ 22 w 79"/>
              <a:gd name="T21" fmla="*/ 153 h 153"/>
              <a:gd name="T22" fmla="*/ 58 w 79"/>
              <a:gd name="T23" fmla="*/ 15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9" h="153">
                <a:moveTo>
                  <a:pt x="58" y="153"/>
                </a:moveTo>
                <a:cubicBezTo>
                  <a:pt x="58" y="50"/>
                  <a:pt x="58" y="50"/>
                  <a:pt x="58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7" y="50"/>
                  <a:pt x="78" y="49"/>
                  <a:pt x="79" y="48"/>
                </a:cubicBezTo>
                <a:cubicBezTo>
                  <a:pt x="79" y="46"/>
                  <a:pt x="79" y="45"/>
                  <a:pt x="78" y="44"/>
                </a:cubicBezTo>
                <a:cubicBezTo>
                  <a:pt x="40" y="0"/>
                  <a:pt x="40" y="0"/>
                  <a:pt x="40" y="0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5"/>
                  <a:pt x="0" y="46"/>
                  <a:pt x="0" y="48"/>
                </a:cubicBezTo>
                <a:cubicBezTo>
                  <a:pt x="1" y="49"/>
                  <a:pt x="2" y="50"/>
                  <a:pt x="4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153"/>
                  <a:pt x="22" y="153"/>
                  <a:pt x="22" y="153"/>
                </a:cubicBezTo>
                <a:lnTo>
                  <a:pt x="58" y="153"/>
                </a:lnTo>
                <a:close/>
              </a:path>
            </a:pathLst>
          </a:custGeom>
          <a:solidFill>
            <a:srgbClr val="E9DDB8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7" name="PA_任意多边形 843"/>
          <p:cNvSpPr/>
          <p:nvPr>
            <p:custDataLst>
              <p:tags r:id="rId4"/>
            </p:custDataLst>
          </p:nvPr>
        </p:nvSpPr>
        <p:spPr bwMode="auto">
          <a:xfrm>
            <a:off x="7271822" y="3149635"/>
            <a:ext cx="216989" cy="417703"/>
          </a:xfrm>
          <a:custGeom>
            <a:avLst/>
            <a:gdLst>
              <a:gd name="T0" fmla="*/ 58 w 80"/>
              <a:gd name="T1" fmla="*/ 0 h 154"/>
              <a:gd name="T2" fmla="*/ 58 w 80"/>
              <a:gd name="T3" fmla="*/ 103 h 154"/>
              <a:gd name="T4" fmla="*/ 76 w 80"/>
              <a:gd name="T5" fmla="*/ 103 h 154"/>
              <a:gd name="T6" fmla="*/ 79 w 80"/>
              <a:gd name="T7" fmla="*/ 105 h 154"/>
              <a:gd name="T8" fmla="*/ 79 w 80"/>
              <a:gd name="T9" fmla="*/ 109 h 154"/>
              <a:gd name="T10" fmla="*/ 40 w 80"/>
              <a:gd name="T11" fmla="*/ 154 h 154"/>
              <a:gd name="T12" fmla="*/ 2 w 80"/>
              <a:gd name="T13" fmla="*/ 109 h 154"/>
              <a:gd name="T14" fmla="*/ 1 w 80"/>
              <a:gd name="T15" fmla="*/ 105 h 154"/>
              <a:gd name="T16" fmla="*/ 5 w 80"/>
              <a:gd name="T17" fmla="*/ 103 h 154"/>
              <a:gd name="T18" fmla="*/ 22 w 80"/>
              <a:gd name="T19" fmla="*/ 103 h 154"/>
              <a:gd name="T20" fmla="*/ 22 w 80"/>
              <a:gd name="T21" fmla="*/ 0 h 154"/>
              <a:gd name="T22" fmla="*/ 58 w 80"/>
              <a:gd name="T23" fmla="*/ 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0" h="154">
                <a:moveTo>
                  <a:pt x="58" y="0"/>
                </a:moveTo>
                <a:cubicBezTo>
                  <a:pt x="58" y="103"/>
                  <a:pt x="58" y="103"/>
                  <a:pt x="58" y="103"/>
                </a:cubicBezTo>
                <a:cubicBezTo>
                  <a:pt x="76" y="103"/>
                  <a:pt x="76" y="103"/>
                  <a:pt x="76" y="103"/>
                </a:cubicBezTo>
                <a:cubicBezTo>
                  <a:pt x="78" y="103"/>
                  <a:pt x="79" y="104"/>
                  <a:pt x="79" y="105"/>
                </a:cubicBezTo>
                <a:cubicBezTo>
                  <a:pt x="80" y="107"/>
                  <a:pt x="80" y="108"/>
                  <a:pt x="79" y="109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2" y="109"/>
                  <a:pt x="2" y="109"/>
                  <a:pt x="2" y="109"/>
                </a:cubicBezTo>
                <a:cubicBezTo>
                  <a:pt x="1" y="108"/>
                  <a:pt x="0" y="107"/>
                  <a:pt x="1" y="105"/>
                </a:cubicBezTo>
                <a:cubicBezTo>
                  <a:pt x="2" y="104"/>
                  <a:pt x="3" y="103"/>
                  <a:pt x="5" y="103"/>
                </a:cubicBezTo>
                <a:cubicBezTo>
                  <a:pt x="22" y="103"/>
                  <a:pt x="22" y="103"/>
                  <a:pt x="22" y="103"/>
                </a:cubicBezTo>
                <a:cubicBezTo>
                  <a:pt x="22" y="0"/>
                  <a:pt x="22" y="0"/>
                  <a:pt x="22" y="0"/>
                </a:cubicBezTo>
                <a:lnTo>
                  <a:pt x="58" y="0"/>
                </a:lnTo>
                <a:close/>
              </a:path>
            </a:pathLst>
          </a:custGeom>
          <a:solidFill>
            <a:srgbClr val="FFBAA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26" name="PA_矩形 25"/>
          <p:cNvSpPr/>
          <p:nvPr>
            <p:custDataLst>
              <p:tags r:id="rId5"/>
            </p:custDataLst>
          </p:nvPr>
        </p:nvSpPr>
        <p:spPr>
          <a:xfrm>
            <a:off x="6340396" y="3780571"/>
            <a:ext cx="207062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3"/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b="1" dirty="0">
              <a:solidFill>
                <a:schemeClr val="accent3"/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400" dirty="0">
              <a:ea typeface="幼圆" panose="02010509060101010101" pitchFamily="49" charset="-122"/>
            </a:endParaRPr>
          </a:p>
        </p:txBody>
      </p:sp>
      <p:sp>
        <p:nvSpPr>
          <p:cNvPr id="27" name="PA_矩形 26"/>
          <p:cNvSpPr/>
          <p:nvPr>
            <p:custDataLst>
              <p:tags r:id="rId6"/>
            </p:custDataLst>
          </p:nvPr>
        </p:nvSpPr>
        <p:spPr>
          <a:xfrm>
            <a:off x="8606285" y="2120084"/>
            <a:ext cx="2078329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4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b="1" dirty="0">
              <a:solidFill>
                <a:schemeClr val="accent4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400" dirty="0">
              <a:ea typeface="幼圆" panose="02010509060101010101" pitchFamily="49" charset="-122"/>
            </a:endParaRPr>
          </a:p>
        </p:txBody>
      </p:sp>
      <p:sp>
        <p:nvSpPr>
          <p:cNvPr id="28" name="PA_矩形 27"/>
          <p:cNvSpPr/>
          <p:nvPr>
            <p:custDataLst>
              <p:tags r:id="rId7"/>
            </p:custDataLst>
          </p:nvPr>
        </p:nvSpPr>
        <p:spPr>
          <a:xfrm>
            <a:off x="1476784" y="3762676"/>
            <a:ext cx="2249255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400" dirty="0">
              <a:ea typeface="幼圆" panose="02010509060101010101" pitchFamily="49" charset="-122"/>
            </a:endParaRPr>
          </a:p>
        </p:txBody>
      </p:sp>
      <p:sp>
        <p:nvSpPr>
          <p:cNvPr id="29" name="PA_矩形 28"/>
          <p:cNvSpPr/>
          <p:nvPr>
            <p:custDataLst>
              <p:tags r:id="rId8"/>
            </p:custDataLst>
          </p:nvPr>
        </p:nvSpPr>
        <p:spPr>
          <a:xfrm>
            <a:off x="3913526" y="2120084"/>
            <a:ext cx="2084020" cy="13849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accent2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b="1" dirty="0">
              <a:solidFill>
                <a:schemeClr val="accent2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400" dirty="0">
              <a:ea typeface="幼圆" panose="02010509060101010101" pitchFamily="49" charset="-122"/>
            </a:endParaRPr>
          </a:p>
        </p:txBody>
      </p:sp>
      <p:grpSp>
        <p:nvGrpSpPr>
          <p:cNvPr id="30" name="PA_组合 69"/>
          <p:cNvGrpSpPr/>
          <p:nvPr>
            <p:custDataLst>
              <p:tags r:id="rId9"/>
            </p:custDataLst>
          </p:nvPr>
        </p:nvGrpSpPr>
        <p:grpSpPr>
          <a:xfrm>
            <a:off x="2010420" y="2328202"/>
            <a:ext cx="1170040" cy="1137311"/>
            <a:chOff x="5186200" y="4253184"/>
            <a:chExt cx="1181879" cy="1148819"/>
          </a:xfrm>
        </p:grpSpPr>
        <p:grpSp>
          <p:nvGrpSpPr>
            <p:cNvPr id="31" name="PA_组合 41"/>
            <p:cNvGrpSpPr/>
            <p:nvPr>
              <p:custDataLst>
                <p:tags r:id="rId19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33" name="图片 32"/>
              <p:cNvPicPr>
                <a:picLocks noChangeAspect="1"/>
              </p:cNvPicPr>
              <p:nvPr/>
            </p:nvPicPr>
            <p:blipFill>
              <a:blip r:embed="rId23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23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32" name="PA_椭圆 1"/>
            <p:cNvSpPr/>
            <p:nvPr>
              <p:custDataLst>
                <p:tags r:id="rId20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39" name="PA_组合 69"/>
          <p:cNvGrpSpPr/>
          <p:nvPr>
            <p:custDataLst>
              <p:tags r:id="rId10"/>
            </p:custDataLst>
          </p:nvPr>
        </p:nvGrpSpPr>
        <p:grpSpPr>
          <a:xfrm>
            <a:off x="6744728" y="2328202"/>
            <a:ext cx="1170040" cy="1137311"/>
            <a:chOff x="5186200" y="4253184"/>
            <a:chExt cx="1181879" cy="1148819"/>
          </a:xfrm>
        </p:grpSpPr>
        <p:grpSp>
          <p:nvGrpSpPr>
            <p:cNvPr id="40" name="PA_组合 41"/>
            <p:cNvGrpSpPr/>
            <p:nvPr>
              <p:custDataLst>
                <p:tags r:id="rId17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23" cstate="screen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3" name="图片 42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23" cstate="screen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41" name="PA_椭圆 1"/>
            <p:cNvSpPr/>
            <p:nvPr>
              <p:custDataLst>
                <p:tags r:id="rId18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48" name="PA_组合 69"/>
          <p:cNvGrpSpPr/>
          <p:nvPr>
            <p:custDataLst>
              <p:tags r:id="rId11"/>
            </p:custDataLst>
          </p:nvPr>
        </p:nvGrpSpPr>
        <p:grpSpPr>
          <a:xfrm>
            <a:off x="4322506" y="3740326"/>
            <a:ext cx="1170040" cy="1137311"/>
            <a:chOff x="5186200" y="4253184"/>
            <a:chExt cx="1181879" cy="1148819"/>
          </a:xfrm>
        </p:grpSpPr>
        <p:grpSp>
          <p:nvGrpSpPr>
            <p:cNvPr id="49" name="PA_组合 41"/>
            <p:cNvGrpSpPr/>
            <p:nvPr>
              <p:custDataLst>
                <p:tags r:id="rId15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2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23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0" name="PA_椭圆 1"/>
            <p:cNvSpPr/>
            <p:nvPr>
              <p:custDataLst>
                <p:tags r:id="rId16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57" name="PA_组合 69"/>
          <p:cNvGrpSpPr/>
          <p:nvPr>
            <p:custDataLst>
              <p:tags r:id="rId12"/>
            </p:custDataLst>
          </p:nvPr>
        </p:nvGrpSpPr>
        <p:grpSpPr>
          <a:xfrm>
            <a:off x="9065119" y="3740326"/>
            <a:ext cx="1170040" cy="1137311"/>
            <a:chOff x="5186200" y="4253184"/>
            <a:chExt cx="1181879" cy="1148819"/>
          </a:xfrm>
        </p:grpSpPr>
        <p:grpSp>
          <p:nvGrpSpPr>
            <p:cNvPr id="58" name="PA_组合 41"/>
            <p:cNvGrpSpPr/>
            <p:nvPr>
              <p:custDataLst>
                <p:tags r:id="rId13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23" cstate="screen">
                <a:grayscl/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3" cstate="screen">
                <a:grayscl/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23">
                <a:grayscl/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59" name="PA_椭圆 1"/>
            <p:cNvSpPr/>
            <p:nvPr>
              <p:custDataLst>
                <p:tags r:id="rId14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5" grpId="0" animBg="1"/>
      <p:bldP spid="6" grpId="0" animBg="1"/>
      <p:bldP spid="7" grpId="0" animBg="1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88319" y="2123767"/>
            <a:ext cx="348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01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ea typeface="幼圆" panose="020105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88319" y="3443453"/>
            <a:ext cx="348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02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88318" y="4763139"/>
            <a:ext cx="3486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03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ea typeface="幼圆" panose="02010509060101010101" pitchFamily="49" charset="-122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721484" y="1500569"/>
          <a:ext cx="7121836" cy="473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67955">
            <a:off x="7348923" y="2032693"/>
            <a:ext cx="312536" cy="4499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67955">
            <a:off x="7348923" y="3334417"/>
            <a:ext cx="312536" cy="44991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967955">
            <a:off x="7348923" y="4652667"/>
            <a:ext cx="312536" cy="449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68" name="Freeform 330"/>
          <p:cNvSpPr/>
          <p:nvPr/>
        </p:nvSpPr>
        <p:spPr bwMode="auto">
          <a:xfrm>
            <a:off x="2957513" y="2613025"/>
            <a:ext cx="1570038" cy="1606550"/>
          </a:xfrm>
          <a:custGeom>
            <a:avLst/>
            <a:gdLst>
              <a:gd name="T0" fmla="*/ 2 w 989"/>
              <a:gd name="T1" fmla="*/ 902 h 1012"/>
              <a:gd name="T2" fmla="*/ 0 w 989"/>
              <a:gd name="T3" fmla="*/ 900 h 1012"/>
              <a:gd name="T4" fmla="*/ 0 w 989"/>
              <a:gd name="T5" fmla="*/ 1012 h 1012"/>
              <a:gd name="T6" fmla="*/ 989 w 989"/>
              <a:gd name="T7" fmla="*/ 108 h 1012"/>
              <a:gd name="T8" fmla="*/ 989 w 989"/>
              <a:gd name="T9" fmla="*/ 0 h 1012"/>
              <a:gd name="T10" fmla="*/ 2 w 989"/>
              <a:gd name="T11" fmla="*/ 902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89" h="1012">
                <a:moveTo>
                  <a:pt x="2" y="902"/>
                </a:moveTo>
                <a:lnTo>
                  <a:pt x="0" y="900"/>
                </a:lnTo>
                <a:lnTo>
                  <a:pt x="0" y="1012"/>
                </a:lnTo>
                <a:lnTo>
                  <a:pt x="989" y="108"/>
                </a:lnTo>
                <a:lnTo>
                  <a:pt x="989" y="0"/>
                </a:lnTo>
                <a:lnTo>
                  <a:pt x="2" y="902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69" name="Freeform 331"/>
          <p:cNvSpPr/>
          <p:nvPr/>
        </p:nvSpPr>
        <p:spPr bwMode="auto">
          <a:xfrm>
            <a:off x="6099177" y="2613026"/>
            <a:ext cx="1571625" cy="1603375"/>
          </a:xfrm>
          <a:custGeom>
            <a:avLst/>
            <a:gdLst>
              <a:gd name="T0" fmla="*/ 986 w 990"/>
              <a:gd name="T1" fmla="*/ 0 h 1010"/>
              <a:gd name="T2" fmla="*/ 0 w 990"/>
              <a:gd name="T3" fmla="*/ 902 h 1010"/>
              <a:gd name="T4" fmla="*/ 0 w 990"/>
              <a:gd name="T5" fmla="*/ 1010 h 1010"/>
              <a:gd name="T6" fmla="*/ 986 w 990"/>
              <a:gd name="T7" fmla="*/ 108 h 1010"/>
              <a:gd name="T8" fmla="*/ 990 w 990"/>
              <a:gd name="T9" fmla="*/ 112 h 1010"/>
              <a:gd name="T10" fmla="*/ 990 w 990"/>
              <a:gd name="T11" fmla="*/ 2 h 1010"/>
              <a:gd name="T12" fmla="*/ 986 w 990"/>
              <a:gd name="T13" fmla="*/ 0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90" h="1010">
                <a:moveTo>
                  <a:pt x="986" y="0"/>
                </a:moveTo>
                <a:lnTo>
                  <a:pt x="0" y="902"/>
                </a:lnTo>
                <a:lnTo>
                  <a:pt x="0" y="1010"/>
                </a:lnTo>
                <a:lnTo>
                  <a:pt x="986" y="108"/>
                </a:lnTo>
                <a:lnTo>
                  <a:pt x="990" y="112"/>
                </a:lnTo>
                <a:lnTo>
                  <a:pt x="990" y="2"/>
                </a:lnTo>
                <a:lnTo>
                  <a:pt x="986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sp>
        <p:nvSpPr>
          <p:cNvPr id="70" name="Freeform 334"/>
          <p:cNvSpPr/>
          <p:nvPr/>
        </p:nvSpPr>
        <p:spPr bwMode="auto">
          <a:xfrm>
            <a:off x="4527552" y="2613025"/>
            <a:ext cx="1571625" cy="1606550"/>
          </a:xfrm>
          <a:custGeom>
            <a:avLst/>
            <a:gdLst>
              <a:gd name="T0" fmla="*/ 988 w 990"/>
              <a:gd name="T1" fmla="*/ 904 h 1012"/>
              <a:gd name="T2" fmla="*/ 0 w 990"/>
              <a:gd name="T3" fmla="*/ 0 h 1012"/>
              <a:gd name="T4" fmla="*/ 0 w 990"/>
              <a:gd name="T5" fmla="*/ 0 h 1012"/>
              <a:gd name="T6" fmla="*/ 0 w 990"/>
              <a:gd name="T7" fmla="*/ 108 h 1012"/>
              <a:gd name="T8" fmla="*/ 0 w 990"/>
              <a:gd name="T9" fmla="*/ 108 h 1012"/>
              <a:gd name="T10" fmla="*/ 988 w 990"/>
              <a:gd name="T11" fmla="*/ 1012 h 1012"/>
              <a:gd name="T12" fmla="*/ 990 w 990"/>
              <a:gd name="T13" fmla="*/ 1010 h 1012"/>
              <a:gd name="T14" fmla="*/ 990 w 990"/>
              <a:gd name="T15" fmla="*/ 902 h 1012"/>
              <a:gd name="T16" fmla="*/ 988 w 990"/>
              <a:gd name="T17" fmla="*/ 904 h 10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0" h="1012">
                <a:moveTo>
                  <a:pt x="988" y="904"/>
                </a:moveTo>
                <a:lnTo>
                  <a:pt x="0" y="0"/>
                </a:lnTo>
                <a:lnTo>
                  <a:pt x="0" y="0"/>
                </a:lnTo>
                <a:lnTo>
                  <a:pt x="0" y="108"/>
                </a:lnTo>
                <a:lnTo>
                  <a:pt x="0" y="108"/>
                </a:lnTo>
                <a:lnTo>
                  <a:pt x="988" y="1012"/>
                </a:lnTo>
                <a:lnTo>
                  <a:pt x="990" y="1010"/>
                </a:lnTo>
                <a:lnTo>
                  <a:pt x="990" y="902"/>
                </a:lnTo>
                <a:lnTo>
                  <a:pt x="988" y="904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ea typeface="幼圆" panose="02010509060101010101" pitchFamily="49" charset="-122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7172327" y="1863725"/>
            <a:ext cx="987425" cy="1416050"/>
            <a:chOff x="7172327" y="1863725"/>
            <a:chExt cx="987425" cy="1416050"/>
          </a:xfrm>
        </p:grpSpPr>
        <p:sp>
          <p:nvSpPr>
            <p:cNvPr id="72" name="Freeform 341"/>
            <p:cNvSpPr/>
            <p:nvPr/>
          </p:nvSpPr>
          <p:spPr bwMode="auto">
            <a:xfrm>
              <a:off x="7172327" y="186372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0" y="0"/>
                    <a:pt x="200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73" name="Freeform 342"/>
            <p:cNvSpPr>
              <a:spLocks noEditPoints="1"/>
            </p:cNvSpPr>
            <p:nvPr/>
          </p:nvSpPr>
          <p:spPr bwMode="auto">
            <a:xfrm>
              <a:off x="7635877" y="2981325"/>
              <a:ext cx="60325" cy="298450"/>
            </a:xfrm>
            <a:custGeom>
              <a:avLst/>
              <a:gdLst>
                <a:gd name="T0" fmla="*/ 9 w 19"/>
                <a:gd name="T1" fmla="*/ 8 h 94"/>
                <a:gd name="T2" fmla="*/ 12 w 19"/>
                <a:gd name="T3" fmla="*/ 7 h 94"/>
                <a:gd name="T4" fmla="*/ 13 w 19"/>
                <a:gd name="T5" fmla="*/ 4 h 94"/>
                <a:gd name="T6" fmla="*/ 12 w 19"/>
                <a:gd name="T7" fmla="*/ 1 h 94"/>
                <a:gd name="T8" fmla="*/ 7 w 19"/>
                <a:gd name="T9" fmla="*/ 1 h 94"/>
                <a:gd name="T10" fmla="*/ 5 w 19"/>
                <a:gd name="T11" fmla="*/ 4 h 94"/>
                <a:gd name="T12" fmla="*/ 7 w 19"/>
                <a:gd name="T13" fmla="*/ 7 h 94"/>
                <a:gd name="T14" fmla="*/ 9 w 19"/>
                <a:gd name="T15" fmla="*/ 8 h 94"/>
                <a:gd name="T16" fmla="*/ 9 w 19"/>
                <a:gd name="T17" fmla="*/ 38 h 94"/>
                <a:gd name="T18" fmla="*/ 13 w 19"/>
                <a:gd name="T19" fmla="*/ 34 h 94"/>
                <a:gd name="T20" fmla="*/ 9 w 19"/>
                <a:gd name="T21" fmla="*/ 30 h 94"/>
                <a:gd name="T22" fmla="*/ 5 w 19"/>
                <a:gd name="T23" fmla="*/ 34 h 94"/>
                <a:gd name="T24" fmla="*/ 9 w 19"/>
                <a:gd name="T25" fmla="*/ 38 h 94"/>
                <a:gd name="T26" fmla="*/ 9 w 19"/>
                <a:gd name="T27" fmla="*/ 23 h 94"/>
                <a:gd name="T28" fmla="*/ 13 w 19"/>
                <a:gd name="T29" fmla="*/ 19 h 94"/>
                <a:gd name="T30" fmla="*/ 9 w 19"/>
                <a:gd name="T31" fmla="*/ 15 h 94"/>
                <a:gd name="T32" fmla="*/ 5 w 19"/>
                <a:gd name="T33" fmla="*/ 19 h 94"/>
                <a:gd name="T34" fmla="*/ 9 w 19"/>
                <a:gd name="T35" fmla="*/ 23 h 94"/>
                <a:gd name="T36" fmla="*/ 9 w 19"/>
                <a:gd name="T37" fmla="*/ 75 h 94"/>
                <a:gd name="T38" fmla="*/ 0 w 19"/>
                <a:gd name="T39" fmla="*/ 84 h 94"/>
                <a:gd name="T40" fmla="*/ 9 w 19"/>
                <a:gd name="T41" fmla="*/ 94 h 94"/>
                <a:gd name="T42" fmla="*/ 19 w 19"/>
                <a:gd name="T43" fmla="*/ 84 h 94"/>
                <a:gd name="T44" fmla="*/ 9 w 19"/>
                <a:gd name="T45" fmla="*/ 75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68 h 94"/>
                <a:gd name="T58" fmla="*/ 13 w 19"/>
                <a:gd name="T59" fmla="*/ 64 h 94"/>
                <a:gd name="T60" fmla="*/ 9 w 19"/>
                <a:gd name="T61" fmla="*/ 60 h 94"/>
                <a:gd name="T62" fmla="*/ 5 w 19"/>
                <a:gd name="T63" fmla="*/ 64 h 94"/>
                <a:gd name="T64" fmla="*/ 9 w 19"/>
                <a:gd name="T65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7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2" y="38"/>
                    <a:pt x="13" y="36"/>
                    <a:pt x="13" y="34"/>
                  </a:cubicBezTo>
                  <a:cubicBezTo>
                    <a:pt x="13" y="32"/>
                    <a:pt x="12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23"/>
                  </a:moveTo>
                  <a:cubicBezTo>
                    <a:pt x="12" y="23"/>
                    <a:pt x="13" y="21"/>
                    <a:pt x="13" y="19"/>
                  </a:cubicBezTo>
                  <a:cubicBezTo>
                    <a:pt x="13" y="17"/>
                    <a:pt x="12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1"/>
                    <a:pt x="7" y="23"/>
                    <a:pt x="9" y="2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9" y="75"/>
                  </a:cubicBezTo>
                  <a:close/>
                  <a:moveTo>
                    <a:pt x="9" y="53"/>
                  </a:moveTo>
                  <a:cubicBezTo>
                    <a:pt x="12" y="53"/>
                    <a:pt x="13" y="51"/>
                    <a:pt x="13" y="49"/>
                  </a:cubicBezTo>
                  <a:cubicBezTo>
                    <a:pt x="13" y="47"/>
                    <a:pt x="12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68"/>
                  </a:moveTo>
                  <a:cubicBezTo>
                    <a:pt x="12" y="68"/>
                    <a:pt x="13" y="66"/>
                    <a:pt x="13" y="64"/>
                  </a:cubicBezTo>
                  <a:cubicBezTo>
                    <a:pt x="13" y="62"/>
                    <a:pt x="12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74" name="Freeform 343"/>
            <p:cNvSpPr>
              <a:spLocks noEditPoints="1"/>
            </p:cNvSpPr>
            <p:nvPr/>
          </p:nvSpPr>
          <p:spPr bwMode="auto">
            <a:xfrm>
              <a:off x="7429501" y="2120900"/>
              <a:ext cx="520700" cy="520700"/>
            </a:xfrm>
            <a:custGeom>
              <a:avLst/>
              <a:gdLst>
                <a:gd name="T0" fmla="*/ 129 w 164"/>
                <a:gd name="T1" fmla="*/ 36 h 164"/>
                <a:gd name="T2" fmla="*/ 124 w 164"/>
                <a:gd name="T3" fmla="*/ 36 h 164"/>
                <a:gd name="T4" fmla="*/ 124 w 164"/>
                <a:gd name="T5" fmla="*/ 41 h 164"/>
                <a:gd name="T6" fmla="*/ 124 w 164"/>
                <a:gd name="T7" fmla="*/ 89 h 164"/>
                <a:gd name="T8" fmla="*/ 124 w 164"/>
                <a:gd name="T9" fmla="*/ 94 h 164"/>
                <a:gd name="T10" fmla="*/ 129 w 164"/>
                <a:gd name="T11" fmla="*/ 94 h 164"/>
                <a:gd name="T12" fmla="*/ 129 w 164"/>
                <a:gd name="T13" fmla="*/ 36 h 164"/>
                <a:gd name="T14" fmla="*/ 141 w 164"/>
                <a:gd name="T15" fmla="*/ 23 h 164"/>
                <a:gd name="T16" fmla="*/ 59 w 164"/>
                <a:gd name="T17" fmla="*/ 23 h 164"/>
                <a:gd name="T18" fmla="*/ 50 w 164"/>
                <a:gd name="T19" fmla="*/ 95 h 164"/>
                <a:gd name="T20" fmla="*/ 7 w 164"/>
                <a:gd name="T21" fmla="*/ 138 h 164"/>
                <a:gd name="T22" fmla="*/ 11 w 164"/>
                <a:gd name="T23" fmla="*/ 153 h 164"/>
                <a:gd name="T24" fmla="*/ 26 w 164"/>
                <a:gd name="T25" fmla="*/ 157 h 164"/>
                <a:gd name="T26" fmla="*/ 69 w 164"/>
                <a:gd name="T27" fmla="*/ 115 h 164"/>
                <a:gd name="T28" fmla="*/ 141 w 164"/>
                <a:gd name="T29" fmla="*/ 106 h 164"/>
                <a:gd name="T30" fmla="*/ 141 w 164"/>
                <a:gd name="T31" fmla="*/ 23 h 164"/>
                <a:gd name="T32" fmla="*/ 134 w 164"/>
                <a:gd name="T33" fmla="*/ 99 h 164"/>
                <a:gd name="T34" fmla="*/ 66 w 164"/>
                <a:gd name="T35" fmla="*/ 99 h 164"/>
                <a:gd name="T36" fmla="*/ 66 w 164"/>
                <a:gd name="T37" fmla="*/ 31 h 164"/>
                <a:gd name="T38" fmla="*/ 134 w 164"/>
                <a:gd name="T39" fmla="*/ 31 h 164"/>
                <a:gd name="T40" fmla="*/ 134 w 164"/>
                <a:gd name="T41" fmla="*/ 99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64">
                  <a:moveTo>
                    <a:pt x="129" y="36"/>
                  </a:moveTo>
                  <a:cubicBezTo>
                    <a:pt x="128" y="34"/>
                    <a:pt x="125" y="34"/>
                    <a:pt x="124" y="36"/>
                  </a:cubicBezTo>
                  <a:cubicBezTo>
                    <a:pt x="123" y="37"/>
                    <a:pt x="123" y="39"/>
                    <a:pt x="124" y="41"/>
                  </a:cubicBezTo>
                  <a:cubicBezTo>
                    <a:pt x="137" y="54"/>
                    <a:pt x="137" y="75"/>
                    <a:pt x="124" y="89"/>
                  </a:cubicBezTo>
                  <a:cubicBezTo>
                    <a:pt x="123" y="90"/>
                    <a:pt x="123" y="92"/>
                    <a:pt x="124" y="94"/>
                  </a:cubicBezTo>
                  <a:cubicBezTo>
                    <a:pt x="125" y="95"/>
                    <a:pt x="128" y="95"/>
                    <a:pt x="129" y="94"/>
                  </a:cubicBezTo>
                  <a:cubicBezTo>
                    <a:pt x="145" y="78"/>
                    <a:pt x="145" y="52"/>
                    <a:pt x="129" y="36"/>
                  </a:cubicBezTo>
                  <a:close/>
                  <a:moveTo>
                    <a:pt x="141" y="23"/>
                  </a:moveTo>
                  <a:cubicBezTo>
                    <a:pt x="119" y="0"/>
                    <a:pt x="81" y="0"/>
                    <a:pt x="59" y="23"/>
                  </a:cubicBezTo>
                  <a:cubicBezTo>
                    <a:pt x="39" y="43"/>
                    <a:pt x="36" y="73"/>
                    <a:pt x="50" y="95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7" y="138"/>
                    <a:pt x="0" y="143"/>
                    <a:pt x="11" y="153"/>
                  </a:cubicBezTo>
                  <a:cubicBezTo>
                    <a:pt x="22" y="164"/>
                    <a:pt x="26" y="157"/>
                    <a:pt x="26" y="157"/>
                  </a:cubicBezTo>
                  <a:cubicBezTo>
                    <a:pt x="69" y="115"/>
                    <a:pt x="69" y="115"/>
                    <a:pt x="69" y="115"/>
                  </a:cubicBezTo>
                  <a:cubicBezTo>
                    <a:pt x="92" y="128"/>
                    <a:pt x="122" y="126"/>
                    <a:pt x="141" y="106"/>
                  </a:cubicBezTo>
                  <a:cubicBezTo>
                    <a:pt x="164" y="83"/>
                    <a:pt x="164" y="46"/>
                    <a:pt x="141" y="23"/>
                  </a:cubicBezTo>
                  <a:close/>
                  <a:moveTo>
                    <a:pt x="134" y="99"/>
                  </a:moveTo>
                  <a:cubicBezTo>
                    <a:pt x="115" y="118"/>
                    <a:pt x="85" y="118"/>
                    <a:pt x="66" y="99"/>
                  </a:cubicBezTo>
                  <a:cubicBezTo>
                    <a:pt x="47" y="80"/>
                    <a:pt x="47" y="49"/>
                    <a:pt x="66" y="31"/>
                  </a:cubicBezTo>
                  <a:cubicBezTo>
                    <a:pt x="85" y="12"/>
                    <a:pt x="115" y="12"/>
                    <a:pt x="134" y="31"/>
                  </a:cubicBezTo>
                  <a:cubicBezTo>
                    <a:pt x="153" y="49"/>
                    <a:pt x="153" y="80"/>
                    <a:pt x="134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2465389" y="3295650"/>
            <a:ext cx="987425" cy="1416050"/>
            <a:chOff x="2465389" y="3295650"/>
            <a:chExt cx="987425" cy="1416050"/>
          </a:xfrm>
        </p:grpSpPr>
        <p:sp>
          <p:nvSpPr>
            <p:cNvPr id="76" name="Freeform 344"/>
            <p:cNvSpPr/>
            <p:nvPr/>
          </p:nvSpPr>
          <p:spPr bwMode="auto">
            <a:xfrm>
              <a:off x="2465389" y="3295650"/>
              <a:ext cx="987425" cy="1130300"/>
            </a:xfrm>
            <a:custGeom>
              <a:avLst/>
              <a:gdLst>
                <a:gd name="T0" fmla="*/ 255 w 311"/>
                <a:gd name="T1" fmla="*/ 256 h 356"/>
                <a:gd name="T2" fmla="*/ 155 w 311"/>
                <a:gd name="T3" fmla="*/ 356 h 356"/>
                <a:gd name="T4" fmla="*/ 55 w 311"/>
                <a:gd name="T5" fmla="*/ 256 h 356"/>
                <a:gd name="T6" fmla="*/ 55 w 311"/>
                <a:gd name="T7" fmla="*/ 56 h 356"/>
                <a:gd name="T8" fmla="*/ 255 w 311"/>
                <a:gd name="T9" fmla="*/ 56 h 356"/>
                <a:gd name="T10" fmla="*/ 255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5" y="256"/>
                  </a:moveTo>
                  <a:cubicBezTo>
                    <a:pt x="155" y="356"/>
                    <a:pt x="155" y="356"/>
                    <a:pt x="155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6"/>
                  </a:cubicBezTo>
                  <a:cubicBezTo>
                    <a:pt x="110" y="0"/>
                    <a:pt x="200" y="0"/>
                    <a:pt x="255" y="56"/>
                  </a:cubicBezTo>
                  <a:cubicBezTo>
                    <a:pt x="311" y="111"/>
                    <a:pt x="311" y="201"/>
                    <a:pt x="255" y="2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77" name="Freeform 345"/>
            <p:cNvSpPr>
              <a:spLocks noEditPoints="1"/>
            </p:cNvSpPr>
            <p:nvPr/>
          </p:nvSpPr>
          <p:spPr bwMode="auto">
            <a:xfrm>
              <a:off x="2928939" y="4413250"/>
              <a:ext cx="60325" cy="298450"/>
            </a:xfrm>
            <a:custGeom>
              <a:avLst/>
              <a:gdLst>
                <a:gd name="T0" fmla="*/ 9 w 19"/>
                <a:gd name="T1" fmla="*/ 23 h 94"/>
                <a:gd name="T2" fmla="*/ 13 w 19"/>
                <a:gd name="T3" fmla="*/ 19 h 94"/>
                <a:gd name="T4" fmla="*/ 9 w 19"/>
                <a:gd name="T5" fmla="*/ 15 h 94"/>
                <a:gd name="T6" fmla="*/ 5 w 19"/>
                <a:gd name="T7" fmla="*/ 19 h 94"/>
                <a:gd name="T8" fmla="*/ 9 w 19"/>
                <a:gd name="T9" fmla="*/ 23 h 94"/>
                <a:gd name="T10" fmla="*/ 9 w 19"/>
                <a:gd name="T11" fmla="*/ 8 h 94"/>
                <a:gd name="T12" fmla="*/ 12 w 19"/>
                <a:gd name="T13" fmla="*/ 7 h 94"/>
                <a:gd name="T14" fmla="*/ 13 w 19"/>
                <a:gd name="T15" fmla="*/ 4 h 94"/>
                <a:gd name="T16" fmla="*/ 12 w 19"/>
                <a:gd name="T17" fmla="*/ 2 h 94"/>
                <a:gd name="T18" fmla="*/ 6 w 19"/>
                <a:gd name="T19" fmla="*/ 2 h 94"/>
                <a:gd name="T20" fmla="*/ 5 w 19"/>
                <a:gd name="T21" fmla="*/ 4 h 94"/>
                <a:gd name="T22" fmla="*/ 6 w 19"/>
                <a:gd name="T23" fmla="*/ 7 h 94"/>
                <a:gd name="T24" fmla="*/ 9 w 19"/>
                <a:gd name="T25" fmla="*/ 8 h 94"/>
                <a:gd name="T26" fmla="*/ 9 w 19"/>
                <a:gd name="T27" fmla="*/ 38 h 94"/>
                <a:gd name="T28" fmla="*/ 13 w 19"/>
                <a:gd name="T29" fmla="*/ 34 h 94"/>
                <a:gd name="T30" fmla="*/ 9 w 19"/>
                <a:gd name="T31" fmla="*/ 30 h 94"/>
                <a:gd name="T32" fmla="*/ 5 w 19"/>
                <a:gd name="T33" fmla="*/ 34 h 94"/>
                <a:gd name="T34" fmla="*/ 9 w 19"/>
                <a:gd name="T35" fmla="*/ 38 h 94"/>
                <a:gd name="T36" fmla="*/ 9 w 19"/>
                <a:gd name="T37" fmla="*/ 68 h 94"/>
                <a:gd name="T38" fmla="*/ 13 w 19"/>
                <a:gd name="T39" fmla="*/ 64 h 94"/>
                <a:gd name="T40" fmla="*/ 9 w 19"/>
                <a:gd name="T41" fmla="*/ 60 h 94"/>
                <a:gd name="T42" fmla="*/ 5 w 19"/>
                <a:gd name="T43" fmla="*/ 64 h 94"/>
                <a:gd name="T44" fmla="*/ 9 w 19"/>
                <a:gd name="T45" fmla="*/ 68 h 94"/>
                <a:gd name="T46" fmla="*/ 9 w 19"/>
                <a:gd name="T47" fmla="*/ 53 h 94"/>
                <a:gd name="T48" fmla="*/ 13 w 19"/>
                <a:gd name="T49" fmla="*/ 49 h 94"/>
                <a:gd name="T50" fmla="*/ 9 w 19"/>
                <a:gd name="T51" fmla="*/ 45 h 94"/>
                <a:gd name="T52" fmla="*/ 5 w 19"/>
                <a:gd name="T53" fmla="*/ 49 h 94"/>
                <a:gd name="T54" fmla="*/ 9 w 19"/>
                <a:gd name="T55" fmla="*/ 53 h 94"/>
                <a:gd name="T56" fmla="*/ 9 w 19"/>
                <a:gd name="T57" fmla="*/ 75 h 94"/>
                <a:gd name="T58" fmla="*/ 0 w 19"/>
                <a:gd name="T59" fmla="*/ 85 h 94"/>
                <a:gd name="T60" fmla="*/ 9 w 19"/>
                <a:gd name="T61" fmla="*/ 94 h 94"/>
                <a:gd name="T62" fmla="*/ 19 w 19"/>
                <a:gd name="T63" fmla="*/ 85 h 94"/>
                <a:gd name="T64" fmla="*/ 9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9" y="23"/>
                  </a:moveTo>
                  <a:cubicBezTo>
                    <a:pt x="11" y="23"/>
                    <a:pt x="13" y="22"/>
                    <a:pt x="13" y="19"/>
                  </a:cubicBezTo>
                  <a:cubicBezTo>
                    <a:pt x="13" y="17"/>
                    <a:pt x="11" y="15"/>
                    <a:pt x="9" y="15"/>
                  </a:cubicBezTo>
                  <a:cubicBezTo>
                    <a:pt x="7" y="15"/>
                    <a:pt x="5" y="17"/>
                    <a:pt x="5" y="19"/>
                  </a:cubicBezTo>
                  <a:cubicBezTo>
                    <a:pt x="5" y="22"/>
                    <a:pt x="7" y="23"/>
                    <a:pt x="9" y="23"/>
                  </a:cubicBezTo>
                  <a:close/>
                  <a:moveTo>
                    <a:pt x="9" y="8"/>
                  </a:moveTo>
                  <a:cubicBezTo>
                    <a:pt x="10" y="8"/>
                    <a:pt x="11" y="8"/>
                    <a:pt x="12" y="7"/>
                  </a:cubicBezTo>
                  <a:cubicBezTo>
                    <a:pt x="13" y="6"/>
                    <a:pt x="13" y="5"/>
                    <a:pt x="13" y="4"/>
                  </a:cubicBezTo>
                  <a:cubicBezTo>
                    <a:pt x="13" y="3"/>
                    <a:pt x="13" y="2"/>
                    <a:pt x="12" y="2"/>
                  </a:cubicBezTo>
                  <a:cubicBezTo>
                    <a:pt x="11" y="0"/>
                    <a:pt x="8" y="0"/>
                    <a:pt x="6" y="2"/>
                  </a:cubicBezTo>
                  <a:cubicBezTo>
                    <a:pt x="6" y="2"/>
                    <a:pt x="5" y="3"/>
                    <a:pt x="5" y="4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8"/>
                    <a:pt x="9" y="8"/>
                  </a:cubicBezTo>
                  <a:close/>
                  <a:moveTo>
                    <a:pt x="9" y="38"/>
                  </a:moveTo>
                  <a:cubicBezTo>
                    <a:pt x="11" y="38"/>
                    <a:pt x="13" y="36"/>
                    <a:pt x="13" y="34"/>
                  </a:cubicBezTo>
                  <a:cubicBezTo>
                    <a:pt x="13" y="32"/>
                    <a:pt x="11" y="30"/>
                    <a:pt x="9" y="30"/>
                  </a:cubicBezTo>
                  <a:cubicBezTo>
                    <a:pt x="7" y="30"/>
                    <a:pt x="5" y="32"/>
                    <a:pt x="5" y="34"/>
                  </a:cubicBezTo>
                  <a:cubicBezTo>
                    <a:pt x="5" y="36"/>
                    <a:pt x="7" y="38"/>
                    <a:pt x="9" y="38"/>
                  </a:cubicBezTo>
                  <a:close/>
                  <a:moveTo>
                    <a:pt x="9" y="68"/>
                  </a:moveTo>
                  <a:cubicBezTo>
                    <a:pt x="11" y="68"/>
                    <a:pt x="13" y="66"/>
                    <a:pt x="13" y="64"/>
                  </a:cubicBezTo>
                  <a:cubicBezTo>
                    <a:pt x="13" y="62"/>
                    <a:pt x="11" y="60"/>
                    <a:pt x="9" y="60"/>
                  </a:cubicBezTo>
                  <a:cubicBezTo>
                    <a:pt x="7" y="60"/>
                    <a:pt x="5" y="62"/>
                    <a:pt x="5" y="64"/>
                  </a:cubicBezTo>
                  <a:cubicBezTo>
                    <a:pt x="5" y="66"/>
                    <a:pt x="7" y="68"/>
                    <a:pt x="9" y="68"/>
                  </a:cubicBezTo>
                  <a:close/>
                  <a:moveTo>
                    <a:pt x="9" y="53"/>
                  </a:moveTo>
                  <a:cubicBezTo>
                    <a:pt x="11" y="53"/>
                    <a:pt x="13" y="51"/>
                    <a:pt x="13" y="49"/>
                  </a:cubicBezTo>
                  <a:cubicBezTo>
                    <a:pt x="13" y="47"/>
                    <a:pt x="11" y="45"/>
                    <a:pt x="9" y="45"/>
                  </a:cubicBezTo>
                  <a:cubicBezTo>
                    <a:pt x="7" y="45"/>
                    <a:pt x="5" y="47"/>
                    <a:pt x="5" y="49"/>
                  </a:cubicBezTo>
                  <a:cubicBezTo>
                    <a:pt x="5" y="51"/>
                    <a:pt x="7" y="53"/>
                    <a:pt x="9" y="53"/>
                  </a:cubicBezTo>
                  <a:close/>
                  <a:moveTo>
                    <a:pt x="9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9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9" y="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78" name="Freeform 346"/>
            <p:cNvSpPr>
              <a:spLocks noEditPoints="1"/>
            </p:cNvSpPr>
            <p:nvPr/>
          </p:nvSpPr>
          <p:spPr bwMode="auto">
            <a:xfrm>
              <a:off x="2779713" y="3559175"/>
              <a:ext cx="355600" cy="514350"/>
            </a:xfrm>
            <a:custGeom>
              <a:avLst/>
              <a:gdLst>
                <a:gd name="T0" fmla="*/ 30 w 112"/>
                <a:gd name="T1" fmla="*/ 125 h 162"/>
                <a:gd name="T2" fmla="*/ 32 w 112"/>
                <a:gd name="T3" fmla="*/ 133 h 162"/>
                <a:gd name="T4" fmla="*/ 56 w 112"/>
                <a:gd name="T5" fmla="*/ 138 h 162"/>
                <a:gd name="T6" fmla="*/ 81 w 112"/>
                <a:gd name="T7" fmla="*/ 133 h 162"/>
                <a:gd name="T8" fmla="*/ 82 w 112"/>
                <a:gd name="T9" fmla="*/ 125 h 162"/>
                <a:gd name="T10" fmla="*/ 56 w 112"/>
                <a:gd name="T11" fmla="*/ 129 h 162"/>
                <a:gd name="T12" fmla="*/ 30 w 112"/>
                <a:gd name="T13" fmla="*/ 125 h 162"/>
                <a:gd name="T14" fmla="*/ 33 w 112"/>
                <a:gd name="T15" fmla="*/ 140 h 162"/>
                <a:gd name="T16" fmla="*/ 34 w 112"/>
                <a:gd name="T17" fmla="*/ 149 h 162"/>
                <a:gd name="T18" fmla="*/ 42 w 112"/>
                <a:gd name="T19" fmla="*/ 153 h 162"/>
                <a:gd name="T20" fmla="*/ 42 w 112"/>
                <a:gd name="T21" fmla="*/ 158 h 162"/>
                <a:gd name="T22" fmla="*/ 56 w 112"/>
                <a:gd name="T23" fmla="*/ 162 h 162"/>
                <a:gd name="T24" fmla="*/ 70 w 112"/>
                <a:gd name="T25" fmla="*/ 158 h 162"/>
                <a:gd name="T26" fmla="*/ 71 w 112"/>
                <a:gd name="T27" fmla="*/ 153 h 162"/>
                <a:gd name="T28" fmla="*/ 79 w 112"/>
                <a:gd name="T29" fmla="*/ 149 h 162"/>
                <a:gd name="T30" fmla="*/ 80 w 112"/>
                <a:gd name="T31" fmla="*/ 140 h 162"/>
                <a:gd name="T32" fmla="*/ 56 w 112"/>
                <a:gd name="T33" fmla="*/ 144 h 162"/>
                <a:gd name="T34" fmla="*/ 33 w 112"/>
                <a:gd name="T35" fmla="*/ 140 h 162"/>
                <a:gd name="T36" fmla="*/ 56 w 112"/>
                <a:gd name="T37" fmla="*/ 23 h 162"/>
                <a:gd name="T38" fmla="*/ 59 w 112"/>
                <a:gd name="T39" fmla="*/ 20 h 162"/>
                <a:gd name="T40" fmla="*/ 56 w 112"/>
                <a:gd name="T41" fmla="*/ 17 h 162"/>
                <a:gd name="T42" fmla="*/ 18 w 112"/>
                <a:gd name="T43" fmla="*/ 56 h 162"/>
                <a:gd name="T44" fmla="*/ 20 w 112"/>
                <a:gd name="T45" fmla="*/ 59 h 162"/>
                <a:gd name="T46" fmla="*/ 23 w 112"/>
                <a:gd name="T47" fmla="*/ 56 h 162"/>
                <a:gd name="T48" fmla="*/ 56 w 112"/>
                <a:gd name="T49" fmla="*/ 23 h 162"/>
                <a:gd name="T50" fmla="*/ 69 w 112"/>
                <a:gd name="T51" fmla="*/ 76 h 162"/>
                <a:gd name="T52" fmla="*/ 56 w 112"/>
                <a:gd name="T53" fmla="*/ 54 h 162"/>
                <a:gd name="T54" fmla="*/ 44 w 112"/>
                <a:gd name="T55" fmla="*/ 76 h 162"/>
                <a:gd name="T56" fmla="*/ 39 w 112"/>
                <a:gd name="T57" fmla="*/ 65 h 162"/>
                <a:gd name="T58" fmla="*/ 31 w 112"/>
                <a:gd name="T59" fmla="*/ 69 h 162"/>
                <a:gd name="T60" fmla="*/ 43 w 112"/>
                <a:gd name="T61" fmla="*/ 96 h 162"/>
                <a:gd name="T62" fmla="*/ 56 w 112"/>
                <a:gd name="T63" fmla="*/ 72 h 162"/>
                <a:gd name="T64" fmla="*/ 69 w 112"/>
                <a:gd name="T65" fmla="*/ 96 h 162"/>
                <a:gd name="T66" fmla="*/ 82 w 112"/>
                <a:gd name="T67" fmla="*/ 69 h 162"/>
                <a:gd name="T68" fmla="*/ 74 w 112"/>
                <a:gd name="T69" fmla="*/ 65 h 162"/>
                <a:gd name="T70" fmla="*/ 69 w 112"/>
                <a:gd name="T71" fmla="*/ 76 h 162"/>
                <a:gd name="T72" fmla="*/ 56 w 112"/>
                <a:gd name="T73" fmla="*/ 0 h 162"/>
                <a:gd name="T74" fmla="*/ 0 w 112"/>
                <a:gd name="T75" fmla="*/ 56 h 162"/>
                <a:gd name="T76" fmla="*/ 27 w 112"/>
                <a:gd name="T77" fmla="*/ 103 h 162"/>
                <a:gd name="T78" fmla="*/ 29 w 112"/>
                <a:gd name="T79" fmla="*/ 117 h 162"/>
                <a:gd name="T80" fmla="*/ 56 w 112"/>
                <a:gd name="T81" fmla="*/ 123 h 162"/>
                <a:gd name="T82" fmla="*/ 83 w 112"/>
                <a:gd name="T83" fmla="*/ 117 h 162"/>
                <a:gd name="T84" fmla="*/ 85 w 112"/>
                <a:gd name="T85" fmla="*/ 103 h 162"/>
                <a:gd name="T86" fmla="*/ 112 w 112"/>
                <a:gd name="T87" fmla="*/ 56 h 162"/>
                <a:gd name="T88" fmla="*/ 56 w 112"/>
                <a:gd name="T89" fmla="*/ 0 h 162"/>
                <a:gd name="T90" fmla="*/ 77 w 112"/>
                <a:gd name="T91" fmla="*/ 97 h 162"/>
                <a:gd name="T92" fmla="*/ 76 w 112"/>
                <a:gd name="T93" fmla="*/ 110 h 162"/>
                <a:gd name="T94" fmla="*/ 56 w 112"/>
                <a:gd name="T95" fmla="*/ 113 h 162"/>
                <a:gd name="T96" fmla="*/ 37 w 112"/>
                <a:gd name="T97" fmla="*/ 110 h 162"/>
                <a:gd name="T98" fmla="*/ 36 w 112"/>
                <a:gd name="T99" fmla="*/ 97 h 162"/>
                <a:gd name="T100" fmla="*/ 10 w 112"/>
                <a:gd name="T101" fmla="*/ 56 h 162"/>
                <a:gd name="T102" fmla="*/ 56 w 112"/>
                <a:gd name="T103" fmla="*/ 10 h 162"/>
                <a:gd name="T104" fmla="*/ 102 w 112"/>
                <a:gd name="T105" fmla="*/ 56 h 162"/>
                <a:gd name="T106" fmla="*/ 77 w 112"/>
                <a:gd name="T107" fmla="*/ 9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2">
                  <a:moveTo>
                    <a:pt x="30" y="125"/>
                  </a:moveTo>
                  <a:cubicBezTo>
                    <a:pt x="32" y="133"/>
                    <a:pt x="32" y="133"/>
                    <a:pt x="32" y="133"/>
                  </a:cubicBezTo>
                  <a:cubicBezTo>
                    <a:pt x="39" y="136"/>
                    <a:pt x="47" y="138"/>
                    <a:pt x="56" y="138"/>
                  </a:cubicBezTo>
                  <a:cubicBezTo>
                    <a:pt x="65" y="138"/>
                    <a:pt x="74" y="136"/>
                    <a:pt x="81" y="133"/>
                  </a:cubicBezTo>
                  <a:cubicBezTo>
                    <a:pt x="82" y="125"/>
                    <a:pt x="82" y="125"/>
                    <a:pt x="82" y="125"/>
                  </a:cubicBezTo>
                  <a:cubicBezTo>
                    <a:pt x="74" y="128"/>
                    <a:pt x="66" y="129"/>
                    <a:pt x="56" y="129"/>
                  </a:cubicBezTo>
                  <a:cubicBezTo>
                    <a:pt x="47" y="129"/>
                    <a:pt x="38" y="128"/>
                    <a:pt x="30" y="125"/>
                  </a:cubicBezTo>
                  <a:close/>
                  <a:moveTo>
                    <a:pt x="33" y="140"/>
                  </a:moveTo>
                  <a:cubicBezTo>
                    <a:pt x="34" y="149"/>
                    <a:pt x="34" y="149"/>
                    <a:pt x="34" y="149"/>
                  </a:cubicBezTo>
                  <a:cubicBezTo>
                    <a:pt x="34" y="149"/>
                    <a:pt x="36" y="151"/>
                    <a:pt x="42" y="153"/>
                  </a:cubicBezTo>
                  <a:cubicBezTo>
                    <a:pt x="42" y="158"/>
                    <a:pt x="42" y="158"/>
                    <a:pt x="42" y="158"/>
                  </a:cubicBezTo>
                  <a:cubicBezTo>
                    <a:pt x="42" y="158"/>
                    <a:pt x="45" y="162"/>
                    <a:pt x="56" y="162"/>
                  </a:cubicBezTo>
                  <a:cubicBezTo>
                    <a:pt x="67" y="162"/>
                    <a:pt x="70" y="158"/>
                    <a:pt x="70" y="158"/>
                  </a:cubicBezTo>
                  <a:cubicBezTo>
                    <a:pt x="71" y="153"/>
                    <a:pt x="71" y="153"/>
                    <a:pt x="71" y="153"/>
                  </a:cubicBezTo>
                  <a:cubicBezTo>
                    <a:pt x="77" y="151"/>
                    <a:pt x="79" y="149"/>
                    <a:pt x="79" y="149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73" y="143"/>
                    <a:pt x="65" y="144"/>
                    <a:pt x="56" y="144"/>
                  </a:cubicBezTo>
                  <a:cubicBezTo>
                    <a:pt x="48" y="144"/>
                    <a:pt x="40" y="143"/>
                    <a:pt x="33" y="140"/>
                  </a:cubicBezTo>
                  <a:close/>
                  <a:moveTo>
                    <a:pt x="56" y="23"/>
                  </a:moveTo>
                  <a:cubicBezTo>
                    <a:pt x="58" y="23"/>
                    <a:pt x="59" y="22"/>
                    <a:pt x="59" y="20"/>
                  </a:cubicBezTo>
                  <a:cubicBezTo>
                    <a:pt x="59" y="18"/>
                    <a:pt x="58" y="17"/>
                    <a:pt x="56" y="17"/>
                  </a:cubicBezTo>
                  <a:cubicBezTo>
                    <a:pt x="35" y="17"/>
                    <a:pt x="18" y="34"/>
                    <a:pt x="18" y="56"/>
                  </a:cubicBezTo>
                  <a:cubicBezTo>
                    <a:pt x="18" y="57"/>
                    <a:pt x="19" y="59"/>
                    <a:pt x="20" y="59"/>
                  </a:cubicBezTo>
                  <a:cubicBezTo>
                    <a:pt x="22" y="59"/>
                    <a:pt x="23" y="57"/>
                    <a:pt x="23" y="56"/>
                  </a:cubicBezTo>
                  <a:cubicBezTo>
                    <a:pt x="23" y="38"/>
                    <a:pt x="38" y="23"/>
                    <a:pt x="56" y="23"/>
                  </a:cubicBezTo>
                  <a:close/>
                  <a:moveTo>
                    <a:pt x="69" y="76"/>
                  </a:moveTo>
                  <a:cubicBezTo>
                    <a:pt x="56" y="54"/>
                    <a:pt x="56" y="54"/>
                    <a:pt x="56" y="54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6" y="72"/>
                    <a:pt x="56" y="72"/>
                    <a:pt x="56" y="72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74" y="65"/>
                    <a:pt x="74" y="65"/>
                    <a:pt x="74" y="65"/>
                  </a:cubicBezTo>
                  <a:lnTo>
                    <a:pt x="69" y="76"/>
                  </a:lnTo>
                  <a:close/>
                  <a:moveTo>
                    <a:pt x="56" y="0"/>
                  </a:moveTo>
                  <a:cubicBezTo>
                    <a:pt x="26" y="0"/>
                    <a:pt x="0" y="25"/>
                    <a:pt x="0" y="56"/>
                  </a:cubicBezTo>
                  <a:cubicBezTo>
                    <a:pt x="0" y="76"/>
                    <a:pt x="11" y="94"/>
                    <a:pt x="27" y="103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37" y="121"/>
                    <a:pt x="46" y="123"/>
                    <a:pt x="56" y="123"/>
                  </a:cubicBezTo>
                  <a:cubicBezTo>
                    <a:pt x="66" y="123"/>
                    <a:pt x="75" y="121"/>
                    <a:pt x="83" y="117"/>
                  </a:cubicBezTo>
                  <a:cubicBezTo>
                    <a:pt x="85" y="103"/>
                    <a:pt x="85" y="103"/>
                    <a:pt x="85" y="103"/>
                  </a:cubicBezTo>
                  <a:cubicBezTo>
                    <a:pt x="101" y="94"/>
                    <a:pt x="112" y="7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77" y="97"/>
                  </a:moveTo>
                  <a:cubicBezTo>
                    <a:pt x="76" y="110"/>
                    <a:pt x="76" y="110"/>
                    <a:pt x="76" y="110"/>
                  </a:cubicBezTo>
                  <a:cubicBezTo>
                    <a:pt x="76" y="110"/>
                    <a:pt x="70" y="113"/>
                    <a:pt x="56" y="113"/>
                  </a:cubicBezTo>
                  <a:cubicBezTo>
                    <a:pt x="42" y="113"/>
                    <a:pt x="37" y="110"/>
                    <a:pt x="37" y="110"/>
                  </a:cubicBezTo>
                  <a:cubicBezTo>
                    <a:pt x="36" y="97"/>
                    <a:pt x="36" y="97"/>
                    <a:pt x="36" y="97"/>
                  </a:cubicBezTo>
                  <a:cubicBezTo>
                    <a:pt x="21" y="89"/>
                    <a:pt x="10" y="74"/>
                    <a:pt x="10" y="56"/>
                  </a:cubicBezTo>
                  <a:cubicBezTo>
                    <a:pt x="10" y="30"/>
                    <a:pt x="31" y="10"/>
                    <a:pt x="56" y="10"/>
                  </a:cubicBezTo>
                  <a:cubicBezTo>
                    <a:pt x="82" y="10"/>
                    <a:pt x="102" y="30"/>
                    <a:pt x="102" y="56"/>
                  </a:cubicBezTo>
                  <a:cubicBezTo>
                    <a:pt x="102" y="74"/>
                    <a:pt x="92" y="89"/>
                    <a:pt x="77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032252" y="1863725"/>
            <a:ext cx="987425" cy="1416050"/>
            <a:chOff x="4032252" y="1863725"/>
            <a:chExt cx="987425" cy="1416050"/>
          </a:xfrm>
        </p:grpSpPr>
        <p:sp>
          <p:nvSpPr>
            <p:cNvPr id="80" name="Freeform 347"/>
            <p:cNvSpPr/>
            <p:nvPr/>
          </p:nvSpPr>
          <p:spPr bwMode="auto">
            <a:xfrm>
              <a:off x="4032252" y="1863725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5 w 311"/>
                <a:gd name="T5" fmla="*/ 256 h 356"/>
                <a:gd name="T6" fmla="*/ 55 w 311"/>
                <a:gd name="T7" fmla="*/ 55 h 356"/>
                <a:gd name="T8" fmla="*/ 256 w 311"/>
                <a:gd name="T9" fmla="*/ 55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5" y="256"/>
                    <a:pt x="55" y="256"/>
                    <a:pt x="55" y="256"/>
                  </a:cubicBezTo>
                  <a:cubicBezTo>
                    <a:pt x="0" y="201"/>
                    <a:pt x="0" y="111"/>
                    <a:pt x="55" y="55"/>
                  </a:cubicBezTo>
                  <a:cubicBezTo>
                    <a:pt x="111" y="0"/>
                    <a:pt x="201" y="0"/>
                    <a:pt x="256" y="55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81" name="Freeform 348"/>
            <p:cNvSpPr>
              <a:spLocks noEditPoints="1"/>
            </p:cNvSpPr>
            <p:nvPr/>
          </p:nvSpPr>
          <p:spPr bwMode="auto">
            <a:xfrm>
              <a:off x="4495802" y="2981325"/>
              <a:ext cx="60325" cy="298450"/>
            </a:xfrm>
            <a:custGeom>
              <a:avLst/>
              <a:gdLst>
                <a:gd name="T0" fmla="*/ 10 w 19"/>
                <a:gd name="T1" fmla="*/ 23 h 94"/>
                <a:gd name="T2" fmla="*/ 14 w 19"/>
                <a:gd name="T3" fmla="*/ 19 h 94"/>
                <a:gd name="T4" fmla="*/ 10 w 19"/>
                <a:gd name="T5" fmla="*/ 15 h 94"/>
                <a:gd name="T6" fmla="*/ 6 w 19"/>
                <a:gd name="T7" fmla="*/ 19 h 94"/>
                <a:gd name="T8" fmla="*/ 10 w 19"/>
                <a:gd name="T9" fmla="*/ 23 h 94"/>
                <a:gd name="T10" fmla="*/ 10 w 19"/>
                <a:gd name="T11" fmla="*/ 8 h 94"/>
                <a:gd name="T12" fmla="*/ 12 w 19"/>
                <a:gd name="T13" fmla="*/ 7 h 94"/>
                <a:gd name="T14" fmla="*/ 14 w 19"/>
                <a:gd name="T15" fmla="*/ 4 h 94"/>
                <a:gd name="T16" fmla="*/ 12 w 19"/>
                <a:gd name="T17" fmla="*/ 1 h 94"/>
                <a:gd name="T18" fmla="*/ 7 w 19"/>
                <a:gd name="T19" fmla="*/ 1 h 94"/>
                <a:gd name="T20" fmla="*/ 6 w 19"/>
                <a:gd name="T21" fmla="*/ 4 h 94"/>
                <a:gd name="T22" fmla="*/ 7 w 19"/>
                <a:gd name="T23" fmla="*/ 7 h 94"/>
                <a:gd name="T24" fmla="*/ 10 w 19"/>
                <a:gd name="T25" fmla="*/ 8 h 94"/>
                <a:gd name="T26" fmla="*/ 10 w 19"/>
                <a:gd name="T27" fmla="*/ 38 h 94"/>
                <a:gd name="T28" fmla="*/ 14 w 19"/>
                <a:gd name="T29" fmla="*/ 34 h 94"/>
                <a:gd name="T30" fmla="*/ 10 w 19"/>
                <a:gd name="T31" fmla="*/ 30 h 94"/>
                <a:gd name="T32" fmla="*/ 6 w 19"/>
                <a:gd name="T33" fmla="*/ 34 h 94"/>
                <a:gd name="T34" fmla="*/ 10 w 19"/>
                <a:gd name="T35" fmla="*/ 38 h 94"/>
                <a:gd name="T36" fmla="*/ 10 w 19"/>
                <a:gd name="T37" fmla="*/ 53 h 94"/>
                <a:gd name="T38" fmla="*/ 14 w 19"/>
                <a:gd name="T39" fmla="*/ 49 h 94"/>
                <a:gd name="T40" fmla="*/ 10 w 19"/>
                <a:gd name="T41" fmla="*/ 45 h 94"/>
                <a:gd name="T42" fmla="*/ 6 w 19"/>
                <a:gd name="T43" fmla="*/ 49 h 94"/>
                <a:gd name="T44" fmla="*/ 10 w 19"/>
                <a:gd name="T45" fmla="*/ 53 h 94"/>
                <a:gd name="T46" fmla="*/ 10 w 19"/>
                <a:gd name="T47" fmla="*/ 68 h 94"/>
                <a:gd name="T48" fmla="*/ 14 w 19"/>
                <a:gd name="T49" fmla="*/ 64 h 94"/>
                <a:gd name="T50" fmla="*/ 10 w 19"/>
                <a:gd name="T51" fmla="*/ 60 h 94"/>
                <a:gd name="T52" fmla="*/ 6 w 19"/>
                <a:gd name="T53" fmla="*/ 64 h 94"/>
                <a:gd name="T54" fmla="*/ 10 w 19"/>
                <a:gd name="T55" fmla="*/ 68 h 94"/>
                <a:gd name="T56" fmla="*/ 10 w 19"/>
                <a:gd name="T57" fmla="*/ 75 h 94"/>
                <a:gd name="T58" fmla="*/ 0 w 19"/>
                <a:gd name="T59" fmla="*/ 84 h 94"/>
                <a:gd name="T60" fmla="*/ 10 w 19"/>
                <a:gd name="T61" fmla="*/ 94 h 94"/>
                <a:gd name="T62" fmla="*/ 19 w 19"/>
                <a:gd name="T63" fmla="*/ 84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23"/>
                  </a:moveTo>
                  <a:cubicBezTo>
                    <a:pt x="12" y="23"/>
                    <a:pt x="14" y="21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7" y="15"/>
                    <a:pt x="6" y="17"/>
                    <a:pt x="6" y="19"/>
                  </a:cubicBezTo>
                  <a:cubicBezTo>
                    <a:pt x="6" y="21"/>
                    <a:pt x="7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2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2" y="1"/>
                  </a:cubicBezTo>
                  <a:cubicBezTo>
                    <a:pt x="11" y="0"/>
                    <a:pt x="8" y="0"/>
                    <a:pt x="7" y="1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7" y="30"/>
                    <a:pt x="6" y="32"/>
                    <a:pt x="6" y="34"/>
                  </a:cubicBezTo>
                  <a:cubicBezTo>
                    <a:pt x="6" y="36"/>
                    <a:pt x="7" y="38"/>
                    <a:pt x="10" y="3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7" y="45"/>
                    <a:pt x="6" y="47"/>
                    <a:pt x="6" y="49"/>
                  </a:cubicBezTo>
                  <a:cubicBezTo>
                    <a:pt x="6" y="51"/>
                    <a:pt x="7" y="53"/>
                    <a:pt x="10" y="53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7" y="60"/>
                    <a:pt x="6" y="62"/>
                    <a:pt x="6" y="64"/>
                  </a:cubicBezTo>
                  <a:cubicBezTo>
                    <a:pt x="6" y="66"/>
                    <a:pt x="7" y="68"/>
                    <a:pt x="10" y="68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4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4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82" name="Freeform 349"/>
            <p:cNvSpPr>
              <a:spLocks noEditPoints="1"/>
            </p:cNvSpPr>
            <p:nvPr/>
          </p:nvSpPr>
          <p:spPr bwMode="auto">
            <a:xfrm>
              <a:off x="4298951" y="2184400"/>
              <a:ext cx="469900" cy="400050"/>
            </a:xfrm>
            <a:custGeom>
              <a:avLst/>
              <a:gdLst>
                <a:gd name="T0" fmla="*/ 52 w 148"/>
                <a:gd name="T1" fmla="*/ 82 h 126"/>
                <a:gd name="T2" fmla="*/ 52 w 148"/>
                <a:gd name="T3" fmla="*/ 126 h 126"/>
                <a:gd name="T4" fmla="*/ 85 w 148"/>
                <a:gd name="T5" fmla="*/ 126 h 126"/>
                <a:gd name="T6" fmla="*/ 85 w 148"/>
                <a:gd name="T7" fmla="*/ 86 h 126"/>
                <a:gd name="T8" fmla="*/ 71 w 148"/>
                <a:gd name="T9" fmla="*/ 100 h 126"/>
                <a:gd name="T10" fmla="*/ 52 w 148"/>
                <a:gd name="T11" fmla="*/ 82 h 126"/>
                <a:gd name="T12" fmla="*/ 6 w 148"/>
                <a:gd name="T13" fmla="*/ 120 h 126"/>
                <a:gd name="T14" fmla="*/ 12 w 148"/>
                <a:gd name="T15" fmla="*/ 126 h 126"/>
                <a:gd name="T16" fmla="*/ 39 w 148"/>
                <a:gd name="T17" fmla="*/ 126 h 126"/>
                <a:gd name="T18" fmla="*/ 39 w 148"/>
                <a:gd name="T19" fmla="*/ 68 h 126"/>
                <a:gd name="T20" fmla="*/ 6 w 148"/>
                <a:gd name="T21" fmla="*/ 101 h 126"/>
                <a:gd name="T22" fmla="*/ 6 w 148"/>
                <a:gd name="T23" fmla="*/ 120 h 126"/>
                <a:gd name="T24" fmla="*/ 98 w 148"/>
                <a:gd name="T25" fmla="*/ 73 h 126"/>
                <a:gd name="T26" fmla="*/ 98 w 148"/>
                <a:gd name="T27" fmla="*/ 126 h 126"/>
                <a:gd name="T28" fmla="*/ 126 w 148"/>
                <a:gd name="T29" fmla="*/ 126 h 126"/>
                <a:gd name="T30" fmla="*/ 131 w 148"/>
                <a:gd name="T31" fmla="*/ 120 h 126"/>
                <a:gd name="T32" fmla="*/ 131 w 148"/>
                <a:gd name="T33" fmla="*/ 40 h 126"/>
                <a:gd name="T34" fmla="*/ 103 w 148"/>
                <a:gd name="T35" fmla="*/ 68 h 126"/>
                <a:gd name="T36" fmla="*/ 98 w 148"/>
                <a:gd name="T37" fmla="*/ 73 h 126"/>
                <a:gd name="T38" fmla="*/ 118 w 148"/>
                <a:gd name="T39" fmla="*/ 3 h 126"/>
                <a:gd name="T40" fmla="*/ 113 w 148"/>
                <a:gd name="T41" fmla="*/ 9 h 126"/>
                <a:gd name="T42" fmla="*/ 119 w 148"/>
                <a:gd name="T43" fmla="*/ 14 h 126"/>
                <a:gd name="T44" fmla="*/ 125 w 148"/>
                <a:gd name="T45" fmla="*/ 14 h 126"/>
                <a:gd name="T46" fmla="*/ 71 w 148"/>
                <a:gd name="T47" fmla="*/ 68 h 126"/>
                <a:gd name="T48" fmla="*/ 39 w 148"/>
                <a:gd name="T49" fmla="*/ 36 h 126"/>
                <a:gd name="T50" fmla="*/ 2 w 148"/>
                <a:gd name="T51" fmla="*/ 74 h 126"/>
                <a:gd name="T52" fmla="*/ 2 w 148"/>
                <a:gd name="T53" fmla="*/ 82 h 126"/>
                <a:gd name="T54" fmla="*/ 10 w 148"/>
                <a:gd name="T55" fmla="*/ 82 h 126"/>
                <a:gd name="T56" fmla="*/ 39 w 148"/>
                <a:gd name="T57" fmla="*/ 53 h 126"/>
                <a:gd name="T58" fmla="*/ 71 w 148"/>
                <a:gd name="T59" fmla="*/ 85 h 126"/>
                <a:gd name="T60" fmla="*/ 134 w 148"/>
                <a:gd name="T61" fmla="*/ 22 h 126"/>
                <a:gd name="T62" fmla="*/ 133 w 148"/>
                <a:gd name="T63" fmla="*/ 29 h 126"/>
                <a:gd name="T64" fmla="*/ 139 w 148"/>
                <a:gd name="T65" fmla="*/ 35 h 126"/>
                <a:gd name="T66" fmla="*/ 139 w 148"/>
                <a:gd name="T67" fmla="*/ 35 h 126"/>
                <a:gd name="T68" fmla="*/ 145 w 148"/>
                <a:gd name="T69" fmla="*/ 30 h 126"/>
                <a:gd name="T70" fmla="*/ 148 w 148"/>
                <a:gd name="T71" fmla="*/ 0 h 126"/>
                <a:gd name="T72" fmla="*/ 118 w 148"/>
                <a:gd name="T73" fmla="*/ 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8" h="126">
                  <a:moveTo>
                    <a:pt x="52" y="82"/>
                  </a:moveTo>
                  <a:cubicBezTo>
                    <a:pt x="52" y="126"/>
                    <a:pt x="52" y="126"/>
                    <a:pt x="52" y="126"/>
                  </a:cubicBezTo>
                  <a:cubicBezTo>
                    <a:pt x="85" y="126"/>
                    <a:pt x="85" y="126"/>
                    <a:pt x="85" y="126"/>
                  </a:cubicBezTo>
                  <a:cubicBezTo>
                    <a:pt x="85" y="86"/>
                    <a:pt x="85" y="86"/>
                    <a:pt x="85" y="86"/>
                  </a:cubicBezTo>
                  <a:cubicBezTo>
                    <a:pt x="71" y="100"/>
                    <a:pt x="71" y="100"/>
                    <a:pt x="71" y="100"/>
                  </a:cubicBezTo>
                  <a:lnTo>
                    <a:pt x="52" y="82"/>
                  </a:lnTo>
                  <a:close/>
                  <a:moveTo>
                    <a:pt x="6" y="120"/>
                  </a:moveTo>
                  <a:cubicBezTo>
                    <a:pt x="6" y="123"/>
                    <a:pt x="9" y="126"/>
                    <a:pt x="12" y="126"/>
                  </a:cubicBezTo>
                  <a:cubicBezTo>
                    <a:pt x="39" y="126"/>
                    <a:pt x="39" y="126"/>
                    <a:pt x="39" y="126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6" y="101"/>
                    <a:pt x="6" y="101"/>
                    <a:pt x="6" y="101"/>
                  </a:cubicBezTo>
                  <a:lnTo>
                    <a:pt x="6" y="120"/>
                  </a:lnTo>
                  <a:close/>
                  <a:moveTo>
                    <a:pt x="98" y="73"/>
                  </a:moveTo>
                  <a:cubicBezTo>
                    <a:pt x="98" y="126"/>
                    <a:pt x="98" y="126"/>
                    <a:pt x="98" y="126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29" y="126"/>
                    <a:pt x="131" y="123"/>
                    <a:pt x="131" y="120"/>
                  </a:cubicBezTo>
                  <a:cubicBezTo>
                    <a:pt x="131" y="40"/>
                    <a:pt x="131" y="40"/>
                    <a:pt x="131" y="40"/>
                  </a:cubicBezTo>
                  <a:cubicBezTo>
                    <a:pt x="103" y="68"/>
                    <a:pt x="103" y="68"/>
                    <a:pt x="103" y="68"/>
                  </a:cubicBezTo>
                  <a:lnTo>
                    <a:pt x="98" y="73"/>
                  </a:lnTo>
                  <a:close/>
                  <a:moveTo>
                    <a:pt x="118" y="3"/>
                  </a:moveTo>
                  <a:cubicBezTo>
                    <a:pt x="115" y="3"/>
                    <a:pt x="112" y="6"/>
                    <a:pt x="113" y="9"/>
                  </a:cubicBezTo>
                  <a:cubicBezTo>
                    <a:pt x="113" y="12"/>
                    <a:pt x="116" y="15"/>
                    <a:pt x="119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6"/>
                    <a:pt x="0" y="80"/>
                    <a:pt x="2" y="82"/>
                  </a:cubicBezTo>
                  <a:cubicBezTo>
                    <a:pt x="4" y="84"/>
                    <a:pt x="8" y="84"/>
                    <a:pt x="10" y="82"/>
                  </a:cubicBezTo>
                  <a:cubicBezTo>
                    <a:pt x="39" y="53"/>
                    <a:pt x="39" y="53"/>
                    <a:pt x="39" y="53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3" y="29"/>
                    <a:pt x="133" y="29"/>
                    <a:pt x="133" y="29"/>
                  </a:cubicBezTo>
                  <a:cubicBezTo>
                    <a:pt x="133" y="32"/>
                    <a:pt x="135" y="35"/>
                    <a:pt x="139" y="35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2" y="35"/>
                    <a:pt x="145" y="33"/>
                    <a:pt x="145" y="3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118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5600701" y="3295650"/>
            <a:ext cx="990600" cy="1416050"/>
            <a:chOff x="5600701" y="3295650"/>
            <a:chExt cx="990600" cy="1416050"/>
          </a:xfrm>
        </p:grpSpPr>
        <p:sp>
          <p:nvSpPr>
            <p:cNvPr id="84" name="Freeform 350"/>
            <p:cNvSpPr/>
            <p:nvPr/>
          </p:nvSpPr>
          <p:spPr bwMode="auto">
            <a:xfrm>
              <a:off x="5600701" y="3295650"/>
              <a:ext cx="990600" cy="1130300"/>
            </a:xfrm>
            <a:custGeom>
              <a:avLst/>
              <a:gdLst>
                <a:gd name="T0" fmla="*/ 256 w 312"/>
                <a:gd name="T1" fmla="*/ 256 h 356"/>
                <a:gd name="T2" fmla="*/ 156 w 312"/>
                <a:gd name="T3" fmla="*/ 356 h 356"/>
                <a:gd name="T4" fmla="*/ 56 w 312"/>
                <a:gd name="T5" fmla="*/ 256 h 356"/>
                <a:gd name="T6" fmla="*/ 56 w 312"/>
                <a:gd name="T7" fmla="*/ 56 h 356"/>
                <a:gd name="T8" fmla="*/ 256 w 312"/>
                <a:gd name="T9" fmla="*/ 56 h 356"/>
                <a:gd name="T10" fmla="*/ 256 w 312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2" y="111"/>
                    <a:pt x="312" y="201"/>
                    <a:pt x="256" y="2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85" name="Freeform 351"/>
            <p:cNvSpPr>
              <a:spLocks noEditPoints="1"/>
            </p:cNvSpPr>
            <p:nvPr/>
          </p:nvSpPr>
          <p:spPr bwMode="auto">
            <a:xfrm>
              <a:off x="6064251" y="4413250"/>
              <a:ext cx="63500" cy="298450"/>
            </a:xfrm>
            <a:custGeom>
              <a:avLst/>
              <a:gdLst>
                <a:gd name="T0" fmla="*/ 10 w 20"/>
                <a:gd name="T1" fmla="*/ 23 h 94"/>
                <a:gd name="T2" fmla="*/ 14 w 20"/>
                <a:gd name="T3" fmla="*/ 19 h 94"/>
                <a:gd name="T4" fmla="*/ 10 w 20"/>
                <a:gd name="T5" fmla="*/ 15 h 94"/>
                <a:gd name="T6" fmla="*/ 6 w 20"/>
                <a:gd name="T7" fmla="*/ 19 h 94"/>
                <a:gd name="T8" fmla="*/ 10 w 20"/>
                <a:gd name="T9" fmla="*/ 23 h 94"/>
                <a:gd name="T10" fmla="*/ 10 w 20"/>
                <a:gd name="T11" fmla="*/ 8 h 94"/>
                <a:gd name="T12" fmla="*/ 13 w 20"/>
                <a:gd name="T13" fmla="*/ 7 h 94"/>
                <a:gd name="T14" fmla="*/ 14 w 20"/>
                <a:gd name="T15" fmla="*/ 4 h 94"/>
                <a:gd name="T16" fmla="*/ 13 w 20"/>
                <a:gd name="T17" fmla="*/ 2 h 94"/>
                <a:gd name="T18" fmla="*/ 7 w 20"/>
                <a:gd name="T19" fmla="*/ 2 h 94"/>
                <a:gd name="T20" fmla="*/ 6 w 20"/>
                <a:gd name="T21" fmla="*/ 4 h 94"/>
                <a:gd name="T22" fmla="*/ 7 w 20"/>
                <a:gd name="T23" fmla="*/ 7 h 94"/>
                <a:gd name="T24" fmla="*/ 10 w 20"/>
                <a:gd name="T25" fmla="*/ 8 h 94"/>
                <a:gd name="T26" fmla="*/ 10 w 20"/>
                <a:gd name="T27" fmla="*/ 38 h 94"/>
                <a:gd name="T28" fmla="*/ 14 w 20"/>
                <a:gd name="T29" fmla="*/ 34 h 94"/>
                <a:gd name="T30" fmla="*/ 10 w 20"/>
                <a:gd name="T31" fmla="*/ 30 h 94"/>
                <a:gd name="T32" fmla="*/ 6 w 20"/>
                <a:gd name="T33" fmla="*/ 34 h 94"/>
                <a:gd name="T34" fmla="*/ 10 w 20"/>
                <a:gd name="T35" fmla="*/ 38 h 94"/>
                <a:gd name="T36" fmla="*/ 10 w 20"/>
                <a:gd name="T37" fmla="*/ 75 h 94"/>
                <a:gd name="T38" fmla="*/ 0 w 20"/>
                <a:gd name="T39" fmla="*/ 85 h 94"/>
                <a:gd name="T40" fmla="*/ 10 w 20"/>
                <a:gd name="T41" fmla="*/ 94 h 94"/>
                <a:gd name="T42" fmla="*/ 20 w 20"/>
                <a:gd name="T43" fmla="*/ 85 h 94"/>
                <a:gd name="T44" fmla="*/ 10 w 20"/>
                <a:gd name="T45" fmla="*/ 75 h 94"/>
                <a:gd name="T46" fmla="*/ 10 w 20"/>
                <a:gd name="T47" fmla="*/ 68 h 94"/>
                <a:gd name="T48" fmla="*/ 14 w 20"/>
                <a:gd name="T49" fmla="*/ 64 h 94"/>
                <a:gd name="T50" fmla="*/ 10 w 20"/>
                <a:gd name="T51" fmla="*/ 60 h 94"/>
                <a:gd name="T52" fmla="*/ 6 w 20"/>
                <a:gd name="T53" fmla="*/ 64 h 94"/>
                <a:gd name="T54" fmla="*/ 10 w 20"/>
                <a:gd name="T55" fmla="*/ 68 h 94"/>
                <a:gd name="T56" fmla="*/ 10 w 20"/>
                <a:gd name="T57" fmla="*/ 53 h 94"/>
                <a:gd name="T58" fmla="*/ 14 w 20"/>
                <a:gd name="T59" fmla="*/ 49 h 94"/>
                <a:gd name="T60" fmla="*/ 10 w 20"/>
                <a:gd name="T61" fmla="*/ 45 h 94"/>
                <a:gd name="T62" fmla="*/ 6 w 20"/>
                <a:gd name="T63" fmla="*/ 49 h 94"/>
                <a:gd name="T64" fmla="*/ 10 w 20"/>
                <a:gd name="T65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94"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4" y="6"/>
                    <a:pt x="14" y="5"/>
                    <a:pt x="14" y="4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1" y="0"/>
                    <a:pt x="9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75"/>
                  </a:moveTo>
                  <a:cubicBezTo>
                    <a:pt x="5" y="75"/>
                    <a:pt x="0" y="79"/>
                    <a:pt x="0" y="85"/>
                  </a:cubicBezTo>
                  <a:cubicBezTo>
                    <a:pt x="0" y="90"/>
                    <a:pt x="5" y="94"/>
                    <a:pt x="10" y="94"/>
                  </a:cubicBezTo>
                  <a:cubicBezTo>
                    <a:pt x="15" y="94"/>
                    <a:pt x="20" y="90"/>
                    <a:pt x="20" y="85"/>
                  </a:cubicBezTo>
                  <a:cubicBezTo>
                    <a:pt x="20" y="79"/>
                    <a:pt x="15" y="75"/>
                    <a:pt x="10" y="75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86" name="Freeform 352"/>
            <p:cNvSpPr>
              <a:spLocks noEditPoints="1"/>
            </p:cNvSpPr>
            <p:nvPr/>
          </p:nvSpPr>
          <p:spPr bwMode="auto">
            <a:xfrm>
              <a:off x="5905501" y="3578225"/>
              <a:ext cx="381000" cy="476250"/>
            </a:xfrm>
            <a:custGeom>
              <a:avLst/>
              <a:gdLst>
                <a:gd name="T0" fmla="*/ 172 w 240"/>
                <a:gd name="T1" fmla="*/ 50 h 300"/>
                <a:gd name="T2" fmla="*/ 42 w 240"/>
                <a:gd name="T3" fmla="*/ 50 h 300"/>
                <a:gd name="T4" fmla="*/ 42 w 240"/>
                <a:gd name="T5" fmla="*/ 68 h 300"/>
                <a:gd name="T6" fmla="*/ 172 w 240"/>
                <a:gd name="T7" fmla="*/ 68 h 300"/>
                <a:gd name="T8" fmla="*/ 172 w 240"/>
                <a:gd name="T9" fmla="*/ 50 h 300"/>
                <a:gd name="T10" fmla="*/ 214 w 240"/>
                <a:gd name="T11" fmla="*/ 26 h 300"/>
                <a:gd name="T12" fmla="*/ 214 w 240"/>
                <a:gd name="T13" fmla="*/ 0 h 300"/>
                <a:gd name="T14" fmla="*/ 0 w 240"/>
                <a:gd name="T15" fmla="*/ 0 h 300"/>
                <a:gd name="T16" fmla="*/ 0 w 240"/>
                <a:gd name="T17" fmla="*/ 274 h 300"/>
                <a:gd name="T18" fmla="*/ 26 w 240"/>
                <a:gd name="T19" fmla="*/ 274 h 300"/>
                <a:gd name="T20" fmla="*/ 26 w 240"/>
                <a:gd name="T21" fmla="*/ 300 h 300"/>
                <a:gd name="T22" fmla="*/ 240 w 240"/>
                <a:gd name="T23" fmla="*/ 300 h 300"/>
                <a:gd name="T24" fmla="*/ 240 w 240"/>
                <a:gd name="T25" fmla="*/ 26 h 300"/>
                <a:gd name="T26" fmla="*/ 214 w 240"/>
                <a:gd name="T27" fmla="*/ 26 h 300"/>
                <a:gd name="T28" fmla="*/ 16 w 240"/>
                <a:gd name="T29" fmla="*/ 260 h 300"/>
                <a:gd name="T30" fmla="*/ 16 w 240"/>
                <a:gd name="T31" fmla="*/ 14 h 300"/>
                <a:gd name="T32" fmla="*/ 198 w 240"/>
                <a:gd name="T33" fmla="*/ 14 h 300"/>
                <a:gd name="T34" fmla="*/ 198 w 240"/>
                <a:gd name="T35" fmla="*/ 196 h 300"/>
                <a:gd name="T36" fmla="*/ 136 w 240"/>
                <a:gd name="T37" fmla="*/ 196 h 300"/>
                <a:gd name="T38" fmla="*/ 136 w 240"/>
                <a:gd name="T39" fmla="*/ 260 h 300"/>
                <a:gd name="T40" fmla="*/ 16 w 240"/>
                <a:gd name="T41" fmla="*/ 260 h 300"/>
                <a:gd name="T42" fmla="*/ 224 w 240"/>
                <a:gd name="T43" fmla="*/ 286 h 300"/>
                <a:gd name="T44" fmla="*/ 42 w 240"/>
                <a:gd name="T45" fmla="*/ 286 h 300"/>
                <a:gd name="T46" fmla="*/ 42 w 240"/>
                <a:gd name="T47" fmla="*/ 274 h 300"/>
                <a:gd name="T48" fmla="*/ 142 w 240"/>
                <a:gd name="T49" fmla="*/ 274 h 300"/>
                <a:gd name="T50" fmla="*/ 214 w 240"/>
                <a:gd name="T51" fmla="*/ 204 h 300"/>
                <a:gd name="T52" fmla="*/ 214 w 240"/>
                <a:gd name="T53" fmla="*/ 40 h 300"/>
                <a:gd name="T54" fmla="*/ 224 w 240"/>
                <a:gd name="T55" fmla="*/ 40 h 300"/>
                <a:gd name="T56" fmla="*/ 224 w 240"/>
                <a:gd name="T57" fmla="*/ 286 h 300"/>
                <a:gd name="T58" fmla="*/ 172 w 240"/>
                <a:gd name="T59" fmla="*/ 86 h 300"/>
                <a:gd name="T60" fmla="*/ 42 w 240"/>
                <a:gd name="T61" fmla="*/ 86 h 300"/>
                <a:gd name="T62" fmla="*/ 42 w 240"/>
                <a:gd name="T63" fmla="*/ 104 h 300"/>
                <a:gd name="T64" fmla="*/ 172 w 240"/>
                <a:gd name="T65" fmla="*/ 104 h 300"/>
                <a:gd name="T66" fmla="*/ 172 w 240"/>
                <a:gd name="T67" fmla="*/ 86 h 300"/>
                <a:gd name="T68" fmla="*/ 42 w 240"/>
                <a:gd name="T69" fmla="*/ 178 h 300"/>
                <a:gd name="T70" fmla="*/ 106 w 240"/>
                <a:gd name="T71" fmla="*/ 178 h 300"/>
                <a:gd name="T72" fmla="*/ 106 w 240"/>
                <a:gd name="T73" fmla="*/ 160 h 300"/>
                <a:gd name="T74" fmla="*/ 42 w 240"/>
                <a:gd name="T75" fmla="*/ 160 h 300"/>
                <a:gd name="T76" fmla="*/ 42 w 240"/>
                <a:gd name="T77" fmla="*/ 178 h 300"/>
                <a:gd name="T78" fmla="*/ 172 w 240"/>
                <a:gd name="T79" fmla="*/ 124 h 300"/>
                <a:gd name="T80" fmla="*/ 42 w 240"/>
                <a:gd name="T81" fmla="*/ 124 h 300"/>
                <a:gd name="T82" fmla="*/ 42 w 240"/>
                <a:gd name="T83" fmla="*/ 142 h 300"/>
                <a:gd name="T84" fmla="*/ 172 w 240"/>
                <a:gd name="T85" fmla="*/ 142 h 300"/>
                <a:gd name="T86" fmla="*/ 172 w 240"/>
                <a:gd name="T87" fmla="*/ 12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40" h="300">
                  <a:moveTo>
                    <a:pt x="172" y="50"/>
                  </a:moveTo>
                  <a:lnTo>
                    <a:pt x="42" y="50"/>
                  </a:lnTo>
                  <a:lnTo>
                    <a:pt x="42" y="68"/>
                  </a:lnTo>
                  <a:lnTo>
                    <a:pt x="172" y="68"/>
                  </a:lnTo>
                  <a:lnTo>
                    <a:pt x="172" y="50"/>
                  </a:lnTo>
                  <a:close/>
                  <a:moveTo>
                    <a:pt x="214" y="26"/>
                  </a:moveTo>
                  <a:lnTo>
                    <a:pt x="214" y="0"/>
                  </a:lnTo>
                  <a:lnTo>
                    <a:pt x="0" y="0"/>
                  </a:lnTo>
                  <a:lnTo>
                    <a:pt x="0" y="274"/>
                  </a:lnTo>
                  <a:lnTo>
                    <a:pt x="26" y="274"/>
                  </a:lnTo>
                  <a:lnTo>
                    <a:pt x="26" y="300"/>
                  </a:lnTo>
                  <a:lnTo>
                    <a:pt x="240" y="300"/>
                  </a:lnTo>
                  <a:lnTo>
                    <a:pt x="240" y="26"/>
                  </a:lnTo>
                  <a:lnTo>
                    <a:pt x="214" y="26"/>
                  </a:lnTo>
                  <a:close/>
                  <a:moveTo>
                    <a:pt x="16" y="260"/>
                  </a:moveTo>
                  <a:lnTo>
                    <a:pt x="16" y="14"/>
                  </a:lnTo>
                  <a:lnTo>
                    <a:pt x="198" y="14"/>
                  </a:lnTo>
                  <a:lnTo>
                    <a:pt x="198" y="196"/>
                  </a:lnTo>
                  <a:lnTo>
                    <a:pt x="136" y="196"/>
                  </a:lnTo>
                  <a:lnTo>
                    <a:pt x="136" y="260"/>
                  </a:lnTo>
                  <a:lnTo>
                    <a:pt x="16" y="260"/>
                  </a:lnTo>
                  <a:close/>
                  <a:moveTo>
                    <a:pt x="224" y="286"/>
                  </a:moveTo>
                  <a:lnTo>
                    <a:pt x="42" y="286"/>
                  </a:lnTo>
                  <a:lnTo>
                    <a:pt x="42" y="274"/>
                  </a:lnTo>
                  <a:lnTo>
                    <a:pt x="142" y="274"/>
                  </a:lnTo>
                  <a:lnTo>
                    <a:pt x="214" y="204"/>
                  </a:lnTo>
                  <a:lnTo>
                    <a:pt x="214" y="40"/>
                  </a:lnTo>
                  <a:lnTo>
                    <a:pt x="224" y="40"/>
                  </a:lnTo>
                  <a:lnTo>
                    <a:pt x="224" y="286"/>
                  </a:lnTo>
                  <a:close/>
                  <a:moveTo>
                    <a:pt x="172" y="86"/>
                  </a:moveTo>
                  <a:lnTo>
                    <a:pt x="42" y="86"/>
                  </a:lnTo>
                  <a:lnTo>
                    <a:pt x="42" y="104"/>
                  </a:lnTo>
                  <a:lnTo>
                    <a:pt x="172" y="104"/>
                  </a:lnTo>
                  <a:lnTo>
                    <a:pt x="172" y="86"/>
                  </a:lnTo>
                  <a:close/>
                  <a:moveTo>
                    <a:pt x="42" y="178"/>
                  </a:moveTo>
                  <a:lnTo>
                    <a:pt x="106" y="178"/>
                  </a:lnTo>
                  <a:lnTo>
                    <a:pt x="106" y="160"/>
                  </a:lnTo>
                  <a:lnTo>
                    <a:pt x="42" y="160"/>
                  </a:lnTo>
                  <a:lnTo>
                    <a:pt x="42" y="178"/>
                  </a:lnTo>
                  <a:close/>
                  <a:moveTo>
                    <a:pt x="172" y="124"/>
                  </a:moveTo>
                  <a:lnTo>
                    <a:pt x="42" y="124"/>
                  </a:lnTo>
                  <a:lnTo>
                    <a:pt x="42" y="142"/>
                  </a:lnTo>
                  <a:lnTo>
                    <a:pt x="172" y="142"/>
                  </a:lnTo>
                  <a:lnTo>
                    <a:pt x="172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739189" y="3295650"/>
            <a:ext cx="987425" cy="1416050"/>
            <a:chOff x="8739189" y="3295650"/>
            <a:chExt cx="987425" cy="1416050"/>
          </a:xfrm>
        </p:grpSpPr>
        <p:sp>
          <p:nvSpPr>
            <p:cNvPr id="88" name="Freeform 353"/>
            <p:cNvSpPr/>
            <p:nvPr/>
          </p:nvSpPr>
          <p:spPr bwMode="auto">
            <a:xfrm>
              <a:off x="8739189" y="3295650"/>
              <a:ext cx="987425" cy="1130300"/>
            </a:xfrm>
            <a:custGeom>
              <a:avLst/>
              <a:gdLst>
                <a:gd name="T0" fmla="*/ 256 w 311"/>
                <a:gd name="T1" fmla="*/ 256 h 356"/>
                <a:gd name="T2" fmla="*/ 156 w 311"/>
                <a:gd name="T3" fmla="*/ 356 h 356"/>
                <a:gd name="T4" fmla="*/ 56 w 311"/>
                <a:gd name="T5" fmla="*/ 256 h 356"/>
                <a:gd name="T6" fmla="*/ 56 w 311"/>
                <a:gd name="T7" fmla="*/ 56 h 356"/>
                <a:gd name="T8" fmla="*/ 256 w 311"/>
                <a:gd name="T9" fmla="*/ 56 h 356"/>
                <a:gd name="T10" fmla="*/ 256 w 311"/>
                <a:gd name="T11" fmla="*/ 2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356">
                  <a:moveTo>
                    <a:pt x="256" y="256"/>
                  </a:moveTo>
                  <a:cubicBezTo>
                    <a:pt x="156" y="356"/>
                    <a:pt x="156" y="356"/>
                    <a:pt x="156" y="356"/>
                  </a:cubicBezTo>
                  <a:cubicBezTo>
                    <a:pt x="56" y="256"/>
                    <a:pt x="56" y="256"/>
                    <a:pt x="56" y="256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6" y="56"/>
                  </a:cubicBezTo>
                  <a:cubicBezTo>
                    <a:pt x="311" y="111"/>
                    <a:pt x="311" y="201"/>
                    <a:pt x="256" y="2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89" name="Freeform 354"/>
            <p:cNvSpPr>
              <a:spLocks noEditPoints="1"/>
            </p:cNvSpPr>
            <p:nvPr/>
          </p:nvSpPr>
          <p:spPr bwMode="auto">
            <a:xfrm>
              <a:off x="9202739" y="4413250"/>
              <a:ext cx="60325" cy="298450"/>
            </a:xfrm>
            <a:custGeom>
              <a:avLst/>
              <a:gdLst>
                <a:gd name="T0" fmla="*/ 10 w 19"/>
                <a:gd name="T1" fmla="*/ 38 h 94"/>
                <a:gd name="T2" fmla="*/ 14 w 19"/>
                <a:gd name="T3" fmla="*/ 34 h 94"/>
                <a:gd name="T4" fmla="*/ 10 w 19"/>
                <a:gd name="T5" fmla="*/ 30 h 94"/>
                <a:gd name="T6" fmla="*/ 6 w 19"/>
                <a:gd name="T7" fmla="*/ 34 h 94"/>
                <a:gd name="T8" fmla="*/ 10 w 19"/>
                <a:gd name="T9" fmla="*/ 38 h 94"/>
                <a:gd name="T10" fmla="*/ 10 w 19"/>
                <a:gd name="T11" fmla="*/ 23 h 94"/>
                <a:gd name="T12" fmla="*/ 14 w 19"/>
                <a:gd name="T13" fmla="*/ 19 h 94"/>
                <a:gd name="T14" fmla="*/ 10 w 19"/>
                <a:gd name="T15" fmla="*/ 15 h 94"/>
                <a:gd name="T16" fmla="*/ 6 w 19"/>
                <a:gd name="T17" fmla="*/ 19 h 94"/>
                <a:gd name="T18" fmla="*/ 10 w 19"/>
                <a:gd name="T19" fmla="*/ 23 h 94"/>
                <a:gd name="T20" fmla="*/ 10 w 19"/>
                <a:gd name="T21" fmla="*/ 8 h 94"/>
                <a:gd name="T22" fmla="*/ 13 w 19"/>
                <a:gd name="T23" fmla="*/ 7 h 94"/>
                <a:gd name="T24" fmla="*/ 14 w 19"/>
                <a:gd name="T25" fmla="*/ 4 h 94"/>
                <a:gd name="T26" fmla="*/ 13 w 19"/>
                <a:gd name="T27" fmla="*/ 2 h 94"/>
                <a:gd name="T28" fmla="*/ 7 w 19"/>
                <a:gd name="T29" fmla="*/ 2 h 94"/>
                <a:gd name="T30" fmla="*/ 6 w 19"/>
                <a:gd name="T31" fmla="*/ 4 h 94"/>
                <a:gd name="T32" fmla="*/ 7 w 19"/>
                <a:gd name="T33" fmla="*/ 7 h 94"/>
                <a:gd name="T34" fmla="*/ 10 w 19"/>
                <a:gd name="T35" fmla="*/ 8 h 94"/>
                <a:gd name="T36" fmla="*/ 10 w 19"/>
                <a:gd name="T37" fmla="*/ 68 h 94"/>
                <a:gd name="T38" fmla="*/ 14 w 19"/>
                <a:gd name="T39" fmla="*/ 64 h 94"/>
                <a:gd name="T40" fmla="*/ 10 w 19"/>
                <a:gd name="T41" fmla="*/ 60 h 94"/>
                <a:gd name="T42" fmla="*/ 6 w 19"/>
                <a:gd name="T43" fmla="*/ 64 h 94"/>
                <a:gd name="T44" fmla="*/ 10 w 19"/>
                <a:gd name="T45" fmla="*/ 68 h 94"/>
                <a:gd name="T46" fmla="*/ 10 w 19"/>
                <a:gd name="T47" fmla="*/ 53 h 94"/>
                <a:gd name="T48" fmla="*/ 14 w 19"/>
                <a:gd name="T49" fmla="*/ 49 h 94"/>
                <a:gd name="T50" fmla="*/ 10 w 19"/>
                <a:gd name="T51" fmla="*/ 45 h 94"/>
                <a:gd name="T52" fmla="*/ 6 w 19"/>
                <a:gd name="T53" fmla="*/ 49 h 94"/>
                <a:gd name="T54" fmla="*/ 10 w 19"/>
                <a:gd name="T55" fmla="*/ 53 h 94"/>
                <a:gd name="T56" fmla="*/ 10 w 19"/>
                <a:gd name="T57" fmla="*/ 75 h 94"/>
                <a:gd name="T58" fmla="*/ 0 w 19"/>
                <a:gd name="T59" fmla="*/ 85 h 94"/>
                <a:gd name="T60" fmla="*/ 10 w 19"/>
                <a:gd name="T61" fmla="*/ 94 h 94"/>
                <a:gd name="T62" fmla="*/ 19 w 19"/>
                <a:gd name="T63" fmla="*/ 85 h 94"/>
                <a:gd name="T64" fmla="*/ 10 w 19"/>
                <a:gd name="T65" fmla="*/ 7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" h="94">
                  <a:moveTo>
                    <a:pt x="10" y="38"/>
                  </a:moveTo>
                  <a:cubicBezTo>
                    <a:pt x="12" y="38"/>
                    <a:pt x="14" y="36"/>
                    <a:pt x="14" y="34"/>
                  </a:cubicBezTo>
                  <a:cubicBezTo>
                    <a:pt x="14" y="32"/>
                    <a:pt x="12" y="30"/>
                    <a:pt x="10" y="30"/>
                  </a:cubicBezTo>
                  <a:cubicBezTo>
                    <a:pt x="8" y="30"/>
                    <a:pt x="6" y="32"/>
                    <a:pt x="6" y="34"/>
                  </a:cubicBezTo>
                  <a:cubicBezTo>
                    <a:pt x="6" y="36"/>
                    <a:pt x="8" y="38"/>
                    <a:pt x="10" y="38"/>
                  </a:cubicBezTo>
                  <a:close/>
                  <a:moveTo>
                    <a:pt x="10" y="23"/>
                  </a:moveTo>
                  <a:cubicBezTo>
                    <a:pt x="12" y="23"/>
                    <a:pt x="14" y="22"/>
                    <a:pt x="14" y="19"/>
                  </a:cubicBezTo>
                  <a:cubicBezTo>
                    <a:pt x="14" y="17"/>
                    <a:pt x="12" y="15"/>
                    <a:pt x="10" y="15"/>
                  </a:cubicBezTo>
                  <a:cubicBezTo>
                    <a:pt x="8" y="15"/>
                    <a:pt x="6" y="17"/>
                    <a:pt x="6" y="19"/>
                  </a:cubicBezTo>
                  <a:cubicBezTo>
                    <a:pt x="6" y="22"/>
                    <a:pt x="8" y="23"/>
                    <a:pt x="10" y="23"/>
                  </a:cubicBezTo>
                  <a:close/>
                  <a:moveTo>
                    <a:pt x="10" y="8"/>
                  </a:moveTo>
                  <a:cubicBezTo>
                    <a:pt x="11" y="8"/>
                    <a:pt x="12" y="8"/>
                    <a:pt x="13" y="7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4" y="3"/>
                    <a:pt x="13" y="2"/>
                    <a:pt x="13" y="2"/>
                  </a:cubicBezTo>
                  <a:cubicBezTo>
                    <a:pt x="11" y="0"/>
                    <a:pt x="8" y="0"/>
                    <a:pt x="7" y="2"/>
                  </a:cubicBezTo>
                  <a:cubicBezTo>
                    <a:pt x="6" y="2"/>
                    <a:pt x="6" y="3"/>
                    <a:pt x="6" y="4"/>
                  </a:cubicBezTo>
                  <a:cubicBezTo>
                    <a:pt x="6" y="5"/>
                    <a:pt x="6" y="6"/>
                    <a:pt x="7" y="7"/>
                  </a:cubicBezTo>
                  <a:cubicBezTo>
                    <a:pt x="8" y="8"/>
                    <a:pt x="9" y="8"/>
                    <a:pt x="10" y="8"/>
                  </a:cubicBezTo>
                  <a:close/>
                  <a:moveTo>
                    <a:pt x="10" y="68"/>
                  </a:moveTo>
                  <a:cubicBezTo>
                    <a:pt x="12" y="68"/>
                    <a:pt x="14" y="66"/>
                    <a:pt x="14" y="64"/>
                  </a:cubicBezTo>
                  <a:cubicBezTo>
                    <a:pt x="14" y="62"/>
                    <a:pt x="12" y="60"/>
                    <a:pt x="10" y="60"/>
                  </a:cubicBezTo>
                  <a:cubicBezTo>
                    <a:pt x="8" y="60"/>
                    <a:pt x="6" y="62"/>
                    <a:pt x="6" y="64"/>
                  </a:cubicBezTo>
                  <a:cubicBezTo>
                    <a:pt x="6" y="66"/>
                    <a:pt x="8" y="68"/>
                    <a:pt x="10" y="68"/>
                  </a:cubicBezTo>
                  <a:close/>
                  <a:moveTo>
                    <a:pt x="10" y="53"/>
                  </a:moveTo>
                  <a:cubicBezTo>
                    <a:pt x="12" y="53"/>
                    <a:pt x="14" y="51"/>
                    <a:pt x="14" y="49"/>
                  </a:cubicBezTo>
                  <a:cubicBezTo>
                    <a:pt x="14" y="47"/>
                    <a:pt x="12" y="45"/>
                    <a:pt x="10" y="45"/>
                  </a:cubicBezTo>
                  <a:cubicBezTo>
                    <a:pt x="8" y="45"/>
                    <a:pt x="6" y="47"/>
                    <a:pt x="6" y="49"/>
                  </a:cubicBezTo>
                  <a:cubicBezTo>
                    <a:pt x="6" y="51"/>
                    <a:pt x="8" y="53"/>
                    <a:pt x="10" y="53"/>
                  </a:cubicBezTo>
                  <a:close/>
                  <a:moveTo>
                    <a:pt x="10" y="75"/>
                  </a:moveTo>
                  <a:cubicBezTo>
                    <a:pt x="4" y="75"/>
                    <a:pt x="0" y="79"/>
                    <a:pt x="0" y="85"/>
                  </a:cubicBezTo>
                  <a:cubicBezTo>
                    <a:pt x="0" y="90"/>
                    <a:pt x="4" y="94"/>
                    <a:pt x="10" y="94"/>
                  </a:cubicBezTo>
                  <a:cubicBezTo>
                    <a:pt x="15" y="94"/>
                    <a:pt x="19" y="90"/>
                    <a:pt x="19" y="85"/>
                  </a:cubicBezTo>
                  <a:cubicBezTo>
                    <a:pt x="19" y="79"/>
                    <a:pt x="15" y="75"/>
                    <a:pt x="10" y="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  <p:sp>
          <p:nvSpPr>
            <p:cNvPr id="90" name="Freeform 355"/>
            <p:cNvSpPr>
              <a:spLocks noEditPoints="1"/>
            </p:cNvSpPr>
            <p:nvPr/>
          </p:nvSpPr>
          <p:spPr bwMode="auto">
            <a:xfrm>
              <a:off x="8999539" y="3556000"/>
              <a:ext cx="466725" cy="520700"/>
            </a:xfrm>
            <a:custGeom>
              <a:avLst/>
              <a:gdLst>
                <a:gd name="T0" fmla="*/ 80 w 147"/>
                <a:gd name="T1" fmla="*/ 91 h 164"/>
                <a:gd name="T2" fmla="*/ 80 w 147"/>
                <a:gd name="T3" fmla="*/ 90 h 164"/>
                <a:gd name="T4" fmla="*/ 80 w 147"/>
                <a:gd name="T5" fmla="*/ 57 h 164"/>
                <a:gd name="T6" fmla="*/ 74 w 147"/>
                <a:gd name="T7" fmla="*/ 51 h 164"/>
                <a:gd name="T8" fmla="*/ 67 w 147"/>
                <a:gd name="T9" fmla="*/ 57 h 164"/>
                <a:gd name="T10" fmla="*/ 67 w 147"/>
                <a:gd name="T11" fmla="*/ 90 h 164"/>
                <a:gd name="T12" fmla="*/ 74 w 147"/>
                <a:gd name="T13" fmla="*/ 97 h 164"/>
                <a:gd name="T14" fmla="*/ 75 w 147"/>
                <a:gd name="T15" fmla="*/ 97 h 164"/>
                <a:gd name="T16" fmla="*/ 104 w 147"/>
                <a:gd name="T17" fmla="*/ 126 h 164"/>
                <a:gd name="T18" fmla="*/ 107 w 147"/>
                <a:gd name="T19" fmla="*/ 127 h 164"/>
                <a:gd name="T20" fmla="*/ 110 w 147"/>
                <a:gd name="T21" fmla="*/ 126 h 164"/>
                <a:gd name="T22" fmla="*/ 110 w 147"/>
                <a:gd name="T23" fmla="*/ 121 h 164"/>
                <a:gd name="T24" fmla="*/ 80 w 147"/>
                <a:gd name="T25" fmla="*/ 91 h 164"/>
                <a:gd name="T26" fmla="*/ 119 w 147"/>
                <a:gd name="T27" fmla="*/ 32 h 164"/>
                <a:gd name="T28" fmla="*/ 124 w 147"/>
                <a:gd name="T29" fmla="*/ 25 h 164"/>
                <a:gd name="T30" fmla="*/ 125 w 147"/>
                <a:gd name="T31" fmla="*/ 26 h 164"/>
                <a:gd name="T32" fmla="*/ 129 w 147"/>
                <a:gd name="T33" fmla="*/ 27 h 164"/>
                <a:gd name="T34" fmla="*/ 132 w 147"/>
                <a:gd name="T35" fmla="*/ 24 h 164"/>
                <a:gd name="T36" fmla="*/ 135 w 147"/>
                <a:gd name="T37" fmla="*/ 19 h 164"/>
                <a:gd name="T38" fmla="*/ 133 w 147"/>
                <a:gd name="T39" fmla="*/ 13 h 164"/>
                <a:gd name="T40" fmla="*/ 112 w 147"/>
                <a:gd name="T41" fmla="*/ 1 h 164"/>
                <a:gd name="T42" fmla="*/ 106 w 147"/>
                <a:gd name="T43" fmla="*/ 2 h 164"/>
                <a:gd name="T44" fmla="*/ 103 w 147"/>
                <a:gd name="T45" fmla="*/ 8 h 164"/>
                <a:gd name="T46" fmla="*/ 103 w 147"/>
                <a:gd name="T47" fmla="*/ 11 h 164"/>
                <a:gd name="T48" fmla="*/ 105 w 147"/>
                <a:gd name="T49" fmla="*/ 14 h 164"/>
                <a:gd name="T50" fmla="*/ 106 w 147"/>
                <a:gd name="T51" fmla="*/ 15 h 164"/>
                <a:gd name="T52" fmla="*/ 102 w 147"/>
                <a:gd name="T53" fmla="*/ 22 h 164"/>
                <a:gd name="T54" fmla="*/ 74 w 147"/>
                <a:gd name="T55" fmla="*/ 16 h 164"/>
                <a:gd name="T56" fmla="*/ 45 w 147"/>
                <a:gd name="T57" fmla="*/ 22 h 164"/>
                <a:gd name="T58" fmla="*/ 41 w 147"/>
                <a:gd name="T59" fmla="*/ 15 h 164"/>
                <a:gd name="T60" fmla="*/ 43 w 147"/>
                <a:gd name="T61" fmla="*/ 14 h 164"/>
                <a:gd name="T62" fmla="*/ 45 w 147"/>
                <a:gd name="T63" fmla="*/ 11 h 164"/>
                <a:gd name="T64" fmla="*/ 44 w 147"/>
                <a:gd name="T65" fmla="*/ 8 h 164"/>
                <a:gd name="T66" fmla="*/ 41 w 147"/>
                <a:gd name="T67" fmla="*/ 2 h 164"/>
                <a:gd name="T68" fmla="*/ 35 w 147"/>
                <a:gd name="T69" fmla="*/ 1 h 164"/>
                <a:gd name="T70" fmla="*/ 14 w 147"/>
                <a:gd name="T71" fmla="*/ 13 h 164"/>
                <a:gd name="T72" fmla="*/ 13 w 147"/>
                <a:gd name="T73" fmla="*/ 19 h 164"/>
                <a:gd name="T74" fmla="*/ 16 w 147"/>
                <a:gd name="T75" fmla="*/ 24 h 164"/>
                <a:gd name="T76" fmla="*/ 19 w 147"/>
                <a:gd name="T77" fmla="*/ 27 h 164"/>
                <a:gd name="T78" fmla="*/ 22 w 147"/>
                <a:gd name="T79" fmla="*/ 26 h 164"/>
                <a:gd name="T80" fmla="*/ 24 w 147"/>
                <a:gd name="T81" fmla="*/ 25 h 164"/>
                <a:gd name="T82" fmla="*/ 28 w 147"/>
                <a:gd name="T83" fmla="*/ 32 h 164"/>
                <a:gd name="T84" fmla="*/ 0 w 147"/>
                <a:gd name="T85" fmla="*/ 90 h 164"/>
                <a:gd name="T86" fmla="*/ 74 w 147"/>
                <a:gd name="T87" fmla="*/ 164 h 164"/>
                <a:gd name="T88" fmla="*/ 147 w 147"/>
                <a:gd name="T89" fmla="*/ 90 h 164"/>
                <a:gd name="T90" fmla="*/ 119 w 147"/>
                <a:gd name="T91" fmla="*/ 32 h 164"/>
                <a:gd name="T92" fmla="*/ 74 w 147"/>
                <a:gd name="T93" fmla="*/ 150 h 164"/>
                <a:gd name="T94" fmla="*/ 14 w 147"/>
                <a:gd name="T95" fmla="*/ 90 h 164"/>
                <a:gd name="T96" fmla="*/ 74 w 147"/>
                <a:gd name="T97" fmla="*/ 31 h 164"/>
                <a:gd name="T98" fmla="*/ 133 w 147"/>
                <a:gd name="T99" fmla="*/ 90 h 164"/>
                <a:gd name="T100" fmla="*/ 74 w 147"/>
                <a:gd name="T101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7" h="164">
                  <a:moveTo>
                    <a:pt x="80" y="91"/>
                  </a:moveTo>
                  <a:cubicBezTo>
                    <a:pt x="80" y="91"/>
                    <a:pt x="80" y="91"/>
                    <a:pt x="80" y="90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0" y="53"/>
                    <a:pt x="77" y="51"/>
                    <a:pt x="74" y="51"/>
                  </a:cubicBezTo>
                  <a:cubicBezTo>
                    <a:pt x="70" y="51"/>
                    <a:pt x="67" y="53"/>
                    <a:pt x="67" y="57"/>
                  </a:cubicBezTo>
                  <a:cubicBezTo>
                    <a:pt x="67" y="90"/>
                    <a:pt x="67" y="90"/>
                    <a:pt x="67" y="90"/>
                  </a:cubicBezTo>
                  <a:cubicBezTo>
                    <a:pt x="67" y="94"/>
                    <a:pt x="70" y="97"/>
                    <a:pt x="74" y="97"/>
                  </a:cubicBezTo>
                  <a:cubicBezTo>
                    <a:pt x="74" y="97"/>
                    <a:pt x="74" y="97"/>
                    <a:pt x="75" y="97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05" y="127"/>
                    <a:pt x="106" y="127"/>
                    <a:pt x="107" y="127"/>
                  </a:cubicBezTo>
                  <a:cubicBezTo>
                    <a:pt x="108" y="127"/>
                    <a:pt x="109" y="127"/>
                    <a:pt x="110" y="126"/>
                  </a:cubicBezTo>
                  <a:cubicBezTo>
                    <a:pt x="111" y="125"/>
                    <a:pt x="111" y="122"/>
                    <a:pt x="110" y="121"/>
                  </a:cubicBezTo>
                  <a:lnTo>
                    <a:pt x="80" y="91"/>
                  </a:lnTo>
                  <a:close/>
                  <a:moveTo>
                    <a:pt x="119" y="32"/>
                  </a:moveTo>
                  <a:cubicBezTo>
                    <a:pt x="124" y="25"/>
                    <a:pt x="124" y="25"/>
                    <a:pt x="124" y="25"/>
                  </a:cubicBezTo>
                  <a:cubicBezTo>
                    <a:pt x="125" y="26"/>
                    <a:pt x="125" y="26"/>
                    <a:pt x="125" y="26"/>
                  </a:cubicBezTo>
                  <a:cubicBezTo>
                    <a:pt x="126" y="27"/>
                    <a:pt x="128" y="27"/>
                    <a:pt x="129" y="27"/>
                  </a:cubicBezTo>
                  <a:cubicBezTo>
                    <a:pt x="130" y="26"/>
                    <a:pt x="131" y="26"/>
                    <a:pt x="132" y="24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136" y="17"/>
                    <a:pt x="135" y="14"/>
                    <a:pt x="133" y="13"/>
                  </a:cubicBezTo>
                  <a:cubicBezTo>
                    <a:pt x="112" y="1"/>
                    <a:pt x="112" y="1"/>
                    <a:pt x="112" y="1"/>
                  </a:cubicBezTo>
                  <a:cubicBezTo>
                    <a:pt x="110" y="0"/>
                    <a:pt x="107" y="0"/>
                    <a:pt x="106" y="2"/>
                  </a:cubicBezTo>
                  <a:cubicBezTo>
                    <a:pt x="103" y="8"/>
                    <a:pt x="103" y="8"/>
                    <a:pt x="103" y="8"/>
                  </a:cubicBezTo>
                  <a:cubicBezTo>
                    <a:pt x="102" y="9"/>
                    <a:pt x="102" y="10"/>
                    <a:pt x="103" y="11"/>
                  </a:cubicBezTo>
                  <a:cubicBezTo>
                    <a:pt x="103" y="12"/>
                    <a:pt x="104" y="13"/>
                    <a:pt x="105" y="14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93" y="18"/>
                    <a:pt x="84" y="16"/>
                    <a:pt x="74" y="16"/>
                  </a:cubicBezTo>
                  <a:cubicBezTo>
                    <a:pt x="64" y="16"/>
                    <a:pt x="54" y="18"/>
                    <a:pt x="45" y="2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4" y="13"/>
                    <a:pt x="45" y="12"/>
                    <a:pt x="45" y="11"/>
                  </a:cubicBezTo>
                  <a:cubicBezTo>
                    <a:pt x="45" y="10"/>
                    <a:pt x="45" y="9"/>
                    <a:pt x="44" y="8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0" y="0"/>
                    <a:pt x="37" y="0"/>
                    <a:pt x="35" y="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4"/>
                    <a:pt x="11" y="17"/>
                    <a:pt x="13" y="19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6"/>
                    <a:pt x="17" y="26"/>
                    <a:pt x="19" y="27"/>
                  </a:cubicBezTo>
                  <a:cubicBezTo>
                    <a:pt x="20" y="27"/>
                    <a:pt x="21" y="27"/>
                    <a:pt x="22" y="26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11" y="46"/>
                    <a:pt x="0" y="67"/>
                    <a:pt x="0" y="90"/>
                  </a:cubicBezTo>
                  <a:cubicBezTo>
                    <a:pt x="0" y="131"/>
                    <a:pt x="33" y="164"/>
                    <a:pt x="74" y="164"/>
                  </a:cubicBezTo>
                  <a:cubicBezTo>
                    <a:pt x="114" y="164"/>
                    <a:pt x="147" y="131"/>
                    <a:pt x="147" y="90"/>
                  </a:cubicBezTo>
                  <a:cubicBezTo>
                    <a:pt x="147" y="67"/>
                    <a:pt x="137" y="46"/>
                    <a:pt x="119" y="32"/>
                  </a:cubicBezTo>
                  <a:close/>
                  <a:moveTo>
                    <a:pt x="74" y="150"/>
                  </a:moveTo>
                  <a:cubicBezTo>
                    <a:pt x="41" y="150"/>
                    <a:pt x="14" y="123"/>
                    <a:pt x="14" y="90"/>
                  </a:cubicBezTo>
                  <a:cubicBezTo>
                    <a:pt x="14" y="57"/>
                    <a:pt x="41" y="31"/>
                    <a:pt x="74" y="31"/>
                  </a:cubicBezTo>
                  <a:cubicBezTo>
                    <a:pt x="107" y="31"/>
                    <a:pt x="133" y="57"/>
                    <a:pt x="133" y="90"/>
                  </a:cubicBezTo>
                  <a:cubicBezTo>
                    <a:pt x="133" y="123"/>
                    <a:pt x="107" y="150"/>
                    <a:pt x="74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ea typeface="幼圆" panose="02010509060101010101" pitchFamily="49" charset="-122"/>
              </a:endParaRPr>
            </a:p>
          </p:txBody>
        </p:sp>
      </p:grpSp>
      <p:sp>
        <p:nvSpPr>
          <p:cNvPr id="91" name="矩形 90"/>
          <p:cNvSpPr/>
          <p:nvPr/>
        </p:nvSpPr>
        <p:spPr>
          <a:xfrm>
            <a:off x="2178902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759661" y="3350501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2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5242777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3"/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3"/>
              </a:solidFill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6768311" y="3350501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4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4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8306653" y="4992290"/>
            <a:ext cx="1912821" cy="11541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5"/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5"/>
              </a:solidFill>
              <a:ea typeface="幼圆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91" grpId="0"/>
      <p:bldP spid="92" grpId="0"/>
      <p:bldP spid="93" grpId="0"/>
      <p:bldP spid="94" grpId="0"/>
      <p:bldP spid="9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TextBox 16"/>
          <p:cNvSpPr txBox="1"/>
          <p:nvPr/>
        </p:nvSpPr>
        <p:spPr>
          <a:xfrm>
            <a:off x="2894138" y="4516622"/>
            <a:ext cx="1700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TextBox 17"/>
          <p:cNvSpPr txBox="1"/>
          <p:nvPr/>
        </p:nvSpPr>
        <p:spPr>
          <a:xfrm>
            <a:off x="5182651" y="4552225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TextBox 18"/>
          <p:cNvSpPr txBox="1"/>
          <p:nvPr/>
        </p:nvSpPr>
        <p:spPr>
          <a:xfrm>
            <a:off x="7505225" y="4587829"/>
            <a:ext cx="1700910" cy="844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单击此处添加文字阐述，添加简短问题说明文字，具体说明文字在此处添加此处。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Freeform 4"/>
          <p:cNvSpPr/>
          <p:nvPr/>
        </p:nvSpPr>
        <p:spPr bwMode="auto">
          <a:xfrm>
            <a:off x="2596105" y="2093491"/>
            <a:ext cx="4406472" cy="230081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3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8" name="Freeform 5"/>
          <p:cNvSpPr/>
          <p:nvPr/>
        </p:nvSpPr>
        <p:spPr bwMode="auto">
          <a:xfrm flipH="1" flipV="1">
            <a:off x="5082170" y="2093491"/>
            <a:ext cx="4406472" cy="2300813"/>
          </a:xfrm>
          <a:custGeom>
            <a:avLst/>
            <a:gdLst/>
            <a:ahLst/>
            <a:cxnLst>
              <a:cxn ang="0">
                <a:pos x="1558" y="337"/>
              </a:cxn>
              <a:cxn ang="0">
                <a:pos x="1221" y="0"/>
              </a:cxn>
              <a:cxn ang="0">
                <a:pos x="407" y="814"/>
              </a:cxn>
              <a:cxn ang="0">
                <a:pos x="0" y="407"/>
              </a:cxn>
              <a:cxn ang="0">
                <a:pos x="402" y="5"/>
              </a:cxn>
              <a:cxn ang="0">
                <a:pos x="734" y="337"/>
              </a:cxn>
            </a:cxnLst>
            <a:rect l="0" t="0" r="r" b="b"/>
            <a:pathLst>
              <a:path w="1558" h="814">
                <a:moveTo>
                  <a:pt x="1558" y="337"/>
                </a:moveTo>
                <a:lnTo>
                  <a:pt x="1221" y="0"/>
                </a:lnTo>
                <a:lnTo>
                  <a:pt x="407" y="814"/>
                </a:lnTo>
                <a:lnTo>
                  <a:pt x="0" y="407"/>
                </a:lnTo>
                <a:lnTo>
                  <a:pt x="402" y="5"/>
                </a:lnTo>
                <a:lnTo>
                  <a:pt x="734" y="337"/>
                </a:lnTo>
              </a:path>
            </a:pathLst>
          </a:custGeom>
          <a:noFill/>
          <a:ln w="25400" cap="flat" cmpd="sng">
            <a:solidFill>
              <a:schemeClr val="accent4">
                <a:lumMod val="60000"/>
                <a:lumOff val="40000"/>
              </a:schemeClr>
            </a:solidFill>
            <a:prstDash val="solid"/>
            <a:round/>
          </a:ln>
          <a:effectLst/>
        </p:spPr>
        <p:txBody>
          <a:bodyPr wrap="none" lIns="0" tIns="0" rIns="0" bIns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1300" b="1" kern="1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045671" y="2633208"/>
            <a:ext cx="1274780" cy="1165261"/>
            <a:chOff x="1616921" y="1756908"/>
            <a:chExt cx="1274780" cy="1165261"/>
          </a:xfrm>
        </p:grpSpPr>
        <p:grpSp>
          <p:nvGrpSpPr>
            <p:cNvPr id="10" name="组合 9"/>
            <p:cNvGrpSpPr/>
            <p:nvPr/>
          </p:nvGrpSpPr>
          <p:grpSpPr>
            <a:xfrm>
              <a:off x="1616921" y="1756908"/>
              <a:ext cx="1274780" cy="1165261"/>
              <a:chOff x="1616921" y="1756908"/>
              <a:chExt cx="1274780" cy="1165261"/>
            </a:xfrm>
          </p:grpSpPr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 rot="18900000">
                <a:off x="1723577" y="1817977"/>
                <a:ext cx="1104193" cy="110419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 rot="18900000">
                <a:off x="2167565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14" name="TextBox 11"/>
              <p:cNvSpPr txBox="1">
                <a:spLocks noChangeArrowheads="1"/>
              </p:cNvSpPr>
              <p:nvPr/>
            </p:nvSpPr>
            <p:spPr bwMode="auto">
              <a:xfrm flipH="1">
                <a:off x="1616921" y="2194077"/>
                <a:ext cx="1274780" cy="33855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添加标题</a:t>
                </a:r>
              </a:p>
            </p:txBody>
          </p:sp>
        </p:grp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200845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Arial Black" panose="020B0A04020102020204" pitchFamily="34" charset="0"/>
                  <a:ea typeface="迷你简细倩" panose="03000509000000000000" pitchFamily="65" charset="-122"/>
                </a:rPr>
                <a:t>1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99205" y="2633208"/>
            <a:ext cx="1274780" cy="1165261"/>
            <a:chOff x="3970455" y="1756908"/>
            <a:chExt cx="1274780" cy="1165261"/>
          </a:xfrm>
        </p:grpSpPr>
        <p:grpSp>
          <p:nvGrpSpPr>
            <p:cNvPr id="18" name="组合 17"/>
            <p:cNvGrpSpPr/>
            <p:nvPr/>
          </p:nvGrpSpPr>
          <p:grpSpPr>
            <a:xfrm>
              <a:off x="3970455" y="1756908"/>
              <a:ext cx="1274780" cy="1165261"/>
              <a:chOff x="3970455" y="1756908"/>
              <a:chExt cx="1274780" cy="1165261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 rot="18900000">
                <a:off x="4055751" y="1817977"/>
                <a:ext cx="1104192" cy="110419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bg1"/>
                </a:solidFill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 rot="18900000">
                <a:off x="4499738" y="1756908"/>
                <a:ext cx="207964" cy="207964"/>
              </a:xfrm>
              <a:prstGeom prst="rect">
                <a:avLst/>
              </a:prstGeom>
              <a:solidFill>
                <a:srgbClr val="FFFFFF"/>
              </a:solidFill>
              <a:ln w="6350">
                <a:noFill/>
                <a:miter lim="800000"/>
              </a:ln>
              <a:effectLst/>
            </p:spPr>
            <p:txBody>
              <a:bodyPr wrap="none" lIns="0" tIns="0" rIns="0" bIns="0" anchor="ctr"/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sz="1300" b="1" kern="1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pitchFamily="49" charset="-122"/>
                  <a:cs typeface="+mn-cs"/>
                </a:endParaRPr>
              </a:p>
            </p:txBody>
          </p:sp>
          <p:sp>
            <p:nvSpPr>
              <p:cNvPr id="22" name="TextBox 11"/>
              <p:cNvSpPr txBox="1">
                <a:spLocks noChangeArrowheads="1"/>
              </p:cNvSpPr>
              <p:nvPr/>
            </p:nvSpPr>
            <p:spPr bwMode="auto">
              <a:xfrm flipH="1">
                <a:off x="3970455" y="2191601"/>
                <a:ext cx="1274780" cy="35199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CN" altLang="en-US" sz="1600" dirty="0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添加标题</a:t>
                </a:r>
              </a:p>
            </p:txBody>
          </p:sp>
        </p:grp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4534668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2"/>
                  </a:solidFill>
                  <a:ea typeface="迷你简细倩" panose="03000509000000000000" pitchFamily="65" charset="-122"/>
                </a:rPr>
                <a:t>2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718288" y="2633208"/>
            <a:ext cx="1274780" cy="1165261"/>
            <a:chOff x="6289538" y="1756908"/>
            <a:chExt cx="1274780" cy="1165261"/>
          </a:xfrm>
        </p:grpSpPr>
        <p:sp>
          <p:nvSpPr>
            <p:cNvPr id="24" name="Rectangle 8"/>
            <p:cNvSpPr>
              <a:spLocks noChangeArrowheads="1"/>
            </p:cNvSpPr>
            <p:nvPr/>
          </p:nvSpPr>
          <p:spPr bwMode="auto">
            <a:xfrm rot="18900000">
              <a:off x="6366467" y="1817977"/>
              <a:ext cx="1104192" cy="110419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bg1"/>
              </a:solidFill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 rot="18900000">
              <a:off x="6810454" y="1756908"/>
              <a:ext cx="207964" cy="207964"/>
            </a:xfrm>
            <a:prstGeom prst="rect">
              <a:avLst/>
            </a:prstGeom>
            <a:solidFill>
              <a:srgbClr val="FFFFFF"/>
            </a:solidFill>
            <a:ln w="6350">
              <a:noFill/>
              <a:miter lim="800000"/>
            </a:ln>
            <a:effectLst/>
          </p:spPr>
          <p:txBody>
            <a:bodyPr wrap="none" lIns="0" tIns="0" rIns="0" bIns="0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sz="1300" b="1" kern="1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endParaRP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6851987" y="1759369"/>
              <a:ext cx="114998" cy="207996"/>
            </a:xfrm>
            <a:prstGeom prst="rect">
              <a:avLst/>
            </a:prstGeom>
            <a:noFill/>
            <a:ln w="6350">
              <a:noFill/>
              <a:miter lim="800000"/>
            </a:ln>
            <a:effectLst/>
          </p:spPr>
          <p:txBody>
            <a:bodyPr wrap="none" lIns="0" tIns="0" rIns="0" bIns="0" anchor="ctr">
              <a:spAutoFit/>
            </a:bodyPr>
            <a:lstStyle>
              <a:defPPr>
                <a:defRPr lang="zh-CN"/>
              </a:defPPr>
              <a:lvl1pPr marR="0" lvl="0" indent="0" algn="ctr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kumimoji="0" sz="13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Black" panose="020B0A04020102020204" pitchFamily="34" charset="0"/>
                  <a:ea typeface="微软雅黑" panose="020B0503020204020204" pitchFamily="34" charset="-122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>
                <a:defRPr sz="1300" b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ea typeface="迷你简细倩" panose="03000509000000000000" pitchFamily="65" charset="-122"/>
                </a:rPr>
                <a:t>3</a:t>
              </a:r>
            </a:p>
          </p:txBody>
        </p:sp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 flipH="1">
              <a:off x="6289538" y="2191601"/>
              <a:ext cx="1274780" cy="35199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添加标题</a:t>
              </a:r>
            </a:p>
          </p:txBody>
        </p:sp>
      </p:grpSp>
      <p:pic>
        <p:nvPicPr>
          <p:cNvPr id="28" name="PA_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638868" y="2579211"/>
            <a:ext cx="575787" cy="1323818"/>
          </a:xfrm>
          <a:prstGeom prst="rect">
            <a:avLst/>
          </a:prstGeom>
        </p:spPr>
      </p:pic>
      <p:pic>
        <p:nvPicPr>
          <p:cNvPr id="29" name="PA_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5400000" flipH="1">
            <a:off x="9857724" y="2591262"/>
            <a:ext cx="568193" cy="1306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03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82542" y="2894621"/>
            <a:ext cx="470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966923" y="3508052"/>
            <a:ext cx="2024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pic>
        <p:nvPicPr>
          <p:cNvPr id="4" name="图表 3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78" y="1872388"/>
            <a:ext cx="5978911" cy="383920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64462" y="2446412"/>
            <a:ext cx="3486527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4462" y="3616511"/>
            <a:ext cx="3486527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64461" y="4786609"/>
            <a:ext cx="3486527" cy="60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    字颜色、大小、字体可根据需求进行更改。</a:t>
            </a:r>
            <a:endParaRPr lang="zh-CN" altLang="en-US" sz="12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8" name="PA_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/>
          <a:stretch>
            <a:fillRect/>
          </a:stretch>
        </p:blipFill>
        <p:spPr>
          <a:xfrm rot="20074829">
            <a:off x="7296660" y="2268500"/>
            <a:ext cx="433667" cy="624290"/>
          </a:xfrm>
          <a:prstGeom prst="rect">
            <a:avLst/>
          </a:prstGeom>
        </p:spPr>
      </p:pic>
      <p:pic>
        <p:nvPicPr>
          <p:cNvPr id="10" name="PA_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/>
          <a:stretch>
            <a:fillRect/>
          </a:stretch>
        </p:blipFill>
        <p:spPr>
          <a:xfrm rot="20074829">
            <a:off x="7296660" y="3359241"/>
            <a:ext cx="433667" cy="624290"/>
          </a:xfrm>
          <a:prstGeom prst="rect">
            <a:avLst/>
          </a:prstGeom>
        </p:spPr>
      </p:pic>
      <p:pic>
        <p:nvPicPr>
          <p:cNvPr id="11" name="PA_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screen"/>
          <a:stretch>
            <a:fillRect/>
          </a:stretch>
        </p:blipFill>
        <p:spPr>
          <a:xfrm rot="20074829">
            <a:off x="7296659" y="4494315"/>
            <a:ext cx="433667" cy="624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PA_矩形 3"/>
          <p:cNvSpPr/>
          <p:nvPr>
            <p:custDataLst>
              <p:tags r:id="rId1"/>
            </p:custDataLst>
          </p:nvPr>
        </p:nvSpPr>
        <p:spPr>
          <a:xfrm>
            <a:off x="5675419" y="305758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PA_矩形 4"/>
          <p:cNvSpPr/>
          <p:nvPr>
            <p:custDataLst>
              <p:tags r:id="rId2"/>
            </p:custDataLst>
          </p:nvPr>
        </p:nvSpPr>
        <p:spPr>
          <a:xfrm>
            <a:off x="3727257" y="395549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" name="PA_矩形 5"/>
          <p:cNvSpPr/>
          <p:nvPr>
            <p:custDataLst>
              <p:tags r:id="rId3"/>
            </p:custDataLst>
          </p:nvPr>
        </p:nvSpPr>
        <p:spPr>
          <a:xfrm>
            <a:off x="6898530" y="4763586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PA_矩形 6"/>
          <p:cNvSpPr/>
          <p:nvPr>
            <p:custDataLst>
              <p:tags r:id="rId4"/>
            </p:custDataLst>
          </p:nvPr>
        </p:nvSpPr>
        <p:spPr>
          <a:xfrm>
            <a:off x="2897543" y="2118648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PA_MH_Other_3"/>
          <p:cNvSpPr/>
          <p:nvPr>
            <p:custDataLst>
              <p:tags r:id="rId5"/>
            </p:custDataLst>
          </p:nvPr>
        </p:nvSpPr>
        <p:spPr bwMode="auto">
          <a:xfrm>
            <a:off x="2620834" y="1940421"/>
            <a:ext cx="304918" cy="349003"/>
          </a:xfrm>
          <a:custGeom>
            <a:avLst/>
            <a:gdLst>
              <a:gd name="T0" fmla="*/ 2147483646 w 3678"/>
              <a:gd name="T1" fmla="*/ 2147483646 h 4197"/>
              <a:gd name="T2" fmla="*/ 2147483646 w 3678"/>
              <a:gd name="T3" fmla="*/ 2147483646 h 4197"/>
              <a:gd name="T4" fmla="*/ 2147483646 w 3678"/>
              <a:gd name="T5" fmla="*/ 2147483646 h 4197"/>
              <a:gd name="T6" fmla="*/ 2147483646 w 3678"/>
              <a:gd name="T7" fmla="*/ 2147483646 h 4197"/>
              <a:gd name="T8" fmla="*/ 2147483646 w 3678"/>
              <a:gd name="T9" fmla="*/ 2147483646 h 4197"/>
              <a:gd name="T10" fmla="*/ 2147483646 w 3678"/>
              <a:gd name="T11" fmla="*/ 2147483646 h 4197"/>
              <a:gd name="T12" fmla="*/ 2147483646 w 3678"/>
              <a:gd name="T13" fmla="*/ 2147483646 h 4197"/>
              <a:gd name="T14" fmla="*/ 2147483646 w 3678"/>
              <a:gd name="T15" fmla="*/ 2147483646 h 4197"/>
              <a:gd name="T16" fmla="*/ 2147483646 w 3678"/>
              <a:gd name="T17" fmla="*/ 2147483646 h 4197"/>
              <a:gd name="T18" fmla="*/ 2147483646 w 3678"/>
              <a:gd name="T19" fmla="*/ 2147483646 h 4197"/>
              <a:gd name="T20" fmla="*/ 2147483646 w 3678"/>
              <a:gd name="T21" fmla="*/ 2147483646 h 4197"/>
              <a:gd name="T22" fmla="*/ 2147483646 w 3678"/>
              <a:gd name="T23" fmla="*/ 214748364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rgbClr val="FF6633"/>
          </a:solidFill>
          <a:ln>
            <a:noFill/>
          </a:ln>
        </p:spPr>
        <p:txBody>
          <a:bodyPr anchor="ctr"/>
          <a:lstStyle/>
          <a:p>
            <a:endParaRPr lang="zh-CN" altLang="en-US" sz="1350" dirty="0">
              <a:ea typeface="幼圆" panose="02010509060101010101" pitchFamily="49" charset="-122"/>
            </a:endParaRPr>
          </a:p>
        </p:txBody>
      </p:sp>
      <p:cxnSp>
        <p:nvCxnSpPr>
          <p:cNvPr id="9" name="PA_MH_Other_4"/>
          <p:cNvCxnSpPr/>
          <p:nvPr>
            <p:custDataLst>
              <p:tags r:id="rId6"/>
            </p:custDataLst>
          </p:nvPr>
        </p:nvCxnSpPr>
        <p:spPr>
          <a:xfrm>
            <a:off x="2962544" y="2111586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_MH_Other_7"/>
          <p:cNvSpPr/>
          <p:nvPr>
            <p:custDataLst>
              <p:tags r:id="rId7"/>
            </p:custDataLst>
          </p:nvPr>
        </p:nvSpPr>
        <p:spPr bwMode="auto">
          <a:xfrm>
            <a:off x="5354691" y="2853019"/>
            <a:ext cx="304918" cy="347167"/>
          </a:xfrm>
          <a:custGeom>
            <a:avLst/>
            <a:gdLst>
              <a:gd name="T0" fmla="*/ 2147483646 w 3678"/>
              <a:gd name="T1" fmla="*/ 2147483646 h 4197"/>
              <a:gd name="T2" fmla="*/ 2147483646 w 3678"/>
              <a:gd name="T3" fmla="*/ 2147483646 h 4197"/>
              <a:gd name="T4" fmla="*/ 2147483646 w 3678"/>
              <a:gd name="T5" fmla="*/ 2147483646 h 4197"/>
              <a:gd name="T6" fmla="*/ 2147483646 w 3678"/>
              <a:gd name="T7" fmla="*/ 2147483646 h 4197"/>
              <a:gd name="T8" fmla="*/ 2147483646 w 3678"/>
              <a:gd name="T9" fmla="*/ 2147483646 h 4197"/>
              <a:gd name="T10" fmla="*/ 2147483646 w 3678"/>
              <a:gd name="T11" fmla="*/ 2147483646 h 4197"/>
              <a:gd name="T12" fmla="*/ 2147483646 w 3678"/>
              <a:gd name="T13" fmla="*/ 2147483646 h 4197"/>
              <a:gd name="T14" fmla="*/ 2147483646 w 3678"/>
              <a:gd name="T15" fmla="*/ 2147483646 h 4197"/>
              <a:gd name="T16" fmla="*/ 2147483646 w 3678"/>
              <a:gd name="T17" fmla="*/ 2147483646 h 4197"/>
              <a:gd name="T18" fmla="*/ 2147483646 w 3678"/>
              <a:gd name="T19" fmla="*/ 2147483646 h 4197"/>
              <a:gd name="T20" fmla="*/ 2147483646 w 3678"/>
              <a:gd name="T21" fmla="*/ 2147483646 h 4197"/>
              <a:gd name="T22" fmla="*/ 2147483646 w 3678"/>
              <a:gd name="T23" fmla="*/ 214748364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350" dirty="0">
              <a:ea typeface="幼圆" panose="02010509060101010101" pitchFamily="49" charset="-122"/>
            </a:endParaRPr>
          </a:p>
        </p:txBody>
      </p:sp>
      <p:cxnSp>
        <p:nvCxnSpPr>
          <p:cNvPr id="11" name="PA_MH_Other_8"/>
          <p:cNvCxnSpPr/>
          <p:nvPr>
            <p:custDataLst>
              <p:tags r:id="rId8"/>
            </p:custDataLst>
          </p:nvPr>
        </p:nvCxnSpPr>
        <p:spPr>
          <a:xfrm>
            <a:off x="5696400" y="303869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_MH_Other_11"/>
          <p:cNvSpPr/>
          <p:nvPr>
            <p:custDataLst>
              <p:tags r:id="rId9"/>
            </p:custDataLst>
          </p:nvPr>
        </p:nvSpPr>
        <p:spPr bwMode="auto">
          <a:xfrm>
            <a:off x="3379595" y="3788970"/>
            <a:ext cx="304918" cy="349003"/>
          </a:xfrm>
          <a:custGeom>
            <a:avLst/>
            <a:gdLst>
              <a:gd name="T0" fmla="*/ 775981150 w 3678"/>
              <a:gd name="T1" fmla="*/ 775692216 h 4197"/>
              <a:gd name="T2" fmla="*/ 775981150 w 3678"/>
              <a:gd name="T3" fmla="*/ 775692216 h 4197"/>
              <a:gd name="T4" fmla="*/ 775981150 w 3678"/>
              <a:gd name="T5" fmla="*/ 775692216 h 4197"/>
              <a:gd name="T6" fmla="*/ 775981150 w 3678"/>
              <a:gd name="T7" fmla="*/ 775692216 h 4197"/>
              <a:gd name="T8" fmla="*/ 775981150 w 3678"/>
              <a:gd name="T9" fmla="*/ 775692216 h 4197"/>
              <a:gd name="T10" fmla="*/ 775981150 w 3678"/>
              <a:gd name="T11" fmla="*/ 775692216 h 4197"/>
              <a:gd name="T12" fmla="*/ 775981150 w 3678"/>
              <a:gd name="T13" fmla="*/ 775692216 h 4197"/>
              <a:gd name="T14" fmla="*/ 775981150 w 3678"/>
              <a:gd name="T15" fmla="*/ 775692216 h 4197"/>
              <a:gd name="T16" fmla="*/ 775981150 w 3678"/>
              <a:gd name="T17" fmla="*/ 775692216 h 4197"/>
              <a:gd name="T18" fmla="*/ 775981150 w 3678"/>
              <a:gd name="T19" fmla="*/ 775692216 h 4197"/>
              <a:gd name="T20" fmla="*/ 775981150 w 3678"/>
              <a:gd name="T21" fmla="*/ 775692216 h 4197"/>
              <a:gd name="T22" fmla="*/ 775981150 w 3678"/>
              <a:gd name="T23" fmla="*/ 77569221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350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13" name="PA_MH_Other_15"/>
          <p:cNvSpPr/>
          <p:nvPr>
            <p:custDataLst>
              <p:tags r:id="rId10"/>
            </p:custDataLst>
          </p:nvPr>
        </p:nvSpPr>
        <p:spPr bwMode="auto">
          <a:xfrm>
            <a:off x="6538629" y="4598558"/>
            <a:ext cx="304918" cy="349003"/>
          </a:xfrm>
          <a:custGeom>
            <a:avLst/>
            <a:gdLst>
              <a:gd name="T0" fmla="*/ 775981150 w 3678"/>
              <a:gd name="T1" fmla="*/ 775692216 h 4197"/>
              <a:gd name="T2" fmla="*/ 775981150 w 3678"/>
              <a:gd name="T3" fmla="*/ 775692216 h 4197"/>
              <a:gd name="T4" fmla="*/ 775981150 w 3678"/>
              <a:gd name="T5" fmla="*/ 775692216 h 4197"/>
              <a:gd name="T6" fmla="*/ 775981150 w 3678"/>
              <a:gd name="T7" fmla="*/ 775692216 h 4197"/>
              <a:gd name="T8" fmla="*/ 775981150 w 3678"/>
              <a:gd name="T9" fmla="*/ 775692216 h 4197"/>
              <a:gd name="T10" fmla="*/ 775981150 w 3678"/>
              <a:gd name="T11" fmla="*/ 775692216 h 4197"/>
              <a:gd name="T12" fmla="*/ 775981150 w 3678"/>
              <a:gd name="T13" fmla="*/ 775692216 h 4197"/>
              <a:gd name="T14" fmla="*/ 775981150 w 3678"/>
              <a:gd name="T15" fmla="*/ 775692216 h 4197"/>
              <a:gd name="T16" fmla="*/ 775981150 w 3678"/>
              <a:gd name="T17" fmla="*/ 775692216 h 4197"/>
              <a:gd name="T18" fmla="*/ 775981150 w 3678"/>
              <a:gd name="T19" fmla="*/ 775692216 h 4197"/>
              <a:gd name="T20" fmla="*/ 775981150 w 3678"/>
              <a:gd name="T21" fmla="*/ 775692216 h 4197"/>
              <a:gd name="T22" fmla="*/ 775981150 w 3678"/>
              <a:gd name="T23" fmla="*/ 775692216 h 41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678" h="4197">
                <a:moveTo>
                  <a:pt x="2081" y="2099"/>
                </a:moveTo>
                <a:lnTo>
                  <a:pt x="0" y="0"/>
                </a:lnTo>
                <a:lnTo>
                  <a:pt x="762" y="2099"/>
                </a:lnTo>
                <a:lnTo>
                  <a:pt x="0" y="4197"/>
                </a:lnTo>
                <a:lnTo>
                  <a:pt x="2081" y="2099"/>
                </a:lnTo>
                <a:close/>
                <a:moveTo>
                  <a:pt x="3678" y="2099"/>
                </a:moveTo>
                <a:lnTo>
                  <a:pt x="1597" y="0"/>
                </a:lnTo>
                <a:lnTo>
                  <a:pt x="2359" y="2099"/>
                </a:lnTo>
                <a:lnTo>
                  <a:pt x="1597" y="4197"/>
                </a:lnTo>
                <a:lnTo>
                  <a:pt x="3678" y="2099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/>
          <a:p>
            <a:pPr algn="just">
              <a:lnSpc>
                <a:spcPct val="130000"/>
              </a:lnSpc>
              <a:defRPr/>
            </a:pPr>
            <a:endParaRPr lang="zh-CN" altLang="en-US" sz="1350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cxnSp>
        <p:nvCxnSpPr>
          <p:cNvPr id="14" name="PA_MH_Other_16"/>
          <p:cNvCxnSpPr/>
          <p:nvPr>
            <p:custDataLst>
              <p:tags r:id="rId11"/>
            </p:custDataLst>
          </p:nvPr>
        </p:nvCxnSpPr>
        <p:spPr>
          <a:xfrm>
            <a:off x="6880338" y="4755209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PA_组合 66"/>
          <p:cNvGrpSpPr/>
          <p:nvPr>
            <p:custDataLst>
              <p:tags r:id="rId12"/>
            </p:custDataLst>
          </p:nvPr>
        </p:nvGrpSpPr>
        <p:grpSpPr>
          <a:xfrm>
            <a:off x="1520167" y="1682076"/>
            <a:ext cx="953793" cy="927113"/>
            <a:chOff x="1381418" y="1600977"/>
            <a:chExt cx="1181879" cy="1148819"/>
          </a:xfrm>
        </p:grpSpPr>
        <p:grpSp>
          <p:nvGrpSpPr>
            <p:cNvPr id="42" name="PA_组合 41"/>
            <p:cNvGrpSpPr/>
            <p:nvPr>
              <p:custDataLst>
                <p:tags r:id="rId27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0" name="图片 39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31" cstate="screen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19" name="PA_椭圆 1"/>
            <p:cNvSpPr/>
            <p:nvPr>
              <p:custDataLst>
                <p:tags r:id="rId28"/>
              </p:custDataLst>
            </p:nvPr>
          </p:nvSpPr>
          <p:spPr bwMode="auto">
            <a:xfrm>
              <a:off x="1759426" y="1952023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rgbClr val="FF6633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29" name="PA_矩形 28"/>
          <p:cNvSpPr/>
          <p:nvPr>
            <p:custDataLst>
              <p:tags r:id="rId13"/>
            </p:custDataLst>
          </p:nvPr>
        </p:nvSpPr>
        <p:spPr>
          <a:xfrm>
            <a:off x="2898586" y="1728307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30" name="PA_MH_Other_8"/>
          <p:cNvCxnSpPr/>
          <p:nvPr>
            <p:custDataLst>
              <p:tags r:id="rId14"/>
            </p:custDataLst>
          </p:nvPr>
        </p:nvCxnSpPr>
        <p:spPr>
          <a:xfrm>
            <a:off x="3727258" y="3960134"/>
            <a:ext cx="2179621" cy="1"/>
          </a:xfrm>
          <a:prstGeom prst="line">
            <a:avLst/>
          </a:prstGeom>
          <a:ln w="127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A_矩形 30"/>
          <p:cNvSpPr/>
          <p:nvPr>
            <p:custDataLst>
              <p:tags r:id="rId15"/>
            </p:custDataLst>
          </p:nvPr>
        </p:nvSpPr>
        <p:spPr>
          <a:xfrm>
            <a:off x="5676462" y="266724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PA_矩形 31"/>
          <p:cNvSpPr/>
          <p:nvPr>
            <p:custDataLst>
              <p:tags r:id="rId16"/>
            </p:custDataLst>
          </p:nvPr>
        </p:nvSpPr>
        <p:spPr>
          <a:xfrm>
            <a:off x="3728300" y="356515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" name="PA_矩形 32"/>
          <p:cNvSpPr/>
          <p:nvPr>
            <p:custDataLst>
              <p:tags r:id="rId17"/>
            </p:custDataLst>
          </p:nvPr>
        </p:nvSpPr>
        <p:spPr>
          <a:xfrm>
            <a:off x="6899573" y="4373245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8" name="PA_组合 67"/>
          <p:cNvGrpSpPr/>
          <p:nvPr>
            <p:custDataLst>
              <p:tags r:id="rId18"/>
            </p:custDataLst>
          </p:nvPr>
        </p:nvGrpSpPr>
        <p:grpSpPr>
          <a:xfrm>
            <a:off x="4348680" y="2677393"/>
            <a:ext cx="843423" cy="819830"/>
            <a:chOff x="4032390" y="2497556"/>
            <a:chExt cx="1181879" cy="1148819"/>
          </a:xfrm>
        </p:grpSpPr>
        <p:grpSp>
          <p:nvGrpSpPr>
            <p:cNvPr id="50" name="PA_组合 41"/>
            <p:cNvGrpSpPr/>
            <p:nvPr>
              <p:custDataLst>
                <p:tags r:id="rId25"/>
              </p:custDataLst>
            </p:nvPr>
          </p:nvGrpSpPr>
          <p:grpSpPr>
            <a:xfrm>
              <a:off x="4032390" y="2497556"/>
              <a:ext cx="1181879" cy="1148819"/>
              <a:chOff x="7882522" y="1229039"/>
              <a:chExt cx="1326471" cy="1289366"/>
            </a:xfrm>
          </p:grpSpPr>
          <p:pic>
            <p:nvPicPr>
              <p:cNvPr id="51" name="图片 50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53" name="图片 52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55" name="图片 54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56" name="图片 55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4" name="PA_椭圆 1"/>
            <p:cNvSpPr/>
            <p:nvPr>
              <p:custDataLst>
                <p:tags r:id="rId26"/>
              </p:custDataLst>
            </p:nvPr>
          </p:nvSpPr>
          <p:spPr bwMode="auto">
            <a:xfrm>
              <a:off x="4411388" y="2857914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2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69" name="PA_组合 68"/>
          <p:cNvGrpSpPr/>
          <p:nvPr>
            <p:custDataLst>
              <p:tags r:id="rId19"/>
            </p:custDataLst>
          </p:nvPr>
        </p:nvGrpSpPr>
        <p:grpSpPr>
          <a:xfrm>
            <a:off x="2422166" y="3589653"/>
            <a:ext cx="863649" cy="839491"/>
            <a:chOff x="2117213" y="3513945"/>
            <a:chExt cx="1181879" cy="1148819"/>
          </a:xfrm>
        </p:grpSpPr>
        <p:grpSp>
          <p:nvGrpSpPr>
            <p:cNvPr id="43" name="PA_组合 41"/>
            <p:cNvGrpSpPr/>
            <p:nvPr>
              <p:custDataLst>
                <p:tags r:id="rId23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44" name="图片 43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45" name="图片 44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46" name="图片 45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7" name="图片 46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48" name="图片 47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5" name="PA_椭圆 1"/>
            <p:cNvSpPr/>
            <p:nvPr>
              <p:custDataLst>
                <p:tags r:id="rId24"/>
              </p:custDataLst>
            </p:nvPr>
          </p:nvSpPr>
          <p:spPr bwMode="auto">
            <a:xfrm>
              <a:off x="2488697" y="3877388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grpSp>
        <p:nvGrpSpPr>
          <p:cNvPr id="70" name="PA_组合 69"/>
          <p:cNvGrpSpPr/>
          <p:nvPr>
            <p:custDataLst>
              <p:tags r:id="rId20"/>
            </p:custDataLst>
          </p:nvPr>
        </p:nvGrpSpPr>
        <p:grpSpPr>
          <a:xfrm>
            <a:off x="5507150" y="4416508"/>
            <a:ext cx="873288" cy="848860"/>
            <a:chOff x="5186200" y="4253184"/>
            <a:chExt cx="1181879" cy="1148819"/>
          </a:xfrm>
        </p:grpSpPr>
        <p:grpSp>
          <p:nvGrpSpPr>
            <p:cNvPr id="57" name="PA_组合 41"/>
            <p:cNvGrpSpPr/>
            <p:nvPr>
              <p:custDataLst>
                <p:tags r:id="rId21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58" name="图片 57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59" name="图片 58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0" name="图片 59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1" name="图片 60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3" name="图片 62"/>
              <p:cNvPicPr>
                <a:picLocks noChangeAspect="1"/>
              </p:cNvPicPr>
              <p:nvPr/>
            </p:nvPicPr>
            <p:blipFill>
              <a:blip r:embed="rId31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6" name="PA_椭圆 1"/>
            <p:cNvSpPr/>
            <p:nvPr>
              <p:custDataLst>
                <p:tags r:id="rId22"/>
              </p:custDataLst>
            </p:nvPr>
          </p:nvSpPr>
          <p:spPr bwMode="auto">
            <a:xfrm>
              <a:off x="5562828" y="4617782"/>
              <a:ext cx="475753" cy="47575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5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7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/>
      <p:bldP spid="5" grpId="0"/>
      <p:bldP spid="6" grpId="0"/>
      <p:bldP spid="7" grpId="0"/>
      <p:bldP spid="8" grpId="0" animBg="1"/>
      <p:bldP spid="10" grpId="0" animBg="1"/>
      <p:bldP spid="12" grpId="0" animBg="1"/>
      <p:bldP spid="13" grpId="0" animBg="1"/>
      <p:bldP spid="29" grpId="0"/>
      <p:bldP spid="31" grpId="0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31205" y="2044701"/>
            <a:ext cx="2213117" cy="2117724"/>
            <a:chOff x="2131205" y="2044701"/>
            <a:chExt cx="2213117" cy="2117724"/>
          </a:xfrm>
        </p:grpSpPr>
        <p:sp>
          <p:nvSpPr>
            <p:cNvPr id="4" name="MH_Other_1"/>
            <p:cNvSpPr/>
            <p:nvPr>
              <p:custDataLst>
                <p:tags r:id="rId7"/>
              </p:custDataLst>
            </p:nvPr>
          </p:nvSpPr>
          <p:spPr>
            <a:xfrm>
              <a:off x="2131205" y="2044701"/>
              <a:ext cx="2213117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ea typeface="幼圆" panose="02010509060101010101" pitchFamily="49" charset="-122"/>
              </a:endParaRPr>
            </a:p>
          </p:txBody>
        </p:sp>
        <p:sp>
          <p:nvSpPr>
            <p:cNvPr id="5" name="MH_SubTitle_1"/>
            <p:cNvSpPr/>
            <p:nvPr>
              <p:custDataLst>
                <p:tags r:id="rId8"/>
              </p:custDataLst>
            </p:nvPr>
          </p:nvSpPr>
          <p:spPr>
            <a:xfrm>
              <a:off x="2394490" y="2260289"/>
              <a:ext cx="1686548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zh-CN" altLang="en-US" sz="1400" dirty="0">
                  <a:solidFill>
                    <a:schemeClr val="tx1"/>
                  </a:solidFill>
                  <a:ea typeface="幼圆" panose="02010509060101010101" pitchFamily="49" charset="-122"/>
                </a:rPr>
                <a:t>点击添加文本</a:t>
              </a:r>
            </a:p>
          </p:txBody>
        </p:sp>
        <p:sp>
          <p:nvSpPr>
            <p:cNvPr id="6" name="MH_Other_2"/>
            <p:cNvSpPr/>
            <p:nvPr>
              <p:custDataLst>
                <p:tags r:id="rId9"/>
              </p:custDataLst>
            </p:nvPr>
          </p:nvSpPr>
          <p:spPr>
            <a:xfrm>
              <a:off x="2560475" y="2260289"/>
              <a:ext cx="1346949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  <a:ea typeface="幼圆" panose="02010509060101010101" pitchFamily="49" charset="-122"/>
                </a:rPr>
                <a:t>01</a:t>
              </a:r>
              <a:endParaRPr lang="zh-CN" altLang="en-US" sz="2000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52930" y="2044701"/>
            <a:ext cx="2213117" cy="2117724"/>
            <a:chOff x="4952930" y="2044701"/>
            <a:chExt cx="2213117" cy="2117724"/>
          </a:xfrm>
        </p:grpSpPr>
        <p:sp>
          <p:nvSpPr>
            <p:cNvPr id="7" name="MH_Other_3"/>
            <p:cNvSpPr/>
            <p:nvPr>
              <p:custDataLst>
                <p:tags r:id="rId4"/>
              </p:custDataLst>
            </p:nvPr>
          </p:nvSpPr>
          <p:spPr>
            <a:xfrm>
              <a:off x="4952930" y="2044701"/>
              <a:ext cx="2213117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ea typeface="幼圆" panose="02010509060101010101" pitchFamily="49" charset="-122"/>
              </a:endParaRPr>
            </a:p>
          </p:txBody>
        </p:sp>
        <p:sp>
          <p:nvSpPr>
            <p:cNvPr id="8" name="MH_SubTitle_2"/>
            <p:cNvSpPr/>
            <p:nvPr>
              <p:custDataLst>
                <p:tags r:id="rId5"/>
              </p:custDataLst>
            </p:nvPr>
          </p:nvSpPr>
          <p:spPr>
            <a:xfrm>
              <a:off x="5216214" y="2260289"/>
              <a:ext cx="1686548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ea typeface="幼圆" panose="02010509060101010101" pitchFamily="49" charset="-122"/>
                </a:rPr>
                <a:t>点击添加文本</a:t>
              </a:r>
            </a:p>
          </p:txBody>
        </p:sp>
        <p:sp>
          <p:nvSpPr>
            <p:cNvPr id="9" name="MH_Other_4"/>
            <p:cNvSpPr/>
            <p:nvPr>
              <p:custDataLst>
                <p:tags r:id="rId6"/>
              </p:custDataLst>
            </p:nvPr>
          </p:nvSpPr>
          <p:spPr>
            <a:xfrm>
              <a:off x="5384107" y="2260289"/>
              <a:ext cx="1345040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  <a:ea typeface="幼圆" panose="02010509060101010101" pitchFamily="49" charset="-122"/>
                </a:rPr>
                <a:t>02</a:t>
              </a:r>
              <a:endParaRPr lang="zh-CN" altLang="en-US" sz="2000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776562" y="2044701"/>
            <a:ext cx="2211208" cy="2117724"/>
            <a:chOff x="7776562" y="2044701"/>
            <a:chExt cx="2211208" cy="2117724"/>
          </a:xfrm>
        </p:grpSpPr>
        <p:sp>
          <p:nvSpPr>
            <p:cNvPr id="10" name="MH_Other_7"/>
            <p:cNvSpPr/>
            <p:nvPr>
              <p:custDataLst>
                <p:tags r:id="rId1"/>
              </p:custDataLst>
            </p:nvPr>
          </p:nvSpPr>
          <p:spPr>
            <a:xfrm>
              <a:off x="7776562" y="2044701"/>
              <a:ext cx="2211208" cy="2117724"/>
            </a:xfrm>
            <a:custGeom>
              <a:avLst/>
              <a:gdLst>
                <a:gd name="connsiteX0" fmla="*/ 961691 w 1844621"/>
                <a:gd name="connsiteY0" fmla="*/ 1643760 h 1765598"/>
                <a:gd name="connsiteX1" fmla="*/ 964657 w 1844621"/>
                <a:gd name="connsiteY1" fmla="*/ 1718060 h 1765598"/>
                <a:gd name="connsiteX2" fmla="*/ 948083 w 1844621"/>
                <a:gd name="connsiteY2" fmla="*/ 1717184 h 1765598"/>
                <a:gd name="connsiteX3" fmla="*/ 946614 w 1844621"/>
                <a:gd name="connsiteY3" fmla="*/ 1717353 h 1765598"/>
                <a:gd name="connsiteX4" fmla="*/ 943691 w 1844621"/>
                <a:gd name="connsiteY4" fmla="*/ 1644103 h 1765598"/>
                <a:gd name="connsiteX5" fmla="*/ 875350 w 1844621"/>
                <a:gd name="connsiteY5" fmla="*/ 1643169 h 1765598"/>
                <a:gd name="connsiteX6" fmla="*/ 893299 w 1844621"/>
                <a:gd name="connsiteY6" fmla="*/ 1644629 h 1765598"/>
                <a:gd name="connsiteX7" fmla="*/ 889341 w 1844621"/>
                <a:gd name="connsiteY7" fmla="*/ 1723945 h 1765598"/>
                <a:gd name="connsiteX8" fmla="*/ 871214 w 1844621"/>
                <a:gd name="connsiteY8" fmla="*/ 1726031 h 1765598"/>
                <a:gd name="connsiteX9" fmla="*/ 1029699 w 1844621"/>
                <a:gd name="connsiteY9" fmla="*/ 1636826 h 1765598"/>
                <a:gd name="connsiteX10" fmla="*/ 1040815 w 1844621"/>
                <a:gd name="connsiteY10" fmla="*/ 1722087 h 1765598"/>
                <a:gd name="connsiteX11" fmla="*/ 1022537 w 1844621"/>
                <a:gd name="connsiteY11" fmla="*/ 1721121 h 1765598"/>
                <a:gd name="connsiteX12" fmla="*/ 1011828 w 1844621"/>
                <a:gd name="connsiteY12" fmla="*/ 1638982 h 1765598"/>
                <a:gd name="connsiteX13" fmla="*/ 807350 w 1844621"/>
                <a:gd name="connsiteY13" fmla="*/ 1636115 h 1765598"/>
                <a:gd name="connsiteX14" fmla="*/ 822430 w 1844621"/>
                <a:gd name="connsiteY14" fmla="*/ 1638864 h 1765598"/>
                <a:gd name="connsiteX15" fmla="*/ 825110 w 1844621"/>
                <a:gd name="connsiteY15" fmla="*/ 1639083 h 1765598"/>
                <a:gd name="connsiteX16" fmla="*/ 811751 w 1844621"/>
                <a:gd name="connsiteY16" fmla="*/ 1734136 h 1765598"/>
                <a:gd name="connsiteX17" fmla="*/ 792774 w 1844621"/>
                <a:gd name="connsiteY17" fmla="*/ 1739833 h 1765598"/>
                <a:gd name="connsiteX18" fmla="*/ 1096827 w 1844621"/>
                <a:gd name="connsiteY18" fmla="*/ 1624033 h 1765598"/>
                <a:gd name="connsiteX19" fmla="*/ 1121385 w 1844621"/>
                <a:gd name="connsiteY19" fmla="*/ 1734155 h 1765598"/>
                <a:gd name="connsiteX20" fmla="*/ 1101928 w 1844621"/>
                <a:gd name="connsiteY20" fmla="*/ 1729603 h 1765598"/>
                <a:gd name="connsiteX21" fmla="*/ 1079265 w 1844621"/>
                <a:gd name="connsiteY21" fmla="*/ 1627978 h 1765598"/>
                <a:gd name="connsiteX22" fmla="*/ 740342 w 1844621"/>
                <a:gd name="connsiteY22" fmla="*/ 1622534 h 1765598"/>
                <a:gd name="connsiteX23" fmla="*/ 749046 w 1844621"/>
                <a:gd name="connsiteY23" fmla="*/ 1625484 h 1765598"/>
                <a:gd name="connsiteX24" fmla="*/ 757767 w 1844621"/>
                <a:gd name="connsiteY24" fmla="*/ 1627074 h 1765598"/>
                <a:gd name="connsiteX25" fmla="*/ 726815 w 1844621"/>
                <a:gd name="connsiteY25" fmla="*/ 1759631 h 1765598"/>
                <a:gd name="connsiteX26" fmla="*/ 706937 w 1844621"/>
                <a:gd name="connsiteY26" fmla="*/ 1765598 h 1765598"/>
                <a:gd name="connsiteX27" fmla="*/ 1162592 w 1844621"/>
                <a:gd name="connsiteY27" fmla="*/ 1605474 h 1765598"/>
                <a:gd name="connsiteX28" fmla="*/ 1211506 w 1844621"/>
                <a:gd name="connsiteY28" fmla="*/ 1758609 h 1765598"/>
                <a:gd name="connsiteX29" fmla="*/ 1193512 w 1844621"/>
                <a:gd name="connsiteY29" fmla="*/ 1751032 h 1765598"/>
                <a:gd name="connsiteX30" fmla="*/ 1189921 w 1844621"/>
                <a:gd name="connsiteY30" fmla="*/ 1750192 h 1765598"/>
                <a:gd name="connsiteX31" fmla="*/ 1145515 w 1844621"/>
                <a:gd name="connsiteY31" fmla="*/ 1611170 h 1765598"/>
                <a:gd name="connsiteX32" fmla="*/ 675637 w 1844621"/>
                <a:gd name="connsiteY32" fmla="*/ 1600604 h 1765598"/>
                <a:gd name="connsiteX33" fmla="*/ 692686 w 1844621"/>
                <a:gd name="connsiteY33" fmla="*/ 1606382 h 1765598"/>
                <a:gd name="connsiteX34" fmla="*/ 641486 w 1844621"/>
                <a:gd name="connsiteY34" fmla="*/ 1761326 h 1765598"/>
                <a:gd name="connsiteX35" fmla="*/ 631383 w 1844621"/>
                <a:gd name="connsiteY35" fmla="*/ 1744623 h 1765598"/>
                <a:gd name="connsiteX36" fmla="*/ 628970 w 1844621"/>
                <a:gd name="connsiteY36" fmla="*/ 1741831 h 1765598"/>
                <a:gd name="connsiteX37" fmla="*/ 1225916 w 1844621"/>
                <a:gd name="connsiteY37" fmla="*/ 1579868 h 1765598"/>
                <a:gd name="connsiteX38" fmla="*/ 1279540 w 1844621"/>
                <a:gd name="connsiteY38" fmla="*/ 1707080 h 1765598"/>
                <a:gd name="connsiteX39" fmla="*/ 1266966 w 1844621"/>
                <a:gd name="connsiteY39" fmla="*/ 1723591 h 1765598"/>
                <a:gd name="connsiteX40" fmla="*/ 1209837 w 1844621"/>
                <a:gd name="connsiteY40" fmla="*/ 1588066 h 1765598"/>
                <a:gd name="connsiteX41" fmla="*/ 610954 w 1844621"/>
                <a:gd name="connsiteY41" fmla="*/ 1578681 h 1765598"/>
                <a:gd name="connsiteX42" fmla="*/ 628059 w 1844621"/>
                <a:gd name="connsiteY42" fmla="*/ 1584478 h 1765598"/>
                <a:gd name="connsiteX43" fmla="*/ 582951 w 1844621"/>
                <a:gd name="connsiteY43" fmla="*/ 1688574 h 1765598"/>
                <a:gd name="connsiteX44" fmla="*/ 569886 w 1844621"/>
                <a:gd name="connsiteY44" fmla="*/ 1673454 h 1765598"/>
                <a:gd name="connsiteX45" fmla="*/ 1286670 w 1844621"/>
                <a:gd name="connsiteY45" fmla="*/ 1548893 h 1765598"/>
                <a:gd name="connsiteX46" fmla="*/ 1333269 w 1844621"/>
                <a:gd name="connsiteY46" fmla="*/ 1636531 h 1765598"/>
                <a:gd name="connsiteX47" fmla="*/ 1321264 w 1844621"/>
                <a:gd name="connsiteY47" fmla="*/ 1652294 h 1765598"/>
                <a:gd name="connsiteX48" fmla="*/ 1270632 w 1844621"/>
                <a:gd name="connsiteY48" fmla="*/ 1557070 h 1765598"/>
                <a:gd name="connsiteX49" fmla="*/ 551444 w 1844621"/>
                <a:gd name="connsiteY49" fmla="*/ 1545001 h 1765598"/>
                <a:gd name="connsiteX50" fmla="*/ 567074 w 1844621"/>
                <a:gd name="connsiteY50" fmla="*/ 1553937 h 1765598"/>
                <a:gd name="connsiteX51" fmla="*/ 524862 w 1844621"/>
                <a:gd name="connsiteY51" fmla="*/ 1631452 h 1765598"/>
                <a:gd name="connsiteX52" fmla="*/ 510642 w 1844621"/>
                <a:gd name="connsiteY52" fmla="*/ 1619926 h 1765598"/>
                <a:gd name="connsiteX53" fmla="*/ 1346034 w 1844621"/>
                <a:gd name="connsiteY53" fmla="*/ 1515267 h 1765598"/>
                <a:gd name="connsiteX54" fmla="*/ 1390051 w 1844621"/>
                <a:gd name="connsiteY54" fmla="*/ 1582679 h 1765598"/>
                <a:gd name="connsiteX55" fmla="*/ 1376613 w 1844621"/>
                <a:gd name="connsiteY55" fmla="*/ 1595021 h 1765598"/>
                <a:gd name="connsiteX56" fmla="*/ 1331552 w 1844621"/>
                <a:gd name="connsiteY56" fmla="*/ 1526010 h 1765598"/>
                <a:gd name="connsiteX57" fmla="*/ 1333983 w 1844621"/>
                <a:gd name="connsiteY57" fmla="*/ 1524770 h 1765598"/>
                <a:gd name="connsiteX58" fmla="*/ 492213 w 1844621"/>
                <a:gd name="connsiteY58" fmla="*/ 1511140 h 1765598"/>
                <a:gd name="connsiteX59" fmla="*/ 507877 w 1844621"/>
                <a:gd name="connsiteY59" fmla="*/ 1520095 h 1765598"/>
                <a:gd name="connsiteX60" fmla="*/ 465615 w 1844621"/>
                <a:gd name="connsiteY60" fmla="*/ 1583429 h 1765598"/>
                <a:gd name="connsiteX61" fmla="*/ 452723 w 1844621"/>
                <a:gd name="connsiteY61" fmla="*/ 1572979 h 1765598"/>
                <a:gd name="connsiteX62" fmla="*/ 451434 w 1844621"/>
                <a:gd name="connsiteY62" fmla="*/ 1572252 h 1765598"/>
                <a:gd name="connsiteX63" fmla="*/ 1399641 w 1844621"/>
                <a:gd name="connsiteY63" fmla="*/ 1472989 h 1765598"/>
                <a:gd name="connsiteX64" fmla="*/ 1447523 w 1844621"/>
                <a:gd name="connsiteY64" fmla="*/ 1533649 h 1765598"/>
                <a:gd name="connsiteX65" fmla="*/ 1433600 w 1844621"/>
                <a:gd name="connsiteY65" fmla="*/ 1542681 h 1765598"/>
                <a:gd name="connsiteX66" fmla="*/ 1432510 w 1844621"/>
                <a:gd name="connsiteY66" fmla="*/ 1543682 h 1765598"/>
                <a:gd name="connsiteX67" fmla="*/ 1385507 w 1844621"/>
                <a:gd name="connsiteY67" fmla="*/ 1484135 h 1765598"/>
                <a:gd name="connsiteX68" fmla="*/ 439084 w 1844621"/>
                <a:gd name="connsiteY68" fmla="*/ 1468240 h 1765598"/>
                <a:gd name="connsiteX69" fmla="*/ 452737 w 1844621"/>
                <a:gd name="connsiteY69" fmla="*/ 1479985 h 1765598"/>
                <a:gd name="connsiteX70" fmla="*/ 401226 w 1844621"/>
                <a:gd name="connsiteY70" fmla="*/ 1543921 h 1765598"/>
                <a:gd name="connsiteX71" fmla="*/ 385335 w 1844621"/>
                <a:gd name="connsiteY71" fmla="*/ 1534955 h 1765598"/>
                <a:gd name="connsiteX72" fmla="*/ 1452700 w 1844621"/>
                <a:gd name="connsiteY72" fmla="*/ 1430017 h 1765598"/>
                <a:gd name="connsiteX73" fmla="*/ 1511505 w 1844621"/>
                <a:gd name="connsiteY73" fmla="*/ 1492141 h 1765598"/>
                <a:gd name="connsiteX74" fmla="*/ 1496150 w 1844621"/>
                <a:gd name="connsiteY74" fmla="*/ 1502102 h 1765598"/>
                <a:gd name="connsiteX75" fmla="*/ 1439119 w 1844621"/>
                <a:gd name="connsiteY75" fmla="*/ 1441854 h 1765598"/>
                <a:gd name="connsiteX76" fmla="*/ 1449687 w 1844621"/>
                <a:gd name="connsiteY76" fmla="*/ 1433519 h 1765598"/>
                <a:gd name="connsiteX77" fmla="*/ 387391 w 1844621"/>
                <a:gd name="connsiteY77" fmla="*/ 1423768 h 1765598"/>
                <a:gd name="connsiteX78" fmla="*/ 401059 w 1844621"/>
                <a:gd name="connsiteY78" fmla="*/ 1435526 h 1765598"/>
                <a:gd name="connsiteX79" fmla="*/ 332463 w 1844621"/>
                <a:gd name="connsiteY79" fmla="*/ 1506560 h 1765598"/>
                <a:gd name="connsiteX80" fmla="*/ 313761 w 1844621"/>
                <a:gd name="connsiteY80" fmla="*/ 1500014 h 1765598"/>
                <a:gd name="connsiteX81" fmla="*/ 1497274 w 1844621"/>
                <a:gd name="connsiteY81" fmla="*/ 1378205 h 1765598"/>
                <a:gd name="connsiteX82" fmla="*/ 1583781 w 1844621"/>
                <a:gd name="connsiteY82" fmla="*/ 1454547 h 1765598"/>
                <a:gd name="connsiteX83" fmla="*/ 1565364 w 1844621"/>
                <a:gd name="connsiteY83" fmla="*/ 1462300 h 1765598"/>
                <a:gd name="connsiteX84" fmla="*/ 1485535 w 1844621"/>
                <a:gd name="connsiteY84" fmla="*/ 1391850 h 1765598"/>
                <a:gd name="connsiteX85" fmla="*/ 342078 w 1844621"/>
                <a:gd name="connsiteY85" fmla="*/ 1372754 h 1765598"/>
                <a:gd name="connsiteX86" fmla="*/ 353236 w 1844621"/>
                <a:gd name="connsiteY86" fmla="*/ 1386902 h 1765598"/>
                <a:gd name="connsiteX87" fmla="*/ 248764 w 1844621"/>
                <a:gd name="connsiteY87" fmla="*/ 1477262 h 1765598"/>
                <a:gd name="connsiteX88" fmla="*/ 229175 w 1844621"/>
                <a:gd name="connsiteY88" fmla="*/ 1470405 h 1765598"/>
                <a:gd name="connsiteX89" fmla="*/ 1541797 w 1844621"/>
                <a:gd name="connsiteY89" fmla="*/ 1326453 h 1765598"/>
                <a:gd name="connsiteX90" fmla="*/ 1671063 w 1844621"/>
                <a:gd name="connsiteY90" fmla="*/ 1421359 h 1765598"/>
                <a:gd name="connsiteX91" fmla="*/ 1652052 w 1844621"/>
                <a:gd name="connsiteY91" fmla="*/ 1425806 h 1765598"/>
                <a:gd name="connsiteX92" fmla="*/ 1648653 w 1844621"/>
                <a:gd name="connsiteY92" fmla="*/ 1427237 h 1765598"/>
                <a:gd name="connsiteX93" fmla="*/ 1530022 w 1844621"/>
                <a:gd name="connsiteY93" fmla="*/ 1340139 h 1765598"/>
                <a:gd name="connsiteX94" fmla="*/ 299862 w 1844621"/>
                <a:gd name="connsiteY94" fmla="*/ 1319225 h 1765598"/>
                <a:gd name="connsiteX95" fmla="*/ 311019 w 1844621"/>
                <a:gd name="connsiteY95" fmla="*/ 1333372 h 1765598"/>
                <a:gd name="connsiteX96" fmla="*/ 178732 w 1844621"/>
                <a:gd name="connsiteY96" fmla="*/ 1428480 h 1765598"/>
                <a:gd name="connsiteX97" fmla="*/ 180377 w 1844621"/>
                <a:gd name="connsiteY97" fmla="*/ 1409027 h 1765598"/>
                <a:gd name="connsiteX98" fmla="*/ 180067 w 1844621"/>
                <a:gd name="connsiteY98" fmla="*/ 1405352 h 1765598"/>
                <a:gd name="connsiteX99" fmla="*/ 1576542 w 1844621"/>
                <a:gd name="connsiteY99" fmla="*/ 1267609 h 1765598"/>
                <a:gd name="connsiteX100" fmla="*/ 1695816 w 1844621"/>
                <a:gd name="connsiteY100" fmla="*/ 1339681 h 1765598"/>
                <a:gd name="connsiteX101" fmla="*/ 1695348 w 1844621"/>
                <a:gd name="connsiteY101" fmla="*/ 1360430 h 1765598"/>
                <a:gd name="connsiteX102" fmla="*/ 1567606 w 1844621"/>
                <a:gd name="connsiteY102" fmla="*/ 1283241 h 1765598"/>
                <a:gd name="connsiteX103" fmla="*/ 263531 w 1844621"/>
                <a:gd name="connsiteY103" fmla="*/ 1261503 h 1765598"/>
                <a:gd name="connsiteX104" fmla="*/ 271723 w 1844621"/>
                <a:gd name="connsiteY104" fmla="*/ 1277570 h 1765598"/>
                <a:gd name="connsiteX105" fmla="*/ 174140 w 1844621"/>
                <a:gd name="connsiteY105" fmla="*/ 1335215 h 1765598"/>
                <a:gd name="connsiteX106" fmla="*/ 172457 w 1844621"/>
                <a:gd name="connsiteY106" fmla="*/ 1315303 h 1765598"/>
                <a:gd name="connsiteX107" fmla="*/ 1610398 w 1844621"/>
                <a:gd name="connsiteY107" fmla="*/ 1208387 h 1765598"/>
                <a:gd name="connsiteX108" fmla="*/ 1697816 w 1844621"/>
                <a:gd name="connsiteY108" fmla="*/ 1251024 h 1765598"/>
                <a:gd name="connsiteX109" fmla="*/ 1697369 w 1844621"/>
                <a:gd name="connsiteY109" fmla="*/ 1270832 h 1765598"/>
                <a:gd name="connsiteX110" fmla="*/ 1601446 w 1844621"/>
                <a:gd name="connsiteY110" fmla="*/ 1224047 h 1765598"/>
                <a:gd name="connsiteX111" fmla="*/ 232566 w 1844621"/>
                <a:gd name="connsiteY111" fmla="*/ 1200770 h 1765598"/>
                <a:gd name="connsiteX112" fmla="*/ 240745 w 1844621"/>
                <a:gd name="connsiteY112" fmla="*/ 1216812 h 1765598"/>
                <a:gd name="connsiteX113" fmla="*/ 160720 w 1844621"/>
                <a:gd name="connsiteY113" fmla="*/ 1254859 h 1765598"/>
                <a:gd name="connsiteX114" fmla="*/ 155991 w 1844621"/>
                <a:gd name="connsiteY114" fmla="*/ 1237178 h 1765598"/>
                <a:gd name="connsiteX115" fmla="*/ 1634958 w 1844621"/>
                <a:gd name="connsiteY115" fmla="*/ 1144690 h 1765598"/>
                <a:gd name="connsiteX116" fmla="*/ 1712099 w 1844621"/>
                <a:gd name="connsiteY116" fmla="*/ 1174082 h 1765598"/>
                <a:gd name="connsiteX117" fmla="*/ 1708482 w 1844621"/>
                <a:gd name="connsiteY117" fmla="*/ 1191966 h 1765598"/>
                <a:gd name="connsiteX118" fmla="*/ 1629176 w 1844621"/>
                <a:gd name="connsiteY118" fmla="*/ 1161750 h 1765598"/>
                <a:gd name="connsiteX119" fmla="*/ 204756 w 1844621"/>
                <a:gd name="connsiteY119" fmla="*/ 1138431 h 1765598"/>
                <a:gd name="connsiteX120" fmla="*/ 210455 w 1844621"/>
                <a:gd name="connsiteY120" fmla="*/ 1155515 h 1765598"/>
                <a:gd name="connsiteX121" fmla="*/ 141015 w 1844621"/>
                <a:gd name="connsiteY121" fmla="*/ 1181182 h 1765598"/>
                <a:gd name="connsiteX122" fmla="*/ 136727 w 1844621"/>
                <a:gd name="connsiteY122" fmla="*/ 1165150 h 1765598"/>
                <a:gd name="connsiteX123" fmla="*/ 136112 w 1844621"/>
                <a:gd name="connsiteY123" fmla="*/ 1163804 h 1765598"/>
                <a:gd name="connsiteX124" fmla="*/ 1656844 w 1844621"/>
                <a:gd name="connsiteY124" fmla="*/ 1080115 h 1765598"/>
                <a:gd name="connsiteX125" fmla="*/ 1729776 w 1844621"/>
                <a:gd name="connsiteY125" fmla="*/ 1100634 h 1765598"/>
                <a:gd name="connsiteX126" fmla="*/ 1723821 w 1844621"/>
                <a:gd name="connsiteY126" fmla="*/ 1116126 h 1765598"/>
                <a:gd name="connsiteX127" fmla="*/ 1723528 w 1844621"/>
                <a:gd name="connsiteY127" fmla="*/ 1117576 h 1765598"/>
                <a:gd name="connsiteX128" fmla="*/ 1651058 w 1844621"/>
                <a:gd name="connsiteY128" fmla="*/ 1097186 h 1765598"/>
                <a:gd name="connsiteX129" fmla="*/ 184625 w 1844621"/>
                <a:gd name="connsiteY129" fmla="*/ 1073110 h 1765598"/>
                <a:gd name="connsiteX130" fmla="*/ 188043 w 1844621"/>
                <a:gd name="connsiteY130" fmla="*/ 1088326 h 1765598"/>
                <a:gd name="connsiteX131" fmla="*/ 188810 w 1844621"/>
                <a:gd name="connsiteY131" fmla="*/ 1090624 h 1765598"/>
                <a:gd name="connsiteX132" fmla="*/ 112145 w 1844621"/>
                <a:gd name="connsiteY132" fmla="*/ 1111372 h 1765598"/>
                <a:gd name="connsiteX133" fmla="*/ 104560 w 1844621"/>
                <a:gd name="connsiteY133" fmla="*/ 1094778 h 1765598"/>
                <a:gd name="connsiteX134" fmla="*/ 1672722 w 1844621"/>
                <a:gd name="connsiteY134" fmla="*/ 1013691 h 1765598"/>
                <a:gd name="connsiteX135" fmla="*/ 1757141 w 1844621"/>
                <a:gd name="connsiteY135" fmla="*/ 1029446 h 1765598"/>
                <a:gd name="connsiteX136" fmla="*/ 1750574 w 1844621"/>
                <a:gd name="connsiteY136" fmla="*/ 1046531 h 1765598"/>
                <a:gd name="connsiteX137" fmla="*/ 1669493 w 1844621"/>
                <a:gd name="connsiteY137" fmla="*/ 1031399 h 1765598"/>
                <a:gd name="connsiteX138" fmla="*/ 170225 w 1844621"/>
                <a:gd name="connsiteY138" fmla="*/ 1006273 h 1765598"/>
                <a:gd name="connsiteX139" fmla="*/ 170936 w 1844621"/>
                <a:gd name="connsiteY139" fmla="*/ 1012170 h 1765598"/>
                <a:gd name="connsiteX140" fmla="*/ 173584 w 1844621"/>
                <a:gd name="connsiteY140" fmla="*/ 1023958 h 1765598"/>
                <a:gd name="connsiteX141" fmla="*/ 78475 w 1844621"/>
                <a:gd name="connsiteY141" fmla="*/ 1040728 h 1765598"/>
                <a:gd name="connsiteX142" fmla="*/ 67193 w 1844621"/>
                <a:gd name="connsiteY142" fmla="*/ 1024440 h 1765598"/>
                <a:gd name="connsiteX143" fmla="*/ 1681368 w 1844621"/>
                <a:gd name="connsiteY143" fmla="*/ 945892 h 1765598"/>
                <a:gd name="connsiteX144" fmla="*/ 1793516 w 1844621"/>
                <a:gd name="connsiteY144" fmla="*/ 956550 h 1765598"/>
                <a:gd name="connsiteX145" fmla="*/ 1783173 w 1844621"/>
                <a:gd name="connsiteY145" fmla="*/ 973649 h 1765598"/>
                <a:gd name="connsiteX146" fmla="*/ 1679909 w 1844621"/>
                <a:gd name="connsiteY146" fmla="*/ 963835 h 1765598"/>
                <a:gd name="connsiteX147" fmla="*/ 162034 w 1844621"/>
                <a:gd name="connsiteY147" fmla="*/ 938372 h 1765598"/>
                <a:gd name="connsiteX148" fmla="*/ 164191 w 1844621"/>
                <a:gd name="connsiteY148" fmla="*/ 956254 h 1765598"/>
                <a:gd name="connsiteX149" fmla="*/ 27981 w 1844621"/>
                <a:gd name="connsiteY149" fmla="*/ 967828 h 1765598"/>
                <a:gd name="connsiteX150" fmla="*/ 16164 w 1844621"/>
                <a:gd name="connsiteY150" fmla="*/ 950767 h 1765598"/>
                <a:gd name="connsiteX151" fmla="*/ 1683923 w 1844621"/>
                <a:gd name="connsiteY151" fmla="*/ 877596 h 1765598"/>
                <a:gd name="connsiteX152" fmla="*/ 1844621 w 1844621"/>
                <a:gd name="connsiteY152" fmla="*/ 878397 h 1765598"/>
                <a:gd name="connsiteX153" fmla="*/ 1831855 w 1844621"/>
                <a:gd name="connsiteY153" fmla="*/ 893168 h 1765598"/>
                <a:gd name="connsiteX154" fmla="*/ 1829946 w 1844621"/>
                <a:gd name="connsiteY154" fmla="*/ 896325 h 1765598"/>
                <a:gd name="connsiteX155" fmla="*/ 1684266 w 1844621"/>
                <a:gd name="connsiteY155" fmla="*/ 895598 h 1765598"/>
                <a:gd name="connsiteX156" fmla="*/ 14676 w 1844621"/>
                <a:gd name="connsiteY156" fmla="*/ 869273 h 1765598"/>
                <a:gd name="connsiteX157" fmla="*/ 160356 w 1844621"/>
                <a:gd name="connsiteY157" fmla="*/ 869999 h 1765598"/>
                <a:gd name="connsiteX158" fmla="*/ 160699 w 1844621"/>
                <a:gd name="connsiteY158" fmla="*/ 888001 h 1765598"/>
                <a:gd name="connsiteX159" fmla="*/ 0 w 1844621"/>
                <a:gd name="connsiteY159" fmla="*/ 887200 h 1765598"/>
                <a:gd name="connsiteX160" fmla="*/ 12766 w 1844621"/>
                <a:gd name="connsiteY160" fmla="*/ 872429 h 1765598"/>
                <a:gd name="connsiteX161" fmla="*/ 1816638 w 1844621"/>
                <a:gd name="connsiteY161" fmla="*/ 797770 h 1765598"/>
                <a:gd name="connsiteX162" fmla="*/ 1828455 w 1844621"/>
                <a:gd name="connsiteY162" fmla="*/ 814831 h 1765598"/>
                <a:gd name="connsiteX163" fmla="*/ 1682588 w 1844621"/>
                <a:gd name="connsiteY163" fmla="*/ 827227 h 1765598"/>
                <a:gd name="connsiteX164" fmla="*/ 1680430 w 1844621"/>
                <a:gd name="connsiteY164" fmla="*/ 809345 h 1765598"/>
                <a:gd name="connsiteX165" fmla="*/ 61447 w 1844621"/>
                <a:gd name="connsiteY165" fmla="*/ 791950 h 1765598"/>
                <a:gd name="connsiteX166" fmla="*/ 164713 w 1844621"/>
                <a:gd name="connsiteY166" fmla="*/ 801763 h 1765598"/>
                <a:gd name="connsiteX167" fmla="*/ 163253 w 1844621"/>
                <a:gd name="connsiteY167" fmla="*/ 819705 h 1765598"/>
                <a:gd name="connsiteX168" fmla="*/ 51105 w 1844621"/>
                <a:gd name="connsiteY168" fmla="*/ 809048 h 1765598"/>
                <a:gd name="connsiteX169" fmla="*/ 1766145 w 1844621"/>
                <a:gd name="connsiteY169" fmla="*/ 724870 h 1765598"/>
                <a:gd name="connsiteX170" fmla="*/ 1777427 w 1844621"/>
                <a:gd name="connsiteY170" fmla="*/ 741158 h 1765598"/>
                <a:gd name="connsiteX171" fmla="*/ 1674396 w 1844621"/>
                <a:gd name="connsiteY171" fmla="*/ 759325 h 1765598"/>
                <a:gd name="connsiteX172" fmla="*/ 1673685 w 1844621"/>
                <a:gd name="connsiteY172" fmla="*/ 753429 h 1765598"/>
                <a:gd name="connsiteX173" fmla="*/ 1670588 w 1844621"/>
                <a:gd name="connsiteY173" fmla="*/ 741719 h 1765598"/>
                <a:gd name="connsiteX174" fmla="*/ 94047 w 1844621"/>
                <a:gd name="connsiteY174" fmla="*/ 719066 h 1765598"/>
                <a:gd name="connsiteX175" fmla="*/ 175129 w 1844621"/>
                <a:gd name="connsiteY175" fmla="*/ 734198 h 1765598"/>
                <a:gd name="connsiteX176" fmla="*/ 171900 w 1844621"/>
                <a:gd name="connsiteY176" fmla="*/ 751906 h 1765598"/>
                <a:gd name="connsiteX177" fmla="*/ 87480 w 1844621"/>
                <a:gd name="connsiteY177" fmla="*/ 736151 h 1765598"/>
                <a:gd name="connsiteX178" fmla="*/ 1732475 w 1844621"/>
                <a:gd name="connsiteY178" fmla="*/ 654227 h 1765598"/>
                <a:gd name="connsiteX179" fmla="*/ 1740061 w 1844621"/>
                <a:gd name="connsiteY179" fmla="*/ 670822 h 1765598"/>
                <a:gd name="connsiteX180" fmla="*/ 1657733 w 1844621"/>
                <a:gd name="connsiteY180" fmla="*/ 693102 h 1765598"/>
                <a:gd name="connsiteX181" fmla="*/ 1653131 w 1844621"/>
                <a:gd name="connsiteY181" fmla="*/ 675699 h 1765598"/>
                <a:gd name="connsiteX182" fmla="*/ 121093 w 1844621"/>
                <a:gd name="connsiteY182" fmla="*/ 648021 h 1765598"/>
                <a:gd name="connsiteX183" fmla="*/ 193564 w 1844621"/>
                <a:gd name="connsiteY183" fmla="*/ 668412 h 1765598"/>
                <a:gd name="connsiteX184" fmla="*/ 187778 w 1844621"/>
                <a:gd name="connsiteY184" fmla="*/ 685483 h 1765598"/>
                <a:gd name="connsiteX185" fmla="*/ 114844 w 1844621"/>
                <a:gd name="connsiteY185" fmla="*/ 664963 h 1765598"/>
                <a:gd name="connsiteX186" fmla="*/ 120799 w 1844621"/>
                <a:gd name="connsiteY186" fmla="*/ 649471 h 1765598"/>
                <a:gd name="connsiteX187" fmla="*/ 1703605 w 1844621"/>
                <a:gd name="connsiteY187" fmla="*/ 584417 h 1765598"/>
                <a:gd name="connsiteX188" fmla="*/ 1707892 w 1844621"/>
                <a:gd name="connsiteY188" fmla="*/ 600448 h 1765598"/>
                <a:gd name="connsiteX189" fmla="*/ 1708508 w 1844621"/>
                <a:gd name="connsiteY189" fmla="*/ 601796 h 1765598"/>
                <a:gd name="connsiteX190" fmla="*/ 1640259 w 1844621"/>
                <a:gd name="connsiteY190" fmla="*/ 627022 h 1765598"/>
                <a:gd name="connsiteX191" fmla="*/ 1639049 w 1844621"/>
                <a:gd name="connsiteY191" fmla="*/ 622444 h 1765598"/>
                <a:gd name="connsiteX192" fmla="*/ 1633440 w 1844621"/>
                <a:gd name="connsiteY192" fmla="*/ 610352 h 1765598"/>
                <a:gd name="connsiteX193" fmla="*/ 136138 w 1844621"/>
                <a:gd name="connsiteY193" fmla="*/ 573632 h 1765598"/>
                <a:gd name="connsiteX194" fmla="*/ 215446 w 1844621"/>
                <a:gd name="connsiteY194" fmla="*/ 603848 h 1765598"/>
                <a:gd name="connsiteX195" fmla="*/ 209665 w 1844621"/>
                <a:gd name="connsiteY195" fmla="*/ 620908 h 1765598"/>
                <a:gd name="connsiteX196" fmla="*/ 132521 w 1844621"/>
                <a:gd name="connsiteY196" fmla="*/ 591516 h 1765598"/>
                <a:gd name="connsiteX197" fmla="*/ 1683900 w 1844621"/>
                <a:gd name="connsiteY197" fmla="*/ 510741 h 1765598"/>
                <a:gd name="connsiteX198" fmla="*/ 1688629 w 1844621"/>
                <a:gd name="connsiteY198" fmla="*/ 528423 h 1765598"/>
                <a:gd name="connsiteX199" fmla="*/ 1612275 w 1844621"/>
                <a:gd name="connsiteY199" fmla="*/ 564725 h 1765598"/>
                <a:gd name="connsiteX200" fmla="*/ 1604700 w 1844621"/>
                <a:gd name="connsiteY200" fmla="*/ 548396 h 1765598"/>
                <a:gd name="connsiteX201" fmla="*/ 147252 w 1844621"/>
                <a:gd name="connsiteY201" fmla="*/ 494765 h 1765598"/>
                <a:gd name="connsiteX202" fmla="*/ 243177 w 1844621"/>
                <a:gd name="connsiteY202" fmla="*/ 541551 h 1765598"/>
                <a:gd name="connsiteX203" fmla="*/ 234224 w 1844621"/>
                <a:gd name="connsiteY203" fmla="*/ 557210 h 1765598"/>
                <a:gd name="connsiteX204" fmla="*/ 146805 w 1844621"/>
                <a:gd name="connsiteY204" fmla="*/ 514573 h 1765598"/>
                <a:gd name="connsiteX205" fmla="*/ 1670480 w 1844621"/>
                <a:gd name="connsiteY205" fmla="*/ 430384 h 1765598"/>
                <a:gd name="connsiteX206" fmla="*/ 1672163 w 1844621"/>
                <a:gd name="connsiteY206" fmla="*/ 450296 h 1765598"/>
                <a:gd name="connsiteX207" fmla="*/ 1583450 w 1844621"/>
                <a:gd name="connsiteY207" fmla="*/ 502701 h 1765598"/>
                <a:gd name="connsiteX208" fmla="*/ 1573155 w 1844621"/>
                <a:gd name="connsiteY208" fmla="*/ 487877 h 1765598"/>
                <a:gd name="connsiteX209" fmla="*/ 149273 w 1844621"/>
                <a:gd name="connsiteY209" fmla="*/ 405169 h 1765598"/>
                <a:gd name="connsiteX210" fmla="*/ 277016 w 1844621"/>
                <a:gd name="connsiteY210" fmla="*/ 482359 h 1765598"/>
                <a:gd name="connsiteX211" fmla="*/ 268080 w 1844621"/>
                <a:gd name="connsiteY211" fmla="*/ 497989 h 1765598"/>
                <a:gd name="connsiteX212" fmla="*/ 148805 w 1844621"/>
                <a:gd name="connsiteY212" fmla="*/ 425916 h 1765598"/>
                <a:gd name="connsiteX213" fmla="*/ 195968 w 1844621"/>
                <a:gd name="connsiteY213" fmla="*/ 338361 h 1765598"/>
                <a:gd name="connsiteX214" fmla="*/ 314600 w 1844621"/>
                <a:gd name="connsiteY214" fmla="*/ 425459 h 1765598"/>
                <a:gd name="connsiteX215" fmla="*/ 302826 w 1844621"/>
                <a:gd name="connsiteY215" fmla="*/ 439145 h 1765598"/>
                <a:gd name="connsiteX216" fmla="*/ 173559 w 1844621"/>
                <a:gd name="connsiteY216" fmla="*/ 344239 h 1765598"/>
                <a:gd name="connsiteX217" fmla="*/ 192568 w 1844621"/>
                <a:gd name="connsiteY217" fmla="*/ 339792 h 1765598"/>
                <a:gd name="connsiteX218" fmla="*/ 1665887 w 1844621"/>
                <a:gd name="connsiteY218" fmla="*/ 337121 h 1765598"/>
                <a:gd name="connsiteX219" fmla="*/ 1664242 w 1844621"/>
                <a:gd name="connsiteY219" fmla="*/ 356571 h 1765598"/>
                <a:gd name="connsiteX220" fmla="*/ 1664553 w 1844621"/>
                <a:gd name="connsiteY220" fmla="*/ 360248 h 1765598"/>
                <a:gd name="connsiteX221" fmla="*/ 1544474 w 1844621"/>
                <a:gd name="connsiteY221" fmla="*/ 446578 h 1765598"/>
                <a:gd name="connsiteX222" fmla="*/ 1534206 w 1844621"/>
                <a:gd name="connsiteY222" fmla="*/ 431793 h 1765598"/>
                <a:gd name="connsiteX223" fmla="*/ 279257 w 1844621"/>
                <a:gd name="connsiteY223" fmla="*/ 303297 h 1765598"/>
                <a:gd name="connsiteX224" fmla="*/ 359087 w 1844621"/>
                <a:gd name="connsiteY224" fmla="*/ 373748 h 1765598"/>
                <a:gd name="connsiteX225" fmla="*/ 347347 w 1844621"/>
                <a:gd name="connsiteY225" fmla="*/ 387394 h 1765598"/>
                <a:gd name="connsiteX226" fmla="*/ 260839 w 1844621"/>
                <a:gd name="connsiteY226" fmla="*/ 311051 h 1765598"/>
                <a:gd name="connsiteX227" fmla="*/ 1595859 w 1844621"/>
                <a:gd name="connsiteY227" fmla="*/ 288337 h 1765598"/>
                <a:gd name="connsiteX228" fmla="*/ 1615448 w 1844621"/>
                <a:gd name="connsiteY228" fmla="*/ 295194 h 1765598"/>
                <a:gd name="connsiteX229" fmla="*/ 1504459 w 1844621"/>
                <a:gd name="connsiteY229" fmla="*/ 391189 h 1765598"/>
                <a:gd name="connsiteX230" fmla="*/ 1491819 w 1844621"/>
                <a:gd name="connsiteY230" fmla="*/ 378322 h 1765598"/>
                <a:gd name="connsiteX231" fmla="*/ 348471 w 1844621"/>
                <a:gd name="connsiteY231" fmla="*/ 263494 h 1765598"/>
                <a:gd name="connsiteX232" fmla="*/ 405504 w 1844621"/>
                <a:gd name="connsiteY232" fmla="*/ 323744 h 1765598"/>
                <a:gd name="connsiteX233" fmla="*/ 394934 w 1844621"/>
                <a:gd name="connsiteY233" fmla="*/ 332080 h 1765598"/>
                <a:gd name="connsiteX234" fmla="*/ 391923 w 1844621"/>
                <a:gd name="connsiteY234" fmla="*/ 335581 h 1765598"/>
                <a:gd name="connsiteX235" fmla="*/ 333116 w 1844621"/>
                <a:gd name="connsiteY235" fmla="*/ 273456 h 1765598"/>
                <a:gd name="connsiteX236" fmla="*/ 1512159 w 1844621"/>
                <a:gd name="connsiteY236" fmla="*/ 259039 h 1765598"/>
                <a:gd name="connsiteX237" fmla="*/ 1530860 w 1844621"/>
                <a:gd name="connsiteY237" fmla="*/ 265585 h 1765598"/>
                <a:gd name="connsiteX238" fmla="*/ 1456606 w 1844621"/>
                <a:gd name="connsiteY238" fmla="*/ 342477 h 1765598"/>
                <a:gd name="connsiteX239" fmla="*/ 1443988 w 1844621"/>
                <a:gd name="connsiteY239" fmla="*/ 329632 h 1765598"/>
                <a:gd name="connsiteX240" fmla="*/ 412110 w 1844621"/>
                <a:gd name="connsiteY240" fmla="*/ 221916 h 1765598"/>
                <a:gd name="connsiteX241" fmla="*/ 459114 w 1844621"/>
                <a:gd name="connsiteY241" fmla="*/ 281464 h 1765598"/>
                <a:gd name="connsiteX242" fmla="*/ 444980 w 1844621"/>
                <a:gd name="connsiteY242" fmla="*/ 292610 h 1765598"/>
                <a:gd name="connsiteX243" fmla="*/ 397097 w 1844621"/>
                <a:gd name="connsiteY243" fmla="*/ 231949 h 1765598"/>
                <a:gd name="connsiteX244" fmla="*/ 411019 w 1844621"/>
                <a:gd name="connsiteY244" fmla="*/ 222917 h 1765598"/>
                <a:gd name="connsiteX245" fmla="*/ 1443396 w 1844621"/>
                <a:gd name="connsiteY245" fmla="*/ 221678 h 1765598"/>
                <a:gd name="connsiteX246" fmla="*/ 1459286 w 1844621"/>
                <a:gd name="connsiteY246" fmla="*/ 230644 h 1765598"/>
                <a:gd name="connsiteX247" fmla="*/ 1406897 w 1844621"/>
                <a:gd name="connsiteY247" fmla="*/ 295670 h 1765598"/>
                <a:gd name="connsiteX248" fmla="*/ 1392300 w 1844621"/>
                <a:gd name="connsiteY248" fmla="*/ 285098 h 1765598"/>
                <a:gd name="connsiteX249" fmla="*/ 1379005 w 1844621"/>
                <a:gd name="connsiteY249" fmla="*/ 182170 h 1765598"/>
                <a:gd name="connsiteX250" fmla="*/ 1391896 w 1844621"/>
                <a:gd name="connsiteY250" fmla="*/ 192619 h 1765598"/>
                <a:gd name="connsiteX251" fmla="*/ 1393186 w 1844621"/>
                <a:gd name="connsiteY251" fmla="*/ 193347 h 1765598"/>
                <a:gd name="connsiteX252" fmla="*/ 1351622 w 1844621"/>
                <a:gd name="connsiteY252" fmla="*/ 255636 h 1765598"/>
                <a:gd name="connsiteX253" fmla="*/ 1337034 w 1844621"/>
                <a:gd name="connsiteY253" fmla="*/ 245070 h 1765598"/>
                <a:gd name="connsiteX254" fmla="*/ 468008 w 1844621"/>
                <a:gd name="connsiteY254" fmla="*/ 170577 h 1765598"/>
                <a:gd name="connsiteX255" fmla="*/ 513069 w 1844621"/>
                <a:gd name="connsiteY255" fmla="*/ 239589 h 1765598"/>
                <a:gd name="connsiteX256" fmla="*/ 510638 w 1844621"/>
                <a:gd name="connsiteY256" fmla="*/ 240828 h 1765598"/>
                <a:gd name="connsiteX257" fmla="*/ 498586 w 1844621"/>
                <a:gd name="connsiteY257" fmla="*/ 250333 h 1765598"/>
                <a:gd name="connsiteX258" fmla="*/ 454568 w 1844621"/>
                <a:gd name="connsiteY258" fmla="*/ 182920 h 1765598"/>
                <a:gd name="connsiteX259" fmla="*/ 1319759 w 1844621"/>
                <a:gd name="connsiteY259" fmla="*/ 134146 h 1765598"/>
                <a:gd name="connsiteX260" fmla="*/ 1333978 w 1844621"/>
                <a:gd name="connsiteY260" fmla="*/ 145672 h 1765598"/>
                <a:gd name="connsiteX261" fmla="*/ 1294036 w 1844621"/>
                <a:gd name="connsiteY261" fmla="*/ 219016 h 1765598"/>
                <a:gd name="connsiteX262" fmla="*/ 1277891 w 1844621"/>
                <a:gd name="connsiteY262" fmla="*/ 211027 h 1765598"/>
                <a:gd name="connsiteX263" fmla="*/ 523355 w 1844621"/>
                <a:gd name="connsiteY263" fmla="*/ 113305 h 1765598"/>
                <a:gd name="connsiteX264" fmla="*/ 573987 w 1844621"/>
                <a:gd name="connsiteY264" fmla="*/ 208530 h 1765598"/>
                <a:gd name="connsiteX265" fmla="*/ 557949 w 1844621"/>
                <a:gd name="connsiteY265" fmla="*/ 216707 h 1765598"/>
                <a:gd name="connsiteX266" fmla="*/ 511350 w 1844621"/>
                <a:gd name="connsiteY266" fmla="*/ 129068 h 1765598"/>
                <a:gd name="connsiteX267" fmla="*/ 1261668 w 1844621"/>
                <a:gd name="connsiteY267" fmla="*/ 77024 h 1765598"/>
                <a:gd name="connsiteX268" fmla="*/ 1274734 w 1844621"/>
                <a:gd name="connsiteY268" fmla="*/ 92144 h 1765598"/>
                <a:gd name="connsiteX269" fmla="*/ 1232872 w 1844621"/>
                <a:gd name="connsiteY269" fmla="*/ 188750 h 1765598"/>
                <a:gd name="connsiteX270" fmla="*/ 1216718 w 1844621"/>
                <a:gd name="connsiteY270" fmla="*/ 180757 h 1765598"/>
                <a:gd name="connsiteX271" fmla="*/ 879964 w 1844621"/>
                <a:gd name="connsiteY271" fmla="*/ 47539 h 1765598"/>
                <a:gd name="connsiteX272" fmla="*/ 896536 w 1844621"/>
                <a:gd name="connsiteY272" fmla="*/ 48415 h 1765598"/>
                <a:gd name="connsiteX273" fmla="*/ 898006 w 1844621"/>
                <a:gd name="connsiteY273" fmla="*/ 48246 h 1765598"/>
                <a:gd name="connsiteX274" fmla="*/ 900930 w 1844621"/>
                <a:gd name="connsiteY274" fmla="*/ 121496 h 1765598"/>
                <a:gd name="connsiteX275" fmla="*/ 882930 w 1844621"/>
                <a:gd name="connsiteY275" fmla="*/ 121839 h 1765598"/>
                <a:gd name="connsiteX276" fmla="*/ 803804 w 1844621"/>
                <a:gd name="connsiteY276" fmla="*/ 43511 h 1765598"/>
                <a:gd name="connsiteX277" fmla="*/ 822082 w 1844621"/>
                <a:gd name="connsiteY277" fmla="*/ 44478 h 1765598"/>
                <a:gd name="connsiteX278" fmla="*/ 832792 w 1844621"/>
                <a:gd name="connsiteY278" fmla="*/ 126618 h 1765598"/>
                <a:gd name="connsiteX279" fmla="*/ 814920 w 1844621"/>
                <a:gd name="connsiteY279" fmla="*/ 128774 h 1765598"/>
                <a:gd name="connsiteX280" fmla="*/ 577653 w 1844621"/>
                <a:gd name="connsiteY280" fmla="*/ 42008 h 1765598"/>
                <a:gd name="connsiteX281" fmla="*/ 634782 w 1844621"/>
                <a:gd name="connsiteY281" fmla="*/ 177534 h 1765598"/>
                <a:gd name="connsiteX282" fmla="*/ 618704 w 1844621"/>
                <a:gd name="connsiteY282" fmla="*/ 185731 h 1765598"/>
                <a:gd name="connsiteX283" fmla="*/ 565079 w 1844621"/>
                <a:gd name="connsiteY283" fmla="*/ 58518 h 1765598"/>
                <a:gd name="connsiteX284" fmla="*/ 973404 w 1844621"/>
                <a:gd name="connsiteY284" fmla="*/ 39567 h 1765598"/>
                <a:gd name="connsiteX285" fmla="*/ 969228 w 1844621"/>
                <a:gd name="connsiteY285" fmla="*/ 123258 h 1765598"/>
                <a:gd name="connsiteX286" fmla="*/ 951312 w 1844621"/>
                <a:gd name="connsiteY286" fmla="*/ 121130 h 1765598"/>
                <a:gd name="connsiteX287" fmla="*/ 955278 w 1844621"/>
                <a:gd name="connsiteY287" fmla="*/ 41654 h 1765598"/>
                <a:gd name="connsiteX288" fmla="*/ 723233 w 1844621"/>
                <a:gd name="connsiteY288" fmla="*/ 31443 h 1765598"/>
                <a:gd name="connsiteX289" fmla="*/ 742691 w 1844621"/>
                <a:gd name="connsiteY289" fmla="*/ 35995 h 1765598"/>
                <a:gd name="connsiteX290" fmla="*/ 765354 w 1844621"/>
                <a:gd name="connsiteY290" fmla="*/ 137622 h 1765598"/>
                <a:gd name="connsiteX291" fmla="*/ 747791 w 1844621"/>
                <a:gd name="connsiteY291" fmla="*/ 141567 h 1765598"/>
                <a:gd name="connsiteX292" fmla="*/ 1051847 w 1844621"/>
                <a:gd name="connsiteY292" fmla="*/ 25765 h 1765598"/>
                <a:gd name="connsiteX293" fmla="*/ 1037014 w 1844621"/>
                <a:gd name="connsiteY293" fmla="*/ 131308 h 1765598"/>
                <a:gd name="connsiteX294" fmla="*/ 1019135 w 1844621"/>
                <a:gd name="connsiteY294" fmla="*/ 129184 h 1765598"/>
                <a:gd name="connsiteX295" fmla="*/ 1032869 w 1844621"/>
                <a:gd name="connsiteY295" fmla="*/ 31462 h 1765598"/>
                <a:gd name="connsiteX296" fmla="*/ 633115 w 1844621"/>
                <a:gd name="connsiteY296" fmla="*/ 6990 h 1765598"/>
                <a:gd name="connsiteX297" fmla="*/ 651107 w 1844621"/>
                <a:gd name="connsiteY297" fmla="*/ 14566 h 1765598"/>
                <a:gd name="connsiteX298" fmla="*/ 654699 w 1844621"/>
                <a:gd name="connsiteY298" fmla="*/ 15406 h 1765598"/>
                <a:gd name="connsiteX299" fmla="*/ 699105 w 1844621"/>
                <a:gd name="connsiteY299" fmla="*/ 154429 h 1765598"/>
                <a:gd name="connsiteX300" fmla="*/ 682029 w 1844621"/>
                <a:gd name="connsiteY300" fmla="*/ 160125 h 1765598"/>
                <a:gd name="connsiteX301" fmla="*/ 1203134 w 1844621"/>
                <a:gd name="connsiteY301" fmla="*/ 4273 h 1765598"/>
                <a:gd name="connsiteX302" fmla="*/ 1213236 w 1844621"/>
                <a:gd name="connsiteY302" fmla="*/ 20976 h 1765598"/>
                <a:gd name="connsiteX303" fmla="*/ 1215649 w 1844621"/>
                <a:gd name="connsiteY303" fmla="*/ 23769 h 1765598"/>
                <a:gd name="connsiteX304" fmla="*/ 1169442 w 1844621"/>
                <a:gd name="connsiteY304" fmla="*/ 163605 h 1765598"/>
                <a:gd name="connsiteX305" fmla="*/ 1152188 w 1844621"/>
                <a:gd name="connsiteY305" fmla="*/ 158449 h 1765598"/>
                <a:gd name="connsiteX306" fmla="*/ 1137683 w 1844621"/>
                <a:gd name="connsiteY306" fmla="*/ 0 h 1765598"/>
                <a:gd name="connsiteX307" fmla="*/ 1104046 w 1844621"/>
                <a:gd name="connsiteY307" fmla="*/ 144062 h 1765598"/>
                <a:gd name="connsiteX308" fmla="*/ 1086767 w 1844621"/>
                <a:gd name="connsiteY308" fmla="*/ 138898 h 1765598"/>
                <a:gd name="connsiteX309" fmla="*/ 1117806 w 1844621"/>
                <a:gd name="connsiteY309" fmla="*/ 5966 h 1765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1844621" h="1765598">
                  <a:moveTo>
                    <a:pt x="961691" y="1643760"/>
                  </a:moveTo>
                  <a:lnTo>
                    <a:pt x="964657" y="1718060"/>
                  </a:lnTo>
                  <a:lnTo>
                    <a:pt x="948083" y="1717184"/>
                  </a:lnTo>
                  <a:lnTo>
                    <a:pt x="946614" y="1717353"/>
                  </a:lnTo>
                  <a:lnTo>
                    <a:pt x="943691" y="1644103"/>
                  </a:lnTo>
                  <a:close/>
                  <a:moveTo>
                    <a:pt x="875350" y="1643169"/>
                  </a:moveTo>
                  <a:lnTo>
                    <a:pt x="893299" y="1644629"/>
                  </a:lnTo>
                  <a:lnTo>
                    <a:pt x="889341" y="1723945"/>
                  </a:lnTo>
                  <a:lnTo>
                    <a:pt x="871214" y="1726031"/>
                  </a:lnTo>
                  <a:close/>
                  <a:moveTo>
                    <a:pt x="1029699" y="1636826"/>
                  </a:moveTo>
                  <a:lnTo>
                    <a:pt x="1040815" y="1722087"/>
                  </a:lnTo>
                  <a:lnTo>
                    <a:pt x="1022537" y="1721121"/>
                  </a:lnTo>
                  <a:lnTo>
                    <a:pt x="1011828" y="1638982"/>
                  </a:lnTo>
                  <a:close/>
                  <a:moveTo>
                    <a:pt x="807350" y="1636115"/>
                  </a:moveTo>
                  <a:lnTo>
                    <a:pt x="822430" y="1638864"/>
                  </a:lnTo>
                  <a:lnTo>
                    <a:pt x="825110" y="1639083"/>
                  </a:lnTo>
                  <a:lnTo>
                    <a:pt x="811751" y="1734136"/>
                  </a:lnTo>
                  <a:lnTo>
                    <a:pt x="792774" y="1739833"/>
                  </a:lnTo>
                  <a:close/>
                  <a:moveTo>
                    <a:pt x="1096827" y="1624033"/>
                  </a:moveTo>
                  <a:lnTo>
                    <a:pt x="1121385" y="1734155"/>
                  </a:lnTo>
                  <a:lnTo>
                    <a:pt x="1101928" y="1729603"/>
                  </a:lnTo>
                  <a:lnTo>
                    <a:pt x="1079265" y="1627978"/>
                  </a:lnTo>
                  <a:close/>
                  <a:moveTo>
                    <a:pt x="740342" y="1622534"/>
                  </a:moveTo>
                  <a:lnTo>
                    <a:pt x="749046" y="1625484"/>
                  </a:lnTo>
                  <a:lnTo>
                    <a:pt x="757767" y="1627074"/>
                  </a:lnTo>
                  <a:lnTo>
                    <a:pt x="726815" y="1759631"/>
                  </a:lnTo>
                  <a:lnTo>
                    <a:pt x="706937" y="1765598"/>
                  </a:lnTo>
                  <a:close/>
                  <a:moveTo>
                    <a:pt x="1162592" y="1605474"/>
                  </a:moveTo>
                  <a:lnTo>
                    <a:pt x="1211506" y="1758609"/>
                  </a:lnTo>
                  <a:lnTo>
                    <a:pt x="1193512" y="1751032"/>
                  </a:lnTo>
                  <a:lnTo>
                    <a:pt x="1189921" y="1750192"/>
                  </a:lnTo>
                  <a:lnTo>
                    <a:pt x="1145515" y="1611170"/>
                  </a:lnTo>
                  <a:close/>
                  <a:moveTo>
                    <a:pt x="675637" y="1600604"/>
                  </a:moveTo>
                  <a:lnTo>
                    <a:pt x="692686" y="1606382"/>
                  </a:lnTo>
                  <a:lnTo>
                    <a:pt x="641486" y="1761326"/>
                  </a:lnTo>
                  <a:lnTo>
                    <a:pt x="631383" y="1744623"/>
                  </a:lnTo>
                  <a:lnTo>
                    <a:pt x="628970" y="1741831"/>
                  </a:lnTo>
                  <a:close/>
                  <a:moveTo>
                    <a:pt x="1225916" y="1579868"/>
                  </a:moveTo>
                  <a:lnTo>
                    <a:pt x="1279540" y="1707080"/>
                  </a:lnTo>
                  <a:lnTo>
                    <a:pt x="1266966" y="1723591"/>
                  </a:lnTo>
                  <a:lnTo>
                    <a:pt x="1209837" y="1588066"/>
                  </a:lnTo>
                  <a:close/>
                  <a:moveTo>
                    <a:pt x="610954" y="1578681"/>
                  </a:moveTo>
                  <a:lnTo>
                    <a:pt x="628059" y="1584478"/>
                  </a:lnTo>
                  <a:lnTo>
                    <a:pt x="582951" y="1688574"/>
                  </a:lnTo>
                  <a:lnTo>
                    <a:pt x="569886" y="1673454"/>
                  </a:lnTo>
                  <a:close/>
                  <a:moveTo>
                    <a:pt x="1286670" y="1548893"/>
                  </a:moveTo>
                  <a:lnTo>
                    <a:pt x="1333269" y="1636531"/>
                  </a:lnTo>
                  <a:lnTo>
                    <a:pt x="1321264" y="1652294"/>
                  </a:lnTo>
                  <a:lnTo>
                    <a:pt x="1270632" y="1557070"/>
                  </a:lnTo>
                  <a:close/>
                  <a:moveTo>
                    <a:pt x="551444" y="1545001"/>
                  </a:moveTo>
                  <a:lnTo>
                    <a:pt x="567074" y="1553937"/>
                  </a:lnTo>
                  <a:lnTo>
                    <a:pt x="524862" y="1631452"/>
                  </a:lnTo>
                  <a:lnTo>
                    <a:pt x="510642" y="1619926"/>
                  </a:lnTo>
                  <a:close/>
                  <a:moveTo>
                    <a:pt x="1346034" y="1515267"/>
                  </a:moveTo>
                  <a:lnTo>
                    <a:pt x="1390051" y="1582679"/>
                  </a:lnTo>
                  <a:lnTo>
                    <a:pt x="1376613" y="1595021"/>
                  </a:lnTo>
                  <a:lnTo>
                    <a:pt x="1331552" y="1526010"/>
                  </a:lnTo>
                  <a:lnTo>
                    <a:pt x="1333983" y="1524770"/>
                  </a:lnTo>
                  <a:close/>
                  <a:moveTo>
                    <a:pt x="492213" y="1511140"/>
                  </a:moveTo>
                  <a:lnTo>
                    <a:pt x="507877" y="1520095"/>
                  </a:lnTo>
                  <a:lnTo>
                    <a:pt x="465615" y="1583429"/>
                  </a:lnTo>
                  <a:lnTo>
                    <a:pt x="452723" y="1572979"/>
                  </a:lnTo>
                  <a:lnTo>
                    <a:pt x="451434" y="1572252"/>
                  </a:lnTo>
                  <a:close/>
                  <a:moveTo>
                    <a:pt x="1399641" y="1472989"/>
                  </a:moveTo>
                  <a:lnTo>
                    <a:pt x="1447523" y="1533649"/>
                  </a:lnTo>
                  <a:lnTo>
                    <a:pt x="1433600" y="1542681"/>
                  </a:lnTo>
                  <a:lnTo>
                    <a:pt x="1432510" y="1543682"/>
                  </a:lnTo>
                  <a:lnTo>
                    <a:pt x="1385507" y="1484135"/>
                  </a:lnTo>
                  <a:close/>
                  <a:moveTo>
                    <a:pt x="439084" y="1468240"/>
                  </a:moveTo>
                  <a:lnTo>
                    <a:pt x="452737" y="1479985"/>
                  </a:lnTo>
                  <a:lnTo>
                    <a:pt x="401226" y="1543921"/>
                  </a:lnTo>
                  <a:lnTo>
                    <a:pt x="385335" y="1534955"/>
                  </a:lnTo>
                  <a:close/>
                  <a:moveTo>
                    <a:pt x="1452700" y="1430017"/>
                  </a:moveTo>
                  <a:lnTo>
                    <a:pt x="1511505" y="1492141"/>
                  </a:lnTo>
                  <a:lnTo>
                    <a:pt x="1496150" y="1502102"/>
                  </a:lnTo>
                  <a:lnTo>
                    <a:pt x="1439119" y="1441854"/>
                  </a:lnTo>
                  <a:lnTo>
                    <a:pt x="1449687" y="1433519"/>
                  </a:lnTo>
                  <a:close/>
                  <a:moveTo>
                    <a:pt x="387391" y="1423768"/>
                  </a:moveTo>
                  <a:lnTo>
                    <a:pt x="401059" y="1435526"/>
                  </a:lnTo>
                  <a:lnTo>
                    <a:pt x="332463" y="1506560"/>
                  </a:lnTo>
                  <a:lnTo>
                    <a:pt x="313761" y="1500014"/>
                  </a:lnTo>
                  <a:close/>
                  <a:moveTo>
                    <a:pt x="1497274" y="1378205"/>
                  </a:moveTo>
                  <a:lnTo>
                    <a:pt x="1583781" y="1454547"/>
                  </a:lnTo>
                  <a:lnTo>
                    <a:pt x="1565364" y="1462300"/>
                  </a:lnTo>
                  <a:lnTo>
                    <a:pt x="1485535" y="1391850"/>
                  </a:lnTo>
                  <a:close/>
                  <a:moveTo>
                    <a:pt x="342078" y="1372754"/>
                  </a:moveTo>
                  <a:lnTo>
                    <a:pt x="353236" y="1386902"/>
                  </a:lnTo>
                  <a:lnTo>
                    <a:pt x="248764" y="1477262"/>
                  </a:lnTo>
                  <a:lnTo>
                    <a:pt x="229175" y="1470405"/>
                  </a:lnTo>
                  <a:close/>
                  <a:moveTo>
                    <a:pt x="1541797" y="1326453"/>
                  </a:moveTo>
                  <a:lnTo>
                    <a:pt x="1671063" y="1421359"/>
                  </a:lnTo>
                  <a:lnTo>
                    <a:pt x="1652052" y="1425806"/>
                  </a:lnTo>
                  <a:lnTo>
                    <a:pt x="1648653" y="1427237"/>
                  </a:lnTo>
                  <a:lnTo>
                    <a:pt x="1530022" y="1340139"/>
                  </a:lnTo>
                  <a:close/>
                  <a:moveTo>
                    <a:pt x="299862" y="1319225"/>
                  </a:moveTo>
                  <a:lnTo>
                    <a:pt x="311019" y="1333372"/>
                  </a:lnTo>
                  <a:lnTo>
                    <a:pt x="178732" y="1428480"/>
                  </a:lnTo>
                  <a:lnTo>
                    <a:pt x="180377" y="1409027"/>
                  </a:lnTo>
                  <a:lnTo>
                    <a:pt x="180067" y="1405352"/>
                  </a:lnTo>
                  <a:close/>
                  <a:moveTo>
                    <a:pt x="1576542" y="1267609"/>
                  </a:moveTo>
                  <a:lnTo>
                    <a:pt x="1695816" y="1339681"/>
                  </a:lnTo>
                  <a:lnTo>
                    <a:pt x="1695348" y="1360430"/>
                  </a:lnTo>
                  <a:lnTo>
                    <a:pt x="1567606" y="1283241"/>
                  </a:lnTo>
                  <a:close/>
                  <a:moveTo>
                    <a:pt x="263531" y="1261503"/>
                  </a:moveTo>
                  <a:lnTo>
                    <a:pt x="271723" y="1277570"/>
                  </a:lnTo>
                  <a:lnTo>
                    <a:pt x="174140" y="1335215"/>
                  </a:lnTo>
                  <a:lnTo>
                    <a:pt x="172457" y="1315303"/>
                  </a:lnTo>
                  <a:close/>
                  <a:moveTo>
                    <a:pt x="1610398" y="1208387"/>
                  </a:moveTo>
                  <a:lnTo>
                    <a:pt x="1697816" y="1251024"/>
                  </a:lnTo>
                  <a:lnTo>
                    <a:pt x="1697369" y="1270832"/>
                  </a:lnTo>
                  <a:lnTo>
                    <a:pt x="1601446" y="1224047"/>
                  </a:lnTo>
                  <a:close/>
                  <a:moveTo>
                    <a:pt x="232566" y="1200770"/>
                  </a:moveTo>
                  <a:lnTo>
                    <a:pt x="240745" y="1216812"/>
                  </a:lnTo>
                  <a:lnTo>
                    <a:pt x="160720" y="1254859"/>
                  </a:lnTo>
                  <a:lnTo>
                    <a:pt x="155991" y="1237178"/>
                  </a:lnTo>
                  <a:close/>
                  <a:moveTo>
                    <a:pt x="1634958" y="1144690"/>
                  </a:moveTo>
                  <a:lnTo>
                    <a:pt x="1712099" y="1174082"/>
                  </a:lnTo>
                  <a:lnTo>
                    <a:pt x="1708482" y="1191966"/>
                  </a:lnTo>
                  <a:lnTo>
                    <a:pt x="1629176" y="1161750"/>
                  </a:lnTo>
                  <a:close/>
                  <a:moveTo>
                    <a:pt x="204756" y="1138431"/>
                  </a:moveTo>
                  <a:lnTo>
                    <a:pt x="210455" y="1155515"/>
                  </a:lnTo>
                  <a:lnTo>
                    <a:pt x="141015" y="1181182"/>
                  </a:lnTo>
                  <a:lnTo>
                    <a:pt x="136727" y="1165150"/>
                  </a:lnTo>
                  <a:lnTo>
                    <a:pt x="136112" y="1163804"/>
                  </a:lnTo>
                  <a:close/>
                  <a:moveTo>
                    <a:pt x="1656844" y="1080115"/>
                  </a:moveTo>
                  <a:lnTo>
                    <a:pt x="1729776" y="1100634"/>
                  </a:lnTo>
                  <a:lnTo>
                    <a:pt x="1723821" y="1116126"/>
                  </a:lnTo>
                  <a:lnTo>
                    <a:pt x="1723528" y="1117576"/>
                  </a:lnTo>
                  <a:lnTo>
                    <a:pt x="1651058" y="1097186"/>
                  </a:lnTo>
                  <a:close/>
                  <a:moveTo>
                    <a:pt x="184625" y="1073110"/>
                  </a:moveTo>
                  <a:lnTo>
                    <a:pt x="188043" y="1088326"/>
                  </a:lnTo>
                  <a:lnTo>
                    <a:pt x="188810" y="1090624"/>
                  </a:lnTo>
                  <a:lnTo>
                    <a:pt x="112145" y="1111372"/>
                  </a:lnTo>
                  <a:lnTo>
                    <a:pt x="104560" y="1094778"/>
                  </a:lnTo>
                  <a:close/>
                  <a:moveTo>
                    <a:pt x="1672722" y="1013691"/>
                  </a:moveTo>
                  <a:lnTo>
                    <a:pt x="1757141" y="1029446"/>
                  </a:lnTo>
                  <a:lnTo>
                    <a:pt x="1750574" y="1046531"/>
                  </a:lnTo>
                  <a:lnTo>
                    <a:pt x="1669493" y="1031399"/>
                  </a:lnTo>
                  <a:close/>
                  <a:moveTo>
                    <a:pt x="170225" y="1006273"/>
                  </a:moveTo>
                  <a:lnTo>
                    <a:pt x="170936" y="1012170"/>
                  </a:lnTo>
                  <a:lnTo>
                    <a:pt x="173584" y="1023958"/>
                  </a:lnTo>
                  <a:lnTo>
                    <a:pt x="78475" y="1040728"/>
                  </a:lnTo>
                  <a:lnTo>
                    <a:pt x="67193" y="1024440"/>
                  </a:lnTo>
                  <a:close/>
                  <a:moveTo>
                    <a:pt x="1681368" y="945892"/>
                  </a:moveTo>
                  <a:lnTo>
                    <a:pt x="1793516" y="956550"/>
                  </a:lnTo>
                  <a:lnTo>
                    <a:pt x="1783173" y="973649"/>
                  </a:lnTo>
                  <a:lnTo>
                    <a:pt x="1679909" y="963835"/>
                  </a:lnTo>
                  <a:close/>
                  <a:moveTo>
                    <a:pt x="162034" y="938372"/>
                  </a:moveTo>
                  <a:lnTo>
                    <a:pt x="164191" y="956254"/>
                  </a:lnTo>
                  <a:lnTo>
                    <a:pt x="27981" y="967828"/>
                  </a:lnTo>
                  <a:lnTo>
                    <a:pt x="16164" y="950767"/>
                  </a:lnTo>
                  <a:close/>
                  <a:moveTo>
                    <a:pt x="1683923" y="877596"/>
                  </a:moveTo>
                  <a:lnTo>
                    <a:pt x="1844621" y="878397"/>
                  </a:lnTo>
                  <a:lnTo>
                    <a:pt x="1831855" y="893168"/>
                  </a:lnTo>
                  <a:lnTo>
                    <a:pt x="1829946" y="896325"/>
                  </a:lnTo>
                  <a:lnTo>
                    <a:pt x="1684266" y="895598"/>
                  </a:lnTo>
                  <a:close/>
                  <a:moveTo>
                    <a:pt x="14676" y="869273"/>
                  </a:moveTo>
                  <a:lnTo>
                    <a:pt x="160356" y="869999"/>
                  </a:lnTo>
                  <a:lnTo>
                    <a:pt x="160699" y="888001"/>
                  </a:lnTo>
                  <a:lnTo>
                    <a:pt x="0" y="887200"/>
                  </a:lnTo>
                  <a:lnTo>
                    <a:pt x="12766" y="872429"/>
                  </a:lnTo>
                  <a:close/>
                  <a:moveTo>
                    <a:pt x="1816638" y="797770"/>
                  </a:moveTo>
                  <a:lnTo>
                    <a:pt x="1828455" y="814831"/>
                  </a:lnTo>
                  <a:lnTo>
                    <a:pt x="1682588" y="827227"/>
                  </a:lnTo>
                  <a:lnTo>
                    <a:pt x="1680430" y="809345"/>
                  </a:lnTo>
                  <a:close/>
                  <a:moveTo>
                    <a:pt x="61447" y="791950"/>
                  </a:moveTo>
                  <a:lnTo>
                    <a:pt x="164713" y="801763"/>
                  </a:lnTo>
                  <a:lnTo>
                    <a:pt x="163253" y="819705"/>
                  </a:lnTo>
                  <a:lnTo>
                    <a:pt x="51105" y="809048"/>
                  </a:lnTo>
                  <a:close/>
                  <a:moveTo>
                    <a:pt x="1766145" y="724870"/>
                  </a:moveTo>
                  <a:lnTo>
                    <a:pt x="1777427" y="741158"/>
                  </a:lnTo>
                  <a:lnTo>
                    <a:pt x="1674396" y="759325"/>
                  </a:lnTo>
                  <a:lnTo>
                    <a:pt x="1673685" y="753429"/>
                  </a:lnTo>
                  <a:lnTo>
                    <a:pt x="1670588" y="741719"/>
                  </a:lnTo>
                  <a:close/>
                  <a:moveTo>
                    <a:pt x="94047" y="719066"/>
                  </a:moveTo>
                  <a:lnTo>
                    <a:pt x="175129" y="734198"/>
                  </a:lnTo>
                  <a:lnTo>
                    <a:pt x="171900" y="751906"/>
                  </a:lnTo>
                  <a:lnTo>
                    <a:pt x="87480" y="736151"/>
                  </a:lnTo>
                  <a:close/>
                  <a:moveTo>
                    <a:pt x="1732475" y="654227"/>
                  </a:moveTo>
                  <a:lnTo>
                    <a:pt x="1740061" y="670822"/>
                  </a:lnTo>
                  <a:lnTo>
                    <a:pt x="1657733" y="693102"/>
                  </a:lnTo>
                  <a:lnTo>
                    <a:pt x="1653131" y="675699"/>
                  </a:lnTo>
                  <a:close/>
                  <a:moveTo>
                    <a:pt x="121093" y="648021"/>
                  </a:moveTo>
                  <a:lnTo>
                    <a:pt x="193564" y="668412"/>
                  </a:lnTo>
                  <a:lnTo>
                    <a:pt x="187778" y="685483"/>
                  </a:lnTo>
                  <a:lnTo>
                    <a:pt x="114844" y="664963"/>
                  </a:lnTo>
                  <a:lnTo>
                    <a:pt x="120799" y="649471"/>
                  </a:lnTo>
                  <a:close/>
                  <a:moveTo>
                    <a:pt x="1703605" y="584417"/>
                  </a:moveTo>
                  <a:lnTo>
                    <a:pt x="1707892" y="600448"/>
                  </a:lnTo>
                  <a:lnTo>
                    <a:pt x="1708508" y="601796"/>
                  </a:lnTo>
                  <a:lnTo>
                    <a:pt x="1640259" y="627022"/>
                  </a:lnTo>
                  <a:lnTo>
                    <a:pt x="1639049" y="622444"/>
                  </a:lnTo>
                  <a:lnTo>
                    <a:pt x="1633440" y="610352"/>
                  </a:lnTo>
                  <a:close/>
                  <a:moveTo>
                    <a:pt x="136138" y="573632"/>
                  </a:moveTo>
                  <a:lnTo>
                    <a:pt x="215446" y="603848"/>
                  </a:lnTo>
                  <a:lnTo>
                    <a:pt x="209665" y="620908"/>
                  </a:lnTo>
                  <a:lnTo>
                    <a:pt x="132521" y="591516"/>
                  </a:lnTo>
                  <a:close/>
                  <a:moveTo>
                    <a:pt x="1683900" y="510741"/>
                  </a:moveTo>
                  <a:lnTo>
                    <a:pt x="1688629" y="528423"/>
                  </a:lnTo>
                  <a:lnTo>
                    <a:pt x="1612275" y="564725"/>
                  </a:lnTo>
                  <a:lnTo>
                    <a:pt x="1604700" y="548396"/>
                  </a:lnTo>
                  <a:close/>
                  <a:moveTo>
                    <a:pt x="147252" y="494765"/>
                  </a:moveTo>
                  <a:lnTo>
                    <a:pt x="243177" y="541551"/>
                  </a:lnTo>
                  <a:lnTo>
                    <a:pt x="234224" y="557210"/>
                  </a:lnTo>
                  <a:lnTo>
                    <a:pt x="146805" y="514573"/>
                  </a:lnTo>
                  <a:close/>
                  <a:moveTo>
                    <a:pt x="1670480" y="430384"/>
                  </a:moveTo>
                  <a:lnTo>
                    <a:pt x="1672163" y="450296"/>
                  </a:lnTo>
                  <a:lnTo>
                    <a:pt x="1583450" y="502701"/>
                  </a:lnTo>
                  <a:lnTo>
                    <a:pt x="1573155" y="487877"/>
                  </a:lnTo>
                  <a:close/>
                  <a:moveTo>
                    <a:pt x="149273" y="405169"/>
                  </a:moveTo>
                  <a:lnTo>
                    <a:pt x="277016" y="482359"/>
                  </a:lnTo>
                  <a:lnTo>
                    <a:pt x="268080" y="497989"/>
                  </a:lnTo>
                  <a:lnTo>
                    <a:pt x="148805" y="425916"/>
                  </a:lnTo>
                  <a:close/>
                  <a:moveTo>
                    <a:pt x="195968" y="338361"/>
                  </a:moveTo>
                  <a:lnTo>
                    <a:pt x="314600" y="425459"/>
                  </a:lnTo>
                  <a:lnTo>
                    <a:pt x="302826" y="439145"/>
                  </a:lnTo>
                  <a:lnTo>
                    <a:pt x="173559" y="344239"/>
                  </a:lnTo>
                  <a:lnTo>
                    <a:pt x="192568" y="339792"/>
                  </a:lnTo>
                  <a:close/>
                  <a:moveTo>
                    <a:pt x="1665887" y="337121"/>
                  </a:moveTo>
                  <a:lnTo>
                    <a:pt x="1664242" y="356571"/>
                  </a:lnTo>
                  <a:lnTo>
                    <a:pt x="1664553" y="360248"/>
                  </a:lnTo>
                  <a:lnTo>
                    <a:pt x="1544474" y="446578"/>
                  </a:lnTo>
                  <a:lnTo>
                    <a:pt x="1534206" y="431793"/>
                  </a:lnTo>
                  <a:close/>
                  <a:moveTo>
                    <a:pt x="279257" y="303297"/>
                  </a:moveTo>
                  <a:lnTo>
                    <a:pt x="359087" y="373748"/>
                  </a:lnTo>
                  <a:lnTo>
                    <a:pt x="347347" y="387394"/>
                  </a:lnTo>
                  <a:lnTo>
                    <a:pt x="260839" y="311051"/>
                  </a:lnTo>
                  <a:close/>
                  <a:moveTo>
                    <a:pt x="1595859" y="288337"/>
                  </a:moveTo>
                  <a:lnTo>
                    <a:pt x="1615448" y="295194"/>
                  </a:lnTo>
                  <a:lnTo>
                    <a:pt x="1504459" y="391189"/>
                  </a:lnTo>
                  <a:lnTo>
                    <a:pt x="1491819" y="378322"/>
                  </a:lnTo>
                  <a:close/>
                  <a:moveTo>
                    <a:pt x="348471" y="263494"/>
                  </a:moveTo>
                  <a:lnTo>
                    <a:pt x="405504" y="323744"/>
                  </a:lnTo>
                  <a:lnTo>
                    <a:pt x="394934" y="332080"/>
                  </a:lnTo>
                  <a:lnTo>
                    <a:pt x="391923" y="335581"/>
                  </a:lnTo>
                  <a:lnTo>
                    <a:pt x="333116" y="273456"/>
                  </a:lnTo>
                  <a:close/>
                  <a:moveTo>
                    <a:pt x="1512159" y="259039"/>
                  </a:moveTo>
                  <a:lnTo>
                    <a:pt x="1530860" y="265585"/>
                  </a:lnTo>
                  <a:lnTo>
                    <a:pt x="1456606" y="342477"/>
                  </a:lnTo>
                  <a:lnTo>
                    <a:pt x="1443988" y="329632"/>
                  </a:lnTo>
                  <a:close/>
                  <a:moveTo>
                    <a:pt x="412110" y="221916"/>
                  </a:moveTo>
                  <a:lnTo>
                    <a:pt x="459114" y="281464"/>
                  </a:lnTo>
                  <a:lnTo>
                    <a:pt x="444980" y="292610"/>
                  </a:lnTo>
                  <a:lnTo>
                    <a:pt x="397097" y="231949"/>
                  </a:lnTo>
                  <a:lnTo>
                    <a:pt x="411019" y="222917"/>
                  </a:lnTo>
                  <a:close/>
                  <a:moveTo>
                    <a:pt x="1443396" y="221678"/>
                  </a:moveTo>
                  <a:lnTo>
                    <a:pt x="1459286" y="230644"/>
                  </a:lnTo>
                  <a:lnTo>
                    <a:pt x="1406897" y="295670"/>
                  </a:lnTo>
                  <a:lnTo>
                    <a:pt x="1392300" y="285098"/>
                  </a:lnTo>
                  <a:close/>
                  <a:moveTo>
                    <a:pt x="1379005" y="182170"/>
                  </a:moveTo>
                  <a:lnTo>
                    <a:pt x="1391896" y="192619"/>
                  </a:lnTo>
                  <a:lnTo>
                    <a:pt x="1393186" y="193347"/>
                  </a:lnTo>
                  <a:lnTo>
                    <a:pt x="1351622" y="255636"/>
                  </a:lnTo>
                  <a:lnTo>
                    <a:pt x="1337034" y="245070"/>
                  </a:lnTo>
                  <a:close/>
                  <a:moveTo>
                    <a:pt x="468008" y="170577"/>
                  </a:moveTo>
                  <a:lnTo>
                    <a:pt x="513069" y="239589"/>
                  </a:lnTo>
                  <a:lnTo>
                    <a:pt x="510638" y="240828"/>
                  </a:lnTo>
                  <a:lnTo>
                    <a:pt x="498586" y="250333"/>
                  </a:lnTo>
                  <a:lnTo>
                    <a:pt x="454568" y="182920"/>
                  </a:lnTo>
                  <a:close/>
                  <a:moveTo>
                    <a:pt x="1319759" y="134146"/>
                  </a:moveTo>
                  <a:lnTo>
                    <a:pt x="1333978" y="145672"/>
                  </a:lnTo>
                  <a:lnTo>
                    <a:pt x="1294036" y="219016"/>
                  </a:lnTo>
                  <a:lnTo>
                    <a:pt x="1277891" y="211027"/>
                  </a:lnTo>
                  <a:close/>
                  <a:moveTo>
                    <a:pt x="523355" y="113305"/>
                  </a:moveTo>
                  <a:lnTo>
                    <a:pt x="573987" y="208530"/>
                  </a:lnTo>
                  <a:lnTo>
                    <a:pt x="557949" y="216707"/>
                  </a:lnTo>
                  <a:lnTo>
                    <a:pt x="511350" y="129068"/>
                  </a:lnTo>
                  <a:close/>
                  <a:moveTo>
                    <a:pt x="1261668" y="77024"/>
                  </a:moveTo>
                  <a:lnTo>
                    <a:pt x="1274734" y="92144"/>
                  </a:lnTo>
                  <a:lnTo>
                    <a:pt x="1232872" y="188750"/>
                  </a:lnTo>
                  <a:lnTo>
                    <a:pt x="1216718" y="180757"/>
                  </a:lnTo>
                  <a:close/>
                  <a:moveTo>
                    <a:pt x="879964" y="47539"/>
                  </a:moveTo>
                  <a:lnTo>
                    <a:pt x="896536" y="48415"/>
                  </a:lnTo>
                  <a:lnTo>
                    <a:pt x="898006" y="48246"/>
                  </a:lnTo>
                  <a:lnTo>
                    <a:pt x="900930" y="121496"/>
                  </a:lnTo>
                  <a:lnTo>
                    <a:pt x="882930" y="121839"/>
                  </a:lnTo>
                  <a:close/>
                  <a:moveTo>
                    <a:pt x="803804" y="43511"/>
                  </a:moveTo>
                  <a:lnTo>
                    <a:pt x="822082" y="44478"/>
                  </a:lnTo>
                  <a:lnTo>
                    <a:pt x="832792" y="126618"/>
                  </a:lnTo>
                  <a:lnTo>
                    <a:pt x="814920" y="128774"/>
                  </a:lnTo>
                  <a:close/>
                  <a:moveTo>
                    <a:pt x="577653" y="42008"/>
                  </a:moveTo>
                  <a:lnTo>
                    <a:pt x="634782" y="177534"/>
                  </a:lnTo>
                  <a:lnTo>
                    <a:pt x="618704" y="185731"/>
                  </a:lnTo>
                  <a:lnTo>
                    <a:pt x="565079" y="58518"/>
                  </a:lnTo>
                  <a:close/>
                  <a:moveTo>
                    <a:pt x="973404" y="39567"/>
                  </a:moveTo>
                  <a:lnTo>
                    <a:pt x="969228" y="123258"/>
                  </a:lnTo>
                  <a:lnTo>
                    <a:pt x="951312" y="121130"/>
                  </a:lnTo>
                  <a:lnTo>
                    <a:pt x="955278" y="41654"/>
                  </a:lnTo>
                  <a:close/>
                  <a:moveTo>
                    <a:pt x="723233" y="31443"/>
                  </a:moveTo>
                  <a:lnTo>
                    <a:pt x="742691" y="35995"/>
                  </a:lnTo>
                  <a:lnTo>
                    <a:pt x="765354" y="137622"/>
                  </a:lnTo>
                  <a:lnTo>
                    <a:pt x="747791" y="141567"/>
                  </a:lnTo>
                  <a:close/>
                  <a:moveTo>
                    <a:pt x="1051847" y="25765"/>
                  </a:moveTo>
                  <a:lnTo>
                    <a:pt x="1037014" y="131308"/>
                  </a:lnTo>
                  <a:lnTo>
                    <a:pt x="1019135" y="129184"/>
                  </a:lnTo>
                  <a:lnTo>
                    <a:pt x="1032869" y="31462"/>
                  </a:lnTo>
                  <a:close/>
                  <a:moveTo>
                    <a:pt x="633115" y="6990"/>
                  </a:moveTo>
                  <a:lnTo>
                    <a:pt x="651107" y="14566"/>
                  </a:lnTo>
                  <a:lnTo>
                    <a:pt x="654699" y="15406"/>
                  </a:lnTo>
                  <a:lnTo>
                    <a:pt x="699105" y="154429"/>
                  </a:lnTo>
                  <a:lnTo>
                    <a:pt x="682029" y="160125"/>
                  </a:lnTo>
                  <a:close/>
                  <a:moveTo>
                    <a:pt x="1203134" y="4273"/>
                  </a:moveTo>
                  <a:lnTo>
                    <a:pt x="1213236" y="20976"/>
                  </a:lnTo>
                  <a:lnTo>
                    <a:pt x="1215649" y="23769"/>
                  </a:lnTo>
                  <a:lnTo>
                    <a:pt x="1169442" y="163605"/>
                  </a:lnTo>
                  <a:lnTo>
                    <a:pt x="1152188" y="158449"/>
                  </a:lnTo>
                  <a:close/>
                  <a:moveTo>
                    <a:pt x="1137683" y="0"/>
                  </a:moveTo>
                  <a:lnTo>
                    <a:pt x="1104046" y="144062"/>
                  </a:lnTo>
                  <a:lnTo>
                    <a:pt x="1086767" y="138898"/>
                  </a:lnTo>
                  <a:lnTo>
                    <a:pt x="1117806" y="596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dirty="0">
                <a:ea typeface="幼圆" panose="02010509060101010101" pitchFamily="49" charset="-122"/>
              </a:endParaRPr>
            </a:p>
          </p:txBody>
        </p:sp>
        <p:sp>
          <p:nvSpPr>
            <p:cNvPr id="11" name="MH_SubTitle_3"/>
            <p:cNvSpPr/>
            <p:nvPr>
              <p:custDataLst>
                <p:tags r:id="rId2"/>
              </p:custDataLst>
            </p:nvPr>
          </p:nvSpPr>
          <p:spPr>
            <a:xfrm>
              <a:off x="8039846" y="2260289"/>
              <a:ext cx="1684639" cy="1686548"/>
            </a:xfrm>
            <a:custGeom>
              <a:avLst/>
              <a:gdLst>
                <a:gd name="connsiteX0" fmla="*/ 766985 w 1487101"/>
                <a:gd name="connsiteY0" fmla="*/ 20013 h 1487102"/>
                <a:gd name="connsiteX1" fmla="*/ 620740 w 1487101"/>
                <a:gd name="connsiteY1" fmla="*/ 30273 h 1487102"/>
                <a:gd name="connsiteX2" fmla="*/ 30272 w 1487101"/>
                <a:gd name="connsiteY2" fmla="*/ 866362 h 1487102"/>
                <a:gd name="connsiteX3" fmla="*/ 866362 w 1487101"/>
                <a:gd name="connsiteY3" fmla="*/ 1456830 h 1487102"/>
                <a:gd name="connsiteX4" fmla="*/ 1456829 w 1487101"/>
                <a:gd name="connsiteY4" fmla="*/ 620740 h 1487102"/>
                <a:gd name="connsiteX5" fmla="*/ 766985 w 1487101"/>
                <a:gd name="connsiteY5" fmla="*/ 20013 h 1487102"/>
                <a:gd name="connsiteX6" fmla="*/ 767622 w 1487101"/>
                <a:gd name="connsiteY6" fmla="*/ 364 h 1487102"/>
                <a:gd name="connsiteX7" fmla="*/ 1476200 w 1487101"/>
                <a:gd name="connsiteY7" fmla="*/ 617405 h 1487102"/>
                <a:gd name="connsiteX8" fmla="*/ 869697 w 1487101"/>
                <a:gd name="connsiteY8" fmla="*/ 1476201 h 1487102"/>
                <a:gd name="connsiteX9" fmla="*/ 10901 w 1487101"/>
                <a:gd name="connsiteY9" fmla="*/ 869698 h 1487102"/>
                <a:gd name="connsiteX10" fmla="*/ 617404 w 1487101"/>
                <a:gd name="connsiteY10" fmla="*/ 10902 h 1487102"/>
                <a:gd name="connsiteX11" fmla="*/ 767622 w 1487101"/>
                <a:gd name="connsiteY11" fmla="*/ 364 h 148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7101" h="1487102">
                  <a:moveTo>
                    <a:pt x="766985" y="20013"/>
                  </a:moveTo>
                  <a:cubicBezTo>
                    <a:pt x="718916" y="18506"/>
                    <a:pt x="669981" y="21794"/>
                    <a:pt x="620740" y="30273"/>
                  </a:cubicBezTo>
                  <a:cubicBezTo>
                    <a:pt x="226807" y="98099"/>
                    <a:pt x="-37554" y="472430"/>
                    <a:pt x="30272" y="866362"/>
                  </a:cubicBezTo>
                  <a:cubicBezTo>
                    <a:pt x="98099" y="1260295"/>
                    <a:pt x="472430" y="1524656"/>
                    <a:pt x="866362" y="1456830"/>
                  </a:cubicBezTo>
                  <a:cubicBezTo>
                    <a:pt x="1260295" y="1389003"/>
                    <a:pt x="1524656" y="1014672"/>
                    <a:pt x="1456829" y="620740"/>
                  </a:cubicBezTo>
                  <a:cubicBezTo>
                    <a:pt x="1397481" y="276049"/>
                    <a:pt x="1103466" y="30561"/>
                    <a:pt x="766985" y="20013"/>
                  </a:cubicBezTo>
                  <a:close/>
                  <a:moveTo>
                    <a:pt x="767622" y="364"/>
                  </a:moveTo>
                  <a:cubicBezTo>
                    <a:pt x="1113240" y="11198"/>
                    <a:pt x="1415240" y="263352"/>
                    <a:pt x="1476200" y="617405"/>
                  </a:cubicBezTo>
                  <a:cubicBezTo>
                    <a:pt x="1545869" y="1022036"/>
                    <a:pt x="1274328" y="1406532"/>
                    <a:pt x="869697" y="1476201"/>
                  </a:cubicBezTo>
                  <a:cubicBezTo>
                    <a:pt x="465066" y="1545869"/>
                    <a:pt x="80570" y="1274329"/>
                    <a:pt x="10901" y="869698"/>
                  </a:cubicBezTo>
                  <a:cubicBezTo>
                    <a:pt x="-58767" y="465067"/>
                    <a:pt x="212773" y="80570"/>
                    <a:pt x="617404" y="10902"/>
                  </a:cubicBezTo>
                  <a:cubicBezTo>
                    <a:pt x="667983" y="2193"/>
                    <a:pt x="718248" y="-1184"/>
                    <a:pt x="767622" y="3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lvl="0" algn="ctr">
                <a:defRPr/>
              </a:pPr>
              <a:r>
                <a:rPr lang="zh-CN" altLang="en-US" sz="1400" dirty="0">
                  <a:solidFill>
                    <a:srgbClr val="000000"/>
                  </a:solidFill>
                  <a:ea typeface="幼圆" panose="02010509060101010101" pitchFamily="49" charset="-122"/>
                </a:rPr>
                <a:t>点击添加文本</a:t>
              </a:r>
            </a:p>
          </p:txBody>
        </p:sp>
        <p:sp>
          <p:nvSpPr>
            <p:cNvPr id="12" name="MH_Other_8"/>
            <p:cNvSpPr/>
            <p:nvPr>
              <p:custDataLst>
                <p:tags r:id="rId3"/>
              </p:custDataLst>
            </p:nvPr>
          </p:nvSpPr>
          <p:spPr>
            <a:xfrm>
              <a:off x="8205831" y="2260289"/>
              <a:ext cx="1346949" cy="351046"/>
            </a:xfrm>
            <a:custGeom>
              <a:avLst/>
              <a:gdLst>
                <a:gd name="connsiteX0" fmla="*/ 650988 w 1301976"/>
                <a:gd name="connsiteY0" fmla="*/ 0 h 275406"/>
                <a:gd name="connsiteX1" fmla="*/ 1294759 w 1301976"/>
                <a:gd name="connsiteY1" fmla="*/ 266659 h 275406"/>
                <a:gd name="connsiteX2" fmla="*/ 1301976 w 1301976"/>
                <a:gd name="connsiteY2" fmla="*/ 275406 h 275406"/>
                <a:gd name="connsiteX3" fmla="*/ 0 w 1301976"/>
                <a:gd name="connsiteY3" fmla="*/ 275406 h 275406"/>
                <a:gd name="connsiteX4" fmla="*/ 7218 w 1301976"/>
                <a:gd name="connsiteY4" fmla="*/ 266659 h 275406"/>
                <a:gd name="connsiteX5" fmla="*/ 650988 w 1301976"/>
                <a:gd name="connsiteY5" fmla="*/ 0 h 275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1976" h="275406">
                  <a:moveTo>
                    <a:pt x="650988" y="0"/>
                  </a:moveTo>
                  <a:cubicBezTo>
                    <a:pt x="902396" y="0"/>
                    <a:pt x="1130003" y="101903"/>
                    <a:pt x="1294759" y="266659"/>
                  </a:cubicBezTo>
                  <a:lnTo>
                    <a:pt x="1301976" y="275406"/>
                  </a:lnTo>
                  <a:lnTo>
                    <a:pt x="0" y="275406"/>
                  </a:lnTo>
                  <a:lnTo>
                    <a:pt x="7218" y="266659"/>
                  </a:lnTo>
                  <a:cubicBezTo>
                    <a:pt x="171973" y="101903"/>
                    <a:pt x="399580" y="0"/>
                    <a:pt x="650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000" dirty="0">
                  <a:solidFill>
                    <a:srgbClr val="FFFFFF"/>
                  </a:solidFill>
                  <a:ea typeface="幼圆" panose="02010509060101010101" pitchFamily="49" charset="-122"/>
                </a:rPr>
                <a:t>03</a:t>
              </a:r>
              <a:endParaRPr lang="zh-CN" altLang="en-US" sz="2000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2131205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852102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674780" y="4374282"/>
            <a:ext cx="2409049" cy="91178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accent1">
                    <a:lumMod val="50000"/>
                  </a:schemeClr>
                </a:solidFill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accent1">
                  <a:lumMod val="50000"/>
                </a:schemeClr>
              </a:solidFill>
              <a:ea typeface="幼圆" panose="020105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</a:t>
            </a:r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幼圆" panose="02010509060101010101" pitchFamily="49" charset="-122"/>
              </a:rPr>
              <a:t>。</a:t>
            </a:r>
            <a:endParaRPr lang="zh-CN" altLang="en-US" sz="1100" dirty="0"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2143039" y="1620838"/>
            <a:ext cx="68262" cy="132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cxnSp>
        <p:nvCxnSpPr>
          <p:cNvPr id="5" name="MH_Other_2"/>
          <p:cNvCxnSpPr/>
          <p:nvPr>
            <p:custDataLst>
              <p:tags r:id="rId2"/>
            </p:custDataLst>
          </p:nvPr>
        </p:nvCxnSpPr>
        <p:spPr>
          <a:xfrm>
            <a:off x="2311315" y="2205038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H_Other_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05962" y="1856015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幼圆" panose="02010509060101010101" pitchFamily="49" charset="-122"/>
              </a:rPr>
              <a:t>01</a:t>
            </a:r>
            <a:endParaRPr lang="zh-CN" altLang="en-US" sz="4800" b="1" dirty="0">
              <a:solidFill>
                <a:schemeClr val="accent1">
                  <a:lumMod val="60000"/>
                  <a:lumOff val="4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7" name="MH_Other_4"/>
          <p:cNvSpPr/>
          <p:nvPr>
            <p:custDataLst>
              <p:tags r:id="rId4"/>
            </p:custDataLst>
          </p:nvPr>
        </p:nvSpPr>
        <p:spPr>
          <a:xfrm>
            <a:off x="4160838" y="3089275"/>
            <a:ext cx="68262" cy="132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cxnSp>
        <p:nvCxnSpPr>
          <p:cNvPr id="8" name="MH_Other_5"/>
          <p:cNvCxnSpPr/>
          <p:nvPr>
            <p:custDataLst>
              <p:tags r:id="rId5"/>
            </p:custDataLst>
          </p:nvPr>
        </p:nvCxnSpPr>
        <p:spPr>
          <a:xfrm>
            <a:off x="4329114" y="36750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H_Other_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3761" y="3326040"/>
            <a:ext cx="7386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en-US" altLang="zh-CN" sz="4800" b="1" dirty="0">
                <a:solidFill>
                  <a:schemeClr val="accent2">
                    <a:lumMod val="75000"/>
                  </a:schemeClr>
                </a:solidFill>
                <a:ea typeface="幼圆" panose="02010509060101010101" pitchFamily="49" charset="-122"/>
              </a:rPr>
              <a:t>02</a:t>
            </a:r>
            <a:endParaRPr lang="zh-CN" altLang="en-US" sz="4800" b="1" dirty="0">
              <a:solidFill>
                <a:schemeClr val="accent2">
                  <a:lumMod val="75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0" name="MH_Other_7"/>
          <p:cNvSpPr/>
          <p:nvPr>
            <p:custDataLst>
              <p:tags r:id="rId7"/>
            </p:custDataLst>
          </p:nvPr>
        </p:nvSpPr>
        <p:spPr>
          <a:xfrm>
            <a:off x="6071061" y="4576763"/>
            <a:ext cx="68262" cy="1320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cxnSp>
        <p:nvCxnSpPr>
          <p:cNvPr id="11" name="MH_Other_8"/>
          <p:cNvCxnSpPr/>
          <p:nvPr>
            <p:custDataLst>
              <p:tags r:id="rId8"/>
            </p:custDataLst>
          </p:nvPr>
        </p:nvCxnSpPr>
        <p:spPr>
          <a:xfrm>
            <a:off x="6239337" y="5160963"/>
            <a:ext cx="4319587" cy="0"/>
          </a:xfrm>
          <a:prstGeom prst="line">
            <a:avLst/>
          </a:prstGeom>
          <a:ln w="19050">
            <a:solidFill>
              <a:srgbClr val="BFBFB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H_Other_9"/>
          <p:cNvSpPr txBox="1"/>
          <p:nvPr>
            <p:custDataLst>
              <p:tags r:id="rId9"/>
            </p:custDataLst>
          </p:nvPr>
        </p:nvSpPr>
        <p:spPr>
          <a:xfrm>
            <a:off x="5333984" y="4811940"/>
            <a:ext cx="738664" cy="738664"/>
          </a:xfrm>
          <a:prstGeom prst="rect">
            <a:avLst/>
          </a:prstGeom>
          <a:noFill/>
        </p:spPr>
        <p:txBody>
          <a:bodyPr vert="horz" lIns="0" tIns="0" rIns="0" bIns="0">
            <a:spAutoFit/>
          </a:bodyPr>
          <a:lstStyle/>
          <a:p>
            <a:pPr algn="ctr">
              <a:defRPr/>
            </a:pPr>
            <a:r>
              <a:rPr lang="en-US" altLang="zh-CN" sz="4800" b="1" dirty="0">
                <a:solidFill>
                  <a:schemeClr val="accent3">
                    <a:lumMod val="60000"/>
                    <a:lumOff val="40000"/>
                  </a:schemeClr>
                </a:solidFill>
                <a:ea typeface="幼圆" panose="02010509060101010101" pitchFamily="49" charset="-122"/>
              </a:rPr>
              <a:t>03</a:t>
            </a:r>
            <a:endParaRPr lang="zh-CN" altLang="en-US" sz="4800" b="1" dirty="0">
              <a:solidFill>
                <a:schemeClr val="accent3">
                  <a:lumMod val="60000"/>
                  <a:lumOff val="4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3" name="MH_SubTitle_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211301" y="1604964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14" name="MH_Text_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211301" y="2273301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MH_SubTitle_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29100" y="3073401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18" name="MH_Text_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229100" y="37814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139323" y="4560889"/>
            <a:ext cx="4572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  <a:ea typeface="幼圆" panose="02010509060101010101" pitchFamily="49" charset="-122"/>
                <a:cs typeface="Arial" panose="020B0604020202020204" pitchFamily="34" charset="0"/>
              </a:rPr>
              <a:t>点击此处添加文字</a:t>
            </a:r>
          </a:p>
        </p:txBody>
      </p:sp>
      <p:sp>
        <p:nvSpPr>
          <p:cNvPr id="20" name="MH_Text_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39323" y="5267326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1" name="PA_图片 20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6598737" y="1500681"/>
            <a:ext cx="369128" cy="715470"/>
          </a:xfrm>
          <a:prstGeom prst="rect">
            <a:avLst/>
          </a:prstGeom>
        </p:spPr>
      </p:pic>
      <p:pic>
        <p:nvPicPr>
          <p:cNvPr id="22" name="PA_图片 20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8616536" y="2967246"/>
            <a:ext cx="369128" cy="715470"/>
          </a:xfrm>
          <a:prstGeom prst="rect">
            <a:avLst/>
          </a:prstGeom>
        </p:spPr>
      </p:pic>
      <p:pic>
        <p:nvPicPr>
          <p:cNvPr id="23" name="PA_图片 2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1" cstate="screen"/>
          <a:stretch>
            <a:fillRect/>
          </a:stretch>
        </p:blipFill>
        <p:spPr>
          <a:xfrm>
            <a:off x="10511247" y="4454527"/>
            <a:ext cx="369128" cy="71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/>
      <p:bldP spid="14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6" y="10774"/>
            <a:ext cx="6297714" cy="342015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6" y="3442822"/>
            <a:ext cx="6297714" cy="341405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5407" y="3512073"/>
            <a:ext cx="5895343" cy="3345466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4438" y="12962"/>
            <a:ext cx="5907536" cy="3487214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257175" y="222250"/>
            <a:ext cx="11677650" cy="641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5091" y="2130921"/>
            <a:ext cx="26921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60000"/>
              </a:lnSpc>
            </a:pPr>
            <a:r>
              <a:rPr lang="zh-CN" altLang="en-US" sz="48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目录</a:t>
            </a:r>
            <a:endParaRPr lang="en-US" altLang="zh-CN" sz="4800" dirty="0">
              <a:solidFill>
                <a:srgbClr val="55B577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>
              <a:lnSpc>
                <a:spcPct val="60000"/>
              </a:lnSpc>
            </a:pPr>
            <a:r>
              <a:rPr lang="en-US" altLang="zh-CN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contents</a:t>
            </a:r>
            <a:endParaRPr lang="zh-CN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761354" y="1730811"/>
            <a:ext cx="4464052" cy="412810"/>
            <a:chOff x="5071353" y="2387167"/>
            <a:chExt cx="535025" cy="412810"/>
          </a:xfrm>
        </p:grpSpPr>
        <p:sp>
          <p:nvSpPr>
            <p:cNvPr id="26" name="文本框 25"/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点击此处添加标题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幼圆" panose="02010509060101010101" pitchFamily="49" charset="-122"/>
                </a:rPr>
                <a:t>01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761354" y="2626152"/>
            <a:ext cx="4464052" cy="412810"/>
            <a:chOff x="5071353" y="2387167"/>
            <a:chExt cx="535025" cy="412810"/>
          </a:xfrm>
        </p:grpSpPr>
        <p:sp>
          <p:nvSpPr>
            <p:cNvPr id="29" name="文本框 28"/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点击此处添加标题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幼圆" panose="02010509060101010101" pitchFamily="49" charset="-122"/>
                </a:rPr>
                <a:t>02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761354" y="3641481"/>
            <a:ext cx="4464052" cy="412810"/>
            <a:chOff x="5071353" y="2387167"/>
            <a:chExt cx="535025" cy="412810"/>
          </a:xfrm>
        </p:grpSpPr>
        <p:sp>
          <p:nvSpPr>
            <p:cNvPr id="40" name="文本框 39"/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点击此处添加标题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幼圆" panose="02010509060101010101" pitchFamily="49" charset="-122"/>
                </a:rPr>
                <a:t>03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761354" y="4743357"/>
            <a:ext cx="4464052" cy="412810"/>
            <a:chOff x="5071353" y="2387167"/>
            <a:chExt cx="535025" cy="412810"/>
          </a:xfrm>
        </p:grpSpPr>
        <p:sp>
          <p:nvSpPr>
            <p:cNvPr id="43" name="文本框 42"/>
            <p:cNvSpPr txBox="1"/>
            <p:nvPr/>
          </p:nvSpPr>
          <p:spPr>
            <a:xfrm>
              <a:off x="5144713" y="2387167"/>
              <a:ext cx="461665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点击此处添加标题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5071353" y="2399867"/>
              <a:ext cx="73360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幼圆" panose="02010509060101010101" pitchFamily="49" charset="-122"/>
                </a:rPr>
                <a:t>04</a:t>
              </a:r>
              <a:endParaRPr lang="zh-CN" alt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endParaRPr>
            </a:p>
          </p:txBody>
        </p:sp>
      </p:grpSp>
      <p:pic>
        <p:nvPicPr>
          <p:cNvPr id="47" name="图片 4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8289" y="1510038"/>
            <a:ext cx="371888" cy="695004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62106" y="2505455"/>
            <a:ext cx="591363" cy="66452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090" y="3323367"/>
            <a:ext cx="609653" cy="762066"/>
          </a:xfrm>
          <a:prstGeom prst="rect">
            <a:avLst/>
          </a:prstGeom>
        </p:spPr>
      </p:pic>
      <p:pic>
        <p:nvPicPr>
          <p:cNvPr id="59" name="图片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757974" flipH="1">
            <a:off x="1206108" y="1374171"/>
            <a:ext cx="2505673" cy="2840982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97028" y="4389902"/>
            <a:ext cx="554784" cy="957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49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49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49"/>
                            </p:stCondLst>
                            <p:childTnLst>
                              <p:par>
                                <p:cTn id="2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49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49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449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949"/>
                            </p:stCondLst>
                            <p:childTnLst>
                              <p:par>
                                <p:cTn id="4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449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04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82542" y="2894621"/>
            <a:ext cx="470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966923" y="3508052"/>
            <a:ext cx="2024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22" name="PA_组合 41"/>
          <p:cNvGrpSpPr/>
          <p:nvPr>
            <p:custDataLst>
              <p:tags r:id="rId2"/>
            </p:custDataLst>
          </p:nvPr>
        </p:nvGrpSpPr>
        <p:grpSpPr>
          <a:xfrm>
            <a:off x="1740732" y="2053337"/>
            <a:ext cx="1918257" cy="1864599"/>
            <a:chOff x="7882522" y="1229038"/>
            <a:chExt cx="1326473" cy="1289367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20" y="1229038"/>
              <a:ext cx="402238" cy="695003"/>
            </a:xfrm>
            <a:prstGeom prst="rect">
              <a:avLst/>
            </a:prstGeom>
          </p:spPr>
        </p:pic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900" y="1271486"/>
              <a:ext cx="439105" cy="695004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6" y="1508437"/>
              <a:ext cx="426354" cy="695004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100" y="1771144"/>
              <a:ext cx="426354" cy="695004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7" name="MH_Other_1"/>
          <p:cNvSpPr/>
          <p:nvPr>
            <p:custDataLst>
              <p:tags r:id="rId3"/>
            </p:custDataLst>
          </p:nvPr>
        </p:nvSpPr>
        <p:spPr>
          <a:xfrm>
            <a:off x="2078173" y="2420583"/>
            <a:ext cx="1256303" cy="1256303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10" name="MH_Other_2"/>
          <p:cNvSpPr/>
          <p:nvPr>
            <p:custDataLst>
              <p:tags r:id="rId4"/>
            </p:custDataLst>
          </p:nvPr>
        </p:nvSpPr>
        <p:spPr>
          <a:xfrm>
            <a:off x="2078173" y="2420583"/>
            <a:ext cx="1256303" cy="1256303"/>
          </a:xfrm>
          <a:prstGeom prst="pie">
            <a:avLst>
              <a:gd name="adj1" fmla="val 4841131"/>
              <a:gd name="adj2" fmla="val 16200000"/>
            </a:avLst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8" name="MH_Text_1"/>
          <p:cNvSpPr/>
          <p:nvPr>
            <p:custDataLst>
              <p:tags r:id="rId5"/>
            </p:custDataLst>
          </p:nvPr>
        </p:nvSpPr>
        <p:spPr>
          <a:xfrm>
            <a:off x="2141476" y="2483886"/>
            <a:ext cx="1129698" cy="112969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2400" dirty="0">
                <a:solidFill>
                  <a:schemeClr val="accent1"/>
                </a:solidFill>
                <a:ea typeface="幼圆" panose="02010509060101010101" pitchFamily="49" charset="-122"/>
              </a:rPr>
              <a:t>55 </a:t>
            </a:r>
            <a:r>
              <a:rPr lang="en-US" altLang="zh-CN" dirty="0">
                <a:solidFill>
                  <a:schemeClr val="accent1"/>
                </a:solidFill>
                <a:ea typeface="幼圆" panose="02010509060101010101" pitchFamily="49" charset="-122"/>
              </a:rPr>
              <a:t>%</a:t>
            </a:r>
            <a:endParaRPr lang="zh-CN" altLang="en-US" dirty="0">
              <a:solidFill>
                <a:schemeClr val="accent1"/>
              </a:solidFill>
              <a:ea typeface="幼圆" panose="02010509060101010101" pitchFamily="49" charset="-122"/>
            </a:endParaRPr>
          </a:p>
        </p:txBody>
      </p:sp>
      <p:sp>
        <p:nvSpPr>
          <p:cNvPr id="18" name="MH_SubTitle_1"/>
          <p:cNvSpPr txBox="1"/>
          <p:nvPr>
            <p:custDataLst>
              <p:tags r:id="rId6"/>
            </p:custDataLst>
          </p:nvPr>
        </p:nvSpPr>
        <p:spPr>
          <a:xfrm>
            <a:off x="1970602" y="3917933"/>
            <a:ext cx="1458526" cy="6797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1"/>
                </a:solidFill>
                <a:ea typeface="幼圆" panose="02010509060101010101" pitchFamily="49" charset="-122"/>
              </a:rPr>
              <a:t>点击此处添加文字</a:t>
            </a:r>
          </a:p>
        </p:txBody>
      </p:sp>
      <p:sp>
        <p:nvSpPr>
          <p:cNvPr id="46" name="矩形 45"/>
          <p:cNvSpPr/>
          <p:nvPr/>
        </p:nvSpPr>
        <p:spPr>
          <a:xfrm>
            <a:off x="1728805" y="4578627"/>
            <a:ext cx="2016860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47" name="PA_直接连接符 46"/>
          <p:cNvCxnSpPr/>
          <p:nvPr>
            <p:custDataLst>
              <p:tags r:id="rId7"/>
            </p:custDataLst>
          </p:nvPr>
        </p:nvCxnSpPr>
        <p:spPr>
          <a:xfrm>
            <a:off x="1855778" y="4477649"/>
            <a:ext cx="16372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PA_组合 41"/>
          <p:cNvGrpSpPr/>
          <p:nvPr>
            <p:custDataLst>
              <p:tags r:id="rId8"/>
            </p:custDataLst>
          </p:nvPr>
        </p:nvGrpSpPr>
        <p:grpSpPr>
          <a:xfrm>
            <a:off x="4980486" y="2130064"/>
            <a:ext cx="1882751" cy="1830085"/>
            <a:chOff x="7882522" y="1229039"/>
            <a:chExt cx="1326471" cy="1289366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1" name="MH_Other_3"/>
          <p:cNvSpPr/>
          <p:nvPr>
            <p:custDataLst>
              <p:tags r:id="rId9"/>
            </p:custDataLst>
          </p:nvPr>
        </p:nvSpPr>
        <p:spPr>
          <a:xfrm>
            <a:off x="5320723" y="2475032"/>
            <a:ext cx="1233051" cy="1233051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12" name="MH_Other_4"/>
          <p:cNvSpPr/>
          <p:nvPr>
            <p:custDataLst>
              <p:tags r:id="rId10"/>
            </p:custDataLst>
          </p:nvPr>
        </p:nvSpPr>
        <p:spPr>
          <a:xfrm>
            <a:off x="5320723" y="2475032"/>
            <a:ext cx="1233051" cy="1233051"/>
          </a:xfrm>
          <a:prstGeom prst="pie">
            <a:avLst>
              <a:gd name="adj1" fmla="val 7830198"/>
              <a:gd name="adj2" fmla="val 16200000"/>
            </a:avLst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13" name="MH_Text_2"/>
          <p:cNvSpPr/>
          <p:nvPr>
            <p:custDataLst>
              <p:tags r:id="rId11"/>
            </p:custDataLst>
          </p:nvPr>
        </p:nvSpPr>
        <p:spPr>
          <a:xfrm>
            <a:off x="5382855" y="2537164"/>
            <a:ext cx="1108789" cy="1108789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2"/>
                </a:solidFill>
                <a:ea typeface="幼圆" panose="02010509060101010101" pitchFamily="49" charset="-122"/>
              </a:rPr>
              <a:t>38 </a:t>
            </a:r>
            <a:r>
              <a:rPr lang="en-US" altLang="zh-CN" dirty="0">
                <a:solidFill>
                  <a:schemeClr val="accent2"/>
                </a:solidFill>
                <a:ea typeface="幼圆" panose="02010509060101010101" pitchFamily="49" charset="-122"/>
              </a:rPr>
              <a:t>%</a:t>
            </a:r>
            <a:endParaRPr lang="zh-CN" altLang="en-US" dirty="0">
              <a:solidFill>
                <a:schemeClr val="accent2"/>
              </a:solidFill>
              <a:ea typeface="幼圆" panose="02010509060101010101" pitchFamily="49" charset="-122"/>
            </a:endParaRPr>
          </a:p>
        </p:txBody>
      </p:sp>
      <p:sp>
        <p:nvSpPr>
          <p:cNvPr id="27" name="MH_SubTitle_2"/>
          <p:cNvSpPr txBox="1"/>
          <p:nvPr>
            <p:custDataLst>
              <p:tags r:id="rId12"/>
            </p:custDataLst>
          </p:nvPr>
        </p:nvSpPr>
        <p:spPr>
          <a:xfrm>
            <a:off x="5201777" y="3944668"/>
            <a:ext cx="1444896" cy="6671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2"/>
                </a:solidFill>
                <a:ea typeface="幼圆" panose="02010509060101010101" pitchFamily="49" charset="-122"/>
              </a:rPr>
              <a:t>点击此处添加文字</a:t>
            </a:r>
          </a:p>
        </p:txBody>
      </p:sp>
      <p:sp>
        <p:nvSpPr>
          <p:cNvPr id="48" name="矩形 47"/>
          <p:cNvSpPr/>
          <p:nvPr/>
        </p:nvSpPr>
        <p:spPr>
          <a:xfrm>
            <a:off x="4932257" y="4593134"/>
            <a:ext cx="1979531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2" name="PA_直接连接符 46"/>
          <p:cNvCxnSpPr/>
          <p:nvPr>
            <p:custDataLst>
              <p:tags r:id="rId13"/>
            </p:custDataLst>
          </p:nvPr>
        </p:nvCxnSpPr>
        <p:spPr>
          <a:xfrm>
            <a:off x="5098367" y="4494025"/>
            <a:ext cx="160693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PA_组合 41"/>
          <p:cNvGrpSpPr/>
          <p:nvPr>
            <p:custDataLst>
              <p:tags r:id="rId14"/>
            </p:custDataLst>
          </p:nvPr>
        </p:nvGrpSpPr>
        <p:grpSpPr>
          <a:xfrm>
            <a:off x="8317147" y="2053338"/>
            <a:ext cx="1955544" cy="1900842"/>
            <a:chOff x="7882522" y="1229039"/>
            <a:chExt cx="1326471" cy="1289366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507216" y="1229039"/>
              <a:ext cx="402238" cy="695004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8150896" y="1271487"/>
              <a:ext cx="439105" cy="69500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3389928">
              <a:off x="8648314" y="1508438"/>
              <a:ext cx="426354" cy="695004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8558097" y="1771145"/>
              <a:ext cx="426354" cy="695004"/>
            </a:xfrm>
            <a:prstGeom prst="rect">
              <a:avLst/>
            </a:prstGeom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8229970" y="1823401"/>
              <a:ext cx="371888" cy="695004"/>
            </a:xfrm>
            <a:prstGeom prst="rect">
              <a:avLst/>
            </a:prstGeom>
          </p:spPr>
        </p:pic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2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297874" flipH="1">
              <a:off x="8016847" y="1579883"/>
              <a:ext cx="426354" cy="695004"/>
            </a:xfrm>
            <a:prstGeom prst="rect">
              <a:avLst/>
            </a:prstGeom>
          </p:spPr>
        </p:pic>
      </p:grpSp>
      <p:sp>
        <p:nvSpPr>
          <p:cNvPr id="14" name="MH_Other_5"/>
          <p:cNvSpPr/>
          <p:nvPr>
            <p:custDataLst>
              <p:tags r:id="rId15"/>
            </p:custDataLst>
          </p:nvPr>
        </p:nvSpPr>
        <p:spPr>
          <a:xfrm>
            <a:off x="8609780" y="2363397"/>
            <a:ext cx="1280724" cy="1280724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15" name="MH_Other_6"/>
          <p:cNvSpPr/>
          <p:nvPr>
            <p:custDataLst>
              <p:tags r:id="rId16"/>
            </p:custDataLst>
          </p:nvPr>
        </p:nvSpPr>
        <p:spPr>
          <a:xfrm>
            <a:off x="8609780" y="2363398"/>
            <a:ext cx="1280724" cy="1280724"/>
          </a:xfrm>
          <a:prstGeom prst="pie">
            <a:avLst>
              <a:gd name="adj1" fmla="val 14326138"/>
              <a:gd name="adj2" fmla="val 16200000"/>
            </a:avLst>
          </a:prstGeom>
          <a:solidFill>
            <a:schemeClr val="accent3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ea typeface="幼圆" panose="02010509060101010101" pitchFamily="49" charset="-122"/>
            </a:endParaRPr>
          </a:p>
        </p:txBody>
      </p:sp>
      <p:sp>
        <p:nvSpPr>
          <p:cNvPr id="16" name="MH_Text_3"/>
          <p:cNvSpPr/>
          <p:nvPr>
            <p:custDataLst>
              <p:tags r:id="rId17"/>
            </p:custDataLst>
          </p:nvPr>
        </p:nvSpPr>
        <p:spPr>
          <a:xfrm>
            <a:off x="8674314" y="2427931"/>
            <a:ext cx="1151658" cy="1151658"/>
          </a:xfrm>
          <a:prstGeom prst="ellipse">
            <a:avLst/>
          </a:prstGeom>
          <a:solidFill>
            <a:srgbClr val="FFFFFF"/>
          </a:solidFill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 dirty="0">
                <a:solidFill>
                  <a:schemeClr val="accent3"/>
                </a:solidFill>
                <a:ea typeface="幼圆" panose="02010509060101010101" pitchFamily="49" charset="-122"/>
              </a:rPr>
              <a:t>7 </a:t>
            </a:r>
            <a:r>
              <a:rPr lang="en-US" altLang="zh-CN" dirty="0">
                <a:solidFill>
                  <a:schemeClr val="accent3"/>
                </a:solidFill>
                <a:ea typeface="幼圆" panose="02010509060101010101" pitchFamily="49" charset="-122"/>
              </a:rPr>
              <a:t>%</a:t>
            </a:r>
            <a:endParaRPr lang="zh-CN" altLang="en-US" dirty="0">
              <a:solidFill>
                <a:schemeClr val="accent3"/>
              </a:solidFill>
              <a:ea typeface="幼圆" panose="02010509060101010101" pitchFamily="49" charset="-122"/>
            </a:endParaRPr>
          </a:p>
        </p:txBody>
      </p:sp>
      <p:sp>
        <p:nvSpPr>
          <p:cNvPr id="28" name="MH_SubTitle_3"/>
          <p:cNvSpPr txBox="1"/>
          <p:nvPr>
            <p:custDataLst>
              <p:tags r:id="rId18"/>
            </p:custDataLst>
          </p:nvPr>
        </p:nvSpPr>
        <p:spPr>
          <a:xfrm>
            <a:off x="8537409" y="3889855"/>
            <a:ext cx="1515022" cy="6929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accent3"/>
                </a:solidFill>
                <a:ea typeface="幼圆" panose="02010509060101010101" pitchFamily="49" charset="-122"/>
              </a:rPr>
              <a:t>点击此处添加文字</a:t>
            </a:r>
          </a:p>
        </p:txBody>
      </p:sp>
      <p:sp>
        <p:nvSpPr>
          <p:cNvPr id="49" name="矩形 48"/>
          <p:cNvSpPr/>
          <p:nvPr/>
        </p:nvSpPr>
        <p:spPr>
          <a:xfrm>
            <a:off x="8244381" y="4563394"/>
            <a:ext cx="2056066" cy="89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53" name="PA_直接连接符 46"/>
          <p:cNvCxnSpPr/>
          <p:nvPr>
            <p:custDataLst>
              <p:tags r:id="rId19"/>
            </p:custDataLst>
          </p:nvPr>
        </p:nvCxnSpPr>
        <p:spPr>
          <a:xfrm>
            <a:off x="8460390" y="4460449"/>
            <a:ext cx="166905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7" grpId="0" animBg="1"/>
      <p:bldP spid="10" grpId="0" animBg="1"/>
      <p:bldP spid="8" grpId="0" animBg="1"/>
      <p:bldP spid="18" grpId="0"/>
      <p:bldP spid="46" grpId="0"/>
      <p:bldP spid="11" grpId="0" animBg="1"/>
      <p:bldP spid="12" grpId="0" animBg="1"/>
      <p:bldP spid="13" grpId="0" animBg="1"/>
      <p:bldP spid="27" grpId="0"/>
      <p:bldP spid="48" grpId="0"/>
      <p:bldP spid="14" grpId="0" animBg="1"/>
      <p:bldP spid="15" grpId="0" animBg="1"/>
      <p:bldP spid="16" grpId="0" animBg="1"/>
      <p:bldP spid="2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MH_Other_1"/>
          <p:cNvCxnSpPr/>
          <p:nvPr>
            <p:custDataLst>
              <p:tags r:id="rId2"/>
            </p:custDataLst>
          </p:nvPr>
        </p:nvCxnSpPr>
        <p:spPr>
          <a:xfrm>
            <a:off x="6487927" y="32286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MH_Other_2"/>
          <p:cNvCxnSpPr/>
          <p:nvPr>
            <p:custDataLst>
              <p:tags r:id="rId3"/>
            </p:custDataLst>
          </p:nvPr>
        </p:nvCxnSpPr>
        <p:spPr>
          <a:xfrm>
            <a:off x="6487927" y="385417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H_Other_3"/>
          <p:cNvCxnSpPr/>
          <p:nvPr>
            <p:custDataLst>
              <p:tags r:id="rId4"/>
            </p:custDataLst>
          </p:nvPr>
        </p:nvCxnSpPr>
        <p:spPr>
          <a:xfrm>
            <a:off x="6487927" y="447964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H_Other_4"/>
          <p:cNvCxnSpPr/>
          <p:nvPr>
            <p:custDataLst>
              <p:tags r:id="rId5"/>
            </p:custDataLst>
          </p:nvPr>
        </p:nvCxnSpPr>
        <p:spPr>
          <a:xfrm>
            <a:off x="6487927" y="5105121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5"/>
          <p:cNvCxnSpPr/>
          <p:nvPr>
            <p:custDataLst>
              <p:tags r:id="rId6"/>
            </p:custDataLst>
          </p:nvPr>
        </p:nvCxnSpPr>
        <p:spPr>
          <a:xfrm>
            <a:off x="6487927" y="5730596"/>
            <a:ext cx="431958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H_Text_1"/>
          <p:cNvSpPr/>
          <p:nvPr>
            <p:custDataLst>
              <p:tags r:id="rId7"/>
            </p:custDataLst>
          </p:nvPr>
        </p:nvSpPr>
        <p:spPr>
          <a:xfrm>
            <a:off x="6857813" y="2609572"/>
            <a:ext cx="647700" cy="188753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60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8" name="MH_Text_2"/>
          <p:cNvSpPr/>
          <p:nvPr>
            <p:custDataLst>
              <p:tags r:id="rId8"/>
            </p:custDataLst>
          </p:nvPr>
        </p:nvSpPr>
        <p:spPr>
          <a:xfrm>
            <a:off x="7865876" y="2609572"/>
            <a:ext cx="647700" cy="2693987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85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29" name="MH_Text_3"/>
          <p:cNvSpPr/>
          <p:nvPr>
            <p:custDataLst>
              <p:tags r:id="rId9"/>
            </p:custDataLst>
          </p:nvPr>
        </p:nvSpPr>
        <p:spPr>
          <a:xfrm>
            <a:off x="8873938" y="2609571"/>
            <a:ext cx="647700" cy="2297112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71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sz="2000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0" name="MH_Text_4"/>
          <p:cNvSpPr/>
          <p:nvPr>
            <p:custDataLst>
              <p:tags r:id="rId10"/>
            </p:custDataLst>
          </p:nvPr>
        </p:nvSpPr>
        <p:spPr>
          <a:xfrm>
            <a:off x="9882001" y="2609571"/>
            <a:ext cx="647700" cy="1574800"/>
          </a:xfrm>
          <a:custGeom>
            <a:avLst/>
            <a:gdLst>
              <a:gd name="connsiteX0" fmla="*/ 0 w 720080"/>
              <a:gd name="connsiteY0" fmla="*/ 0 h 2304256"/>
              <a:gd name="connsiteX1" fmla="*/ 720080 w 720080"/>
              <a:gd name="connsiteY1" fmla="*/ 0 h 2304256"/>
              <a:gd name="connsiteX2" fmla="*/ 720080 w 720080"/>
              <a:gd name="connsiteY2" fmla="*/ 2184240 h 2304256"/>
              <a:gd name="connsiteX3" fmla="*/ 600064 w 720080"/>
              <a:gd name="connsiteY3" fmla="*/ 2304256 h 2304256"/>
              <a:gd name="connsiteX4" fmla="*/ 120016 w 720080"/>
              <a:gd name="connsiteY4" fmla="*/ 2304256 h 2304256"/>
              <a:gd name="connsiteX5" fmla="*/ 0 w 720080"/>
              <a:gd name="connsiteY5" fmla="*/ 2184240 h 2304256"/>
              <a:gd name="connsiteX6" fmla="*/ 0 w 720080"/>
              <a:gd name="connsiteY6" fmla="*/ 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080" h="2304256">
                <a:moveTo>
                  <a:pt x="0" y="0"/>
                </a:moveTo>
                <a:lnTo>
                  <a:pt x="720080" y="0"/>
                </a:lnTo>
                <a:lnTo>
                  <a:pt x="720080" y="2184240"/>
                </a:lnTo>
                <a:cubicBezTo>
                  <a:pt x="720080" y="2250523"/>
                  <a:pt x="666347" y="2304256"/>
                  <a:pt x="600064" y="2304256"/>
                </a:cubicBezTo>
                <a:lnTo>
                  <a:pt x="120016" y="2304256"/>
                </a:lnTo>
                <a:cubicBezTo>
                  <a:pt x="53733" y="2304256"/>
                  <a:pt x="0" y="2250523"/>
                  <a:pt x="0" y="218424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44000" anchor="b"/>
          <a:lstStyle/>
          <a:p>
            <a:pPr algn="ctr">
              <a:defRPr/>
            </a:pPr>
            <a:r>
              <a:rPr lang="en-US" altLang="zh-CN" sz="20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50</a:t>
            </a:r>
            <a:r>
              <a:rPr lang="en-US" altLang="zh-CN" sz="1400" b="1" dirty="0">
                <a:solidFill>
                  <a:srgbClr val="FFFFFF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%</a:t>
            </a:r>
            <a:endParaRPr lang="zh-CN" altLang="en-US" b="1" dirty="0">
              <a:solidFill>
                <a:srgbClr val="FFFFFF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cxnSp>
        <p:nvCxnSpPr>
          <p:cNvPr id="31" name="MH_Other_6"/>
          <p:cNvCxnSpPr/>
          <p:nvPr>
            <p:custDataLst>
              <p:tags r:id="rId11"/>
            </p:custDataLst>
          </p:nvPr>
        </p:nvCxnSpPr>
        <p:spPr>
          <a:xfrm>
            <a:off x="6487927" y="2609571"/>
            <a:ext cx="4319587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25400" dist="25400" dir="5400000" algn="t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MH_SubTitle_1"/>
          <p:cNvSpPr/>
          <p:nvPr>
            <p:custDataLst>
              <p:tags r:id="rId12"/>
            </p:custDataLst>
          </p:nvPr>
        </p:nvSpPr>
        <p:spPr>
          <a:xfrm>
            <a:off x="6775263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AMET</a:t>
            </a:r>
            <a:endParaRPr lang="zh-CN" altLang="en-US" sz="1600" dirty="0">
              <a:solidFill>
                <a:schemeClr val="tx1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3" name="MH_SubTitle_2"/>
          <p:cNvSpPr/>
          <p:nvPr>
            <p:custDataLst>
              <p:tags r:id="rId13"/>
            </p:custDataLst>
          </p:nvPr>
        </p:nvSpPr>
        <p:spPr>
          <a:xfrm>
            <a:off x="7783326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AMET</a:t>
            </a:r>
            <a:endParaRPr lang="zh-CN" altLang="en-US" sz="1600" dirty="0">
              <a:solidFill>
                <a:schemeClr val="tx1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4" name="MH_SubTitle_3"/>
          <p:cNvSpPr/>
          <p:nvPr>
            <p:custDataLst>
              <p:tags r:id="rId14"/>
            </p:custDataLst>
          </p:nvPr>
        </p:nvSpPr>
        <p:spPr>
          <a:xfrm>
            <a:off x="8791388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AMET</a:t>
            </a:r>
            <a:endParaRPr lang="zh-CN" altLang="en-US" sz="1600" dirty="0">
              <a:solidFill>
                <a:schemeClr val="tx1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5" name="MH_SubTitle_4"/>
          <p:cNvSpPr/>
          <p:nvPr>
            <p:custDataLst>
              <p:tags r:id="rId15"/>
            </p:custDataLst>
          </p:nvPr>
        </p:nvSpPr>
        <p:spPr>
          <a:xfrm>
            <a:off x="9799451" y="1985683"/>
            <a:ext cx="812800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chemeClr val="tx1"/>
                </a:solidFill>
                <a:ea typeface="幼圆" panose="02010509060101010101" pitchFamily="49" charset="-122"/>
                <a:cs typeface="Verdana" panose="020B0604030504040204" pitchFamily="34" charset="0"/>
              </a:rPr>
              <a:t>AMET</a:t>
            </a:r>
            <a:endParaRPr lang="zh-CN" altLang="en-US" sz="1600" dirty="0">
              <a:solidFill>
                <a:schemeClr val="tx1"/>
              </a:solidFill>
              <a:ea typeface="幼圆" panose="02010509060101010101" pitchFamily="49" charset="-122"/>
              <a:cs typeface="Verdana" panose="020B060403050404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474603" y="2338721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474603" y="3254598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74603" y="4170475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474603" y="5086353"/>
            <a:ext cx="43243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  </a:t>
            </a:r>
            <a:r>
              <a:rPr lang="zh-CN" altLang="en-US" sz="14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4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46254" y="1924552"/>
            <a:ext cx="4866666" cy="3778608"/>
            <a:chOff x="1046254" y="1924552"/>
            <a:chExt cx="4866666" cy="3778608"/>
          </a:xfrm>
        </p:grpSpPr>
        <p:sp>
          <p:nvSpPr>
            <p:cNvPr id="26" name="RelativeShape1"/>
            <p:cNvSpPr/>
            <p:nvPr/>
          </p:nvSpPr>
          <p:spPr>
            <a:xfrm>
              <a:off x="2994953" y="300895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27" name="RelativeShape2"/>
            <p:cNvSpPr/>
            <p:nvPr/>
          </p:nvSpPr>
          <p:spPr>
            <a:xfrm>
              <a:off x="5092587" y="2919917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28" name="RelativeShape3"/>
            <p:cNvSpPr/>
            <p:nvPr/>
          </p:nvSpPr>
          <p:spPr>
            <a:xfrm>
              <a:off x="1275067" y="2014430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29" name="RelativeShape4"/>
            <p:cNvSpPr/>
            <p:nvPr/>
          </p:nvSpPr>
          <p:spPr>
            <a:xfrm>
              <a:off x="1046254" y="3958248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0" name="RelativeShape5"/>
            <p:cNvSpPr/>
            <p:nvPr/>
          </p:nvSpPr>
          <p:spPr>
            <a:xfrm>
              <a:off x="3189550" y="1924552"/>
              <a:ext cx="820333" cy="820333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1" name="Oval 142"/>
            <p:cNvSpPr/>
            <p:nvPr/>
          </p:nvSpPr>
          <p:spPr bwMode="auto">
            <a:xfrm>
              <a:off x="4360872" y="3443539"/>
              <a:ext cx="212549" cy="212549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2" name="Freeform 5"/>
            <p:cNvSpPr/>
            <p:nvPr/>
          </p:nvSpPr>
          <p:spPr bwMode="auto">
            <a:xfrm>
              <a:off x="1446938" y="3324340"/>
              <a:ext cx="483981" cy="1055565"/>
            </a:xfrm>
            <a:custGeom>
              <a:avLst/>
              <a:gdLst>
                <a:gd name="T0" fmla="*/ 8 w 337"/>
                <a:gd name="T1" fmla="*/ 735 h 735"/>
                <a:gd name="T2" fmla="*/ 0 w 337"/>
                <a:gd name="T3" fmla="*/ 727 h 735"/>
                <a:gd name="T4" fmla="*/ 329 w 337"/>
                <a:gd name="T5" fmla="*/ 0 h 735"/>
                <a:gd name="T6" fmla="*/ 337 w 337"/>
                <a:gd name="T7" fmla="*/ 8 h 735"/>
                <a:gd name="T8" fmla="*/ 8 w 337"/>
                <a:gd name="T9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735">
                  <a:moveTo>
                    <a:pt x="8" y="735"/>
                  </a:moveTo>
                  <a:lnTo>
                    <a:pt x="0" y="727"/>
                  </a:lnTo>
                  <a:lnTo>
                    <a:pt x="329" y="0"/>
                  </a:lnTo>
                  <a:lnTo>
                    <a:pt x="337" y="8"/>
                  </a:lnTo>
                  <a:lnTo>
                    <a:pt x="8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3" name="Freeform 6"/>
            <p:cNvSpPr/>
            <p:nvPr/>
          </p:nvSpPr>
          <p:spPr bwMode="auto">
            <a:xfrm>
              <a:off x="1919429" y="2553131"/>
              <a:ext cx="778389" cy="771209"/>
            </a:xfrm>
            <a:custGeom>
              <a:avLst/>
              <a:gdLst>
                <a:gd name="T0" fmla="*/ 8 w 542"/>
                <a:gd name="T1" fmla="*/ 537 h 537"/>
                <a:gd name="T2" fmla="*/ 0 w 542"/>
                <a:gd name="T3" fmla="*/ 529 h 537"/>
                <a:gd name="T4" fmla="*/ 534 w 542"/>
                <a:gd name="T5" fmla="*/ 0 h 537"/>
                <a:gd name="T6" fmla="*/ 542 w 542"/>
                <a:gd name="T7" fmla="*/ 8 h 537"/>
                <a:gd name="T8" fmla="*/ 8 w 542"/>
                <a:gd name="T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37">
                  <a:moveTo>
                    <a:pt x="8" y="537"/>
                  </a:moveTo>
                  <a:lnTo>
                    <a:pt x="0" y="529"/>
                  </a:lnTo>
                  <a:lnTo>
                    <a:pt x="534" y="0"/>
                  </a:lnTo>
                  <a:lnTo>
                    <a:pt x="542" y="8"/>
                  </a:lnTo>
                  <a:lnTo>
                    <a:pt x="8" y="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4" name="Freeform 7"/>
            <p:cNvSpPr/>
            <p:nvPr/>
          </p:nvSpPr>
          <p:spPr bwMode="auto">
            <a:xfrm>
              <a:off x="1953897" y="2316167"/>
              <a:ext cx="1651564" cy="1019661"/>
            </a:xfrm>
            <a:custGeom>
              <a:avLst/>
              <a:gdLst>
                <a:gd name="T0" fmla="*/ 0 w 1150"/>
                <a:gd name="T1" fmla="*/ 710 h 710"/>
                <a:gd name="T2" fmla="*/ 0 w 1150"/>
                <a:gd name="T3" fmla="*/ 702 h 710"/>
                <a:gd name="T4" fmla="*/ 1150 w 1150"/>
                <a:gd name="T5" fmla="*/ 0 h 710"/>
                <a:gd name="T6" fmla="*/ 1150 w 1150"/>
                <a:gd name="T7" fmla="*/ 0 h 710"/>
                <a:gd name="T8" fmla="*/ 0 w 1150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710">
                  <a:moveTo>
                    <a:pt x="0" y="710"/>
                  </a:moveTo>
                  <a:lnTo>
                    <a:pt x="0" y="702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5" name="Freeform 8"/>
            <p:cNvSpPr/>
            <p:nvPr/>
          </p:nvSpPr>
          <p:spPr bwMode="auto">
            <a:xfrm>
              <a:off x="1953897" y="3383221"/>
              <a:ext cx="318824" cy="653445"/>
            </a:xfrm>
            <a:custGeom>
              <a:avLst/>
              <a:gdLst>
                <a:gd name="T0" fmla="*/ 214 w 222"/>
                <a:gd name="T1" fmla="*/ 455 h 455"/>
                <a:gd name="T2" fmla="*/ 0 w 222"/>
                <a:gd name="T3" fmla="*/ 0 h 455"/>
                <a:gd name="T4" fmla="*/ 0 w 222"/>
                <a:gd name="T5" fmla="*/ 0 h 455"/>
                <a:gd name="T6" fmla="*/ 222 w 222"/>
                <a:gd name="T7" fmla="*/ 455 h 455"/>
                <a:gd name="T8" fmla="*/ 214 w 222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455">
                  <a:moveTo>
                    <a:pt x="214" y="4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2" y="455"/>
                  </a:lnTo>
                  <a:lnTo>
                    <a:pt x="214" y="4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6" name="Freeform 9"/>
            <p:cNvSpPr/>
            <p:nvPr/>
          </p:nvSpPr>
          <p:spPr bwMode="auto">
            <a:xfrm>
              <a:off x="1919429" y="3324340"/>
              <a:ext cx="1792306" cy="1258061"/>
            </a:xfrm>
            <a:custGeom>
              <a:avLst/>
              <a:gdLst>
                <a:gd name="T0" fmla="*/ 1240 w 1248"/>
                <a:gd name="T1" fmla="*/ 876 h 876"/>
                <a:gd name="T2" fmla="*/ 0 w 1248"/>
                <a:gd name="T3" fmla="*/ 8 h 876"/>
                <a:gd name="T4" fmla="*/ 8 w 1248"/>
                <a:gd name="T5" fmla="*/ 0 h 876"/>
                <a:gd name="T6" fmla="*/ 1248 w 1248"/>
                <a:gd name="T7" fmla="*/ 867 h 876"/>
                <a:gd name="T8" fmla="*/ 1240 w 1248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876">
                  <a:moveTo>
                    <a:pt x="1240" y="87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248" y="867"/>
                  </a:lnTo>
                  <a:lnTo>
                    <a:pt x="1240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7" name="Freeform 10"/>
            <p:cNvSpPr/>
            <p:nvPr/>
          </p:nvSpPr>
          <p:spPr bwMode="auto">
            <a:xfrm>
              <a:off x="1895015" y="2469834"/>
              <a:ext cx="766900" cy="94786"/>
            </a:xfrm>
            <a:custGeom>
              <a:avLst/>
              <a:gdLst>
                <a:gd name="T0" fmla="*/ 534 w 534"/>
                <a:gd name="T1" fmla="*/ 66 h 66"/>
                <a:gd name="T2" fmla="*/ 0 w 534"/>
                <a:gd name="T3" fmla="*/ 8 h 66"/>
                <a:gd name="T4" fmla="*/ 0 w 534"/>
                <a:gd name="T5" fmla="*/ 0 h 66"/>
                <a:gd name="T6" fmla="*/ 534 w 534"/>
                <a:gd name="T7" fmla="*/ 58 h 66"/>
                <a:gd name="T8" fmla="*/ 534 w 53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66">
                  <a:moveTo>
                    <a:pt x="534" y="6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34" y="58"/>
                  </a:lnTo>
                  <a:lnTo>
                    <a:pt x="53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8" name="Freeform 11"/>
            <p:cNvSpPr/>
            <p:nvPr/>
          </p:nvSpPr>
          <p:spPr bwMode="auto">
            <a:xfrm>
              <a:off x="1813155" y="2528716"/>
              <a:ext cx="1581193" cy="901897"/>
            </a:xfrm>
            <a:custGeom>
              <a:avLst/>
              <a:gdLst>
                <a:gd name="T0" fmla="*/ 1092 w 1101"/>
                <a:gd name="T1" fmla="*/ 628 h 628"/>
                <a:gd name="T2" fmla="*/ 0 w 1101"/>
                <a:gd name="T3" fmla="*/ 9 h 628"/>
                <a:gd name="T4" fmla="*/ 8 w 1101"/>
                <a:gd name="T5" fmla="*/ 0 h 628"/>
                <a:gd name="T6" fmla="*/ 1101 w 1101"/>
                <a:gd name="T7" fmla="*/ 620 h 628"/>
                <a:gd name="T8" fmla="*/ 1092 w 1101"/>
                <a:gd name="T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628">
                  <a:moveTo>
                    <a:pt x="1092" y="62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101" y="620"/>
                  </a:lnTo>
                  <a:lnTo>
                    <a:pt x="1092" y="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39" name="Freeform 12"/>
            <p:cNvSpPr/>
            <p:nvPr/>
          </p:nvSpPr>
          <p:spPr bwMode="auto">
            <a:xfrm>
              <a:off x="1682466" y="2316167"/>
              <a:ext cx="1922996" cy="117764"/>
            </a:xfrm>
            <a:custGeom>
              <a:avLst/>
              <a:gdLst>
                <a:gd name="T0" fmla="*/ 0 w 1339"/>
                <a:gd name="T1" fmla="*/ 82 h 82"/>
                <a:gd name="T2" fmla="*/ 0 w 1339"/>
                <a:gd name="T3" fmla="*/ 74 h 82"/>
                <a:gd name="T4" fmla="*/ 1339 w 1339"/>
                <a:gd name="T5" fmla="*/ 0 h 82"/>
                <a:gd name="T6" fmla="*/ 1339 w 1339"/>
                <a:gd name="T7" fmla="*/ 8 h 82"/>
                <a:gd name="T8" fmla="*/ 0 w 133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9" h="82">
                  <a:moveTo>
                    <a:pt x="0" y="82"/>
                  </a:moveTo>
                  <a:lnTo>
                    <a:pt x="0" y="74"/>
                  </a:lnTo>
                  <a:lnTo>
                    <a:pt x="1339" y="0"/>
                  </a:lnTo>
                  <a:lnTo>
                    <a:pt x="1339" y="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0" name="Freeform 13"/>
            <p:cNvSpPr/>
            <p:nvPr/>
          </p:nvSpPr>
          <p:spPr bwMode="auto">
            <a:xfrm>
              <a:off x="1659487" y="2433931"/>
              <a:ext cx="2052249" cy="2148469"/>
            </a:xfrm>
            <a:custGeom>
              <a:avLst/>
              <a:gdLst>
                <a:gd name="T0" fmla="*/ 1421 w 1429"/>
                <a:gd name="T1" fmla="*/ 1496 h 1496"/>
                <a:gd name="T2" fmla="*/ 0 w 1429"/>
                <a:gd name="T3" fmla="*/ 9 h 1496"/>
                <a:gd name="T4" fmla="*/ 8 w 1429"/>
                <a:gd name="T5" fmla="*/ 0 h 1496"/>
                <a:gd name="T6" fmla="*/ 1429 w 1429"/>
                <a:gd name="T7" fmla="*/ 1487 h 1496"/>
                <a:gd name="T8" fmla="*/ 1421 w 1429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9" h="1496">
                  <a:moveTo>
                    <a:pt x="1421" y="1496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429" y="1487"/>
                  </a:lnTo>
                  <a:lnTo>
                    <a:pt x="1421" y="14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1423960" y="2422442"/>
              <a:ext cx="271431" cy="1945973"/>
            </a:xfrm>
            <a:custGeom>
              <a:avLst/>
              <a:gdLst>
                <a:gd name="T0" fmla="*/ 8 w 189"/>
                <a:gd name="T1" fmla="*/ 1355 h 1355"/>
                <a:gd name="T2" fmla="*/ 0 w 189"/>
                <a:gd name="T3" fmla="*/ 1355 h 1355"/>
                <a:gd name="T4" fmla="*/ 180 w 189"/>
                <a:gd name="T5" fmla="*/ 0 h 1355"/>
                <a:gd name="T6" fmla="*/ 189 w 189"/>
                <a:gd name="T7" fmla="*/ 8 h 1355"/>
                <a:gd name="T8" fmla="*/ 8 w 189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355">
                  <a:moveTo>
                    <a:pt x="8" y="1355"/>
                  </a:moveTo>
                  <a:lnTo>
                    <a:pt x="0" y="1355"/>
                  </a:lnTo>
                  <a:lnTo>
                    <a:pt x="180" y="0"/>
                  </a:lnTo>
                  <a:lnTo>
                    <a:pt x="189" y="8"/>
                  </a:lnTo>
                  <a:lnTo>
                    <a:pt x="8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2" name="Oval 21"/>
            <p:cNvSpPr/>
            <p:nvPr/>
          </p:nvSpPr>
          <p:spPr bwMode="auto">
            <a:xfrm>
              <a:off x="4668207" y="4296607"/>
              <a:ext cx="224038" cy="22547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3" name="Oval 22"/>
            <p:cNvSpPr/>
            <p:nvPr/>
          </p:nvSpPr>
          <p:spPr bwMode="auto">
            <a:xfrm>
              <a:off x="1824644" y="3229554"/>
              <a:ext cx="201060" cy="2010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1706880" y="2517227"/>
              <a:ext cx="224038" cy="795623"/>
            </a:xfrm>
            <a:custGeom>
              <a:avLst/>
              <a:gdLst>
                <a:gd name="T0" fmla="*/ 148 w 156"/>
                <a:gd name="T1" fmla="*/ 554 h 554"/>
                <a:gd name="T2" fmla="*/ 0 w 156"/>
                <a:gd name="T3" fmla="*/ 0 h 554"/>
                <a:gd name="T4" fmla="*/ 8 w 156"/>
                <a:gd name="T5" fmla="*/ 0 h 554"/>
                <a:gd name="T6" fmla="*/ 156 w 156"/>
                <a:gd name="T7" fmla="*/ 554 h 554"/>
                <a:gd name="T8" fmla="*/ 148 w 156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54">
                  <a:moveTo>
                    <a:pt x="148" y="5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6" y="554"/>
                  </a:lnTo>
                  <a:lnTo>
                    <a:pt x="148" y="5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2261232" y="3549814"/>
              <a:ext cx="896153" cy="486853"/>
            </a:xfrm>
            <a:custGeom>
              <a:avLst/>
              <a:gdLst>
                <a:gd name="T0" fmla="*/ 8 w 624"/>
                <a:gd name="T1" fmla="*/ 339 h 339"/>
                <a:gd name="T2" fmla="*/ 0 w 624"/>
                <a:gd name="T3" fmla="*/ 339 h 339"/>
                <a:gd name="T4" fmla="*/ 624 w 624"/>
                <a:gd name="T5" fmla="*/ 0 h 339"/>
                <a:gd name="T6" fmla="*/ 624 w 624"/>
                <a:gd name="T7" fmla="*/ 0 h 339"/>
                <a:gd name="T8" fmla="*/ 8 w 624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339">
                  <a:moveTo>
                    <a:pt x="8" y="339"/>
                  </a:moveTo>
                  <a:lnTo>
                    <a:pt x="0" y="339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8" y="3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2249742" y="2564620"/>
              <a:ext cx="448076" cy="1447631"/>
            </a:xfrm>
            <a:custGeom>
              <a:avLst/>
              <a:gdLst>
                <a:gd name="T0" fmla="*/ 8 w 312"/>
                <a:gd name="T1" fmla="*/ 1008 h 1008"/>
                <a:gd name="T2" fmla="*/ 0 w 312"/>
                <a:gd name="T3" fmla="*/ 1000 h 1008"/>
                <a:gd name="T4" fmla="*/ 304 w 312"/>
                <a:gd name="T5" fmla="*/ 0 h 1008"/>
                <a:gd name="T6" fmla="*/ 312 w 312"/>
                <a:gd name="T7" fmla="*/ 0 h 1008"/>
                <a:gd name="T8" fmla="*/ 8 w 312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008">
                  <a:moveTo>
                    <a:pt x="8" y="1008"/>
                  </a:moveTo>
                  <a:lnTo>
                    <a:pt x="0" y="100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8" y="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7" name="Freeform 28"/>
            <p:cNvSpPr/>
            <p:nvPr/>
          </p:nvSpPr>
          <p:spPr bwMode="auto">
            <a:xfrm>
              <a:off x="2261232" y="4036666"/>
              <a:ext cx="1450504" cy="545734"/>
            </a:xfrm>
            <a:custGeom>
              <a:avLst/>
              <a:gdLst>
                <a:gd name="T0" fmla="*/ 1010 w 1010"/>
                <a:gd name="T1" fmla="*/ 380 h 380"/>
                <a:gd name="T2" fmla="*/ 0 w 1010"/>
                <a:gd name="T3" fmla="*/ 8 h 380"/>
                <a:gd name="T4" fmla="*/ 0 w 1010"/>
                <a:gd name="T5" fmla="*/ 0 h 380"/>
                <a:gd name="T6" fmla="*/ 1010 w 1010"/>
                <a:gd name="T7" fmla="*/ 371 h 380"/>
                <a:gd name="T8" fmla="*/ 1010 w 1010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380">
                  <a:moveTo>
                    <a:pt x="1010" y="38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10" y="371"/>
                  </a:lnTo>
                  <a:lnTo>
                    <a:pt x="1010" y="3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8" name="Freeform 29"/>
            <p:cNvSpPr/>
            <p:nvPr/>
          </p:nvSpPr>
          <p:spPr bwMode="auto">
            <a:xfrm>
              <a:off x="1482842" y="4404318"/>
              <a:ext cx="2228894" cy="178082"/>
            </a:xfrm>
            <a:custGeom>
              <a:avLst/>
              <a:gdLst>
                <a:gd name="T0" fmla="*/ 1552 w 1552"/>
                <a:gd name="T1" fmla="*/ 124 h 124"/>
                <a:gd name="T2" fmla="*/ 0 w 1552"/>
                <a:gd name="T3" fmla="*/ 8 h 124"/>
                <a:gd name="T4" fmla="*/ 0 w 1552"/>
                <a:gd name="T5" fmla="*/ 0 h 124"/>
                <a:gd name="T6" fmla="*/ 1552 w 1552"/>
                <a:gd name="T7" fmla="*/ 115 h 124"/>
                <a:gd name="T8" fmla="*/ 1552 w 155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24">
                  <a:moveTo>
                    <a:pt x="1552" y="1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52" y="115"/>
                  </a:lnTo>
                  <a:lnTo>
                    <a:pt x="1552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49" name="Freeform 30"/>
            <p:cNvSpPr/>
            <p:nvPr/>
          </p:nvSpPr>
          <p:spPr bwMode="auto">
            <a:xfrm>
              <a:off x="3711736" y="4404318"/>
              <a:ext cx="1049821" cy="178082"/>
            </a:xfrm>
            <a:custGeom>
              <a:avLst/>
              <a:gdLst>
                <a:gd name="T0" fmla="*/ 0 w 731"/>
                <a:gd name="T1" fmla="*/ 124 h 124"/>
                <a:gd name="T2" fmla="*/ 0 w 731"/>
                <a:gd name="T3" fmla="*/ 115 h 124"/>
                <a:gd name="T4" fmla="*/ 731 w 731"/>
                <a:gd name="T5" fmla="*/ 0 h 124"/>
                <a:gd name="T6" fmla="*/ 731 w 731"/>
                <a:gd name="T7" fmla="*/ 8 h 124"/>
                <a:gd name="T8" fmla="*/ 0 w 73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24">
                  <a:moveTo>
                    <a:pt x="0" y="124"/>
                  </a:moveTo>
                  <a:lnTo>
                    <a:pt x="0" y="115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0" name="Freeform 31"/>
            <p:cNvSpPr/>
            <p:nvPr/>
          </p:nvSpPr>
          <p:spPr bwMode="auto">
            <a:xfrm>
              <a:off x="4467147" y="3549814"/>
              <a:ext cx="294410" cy="854506"/>
            </a:xfrm>
            <a:custGeom>
              <a:avLst/>
              <a:gdLst>
                <a:gd name="T0" fmla="*/ 205 w 205"/>
                <a:gd name="T1" fmla="*/ 595 h 595"/>
                <a:gd name="T2" fmla="*/ 0 w 205"/>
                <a:gd name="T3" fmla="*/ 0 h 595"/>
                <a:gd name="T4" fmla="*/ 0 w 205"/>
                <a:gd name="T5" fmla="*/ 0 h 595"/>
                <a:gd name="T6" fmla="*/ 205 w 205"/>
                <a:gd name="T7" fmla="*/ 595 h 595"/>
                <a:gd name="T8" fmla="*/ 205 w 205"/>
                <a:gd name="T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95">
                  <a:moveTo>
                    <a:pt x="205" y="5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595"/>
                  </a:lnTo>
                  <a:lnTo>
                    <a:pt x="205" y="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1" name="Freeform 32"/>
            <p:cNvSpPr/>
            <p:nvPr/>
          </p:nvSpPr>
          <p:spPr bwMode="auto">
            <a:xfrm>
              <a:off x="3700247" y="3549814"/>
              <a:ext cx="766900" cy="1032587"/>
            </a:xfrm>
            <a:custGeom>
              <a:avLst/>
              <a:gdLst>
                <a:gd name="T0" fmla="*/ 8 w 534"/>
                <a:gd name="T1" fmla="*/ 719 h 719"/>
                <a:gd name="T2" fmla="*/ 0 w 534"/>
                <a:gd name="T3" fmla="*/ 710 h 719"/>
                <a:gd name="T4" fmla="*/ 534 w 534"/>
                <a:gd name="T5" fmla="*/ 0 h 719"/>
                <a:gd name="T6" fmla="*/ 534 w 534"/>
                <a:gd name="T7" fmla="*/ 0 h 719"/>
                <a:gd name="T8" fmla="*/ 8 w 534"/>
                <a:gd name="T9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719">
                  <a:moveTo>
                    <a:pt x="8" y="719"/>
                  </a:moveTo>
                  <a:lnTo>
                    <a:pt x="0" y="71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8" y="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2" name="Freeform 33"/>
            <p:cNvSpPr/>
            <p:nvPr/>
          </p:nvSpPr>
          <p:spPr bwMode="auto">
            <a:xfrm>
              <a:off x="3417326" y="3430614"/>
              <a:ext cx="294410" cy="1151786"/>
            </a:xfrm>
            <a:custGeom>
              <a:avLst/>
              <a:gdLst>
                <a:gd name="T0" fmla="*/ 197 w 205"/>
                <a:gd name="T1" fmla="*/ 802 h 802"/>
                <a:gd name="T2" fmla="*/ 0 w 205"/>
                <a:gd name="T3" fmla="*/ 0 h 802"/>
                <a:gd name="T4" fmla="*/ 0 w 205"/>
                <a:gd name="T5" fmla="*/ 0 h 802"/>
                <a:gd name="T6" fmla="*/ 205 w 205"/>
                <a:gd name="T7" fmla="*/ 793 h 802"/>
                <a:gd name="T8" fmla="*/ 197 w 205"/>
                <a:gd name="T9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802">
                  <a:moveTo>
                    <a:pt x="197" y="80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793"/>
                  </a:lnTo>
                  <a:lnTo>
                    <a:pt x="197" y="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3" name="Freeform 34"/>
            <p:cNvSpPr/>
            <p:nvPr/>
          </p:nvSpPr>
          <p:spPr bwMode="auto">
            <a:xfrm>
              <a:off x="3417326" y="3430614"/>
              <a:ext cx="1049821" cy="119200"/>
            </a:xfrm>
            <a:custGeom>
              <a:avLst/>
              <a:gdLst>
                <a:gd name="T0" fmla="*/ 731 w 731"/>
                <a:gd name="T1" fmla="*/ 83 h 83"/>
                <a:gd name="T2" fmla="*/ 0 w 731"/>
                <a:gd name="T3" fmla="*/ 9 h 83"/>
                <a:gd name="T4" fmla="*/ 0 w 731"/>
                <a:gd name="T5" fmla="*/ 0 h 83"/>
                <a:gd name="T6" fmla="*/ 731 w 731"/>
                <a:gd name="T7" fmla="*/ 83 h 83"/>
                <a:gd name="T8" fmla="*/ 731 w 731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83">
                  <a:moveTo>
                    <a:pt x="731" y="8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31" y="83"/>
                  </a:lnTo>
                  <a:lnTo>
                    <a:pt x="731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4" name="Freeform 35"/>
            <p:cNvSpPr/>
            <p:nvPr/>
          </p:nvSpPr>
          <p:spPr bwMode="auto">
            <a:xfrm>
              <a:off x="4467147" y="3324340"/>
              <a:ext cx="1049821" cy="225475"/>
            </a:xfrm>
            <a:custGeom>
              <a:avLst/>
              <a:gdLst>
                <a:gd name="T0" fmla="*/ 0 w 731"/>
                <a:gd name="T1" fmla="*/ 157 h 157"/>
                <a:gd name="T2" fmla="*/ 0 w 731"/>
                <a:gd name="T3" fmla="*/ 157 h 157"/>
                <a:gd name="T4" fmla="*/ 731 w 731"/>
                <a:gd name="T5" fmla="*/ 0 h 157"/>
                <a:gd name="T6" fmla="*/ 731 w 731"/>
                <a:gd name="T7" fmla="*/ 8 h 157"/>
                <a:gd name="T8" fmla="*/ 0 w 73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57">
                  <a:moveTo>
                    <a:pt x="0" y="157"/>
                  </a:moveTo>
                  <a:lnTo>
                    <a:pt x="0" y="157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5" name="Freeform 36"/>
            <p:cNvSpPr/>
            <p:nvPr/>
          </p:nvSpPr>
          <p:spPr bwMode="auto">
            <a:xfrm>
              <a:off x="4774482" y="3324340"/>
              <a:ext cx="742486" cy="1079979"/>
            </a:xfrm>
            <a:custGeom>
              <a:avLst/>
              <a:gdLst>
                <a:gd name="T0" fmla="*/ 0 w 517"/>
                <a:gd name="T1" fmla="*/ 752 h 752"/>
                <a:gd name="T2" fmla="*/ 0 w 517"/>
                <a:gd name="T3" fmla="*/ 752 h 752"/>
                <a:gd name="T4" fmla="*/ 517 w 517"/>
                <a:gd name="T5" fmla="*/ 0 h 752"/>
                <a:gd name="T6" fmla="*/ 517 w 517"/>
                <a:gd name="T7" fmla="*/ 8 h 752"/>
                <a:gd name="T8" fmla="*/ 0 w 517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752">
                  <a:moveTo>
                    <a:pt x="0" y="752"/>
                  </a:moveTo>
                  <a:lnTo>
                    <a:pt x="0" y="752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6" name="Freeform 37"/>
            <p:cNvSpPr/>
            <p:nvPr/>
          </p:nvSpPr>
          <p:spPr bwMode="auto">
            <a:xfrm>
              <a:off x="3700247" y="3324340"/>
              <a:ext cx="1805232" cy="1258061"/>
            </a:xfrm>
            <a:custGeom>
              <a:avLst/>
              <a:gdLst>
                <a:gd name="T0" fmla="*/ 8 w 1257"/>
                <a:gd name="T1" fmla="*/ 876 h 876"/>
                <a:gd name="T2" fmla="*/ 0 w 1257"/>
                <a:gd name="T3" fmla="*/ 867 h 876"/>
                <a:gd name="T4" fmla="*/ 1257 w 1257"/>
                <a:gd name="T5" fmla="*/ 0 h 876"/>
                <a:gd name="T6" fmla="*/ 1257 w 1257"/>
                <a:gd name="T7" fmla="*/ 8 h 876"/>
                <a:gd name="T8" fmla="*/ 8 w 1257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876">
                  <a:moveTo>
                    <a:pt x="8" y="876"/>
                  </a:moveTo>
                  <a:lnTo>
                    <a:pt x="0" y="867"/>
                  </a:lnTo>
                  <a:lnTo>
                    <a:pt x="1257" y="0"/>
                  </a:lnTo>
                  <a:lnTo>
                    <a:pt x="1257" y="8"/>
                  </a:lnTo>
                  <a:lnTo>
                    <a:pt x="8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7" name="Freeform 38"/>
            <p:cNvSpPr/>
            <p:nvPr/>
          </p:nvSpPr>
          <p:spPr bwMode="auto">
            <a:xfrm>
              <a:off x="2709308" y="2316167"/>
              <a:ext cx="896153" cy="248453"/>
            </a:xfrm>
            <a:custGeom>
              <a:avLst/>
              <a:gdLst>
                <a:gd name="T0" fmla="*/ 0 w 624"/>
                <a:gd name="T1" fmla="*/ 173 h 173"/>
                <a:gd name="T2" fmla="*/ 0 w 624"/>
                <a:gd name="T3" fmla="*/ 165 h 173"/>
                <a:gd name="T4" fmla="*/ 624 w 624"/>
                <a:gd name="T5" fmla="*/ 0 h 173"/>
                <a:gd name="T6" fmla="*/ 624 w 624"/>
                <a:gd name="T7" fmla="*/ 8 h 173"/>
                <a:gd name="T8" fmla="*/ 0 w 624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173">
                  <a:moveTo>
                    <a:pt x="0" y="173"/>
                  </a:moveTo>
                  <a:lnTo>
                    <a:pt x="0" y="165"/>
                  </a:lnTo>
                  <a:lnTo>
                    <a:pt x="624" y="0"/>
                  </a:lnTo>
                  <a:lnTo>
                    <a:pt x="624" y="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8" name="Freeform 39"/>
            <p:cNvSpPr/>
            <p:nvPr/>
          </p:nvSpPr>
          <p:spPr bwMode="auto">
            <a:xfrm>
              <a:off x="2697819" y="2553131"/>
              <a:ext cx="708019" cy="865994"/>
            </a:xfrm>
            <a:custGeom>
              <a:avLst/>
              <a:gdLst>
                <a:gd name="T0" fmla="*/ 493 w 493"/>
                <a:gd name="T1" fmla="*/ 603 h 603"/>
                <a:gd name="T2" fmla="*/ 0 w 493"/>
                <a:gd name="T3" fmla="*/ 8 h 603"/>
                <a:gd name="T4" fmla="*/ 8 w 493"/>
                <a:gd name="T5" fmla="*/ 0 h 603"/>
                <a:gd name="T6" fmla="*/ 493 w 493"/>
                <a:gd name="T7" fmla="*/ 603 h 603"/>
                <a:gd name="T8" fmla="*/ 493 w 493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603">
                  <a:moveTo>
                    <a:pt x="493" y="60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93" y="603"/>
                  </a:lnTo>
                  <a:lnTo>
                    <a:pt x="493" y="6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59" name="Freeform 40"/>
            <p:cNvSpPr/>
            <p:nvPr/>
          </p:nvSpPr>
          <p:spPr bwMode="auto">
            <a:xfrm>
              <a:off x="3394348" y="2316167"/>
              <a:ext cx="211113" cy="1102957"/>
            </a:xfrm>
            <a:custGeom>
              <a:avLst/>
              <a:gdLst>
                <a:gd name="T0" fmla="*/ 8 w 147"/>
                <a:gd name="T1" fmla="*/ 768 h 768"/>
                <a:gd name="T2" fmla="*/ 0 w 147"/>
                <a:gd name="T3" fmla="*/ 768 h 768"/>
                <a:gd name="T4" fmla="*/ 139 w 147"/>
                <a:gd name="T5" fmla="*/ 0 h 768"/>
                <a:gd name="T6" fmla="*/ 147 w 147"/>
                <a:gd name="T7" fmla="*/ 0 h 768"/>
                <a:gd name="T8" fmla="*/ 8 w 147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68">
                  <a:moveTo>
                    <a:pt x="8" y="768"/>
                  </a:moveTo>
                  <a:lnTo>
                    <a:pt x="0" y="768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8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0" name="Freeform 41"/>
            <p:cNvSpPr/>
            <p:nvPr/>
          </p:nvSpPr>
          <p:spPr bwMode="auto">
            <a:xfrm>
              <a:off x="3605461" y="2316167"/>
              <a:ext cx="1074235" cy="106275"/>
            </a:xfrm>
            <a:custGeom>
              <a:avLst/>
              <a:gdLst>
                <a:gd name="T0" fmla="*/ 748 w 748"/>
                <a:gd name="T1" fmla="*/ 74 h 74"/>
                <a:gd name="T2" fmla="*/ 0 w 748"/>
                <a:gd name="T3" fmla="*/ 8 h 74"/>
                <a:gd name="T4" fmla="*/ 0 w 748"/>
                <a:gd name="T5" fmla="*/ 0 h 74"/>
                <a:gd name="T6" fmla="*/ 748 w 748"/>
                <a:gd name="T7" fmla="*/ 66 h 74"/>
                <a:gd name="T8" fmla="*/ 748 w 74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74">
                  <a:moveTo>
                    <a:pt x="748" y="7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8" y="66"/>
                  </a:lnTo>
                  <a:lnTo>
                    <a:pt x="7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1" name="Freeform 42"/>
            <p:cNvSpPr/>
            <p:nvPr/>
          </p:nvSpPr>
          <p:spPr bwMode="auto">
            <a:xfrm>
              <a:off x="4467147" y="2422442"/>
              <a:ext cx="212549" cy="1102957"/>
            </a:xfrm>
            <a:custGeom>
              <a:avLst/>
              <a:gdLst>
                <a:gd name="T0" fmla="*/ 0 w 148"/>
                <a:gd name="T1" fmla="*/ 768 h 768"/>
                <a:gd name="T2" fmla="*/ 0 w 148"/>
                <a:gd name="T3" fmla="*/ 768 h 768"/>
                <a:gd name="T4" fmla="*/ 148 w 148"/>
                <a:gd name="T5" fmla="*/ 0 h 768"/>
                <a:gd name="T6" fmla="*/ 148 w 148"/>
                <a:gd name="T7" fmla="*/ 0 h 768"/>
                <a:gd name="T8" fmla="*/ 0 w 14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68">
                  <a:moveTo>
                    <a:pt x="0" y="768"/>
                  </a:moveTo>
                  <a:lnTo>
                    <a:pt x="0" y="76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2" name="Freeform 43"/>
            <p:cNvSpPr/>
            <p:nvPr/>
          </p:nvSpPr>
          <p:spPr bwMode="auto">
            <a:xfrm>
              <a:off x="4679696" y="2422442"/>
              <a:ext cx="825782" cy="890408"/>
            </a:xfrm>
            <a:custGeom>
              <a:avLst/>
              <a:gdLst>
                <a:gd name="T0" fmla="*/ 567 w 575"/>
                <a:gd name="T1" fmla="*/ 620 h 620"/>
                <a:gd name="T2" fmla="*/ 0 w 575"/>
                <a:gd name="T3" fmla="*/ 8 h 620"/>
                <a:gd name="T4" fmla="*/ 0 w 575"/>
                <a:gd name="T5" fmla="*/ 0 h 620"/>
                <a:gd name="T6" fmla="*/ 575 w 575"/>
                <a:gd name="T7" fmla="*/ 620 h 620"/>
                <a:gd name="T8" fmla="*/ 567 w 57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620">
                  <a:moveTo>
                    <a:pt x="567" y="62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75" y="620"/>
                  </a:lnTo>
                  <a:lnTo>
                    <a:pt x="567" y="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3" name="Freeform 44"/>
            <p:cNvSpPr/>
            <p:nvPr/>
          </p:nvSpPr>
          <p:spPr bwMode="auto">
            <a:xfrm>
              <a:off x="3440304" y="2422442"/>
              <a:ext cx="1239392" cy="960779"/>
            </a:xfrm>
            <a:custGeom>
              <a:avLst/>
              <a:gdLst>
                <a:gd name="T0" fmla="*/ 9 w 863"/>
                <a:gd name="T1" fmla="*/ 669 h 669"/>
                <a:gd name="T2" fmla="*/ 0 w 863"/>
                <a:gd name="T3" fmla="*/ 669 h 669"/>
                <a:gd name="T4" fmla="*/ 863 w 863"/>
                <a:gd name="T5" fmla="*/ 0 h 669"/>
                <a:gd name="T6" fmla="*/ 863 w 863"/>
                <a:gd name="T7" fmla="*/ 8 h 669"/>
                <a:gd name="T8" fmla="*/ 9 w 863"/>
                <a:gd name="T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669">
                  <a:moveTo>
                    <a:pt x="9" y="669"/>
                  </a:moveTo>
                  <a:lnTo>
                    <a:pt x="0" y="669"/>
                  </a:lnTo>
                  <a:lnTo>
                    <a:pt x="863" y="0"/>
                  </a:lnTo>
                  <a:lnTo>
                    <a:pt x="863" y="8"/>
                  </a:lnTo>
                  <a:lnTo>
                    <a:pt x="9" y="6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4" name="Freeform 45"/>
            <p:cNvSpPr/>
            <p:nvPr/>
          </p:nvSpPr>
          <p:spPr bwMode="auto">
            <a:xfrm>
              <a:off x="3593972" y="2316167"/>
              <a:ext cx="873175" cy="1233646"/>
            </a:xfrm>
            <a:custGeom>
              <a:avLst/>
              <a:gdLst>
                <a:gd name="T0" fmla="*/ 608 w 608"/>
                <a:gd name="T1" fmla="*/ 859 h 859"/>
                <a:gd name="T2" fmla="*/ 0 w 608"/>
                <a:gd name="T3" fmla="*/ 0 h 859"/>
                <a:gd name="T4" fmla="*/ 8 w 608"/>
                <a:gd name="T5" fmla="*/ 0 h 859"/>
                <a:gd name="T6" fmla="*/ 608 w 608"/>
                <a:gd name="T7" fmla="*/ 859 h 859"/>
                <a:gd name="T8" fmla="*/ 608 w 608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859">
                  <a:moveTo>
                    <a:pt x="608" y="85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608" y="859"/>
                  </a:lnTo>
                  <a:lnTo>
                    <a:pt x="608" y="8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5" name="Freeform 46"/>
            <p:cNvSpPr/>
            <p:nvPr/>
          </p:nvSpPr>
          <p:spPr bwMode="auto">
            <a:xfrm>
              <a:off x="4679696" y="2422442"/>
              <a:ext cx="106275" cy="1945973"/>
            </a:xfrm>
            <a:custGeom>
              <a:avLst/>
              <a:gdLst>
                <a:gd name="T0" fmla="*/ 66 w 74"/>
                <a:gd name="T1" fmla="*/ 1355 h 1355"/>
                <a:gd name="T2" fmla="*/ 0 w 74"/>
                <a:gd name="T3" fmla="*/ 8 h 1355"/>
                <a:gd name="T4" fmla="*/ 0 w 74"/>
                <a:gd name="T5" fmla="*/ 0 h 1355"/>
                <a:gd name="T6" fmla="*/ 74 w 74"/>
                <a:gd name="T7" fmla="*/ 1355 h 1355"/>
                <a:gd name="T8" fmla="*/ 66 w 74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55">
                  <a:moveTo>
                    <a:pt x="66" y="135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" y="1355"/>
                  </a:lnTo>
                  <a:lnTo>
                    <a:pt x="66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6" name="Freeform 47"/>
            <p:cNvSpPr/>
            <p:nvPr/>
          </p:nvSpPr>
          <p:spPr bwMode="auto">
            <a:xfrm>
              <a:off x="3700247" y="2422442"/>
              <a:ext cx="979449" cy="2159958"/>
            </a:xfrm>
            <a:custGeom>
              <a:avLst/>
              <a:gdLst>
                <a:gd name="T0" fmla="*/ 8 w 682"/>
                <a:gd name="T1" fmla="*/ 1504 h 1504"/>
                <a:gd name="T2" fmla="*/ 0 w 682"/>
                <a:gd name="T3" fmla="*/ 1495 h 1504"/>
                <a:gd name="T4" fmla="*/ 682 w 682"/>
                <a:gd name="T5" fmla="*/ 0 h 1504"/>
                <a:gd name="T6" fmla="*/ 682 w 682"/>
                <a:gd name="T7" fmla="*/ 8 h 1504"/>
                <a:gd name="T8" fmla="*/ 8 w 682"/>
                <a:gd name="T9" fmla="*/ 150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04">
                  <a:moveTo>
                    <a:pt x="8" y="1504"/>
                  </a:moveTo>
                  <a:lnTo>
                    <a:pt x="0" y="1495"/>
                  </a:lnTo>
                  <a:lnTo>
                    <a:pt x="682" y="0"/>
                  </a:lnTo>
                  <a:lnTo>
                    <a:pt x="682" y="8"/>
                  </a:lnTo>
                  <a:lnTo>
                    <a:pt x="8" y="15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7" name="Freeform 48"/>
            <p:cNvSpPr/>
            <p:nvPr/>
          </p:nvSpPr>
          <p:spPr bwMode="auto">
            <a:xfrm>
              <a:off x="3605461" y="2316167"/>
              <a:ext cx="1911506" cy="1019661"/>
            </a:xfrm>
            <a:custGeom>
              <a:avLst/>
              <a:gdLst>
                <a:gd name="T0" fmla="*/ 1331 w 1331"/>
                <a:gd name="T1" fmla="*/ 710 h 710"/>
                <a:gd name="T2" fmla="*/ 0 w 1331"/>
                <a:gd name="T3" fmla="*/ 0 h 710"/>
                <a:gd name="T4" fmla="*/ 0 w 1331"/>
                <a:gd name="T5" fmla="*/ 0 h 710"/>
                <a:gd name="T6" fmla="*/ 1331 w 1331"/>
                <a:gd name="T7" fmla="*/ 702 h 710"/>
                <a:gd name="T8" fmla="*/ 1331 w 1331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1" h="710">
                  <a:moveTo>
                    <a:pt x="1331" y="7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1" y="702"/>
                  </a:lnTo>
                  <a:lnTo>
                    <a:pt x="133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8" name="Freeform 49"/>
            <p:cNvSpPr/>
            <p:nvPr/>
          </p:nvSpPr>
          <p:spPr bwMode="auto">
            <a:xfrm>
              <a:off x="3381423" y="3324340"/>
              <a:ext cx="2135545" cy="106275"/>
            </a:xfrm>
            <a:custGeom>
              <a:avLst/>
              <a:gdLst>
                <a:gd name="T0" fmla="*/ 0 w 1487"/>
                <a:gd name="T1" fmla="*/ 74 h 74"/>
                <a:gd name="T2" fmla="*/ 0 w 1487"/>
                <a:gd name="T3" fmla="*/ 66 h 74"/>
                <a:gd name="T4" fmla="*/ 1487 w 1487"/>
                <a:gd name="T5" fmla="*/ 0 h 74"/>
                <a:gd name="T6" fmla="*/ 1487 w 1487"/>
                <a:gd name="T7" fmla="*/ 8 h 74"/>
                <a:gd name="T8" fmla="*/ 0 w 14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74">
                  <a:moveTo>
                    <a:pt x="0" y="74"/>
                  </a:moveTo>
                  <a:lnTo>
                    <a:pt x="0" y="66"/>
                  </a:lnTo>
                  <a:lnTo>
                    <a:pt x="1487" y="0"/>
                  </a:lnTo>
                  <a:lnTo>
                    <a:pt x="1487" y="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69" name="Freeform 50"/>
            <p:cNvSpPr/>
            <p:nvPr/>
          </p:nvSpPr>
          <p:spPr bwMode="auto">
            <a:xfrm>
              <a:off x="2261232" y="4036666"/>
              <a:ext cx="2500325" cy="379142"/>
            </a:xfrm>
            <a:custGeom>
              <a:avLst/>
              <a:gdLst>
                <a:gd name="T0" fmla="*/ 1741 w 1741"/>
                <a:gd name="T1" fmla="*/ 264 h 264"/>
                <a:gd name="T2" fmla="*/ 0 w 1741"/>
                <a:gd name="T3" fmla="*/ 8 h 264"/>
                <a:gd name="T4" fmla="*/ 0 w 1741"/>
                <a:gd name="T5" fmla="*/ 0 h 264"/>
                <a:gd name="T6" fmla="*/ 1741 w 1741"/>
                <a:gd name="T7" fmla="*/ 256 h 264"/>
                <a:gd name="T8" fmla="*/ 1741 w 174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264">
                  <a:moveTo>
                    <a:pt x="1741" y="26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41" y="256"/>
                  </a:lnTo>
                  <a:lnTo>
                    <a:pt x="1741" y="2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0" name="Oval 141"/>
            <p:cNvSpPr/>
            <p:nvPr/>
          </p:nvSpPr>
          <p:spPr bwMode="auto">
            <a:xfrm>
              <a:off x="3496704" y="4364102"/>
              <a:ext cx="420012" cy="42223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1" name="Oval 143"/>
            <p:cNvSpPr/>
            <p:nvPr/>
          </p:nvSpPr>
          <p:spPr bwMode="auto">
            <a:xfrm>
              <a:off x="4525353" y="2268099"/>
              <a:ext cx="308685" cy="3086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2" name="Oval 23"/>
            <p:cNvSpPr/>
            <p:nvPr/>
          </p:nvSpPr>
          <p:spPr bwMode="auto">
            <a:xfrm>
              <a:off x="2627447" y="2481323"/>
              <a:ext cx="165157" cy="16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3" name="Oval 20"/>
            <p:cNvSpPr/>
            <p:nvPr/>
          </p:nvSpPr>
          <p:spPr bwMode="auto">
            <a:xfrm>
              <a:off x="2154957" y="3928955"/>
              <a:ext cx="224038" cy="225475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4" name="BackShape1"/>
            <p:cNvSpPr/>
            <p:nvPr/>
          </p:nvSpPr>
          <p:spPr>
            <a:xfrm>
              <a:off x="1256253" y="5642313"/>
              <a:ext cx="847233" cy="608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5" name="BackShape2"/>
            <p:cNvSpPr/>
            <p:nvPr/>
          </p:nvSpPr>
          <p:spPr>
            <a:xfrm>
              <a:off x="2140322" y="5642313"/>
              <a:ext cx="847233" cy="608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6" name="BackShape3"/>
            <p:cNvSpPr/>
            <p:nvPr/>
          </p:nvSpPr>
          <p:spPr>
            <a:xfrm>
              <a:off x="3024390" y="5642313"/>
              <a:ext cx="847233" cy="6084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7" name="BackShape4"/>
            <p:cNvSpPr/>
            <p:nvPr/>
          </p:nvSpPr>
          <p:spPr>
            <a:xfrm>
              <a:off x="3908459" y="5642313"/>
              <a:ext cx="847233" cy="6084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8" name="BackShape5"/>
            <p:cNvSpPr/>
            <p:nvPr/>
          </p:nvSpPr>
          <p:spPr>
            <a:xfrm>
              <a:off x="4792527" y="5642313"/>
              <a:ext cx="847233" cy="6084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400" dirty="0">
                <a:ea typeface="幼圆" panose="02010509060101010101" pitchFamily="49" charset="-122"/>
              </a:endParaRPr>
            </a:p>
          </p:txBody>
        </p:sp>
        <p:sp>
          <p:nvSpPr>
            <p:cNvPr id="79" name="CustomText1"/>
            <p:cNvSpPr/>
            <p:nvPr/>
          </p:nvSpPr>
          <p:spPr>
            <a:xfrm>
              <a:off x="1332045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>
                  <a:ea typeface="幼圆" panose="02010509060101010101" pitchFamily="49" charset="-122"/>
                </a:rPr>
                <a:t>Text here</a:t>
              </a:r>
            </a:p>
          </p:txBody>
        </p:sp>
        <p:sp>
          <p:nvSpPr>
            <p:cNvPr id="80" name="CustomText2"/>
            <p:cNvSpPr/>
            <p:nvPr/>
          </p:nvSpPr>
          <p:spPr>
            <a:xfrm>
              <a:off x="221604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>
                  <a:ea typeface="幼圆" panose="02010509060101010101" pitchFamily="49" charset="-122"/>
                </a:rPr>
                <a:t>Text here</a:t>
              </a:r>
            </a:p>
          </p:txBody>
        </p:sp>
        <p:sp>
          <p:nvSpPr>
            <p:cNvPr id="81" name="CustomText3"/>
            <p:cNvSpPr/>
            <p:nvPr/>
          </p:nvSpPr>
          <p:spPr>
            <a:xfrm>
              <a:off x="3100053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>
                  <a:ea typeface="幼圆" panose="02010509060101010101" pitchFamily="49" charset="-122"/>
                </a:rPr>
                <a:t>Text here</a:t>
              </a:r>
            </a:p>
          </p:txBody>
        </p:sp>
        <p:sp>
          <p:nvSpPr>
            <p:cNvPr id="82" name="CustomText4"/>
            <p:cNvSpPr/>
            <p:nvPr/>
          </p:nvSpPr>
          <p:spPr>
            <a:xfrm>
              <a:off x="3984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>
                  <a:ea typeface="幼圆" panose="02010509060101010101" pitchFamily="49" charset="-122"/>
                </a:rPr>
                <a:t>Text here</a:t>
              </a:r>
            </a:p>
          </p:txBody>
        </p:sp>
        <p:sp>
          <p:nvSpPr>
            <p:cNvPr id="83" name="CustomText5"/>
            <p:cNvSpPr/>
            <p:nvPr/>
          </p:nvSpPr>
          <p:spPr>
            <a:xfrm>
              <a:off x="4868058" y="5119098"/>
              <a:ext cx="682351" cy="21504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normAutofit/>
            </a:bodyPr>
            <a:lstStyle/>
            <a:p>
              <a:pPr algn="ctr">
                <a:defRPr sz="1600" b="0" i="0" u="none" strike="noStrike" kern="1200" baseline="0">
                  <a:solidFill>
                    <a:prstClr val="black"/>
                  </a:solidFill>
                </a:defRPr>
              </a:pPr>
              <a:r>
                <a:rPr lang="en-US" altLang="zh-CN" sz="1050" dirty="0">
                  <a:ea typeface="幼圆" panose="02010509060101010101" pitchFamily="49" charset="-122"/>
                </a:rPr>
                <a:t>Text here</a:t>
              </a:r>
            </a:p>
          </p:txBody>
        </p:sp>
        <p:sp>
          <p:nvSpPr>
            <p:cNvPr id="84" name="ValueText1"/>
            <p:cNvSpPr txBox="1"/>
            <p:nvPr/>
          </p:nvSpPr>
          <p:spPr>
            <a:xfrm>
              <a:off x="1505336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 dirty="0">
                  <a:latin typeface="Impact" panose="020B0806030902050204" pitchFamily="34" charset="0"/>
                  <a:ea typeface="幼圆" panose="02010509060101010101" pitchFamily="49" charset="-122"/>
                </a:rPr>
                <a:t>80%</a:t>
              </a:r>
            </a:p>
          </p:txBody>
        </p:sp>
        <p:sp>
          <p:nvSpPr>
            <p:cNvPr id="85" name="ValueText2"/>
            <p:cNvSpPr txBox="1"/>
            <p:nvPr/>
          </p:nvSpPr>
          <p:spPr>
            <a:xfrm>
              <a:off x="2387832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 dirty="0">
                  <a:latin typeface="Impact" panose="020B0806030902050204" pitchFamily="34" charset="0"/>
                  <a:ea typeface="幼圆" panose="02010509060101010101" pitchFamily="49" charset="-122"/>
                </a:rPr>
                <a:t>73%</a:t>
              </a:r>
            </a:p>
          </p:txBody>
        </p:sp>
        <p:sp>
          <p:nvSpPr>
            <p:cNvPr id="86" name="ValueText3"/>
            <p:cNvSpPr txBox="1"/>
            <p:nvPr/>
          </p:nvSpPr>
          <p:spPr>
            <a:xfrm>
              <a:off x="3270329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 dirty="0">
                  <a:latin typeface="Impact" panose="020B0806030902050204" pitchFamily="34" charset="0"/>
                  <a:ea typeface="幼圆" panose="02010509060101010101" pitchFamily="49" charset="-122"/>
                </a:rPr>
                <a:t>74%</a:t>
              </a:r>
            </a:p>
          </p:txBody>
        </p:sp>
        <p:sp>
          <p:nvSpPr>
            <p:cNvPr id="87" name="ValueText4"/>
            <p:cNvSpPr txBox="1"/>
            <p:nvPr/>
          </p:nvSpPr>
          <p:spPr>
            <a:xfrm>
              <a:off x="4152826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 dirty="0">
                  <a:latin typeface="Impact" panose="020B0806030902050204" pitchFamily="34" charset="0"/>
                  <a:ea typeface="幼圆" panose="02010509060101010101" pitchFamily="49" charset="-122"/>
                </a:rPr>
                <a:t>80%</a:t>
              </a:r>
            </a:p>
          </p:txBody>
        </p:sp>
        <p:sp>
          <p:nvSpPr>
            <p:cNvPr id="88" name="ValueText5"/>
            <p:cNvSpPr txBox="1"/>
            <p:nvPr/>
          </p:nvSpPr>
          <p:spPr>
            <a:xfrm>
              <a:off x="5035322" y="5379251"/>
              <a:ext cx="347821" cy="191070"/>
            </a:xfrm>
            <a:prstGeom prst="rect">
              <a:avLst/>
            </a:prstGeom>
          </p:spPr>
          <p:txBody>
            <a:bodyPr wrap="none" lIns="0" tIns="0" rIns="0" bIns="0">
              <a:prstTxWarp prst="textPlain">
                <a:avLst/>
              </a:prstTxWarp>
              <a:noAutofit/>
            </a:bodyPr>
            <a:lstStyle/>
            <a:p>
              <a:r>
                <a:rPr lang="en-US" sz="1200" dirty="0">
                  <a:latin typeface="Impact" panose="020B0806030902050204" pitchFamily="34" charset="0"/>
                  <a:ea typeface="幼圆" panose="02010509060101010101" pitchFamily="49" charset="-122"/>
                </a:rPr>
                <a:t>58%</a:t>
              </a:r>
            </a:p>
          </p:txBody>
        </p:sp>
        <p:cxnSp>
          <p:nvCxnSpPr>
            <p:cNvPr id="89" name="ExtraShape"/>
            <p:cNvCxnSpPr/>
            <p:nvPr/>
          </p:nvCxnSpPr>
          <p:spPr>
            <a:xfrm>
              <a:off x="1256253" y="5075863"/>
              <a:ext cx="4383507" cy="0"/>
            </a:xfrm>
            <a:prstGeom prst="line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90" name="ValueShape1"/>
            <p:cNvSpPr/>
            <p:nvPr/>
          </p:nvSpPr>
          <p:spPr bwMode="auto">
            <a:xfrm>
              <a:off x="3076986" y="3090991"/>
              <a:ext cx="656267" cy="656267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Text</a:t>
              </a:r>
            </a:p>
          </p:txBody>
        </p:sp>
        <p:sp>
          <p:nvSpPr>
            <p:cNvPr id="91" name="ValueShape2"/>
            <p:cNvSpPr/>
            <p:nvPr/>
          </p:nvSpPr>
          <p:spPr bwMode="auto">
            <a:xfrm>
              <a:off x="5203332" y="3030662"/>
              <a:ext cx="598843" cy="5988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Text</a:t>
              </a:r>
            </a:p>
          </p:txBody>
        </p:sp>
        <p:sp>
          <p:nvSpPr>
            <p:cNvPr id="92" name="ValueShape3"/>
            <p:cNvSpPr/>
            <p:nvPr/>
          </p:nvSpPr>
          <p:spPr bwMode="auto">
            <a:xfrm>
              <a:off x="1381711" y="2121074"/>
              <a:ext cx="607047" cy="607047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Text</a:t>
              </a:r>
            </a:p>
          </p:txBody>
        </p:sp>
        <p:sp>
          <p:nvSpPr>
            <p:cNvPr id="93" name="ValueShape4"/>
            <p:cNvSpPr/>
            <p:nvPr/>
          </p:nvSpPr>
          <p:spPr bwMode="auto">
            <a:xfrm>
              <a:off x="1128287" y="4040282"/>
              <a:ext cx="656267" cy="656267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Text</a:t>
              </a:r>
            </a:p>
          </p:txBody>
        </p:sp>
        <p:sp>
          <p:nvSpPr>
            <p:cNvPr id="94" name="ValueShape5"/>
            <p:cNvSpPr/>
            <p:nvPr/>
          </p:nvSpPr>
          <p:spPr bwMode="auto">
            <a:xfrm>
              <a:off x="3361820" y="2096822"/>
              <a:ext cx="475794" cy="475794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Impact" panose="020B0806030902050204" pitchFamily="34" charset="0"/>
                  <a:ea typeface="幼圆" panose="02010509060101010101" pitchFamily="49" charset="-122"/>
                </a:rPr>
                <a:t>Text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6800850" y="2517226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6800850" y="3263789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6800850" y="3892820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6800850" y="4639383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6800850" y="5321710"/>
            <a:ext cx="4324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05  </a:t>
            </a:r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95" grpId="0"/>
      <p:bldP spid="96" grpId="0"/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MH_Other_1"/>
          <p:cNvSpPr/>
          <p:nvPr>
            <p:custDataLst>
              <p:tags r:id="rId1"/>
            </p:custDataLst>
          </p:nvPr>
        </p:nvSpPr>
        <p:spPr>
          <a:xfrm>
            <a:off x="3194050" y="4487863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A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5" name="MH_Other_2"/>
          <p:cNvSpPr/>
          <p:nvPr>
            <p:custDataLst>
              <p:tags r:id="rId2"/>
            </p:custDataLst>
          </p:nvPr>
        </p:nvSpPr>
        <p:spPr>
          <a:xfrm>
            <a:off x="5272088" y="4487863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C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>
          <a:xfrm>
            <a:off x="7350125" y="4487863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E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7" name="MH_Other_4"/>
          <p:cNvSpPr/>
          <p:nvPr>
            <p:custDataLst>
              <p:tags r:id="rId4"/>
            </p:custDataLst>
          </p:nvPr>
        </p:nvSpPr>
        <p:spPr>
          <a:xfrm>
            <a:off x="4232275" y="2636838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B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>
          <a:xfrm>
            <a:off x="6310313" y="2636838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D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sp>
        <p:nvSpPr>
          <p:cNvPr id="9" name="MH_Other_6"/>
          <p:cNvSpPr/>
          <p:nvPr>
            <p:custDataLst>
              <p:tags r:id="rId6"/>
            </p:custDataLst>
          </p:nvPr>
        </p:nvSpPr>
        <p:spPr>
          <a:xfrm>
            <a:off x="8388350" y="2636838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ea typeface="幼圆" panose="02010509060101010101" pitchFamily="49" charset="-122"/>
              </a:rPr>
              <a:t>F</a:t>
            </a:r>
            <a:endParaRPr lang="zh-CN" altLang="en-US" sz="3200" b="1" dirty="0">
              <a:solidFill>
                <a:srgbClr val="FFFFFF"/>
              </a:solidFill>
              <a:ea typeface="幼圆" panose="02010509060101010101" pitchFamily="49" charset="-122"/>
            </a:endParaRPr>
          </a:p>
        </p:txBody>
      </p:sp>
      <p:cxnSp>
        <p:nvCxnSpPr>
          <p:cNvPr id="10" name="MH_Other_7"/>
          <p:cNvCxnSpPr/>
          <p:nvPr>
            <p:custDataLst>
              <p:tags r:id="rId7"/>
            </p:custDataLst>
          </p:nvPr>
        </p:nvCxnSpPr>
        <p:spPr>
          <a:xfrm rot="19500000">
            <a:off x="3384550" y="3867150"/>
            <a:ext cx="1258888" cy="0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MH_Other_8"/>
          <p:cNvCxnSpPr/>
          <p:nvPr>
            <p:custDataLst>
              <p:tags r:id="rId8"/>
            </p:custDataLst>
          </p:nvPr>
        </p:nvCxnSpPr>
        <p:spPr>
          <a:xfrm rot="2100000" flipV="1">
            <a:off x="44243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9"/>
          <p:cNvCxnSpPr/>
          <p:nvPr>
            <p:custDataLst>
              <p:tags r:id="rId9"/>
            </p:custDataLst>
          </p:nvPr>
        </p:nvCxnSpPr>
        <p:spPr>
          <a:xfrm rot="19500000">
            <a:off x="5467350" y="3867150"/>
            <a:ext cx="1258888" cy="0"/>
          </a:xfrm>
          <a:prstGeom prst="line">
            <a:avLst/>
          </a:prstGeom>
          <a:ln w="38100">
            <a:solidFill>
              <a:schemeClr val="accent3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0"/>
          <p:cNvCxnSpPr/>
          <p:nvPr>
            <p:custDataLst>
              <p:tags r:id="rId10"/>
            </p:custDataLst>
          </p:nvPr>
        </p:nvCxnSpPr>
        <p:spPr>
          <a:xfrm rot="2100000" flipV="1">
            <a:off x="6507164" y="3867150"/>
            <a:ext cx="1258887" cy="0"/>
          </a:xfrm>
          <a:prstGeom prst="line">
            <a:avLst/>
          </a:prstGeom>
          <a:ln w="38100">
            <a:solidFill>
              <a:schemeClr val="accent1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1"/>
          <p:cNvCxnSpPr/>
          <p:nvPr>
            <p:custDataLst>
              <p:tags r:id="rId11"/>
            </p:custDataLst>
          </p:nvPr>
        </p:nvCxnSpPr>
        <p:spPr>
          <a:xfrm rot="19500000">
            <a:off x="7548564" y="3867150"/>
            <a:ext cx="1258887" cy="0"/>
          </a:xfrm>
          <a:prstGeom prst="line">
            <a:avLst/>
          </a:prstGeom>
          <a:ln w="38100">
            <a:solidFill>
              <a:schemeClr val="accent2"/>
            </a:solidFill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82864" y="509746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MH_SubTitle_3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660900" y="509746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9" name="MH_SubTitle_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42114" y="509746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0" name="MH_SubTitle_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624264" y="1712914"/>
            <a:ext cx="1825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1" name="MH_SubTitle_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700714" y="1712914"/>
            <a:ext cx="183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MH_SubTitle_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78750" y="1712914"/>
            <a:ext cx="18303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699245" y="2119632"/>
            <a:ext cx="107935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55B577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感谢您的下载与观看</a:t>
            </a:r>
          </a:p>
        </p:txBody>
      </p:sp>
      <p:sp>
        <p:nvSpPr>
          <p:cNvPr id="18" name="矩形 17"/>
          <p:cNvSpPr/>
          <p:nvPr/>
        </p:nvSpPr>
        <p:spPr>
          <a:xfrm>
            <a:off x="2190751" y="3320533"/>
            <a:ext cx="7810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幼圆" panose="02010509060101010101" pitchFamily="49" charset="-122"/>
              </a:rPr>
              <a:t>Thank you for your download and watch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ea typeface="幼圆" panose="02010509060101010101" pitchFamily="49" charset="-122"/>
            </a:endParaRPr>
          </a:p>
        </p:txBody>
      </p:sp>
      <p:cxnSp>
        <p:nvCxnSpPr>
          <p:cNvPr id="21" name="PA_直接连接符 20"/>
          <p:cNvCxnSpPr/>
          <p:nvPr>
            <p:custDataLst>
              <p:tags r:id="rId1"/>
            </p:custDataLst>
          </p:nvPr>
        </p:nvCxnSpPr>
        <p:spPr>
          <a:xfrm>
            <a:off x="2009775" y="3303828"/>
            <a:ext cx="8172450" cy="0"/>
          </a:xfrm>
          <a:prstGeom prst="line">
            <a:avLst/>
          </a:prstGeom>
          <a:ln w="12700"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009" y="4352955"/>
            <a:ext cx="5797798" cy="2505673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580" y="4065512"/>
            <a:ext cx="6614733" cy="295681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0945" y="5862431"/>
            <a:ext cx="713294" cy="16399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9724" y="3948890"/>
            <a:ext cx="1109568" cy="159729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3029" y="6065161"/>
            <a:ext cx="987638" cy="191431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9142" y="4300268"/>
            <a:ext cx="993734" cy="174360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1521" y="178150"/>
            <a:ext cx="1828959" cy="17009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24752" y="2432706"/>
            <a:ext cx="269280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PART</a:t>
            </a:r>
          </a:p>
          <a:p>
            <a:pPr algn="ctr"/>
            <a:r>
              <a:rPr lang="en-US" altLang="zh-CN" sz="9600" dirty="0">
                <a:solidFill>
                  <a:schemeClr val="bg1">
                    <a:lumMod val="75000"/>
                  </a:schemeClr>
                </a:solidFill>
                <a:latin typeface="Arial Black" panose="020B0A04020102020204" pitchFamily="34" charset="0"/>
                <a:ea typeface="幼圆" panose="02010509060101010101" pitchFamily="49" charset="-122"/>
              </a:rPr>
              <a:t>01</a:t>
            </a:r>
            <a:endParaRPr lang="zh-CN" altLang="en-US" sz="9600" dirty="0">
              <a:solidFill>
                <a:schemeClr val="bg1">
                  <a:lumMod val="75000"/>
                </a:schemeClr>
              </a:solidFill>
              <a:latin typeface="Arial Black" panose="020B0A04020102020204" pitchFamily="34" charset="0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982542" y="2894621"/>
            <a:ext cx="4708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6732852" y="3540952"/>
            <a:ext cx="21976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6736809" y="3501045"/>
            <a:ext cx="4457700" cy="0"/>
          </a:xfrm>
          <a:prstGeom prst="line">
            <a:avLst/>
          </a:prstGeom>
          <a:ln>
            <a:solidFill>
              <a:srgbClr val="55B5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8966923" y="3508052"/>
            <a:ext cx="2024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ea typeface="幼圆" panose="02010509060101010101" pitchFamily="49" charset="-122"/>
              </a:rPr>
              <a:t>点击添加文本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330" y="1072433"/>
            <a:ext cx="3017782" cy="30360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8164" y="3327151"/>
            <a:ext cx="3078747" cy="273734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39" y="5265407"/>
            <a:ext cx="4304149" cy="15911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8707" y="4351711"/>
            <a:ext cx="1719221" cy="1865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470093" y="2450951"/>
            <a:ext cx="3273836" cy="312142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965" y="474"/>
            <a:ext cx="4688230" cy="279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 tmFilter="0,0; .5, 1; 1, 1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50" tmFilter="0,0; .5, 1; 1, 1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25"/>
                            </p:stCondLst>
                            <p:childTnLst>
                              <p:par>
                                <p:cTn id="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 tmFilter="0,0; .5, 1; 1, 1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50" tmFilter="0,0; .5, 1; 1, 1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 uiExpand="1" build="p"/>
      <p:bldP spid="3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518336" y="1686823"/>
            <a:ext cx="2977662" cy="1273020"/>
            <a:chOff x="6444756" y="2893637"/>
            <a:chExt cx="2977662" cy="1273020"/>
          </a:xfrm>
        </p:grpSpPr>
        <p:cxnSp>
          <p:nvCxnSpPr>
            <p:cNvPr id="26" name="MH_Other_1"/>
            <p:cNvCxnSpPr/>
            <p:nvPr>
              <p:custDataLst>
                <p:tags r:id="rId13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MH_Other_2"/>
            <p:cNvCxnSpPr/>
            <p:nvPr>
              <p:custDataLst>
                <p:tags r:id="rId14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MH_Other_3"/>
            <p:cNvCxnSpPr/>
            <p:nvPr>
              <p:custDataLst>
                <p:tags r:id="rId15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MH_Other_4"/>
            <p:cNvCxnSpPr/>
            <p:nvPr>
              <p:custDataLst>
                <p:tags r:id="rId16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MH_Text_1"/>
            <p:cNvSpPr txBox="1"/>
            <p:nvPr>
              <p:custDataLst>
                <p:tags r:id="rId17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panose="02010509060101010101" pitchFamily="49" charset="-122"/>
                </a:rPr>
                <a:t>点击此处添加文字描述，文字颜色、大小、字体可根据需求进行更改。</a:t>
              </a:r>
              <a:endParaRPr lang="zh-CN" altLang="en-US" sz="12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145271" y="2444407"/>
            <a:ext cx="2776868" cy="2362701"/>
            <a:chOff x="2145271" y="2444407"/>
            <a:chExt cx="2776868" cy="2362701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2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7744825">
              <a:off x="2469499" y="2120179"/>
              <a:ext cx="1112707" cy="1761163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20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6734859">
              <a:off x="3501360" y="3386329"/>
              <a:ext cx="1080395" cy="1761163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2669875" y="2012614"/>
            <a:ext cx="1721836" cy="3267297"/>
            <a:chOff x="2669875" y="2012614"/>
            <a:chExt cx="1721836" cy="326729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72426" y="2012614"/>
              <a:ext cx="1019285" cy="176116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20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rot="13374121" flipH="1">
              <a:off x="2669875" y="3518747"/>
              <a:ext cx="942377" cy="176116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789430" y="3061005"/>
            <a:ext cx="3361322" cy="1261439"/>
            <a:chOff x="1789430" y="3061005"/>
            <a:chExt cx="3361322" cy="1261439"/>
          </a:xfrm>
        </p:grpSpPr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3389928">
              <a:off x="3729973" y="2720621"/>
              <a:ext cx="1080395" cy="1761163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17297874" flipH="1">
              <a:off x="2129814" y="2901665"/>
              <a:ext cx="1080395" cy="1761163"/>
            </a:xfrm>
            <a:prstGeom prst="rect">
              <a:avLst/>
            </a:prstGeom>
          </p:spPr>
        </p:pic>
      </p:grpSp>
      <p:sp>
        <p:nvSpPr>
          <p:cNvPr id="37" name="PA_椭圆 1"/>
          <p:cNvSpPr/>
          <p:nvPr>
            <p:custDataLst>
              <p:tags r:id="rId2"/>
            </p:custDataLst>
          </p:nvPr>
        </p:nvSpPr>
        <p:spPr bwMode="auto">
          <a:xfrm>
            <a:off x="2864503" y="3011006"/>
            <a:ext cx="1353065" cy="1353065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</a:ln>
        </p:spPr>
        <p:txBody>
          <a:bodyPr rot="0" spcFirstLastPara="0" vert="horz" wrap="none" lIns="91440" tIns="45720" rIns="91440" bIns="45720" anchor="ctr" anchorCtr="1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点击此处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  <a:cs typeface="Arial" panose="020B0604020202020204" pitchFamily="34" charset="0"/>
              </a:rPr>
              <a:t>添加文本</a:t>
            </a:r>
            <a:endParaRPr lang="en-US" altLang="zh-CN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155413" y="3247894"/>
            <a:ext cx="2977662" cy="1273020"/>
            <a:chOff x="6444756" y="2893637"/>
            <a:chExt cx="2977662" cy="1273020"/>
          </a:xfrm>
        </p:grpSpPr>
        <p:cxnSp>
          <p:nvCxnSpPr>
            <p:cNvPr id="47" name="MH_Other_1"/>
            <p:cNvCxnSpPr/>
            <p:nvPr>
              <p:custDataLst>
                <p:tags r:id="rId8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MH_Other_2"/>
            <p:cNvCxnSpPr/>
            <p:nvPr>
              <p:custDataLst>
                <p:tags r:id="rId9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MH_Other_3"/>
            <p:cNvCxnSpPr/>
            <p:nvPr>
              <p:custDataLst>
                <p:tags r:id="rId10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MH_Other_4"/>
            <p:cNvCxnSpPr/>
            <p:nvPr>
              <p:custDataLst>
                <p:tags r:id="rId11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MH_Text_1"/>
            <p:cNvSpPr txBox="1"/>
            <p:nvPr>
              <p:custDataLst>
                <p:tags r:id="rId12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panose="02010509060101010101" pitchFamily="49" charset="-122"/>
                </a:rPr>
                <a:t>点击此处添加文字描述，文字颜色、大小、字体可根据需求进行更改。</a:t>
              </a:r>
              <a:endParaRPr lang="zh-CN" altLang="en-US" sz="1200" dirty="0">
                <a:ea typeface="幼圆" panose="02010509060101010101" pitchFamily="49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122200" y="4844465"/>
            <a:ext cx="2977662" cy="1273020"/>
            <a:chOff x="6444756" y="2893637"/>
            <a:chExt cx="2977662" cy="1273020"/>
          </a:xfrm>
        </p:grpSpPr>
        <p:cxnSp>
          <p:nvCxnSpPr>
            <p:cNvPr id="65" name="MH_Other_1"/>
            <p:cNvCxnSpPr/>
            <p:nvPr>
              <p:custDataLst>
                <p:tags r:id="rId3"/>
              </p:custDataLst>
            </p:nvPr>
          </p:nvCxnSpPr>
          <p:spPr>
            <a:xfrm>
              <a:off x="6444756" y="2893637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MH_Other_2"/>
            <p:cNvCxnSpPr/>
            <p:nvPr>
              <p:custDataLst>
                <p:tags r:id="rId4"/>
              </p:custDataLst>
            </p:nvPr>
          </p:nvCxnSpPr>
          <p:spPr>
            <a:xfrm flipV="1">
              <a:off x="6444756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MH_Other_3"/>
            <p:cNvCxnSpPr/>
            <p:nvPr>
              <p:custDataLst>
                <p:tags r:id="rId5"/>
              </p:custDataLst>
            </p:nvPr>
          </p:nvCxnSpPr>
          <p:spPr>
            <a:xfrm>
              <a:off x="6444756" y="4166652"/>
              <a:ext cx="2977662" cy="0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108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MH_Other_4"/>
            <p:cNvCxnSpPr/>
            <p:nvPr>
              <p:custDataLst>
                <p:tags r:id="rId6"/>
              </p:custDataLst>
            </p:nvPr>
          </p:nvCxnSpPr>
          <p:spPr>
            <a:xfrm flipV="1">
              <a:off x="9422418" y="2893642"/>
              <a:ext cx="0" cy="1273015"/>
            </a:xfrm>
            <a:prstGeom prst="line">
              <a:avLst/>
            </a:prstGeom>
            <a:ln>
              <a:gradFill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52000">
                    <a:schemeClr val="accent1"/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6528374" y="2949187"/>
              <a:ext cx="2787505" cy="1186497"/>
            </a:xfrm>
            <a:prstGeom prst="rect">
              <a:avLst/>
            </a:prstGeom>
            <a:noFill/>
          </p:spPr>
          <p:txBody>
            <a:bodyPr wrap="square" rtlCol="0" anchor="ctr" anchorCtr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幼圆" panose="02010509060101010101" pitchFamily="49" charset="-122"/>
                </a:rPr>
                <a:t>点击此处添加文字描述，文字颜色、大小、字体可根据需求进行更改。</a:t>
              </a:r>
              <a:endParaRPr lang="zh-CN" altLang="en-US" sz="1200" dirty="0">
                <a:ea typeface="幼圆" panose="02010509060101010101" pitchFamily="49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4555044"/>
            <a:ext cx="1109568" cy="1597290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1137066"/>
            <a:ext cx="1109568" cy="1597290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934530" y="2846055"/>
            <a:ext cx="1109568" cy="1597290"/>
          </a:xfrm>
          <a:prstGeom prst="rect">
            <a:avLst/>
          </a:prstGeom>
        </p:spPr>
      </p:pic>
      <p:grpSp>
        <p:nvGrpSpPr>
          <p:cNvPr id="49" name="PA_组合 48"/>
          <p:cNvGrpSpPr/>
          <p:nvPr>
            <p:custDataLst>
              <p:tags r:id="rId1"/>
            </p:custDataLst>
          </p:nvPr>
        </p:nvGrpSpPr>
        <p:grpSpPr>
          <a:xfrm>
            <a:off x="1755288" y="997365"/>
            <a:ext cx="1684598" cy="1767832"/>
            <a:chOff x="3556795" y="824012"/>
            <a:chExt cx="1715442" cy="1800200"/>
          </a:xfrm>
        </p:grpSpPr>
        <p:sp>
          <p:nvSpPr>
            <p:cNvPr id="50" name="MH_Other_2"/>
            <p:cNvSpPr/>
            <p:nvPr>
              <p:custDataLst>
                <p:tags r:id="rId17"/>
              </p:custDataLst>
            </p:nvPr>
          </p:nvSpPr>
          <p:spPr bwMode="auto">
            <a:xfrm rot="1220128">
              <a:off x="3556795" y="824012"/>
              <a:ext cx="1715442" cy="180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51" name="MH_Picture_1"/>
            <p:cNvSpPr/>
            <p:nvPr>
              <p:custDataLst>
                <p:tags r:id="rId18"/>
              </p:custDataLst>
            </p:nvPr>
          </p:nvSpPr>
          <p:spPr bwMode="auto">
            <a:xfrm rot="1220128">
              <a:off x="3669509" y="942295"/>
              <a:ext cx="1490017" cy="1563637"/>
            </a:xfrm>
            <a:prstGeom prst="rect">
              <a:avLst/>
            </a:prstGeom>
            <a:blipFill dpi="0" rotWithShape="1">
              <a:blip r:embed="rId22" cstate="screen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colorTemperature colorTemp="72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 l="-34035" r="-34035"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52" name="PA_组合 51"/>
          <p:cNvGrpSpPr/>
          <p:nvPr>
            <p:custDataLst>
              <p:tags r:id="rId2"/>
            </p:custDataLst>
          </p:nvPr>
        </p:nvGrpSpPr>
        <p:grpSpPr>
          <a:xfrm>
            <a:off x="1702579" y="2300064"/>
            <a:ext cx="2039716" cy="2329163"/>
            <a:chOff x="3504086" y="2116433"/>
            <a:chExt cx="2077062" cy="2371809"/>
          </a:xfrm>
        </p:grpSpPr>
        <p:sp>
          <p:nvSpPr>
            <p:cNvPr id="53" name="MH_Other_3"/>
            <p:cNvSpPr/>
            <p:nvPr>
              <p:custDataLst>
                <p:tags r:id="rId15"/>
              </p:custDataLst>
            </p:nvPr>
          </p:nvSpPr>
          <p:spPr bwMode="auto">
            <a:xfrm rot="21074844">
              <a:off x="3504086" y="2116433"/>
              <a:ext cx="2077062" cy="23718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50800" dir="27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54" name="MH_Picture_2"/>
            <p:cNvSpPr/>
            <p:nvPr>
              <p:custDataLst>
                <p:tags r:id="rId16"/>
              </p:custDataLst>
            </p:nvPr>
          </p:nvSpPr>
          <p:spPr bwMode="auto">
            <a:xfrm rot="21074844">
              <a:off x="3640560" y="2272272"/>
              <a:ext cx="1804117" cy="2060131"/>
            </a:xfrm>
            <a:prstGeom prst="rect">
              <a:avLst/>
            </a:prstGeom>
            <a:blipFill dpi="0" rotWithShape="1">
              <a:blip r:embed="rId24" cstate="screen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grpSp>
        <p:nvGrpSpPr>
          <p:cNvPr id="55" name="PA_组合 54"/>
          <p:cNvGrpSpPr/>
          <p:nvPr>
            <p:custDataLst>
              <p:tags r:id="rId3"/>
            </p:custDataLst>
          </p:nvPr>
        </p:nvGrpSpPr>
        <p:grpSpPr>
          <a:xfrm>
            <a:off x="1810441" y="3952774"/>
            <a:ext cx="2154165" cy="2410777"/>
            <a:chOff x="3611948" y="3767649"/>
            <a:chExt cx="2193607" cy="2454917"/>
          </a:xfrm>
        </p:grpSpPr>
        <p:sp>
          <p:nvSpPr>
            <p:cNvPr id="56" name="MH_Other_4"/>
            <p:cNvSpPr/>
            <p:nvPr>
              <p:custDataLst>
                <p:tags r:id="rId13"/>
              </p:custDataLst>
            </p:nvPr>
          </p:nvSpPr>
          <p:spPr bwMode="auto">
            <a:xfrm rot="20369574">
              <a:off x="3611948" y="3767649"/>
              <a:ext cx="2193607" cy="24549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25400" dist="63500" dir="2400000" algn="tl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  <p:sp>
          <p:nvSpPr>
            <p:cNvPr id="57" name="MH_Picture_3"/>
            <p:cNvSpPr/>
            <p:nvPr>
              <p:custDataLst>
                <p:tags r:id="rId14"/>
              </p:custDataLst>
            </p:nvPr>
          </p:nvSpPr>
          <p:spPr bwMode="auto">
            <a:xfrm rot="20369574">
              <a:off x="3756079" y="3928948"/>
              <a:ext cx="1905347" cy="2132318"/>
            </a:xfrm>
            <a:prstGeom prst="rect">
              <a:avLst/>
            </a:prstGeom>
            <a:blipFill dpi="0" rotWithShape="1">
              <a:blip r:embed="rId25" cstate="screen"/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rtlCol="0" anchor="ctr"/>
            <a:lstStyle/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zh-CN" altLang="en-US" dirty="0">
                <a:solidFill>
                  <a:srgbClr val="FFFFFF"/>
                </a:solidFill>
                <a:ea typeface="幼圆" panose="02010509060101010101" pitchFamily="49" charset="-122"/>
              </a:endParaRPr>
            </a:p>
          </p:txBody>
        </p:sp>
      </p:grpSp>
      <p:cxnSp>
        <p:nvCxnSpPr>
          <p:cNvPr id="3" name="PA_直接连接符 2"/>
          <p:cNvCxnSpPr/>
          <p:nvPr>
            <p:custDataLst>
              <p:tags r:id="rId4"/>
            </p:custDataLst>
          </p:nvPr>
        </p:nvCxnSpPr>
        <p:spPr>
          <a:xfrm>
            <a:off x="3751887" y="2591341"/>
            <a:ext cx="59447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A_直接连接符 2"/>
          <p:cNvCxnSpPr/>
          <p:nvPr>
            <p:custDataLst>
              <p:tags r:id="rId5"/>
            </p:custDataLst>
          </p:nvPr>
        </p:nvCxnSpPr>
        <p:spPr>
          <a:xfrm>
            <a:off x="4348680" y="4304025"/>
            <a:ext cx="5387637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A_直接连接符 2"/>
          <p:cNvCxnSpPr/>
          <p:nvPr>
            <p:custDataLst>
              <p:tags r:id="rId6"/>
            </p:custDataLst>
          </p:nvPr>
        </p:nvCxnSpPr>
        <p:spPr>
          <a:xfrm>
            <a:off x="4905829" y="6016710"/>
            <a:ext cx="4834398" cy="0"/>
          </a:xfrm>
          <a:prstGeom prst="line">
            <a:avLst/>
          </a:prstGeom>
          <a:ln>
            <a:solidFill>
              <a:srgbClr val="55B5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A_矩形 6"/>
          <p:cNvSpPr/>
          <p:nvPr>
            <p:custDataLst>
              <p:tags r:id="rId7"/>
            </p:custDataLst>
          </p:nvPr>
        </p:nvSpPr>
        <p:spPr>
          <a:xfrm>
            <a:off x="3927466" y="2605577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4" name="PA_矩形 28"/>
          <p:cNvSpPr/>
          <p:nvPr>
            <p:custDataLst>
              <p:tags r:id="rId8"/>
            </p:custDataLst>
          </p:nvPr>
        </p:nvSpPr>
        <p:spPr>
          <a:xfrm>
            <a:off x="3928509" y="2215236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5" name="PA_矩形 6"/>
          <p:cNvSpPr/>
          <p:nvPr>
            <p:custDataLst>
              <p:tags r:id="rId9"/>
            </p:custDataLst>
          </p:nvPr>
        </p:nvSpPr>
        <p:spPr>
          <a:xfrm>
            <a:off x="4474373" y="4282508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6" name="PA_矩形 28"/>
          <p:cNvSpPr/>
          <p:nvPr>
            <p:custDataLst>
              <p:tags r:id="rId10"/>
            </p:custDataLst>
          </p:nvPr>
        </p:nvSpPr>
        <p:spPr>
          <a:xfrm>
            <a:off x="4475416" y="3892167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7" name="PA_矩形 6"/>
          <p:cNvSpPr/>
          <p:nvPr>
            <p:custDataLst>
              <p:tags r:id="rId11"/>
            </p:custDataLst>
          </p:nvPr>
        </p:nvSpPr>
        <p:spPr>
          <a:xfrm>
            <a:off x="4904786" y="6012557"/>
            <a:ext cx="416523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05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68" name="PA_矩形 28"/>
          <p:cNvSpPr/>
          <p:nvPr>
            <p:custDataLst>
              <p:tags r:id="rId12"/>
            </p:custDataLst>
          </p:nvPr>
        </p:nvSpPr>
        <p:spPr>
          <a:xfrm>
            <a:off x="4905829" y="5622216"/>
            <a:ext cx="2560106" cy="377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</a:t>
            </a:r>
            <a:endParaRPr lang="en-US" altLang="zh-CN" sz="1400" b="1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sp>
        <p:nvSpPr>
          <p:cNvPr id="4" name="任意多边形 5"/>
          <p:cNvSpPr/>
          <p:nvPr/>
        </p:nvSpPr>
        <p:spPr>
          <a:xfrm>
            <a:off x="4099300" y="4576233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54834" y="2082300"/>
            <a:ext cx="2480872" cy="2562504"/>
            <a:chOff x="433700" y="1458992"/>
            <a:chExt cx="2480872" cy="2562504"/>
          </a:xfrm>
        </p:grpSpPr>
        <p:sp>
          <p:nvSpPr>
            <p:cNvPr id="6" name="椭圆 5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幼圆" panose="02010509060101010101" pitchFamily="49" charset="-122"/>
              </a:endParaRPr>
            </a:p>
          </p:txBody>
        </p:sp>
      </p:grpSp>
      <p:sp>
        <p:nvSpPr>
          <p:cNvPr id="10" name="任意多边形 8"/>
          <p:cNvSpPr/>
          <p:nvPr/>
        </p:nvSpPr>
        <p:spPr>
          <a:xfrm>
            <a:off x="2767316" y="1500569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031357" y="1716882"/>
            <a:ext cx="1152378" cy="959440"/>
            <a:chOff x="2031357" y="1716882"/>
            <a:chExt cx="1152378" cy="959440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18910031">
              <a:off x="2031357" y="1716882"/>
              <a:ext cx="666481" cy="959440"/>
            </a:xfrm>
            <a:prstGeom prst="rect">
              <a:avLst/>
            </a:prstGeom>
          </p:spPr>
        </p:pic>
        <p:sp>
          <p:nvSpPr>
            <p:cNvPr id="11" name="六边形 10"/>
            <p:cNvSpPr/>
            <p:nvPr/>
          </p:nvSpPr>
          <p:spPr>
            <a:xfrm rot="20402482">
              <a:off x="2532956" y="2063695"/>
              <a:ext cx="65077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a typeface="幼圆" panose="02010509060101010101" pitchFamily="49" charset="-122"/>
                </a:rPr>
                <a:t>01</a:t>
              </a:r>
              <a:endParaRPr lang="zh-CN" altLang="en-US" dirty="0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  <p:sp>
        <p:nvSpPr>
          <p:cNvPr id="12" name="TextBox 10"/>
          <p:cNvSpPr txBox="1"/>
          <p:nvPr/>
        </p:nvSpPr>
        <p:spPr>
          <a:xfrm>
            <a:off x="8957430" y="2204457"/>
            <a:ext cx="14157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 algn="ctr">
              <a:defRPr/>
            </a:pPr>
            <a:r>
              <a:rPr lang="zh-CN" altLang="en-US" sz="1600" b="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单击添加标题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4780966" y="418533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16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单击添加标题</a:t>
            </a:r>
          </a:p>
        </p:txBody>
      </p:sp>
      <p:sp>
        <p:nvSpPr>
          <p:cNvPr id="14" name="TextBox 12"/>
          <p:cNvSpPr txBox="1"/>
          <p:nvPr/>
        </p:nvSpPr>
        <p:spPr>
          <a:xfrm>
            <a:off x="4780966" y="4645197"/>
            <a:ext cx="5112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单击此处添加文字阐述，添加简短问题说明文字，具体说明文字在此处添加此处。添加简短问题说明文字，具体说明文字在此处添加此处。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790892" y="2852728"/>
            <a:ext cx="4654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单击此处添加文字阐述，添加简短问题说明文字，具体说明文字在此处添加此处。添加简短问题说明文字，具体说明文字在此处添加此处。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557134" y="3175894"/>
            <a:ext cx="1659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510061" y="4260881"/>
            <a:ext cx="1344084" cy="681034"/>
            <a:chOff x="3510061" y="4260881"/>
            <a:chExt cx="1344084" cy="68103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rot="6907757">
              <a:off x="4041184" y="4128955"/>
              <a:ext cx="666481" cy="959440"/>
            </a:xfrm>
            <a:prstGeom prst="rect">
              <a:avLst/>
            </a:prstGeom>
          </p:spPr>
        </p:pic>
        <p:sp>
          <p:nvSpPr>
            <p:cNvPr id="19" name="六边形 18"/>
            <p:cNvSpPr/>
            <p:nvPr/>
          </p:nvSpPr>
          <p:spPr>
            <a:xfrm rot="20402482">
              <a:off x="3510061" y="4260881"/>
              <a:ext cx="684919" cy="551800"/>
            </a:xfrm>
            <a:prstGeom prst="hexagon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ea typeface="幼圆" panose="02010509060101010101" pitchFamily="49" charset="-122"/>
                </a:rPr>
                <a:t>02</a:t>
              </a:r>
              <a:endParaRPr lang="zh-CN" altLang="en-US" dirty="0">
                <a:solidFill>
                  <a:schemeClr val="bg1"/>
                </a:solidFill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4" grpId="0" animBg="1"/>
      <p:bldP spid="10" grpId="0" animBg="1"/>
      <p:bldP spid="12" grpId="0"/>
      <p:bldP spid="13" grpId="0"/>
      <p:bldP spid="14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cxnSp>
        <p:nvCxnSpPr>
          <p:cNvPr id="4" name="MH_Other_1"/>
          <p:cNvCxnSpPr/>
          <p:nvPr>
            <p:custDataLst>
              <p:tags r:id="rId1"/>
            </p:custDataLst>
          </p:nvPr>
        </p:nvCxnSpPr>
        <p:spPr>
          <a:xfrm flipH="1">
            <a:off x="5150676" y="1500569"/>
            <a:ext cx="0" cy="4402811"/>
          </a:xfrm>
          <a:prstGeom prst="line">
            <a:avLst/>
          </a:prstGeom>
          <a:ln w="1270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95514" y="1859028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MH_Other_3"/>
          <p:cNvSpPr/>
          <p:nvPr>
            <p:custDataLst>
              <p:tags r:id="rId3"/>
            </p:custDataLst>
          </p:nvPr>
        </p:nvSpPr>
        <p:spPr>
          <a:xfrm>
            <a:off x="4868197" y="212982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9" name="MH_Other_4"/>
          <p:cNvSpPr/>
          <p:nvPr>
            <p:custDataLst>
              <p:tags r:id="rId4"/>
            </p:custDataLst>
          </p:nvPr>
        </p:nvSpPr>
        <p:spPr>
          <a:xfrm>
            <a:off x="4973397" y="2235020"/>
            <a:ext cx="344821" cy="344823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0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95514" y="3125323"/>
            <a:ext cx="4365796" cy="115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1" name="MH_Other_5"/>
          <p:cNvSpPr/>
          <p:nvPr>
            <p:custDataLst>
              <p:tags r:id="rId6"/>
            </p:custDataLst>
          </p:nvPr>
        </p:nvSpPr>
        <p:spPr>
          <a:xfrm>
            <a:off x="4868197" y="3396115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2" name="MH_Other_6"/>
          <p:cNvSpPr/>
          <p:nvPr>
            <p:custDataLst>
              <p:tags r:id="rId7"/>
            </p:custDataLst>
          </p:nvPr>
        </p:nvSpPr>
        <p:spPr>
          <a:xfrm>
            <a:off x="4973397" y="3501315"/>
            <a:ext cx="344821" cy="3448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3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95514" y="4393567"/>
            <a:ext cx="4365796" cy="11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4" name="MH_Other_7"/>
          <p:cNvSpPr/>
          <p:nvPr>
            <p:custDataLst>
              <p:tags r:id="rId9"/>
            </p:custDataLst>
          </p:nvPr>
        </p:nvSpPr>
        <p:spPr>
          <a:xfrm>
            <a:off x="4868197" y="4662410"/>
            <a:ext cx="555221" cy="555222"/>
          </a:xfrm>
          <a:prstGeom prst="ellipse">
            <a:avLst/>
          </a:prstGeom>
          <a:solidFill>
            <a:srgbClr val="FFFFFF"/>
          </a:solidFill>
          <a:ln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17" name="MH_Other_8"/>
          <p:cNvSpPr/>
          <p:nvPr>
            <p:custDataLst>
              <p:tags r:id="rId10"/>
            </p:custDataLst>
          </p:nvPr>
        </p:nvSpPr>
        <p:spPr>
          <a:xfrm>
            <a:off x="4973397" y="4767610"/>
            <a:ext cx="344821" cy="34482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 fontScale="92500" lnSpcReduction="10000"/>
          </a:bodyPr>
          <a:lstStyle/>
          <a:p>
            <a:pPr algn="ctr">
              <a:defRPr/>
            </a:pPr>
            <a:endParaRPr lang="zh-CN" altLang="en-US" dirty="0">
              <a:ea typeface="幼圆" panose="02010509060101010101" pitchFamily="49" charset="-122"/>
            </a:endParaRPr>
          </a:p>
        </p:txBody>
      </p:sp>
      <p:grpSp>
        <p:nvGrpSpPr>
          <p:cNvPr id="40" name="PA_组合 39"/>
          <p:cNvGrpSpPr/>
          <p:nvPr>
            <p:custDataLst>
              <p:tags r:id="rId11"/>
            </p:custDataLst>
          </p:nvPr>
        </p:nvGrpSpPr>
        <p:grpSpPr>
          <a:xfrm>
            <a:off x="1620528" y="1979251"/>
            <a:ext cx="2645054" cy="2399022"/>
            <a:chOff x="1392443" y="1757417"/>
            <a:chExt cx="2760028" cy="2503301"/>
          </a:xfrm>
        </p:grpSpPr>
        <p:grpSp>
          <p:nvGrpSpPr>
            <p:cNvPr id="24" name="PA_组合 41"/>
            <p:cNvGrpSpPr/>
            <p:nvPr>
              <p:custDataLst>
                <p:tags r:id="rId12"/>
              </p:custDataLst>
            </p:nvPr>
          </p:nvGrpSpPr>
          <p:grpSpPr>
            <a:xfrm rot="721353">
              <a:off x="1392443" y="1757417"/>
              <a:ext cx="2631705" cy="2503301"/>
              <a:chOff x="7882522" y="1229039"/>
              <a:chExt cx="1343504" cy="1289366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28" name="图片 27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65347" y="1490820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29" name="图片 28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30" name="图片 29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19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2346538" y="2444240"/>
              <a:ext cx="1805933" cy="1805933"/>
              <a:chOff x="2445900" y="2571844"/>
              <a:chExt cx="1805933" cy="1805933"/>
            </a:xfrm>
          </p:grpSpPr>
          <p:grpSp>
            <p:nvGrpSpPr>
              <p:cNvPr id="3" name="PA_组合 2"/>
              <p:cNvGrpSpPr/>
              <p:nvPr>
                <p:custDataLst>
                  <p:tags r:id="rId13"/>
                </p:custDataLst>
              </p:nvPr>
            </p:nvGrpSpPr>
            <p:grpSpPr>
              <a:xfrm>
                <a:off x="2445900" y="2571844"/>
                <a:ext cx="1805933" cy="1805933"/>
                <a:chOff x="2083952" y="2436613"/>
                <a:chExt cx="2458561" cy="2458561"/>
              </a:xfrm>
            </p:grpSpPr>
            <p:sp>
              <p:nvSpPr>
                <p:cNvPr id="5" name="MH_Other_2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2083952" y="2436613"/>
                  <a:ext cx="2458561" cy="2458561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 dirty="0">
                    <a:ea typeface="幼圆" panose="02010509060101010101" pitchFamily="49" charset="-122"/>
                  </a:endParaRPr>
                </a:p>
              </p:txBody>
            </p:sp>
            <p:sp>
              <p:nvSpPr>
                <p:cNvPr id="6" name="MH_Title_1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2347459" y="2682079"/>
                  <a:ext cx="1967628" cy="196762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rmAutofit/>
                </a:bodyPr>
                <a:lstStyle/>
                <a:p>
                  <a:pPr algn="ctr">
                    <a:defRPr/>
                  </a:pPr>
                  <a:r>
                    <a:rPr lang="en-US" altLang="zh-CN" sz="2400" dirty="0">
                      <a:solidFill>
                        <a:srgbClr val="FFFFFF"/>
                      </a:solidFill>
                      <a:ea typeface="幼圆" panose="02010509060101010101" pitchFamily="49" charset="-122"/>
                    </a:rPr>
                    <a:t>LOREM</a:t>
                  </a:r>
                </a:p>
              </p:txBody>
            </p:sp>
          </p:grpSp>
          <p:sp>
            <p:nvSpPr>
              <p:cNvPr id="21" name="PA_矩形 28"/>
              <p:cNvSpPr/>
              <p:nvPr>
                <p:custDataLst>
                  <p:tags r:id="rId14"/>
                </p:custDataLst>
              </p:nvPr>
            </p:nvSpPr>
            <p:spPr>
              <a:xfrm>
                <a:off x="2573957" y="3133196"/>
                <a:ext cx="1514574" cy="51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0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添加文字</a:t>
                </a:r>
                <a:endParaRPr lang="en-US" altLang="zh-CN" sz="2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  <p:cxnSp>
        <p:nvCxnSpPr>
          <p:cNvPr id="19" name="MH_Other_1"/>
          <p:cNvCxnSpPr/>
          <p:nvPr>
            <p:custDataLst>
              <p:tags r:id="rId1"/>
            </p:custDataLst>
          </p:nvPr>
        </p:nvCxnSpPr>
        <p:spPr bwMode="auto">
          <a:xfrm flipV="1">
            <a:off x="4783816" y="2445049"/>
            <a:ext cx="228242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3"/>
          <p:cNvSpPr/>
          <p:nvPr>
            <p:custDataLst>
              <p:tags r:id="rId2"/>
            </p:custDataLst>
          </p:nvPr>
        </p:nvSpPr>
        <p:spPr bwMode="auto">
          <a:xfrm>
            <a:off x="2250078" y="2332479"/>
            <a:ext cx="2592086" cy="203072"/>
          </a:xfrm>
          <a:prstGeom prst="rect">
            <a:avLst/>
          </a:prstGeom>
          <a:solidFill>
            <a:srgbClr val="FF794D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cxnSp>
        <p:nvCxnSpPr>
          <p:cNvPr id="23" name="PA_MH_Other_4"/>
          <p:cNvCxnSpPr/>
          <p:nvPr>
            <p:custDataLst>
              <p:tags r:id="rId3"/>
            </p:custDataLst>
          </p:nvPr>
        </p:nvCxnSpPr>
        <p:spPr bwMode="auto">
          <a:xfrm>
            <a:off x="4506662" y="3712088"/>
            <a:ext cx="4099287" cy="20013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7"/>
          <p:cNvCxnSpPr/>
          <p:nvPr>
            <p:custDataLst>
              <p:tags r:id="rId4"/>
            </p:custDataLst>
          </p:nvPr>
        </p:nvCxnSpPr>
        <p:spPr bwMode="auto">
          <a:xfrm flipV="1">
            <a:off x="4786199" y="4981980"/>
            <a:ext cx="2283618" cy="2381"/>
          </a:xfrm>
          <a:prstGeom prst="line">
            <a:avLst/>
          </a:prstGeom>
          <a:ln w="3175">
            <a:solidFill>
              <a:srgbClr val="B8B8B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MH_Text_1"/>
          <p:cNvSpPr txBox="1"/>
          <p:nvPr>
            <p:custDataLst>
              <p:tags r:id="rId5"/>
            </p:custDataLst>
          </p:nvPr>
        </p:nvSpPr>
        <p:spPr>
          <a:xfrm>
            <a:off x="2265492" y="2558063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" name="MH_Text_2"/>
          <p:cNvSpPr txBox="1"/>
          <p:nvPr>
            <p:custDataLst>
              <p:tags r:id="rId6"/>
            </p:custDataLst>
          </p:nvPr>
        </p:nvSpPr>
        <p:spPr>
          <a:xfrm>
            <a:off x="1937637" y="3808286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3" name="MH_Text_3"/>
          <p:cNvSpPr txBox="1"/>
          <p:nvPr>
            <p:custDataLst>
              <p:tags r:id="rId7"/>
            </p:custDataLst>
          </p:nvPr>
        </p:nvSpPr>
        <p:spPr>
          <a:xfrm>
            <a:off x="2240376" y="5040840"/>
            <a:ext cx="3133041" cy="6859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lvl="0"/>
            <a:r>
              <a:rPr lang="zh-CN" altLang="en-US" sz="1200" dirty="0">
                <a:solidFill>
                  <a:srgbClr val="000000">
                    <a:lumMod val="65000"/>
                    <a:lumOff val="35000"/>
                  </a:srgb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61" name="PA_组合 66"/>
          <p:cNvGrpSpPr/>
          <p:nvPr>
            <p:custDataLst>
              <p:tags r:id="rId8"/>
            </p:custDataLst>
          </p:nvPr>
        </p:nvGrpSpPr>
        <p:grpSpPr>
          <a:xfrm>
            <a:off x="7066244" y="1712501"/>
            <a:ext cx="1304937" cy="1268435"/>
            <a:chOff x="1381418" y="1600977"/>
            <a:chExt cx="1181879" cy="1148819"/>
          </a:xfrm>
        </p:grpSpPr>
        <p:grpSp>
          <p:nvGrpSpPr>
            <p:cNvPr id="62" name="PA_组合 41"/>
            <p:cNvGrpSpPr/>
            <p:nvPr>
              <p:custDataLst>
                <p:tags r:id="rId17"/>
              </p:custDataLst>
            </p:nvPr>
          </p:nvGrpSpPr>
          <p:grpSpPr>
            <a:xfrm>
              <a:off x="1381418" y="1600977"/>
              <a:ext cx="1181879" cy="1148819"/>
              <a:chOff x="7882522" y="1229039"/>
              <a:chExt cx="1326471" cy="1289366"/>
            </a:xfrm>
          </p:grpSpPr>
          <p:pic>
            <p:nvPicPr>
              <p:cNvPr id="64" name="图片 63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65" name="图片 64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7" name="图片 66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21" cstate="screen"/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69" name="图片 68"/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63" name="PA_椭圆 1"/>
            <p:cNvSpPr/>
            <p:nvPr>
              <p:custDataLst>
                <p:tags r:id="rId18"/>
              </p:custDataLst>
            </p:nvPr>
          </p:nvSpPr>
          <p:spPr bwMode="auto">
            <a:xfrm>
              <a:off x="1710710" y="1889073"/>
              <a:ext cx="575240" cy="57524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rgbClr val="FF6633"/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01</a:t>
              </a:r>
            </a:p>
          </p:txBody>
        </p:sp>
      </p:grpSp>
      <p:grpSp>
        <p:nvGrpSpPr>
          <p:cNvPr id="70" name="PA_组合 68"/>
          <p:cNvGrpSpPr/>
          <p:nvPr>
            <p:custDataLst>
              <p:tags r:id="rId9"/>
            </p:custDataLst>
          </p:nvPr>
        </p:nvGrpSpPr>
        <p:grpSpPr>
          <a:xfrm>
            <a:off x="8656877" y="2988115"/>
            <a:ext cx="1322554" cy="1285560"/>
            <a:chOff x="2117213" y="3513945"/>
            <a:chExt cx="1181879" cy="1148819"/>
          </a:xfrm>
        </p:grpSpPr>
        <p:grpSp>
          <p:nvGrpSpPr>
            <p:cNvPr id="71" name="PA_组合 41"/>
            <p:cNvGrpSpPr/>
            <p:nvPr>
              <p:custDataLst>
                <p:tags r:id="rId15"/>
              </p:custDataLst>
            </p:nvPr>
          </p:nvGrpSpPr>
          <p:grpSpPr>
            <a:xfrm>
              <a:off x="2117213" y="3513945"/>
              <a:ext cx="1181879" cy="1148819"/>
              <a:chOff x="7882522" y="1229039"/>
              <a:chExt cx="1326471" cy="1289366"/>
            </a:xfrm>
          </p:grpSpPr>
          <p:pic>
            <p:nvPicPr>
              <p:cNvPr id="73" name="图片 72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74" name="图片 73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75" name="图片 74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6" name="图片 75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77" name="图片 76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78" name="图片 77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72" name="PA_椭圆 1"/>
            <p:cNvSpPr/>
            <p:nvPr>
              <p:custDataLst>
                <p:tags r:id="rId16"/>
              </p:custDataLst>
            </p:nvPr>
          </p:nvSpPr>
          <p:spPr bwMode="auto">
            <a:xfrm>
              <a:off x="2428612" y="3801554"/>
              <a:ext cx="587638" cy="5876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02</a:t>
              </a:r>
            </a:p>
          </p:txBody>
        </p:sp>
      </p:grpSp>
      <p:grpSp>
        <p:nvGrpSpPr>
          <p:cNvPr id="79" name="PA_组合 69"/>
          <p:cNvGrpSpPr/>
          <p:nvPr>
            <p:custDataLst>
              <p:tags r:id="rId10"/>
            </p:custDataLst>
          </p:nvPr>
        </p:nvGrpSpPr>
        <p:grpSpPr>
          <a:xfrm>
            <a:off x="7121775" y="4223824"/>
            <a:ext cx="1338155" cy="1300724"/>
            <a:chOff x="5186200" y="4253184"/>
            <a:chExt cx="1181879" cy="1148819"/>
          </a:xfrm>
        </p:grpSpPr>
        <p:grpSp>
          <p:nvGrpSpPr>
            <p:cNvPr id="80" name="PA_组合 41"/>
            <p:cNvGrpSpPr/>
            <p:nvPr>
              <p:custDataLst>
                <p:tags r:id="rId13"/>
              </p:custDataLst>
            </p:nvPr>
          </p:nvGrpSpPr>
          <p:grpSpPr>
            <a:xfrm>
              <a:off x="5186200" y="4253184"/>
              <a:ext cx="1181879" cy="1148819"/>
              <a:chOff x="7882522" y="1229039"/>
              <a:chExt cx="1326471" cy="1289366"/>
            </a:xfrm>
          </p:grpSpPr>
          <p:pic>
            <p:nvPicPr>
              <p:cNvPr id="82" name="图片 81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507216" y="1229039"/>
                <a:ext cx="402238" cy="695004"/>
              </a:xfrm>
              <a:prstGeom prst="rect">
                <a:avLst/>
              </a:prstGeom>
            </p:spPr>
          </p:pic>
          <p:pic>
            <p:nvPicPr>
              <p:cNvPr id="83" name="图片 82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744825">
                <a:off x="8150896" y="1271487"/>
                <a:ext cx="439105" cy="695004"/>
              </a:xfrm>
              <a:prstGeom prst="rect">
                <a:avLst/>
              </a:prstGeom>
            </p:spPr>
          </p:pic>
          <p:pic>
            <p:nvPicPr>
              <p:cNvPr id="84" name="图片 83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3389928">
                <a:off x="8648314" y="1508438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5" name="图片 84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6734859">
                <a:off x="8558097" y="1771145"/>
                <a:ext cx="426354" cy="695004"/>
              </a:xfrm>
              <a:prstGeom prst="rect">
                <a:avLst/>
              </a:prstGeom>
            </p:spPr>
          </p:pic>
          <p:pic>
            <p:nvPicPr>
              <p:cNvPr id="86" name="图片 85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3374121" flipH="1">
                <a:off x="8229970" y="1823401"/>
                <a:ext cx="371888" cy="695004"/>
              </a:xfrm>
              <a:prstGeom prst="rect">
                <a:avLst/>
              </a:prstGeom>
            </p:spPr>
          </p:pic>
          <p:pic>
            <p:nvPicPr>
              <p:cNvPr id="87" name="图片 86"/>
              <p:cNvPicPr>
                <a:picLocks noChangeAspect="1"/>
              </p:cNvPicPr>
              <p:nvPr/>
            </p:nvPicPr>
            <p:blipFill>
              <a:blip r:embed="rId21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rot="17297874" flipH="1">
                <a:off x="8016847" y="1579883"/>
                <a:ext cx="426354" cy="695004"/>
              </a:xfrm>
              <a:prstGeom prst="rect">
                <a:avLst/>
              </a:prstGeom>
            </p:spPr>
          </p:pic>
        </p:grpSp>
        <p:sp>
          <p:nvSpPr>
            <p:cNvPr id="81" name="PA_椭圆 1"/>
            <p:cNvSpPr/>
            <p:nvPr>
              <p:custDataLst>
                <p:tags r:id="rId14"/>
              </p:custDataLst>
            </p:nvPr>
          </p:nvSpPr>
          <p:spPr bwMode="auto">
            <a:xfrm>
              <a:off x="5527199" y="4558398"/>
              <a:ext cx="576869" cy="57686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幼圆" panose="02010509060101010101" pitchFamily="49" charset="-122"/>
                  <a:cs typeface="Arial" panose="020B0604020202020204" pitchFamily="34" charset="0"/>
                </a:rPr>
                <a:t>03</a:t>
              </a:r>
            </a:p>
          </p:txBody>
        </p:sp>
      </p:grpSp>
      <p:sp>
        <p:nvSpPr>
          <p:cNvPr id="88" name="MH_Other_3"/>
          <p:cNvSpPr/>
          <p:nvPr>
            <p:custDataLst>
              <p:tags r:id="rId11"/>
            </p:custDataLst>
          </p:nvPr>
        </p:nvSpPr>
        <p:spPr bwMode="auto">
          <a:xfrm>
            <a:off x="1900479" y="3579531"/>
            <a:ext cx="2592086" cy="20307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9" name="MH_Other_3"/>
          <p:cNvSpPr/>
          <p:nvPr>
            <p:custDataLst>
              <p:tags r:id="rId12"/>
            </p:custDataLst>
          </p:nvPr>
        </p:nvSpPr>
        <p:spPr bwMode="auto">
          <a:xfrm>
            <a:off x="2215088" y="4823414"/>
            <a:ext cx="2592086" cy="2030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 sz="1400" b="1" dirty="0">
              <a:solidFill>
                <a:srgbClr val="FFFFFF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882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2" grpId="0" animBg="1"/>
      <p:bldP spid="31" grpId="0"/>
      <p:bldP spid="32" grpId="0"/>
      <p:bldP spid="33" grpId="0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MH_Text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45176" y="1962151"/>
            <a:ext cx="3832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点击此处添加文字描述，文字颜色、大小、字体可根据需求进行更改。点击此处添加文字描述，文字颜色、大小、字体可根据需求进行更改。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3" name="MH_Text_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03488" y="4211638"/>
            <a:ext cx="3833812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ea typeface="幼圆" panose="02010509060101010101" pitchFamily="49" charset="-122"/>
            </a:endParaRP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幼圆" panose="02010509060101010101" pitchFamily="49" charset="-122"/>
              </a:rPr>
              <a:t>点击此处添加文字描述，文字颜色、大小、字体可根据需求进行更改。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3078" name="MH_Picture_1"/>
          <p:cNvSpPr/>
          <p:nvPr>
            <p:custDataLst>
              <p:tags r:id="rId4"/>
            </p:custDataLst>
          </p:nvPr>
        </p:nvSpPr>
        <p:spPr bwMode="auto">
          <a:xfrm>
            <a:off x="2503488" y="1962151"/>
            <a:ext cx="3040062" cy="1795463"/>
          </a:xfrm>
          <a:custGeom>
            <a:avLst/>
            <a:gdLst>
              <a:gd name="T0" fmla="*/ 299250 w 3040062"/>
              <a:gd name="T1" fmla="*/ 0 h 1795463"/>
              <a:gd name="T2" fmla="*/ 3040062 w 3040062"/>
              <a:gd name="T3" fmla="*/ 0 h 1795463"/>
              <a:gd name="T4" fmla="*/ 3040062 w 3040062"/>
              <a:gd name="T5" fmla="*/ 1496213 h 1795463"/>
              <a:gd name="T6" fmla="*/ 2740812 w 3040062"/>
              <a:gd name="T7" fmla="*/ 1795463 h 1795463"/>
              <a:gd name="T8" fmla="*/ 0 w 3040062"/>
              <a:gd name="T9" fmla="*/ 1795463 h 1795463"/>
              <a:gd name="T10" fmla="*/ 0 w 3040062"/>
              <a:gd name="T11" fmla="*/ 299250 h 1795463"/>
              <a:gd name="T12" fmla="*/ 299250 w 3040062"/>
              <a:gd name="T13" fmla="*/ 0 h 17954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040062" h="1795463">
                <a:moveTo>
                  <a:pt x="299250" y="0"/>
                </a:moveTo>
                <a:lnTo>
                  <a:pt x="3040062" y="0"/>
                </a:lnTo>
                <a:lnTo>
                  <a:pt x="3040062" y="1496213"/>
                </a:lnTo>
                <a:cubicBezTo>
                  <a:pt x="3040062" y="1661484"/>
                  <a:pt x="2906083" y="1795463"/>
                  <a:pt x="2740812" y="1795463"/>
                </a:cubicBezTo>
                <a:lnTo>
                  <a:pt x="0" y="1795463"/>
                </a:lnTo>
                <a:lnTo>
                  <a:pt x="0" y="299250"/>
                </a:lnTo>
                <a:cubicBezTo>
                  <a:pt x="0" y="133979"/>
                  <a:pt x="133979" y="0"/>
                  <a:pt x="299250" y="0"/>
                </a:cubicBezTo>
                <a:close/>
              </a:path>
            </a:pathLst>
          </a:custGeom>
          <a:blipFill dpi="0"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ap="flat" cmpd="sng">
            <a:solidFill>
              <a:srgbClr val="FAFAFA"/>
            </a:solidFill>
            <a:miter lim="800000"/>
          </a:ln>
          <a:effectLst>
            <a:outerShdw sx="102000" sy="102000" algn="ctr" rotWithShape="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3079" name="MH_Picture_2"/>
          <p:cNvSpPr/>
          <p:nvPr>
            <p:custDataLst>
              <p:tags r:id="rId5"/>
            </p:custDataLst>
          </p:nvPr>
        </p:nvSpPr>
        <p:spPr bwMode="auto">
          <a:xfrm>
            <a:off x="6556376" y="4211638"/>
            <a:ext cx="3121025" cy="1797050"/>
          </a:xfrm>
          <a:custGeom>
            <a:avLst/>
            <a:gdLst>
              <a:gd name="T0" fmla="*/ 299514 w 3121025"/>
              <a:gd name="T1" fmla="*/ 0 h 1797050"/>
              <a:gd name="T2" fmla="*/ 3121025 w 3121025"/>
              <a:gd name="T3" fmla="*/ 0 h 1797050"/>
              <a:gd name="T4" fmla="*/ 3121025 w 3121025"/>
              <a:gd name="T5" fmla="*/ 1497536 h 1797050"/>
              <a:gd name="T6" fmla="*/ 2821511 w 3121025"/>
              <a:gd name="T7" fmla="*/ 1797050 h 1797050"/>
              <a:gd name="T8" fmla="*/ 0 w 3121025"/>
              <a:gd name="T9" fmla="*/ 1797050 h 1797050"/>
              <a:gd name="T10" fmla="*/ 0 w 3121025"/>
              <a:gd name="T11" fmla="*/ 299514 h 1797050"/>
              <a:gd name="T12" fmla="*/ 299514 w 3121025"/>
              <a:gd name="T13" fmla="*/ 0 h 17970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121025" h="1797050">
                <a:moveTo>
                  <a:pt x="299514" y="0"/>
                </a:moveTo>
                <a:lnTo>
                  <a:pt x="3121025" y="0"/>
                </a:lnTo>
                <a:lnTo>
                  <a:pt x="3121025" y="1497536"/>
                </a:lnTo>
                <a:cubicBezTo>
                  <a:pt x="3121025" y="1662953"/>
                  <a:pt x="2986928" y="1797050"/>
                  <a:pt x="2821511" y="1797050"/>
                </a:cubicBezTo>
                <a:lnTo>
                  <a:pt x="0" y="1797050"/>
                </a:lnTo>
                <a:lnTo>
                  <a:pt x="0" y="299514"/>
                </a:lnTo>
                <a:cubicBezTo>
                  <a:pt x="0" y="134097"/>
                  <a:pt x="134097" y="0"/>
                  <a:pt x="299514" y="0"/>
                </a:cubicBezTo>
                <a:close/>
              </a:path>
            </a:pathLst>
          </a:custGeom>
          <a:blipFill dpi="0" rotWithShape="1"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38100" cap="flat" cmpd="sng">
            <a:solidFill>
              <a:srgbClr val="FAFAFA"/>
            </a:solidFill>
            <a:miter lim="800000"/>
          </a:ln>
          <a:effectLst>
            <a:outerShdw sx="102000" sy="102000" algn="ctr" rotWithShape="0">
              <a:srgbClr val="000000">
                <a:alpha val="12000"/>
              </a:srgbClr>
            </a:outerShdw>
          </a:effectLst>
        </p:spPr>
        <p:txBody>
          <a:bodyPr anchor="ctr"/>
          <a:lstStyle/>
          <a:p>
            <a:endParaRPr lang="zh-CN" altLang="en-US" dirty="0">
              <a:ea typeface="幼圆" panose="020105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9300" y="736582"/>
            <a:ext cx="3993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Please click here to add the required titles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ea typeface="幼圆" panose="020105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348680" y="311149"/>
            <a:ext cx="3494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55B577"/>
                </a:solidFill>
                <a:latin typeface="迷你简细倩" panose="03000509000000000000" pitchFamily="65" charset="-122"/>
                <a:ea typeface="迷你简细倩" panose="03000509000000000000" pitchFamily="65" charset="-122"/>
              </a:rPr>
              <a:t>点击此处添加标题</a:t>
            </a:r>
            <a:endParaRPr lang="zh-CN" altLang="en-US" sz="1400" dirty="0">
              <a:solidFill>
                <a:srgbClr val="55B577"/>
              </a:solidFill>
              <a:latin typeface="迷你简细倩" panose="03000509000000000000" pitchFamily="65" charset="-122"/>
              <a:ea typeface="迷你简细倩" panose="03000509000000000000" pitchFamily="65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778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3" grpId="0" build="p"/>
      <p:bldP spid="3078" grpId="0" animBg="1"/>
      <p:bldP spid="3079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小清新彩色叶子PPT模板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3"/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4"/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7"/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8"/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1"/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5"/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16"/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0200444"/>
  <p:tag name="MH_LIBRARY" val="GRAPHIC"/>
  <p:tag name="MH_TYPE" val="Other"/>
  <p:tag name="MH_ORDER" val="8"/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7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SubTitle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237"/>
  <p:tag name="MH_LIBRARY" val="GRAPHIC"/>
  <p:tag name="MH_TYPE" val="Other"/>
  <p:tag name="MH_ORDER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4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Other"/>
  <p:tag name="MH_ORDER" val="9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SubTitle"/>
  <p:tag name="MH_ORDER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43"/>
  <p:tag name="MH_LIBRARY" val="GRAPHIC"/>
  <p:tag name="MH_TYPE" val="Text"/>
  <p:tag name="MH_ORDER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ShuJTB#"/>
  <p:tag name="MH_LAYOUT" val="SubTitleTextDesc"/>
  <p:tag name="MH" val="20170612183557"/>
  <p:tag name="MH_LIBRARY" val="GRAPHIC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Other"/>
  <p:tag name="MH_ORDER" val="6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Text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57"/>
  <p:tag name="MH_LIBRARY" val="GRAPHIC"/>
  <p:tag name="MH_TYPE" val="SubTitle"/>
  <p:tag name="MH_ORDER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70612183528"/>
  <p:tag name="MH_LIBRARY" val="GRAPHIC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1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2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3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Text"/>
  <p:tag name="MH_ORD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Other"/>
  <p:tag name="MH_ORDER" val="6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3528"/>
  <p:tag name="MH_LIBRARY" val="GRAPHIC"/>
  <p:tag name="MH_TYPE" val="SubTitle"/>
  <p:tag name="MH_ORDER" val="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5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6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8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Other"/>
  <p:tag name="MH_ORDER" val="1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1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4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752"/>
  <p:tag name="MH_LIBRARY" val="GRAPHIC"/>
  <p:tag name="MH_TYPE" val="SubTitle"/>
  <p:tag name="MH_ORDER" val="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6"/>
  <p:tag name="MH_CATEGORY" val="#YinZJG#"/>
  <p:tag name="MH_LAYOUT" val="TitleSubTitleText"/>
  <p:tag name="MH" val="20170612171258"/>
  <p:tag name="MH_LIBRARY" val="GRAPHIC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Other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0625"/>
  <p:tag name="MH_LIBRARY" val="GRAPHIC"/>
  <p:tag name="MH_TYPE" val="Picture"/>
  <p:tag name="MH_ORD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SubTitle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Other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64346"/>
  <p:tag name="MH_LIBRARY" val="GRAPHIC"/>
  <p:tag name="MH_TYPE" val="Title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4"/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Text"/>
  <p:tag name="MH_ORDER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49"/>
  <p:tag name="MH_LIBRARY" val="GRAPHIC"/>
  <p:tag name="MH_TYPE" val="Other"/>
  <p:tag name="MH_ORDER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Desc"/>
  <p:tag name="MH" val="20170612184752"/>
  <p:tag name="MH_LIBRARY" val="GRAPHI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Picture"/>
  <p:tag name="MH_ORDER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84752"/>
  <p:tag name="MH_LIBRARY" val="GRAPHIC"/>
  <p:tag name="MH_TYPE" val="Pictur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Other"/>
  <p:tag name="MH_ORDER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2171258"/>
  <p:tag name="MH_LIBRARY" val="GRAPHIC"/>
  <p:tag name="MH_TYPE" val="Text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1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www.2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思源宋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1790</Words>
  <Application>Microsoft Office PowerPoint</Application>
  <PresentationFormat>宽屏</PresentationFormat>
  <Paragraphs>260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 Unicode MS</vt:lpstr>
      <vt:lpstr>等线</vt:lpstr>
      <vt:lpstr>华文宋体</vt:lpstr>
      <vt:lpstr>迷你简细倩</vt:lpstr>
      <vt:lpstr>宋体</vt:lpstr>
      <vt:lpstr>微软雅黑</vt:lpstr>
      <vt:lpstr>幼圆</vt:lpstr>
      <vt:lpstr>Arial</vt:lpstr>
      <vt:lpstr>Arial Black</vt:lpstr>
      <vt:lpstr>Arial Narrow</vt:lpstr>
      <vt:lpstr>Calibri</vt:lpstr>
      <vt:lpstr>Impact</vt:lpstr>
      <vt:lpstr>Verdana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1</cp:revision>
  <dcterms:created xsi:type="dcterms:W3CDTF">2017-06-12T02:12:00Z</dcterms:created>
  <dcterms:modified xsi:type="dcterms:W3CDTF">2023-01-10T05:22:28Z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A3EDD6AFCED9418581B3204426DC9C27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